
<file path=[Content_Types].xml><?xml version="1.0" encoding="utf-8"?>
<Types xmlns="http://schemas.openxmlformats.org/package/2006/content-types">
  <Default Extension="xml" ContentType="application/xml"/>
  <Default Extension="wav" ContentType="audio/x-wav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/>
    <p:restoredTop sz="94678"/>
  </p:normalViewPr>
  <p:slideViewPr>
    <p:cSldViewPr snapToGrid="0" snapToObjects="1">
      <p:cViewPr varScale="1">
        <p:scale>
          <a:sx n="131" d="100"/>
          <a:sy n="131" d="100"/>
        </p:scale>
        <p:origin x="200" y="8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38EB-6BC0-154A-A7C5-8644D2AB4517}" type="datetimeFigureOut">
              <a:rPr lang="en-US" smtClean="0"/>
              <a:t>5/11/16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B22D9-E512-4741-8F8E-DB8DD172B0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920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38EB-6BC0-154A-A7C5-8644D2AB4517}" type="datetimeFigureOut">
              <a:rPr lang="en-US" smtClean="0"/>
              <a:t>5/11/16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B22D9-E512-4741-8F8E-DB8DD172B0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768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38EB-6BC0-154A-A7C5-8644D2AB4517}" type="datetimeFigureOut">
              <a:rPr lang="en-US" smtClean="0"/>
              <a:t>5/11/16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B22D9-E512-4741-8F8E-DB8DD172B0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989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38EB-6BC0-154A-A7C5-8644D2AB4517}" type="datetimeFigureOut">
              <a:rPr lang="en-US" smtClean="0"/>
              <a:t>5/11/16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B22D9-E512-4741-8F8E-DB8DD172B0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127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38EB-6BC0-154A-A7C5-8644D2AB4517}" type="datetimeFigureOut">
              <a:rPr lang="en-US" smtClean="0"/>
              <a:t>5/11/16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B22D9-E512-4741-8F8E-DB8DD172B0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430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38EB-6BC0-154A-A7C5-8644D2AB4517}" type="datetimeFigureOut">
              <a:rPr lang="en-US" smtClean="0"/>
              <a:t>5/11/16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B22D9-E512-4741-8F8E-DB8DD172B0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673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38EB-6BC0-154A-A7C5-8644D2AB4517}" type="datetimeFigureOut">
              <a:rPr lang="en-US" smtClean="0"/>
              <a:t>5/11/16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B22D9-E512-4741-8F8E-DB8DD172B0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624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38EB-6BC0-154A-A7C5-8644D2AB4517}" type="datetimeFigureOut">
              <a:rPr lang="en-US" smtClean="0"/>
              <a:t>5/11/16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B22D9-E512-4741-8F8E-DB8DD172B0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13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38EB-6BC0-154A-A7C5-8644D2AB4517}" type="datetimeFigureOut">
              <a:rPr lang="en-US" smtClean="0"/>
              <a:t>5/11/16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B22D9-E512-4741-8F8E-DB8DD172B0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032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38EB-6BC0-154A-A7C5-8644D2AB4517}" type="datetimeFigureOut">
              <a:rPr lang="en-US" smtClean="0"/>
              <a:t>5/11/16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B22D9-E512-4741-8F8E-DB8DD172B0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292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38EB-6BC0-154A-A7C5-8644D2AB4517}" type="datetimeFigureOut">
              <a:rPr lang="en-US" smtClean="0"/>
              <a:t>5/11/16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B22D9-E512-4741-8F8E-DB8DD172B0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863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5038EB-6BC0-154A-A7C5-8644D2AB4517}" type="datetimeFigureOut">
              <a:rPr lang="en-US" smtClean="0"/>
              <a:t>5/11/16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2B22D9-E512-4741-8F8E-DB8DD172B0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35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1.png"/><Relationship Id="rId1" Type="http://schemas.microsoft.com/office/2007/relationships/media" Target="../media/media1.wav"/><Relationship Id="rId2" Type="http://schemas.openxmlformats.org/officeDocument/2006/relationships/audio" Target="../media/media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.png"/><Relationship Id="rId1" Type="http://schemas.microsoft.com/office/2007/relationships/media" Target="../media/media2.wav"/><Relationship Id="rId2" Type="http://schemas.openxmlformats.org/officeDocument/2006/relationships/audio" Target="../media/media2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.png"/><Relationship Id="rId1" Type="http://schemas.microsoft.com/office/2007/relationships/media" Target="../media/media3.wav"/><Relationship Id="rId2" Type="http://schemas.openxmlformats.org/officeDocument/2006/relationships/audio" Target="../media/media3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This is Slide number 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Bounce_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261600" y="566060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45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98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098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is Slide Number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slide talks about this stuff here</a:t>
            </a:r>
            <a:endParaRPr lang="en-US" dirty="0"/>
          </a:p>
        </p:txBody>
      </p:sp>
      <p:pic>
        <p:nvPicPr>
          <p:cNvPr id="4" name="Bounce_3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36135" y="577056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641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6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66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is slide number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is another slide</a:t>
            </a:r>
            <a:endParaRPr lang="en-US" dirty="0"/>
          </a:p>
        </p:txBody>
      </p:sp>
      <p:pic>
        <p:nvPicPr>
          <p:cNvPr id="4" name="Bounce_4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98253" y="577056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392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2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12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26</Words>
  <Application>Microsoft Macintosh PowerPoint</Application>
  <PresentationFormat>Widescreen</PresentationFormat>
  <Paragraphs>5</Paragraphs>
  <Slides>3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Calibri</vt:lpstr>
      <vt:lpstr>Calibri Light</vt:lpstr>
      <vt:lpstr>Arial</vt:lpstr>
      <vt:lpstr>Office Theme</vt:lpstr>
      <vt:lpstr>This is Slide number 1</vt:lpstr>
      <vt:lpstr>This is Slide Number 2</vt:lpstr>
      <vt:lpstr>This is slide number 3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Slide number 1</dc:title>
  <dc:creator>Nathan Juarez</dc:creator>
  <cp:lastModifiedBy>Nathan Juarez</cp:lastModifiedBy>
  <cp:revision>2</cp:revision>
  <dcterms:created xsi:type="dcterms:W3CDTF">2016-05-11T14:23:46Z</dcterms:created>
  <dcterms:modified xsi:type="dcterms:W3CDTF">2016-05-11T14:38:32Z</dcterms:modified>
</cp:coreProperties>
</file>