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7625-B84F-9B35-C01D-02E66BE60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61F3F-7310-6146-999E-BA6996CA3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77C8F-B39C-16DF-70AF-614B3BD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35745-ACBD-A5C6-7137-75A58339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022C6-772F-EB74-1E01-B8F2BB1E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2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7E8A-C315-8208-A1CC-4779F3EE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0437E-C082-003C-4A79-3720B7AD7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0827C-2024-D451-75E9-D9A79B3B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16ECE-E46A-88C1-92FA-40D369CF3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7AB40-1A1D-C715-EB1B-5AD2B402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8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E6FF0F-93A4-9B3F-E738-EF055E3C1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B6450-860C-207F-7500-D48806CD2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46331-645C-F73B-976A-E6EC8C29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A170-5873-FDD0-43EE-7CA11155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8F01D-1D89-A683-9C01-B1717DF4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8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FC14-FA5F-2A60-0343-F658E31F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0EC20-9F20-DE76-D4DB-4C2410A8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DF314-E5AF-1A1F-C726-F69E8C842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792CF-5579-159C-3409-0C12D63D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B22CB-5558-0F71-3CB2-202307AB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7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2F58F-B6D1-CD0F-E32E-76D6E155F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592E6-6954-D8B1-D122-DC244A58B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8EFBA-A368-B128-28B8-C6F4292E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8C53E-54F7-5EC2-FE9E-6314AC2D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61CFC-56A2-3FCF-E7F8-53EE93D7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7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F4C9-FBE1-44B5-5FC9-D40DC8DD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B3CF4-8CB1-724E-2277-EF0AC84AC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6E17D-1ED3-334A-0273-F1DF1D943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ACC65-4532-9D3E-4179-51A4F4E4E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18103-41C5-5F25-21E4-1138E97A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64C02-22CF-208D-A901-CD00B06A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4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AE043-0150-18D5-D728-EA81FAFB1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1B85-3973-D6B6-41BB-2FB2B823D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EFD02-6FB2-6FEF-3A29-F4ADEB267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37741C-82AF-0A6D-C43B-D7FA6B746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75490C-2141-ADC6-2F5C-615C28CB9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222AE-02EA-CEE8-A959-8984CBA0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E07667-50C3-29E8-FD73-1EF6485F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F78A98-3EB5-D36A-A2D5-5D8360B0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6076-2D04-A88C-94F6-5CEFC928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D7C381-839F-AE92-4D9D-C9459EF8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56514-C898-D8F1-D0E9-26A7D9DB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A6C24-AECA-ABF2-67A6-BB662D57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9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CAC64-AC88-ABBA-61C5-5E2F128C0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3B02D-C1E8-F275-B3BA-DF68FFE6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48607-1011-AC6D-2C24-9F09D09E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0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BAB05-4436-15E7-15D6-AB4546F64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8B034-C80A-6A9B-8F6B-5D2F92EA2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A18B6-5D49-3EFE-CF32-CA2472BC0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D4280-5B86-9F29-538A-F43C052C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2580A-D9DC-E234-89AF-21110003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BACFF-59C1-869D-BE0D-CC4E983D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3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89AB-048F-A0B7-283A-CC7F873DF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9F9D0-CC51-90D3-6369-ADC09A3B0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A392A-FCA1-3CB0-EC42-22186D7E0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FC121-250E-4088-B05C-202C6115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5835A-4DDA-A192-5331-F56DA553A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3D06F-B7EA-0834-EEB7-A0DE9D05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2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881FE-6C25-FAE4-C046-02A799359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B7C68-AFF0-F974-ABE9-7E43A1F56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B4026-5130-A9F1-67BB-8F731D73A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008B7-2670-4BD8-85B5-E8ED0879336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536E5-D1C9-D633-CE87-289D07F5B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1B1F6-1B29-FC44-59E0-CC525EE88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DA194-1400-4A2B-B584-4F9D914B3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late, white, dish, tableware&#10;&#10;Description automatically generated">
            <a:extLst>
              <a:ext uri="{FF2B5EF4-FFF2-40B4-BE49-F238E27FC236}">
                <a16:creationId xmlns:a16="http://schemas.microsoft.com/office/drawing/2014/main" id="{BADCD392-1888-9C76-86DB-3E927350F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556" y="246513"/>
            <a:ext cx="6338888" cy="63649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C49F2C-F633-0339-971F-97DB8CBFD9D4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2349843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late with food on it&#10;&#10;Description automatically generated with low confidence">
            <a:extLst>
              <a:ext uri="{FF2B5EF4-FFF2-40B4-BE49-F238E27FC236}">
                <a16:creationId xmlns:a16="http://schemas.microsoft.com/office/drawing/2014/main" id="{5AC58928-6FB4-A6EA-6D38-4961A6DB0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25" y="43719"/>
            <a:ext cx="6838950" cy="67705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5832BD-352C-C23D-B4C0-D020C825F032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#10</a:t>
            </a:r>
          </a:p>
        </p:txBody>
      </p:sp>
    </p:spTree>
    <p:extLst>
      <p:ext uri="{BB962C8B-B14F-4D97-AF65-F5344CB8AC3E}">
        <p14:creationId xmlns:p14="http://schemas.microsoft.com/office/powerpoint/2010/main" val="266798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map&#10;&#10;Description automatically generated">
            <a:extLst>
              <a:ext uri="{FF2B5EF4-FFF2-40B4-BE49-F238E27FC236}">
                <a16:creationId xmlns:a16="http://schemas.microsoft.com/office/drawing/2014/main" id="{05A6E9D8-031E-CF6F-9649-322902BB2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112" y="143690"/>
            <a:ext cx="6581775" cy="65706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0E2208-B30E-6F1B-554C-B2BD460DCD02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278023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793BB7-5443-4A54-43C6-442BD393D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576" y="104775"/>
            <a:ext cx="6636847" cy="66484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1B07A8-0A5A-B800-DC20-0CAB0052A431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290798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circle&#10;&#10;Description automatically generated">
            <a:extLst>
              <a:ext uri="{FF2B5EF4-FFF2-40B4-BE49-F238E27FC236}">
                <a16:creationId xmlns:a16="http://schemas.microsoft.com/office/drawing/2014/main" id="{823115FB-6860-4957-EB9D-A5AF1F07C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06" y="196634"/>
            <a:ext cx="6453188" cy="64647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86CAB7-4491-3386-2A45-17B2DBDE7DE7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#4</a:t>
            </a:r>
          </a:p>
        </p:txBody>
      </p:sp>
    </p:spTree>
    <p:extLst>
      <p:ext uri="{BB962C8B-B14F-4D97-AF65-F5344CB8AC3E}">
        <p14:creationId xmlns:p14="http://schemas.microsoft.com/office/powerpoint/2010/main" val="418309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essert&#10;&#10;Description automatically generated">
            <a:extLst>
              <a:ext uri="{FF2B5EF4-FFF2-40B4-BE49-F238E27FC236}">
                <a16:creationId xmlns:a16="http://schemas.microsoft.com/office/drawing/2014/main" id="{998FD2B8-CD39-9E38-FCC3-3D01C7564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581" y="78581"/>
            <a:ext cx="6700838" cy="67008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DF8E92-6074-51AD-0F49-624916026F8F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#5</a:t>
            </a:r>
          </a:p>
        </p:txBody>
      </p:sp>
    </p:spTree>
    <p:extLst>
      <p:ext uri="{BB962C8B-B14F-4D97-AF65-F5344CB8AC3E}">
        <p14:creationId xmlns:p14="http://schemas.microsoft.com/office/powerpoint/2010/main" val="57915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plate, white&#10;&#10;Description automatically generated">
            <a:extLst>
              <a:ext uri="{FF2B5EF4-FFF2-40B4-BE49-F238E27FC236}">
                <a16:creationId xmlns:a16="http://schemas.microsoft.com/office/drawing/2014/main" id="{668CE1E2-0486-3E75-6DCB-EDB11B079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293" y="53315"/>
            <a:ext cx="6729413" cy="67513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F65B0-83E1-F783-3B9B-17FBDF8904F8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#6</a:t>
            </a:r>
          </a:p>
        </p:txBody>
      </p:sp>
    </p:spTree>
    <p:extLst>
      <p:ext uri="{BB962C8B-B14F-4D97-AF65-F5344CB8AC3E}">
        <p14:creationId xmlns:p14="http://schemas.microsoft.com/office/powerpoint/2010/main" val="210260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white, tableware, dishware&#10;&#10;Description automatically generated">
            <a:extLst>
              <a:ext uri="{FF2B5EF4-FFF2-40B4-BE49-F238E27FC236}">
                <a16:creationId xmlns:a16="http://schemas.microsoft.com/office/drawing/2014/main" id="{F8409BF0-2980-4636-A7AC-6ADAE6C04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69" y="123951"/>
            <a:ext cx="6619861" cy="66100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73E6EF-864F-F66D-2762-9F5F99B65D9D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#7</a:t>
            </a:r>
          </a:p>
        </p:txBody>
      </p:sp>
    </p:spTree>
    <p:extLst>
      <p:ext uri="{BB962C8B-B14F-4D97-AF65-F5344CB8AC3E}">
        <p14:creationId xmlns:p14="http://schemas.microsoft.com/office/powerpoint/2010/main" val="424938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008FE053-AF24-9036-41E3-813788DEC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68" y="26660"/>
            <a:ext cx="6824663" cy="68046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001CE3-008A-42B6-8673-8C89AF45A404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#8</a:t>
            </a:r>
          </a:p>
        </p:txBody>
      </p:sp>
    </p:spTree>
    <p:extLst>
      <p:ext uri="{BB962C8B-B14F-4D97-AF65-F5344CB8AC3E}">
        <p14:creationId xmlns:p14="http://schemas.microsoft.com/office/powerpoint/2010/main" val="1176503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red, round&#10;&#10;Description automatically generated">
            <a:extLst>
              <a:ext uri="{FF2B5EF4-FFF2-40B4-BE49-F238E27FC236}">
                <a16:creationId xmlns:a16="http://schemas.microsoft.com/office/drawing/2014/main" id="{F33078B4-09C9-EEE7-34D0-087312478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962" y="80962"/>
            <a:ext cx="6696075" cy="66960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8A8E0D-1978-8DDB-01FF-EDF4A539BF03}"/>
              </a:ext>
            </a:extLst>
          </p:cNvPr>
          <p:cNvSpPr txBox="1"/>
          <p:nvPr/>
        </p:nvSpPr>
        <p:spPr>
          <a:xfrm>
            <a:off x="323850" y="4000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#9</a:t>
            </a:r>
          </a:p>
        </p:txBody>
      </p:sp>
    </p:spTree>
    <p:extLst>
      <p:ext uri="{BB962C8B-B14F-4D97-AF65-F5344CB8AC3E}">
        <p14:creationId xmlns:p14="http://schemas.microsoft.com/office/powerpoint/2010/main" val="137627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BC4C6E25EA64BAB3F54D80BAD347C" ma:contentTypeVersion="12" ma:contentTypeDescription="Create a new document." ma:contentTypeScope="" ma:versionID="7bdabe1748b3c32068316ae51af16050">
  <xsd:schema xmlns:xsd="http://www.w3.org/2001/XMLSchema" xmlns:xs="http://www.w3.org/2001/XMLSchema" xmlns:p="http://schemas.microsoft.com/office/2006/metadata/properties" xmlns:ns3="d5f4263d-c1d9-4dbe-9510-5613da38081a" xmlns:ns4="5331ba8f-48b3-4938-988e-10e721fff9f9" targetNamespace="http://schemas.microsoft.com/office/2006/metadata/properties" ma:root="true" ma:fieldsID="5b05f6e20f2a79fc634c3594d97ed402" ns3:_="" ns4:_="">
    <xsd:import namespace="d5f4263d-c1d9-4dbe-9510-5613da38081a"/>
    <xsd:import namespace="5331ba8f-48b3-4938-988e-10e721fff9f9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Version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4263d-c1d9-4dbe-9510-5613da38081a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1ba8f-48b3-4938-988e-10e721fff9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Version xmlns="d5f4263d-c1d9-4dbe-9510-5613da38081a" xsi:nil="true"/>
    <MigrationWizId xmlns="d5f4263d-c1d9-4dbe-9510-5613da38081a" xsi:nil="true"/>
    <MigrationWizIdPermissions xmlns="d5f4263d-c1d9-4dbe-9510-5613da38081a" xsi:nil="true"/>
  </documentManagement>
</p:properties>
</file>

<file path=customXml/itemProps1.xml><?xml version="1.0" encoding="utf-8"?>
<ds:datastoreItem xmlns:ds="http://schemas.openxmlformats.org/officeDocument/2006/customXml" ds:itemID="{19137580-FEF8-4C63-B284-EF46FA1529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8F41DC-856F-4D59-AF3B-C3409575BB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f4263d-c1d9-4dbe-9510-5613da38081a"/>
    <ds:schemaRef ds:uri="5331ba8f-48b3-4938-988e-10e721fff9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91E1CA-6F3A-445C-8DF4-4879B3344C5F}">
  <ds:schemaRefs>
    <ds:schemaRef ds:uri="http://purl.org/dc/terms/"/>
    <ds:schemaRef ds:uri="5331ba8f-48b3-4938-988e-10e721fff9f9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d5f4263d-c1d9-4dbe-9510-5613da38081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InterMountain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Hart</dc:creator>
  <cp:lastModifiedBy>Allison Hart</cp:lastModifiedBy>
  <cp:revision>2</cp:revision>
  <dcterms:created xsi:type="dcterms:W3CDTF">2022-10-10T19:27:09Z</dcterms:created>
  <dcterms:modified xsi:type="dcterms:W3CDTF">2022-10-10T19:31:55Z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0x0101002CDBC4C6E25EA64BAB3F54D80BAD347C</vt:lpwstr>
  </property>
</Properties>
</file>