
<file path=[Content_Types].xml><?xml version="1.0" encoding="utf-8"?>
<Types xmlns="http://schemas.openxmlformats.org/package/2006/content-types">
  <Default Extension="png" ContentType="image/png"/>
  <Default Extension="rels" ContentType="application/vnd.openxmlformats-package.relationships+xml"/>
  <Default Extension="jpeg" ContentType="image/jpeg"/>
  <Default Extension="xml" ContentType="application/xml"/>
  <Default Extension="wmf" ContentType="image/wmf"/>
  <Override PartName="/ppt/presentation.xml" ContentType="application/vnd.openxmlformats-officedocument.presentationml.presentation.main+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9.xml" ContentType="application/vnd.openxmlformats-officedocument.presentationml.slide+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xml" ContentType="application/vnd.openxmlformats-officedocument.presentationml.notesSlide+xml"/>
  <Override PartName="/ppt/notesSlides/notesSlide80.xml" ContentType="application/vnd.openxmlformats-officedocument.presentationml.notesSlide+xml"/>
  <Override PartName="/ppt/notesSlides/notesSlide9.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docProps/app.xml" ContentType="application/vnd.openxmlformats-officedocument.extended-properties+xml"/>
</Types>
</file>

<file path=_rels/.rels><?xml version="1.0" encoding="UTF-8" standalone="yes"?><Relationships xmlns="http://schemas.openxmlformats.org/package/2006/relationships"><Relationship Target="ppt/presentation.xml" Type="http://schemas.openxmlformats.org/officeDocument/2006/relationships/officeDocument" Id="rId2"/><Relationship Target="docProps/app.xml" Type="http://schemas.openxmlformats.org/officeDocument/2006/relationships/extended-properties" Id="rId1"/></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r:id="rId5" id="2147483681"/>
    <p:sldMasterId r:id="rId6" id="2147483682"/>
    <p:sldMasterId r:id="rId7" id="2147483683"/>
  </p:sldMasterIdLst>
  <p:notesMasterIdLst>
    <p:notesMasterId r:id="rId8"/>
  </p:notesMasterIdLst>
  <p:sldIdLst>
    <p:sldId r:id="rId9" id="256"/>
    <p:sldId r:id="rId10" id="257"/>
    <p:sldId r:id="rId11" id="258"/>
    <p:sldId r:id="rId12" id="259"/>
    <p:sldId r:id="rId13" id="260"/>
    <p:sldId r:id="rId14" id="261"/>
    <p:sldId r:id="rId15" id="262"/>
    <p:sldId r:id="rId16" id="263"/>
    <p:sldId r:id="rId17" id="264"/>
    <p:sldId r:id="rId18" id="265"/>
    <p:sldId r:id="rId19" id="266"/>
    <p:sldId r:id="rId20" id="267"/>
    <p:sldId r:id="rId21" id="268"/>
    <p:sldId r:id="rId22" id="269"/>
    <p:sldId r:id="rId23" id="270"/>
    <p:sldId r:id="rId24" id="271"/>
    <p:sldId r:id="rId25" id="272"/>
    <p:sldId r:id="rId26" id="273"/>
    <p:sldId r:id="rId27" id="274"/>
    <p:sldId r:id="rId28" id="275"/>
    <p:sldId r:id="rId29" id="276"/>
    <p:sldId r:id="rId30" id="277"/>
    <p:sldId r:id="rId31" id="278"/>
    <p:sldId r:id="rId32" id="279"/>
    <p:sldId r:id="rId33" id="280"/>
    <p:sldId r:id="rId34" id="281"/>
    <p:sldId r:id="rId35" id="282"/>
    <p:sldId r:id="rId36" id="283"/>
    <p:sldId r:id="rId37" id="284"/>
    <p:sldId r:id="rId38" id="285"/>
    <p:sldId r:id="rId39" id="286"/>
    <p:sldId r:id="rId40" id="287"/>
    <p:sldId r:id="rId41" id="288"/>
    <p:sldId r:id="rId42" id="289"/>
    <p:sldId r:id="rId43" id="290"/>
    <p:sldId r:id="rId44" id="291"/>
    <p:sldId r:id="rId45" id="292"/>
    <p:sldId r:id="rId46" id="293"/>
    <p:sldId r:id="rId47" id="294"/>
    <p:sldId r:id="rId48" id="295"/>
    <p:sldId r:id="rId49" id="296"/>
    <p:sldId r:id="rId50" id="297"/>
    <p:sldId r:id="rId51" id="298"/>
    <p:sldId r:id="rId52" id="299"/>
    <p:sldId r:id="rId53" id="300"/>
    <p:sldId r:id="rId54" id="301"/>
    <p:sldId r:id="rId55" id="302"/>
    <p:sldId r:id="rId56" id="303"/>
    <p:sldId r:id="rId57" id="304"/>
    <p:sldId r:id="rId58" id="305"/>
    <p:sldId r:id="rId59" id="306"/>
    <p:sldId r:id="rId60" id="307"/>
    <p:sldId r:id="rId61" id="308"/>
    <p:sldId r:id="rId62" id="309"/>
    <p:sldId r:id="rId63" id="310"/>
    <p:sldId r:id="rId64" id="311"/>
    <p:sldId r:id="rId65" id="312"/>
    <p:sldId r:id="rId66" id="313"/>
    <p:sldId r:id="rId67" id="314"/>
    <p:sldId r:id="rId68" id="315"/>
    <p:sldId r:id="rId69" id="316"/>
    <p:sldId r:id="rId70" id="317"/>
    <p:sldId r:id="rId71" id="318"/>
    <p:sldId r:id="rId72" id="319"/>
    <p:sldId r:id="rId73" id="320"/>
    <p:sldId r:id="rId74" id="321"/>
    <p:sldId r:id="rId75" id="322"/>
    <p:sldId r:id="rId76" id="323"/>
    <p:sldId r:id="rId77" id="324"/>
    <p:sldId r:id="rId78" id="325"/>
    <p:sldId r:id="rId79" id="326"/>
    <p:sldId r:id="rId80" id="327"/>
    <p:sldId r:id="rId81" id="328"/>
    <p:sldId r:id="rId82" id="329"/>
    <p:sldId r:id="rId83" id="330"/>
    <p:sldId r:id="rId84" id="331"/>
    <p:sldId r:id="rId85" id="332"/>
    <p:sldId r:id="rId86" id="333"/>
    <p:sldId r:id="rId87" id="334"/>
    <p:sldId r:id="rId88" id="335"/>
  </p:sldIdLst>
  <p:sldSz type="screen4x3" cx="9144000" cy="6858000"/>
  <p:notesSz cy="9144000" cx="6858000"/>
  <p:defaultTextStyle>
    <a:lvl1pPr fontAlgn="base" rtl="0" marL="0" indent="0" algn="l" defTabSz="914400">
      <a:lnSpc>
        <a:spcPct val="100000"/>
      </a:lnSpc>
      <a:spcBef>
        <a:spcPct val="0"/>
      </a:spcBef>
      <a:spcAft>
        <a:spcPct val="0"/>
      </a:spcAft>
      <a:buNone/>
      <a:defRPr u="none" sz="2400" lang="en-US" smtClean="0" i="0" dirty="0" baseline="0" b="0">
        <a:solidFill>
          <a:schemeClr val="tx1"/>
        </a:solidFill>
        <a:latin charset="0" pitchFamily="-106" typeface="Arial"/>
        <a:ea charset="-128" pitchFamily="-106" typeface="ＭＳ Ｐゴシック"/>
      </a:defRPr>
    </a:lvl1pPr>
    <a:lvl2pPr marL="457200" indent="0">
      <a:lnSpc>
        <a:spcPct val="100000"/>
      </a:lnSpc>
      <a:spcBef>
        <a:spcPct val="0"/>
      </a:spcBef>
      <a:spcAft>
        <a:spcPct val="0"/>
      </a:spcAft>
      <a:buNone/>
      <a:defRPr u="none" sz="2400" lang="en-US" smtClean="0" i="0" dirty="0" b="0">
        <a:solidFill>
          <a:schemeClr val="tx1"/>
        </a:solidFill>
        <a:latin charset="0" pitchFamily="-106" typeface="Arial"/>
      </a:defRPr>
    </a:lvl2pPr>
    <a:lvl3pPr marL="914400" indent="0">
      <a:lnSpc>
        <a:spcPct val="100000"/>
      </a:lnSpc>
      <a:spcBef>
        <a:spcPct val="0"/>
      </a:spcBef>
      <a:spcAft>
        <a:spcPct val="0"/>
      </a:spcAft>
      <a:buNone/>
      <a:defRPr u="none" sz="2400" lang="en-US" smtClean="0" i="0" dirty="0" b="0">
        <a:solidFill>
          <a:schemeClr val="tx1"/>
        </a:solidFill>
        <a:latin charset="0" pitchFamily="-106" typeface="Arial"/>
      </a:defRPr>
    </a:lvl3pPr>
    <a:lvl4pPr marL="1371600" indent="0">
      <a:lnSpc>
        <a:spcPct val="100000"/>
      </a:lnSpc>
      <a:spcBef>
        <a:spcPct val="0"/>
      </a:spcBef>
      <a:spcAft>
        <a:spcPct val="0"/>
      </a:spcAft>
      <a:buNone/>
      <a:defRPr u="none" sz="2400" lang="en-US" smtClean="0" i="0" dirty="0" b="0">
        <a:solidFill>
          <a:schemeClr val="tx1"/>
        </a:solidFill>
        <a:latin charset="0" pitchFamily="-106" typeface="Arial"/>
      </a:defRPr>
    </a:lvl4pPr>
    <a:lvl5pPr marL="1828800" indent="0">
      <a:lnSpc>
        <a:spcPct val="100000"/>
      </a:lnSpc>
      <a:spcBef>
        <a:spcPct val="0"/>
      </a:spcBef>
      <a:spcAft>
        <a:spcPct val="0"/>
      </a:spcAft>
      <a:buNone/>
      <a:defRPr u="none" sz="2400" lang="en-US" smtClean="0" i="0" dirty="0" b="0">
        <a:solidFill>
          <a:schemeClr val="tx1"/>
        </a:solidFill>
        <a:latin charset="0" pitchFamily="-106" typeface="Arial"/>
      </a:defRPr>
    </a:lvl5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83AFA8C-F61E-41E1-98B6-01DF19F55032}"/>
</file>

<file path=ppt/viewProps.xml><?xml version="1.0" encoding="utf-8"?>
<p:viewPr xmlns:a="http://schemas.openxmlformats.org/drawingml/2006/main" xmlns:r="http://schemas.openxmlformats.org/officeDocument/2006/relationships" xmlns:p="http://schemas.openxmlformats.org/presentationml/2006/main"/>
</file>

<file path=ppt/_rels/presentation.xml.rels><?xml version="1.0" encoding="UTF-8" standalone="yes"?><Relationships xmlns="http://schemas.openxmlformats.org/package/2006/relationships"><Relationship Target="slides/slide75.xml" Type="http://schemas.openxmlformats.org/officeDocument/2006/relationships/slide" Id="rId83"/><Relationship Target="slides/slide74.xml" Type="http://schemas.openxmlformats.org/officeDocument/2006/relationships/slide" Id="rId82"/><Relationship Target="slides/slide73.xml" Type="http://schemas.openxmlformats.org/officeDocument/2006/relationships/slide" Id="rId81"/><Relationship Target="slides/slide72.xml" Type="http://schemas.openxmlformats.org/officeDocument/2006/relationships/slide" Id="rId80"/><Relationship Target="slides/slide65.xml" Type="http://schemas.openxmlformats.org/officeDocument/2006/relationships/slide" Id="rId73"/><Relationship Target="slides/slide64.xml" Type="http://schemas.openxmlformats.org/officeDocument/2006/relationships/slide" Id="rId72"/><Relationship Target="slides/slide63.xml" Type="http://schemas.openxmlformats.org/officeDocument/2006/relationships/slide" Id="rId71"/><Relationship Target="slides/slide62.xml" Type="http://schemas.openxmlformats.org/officeDocument/2006/relationships/slide" Id="rId70"/><Relationship Target="slides/slide55.xml" Type="http://schemas.openxmlformats.org/officeDocument/2006/relationships/slide" Id="rId63"/><Relationship Target="slides/slide54.xml" Type="http://schemas.openxmlformats.org/officeDocument/2006/relationships/slide" Id="rId62"/><Relationship Target="slides/slide53.xml" Type="http://schemas.openxmlformats.org/officeDocument/2006/relationships/slide" Id="rId61"/><Relationship Target="slides/slide52.xml" Type="http://schemas.openxmlformats.org/officeDocument/2006/relationships/slide" Id="rId60"/><Relationship Target="slides/slide79.xml" Type="http://schemas.openxmlformats.org/officeDocument/2006/relationships/slide" Id="rId87"/><Relationship Target="slides/slide45.xml" Type="http://schemas.openxmlformats.org/officeDocument/2006/relationships/slide" Id="rId53"/><Relationship Target="slides/slide78.xml" Type="http://schemas.openxmlformats.org/officeDocument/2006/relationships/slide" Id="rId86"/><Relationship Target="slides/slide44.xml" Type="http://schemas.openxmlformats.org/officeDocument/2006/relationships/slide" Id="rId52"/><Relationship Target="slides/slide77.xml" Type="http://schemas.openxmlformats.org/officeDocument/2006/relationships/slide" Id="rId85"/><Relationship Target="slides/slide43.xml" Type="http://schemas.openxmlformats.org/officeDocument/2006/relationships/slide" Id="rId51"/><Relationship Target="slides/slide7.xml" Type="http://schemas.openxmlformats.org/officeDocument/2006/relationships/slide" Id="rId15"/><Relationship Target="slides/slide41.xml" Type="http://schemas.openxmlformats.org/officeDocument/2006/relationships/slide" Id="rId49"/><Relationship Target="slides/slide76.xml" Type="http://schemas.openxmlformats.org/officeDocument/2006/relationships/slide" Id="rId84"/><Relationship Target="slides/slide42.xml" Type="http://schemas.openxmlformats.org/officeDocument/2006/relationships/slide" Id="rId50"/><Relationship Target="slideMasters/slideMaster1.xml" Type="http://schemas.openxmlformats.org/officeDocument/2006/relationships/slideMaster" Id="rId5"/><Relationship Target="slides/slide31.xml" Type="http://schemas.openxmlformats.org/officeDocument/2006/relationships/slide" Id="rId39"/><Relationship Target="tableStyles.xml" Type="http://schemas.openxmlformats.org/officeDocument/2006/relationships/tableStyles" Id="rId4"/><Relationship Target="slides/slide30.xml" Type="http://schemas.openxmlformats.org/officeDocument/2006/relationships/slide" Id="rId38"/><Relationship Target="presProps.xml" Type="http://schemas.openxmlformats.org/officeDocument/2006/relationships/presProps" Id="rId3"/><Relationship Target="slides/slide29.xml" Type="http://schemas.openxmlformats.org/officeDocument/2006/relationships/slide" Id="rId37"/><Relationship Target="viewProps.xml" Type="http://schemas.openxmlformats.org/officeDocument/2006/relationships/viewProps" Id="rId2"/><Relationship Target="slides/slide28.xml" Type="http://schemas.openxmlformats.org/officeDocument/2006/relationships/slide" Id="rId36"/><Relationship Target="slides/slide61.xml" Type="http://schemas.openxmlformats.org/officeDocument/2006/relationships/slide" Id="rId69"/><Relationship Target="theme/theme4.xml" Type="http://schemas.openxmlformats.org/officeDocument/2006/relationships/theme" Id="rId1"/><Relationship Target="slides/slide27.xml" Type="http://schemas.openxmlformats.org/officeDocument/2006/relationships/slide" Id="rId35"/><Relationship Target="slides/slide60.xml" Type="http://schemas.openxmlformats.org/officeDocument/2006/relationships/slide" Id="rId68"/><Relationship Target="slides/slide26.xml" Type="http://schemas.openxmlformats.org/officeDocument/2006/relationships/slide" Id="rId34"/><Relationship Target="slides/slide59.xml" Type="http://schemas.openxmlformats.org/officeDocument/2006/relationships/slide" Id="rId67"/><Relationship Target="slides/slide25.xml" Type="http://schemas.openxmlformats.org/officeDocument/2006/relationships/slide" Id="rId33"/><Relationship Target="slides/slide58.xml" Type="http://schemas.openxmlformats.org/officeDocument/2006/relationships/slide" Id="rId66"/><Relationship Target="slides/slide24.xml" Type="http://schemas.openxmlformats.org/officeDocument/2006/relationships/slide" Id="rId32"/><Relationship Target="slides/slide57.xml" Type="http://schemas.openxmlformats.org/officeDocument/2006/relationships/slide" Id="rId65"/><Relationship Target="slides/slide23.xml" Type="http://schemas.openxmlformats.org/officeDocument/2006/relationships/slide" Id="rId31"/><Relationship Target="slides/slide51.xml" Type="http://schemas.openxmlformats.org/officeDocument/2006/relationships/slide" Id="rId59"/><Relationship Target="slides/slide17.xml" Type="http://schemas.openxmlformats.org/officeDocument/2006/relationships/slide" Id="rId25"/><Relationship Target="slides/slide66.xml" Type="http://schemas.openxmlformats.org/officeDocument/2006/relationships/slide" Id="rId74"/><Relationship Target="slides/slide32.xml" Type="http://schemas.openxmlformats.org/officeDocument/2006/relationships/slide" Id="rId40"/><Relationship Target="slides/slide21.xml" Type="http://schemas.openxmlformats.org/officeDocument/2006/relationships/slide" Id="rId29"/><Relationship Target="slides/slide9.xml" Type="http://schemas.openxmlformats.org/officeDocument/2006/relationships/slide" Id="rId17"/><Relationship Target="slides/slide50.xml" Type="http://schemas.openxmlformats.org/officeDocument/2006/relationships/slide" Id="rId58"/><Relationship Target="slides/slide16.xml" Type="http://schemas.openxmlformats.org/officeDocument/2006/relationships/slide" Id="rId24"/><Relationship Target="slides/slide8.xml" Type="http://schemas.openxmlformats.org/officeDocument/2006/relationships/slide" Id="rId16"/><Relationship Target="slides/slide49.xml" Type="http://schemas.openxmlformats.org/officeDocument/2006/relationships/slide" Id="rId57"/><Relationship Target="slides/slide15.xml" Type="http://schemas.openxmlformats.org/officeDocument/2006/relationships/slide" Id="rId23"/><Relationship Target="slides/slide48.xml" Type="http://schemas.openxmlformats.org/officeDocument/2006/relationships/slide" Id="rId56"/><Relationship Target="slides/slide14.xml" Type="http://schemas.openxmlformats.org/officeDocument/2006/relationships/slide" Id="rId22"/><Relationship Target="slides/slide40.xml" Type="http://schemas.openxmlformats.org/officeDocument/2006/relationships/slide" Id="rId48"/><Relationship Target="slides/slide6.xml" Type="http://schemas.openxmlformats.org/officeDocument/2006/relationships/slide" Id="rId14"/><Relationship Target="slides/slide47.xml" Type="http://schemas.openxmlformats.org/officeDocument/2006/relationships/slide" Id="rId55"/><Relationship Target="slides/slide13.xml" Type="http://schemas.openxmlformats.org/officeDocument/2006/relationships/slide" Id="rId21"/><Relationship Target="slides/slide39.xml" Type="http://schemas.openxmlformats.org/officeDocument/2006/relationships/slide" Id="rId47"/><Relationship Target="slides/slide5.xml" Type="http://schemas.openxmlformats.org/officeDocument/2006/relationships/slide" Id="rId13"/><Relationship Target="slides/slide80.xml" Type="http://schemas.openxmlformats.org/officeDocument/2006/relationships/slide" Id="rId88"/><Relationship Target="slides/slide46.xml" Type="http://schemas.openxmlformats.org/officeDocument/2006/relationships/slide" Id="rId54"/><Relationship Target="slides/slide12.xml" Type="http://schemas.openxmlformats.org/officeDocument/2006/relationships/slide" Id="rId20"/><Relationship Target="slides/slide38.xml" Type="http://schemas.openxmlformats.org/officeDocument/2006/relationships/slide" Id="rId46"/><Relationship Target="slides/slide4.xml" Type="http://schemas.openxmlformats.org/officeDocument/2006/relationships/slide" Id="rId12"/><Relationship Target="slides/slide71.xml" Type="http://schemas.openxmlformats.org/officeDocument/2006/relationships/slide" Id="rId79"/><Relationship Target="slides/slide37.xml" Type="http://schemas.openxmlformats.org/officeDocument/2006/relationships/slide" Id="rId45"/><Relationship Target="slides/slide3.xml" Type="http://schemas.openxmlformats.org/officeDocument/2006/relationships/slide" Id="rId11"/><Relationship Target="slides/slide70.xml" Type="http://schemas.openxmlformats.org/officeDocument/2006/relationships/slide" Id="rId78"/><Relationship Target="slides/slide36.xml" Type="http://schemas.openxmlformats.org/officeDocument/2006/relationships/slide" Id="rId44"/><Relationship Target="slides/slide2.xml" Type="http://schemas.openxmlformats.org/officeDocument/2006/relationships/slide" Id="rId10"/><Relationship Target="slides/slide1.xml" Type="http://schemas.openxmlformats.org/officeDocument/2006/relationships/slide" Id="rId9"/><Relationship Target="notesMasters/notesMaster1.xml" Type="http://schemas.openxmlformats.org/officeDocument/2006/relationships/notesMaster" Id="rId8"/><Relationship Target="slideMasters/slideMaster3.xml" Type="http://schemas.openxmlformats.org/officeDocument/2006/relationships/slideMaster" Id="rId7"/><Relationship Target="slideMasters/slideMaster2.xml" Type="http://schemas.openxmlformats.org/officeDocument/2006/relationships/slideMaster" Id="rId6"/><Relationship Target="slides/slide20.xml" Type="http://schemas.openxmlformats.org/officeDocument/2006/relationships/slide" Id="rId28"/><Relationship Target="slides/slide69.xml" Type="http://schemas.openxmlformats.org/officeDocument/2006/relationships/slide" Id="rId77"/><Relationship Target="slides/slide35.xml" Type="http://schemas.openxmlformats.org/officeDocument/2006/relationships/slide" Id="rId43"/><Relationship Target="slides/slide19.xml" Type="http://schemas.openxmlformats.org/officeDocument/2006/relationships/slide" Id="rId27"/><Relationship Target="slides/slide56.xml" Type="http://schemas.openxmlformats.org/officeDocument/2006/relationships/slide" Id="rId64"/><Relationship Target="slides/slide22.xml" Type="http://schemas.openxmlformats.org/officeDocument/2006/relationships/slide" Id="rId30"/><Relationship Target="slides/slide11.xml" Type="http://schemas.openxmlformats.org/officeDocument/2006/relationships/slide" Id="rId19"/><Relationship Target="slides/slide68.xml" Type="http://schemas.openxmlformats.org/officeDocument/2006/relationships/slide" Id="rId76"/><Relationship Target="slides/slide34.xml" Type="http://schemas.openxmlformats.org/officeDocument/2006/relationships/slide" Id="rId42"/><Relationship Target="slides/slide18.xml" Type="http://schemas.openxmlformats.org/officeDocument/2006/relationships/slide" Id="rId26"/><Relationship Target="slides/slide10.xml" Type="http://schemas.openxmlformats.org/officeDocument/2006/relationships/slide" Id="rId18"/><Relationship Target="slides/slide67.xml" Type="http://schemas.openxmlformats.org/officeDocument/2006/relationships/slide" Id="rId75"/><Relationship Target="slides/slide33.xml" Type="http://schemas.openxmlformats.org/officeDocument/2006/relationships/slide" Id="rId41"/></Relationships>
</file>

<file path=ppt/notesMasters/_rels/notesMaster1.xml.rels><?xml version="1.0" encoding="UTF-8" standalone="yes"?><Relationships xmlns="http://schemas.openxmlformats.org/package/2006/relationships"><Relationship Target="../theme/theme1.xml" Type="http://schemas.openxmlformats.org/officeDocument/2006/relationships/theme" Id="rId1"/></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name="" id="1"/>
        <p:cNvGrpSpPr/>
        <p:nvPr/>
      </p:nvGrpSpPr>
      <p:grpSpPr>
        <a:xfrm>
          <a:off y="0" x="0"/>
          <a:ext cy="0" cx="0"/>
          <a:chOff y="0" x="0"/>
          <a:chExt cy="0" cx="0"/>
        </a:xfrm>
      </p:grpSpPr>
      <p:sp>
        <p:nvSpPr>
          <p:cNvPr name="Text Box 39" id="39"/>
          <p:cNvSpPr>
            <a:spLocks/>
          </p:cNvSpPr>
          <p:nvPr>
            <p:ph type="hdr" sz="quarter"/>
          </p:nvPr>
        </p:nvSpPr>
        <p:spPr>
          <a:xfrm>
            <a:off y="0" x="0"/>
            <a:ext cy="457200" cx="2971800"/>
          </a:xfrm>
          <a:prstGeom prst="rect">
            <a:avLst/>
          </a:prstGeom>
          <a:ln>
            <a:noFill/>
          </a:ln>
        </p:spPr>
        <p:txBody>
          <a:bodyPr numCol="1"/>
          <a:lstStyle/>
          <a:p>
            <a:endParaRPr/>
          </a:p>
        </p:txBody>
      </p:sp>
      <p:sp>
        <p:nvSpPr>
          <p:cNvPr name="Text Box 40" id="40"/>
          <p:cNvSpPr>
            <a:spLocks/>
          </p:cNvSpPr>
          <p:nvPr>
            <p:ph type="dt" idx="1"/>
          </p:nvPr>
        </p:nvSpPr>
        <p:spPr>
          <a:xfrm>
            <a:off y="0" x="3884612"/>
            <a:ext cy="457200" cx="2971800"/>
          </a:xfrm>
          <a:prstGeom prst="rect">
            <a:avLst/>
          </a:prstGeom>
          <a:ln>
            <a:noFill/>
          </a:ln>
        </p:spPr>
        <p:txBody>
          <a:bodyPr numCol="1"/>
          <a:lstStyle/>
          <a:p>
            <a:pPr algn="r"/>
            <a:r>
              <a:rPr sz="1200" smtClean="0" lang="en-US" dirty="0"/>
              <a:t>*</a:t>
            </a:r>
          </a:p>
        </p:txBody>
      </p:sp>
      <p:sp>
        <p:nvSpPr>
          <p:cNvPr name="Text Box 41" id="41"/>
          <p:cNvSpPr>
            <a:spLocks/>
          </p:cNvSpPr>
          <p:nvPr>
            <p:ph type="sldImg" idx="2"/>
          </p:nvPr>
        </p:nvSpPr>
        <p:spPr>
          <a:xfrm>
            <a:off y="685800" x="1143000"/>
            <a:ext cy="3429000" cx="4572000"/>
          </a:xfrm>
          <a:prstGeom prst="rect">
            <a:avLst/>
          </a:prstGeom>
          <a:ln w="12700">
            <a:solidFill>
              <a:srgbClr val="000000"/>
            </a:solidFill>
            <a:round/>
            <a:headEnd/>
            <a:tailEnd/>
          </a:ln>
        </p:spPr>
        <p:txBody>
          <a:bodyPr numCol="1" anchor="ctr"/>
          <a:lstStyle/>
          <a:p>
            <a:endParaRPr/>
          </a:p>
        </p:txBody>
      </p:sp>
      <p:sp>
        <p:nvSpPr>
          <p:cNvPr name="Text Box 42" id="42"/>
          <p:cNvSpPr>
            <a:spLocks/>
          </p:cNvSpPr>
          <p:nvPr>
            <p:ph type="body" sz="quarter" idx="3"/>
          </p:nvPr>
        </p:nvSpPr>
        <p:spPr>
          <a:xfrm>
            <a:off y="4343400" x="685800"/>
            <a:ext cy="4114800" cx="5486400"/>
          </a:xfrm>
          <a:prstGeom prst="rect">
            <a:avLst/>
          </a:prstGeom>
          <a:ln>
            <a:noFill/>
          </a:ln>
        </p:spPr>
        <p:txBody>
          <a:bodyPr numCol="1"/>
          <a:lstStyle/>
          <a:p>
            <a:endParaRPr/>
          </a:p>
          <a:p>
            <a:endParaRPr/>
          </a:p>
          <a:p>
            <a:endParaRPr/>
          </a:p>
          <a:p>
            <a:endParaRPr/>
          </a:p>
          <a:p>
            <a:endParaRPr/>
          </a:p>
        </p:txBody>
      </p:sp>
      <p:sp>
        <p:nvSpPr>
          <p:cNvPr name="Text Box 43" id="43"/>
          <p:cNvSpPr>
            <a:spLocks/>
          </p:cNvSpPr>
          <p:nvPr>
            <p:ph type="ftr" sz="quarter" idx="4"/>
          </p:nvPr>
        </p:nvSpPr>
        <p:spPr>
          <a:xfrm>
            <a:off y="8685212" x="0"/>
            <a:ext cy="457200" cx="2971800"/>
          </a:xfrm>
          <a:prstGeom prst="rect">
            <a:avLst/>
          </a:prstGeom>
          <a:ln>
            <a:noFill/>
          </a:ln>
        </p:spPr>
        <p:txBody>
          <a:bodyPr numCol="1" anchor="b"/>
          <a:lstStyle/>
          <a:p>
            <a:endParaRPr/>
          </a:p>
        </p:txBody>
      </p:sp>
      <p:sp>
        <p:nvSpPr>
          <p:cNvPr name="Text Box 44" id="44"/>
          <p:cNvSpPr>
            <a:spLocks/>
          </p:cNvSpPr>
          <p:nvPr>
            <p:ph type="sldNum" sz="quarter" idx="5"/>
          </p:nvPr>
        </p:nvSpPr>
        <p:spPr>
          <a:xfrm>
            <a:off y="8685212" x="3884612"/>
            <a:ext cy="457200" cx="2971800"/>
          </a:xfrm>
          <a:prstGeom prst="rect">
            <a:avLst/>
          </a:prstGeom>
          <a:ln>
            <a:noFill/>
          </a:ln>
        </p:spPr>
        <p:txBody>
          <a:bodyPr numCol="1" anchor="b"/>
          <a:lstStyle/>
          <a:p>
            <a:pPr algn="r"/>
            <a:r>
              <a:rPr sz="1200" smtClean="0" lang="en-US" dirty="0"/>
              <a:t>*</a:t>
            </a:r>
          </a:p>
        </p:txBody>
      </p:sp>
    </p:spTree>
  </p:cSld>
  <p:clrMap tx1="dk1" tx2="dk2" bg1="lt1" accent6="accent6" bg2="lt2" accent5="accent5" accent4="accent4" accent3="accent3" folHlink="folHlink" accent2="accent2" hlink="hlink" accent1="accent1"/>
</p:notesMaster>
</file>

<file path=ppt/notesSlides/_rels/notesSlide1.xml.rels><?xml version="1.0" encoding="UTF-8" standalone="yes"?><Relationships xmlns="http://schemas.openxmlformats.org/package/2006/relationships"><Relationship Target="../slides/slide1.xml" Type="http://schemas.openxmlformats.org/officeDocument/2006/relationships/slide" Id="rId2"/><Relationship Target="../notesMasters/notesMaster1.xml" Type="http://schemas.openxmlformats.org/officeDocument/2006/relationships/notesMaster" Id="rId1"/></Relationships>
</file>

<file path=ppt/notesSlides/_rels/notesSlide10.xml.rels><?xml version="1.0" encoding="UTF-8" standalone="yes"?><Relationships xmlns="http://schemas.openxmlformats.org/package/2006/relationships"><Relationship Target="../slides/slide10.xml" Type="http://schemas.openxmlformats.org/officeDocument/2006/relationships/slide" Id="rId2"/><Relationship Target="../notesMasters/notesMaster1.xml" Type="http://schemas.openxmlformats.org/officeDocument/2006/relationships/notesMaster" Id="rId1"/></Relationships>
</file>

<file path=ppt/notesSlides/_rels/notesSlide11.xml.rels><?xml version="1.0" encoding="UTF-8" standalone="yes"?><Relationships xmlns="http://schemas.openxmlformats.org/package/2006/relationships"><Relationship Target="../slides/slide11.xml" Type="http://schemas.openxmlformats.org/officeDocument/2006/relationships/slide" Id="rId2"/><Relationship Target="../notesMasters/notesMaster1.xml" Type="http://schemas.openxmlformats.org/officeDocument/2006/relationships/notesMaster" Id="rId1"/></Relationships>
</file>

<file path=ppt/notesSlides/_rels/notesSlide12.xml.rels><?xml version="1.0" encoding="UTF-8" standalone="yes"?><Relationships xmlns="http://schemas.openxmlformats.org/package/2006/relationships"><Relationship Target="../slides/slide12.xml" Type="http://schemas.openxmlformats.org/officeDocument/2006/relationships/slide" Id="rId2"/><Relationship Target="../notesMasters/notesMaster1.xml" Type="http://schemas.openxmlformats.org/officeDocument/2006/relationships/notesMaster" Id="rId1"/></Relationships>
</file>

<file path=ppt/notesSlides/_rels/notesSlide13.xml.rels><?xml version="1.0" encoding="UTF-8" standalone="yes"?><Relationships xmlns="http://schemas.openxmlformats.org/package/2006/relationships"><Relationship Target="../slides/slide13.xml" Type="http://schemas.openxmlformats.org/officeDocument/2006/relationships/slide" Id="rId2"/><Relationship Target="../notesMasters/notesMaster1.xml" Type="http://schemas.openxmlformats.org/officeDocument/2006/relationships/notesMaster" Id="rId1"/></Relationships>
</file>

<file path=ppt/notesSlides/_rels/notesSlide14.xml.rels><?xml version="1.0" encoding="UTF-8" standalone="yes"?><Relationships xmlns="http://schemas.openxmlformats.org/package/2006/relationships"><Relationship Target="../slides/slide14.xml" Type="http://schemas.openxmlformats.org/officeDocument/2006/relationships/slide" Id="rId2"/><Relationship Target="../notesMasters/notesMaster1.xml" Type="http://schemas.openxmlformats.org/officeDocument/2006/relationships/notesMaster" Id="rId1"/></Relationships>
</file>

<file path=ppt/notesSlides/_rels/notesSlide15.xml.rels><?xml version="1.0" encoding="UTF-8" standalone="yes"?><Relationships xmlns="http://schemas.openxmlformats.org/package/2006/relationships"><Relationship Target="../slides/slide15.xml" Type="http://schemas.openxmlformats.org/officeDocument/2006/relationships/slide" Id="rId2"/><Relationship Target="../notesMasters/notesMaster1.xml" Type="http://schemas.openxmlformats.org/officeDocument/2006/relationships/notesMaster" Id="rId1"/></Relationships>
</file>

<file path=ppt/notesSlides/_rels/notesSlide16.xml.rels><?xml version="1.0" encoding="UTF-8" standalone="yes"?><Relationships xmlns="http://schemas.openxmlformats.org/package/2006/relationships"><Relationship Target="../slides/slide16.xml" Type="http://schemas.openxmlformats.org/officeDocument/2006/relationships/slide" Id="rId2"/><Relationship Target="../notesMasters/notesMaster1.xml" Type="http://schemas.openxmlformats.org/officeDocument/2006/relationships/notesMaster" Id="rId1"/></Relationships>
</file>

<file path=ppt/notesSlides/_rels/notesSlide17.xml.rels><?xml version="1.0" encoding="UTF-8" standalone="yes"?><Relationships xmlns="http://schemas.openxmlformats.org/package/2006/relationships"><Relationship Target="../slides/slide17.xml" Type="http://schemas.openxmlformats.org/officeDocument/2006/relationships/slide" Id="rId2"/><Relationship Target="../notesMasters/notesMaster1.xml" Type="http://schemas.openxmlformats.org/officeDocument/2006/relationships/notesMaster" Id="rId1"/></Relationships>
</file>

<file path=ppt/notesSlides/_rels/notesSlide18.xml.rels><?xml version="1.0" encoding="UTF-8" standalone="yes"?><Relationships xmlns="http://schemas.openxmlformats.org/package/2006/relationships"><Relationship Target="../slides/slide18.xml" Type="http://schemas.openxmlformats.org/officeDocument/2006/relationships/slide" Id="rId2"/><Relationship Target="../notesMasters/notesMaster1.xml" Type="http://schemas.openxmlformats.org/officeDocument/2006/relationships/notesMaster" Id="rId1"/></Relationships>
</file>

<file path=ppt/notesSlides/_rels/notesSlide19.xml.rels><?xml version="1.0" encoding="UTF-8" standalone="yes"?><Relationships xmlns="http://schemas.openxmlformats.org/package/2006/relationships"><Relationship Target="../slides/slide19.xml" Type="http://schemas.openxmlformats.org/officeDocument/2006/relationships/slide" Id="rId2"/><Relationship Target="../notesMasters/notesMaster1.xml" Type="http://schemas.openxmlformats.org/officeDocument/2006/relationships/notesMaster" Id="rId1"/></Relationships>
</file>

<file path=ppt/notesSlides/_rels/notesSlide2.xml.rels><?xml version="1.0" encoding="UTF-8" standalone="yes"?><Relationships xmlns="http://schemas.openxmlformats.org/package/2006/relationships"><Relationship Target="../slides/slide2.xml" Type="http://schemas.openxmlformats.org/officeDocument/2006/relationships/slide" Id="rId2"/><Relationship Target="../notesMasters/notesMaster1.xml" Type="http://schemas.openxmlformats.org/officeDocument/2006/relationships/notesMaster" Id="rId1"/></Relationships>
</file>

<file path=ppt/notesSlides/_rels/notesSlide20.xml.rels><?xml version="1.0" encoding="UTF-8" standalone="yes"?><Relationships xmlns="http://schemas.openxmlformats.org/package/2006/relationships"><Relationship Target="../slides/slide20.xml" Type="http://schemas.openxmlformats.org/officeDocument/2006/relationships/slide" Id="rId2"/><Relationship Target="../notesMasters/notesMaster1.xml" Type="http://schemas.openxmlformats.org/officeDocument/2006/relationships/notesMaster" Id="rId1"/></Relationships>
</file>

<file path=ppt/notesSlides/_rels/notesSlide21.xml.rels><?xml version="1.0" encoding="UTF-8" standalone="yes"?><Relationships xmlns="http://schemas.openxmlformats.org/package/2006/relationships"><Relationship Target="../slides/slide21.xml" Type="http://schemas.openxmlformats.org/officeDocument/2006/relationships/slide" Id="rId2"/><Relationship Target="../notesMasters/notesMaster1.xml" Type="http://schemas.openxmlformats.org/officeDocument/2006/relationships/notesMaster" Id="rId1"/></Relationships>
</file>

<file path=ppt/notesSlides/_rels/notesSlide22.xml.rels><?xml version="1.0" encoding="UTF-8" standalone="yes"?><Relationships xmlns="http://schemas.openxmlformats.org/package/2006/relationships"><Relationship Target="../slides/slide22.xml" Type="http://schemas.openxmlformats.org/officeDocument/2006/relationships/slide" Id="rId2"/><Relationship Target="../notesMasters/notesMaster1.xml" Type="http://schemas.openxmlformats.org/officeDocument/2006/relationships/notesMaster" Id="rId1"/></Relationships>
</file>

<file path=ppt/notesSlides/_rels/notesSlide23.xml.rels><?xml version="1.0" encoding="UTF-8" standalone="yes"?><Relationships xmlns="http://schemas.openxmlformats.org/package/2006/relationships"><Relationship Target="../slides/slide23.xml" Type="http://schemas.openxmlformats.org/officeDocument/2006/relationships/slide" Id="rId2"/><Relationship Target="../notesMasters/notesMaster1.xml" Type="http://schemas.openxmlformats.org/officeDocument/2006/relationships/notesMaster" Id="rId1"/></Relationships>
</file>

<file path=ppt/notesSlides/_rels/notesSlide24.xml.rels><?xml version="1.0" encoding="UTF-8" standalone="yes"?><Relationships xmlns="http://schemas.openxmlformats.org/package/2006/relationships"><Relationship Target="../slides/slide24.xml" Type="http://schemas.openxmlformats.org/officeDocument/2006/relationships/slide" Id="rId2"/><Relationship Target="../notesMasters/notesMaster1.xml" Type="http://schemas.openxmlformats.org/officeDocument/2006/relationships/notesMaster" Id="rId1"/></Relationships>
</file>

<file path=ppt/notesSlides/_rels/notesSlide25.xml.rels><?xml version="1.0" encoding="UTF-8" standalone="yes"?><Relationships xmlns="http://schemas.openxmlformats.org/package/2006/relationships"><Relationship Target="../slides/slide25.xml" Type="http://schemas.openxmlformats.org/officeDocument/2006/relationships/slide" Id="rId2"/><Relationship Target="../notesMasters/notesMaster1.xml" Type="http://schemas.openxmlformats.org/officeDocument/2006/relationships/notesMaster" Id="rId1"/></Relationships>
</file>

<file path=ppt/notesSlides/_rels/notesSlide26.xml.rels><?xml version="1.0" encoding="UTF-8" standalone="yes"?><Relationships xmlns="http://schemas.openxmlformats.org/package/2006/relationships"><Relationship Target="../slides/slide26.xml" Type="http://schemas.openxmlformats.org/officeDocument/2006/relationships/slide" Id="rId2"/><Relationship Target="../notesMasters/notesMaster1.xml" Type="http://schemas.openxmlformats.org/officeDocument/2006/relationships/notesMaster" Id="rId1"/></Relationships>
</file>

<file path=ppt/notesSlides/_rels/notesSlide27.xml.rels><?xml version="1.0" encoding="UTF-8" standalone="yes"?><Relationships xmlns="http://schemas.openxmlformats.org/package/2006/relationships"><Relationship Target="../slides/slide27.xml" Type="http://schemas.openxmlformats.org/officeDocument/2006/relationships/slide" Id="rId2"/><Relationship Target="../notesMasters/notesMaster1.xml" Type="http://schemas.openxmlformats.org/officeDocument/2006/relationships/notesMaster" Id="rId1"/></Relationships>
</file>

<file path=ppt/notesSlides/_rels/notesSlide28.xml.rels><?xml version="1.0" encoding="UTF-8" standalone="yes"?><Relationships xmlns="http://schemas.openxmlformats.org/package/2006/relationships"><Relationship Target="../slides/slide28.xml" Type="http://schemas.openxmlformats.org/officeDocument/2006/relationships/slide" Id="rId2"/><Relationship Target="../notesMasters/notesMaster1.xml" Type="http://schemas.openxmlformats.org/officeDocument/2006/relationships/notesMaster" Id="rId1"/></Relationships>
</file>

<file path=ppt/notesSlides/_rels/notesSlide29.xml.rels><?xml version="1.0" encoding="UTF-8" standalone="yes"?><Relationships xmlns="http://schemas.openxmlformats.org/package/2006/relationships"><Relationship Target="../slides/slide29.xml" Type="http://schemas.openxmlformats.org/officeDocument/2006/relationships/slide" Id="rId2"/><Relationship Target="../notesMasters/notesMaster1.xml" Type="http://schemas.openxmlformats.org/officeDocument/2006/relationships/notesMaster" Id="rId1"/></Relationships>
</file>

<file path=ppt/notesSlides/_rels/notesSlide3.xml.rels><?xml version="1.0" encoding="UTF-8" standalone="yes"?><Relationships xmlns="http://schemas.openxmlformats.org/package/2006/relationships"><Relationship Target="../slides/slide3.xml" Type="http://schemas.openxmlformats.org/officeDocument/2006/relationships/slide" Id="rId2"/><Relationship Target="../notesMasters/notesMaster1.xml" Type="http://schemas.openxmlformats.org/officeDocument/2006/relationships/notesMaster" Id="rId1"/></Relationships>
</file>

<file path=ppt/notesSlides/_rels/notesSlide30.xml.rels><?xml version="1.0" encoding="UTF-8" standalone="yes"?><Relationships xmlns="http://schemas.openxmlformats.org/package/2006/relationships"><Relationship Target="../slides/slide30.xml" Type="http://schemas.openxmlformats.org/officeDocument/2006/relationships/slide" Id="rId2"/><Relationship Target="../notesMasters/notesMaster1.xml" Type="http://schemas.openxmlformats.org/officeDocument/2006/relationships/notesMaster" Id="rId1"/></Relationships>
</file>

<file path=ppt/notesSlides/_rels/notesSlide31.xml.rels><?xml version="1.0" encoding="UTF-8" standalone="yes"?><Relationships xmlns="http://schemas.openxmlformats.org/package/2006/relationships"><Relationship Target="../slides/slide31.xml" Type="http://schemas.openxmlformats.org/officeDocument/2006/relationships/slide" Id="rId2"/><Relationship Target="../notesMasters/notesMaster1.xml" Type="http://schemas.openxmlformats.org/officeDocument/2006/relationships/notesMaster" Id="rId1"/></Relationships>
</file>

<file path=ppt/notesSlides/_rels/notesSlide32.xml.rels><?xml version="1.0" encoding="UTF-8" standalone="yes"?><Relationships xmlns="http://schemas.openxmlformats.org/package/2006/relationships"><Relationship Target="../slides/slide32.xml" Type="http://schemas.openxmlformats.org/officeDocument/2006/relationships/slide" Id="rId2"/><Relationship Target="../notesMasters/notesMaster1.xml" Type="http://schemas.openxmlformats.org/officeDocument/2006/relationships/notesMaster" Id="rId1"/></Relationships>
</file>

<file path=ppt/notesSlides/_rels/notesSlide33.xml.rels><?xml version="1.0" encoding="UTF-8" standalone="yes"?><Relationships xmlns="http://schemas.openxmlformats.org/package/2006/relationships"><Relationship Target="../slides/slide33.xml" Type="http://schemas.openxmlformats.org/officeDocument/2006/relationships/slide" Id="rId2"/><Relationship Target="../notesMasters/notesMaster1.xml" Type="http://schemas.openxmlformats.org/officeDocument/2006/relationships/notesMaster" Id="rId1"/></Relationships>
</file>

<file path=ppt/notesSlides/_rels/notesSlide34.xml.rels><?xml version="1.0" encoding="UTF-8" standalone="yes"?><Relationships xmlns="http://schemas.openxmlformats.org/package/2006/relationships"><Relationship Target="../slides/slide34.xml" Type="http://schemas.openxmlformats.org/officeDocument/2006/relationships/slide" Id="rId2"/><Relationship Target="../notesMasters/notesMaster1.xml" Type="http://schemas.openxmlformats.org/officeDocument/2006/relationships/notesMaster" Id="rId1"/></Relationships>
</file>

<file path=ppt/notesSlides/_rels/notesSlide35.xml.rels><?xml version="1.0" encoding="UTF-8" standalone="yes"?><Relationships xmlns="http://schemas.openxmlformats.org/package/2006/relationships"><Relationship Target="../slides/slide35.xml" Type="http://schemas.openxmlformats.org/officeDocument/2006/relationships/slide" Id="rId2"/><Relationship Target="../notesMasters/notesMaster1.xml" Type="http://schemas.openxmlformats.org/officeDocument/2006/relationships/notesMaster" Id="rId1"/></Relationships>
</file>

<file path=ppt/notesSlides/_rels/notesSlide36.xml.rels><?xml version="1.0" encoding="UTF-8" standalone="yes"?><Relationships xmlns="http://schemas.openxmlformats.org/package/2006/relationships"><Relationship Target="../slides/slide36.xml" Type="http://schemas.openxmlformats.org/officeDocument/2006/relationships/slide" Id="rId2"/><Relationship Target="../notesMasters/notesMaster1.xml" Type="http://schemas.openxmlformats.org/officeDocument/2006/relationships/notesMaster" Id="rId1"/></Relationships>
</file>

<file path=ppt/notesSlides/_rels/notesSlide37.xml.rels><?xml version="1.0" encoding="UTF-8" standalone="yes"?><Relationships xmlns="http://schemas.openxmlformats.org/package/2006/relationships"><Relationship Target="../slides/slide37.xml" Type="http://schemas.openxmlformats.org/officeDocument/2006/relationships/slide" Id="rId2"/><Relationship Target="../notesMasters/notesMaster1.xml" Type="http://schemas.openxmlformats.org/officeDocument/2006/relationships/notesMaster" Id="rId1"/></Relationships>
</file>

<file path=ppt/notesSlides/_rels/notesSlide38.xml.rels><?xml version="1.0" encoding="UTF-8" standalone="yes"?><Relationships xmlns="http://schemas.openxmlformats.org/package/2006/relationships"><Relationship Target="../slides/slide38.xml" Type="http://schemas.openxmlformats.org/officeDocument/2006/relationships/slide" Id="rId2"/><Relationship Target="../notesMasters/notesMaster1.xml" Type="http://schemas.openxmlformats.org/officeDocument/2006/relationships/notesMaster" Id="rId1"/></Relationships>
</file>

<file path=ppt/notesSlides/_rels/notesSlide39.xml.rels><?xml version="1.0" encoding="UTF-8" standalone="yes"?><Relationships xmlns="http://schemas.openxmlformats.org/package/2006/relationships"><Relationship Target="../slides/slide39.xml" Type="http://schemas.openxmlformats.org/officeDocument/2006/relationships/slide" Id="rId2"/><Relationship Target="../notesMasters/notesMaster1.xml" Type="http://schemas.openxmlformats.org/officeDocument/2006/relationships/notesMaster" Id="rId1"/></Relationships>
</file>

<file path=ppt/notesSlides/_rels/notesSlide4.xml.rels><?xml version="1.0" encoding="UTF-8" standalone="yes"?><Relationships xmlns="http://schemas.openxmlformats.org/package/2006/relationships"><Relationship Target="../slides/slide4.xml" Type="http://schemas.openxmlformats.org/officeDocument/2006/relationships/slide" Id="rId2"/><Relationship Target="../notesMasters/notesMaster1.xml" Type="http://schemas.openxmlformats.org/officeDocument/2006/relationships/notesMaster" Id="rId1"/></Relationships>
</file>

<file path=ppt/notesSlides/_rels/notesSlide40.xml.rels><?xml version="1.0" encoding="UTF-8" standalone="yes"?><Relationships xmlns="http://schemas.openxmlformats.org/package/2006/relationships"><Relationship Target="../slides/slide40.xml" Type="http://schemas.openxmlformats.org/officeDocument/2006/relationships/slide" Id="rId2"/><Relationship Target="../notesMasters/notesMaster1.xml" Type="http://schemas.openxmlformats.org/officeDocument/2006/relationships/notesMaster" Id="rId1"/></Relationships>
</file>

<file path=ppt/notesSlides/_rels/notesSlide41.xml.rels><?xml version="1.0" encoding="UTF-8" standalone="yes"?><Relationships xmlns="http://schemas.openxmlformats.org/package/2006/relationships"><Relationship Target="../slides/slide41.xml" Type="http://schemas.openxmlformats.org/officeDocument/2006/relationships/slide" Id="rId2"/><Relationship Target="../notesMasters/notesMaster1.xml" Type="http://schemas.openxmlformats.org/officeDocument/2006/relationships/notesMaster" Id="rId1"/></Relationships>
</file>

<file path=ppt/notesSlides/_rels/notesSlide42.xml.rels><?xml version="1.0" encoding="UTF-8" standalone="yes"?><Relationships xmlns="http://schemas.openxmlformats.org/package/2006/relationships"><Relationship Target="../slides/slide42.xml" Type="http://schemas.openxmlformats.org/officeDocument/2006/relationships/slide" Id="rId2"/><Relationship Target="../notesMasters/notesMaster1.xml" Type="http://schemas.openxmlformats.org/officeDocument/2006/relationships/notesMaster" Id="rId1"/></Relationships>
</file>

<file path=ppt/notesSlides/_rels/notesSlide43.xml.rels><?xml version="1.0" encoding="UTF-8" standalone="yes"?><Relationships xmlns="http://schemas.openxmlformats.org/package/2006/relationships"><Relationship Target="../slides/slide43.xml" Type="http://schemas.openxmlformats.org/officeDocument/2006/relationships/slide" Id="rId2"/><Relationship Target="../notesMasters/notesMaster1.xml" Type="http://schemas.openxmlformats.org/officeDocument/2006/relationships/notesMaster" Id="rId1"/></Relationships>
</file>

<file path=ppt/notesSlides/_rels/notesSlide44.xml.rels><?xml version="1.0" encoding="UTF-8" standalone="yes"?><Relationships xmlns="http://schemas.openxmlformats.org/package/2006/relationships"><Relationship Target="../slides/slide44.xml" Type="http://schemas.openxmlformats.org/officeDocument/2006/relationships/slide" Id="rId2"/><Relationship Target="../notesMasters/notesMaster1.xml" Type="http://schemas.openxmlformats.org/officeDocument/2006/relationships/notesMaster" Id="rId1"/></Relationships>
</file>

<file path=ppt/notesSlides/_rels/notesSlide45.xml.rels><?xml version="1.0" encoding="UTF-8" standalone="yes"?><Relationships xmlns="http://schemas.openxmlformats.org/package/2006/relationships"><Relationship Target="../slides/slide45.xml" Type="http://schemas.openxmlformats.org/officeDocument/2006/relationships/slide" Id="rId2"/><Relationship Target="../notesMasters/notesMaster1.xml" Type="http://schemas.openxmlformats.org/officeDocument/2006/relationships/notesMaster" Id="rId1"/></Relationships>
</file>

<file path=ppt/notesSlides/_rels/notesSlide46.xml.rels><?xml version="1.0" encoding="UTF-8" standalone="yes"?><Relationships xmlns="http://schemas.openxmlformats.org/package/2006/relationships"><Relationship Target="../slides/slide46.xml" Type="http://schemas.openxmlformats.org/officeDocument/2006/relationships/slide" Id="rId2"/><Relationship Target="../notesMasters/notesMaster1.xml" Type="http://schemas.openxmlformats.org/officeDocument/2006/relationships/notesMaster" Id="rId1"/></Relationships>
</file>

<file path=ppt/notesSlides/_rels/notesSlide47.xml.rels><?xml version="1.0" encoding="UTF-8" standalone="yes"?><Relationships xmlns="http://schemas.openxmlformats.org/package/2006/relationships"><Relationship Target="../slides/slide47.xml" Type="http://schemas.openxmlformats.org/officeDocument/2006/relationships/slide" Id="rId2"/><Relationship Target="../notesMasters/notesMaster1.xml" Type="http://schemas.openxmlformats.org/officeDocument/2006/relationships/notesMaster" Id="rId1"/></Relationships>
</file>

<file path=ppt/notesSlides/_rels/notesSlide48.xml.rels><?xml version="1.0" encoding="UTF-8" standalone="yes"?><Relationships xmlns="http://schemas.openxmlformats.org/package/2006/relationships"><Relationship Target="../slides/slide48.xml" Type="http://schemas.openxmlformats.org/officeDocument/2006/relationships/slide" Id="rId2"/><Relationship Target="../notesMasters/notesMaster1.xml" Type="http://schemas.openxmlformats.org/officeDocument/2006/relationships/notesMaster" Id="rId1"/></Relationships>
</file>

<file path=ppt/notesSlides/_rels/notesSlide49.xml.rels><?xml version="1.0" encoding="UTF-8" standalone="yes"?><Relationships xmlns="http://schemas.openxmlformats.org/package/2006/relationships"><Relationship Target="../slides/slide49.xml" Type="http://schemas.openxmlformats.org/officeDocument/2006/relationships/slide" Id="rId2"/><Relationship Target="../notesMasters/notesMaster1.xml" Type="http://schemas.openxmlformats.org/officeDocument/2006/relationships/notesMaster" Id="rId1"/></Relationships>
</file>

<file path=ppt/notesSlides/_rels/notesSlide5.xml.rels><?xml version="1.0" encoding="UTF-8" standalone="yes"?><Relationships xmlns="http://schemas.openxmlformats.org/package/2006/relationships"><Relationship Target="../slides/slide5.xml" Type="http://schemas.openxmlformats.org/officeDocument/2006/relationships/slide" Id="rId2"/><Relationship Target="../notesMasters/notesMaster1.xml" Type="http://schemas.openxmlformats.org/officeDocument/2006/relationships/notesMaster" Id="rId1"/></Relationships>
</file>

<file path=ppt/notesSlides/_rels/notesSlide50.xml.rels><?xml version="1.0" encoding="UTF-8" standalone="yes"?><Relationships xmlns="http://schemas.openxmlformats.org/package/2006/relationships"><Relationship Target="../slides/slide50.xml" Type="http://schemas.openxmlformats.org/officeDocument/2006/relationships/slide" Id="rId2"/><Relationship Target="../notesMasters/notesMaster1.xml" Type="http://schemas.openxmlformats.org/officeDocument/2006/relationships/notesMaster" Id="rId1"/></Relationships>
</file>

<file path=ppt/notesSlides/_rels/notesSlide51.xml.rels><?xml version="1.0" encoding="UTF-8" standalone="yes"?><Relationships xmlns="http://schemas.openxmlformats.org/package/2006/relationships"><Relationship Target="../slides/slide51.xml" Type="http://schemas.openxmlformats.org/officeDocument/2006/relationships/slide" Id="rId2"/><Relationship Target="../notesMasters/notesMaster1.xml" Type="http://schemas.openxmlformats.org/officeDocument/2006/relationships/notesMaster" Id="rId1"/></Relationships>
</file>

<file path=ppt/notesSlides/_rels/notesSlide52.xml.rels><?xml version="1.0" encoding="UTF-8" standalone="yes"?><Relationships xmlns="http://schemas.openxmlformats.org/package/2006/relationships"><Relationship Target="../slides/slide52.xml" Type="http://schemas.openxmlformats.org/officeDocument/2006/relationships/slide" Id="rId2"/><Relationship Target="../notesMasters/notesMaster1.xml" Type="http://schemas.openxmlformats.org/officeDocument/2006/relationships/notesMaster" Id="rId1"/></Relationships>
</file>

<file path=ppt/notesSlides/_rels/notesSlide53.xml.rels><?xml version="1.0" encoding="UTF-8" standalone="yes"?><Relationships xmlns="http://schemas.openxmlformats.org/package/2006/relationships"><Relationship Target="../slides/slide53.xml" Type="http://schemas.openxmlformats.org/officeDocument/2006/relationships/slide" Id="rId2"/><Relationship Target="../notesMasters/notesMaster1.xml" Type="http://schemas.openxmlformats.org/officeDocument/2006/relationships/notesMaster" Id="rId1"/></Relationships>
</file>

<file path=ppt/notesSlides/_rels/notesSlide54.xml.rels><?xml version="1.0" encoding="UTF-8" standalone="yes"?><Relationships xmlns="http://schemas.openxmlformats.org/package/2006/relationships"><Relationship Target="../slides/slide54.xml" Type="http://schemas.openxmlformats.org/officeDocument/2006/relationships/slide" Id="rId2"/><Relationship Target="../notesMasters/notesMaster1.xml" Type="http://schemas.openxmlformats.org/officeDocument/2006/relationships/notesMaster" Id="rId1"/></Relationships>
</file>

<file path=ppt/notesSlides/_rels/notesSlide55.xml.rels><?xml version="1.0" encoding="UTF-8" standalone="yes"?><Relationships xmlns="http://schemas.openxmlformats.org/package/2006/relationships"><Relationship Target="../slides/slide55.xml" Type="http://schemas.openxmlformats.org/officeDocument/2006/relationships/slide" Id="rId2"/><Relationship Target="../notesMasters/notesMaster1.xml" Type="http://schemas.openxmlformats.org/officeDocument/2006/relationships/notesMaster" Id="rId1"/></Relationships>
</file>

<file path=ppt/notesSlides/_rels/notesSlide56.xml.rels><?xml version="1.0" encoding="UTF-8" standalone="yes"?><Relationships xmlns="http://schemas.openxmlformats.org/package/2006/relationships"><Relationship Target="../slides/slide56.xml" Type="http://schemas.openxmlformats.org/officeDocument/2006/relationships/slide" Id="rId2"/><Relationship Target="../notesMasters/notesMaster1.xml" Type="http://schemas.openxmlformats.org/officeDocument/2006/relationships/notesMaster" Id="rId1"/></Relationships>
</file>

<file path=ppt/notesSlides/_rels/notesSlide57.xml.rels><?xml version="1.0" encoding="UTF-8" standalone="yes"?><Relationships xmlns="http://schemas.openxmlformats.org/package/2006/relationships"><Relationship Target="../slides/slide57.xml" Type="http://schemas.openxmlformats.org/officeDocument/2006/relationships/slide" Id="rId2"/><Relationship Target="../notesMasters/notesMaster1.xml" Type="http://schemas.openxmlformats.org/officeDocument/2006/relationships/notesMaster" Id="rId1"/></Relationships>
</file>

<file path=ppt/notesSlides/_rels/notesSlide58.xml.rels><?xml version="1.0" encoding="UTF-8" standalone="yes"?><Relationships xmlns="http://schemas.openxmlformats.org/package/2006/relationships"><Relationship Target="../slides/slide58.xml" Type="http://schemas.openxmlformats.org/officeDocument/2006/relationships/slide" Id="rId2"/><Relationship Target="../notesMasters/notesMaster1.xml" Type="http://schemas.openxmlformats.org/officeDocument/2006/relationships/notesMaster" Id="rId1"/></Relationships>
</file>

<file path=ppt/notesSlides/_rels/notesSlide59.xml.rels><?xml version="1.0" encoding="UTF-8" standalone="yes"?><Relationships xmlns="http://schemas.openxmlformats.org/package/2006/relationships"><Relationship Target="../slides/slide59.xml" Type="http://schemas.openxmlformats.org/officeDocument/2006/relationships/slide" Id="rId2"/><Relationship Target="../notesMasters/notesMaster1.xml" Type="http://schemas.openxmlformats.org/officeDocument/2006/relationships/notesMaster" Id="rId1"/></Relationships>
</file>

<file path=ppt/notesSlides/_rels/notesSlide6.xml.rels><?xml version="1.0" encoding="UTF-8" standalone="yes"?><Relationships xmlns="http://schemas.openxmlformats.org/package/2006/relationships"><Relationship Target="../slides/slide6.xml" Type="http://schemas.openxmlformats.org/officeDocument/2006/relationships/slide" Id="rId2"/><Relationship Target="../notesMasters/notesMaster1.xml" Type="http://schemas.openxmlformats.org/officeDocument/2006/relationships/notesMaster" Id="rId1"/></Relationships>
</file>

<file path=ppt/notesSlides/_rels/notesSlide60.xml.rels><?xml version="1.0" encoding="UTF-8" standalone="yes"?><Relationships xmlns="http://schemas.openxmlformats.org/package/2006/relationships"><Relationship Target="../slides/slide60.xml" Type="http://schemas.openxmlformats.org/officeDocument/2006/relationships/slide" Id="rId2"/><Relationship Target="../notesMasters/notesMaster1.xml" Type="http://schemas.openxmlformats.org/officeDocument/2006/relationships/notesMaster" Id="rId1"/></Relationships>
</file>

<file path=ppt/notesSlides/_rels/notesSlide61.xml.rels><?xml version="1.0" encoding="UTF-8" standalone="yes"?><Relationships xmlns="http://schemas.openxmlformats.org/package/2006/relationships"><Relationship Target="../slides/slide61.xml" Type="http://schemas.openxmlformats.org/officeDocument/2006/relationships/slide" Id="rId2"/><Relationship Target="../notesMasters/notesMaster1.xml" Type="http://schemas.openxmlformats.org/officeDocument/2006/relationships/notesMaster" Id="rId1"/></Relationships>
</file>

<file path=ppt/notesSlides/_rels/notesSlide62.xml.rels><?xml version="1.0" encoding="UTF-8" standalone="yes"?><Relationships xmlns="http://schemas.openxmlformats.org/package/2006/relationships"><Relationship Target="../slides/slide62.xml" Type="http://schemas.openxmlformats.org/officeDocument/2006/relationships/slide" Id="rId2"/><Relationship Target="../notesMasters/notesMaster1.xml" Type="http://schemas.openxmlformats.org/officeDocument/2006/relationships/notesMaster" Id="rId1"/></Relationships>
</file>

<file path=ppt/notesSlides/_rels/notesSlide63.xml.rels><?xml version="1.0" encoding="UTF-8" standalone="yes"?><Relationships xmlns="http://schemas.openxmlformats.org/package/2006/relationships"><Relationship Target="../slides/slide63.xml" Type="http://schemas.openxmlformats.org/officeDocument/2006/relationships/slide" Id="rId2"/><Relationship Target="../notesMasters/notesMaster1.xml" Type="http://schemas.openxmlformats.org/officeDocument/2006/relationships/notesMaster" Id="rId1"/></Relationships>
</file>

<file path=ppt/notesSlides/_rels/notesSlide64.xml.rels><?xml version="1.0" encoding="UTF-8" standalone="yes"?><Relationships xmlns="http://schemas.openxmlformats.org/package/2006/relationships"><Relationship Target="../slides/slide64.xml" Type="http://schemas.openxmlformats.org/officeDocument/2006/relationships/slide" Id="rId2"/><Relationship Target="../notesMasters/notesMaster1.xml" Type="http://schemas.openxmlformats.org/officeDocument/2006/relationships/notesMaster" Id="rId1"/></Relationships>
</file>

<file path=ppt/notesSlides/_rels/notesSlide65.xml.rels><?xml version="1.0" encoding="UTF-8" standalone="yes"?><Relationships xmlns="http://schemas.openxmlformats.org/package/2006/relationships"><Relationship Target="../slides/slide65.xml" Type="http://schemas.openxmlformats.org/officeDocument/2006/relationships/slide" Id="rId2"/><Relationship Target="../notesMasters/notesMaster1.xml" Type="http://schemas.openxmlformats.org/officeDocument/2006/relationships/notesMaster" Id="rId1"/></Relationships>
</file>

<file path=ppt/notesSlides/_rels/notesSlide66.xml.rels><?xml version="1.0" encoding="UTF-8" standalone="yes"?><Relationships xmlns="http://schemas.openxmlformats.org/package/2006/relationships"><Relationship Target="../slides/slide66.xml" Type="http://schemas.openxmlformats.org/officeDocument/2006/relationships/slide" Id="rId2"/><Relationship Target="../notesMasters/notesMaster1.xml" Type="http://schemas.openxmlformats.org/officeDocument/2006/relationships/notesMaster" Id="rId1"/></Relationships>
</file>

<file path=ppt/notesSlides/_rels/notesSlide67.xml.rels><?xml version="1.0" encoding="UTF-8" standalone="yes"?><Relationships xmlns="http://schemas.openxmlformats.org/package/2006/relationships"><Relationship Target="../slides/slide67.xml" Type="http://schemas.openxmlformats.org/officeDocument/2006/relationships/slide" Id="rId2"/><Relationship Target="../notesMasters/notesMaster1.xml" Type="http://schemas.openxmlformats.org/officeDocument/2006/relationships/notesMaster" Id="rId1"/></Relationships>
</file>

<file path=ppt/notesSlides/_rels/notesSlide68.xml.rels><?xml version="1.0" encoding="UTF-8" standalone="yes"?><Relationships xmlns="http://schemas.openxmlformats.org/package/2006/relationships"><Relationship Target="../slides/slide68.xml" Type="http://schemas.openxmlformats.org/officeDocument/2006/relationships/slide" Id="rId2"/><Relationship Target="../notesMasters/notesMaster1.xml" Type="http://schemas.openxmlformats.org/officeDocument/2006/relationships/notesMaster" Id="rId1"/></Relationships>
</file>

<file path=ppt/notesSlides/_rels/notesSlide69.xml.rels><?xml version="1.0" encoding="UTF-8" standalone="yes"?><Relationships xmlns="http://schemas.openxmlformats.org/package/2006/relationships"><Relationship Target="../slides/slide69.xml" Type="http://schemas.openxmlformats.org/officeDocument/2006/relationships/slide" Id="rId2"/><Relationship Target="../notesMasters/notesMaster1.xml" Type="http://schemas.openxmlformats.org/officeDocument/2006/relationships/notesMaster" Id="rId1"/></Relationships>
</file>

<file path=ppt/notesSlides/_rels/notesSlide7.xml.rels><?xml version="1.0" encoding="UTF-8" standalone="yes"?><Relationships xmlns="http://schemas.openxmlformats.org/package/2006/relationships"><Relationship Target="../slides/slide7.xml" Type="http://schemas.openxmlformats.org/officeDocument/2006/relationships/slide" Id="rId2"/><Relationship Target="../notesMasters/notesMaster1.xml" Type="http://schemas.openxmlformats.org/officeDocument/2006/relationships/notesMaster" Id="rId1"/></Relationships>
</file>

<file path=ppt/notesSlides/_rels/notesSlide70.xml.rels><?xml version="1.0" encoding="UTF-8" standalone="yes"?><Relationships xmlns="http://schemas.openxmlformats.org/package/2006/relationships"><Relationship Target="../slides/slide70.xml" Type="http://schemas.openxmlformats.org/officeDocument/2006/relationships/slide" Id="rId2"/><Relationship Target="../notesMasters/notesMaster1.xml" Type="http://schemas.openxmlformats.org/officeDocument/2006/relationships/notesMaster" Id="rId1"/></Relationships>
</file>

<file path=ppt/notesSlides/_rels/notesSlide71.xml.rels><?xml version="1.0" encoding="UTF-8" standalone="yes"?><Relationships xmlns="http://schemas.openxmlformats.org/package/2006/relationships"><Relationship Target="../slides/slide71.xml" Type="http://schemas.openxmlformats.org/officeDocument/2006/relationships/slide" Id="rId2"/><Relationship Target="../notesMasters/notesMaster1.xml" Type="http://schemas.openxmlformats.org/officeDocument/2006/relationships/notesMaster" Id="rId1"/></Relationships>
</file>

<file path=ppt/notesSlides/_rels/notesSlide72.xml.rels><?xml version="1.0" encoding="UTF-8" standalone="yes"?><Relationships xmlns="http://schemas.openxmlformats.org/package/2006/relationships"><Relationship Target="../slides/slide72.xml" Type="http://schemas.openxmlformats.org/officeDocument/2006/relationships/slide" Id="rId2"/><Relationship Target="../notesMasters/notesMaster1.xml" Type="http://schemas.openxmlformats.org/officeDocument/2006/relationships/notesMaster" Id="rId1"/></Relationships>
</file>

<file path=ppt/notesSlides/_rels/notesSlide73.xml.rels><?xml version="1.0" encoding="UTF-8" standalone="yes"?><Relationships xmlns="http://schemas.openxmlformats.org/package/2006/relationships"><Relationship Target="../slides/slide73.xml" Type="http://schemas.openxmlformats.org/officeDocument/2006/relationships/slide" Id="rId2"/><Relationship Target="../notesMasters/notesMaster1.xml" Type="http://schemas.openxmlformats.org/officeDocument/2006/relationships/notesMaster" Id="rId1"/></Relationships>
</file>

<file path=ppt/notesSlides/_rels/notesSlide74.xml.rels><?xml version="1.0" encoding="UTF-8" standalone="yes"?><Relationships xmlns="http://schemas.openxmlformats.org/package/2006/relationships"><Relationship Target="../slides/slide74.xml" Type="http://schemas.openxmlformats.org/officeDocument/2006/relationships/slide" Id="rId2"/><Relationship Target="../notesMasters/notesMaster1.xml" Type="http://schemas.openxmlformats.org/officeDocument/2006/relationships/notesMaster" Id="rId1"/></Relationships>
</file>

<file path=ppt/notesSlides/_rels/notesSlide75.xml.rels><?xml version="1.0" encoding="UTF-8" standalone="yes"?><Relationships xmlns="http://schemas.openxmlformats.org/package/2006/relationships"><Relationship Target="../slides/slide75.xml" Type="http://schemas.openxmlformats.org/officeDocument/2006/relationships/slide" Id="rId2"/><Relationship Target="../notesMasters/notesMaster1.xml" Type="http://schemas.openxmlformats.org/officeDocument/2006/relationships/notesMaster" Id="rId1"/></Relationships>
</file>

<file path=ppt/notesSlides/_rels/notesSlide76.xml.rels><?xml version="1.0" encoding="UTF-8" standalone="yes"?><Relationships xmlns="http://schemas.openxmlformats.org/package/2006/relationships"><Relationship Target="../slides/slide76.xml" Type="http://schemas.openxmlformats.org/officeDocument/2006/relationships/slide" Id="rId2"/><Relationship Target="../notesMasters/notesMaster1.xml" Type="http://schemas.openxmlformats.org/officeDocument/2006/relationships/notesMaster" Id="rId1"/></Relationships>
</file>

<file path=ppt/notesSlides/_rels/notesSlide77.xml.rels><?xml version="1.0" encoding="UTF-8" standalone="yes"?><Relationships xmlns="http://schemas.openxmlformats.org/package/2006/relationships"><Relationship Target="../slides/slide77.xml" Type="http://schemas.openxmlformats.org/officeDocument/2006/relationships/slide" Id="rId2"/><Relationship Target="../notesMasters/notesMaster1.xml" Type="http://schemas.openxmlformats.org/officeDocument/2006/relationships/notesMaster" Id="rId1"/></Relationships>
</file>

<file path=ppt/notesSlides/_rels/notesSlide78.xml.rels><?xml version="1.0" encoding="UTF-8" standalone="yes"?><Relationships xmlns="http://schemas.openxmlformats.org/package/2006/relationships"><Relationship Target="../slides/slide78.xml" Type="http://schemas.openxmlformats.org/officeDocument/2006/relationships/slide" Id="rId2"/><Relationship Target="../notesMasters/notesMaster1.xml" Type="http://schemas.openxmlformats.org/officeDocument/2006/relationships/notesMaster" Id="rId1"/></Relationships>
</file>

<file path=ppt/notesSlides/_rels/notesSlide79.xml.rels><?xml version="1.0" encoding="UTF-8" standalone="yes"?><Relationships xmlns="http://schemas.openxmlformats.org/package/2006/relationships"><Relationship Target="../slides/slide79.xml" Type="http://schemas.openxmlformats.org/officeDocument/2006/relationships/slide" Id="rId2"/><Relationship Target="../notesMasters/notesMaster1.xml" Type="http://schemas.openxmlformats.org/officeDocument/2006/relationships/notesMaster" Id="rId1"/></Relationships>
</file>

<file path=ppt/notesSlides/_rels/notesSlide8.xml.rels><?xml version="1.0" encoding="UTF-8" standalone="yes"?><Relationships xmlns="http://schemas.openxmlformats.org/package/2006/relationships"><Relationship Target="../slides/slide8.xml" Type="http://schemas.openxmlformats.org/officeDocument/2006/relationships/slide" Id="rId2"/><Relationship Target="../notesMasters/notesMaster1.xml" Type="http://schemas.openxmlformats.org/officeDocument/2006/relationships/notesMaster" Id="rId1"/></Relationships>
</file>

<file path=ppt/notesSlides/_rels/notesSlide80.xml.rels><?xml version="1.0" encoding="UTF-8" standalone="yes"?><Relationships xmlns="http://schemas.openxmlformats.org/package/2006/relationships"><Relationship Target="../slides/slide80.xml" Type="http://schemas.openxmlformats.org/officeDocument/2006/relationships/slide" Id="rId2"/><Relationship Target="../notesMasters/notesMaster1.xml" Type="http://schemas.openxmlformats.org/officeDocument/2006/relationships/notesMaster" Id="rId1"/></Relationships>
</file>

<file path=ppt/notesSlides/_rels/notesSlide9.xml.rels><?xml version="1.0" encoding="UTF-8" standalone="yes"?><Relationships xmlns="http://schemas.openxmlformats.org/package/2006/relationships"><Relationship Target="../slides/slide9.xml" Type="http://schemas.openxmlformats.org/officeDocument/2006/relationships/slide" Id="rId2"/><Relationship Target="../notesMasters/notesMaster1.xml" Type="http://schemas.openxmlformats.org/officeDocument/2006/relationships/notesMaster" Id="rId1"/></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274" id="274"/>
          <p:cNvSpPr>
            <a:spLocks/>
          </p:cNvSpPr>
          <p:nvPr>
            <p:ph type="sldImg"/>
          </p:nvPr>
        </p:nvSpPr>
        <p:spPr>
          <a:xfrm>
            <a:off y="685800" x="1143000"/>
            <a:ext cy="3429000" cx="4572000"/>
          </a:xfrm>
          <a:prstGeom prst="rect">
            <a:avLst/>
          </a:prstGeom>
          <a:ln>
            <a:solidFill>
              <a:srgbClr val="000000">
                <a:alpha val="100000"/>
              </a:srgbClr>
            </a:solidFill>
            <a:miter lim="524288"/>
            <a:headEnd/>
            <a:tailEnd/>
          </a:ln>
        </p:spPr>
      </p:sp>
      <p:sp>
        <p:nvSpPr>
          <p:cNvPr name="Text Box 275" id="275"/>
          <p:cNvSpPr>
            <a:spLocks/>
          </p:cNvSpPr>
          <p:nvPr>
            <p:ph type="body" idx="1"/>
          </p:nvPr>
        </p:nvSpPr>
        <p:spPr>
          <a:xfrm>
            <a:off y="4343400" x="685800"/>
            <a:ext cy="4114800" cx="5486400"/>
          </a:xfrm>
          <a:prstGeom prst="rect">
            <a:avLst/>
          </a:prstGeom>
        </p:spPr>
        <p:txBody>
          <a:bodyPr tIns="45720" wrap="square" rIns="91440" numCol="1" lIns="91440" bIns="45720" anchor="t"/>
          <a:lstStyle/>
          <a:p>
            <a:endParaRPr/>
          </a:p>
        </p:txBody>
      </p:sp>
      <p:sp>
        <p:nvSpPr>
          <p:cNvPr name="Text Box 276" id="276"/>
          <p:cNvSpPr txBox="1">
            <a:spLocks/>
          </p:cNvSpPr>
          <p:nvPr/>
        </p:nvSpPr>
        <p:spPr>
          <a:xfrm>
            <a:off y="8685212" x="3884612"/>
            <a:ext cy="457200" cx="2971800"/>
          </a:xfrm>
          <a:prstGeom prst="rect">
            <a:avLst/>
          </a:prstGeom>
          <a:noFill/>
          <a:ln>
            <a:noFill/>
          </a:ln>
        </p:spPr>
        <p:txBody>
          <a:bodyPr numCol="1" anchor="b"/>
          <a:lstStyle/>
          <a:p>
            <a:pPr algn="r" marL="0" indent="0"/>
            <a:r>
              <a:rPr sz="1200" smtClean="0" lang="en-US" dirty="0"/>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293" id="293"/>
          <p:cNvSpPr>
            <a:spLocks/>
          </p:cNvSpPr>
          <p:nvPr>
            <p:ph type="sldImg" idx="2"/>
          </p:nvPr>
        </p:nvSpPr>
        <p:spPr>
          <a:xfrm>
            <a:off y="685800" x="1144587"/>
            <a:ext cy="3429000" cx="4572000"/>
          </a:xfrm>
          <a:prstGeom prst="rect">
            <a:avLst/>
          </a:prstGeom>
          <a:ln>
            <a:noFill/>
          </a:ln>
        </p:spPr>
      </p:sp>
      <p:sp>
        <p:nvSpPr>
          <p:cNvPr name="Text Box 294" id="294"/>
          <p:cNvSpPr>
            <a:spLocks/>
          </p:cNvSpPr>
          <p:nvPr>
            <p:ph type="body" idx="1"/>
          </p:nvPr>
        </p:nvSpPr>
        <p:spPr>
          <a:xfrm>
            <a:off y="4343400" x="914400"/>
            <a:ext cy="4114800" cx="5029200"/>
          </a:xfrm>
          <a:prstGeom prst="rect">
            <a:avLst/>
          </a:prstGeom>
        </p:spPr>
        <p:txBody>
          <a:bodyPr tIns="45700" wrap="square" rIns="91440" numCol="1" lIns="91440" bIns="45700" anchor="t"/>
          <a:lstStyle/>
          <a:p>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295" id="295"/>
          <p:cNvSpPr>
            <a:spLocks/>
          </p:cNvSpPr>
          <p:nvPr>
            <p:ph type="sldImg" idx="2"/>
          </p:nvPr>
        </p:nvSpPr>
        <p:spPr>
          <a:xfrm>
            <a:off y="685800" x="1144587"/>
            <a:ext cy="3429000" cx="4572000"/>
          </a:xfrm>
          <a:prstGeom prst="rect">
            <a:avLst/>
          </a:prstGeom>
          <a:ln>
            <a:noFill/>
          </a:ln>
        </p:spPr>
      </p:sp>
      <p:sp>
        <p:nvSpPr>
          <p:cNvPr name="Text Box 296" id="296"/>
          <p:cNvSpPr>
            <a:spLocks/>
          </p:cNvSpPr>
          <p:nvPr>
            <p:ph type="body" idx="1"/>
          </p:nvPr>
        </p:nvSpPr>
        <p:spPr>
          <a:xfrm>
            <a:off y="4343400" x="914400"/>
            <a:ext cy="4114800" cx="5029200"/>
          </a:xfrm>
          <a:prstGeom prst="rect">
            <a:avLst/>
          </a:prstGeom>
        </p:spPr>
        <p:txBody>
          <a:bodyPr tIns="45700" wrap="square" rIns="91440" numCol="1" lIns="91440" bIns="45700" anchor="t"/>
          <a:lstStyle/>
          <a:p>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297" id="297"/>
          <p:cNvSpPr>
            <a:spLocks/>
          </p:cNvSpPr>
          <p:nvPr>
            <p:ph type="sldImg" idx="2"/>
          </p:nvPr>
        </p:nvSpPr>
        <p:spPr>
          <a:xfrm>
            <a:off y="685800" x="1144587"/>
            <a:ext cy="3429000" cx="4572000"/>
          </a:xfrm>
          <a:prstGeom prst="rect">
            <a:avLst/>
          </a:prstGeom>
          <a:ln>
            <a:noFill/>
          </a:ln>
        </p:spPr>
      </p:sp>
      <p:sp>
        <p:nvSpPr>
          <p:cNvPr name="Text Box 298" id="298"/>
          <p:cNvSpPr>
            <a:spLocks/>
          </p:cNvSpPr>
          <p:nvPr>
            <p:ph type="body" idx="1"/>
          </p:nvPr>
        </p:nvSpPr>
        <p:spPr>
          <a:xfrm>
            <a:off y="4343400" x="914400"/>
            <a:ext cy="4114800" cx="5029200"/>
          </a:xfrm>
          <a:prstGeom prst="rect">
            <a:avLst/>
          </a:prstGeom>
        </p:spPr>
        <p:txBody>
          <a:bodyPr tIns="45700" wrap="square" rIns="91440" numCol="1" lIns="91440" bIns="45700" anchor="t"/>
          <a:lstStyle/>
          <a:p>
            <a:pPr>
              <a:spcBef>
                <a:spcPct val="0"/>
              </a:spcBef>
            </a:pPr>
            <a:r>
              <a:rPr smtClean="0" lang="en-US" dirty="0"/>
              <a:t>The four chambers of the heart alternate between contraction and relaxation in a concerted fashion. This pattern is called the cardiac cycle. During the cardiac cycle, the heart chambers beat cyclically to enable a coordinated flow of blood.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299" id="299"/>
          <p:cNvSpPr>
            <a:spLocks/>
          </p:cNvSpPr>
          <p:nvPr>
            <p:ph type="sldImg" idx="2"/>
          </p:nvPr>
        </p:nvSpPr>
        <p:spPr>
          <a:xfrm>
            <a:off y="685800" x="1144587"/>
            <a:ext cy="3429000" cx="4572000"/>
          </a:xfrm>
          <a:prstGeom prst="rect">
            <a:avLst/>
          </a:prstGeom>
          <a:ln>
            <a:noFill/>
          </a:ln>
        </p:spPr>
      </p:sp>
      <p:sp>
        <p:nvSpPr>
          <p:cNvPr name="Text Box 300" id="300"/>
          <p:cNvSpPr>
            <a:spLocks/>
          </p:cNvSpPr>
          <p:nvPr>
            <p:ph type="body" idx="1"/>
          </p:nvPr>
        </p:nvSpPr>
        <p:spPr>
          <a:xfrm>
            <a:off y="4343400" x="914400"/>
            <a:ext cy="4114800" cx="5029200"/>
          </a:xfrm>
          <a:prstGeom prst="rect">
            <a:avLst/>
          </a:prstGeom>
        </p:spPr>
        <p:txBody>
          <a:bodyPr tIns="45700" wrap="square" rIns="91440" numCol="1" lIns="91440" bIns="45700" anchor="t"/>
          <a:lstStyle/>
          <a:p>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301" id="301"/>
          <p:cNvSpPr>
            <a:spLocks/>
          </p:cNvSpPr>
          <p:nvPr>
            <p:ph type="sldImg" idx="2"/>
          </p:nvPr>
        </p:nvSpPr>
        <p:spPr>
          <a:xfrm>
            <a:off y="685800" x="1144587"/>
            <a:ext cy="3429000" cx="4572000"/>
          </a:xfrm>
          <a:prstGeom prst="rect">
            <a:avLst/>
          </a:prstGeom>
          <a:ln>
            <a:noFill/>
          </a:ln>
        </p:spPr>
      </p:sp>
      <p:sp>
        <p:nvSpPr>
          <p:cNvPr name="Text Box 302" id="302"/>
          <p:cNvSpPr>
            <a:spLocks/>
          </p:cNvSpPr>
          <p:nvPr>
            <p:ph type="body" idx="1"/>
          </p:nvPr>
        </p:nvSpPr>
        <p:spPr>
          <a:xfrm>
            <a:off y="4343400" x="914400"/>
            <a:ext cy="4114800" cx="5029200"/>
          </a:xfrm>
          <a:prstGeom prst="rect">
            <a:avLst/>
          </a:prstGeom>
        </p:spPr>
        <p:txBody>
          <a:bodyPr tIns="45700" wrap="square" rIns="91440" numCol="1" lIns="91440" bIns="45700" anchor="t"/>
          <a:lstStyle/>
          <a:p>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303" id="303"/>
          <p:cNvSpPr>
            <a:spLocks/>
          </p:cNvSpPr>
          <p:nvPr>
            <p:ph type="sldImg" idx="2"/>
          </p:nvPr>
        </p:nvSpPr>
        <p:spPr>
          <a:xfrm>
            <a:off y="685800" x="1144587"/>
            <a:ext cy="3429000" cx="4572000"/>
          </a:xfrm>
          <a:prstGeom prst="rect">
            <a:avLst/>
          </a:prstGeom>
          <a:ln>
            <a:noFill/>
          </a:ln>
        </p:spPr>
      </p:sp>
      <p:sp>
        <p:nvSpPr>
          <p:cNvPr name="Text Box 304" id="304"/>
          <p:cNvSpPr>
            <a:spLocks/>
          </p:cNvSpPr>
          <p:nvPr>
            <p:ph type="body" idx="1"/>
          </p:nvPr>
        </p:nvSpPr>
        <p:spPr>
          <a:xfrm>
            <a:off y="4343400" x="914400"/>
            <a:ext cy="4114800" cx="5029200"/>
          </a:xfrm>
          <a:prstGeom prst="rect">
            <a:avLst/>
          </a:prstGeom>
        </p:spPr>
        <p:txBody>
          <a:bodyPr tIns="45700" wrap="square" rIns="91440" numCol="1" lIns="91440" bIns="45700" anchor="t"/>
          <a:lstStyle/>
          <a:p>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305" id="305"/>
          <p:cNvSpPr>
            <a:spLocks/>
          </p:cNvSpPr>
          <p:nvPr>
            <p:ph type="sldImg" idx="2"/>
          </p:nvPr>
        </p:nvSpPr>
        <p:spPr>
          <a:xfrm>
            <a:off y="685800" x="1144587"/>
            <a:ext cy="3429000" cx="4572000"/>
          </a:xfrm>
          <a:prstGeom prst="rect">
            <a:avLst/>
          </a:prstGeom>
          <a:ln>
            <a:noFill/>
          </a:ln>
        </p:spPr>
      </p:sp>
      <p:sp>
        <p:nvSpPr>
          <p:cNvPr name="Text Box 306" id="306"/>
          <p:cNvSpPr>
            <a:spLocks/>
          </p:cNvSpPr>
          <p:nvPr>
            <p:ph type="body" idx="1"/>
          </p:nvPr>
        </p:nvSpPr>
        <p:spPr>
          <a:xfrm>
            <a:off y="4343400" x="914400"/>
            <a:ext cy="4114800" cx="5029200"/>
          </a:xfrm>
          <a:prstGeom prst="rect">
            <a:avLst/>
          </a:prstGeom>
        </p:spPr>
        <p:txBody>
          <a:bodyPr tIns="45700" wrap="square" rIns="91440" numCol="1" lIns="91440" bIns="45700" anchor="t"/>
          <a:lstStyle/>
          <a:p>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307" id="307"/>
          <p:cNvSpPr>
            <a:spLocks/>
          </p:cNvSpPr>
          <p:nvPr>
            <p:ph type="sldImg" idx="2"/>
          </p:nvPr>
        </p:nvSpPr>
        <p:spPr>
          <a:xfrm>
            <a:off y="685800" x="1144587"/>
            <a:ext cy="3429000" cx="4572000"/>
          </a:xfrm>
          <a:prstGeom prst="rect">
            <a:avLst/>
          </a:prstGeom>
          <a:ln>
            <a:noFill/>
          </a:ln>
        </p:spPr>
      </p:sp>
      <p:sp>
        <p:nvSpPr>
          <p:cNvPr name="Text Box 308" id="308"/>
          <p:cNvSpPr>
            <a:spLocks/>
          </p:cNvSpPr>
          <p:nvPr>
            <p:ph type="body" idx="1"/>
          </p:nvPr>
        </p:nvSpPr>
        <p:spPr>
          <a:xfrm>
            <a:off y="4343400" x="914400"/>
            <a:ext cy="4114800" cx="5029200"/>
          </a:xfrm>
          <a:prstGeom prst="rect">
            <a:avLst/>
          </a:prstGeom>
        </p:spPr>
        <p:txBody>
          <a:bodyPr tIns="45700" wrap="square" rIns="91440" numCol="1" lIns="91440" bIns="45700" anchor="t"/>
          <a:lstStyle/>
          <a:p>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309" id="309"/>
          <p:cNvSpPr>
            <a:spLocks/>
          </p:cNvSpPr>
          <p:nvPr>
            <p:ph type="sldImg" idx="2"/>
          </p:nvPr>
        </p:nvSpPr>
        <p:spPr>
          <a:xfrm>
            <a:off y="685800" x="1144587"/>
            <a:ext cy="3429000" cx="4572000"/>
          </a:xfrm>
          <a:prstGeom prst="rect">
            <a:avLst/>
          </a:prstGeom>
          <a:ln>
            <a:noFill/>
          </a:ln>
        </p:spPr>
      </p:sp>
      <p:sp>
        <p:nvSpPr>
          <p:cNvPr name="Text Box 310" id="310"/>
          <p:cNvSpPr>
            <a:spLocks/>
          </p:cNvSpPr>
          <p:nvPr>
            <p:ph type="body" idx="1"/>
          </p:nvPr>
        </p:nvSpPr>
        <p:spPr>
          <a:xfrm>
            <a:off y="4343400" x="914400"/>
            <a:ext cy="4114800" cx="5029200"/>
          </a:xfrm>
          <a:prstGeom prst="rect">
            <a:avLst/>
          </a:prstGeom>
        </p:spPr>
        <p:txBody>
          <a:bodyPr tIns="45700" wrap="square" rIns="91440" numCol="1" lIns="91440" bIns="45700" anchor="t"/>
          <a:lstStyle/>
          <a:p>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311" id="311"/>
          <p:cNvSpPr>
            <a:spLocks/>
          </p:cNvSpPr>
          <p:nvPr>
            <p:ph type="sldImg" idx="2"/>
          </p:nvPr>
        </p:nvSpPr>
        <p:spPr>
          <a:xfrm>
            <a:off y="685800" x="1144587"/>
            <a:ext cy="3429000" cx="4572000"/>
          </a:xfrm>
          <a:prstGeom prst="rect">
            <a:avLst/>
          </a:prstGeom>
          <a:ln>
            <a:noFill/>
          </a:ln>
        </p:spPr>
      </p:sp>
      <p:sp>
        <p:nvSpPr>
          <p:cNvPr name="Text Box 312" id="312"/>
          <p:cNvSpPr>
            <a:spLocks/>
          </p:cNvSpPr>
          <p:nvPr>
            <p:ph type="body" idx="1"/>
          </p:nvPr>
        </p:nvSpPr>
        <p:spPr>
          <a:xfrm>
            <a:off y="4343400" x="914400"/>
            <a:ext cy="4114800" cx="5029200"/>
          </a:xfrm>
          <a:prstGeom prst="rect">
            <a:avLst/>
          </a:prstGeom>
        </p:spPr>
        <p:txBody>
          <a:bodyPr tIns="45700" wrap="square" rIns="91440" numCol="1" lIns="91440" bIns="45700" anchor="t"/>
          <a:lstStyle/>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277" id="277"/>
          <p:cNvSpPr>
            <a:spLocks/>
          </p:cNvSpPr>
          <p:nvPr>
            <p:ph type="sldImg" idx="2"/>
          </p:nvPr>
        </p:nvSpPr>
        <p:spPr>
          <a:xfrm>
            <a:off y="685800" x="1143000"/>
            <a:ext cy="3429000" cx="4572000"/>
          </a:xfrm>
          <a:prstGeom prst="rect">
            <a:avLst/>
          </a:prstGeom>
          <a:ln>
            <a:noFill/>
          </a:ln>
        </p:spPr>
      </p:sp>
      <p:sp>
        <p:nvSpPr>
          <p:cNvPr name="Text Box 278" id="278"/>
          <p:cNvSpPr>
            <a:spLocks/>
          </p:cNvSpPr>
          <p:nvPr>
            <p:ph type="body" idx="1"/>
          </p:nvPr>
        </p:nvSpPr>
        <p:spPr>
          <a:xfrm>
            <a:off y="4343400" x="685800"/>
            <a:ext cy="4114800" cx="5486400"/>
          </a:xfrm>
          <a:prstGeom prst="rect">
            <a:avLst/>
          </a:prstGeom>
        </p:spPr>
        <p:txBody>
          <a:bodyPr tIns="45700" wrap="square" rIns="91440" numCol="1" lIns="91440" bIns="45700" anchor="t"/>
          <a:lstStyle/>
          <a:p>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313" id="313"/>
          <p:cNvSpPr>
            <a:spLocks/>
          </p:cNvSpPr>
          <p:nvPr>
            <p:ph type="sldImg" idx="2"/>
          </p:nvPr>
        </p:nvSpPr>
        <p:spPr>
          <a:xfrm>
            <a:off y="685800" x="1144587"/>
            <a:ext cy="3429000" cx="4572000"/>
          </a:xfrm>
          <a:prstGeom prst="rect">
            <a:avLst/>
          </a:prstGeom>
          <a:ln>
            <a:noFill/>
          </a:ln>
        </p:spPr>
      </p:sp>
      <p:sp>
        <p:nvSpPr>
          <p:cNvPr name="Text Box 314" id="314"/>
          <p:cNvSpPr>
            <a:spLocks/>
          </p:cNvSpPr>
          <p:nvPr>
            <p:ph type="body" idx="1"/>
          </p:nvPr>
        </p:nvSpPr>
        <p:spPr>
          <a:xfrm>
            <a:off y="4343400" x="914400"/>
            <a:ext cy="4114800" cx="5029200"/>
          </a:xfrm>
          <a:prstGeom prst="rect">
            <a:avLst/>
          </a:prstGeom>
        </p:spPr>
        <p:txBody>
          <a:bodyPr tIns="45700" wrap="square" rIns="91440" numCol="1" lIns="91440" bIns="45700" anchor="t"/>
          <a:lstStyle/>
          <a:p>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315" id="315"/>
          <p:cNvSpPr>
            <a:spLocks/>
          </p:cNvSpPr>
          <p:nvPr>
            <p:ph type="sldImg" idx="2"/>
          </p:nvPr>
        </p:nvSpPr>
        <p:spPr>
          <a:xfrm>
            <a:off y="685800" x="1144587"/>
            <a:ext cy="3429000" cx="4572000"/>
          </a:xfrm>
          <a:prstGeom prst="rect">
            <a:avLst/>
          </a:prstGeom>
          <a:ln>
            <a:noFill/>
          </a:ln>
        </p:spPr>
      </p:sp>
      <p:sp>
        <p:nvSpPr>
          <p:cNvPr name="Text Box 316" id="316"/>
          <p:cNvSpPr>
            <a:spLocks/>
          </p:cNvSpPr>
          <p:nvPr>
            <p:ph type="body" idx="1"/>
          </p:nvPr>
        </p:nvSpPr>
        <p:spPr>
          <a:xfrm>
            <a:off y="4343400" x="914400"/>
            <a:ext cy="4114800" cx="5029200"/>
          </a:xfrm>
          <a:prstGeom prst="rect">
            <a:avLst/>
          </a:prstGeom>
        </p:spPr>
        <p:txBody>
          <a:bodyPr tIns="45700" wrap="square" rIns="91440" numCol="1" lIns="91440" bIns="45700" anchor="t"/>
          <a:lstStyle/>
          <a:p>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317" id="317"/>
          <p:cNvSpPr>
            <a:spLocks/>
          </p:cNvSpPr>
          <p:nvPr>
            <p:ph type="sldImg" idx="2"/>
          </p:nvPr>
        </p:nvSpPr>
        <p:spPr>
          <a:xfrm>
            <a:off y="685800" x="1144587"/>
            <a:ext cy="3429000" cx="4572000"/>
          </a:xfrm>
          <a:prstGeom prst="rect">
            <a:avLst/>
          </a:prstGeom>
          <a:ln>
            <a:noFill/>
          </a:ln>
        </p:spPr>
      </p:sp>
      <p:sp>
        <p:nvSpPr>
          <p:cNvPr name="Text Box 318" id="318"/>
          <p:cNvSpPr>
            <a:spLocks/>
          </p:cNvSpPr>
          <p:nvPr>
            <p:ph type="body" idx="1"/>
          </p:nvPr>
        </p:nvSpPr>
        <p:spPr>
          <a:xfrm>
            <a:off y="4343400" x="914400"/>
            <a:ext cy="4114800" cx="5029200"/>
          </a:xfrm>
          <a:prstGeom prst="rect">
            <a:avLst/>
          </a:prstGeom>
        </p:spPr>
        <p:txBody>
          <a:bodyPr tIns="45700" wrap="square" rIns="91440" numCol="1" lIns="91440" bIns="45700" anchor="t"/>
          <a:lstStyle/>
          <a:p>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319" id="319"/>
          <p:cNvSpPr>
            <a:spLocks/>
          </p:cNvSpPr>
          <p:nvPr>
            <p:ph type="sldImg" idx="2"/>
          </p:nvPr>
        </p:nvSpPr>
        <p:spPr>
          <a:xfrm>
            <a:off y="685800" x="1144587"/>
            <a:ext cy="3429000" cx="4572000"/>
          </a:xfrm>
          <a:prstGeom prst="rect">
            <a:avLst/>
          </a:prstGeom>
          <a:ln>
            <a:noFill/>
          </a:ln>
        </p:spPr>
      </p:sp>
      <p:sp>
        <p:nvSpPr>
          <p:cNvPr name="Text Box 320" id="320"/>
          <p:cNvSpPr>
            <a:spLocks/>
          </p:cNvSpPr>
          <p:nvPr>
            <p:ph type="body" idx="1"/>
          </p:nvPr>
        </p:nvSpPr>
        <p:spPr>
          <a:xfrm>
            <a:off y="4343400" x="914400"/>
            <a:ext cy="4114800" cx="5029200"/>
          </a:xfrm>
          <a:prstGeom prst="rect">
            <a:avLst/>
          </a:prstGeom>
        </p:spPr>
        <p:txBody>
          <a:bodyPr tIns="45700" wrap="square" rIns="91440" numCol="1" lIns="91440" bIns="45700" anchor="t"/>
          <a:lstStyle/>
          <a:p>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321" id="321"/>
          <p:cNvSpPr>
            <a:spLocks/>
          </p:cNvSpPr>
          <p:nvPr>
            <p:ph type="sldImg" idx="2"/>
          </p:nvPr>
        </p:nvSpPr>
        <p:spPr>
          <a:xfrm>
            <a:off y="685800" x="1144587"/>
            <a:ext cy="3429000" cx="4572000"/>
          </a:xfrm>
          <a:prstGeom prst="rect">
            <a:avLst/>
          </a:prstGeom>
          <a:ln>
            <a:noFill/>
          </a:ln>
        </p:spPr>
      </p:sp>
      <p:sp>
        <p:nvSpPr>
          <p:cNvPr name="Text Box 322" id="322"/>
          <p:cNvSpPr>
            <a:spLocks/>
          </p:cNvSpPr>
          <p:nvPr>
            <p:ph type="body" idx="1"/>
          </p:nvPr>
        </p:nvSpPr>
        <p:spPr>
          <a:xfrm>
            <a:off y="4343400" x="914400"/>
            <a:ext cy="4114800" cx="5029200"/>
          </a:xfrm>
          <a:prstGeom prst="rect">
            <a:avLst/>
          </a:prstGeom>
        </p:spPr>
        <p:txBody>
          <a:bodyPr tIns="45700" wrap="square" rIns="91440" numCol="1" lIns="91440" bIns="45700" anchor="t"/>
          <a:lstStyle/>
          <a:p>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323" id="323"/>
          <p:cNvSpPr>
            <a:spLocks/>
          </p:cNvSpPr>
          <p:nvPr>
            <p:ph type="sldImg" idx="2"/>
          </p:nvPr>
        </p:nvSpPr>
        <p:spPr>
          <a:xfrm>
            <a:off y="685800" x="1144587"/>
            <a:ext cy="3429000" cx="4572000"/>
          </a:xfrm>
          <a:prstGeom prst="rect">
            <a:avLst/>
          </a:prstGeom>
          <a:ln>
            <a:noFill/>
          </a:ln>
        </p:spPr>
      </p:sp>
      <p:sp>
        <p:nvSpPr>
          <p:cNvPr name="Text Box 324" id="324"/>
          <p:cNvSpPr>
            <a:spLocks/>
          </p:cNvSpPr>
          <p:nvPr>
            <p:ph type="body" idx="1"/>
          </p:nvPr>
        </p:nvSpPr>
        <p:spPr>
          <a:xfrm>
            <a:off y="4343400" x="914400"/>
            <a:ext cy="4114800" cx="5029200"/>
          </a:xfrm>
          <a:prstGeom prst="rect">
            <a:avLst/>
          </a:prstGeom>
        </p:spPr>
        <p:txBody>
          <a:bodyPr tIns="45700" wrap="square" rIns="91440" numCol="1" lIns="91440" bIns="45700" anchor="t"/>
          <a:lstStyle/>
          <a:p>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325" id="325"/>
          <p:cNvSpPr>
            <a:spLocks/>
          </p:cNvSpPr>
          <p:nvPr>
            <p:ph type="sldImg" idx="2"/>
          </p:nvPr>
        </p:nvSpPr>
        <p:spPr>
          <a:xfrm>
            <a:off y="685800" x="1144587"/>
            <a:ext cy="3429000" cx="4572000"/>
          </a:xfrm>
          <a:prstGeom prst="rect">
            <a:avLst/>
          </a:prstGeom>
          <a:ln>
            <a:noFill/>
          </a:ln>
        </p:spPr>
      </p:sp>
      <p:sp>
        <p:nvSpPr>
          <p:cNvPr name="Text Box 326" id="326"/>
          <p:cNvSpPr>
            <a:spLocks/>
          </p:cNvSpPr>
          <p:nvPr>
            <p:ph type="body" idx="1"/>
          </p:nvPr>
        </p:nvSpPr>
        <p:spPr>
          <a:xfrm>
            <a:off y="4343400" x="914400"/>
            <a:ext cy="4114800" cx="5029200"/>
          </a:xfrm>
          <a:prstGeom prst="rect">
            <a:avLst/>
          </a:prstGeom>
        </p:spPr>
        <p:txBody>
          <a:bodyPr tIns="45700" wrap="square" rIns="91440" numCol="1" lIns="91440" bIns="45700" anchor="t"/>
          <a:lstStyle/>
          <a:p>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327" id="327"/>
          <p:cNvSpPr>
            <a:spLocks/>
          </p:cNvSpPr>
          <p:nvPr>
            <p:ph type="sldImg" idx="2"/>
          </p:nvPr>
        </p:nvSpPr>
        <p:spPr>
          <a:xfrm>
            <a:off y="685800" x="1144587"/>
            <a:ext cy="3429000" cx="4572000"/>
          </a:xfrm>
          <a:prstGeom prst="rect">
            <a:avLst/>
          </a:prstGeom>
          <a:ln>
            <a:noFill/>
          </a:ln>
        </p:spPr>
      </p:sp>
      <p:sp>
        <p:nvSpPr>
          <p:cNvPr name="Text Box 328" id="328"/>
          <p:cNvSpPr>
            <a:spLocks/>
          </p:cNvSpPr>
          <p:nvPr>
            <p:ph type="body" idx="1"/>
          </p:nvPr>
        </p:nvSpPr>
        <p:spPr>
          <a:xfrm>
            <a:off y="4343400" x="914400"/>
            <a:ext cy="4114800" cx="5029200"/>
          </a:xfrm>
          <a:prstGeom prst="rect">
            <a:avLst/>
          </a:prstGeom>
        </p:spPr>
        <p:txBody>
          <a:bodyPr tIns="45700" wrap="square" rIns="91440" numCol="1" lIns="91440" bIns="45700" anchor="t"/>
          <a:lstStyle/>
          <a:p>
            <a:pPr>
              <a:spcBef>
                <a:spcPct val="0"/>
              </a:spcBef>
            </a:pPr>
            <a:r>
              <a:rPr smtClean="0" lang="en-US" dirty="0"/>
              <a:t>There is no audio for this video/animation.</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329" id="329"/>
          <p:cNvSpPr>
            <a:spLocks/>
          </p:cNvSpPr>
          <p:nvPr>
            <p:ph type="sldImg" idx="2"/>
          </p:nvPr>
        </p:nvSpPr>
        <p:spPr>
          <a:xfrm>
            <a:off y="685800" x="1144587"/>
            <a:ext cy="3429000" cx="4572000"/>
          </a:xfrm>
          <a:prstGeom prst="rect">
            <a:avLst/>
          </a:prstGeom>
          <a:ln>
            <a:noFill/>
          </a:ln>
        </p:spPr>
      </p:sp>
      <p:sp>
        <p:nvSpPr>
          <p:cNvPr name="Text Box 330" id="330"/>
          <p:cNvSpPr>
            <a:spLocks/>
          </p:cNvSpPr>
          <p:nvPr>
            <p:ph type="body" idx="1"/>
          </p:nvPr>
        </p:nvSpPr>
        <p:spPr>
          <a:xfrm>
            <a:off y="4343400" x="914400"/>
            <a:ext cy="4114800" cx="5029200"/>
          </a:xfrm>
          <a:prstGeom prst="rect">
            <a:avLst/>
          </a:prstGeom>
        </p:spPr>
        <p:txBody>
          <a:bodyPr tIns="45700" wrap="square" rIns="91440" numCol="1" lIns="91440" bIns="45700" anchor="t"/>
          <a:lstStyle/>
          <a:p>
            <a:pPr>
              <a:spcBef>
                <a:spcPct val="0"/>
              </a:spcBef>
            </a:pPr>
            <a:r>
              <a:rPr smtClean="0" lang="en-US" dirty="0"/>
              <a:t>There is no audio for this video/animation.</a:t>
            </a:r>
          </a:p>
          <a:p>
            <a:pPr>
              <a:spcBef>
                <a:spcPct val="0"/>
              </a:spcBef>
            </a:pPr>
            <a:endParaRPr smtClean="0"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331" id="331"/>
          <p:cNvSpPr>
            <a:spLocks/>
          </p:cNvSpPr>
          <p:nvPr>
            <p:ph type="sldImg" idx="2"/>
          </p:nvPr>
        </p:nvSpPr>
        <p:spPr>
          <a:xfrm>
            <a:off y="685800" x="1144587"/>
            <a:ext cy="3429000" cx="4572000"/>
          </a:xfrm>
          <a:prstGeom prst="rect">
            <a:avLst/>
          </a:prstGeom>
          <a:ln>
            <a:noFill/>
          </a:ln>
        </p:spPr>
      </p:sp>
      <p:sp>
        <p:nvSpPr>
          <p:cNvPr name="Text Box 332" id="332"/>
          <p:cNvSpPr>
            <a:spLocks/>
          </p:cNvSpPr>
          <p:nvPr>
            <p:ph type="body" idx="1"/>
          </p:nvPr>
        </p:nvSpPr>
        <p:spPr>
          <a:xfrm>
            <a:off y="4343400" x="914400"/>
            <a:ext cy="4114800" cx="5029200"/>
          </a:xfrm>
          <a:prstGeom prst="rect">
            <a:avLst/>
          </a:prstGeom>
        </p:spPr>
        <p:txBody>
          <a:bodyPr tIns="45700" wrap="square" rIns="91440" numCol="1" lIns="91440" bIns="45700" anchor="t"/>
          <a:lstStyle/>
          <a:p>
            <a:pPr>
              <a:spcBef>
                <a:spcPct val="0"/>
              </a:spcBef>
            </a:pPr>
            <a:r>
              <a:rPr smtClean="0" lang="en-US" dirty="0"/>
              <a:t>There is no audio for this video/animation.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279" id="279"/>
          <p:cNvSpPr>
            <a:spLocks/>
          </p:cNvSpPr>
          <p:nvPr>
            <p:ph type="sldImg" idx="2"/>
          </p:nvPr>
        </p:nvSpPr>
        <p:spPr>
          <a:xfrm>
            <a:off y="685800" x="1143000"/>
            <a:ext cy="3429000" cx="4572000"/>
          </a:xfrm>
          <a:prstGeom prst="rect">
            <a:avLst/>
          </a:prstGeom>
          <a:ln>
            <a:noFill/>
          </a:ln>
        </p:spPr>
      </p:sp>
      <p:sp>
        <p:nvSpPr>
          <p:cNvPr name="Text Box 280" id="280"/>
          <p:cNvSpPr>
            <a:spLocks/>
          </p:cNvSpPr>
          <p:nvPr>
            <p:ph type="body" idx="1"/>
          </p:nvPr>
        </p:nvSpPr>
        <p:spPr>
          <a:xfrm>
            <a:off y="4343400" x="685800"/>
            <a:ext cy="4114800" cx="5486400"/>
          </a:xfrm>
          <a:prstGeom prst="rect">
            <a:avLst/>
          </a:prstGeom>
        </p:spPr>
        <p:txBody>
          <a:bodyPr tIns="45700" wrap="square" rIns="91440" numCol="1" lIns="91440" bIns="45700" anchor="t"/>
          <a:lstStyle/>
          <a:p>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333" id="333"/>
          <p:cNvSpPr>
            <a:spLocks/>
          </p:cNvSpPr>
          <p:nvPr>
            <p:ph type="sldImg" idx="2"/>
          </p:nvPr>
        </p:nvSpPr>
        <p:spPr>
          <a:xfrm>
            <a:off y="685800" x="1144587"/>
            <a:ext cy="3429000" cx="4572000"/>
          </a:xfrm>
          <a:prstGeom prst="rect">
            <a:avLst/>
          </a:prstGeom>
          <a:ln>
            <a:noFill/>
          </a:ln>
        </p:spPr>
      </p:sp>
      <p:sp>
        <p:nvSpPr>
          <p:cNvPr name="Text Box 334" id="334"/>
          <p:cNvSpPr>
            <a:spLocks/>
          </p:cNvSpPr>
          <p:nvPr>
            <p:ph type="body" idx="1"/>
          </p:nvPr>
        </p:nvSpPr>
        <p:spPr>
          <a:xfrm>
            <a:off y="4343400" x="914400"/>
            <a:ext cy="4114800" cx="5029200"/>
          </a:xfrm>
          <a:prstGeom prst="rect">
            <a:avLst/>
          </a:prstGeom>
        </p:spPr>
        <p:txBody>
          <a:bodyPr tIns="45700" wrap="square" rIns="91440" numCol="1" lIns="91440" bIns="45700" anchor="t"/>
          <a:lstStyle/>
          <a:p>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335" id="335"/>
          <p:cNvSpPr>
            <a:spLocks/>
          </p:cNvSpPr>
          <p:nvPr>
            <p:ph type="sldImg" idx="2"/>
          </p:nvPr>
        </p:nvSpPr>
        <p:spPr>
          <a:xfrm>
            <a:off y="685800" x="1144587"/>
            <a:ext cy="3429000" cx="4572000"/>
          </a:xfrm>
          <a:prstGeom prst="rect">
            <a:avLst/>
          </a:prstGeom>
          <a:ln>
            <a:noFill/>
          </a:ln>
        </p:spPr>
      </p:sp>
      <p:sp>
        <p:nvSpPr>
          <p:cNvPr name="Text Box 336" id="336"/>
          <p:cNvSpPr>
            <a:spLocks/>
          </p:cNvSpPr>
          <p:nvPr>
            <p:ph type="body" idx="1"/>
          </p:nvPr>
        </p:nvSpPr>
        <p:spPr>
          <a:xfrm>
            <a:off y="4343400" x="914400"/>
            <a:ext cy="4114800" cx="5029200"/>
          </a:xfrm>
          <a:prstGeom prst="rect">
            <a:avLst/>
          </a:prstGeom>
        </p:spPr>
        <p:txBody>
          <a:bodyPr tIns="45700" wrap="square" rIns="91440" numCol="1" lIns="91440" bIns="45700" anchor="t"/>
          <a:lstStyle/>
          <a:p>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337" id="337"/>
          <p:cNvSpPr>
            <a:spLocks/>
          </p:cNvSpPr>
          <p:nvPr>
            <p:ph type="sldImg" idx="2"/>
          </p:nvPr>
        </p:nvSpPr>
        <p:spPr>
          <a:xfrm>
            <a:off y="685800" x="1144587"/>
            <a:ext cy="3429000" cx="4572000"/>
          </a:xfrm>
          <a:prstGeom prst="rect">
            <a:avLst/>
          </a:prstGeom>
          <a:ln>
            <a:noFill/>
          </a:ln>
        </p:spPr>
      </p:sp>
      <p:sp>
        <p:nvSpPr>
          <p:cNvPr name="Text Box 338" id="338"/>
          <p:cNvSpPr>
            <a:spLocks/>
          </p:cNvSpPr>
          <p:nvPr>
            <p:ph type="body" idx="1"/>
          </p:nvPr>
        </p:nvSpPr>
        <p:spPr>
          <a:xfrm>
            <a:off y="4343400" x="914400"/>
            <a:ext cy="4114800" cx="5029200"/>
          </a:xfrm>
          <a:prstGeom prst="rect">
            <a:avLst/>
          </a:prstGeom>
        </p:spPr>
        <p:txBody>
          <a:bodyPr tIns="45700" wrap="square" rIns="91440" numCol="1" lIns="91440" bIns="45700" anchor="t"/>
          <a:lstStyle/>
          <a:p>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339" id="339"/>
          <p:cNvSpPr>
            <a:spLocks/>
          </p:cNvSpPr>
          <p:nvPr>
            <p:ph type="sldImg" idx="2"/>
          </p:nvPr>
        </p:nvSpPr>
        <p:spPr>
          <a:xfrm>
            <a:off y="685800" x="1144587"/>
            <a:ext cy="3429000" cx="4572000"/>
          </a:xfrm>
          <a:prstGeom prst="rect">
            <a:avLst/>
          </a:prstGeom>
          <a:ln>
            <a:noFill/>
          </a:ln>
        </p:spPr>
      </p:sp>
      <p:sp>
        <p:nvSpPr>
          <p:cNvPr name="Text Box 340" id="340"/>
          <p:cNvSpPr>
            <a:spLocks/>
          </p:cNvSpPr>
          <p:nvPr>
            <p:ph type="body" idx="1"/>
          </p:nvPr>
        </p:nvSpPr>
        <p:spPr>
          <a:xfrm>
            <a:off y="4343400" x="914400"/>
            <a:ext cy="4114800" cx="5029200"/>
          </a:xfrm>
          <a:prstGeom prst="rect">
            <a:avLst/>
          </a:prstGeom>
        </p:spPr>
        <p:txBody>
          <a:bodyPr tIns="45700" wrap="square" rIns="91440" numCol="1" lIns="91440" bIns="45700" anchor="t"/>
          <a:lstStyle/>
          <a:p>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341" id="341"/>
          <p:cNvSpPr>
            <a:spLocks/>
          </p:cNvSpPr>
          <p:nvPr>
            <p:ph type="sldImg" idx="2"/>
          </p:nvPr>
        </p:nvSpPr>
        <p:spPr>
          <a:xfrm>
            <a:off y="685800" x="1144587"/>
            <a:ext cy="3429000" cx="4572000"/>
          </a:xfrm>
          <a:prstGeom prst="rect">
            <a:avLst/>
          </a:prstGeom>
          <a:ln>
            <a:noFill/>
          </a:ln>
        </p:spPr>
      </p:sp>
      <p:sp>
        <p:nvSpPr>
          <p:cNvPr name="Text Box 342" id="342"/>
          <p:cNvSpPr>
            <a:spLocks/>
          </p:cNvSpPr>
          <p:nvPr>
            <p:ph type="body" idx="1"/>
          </p:nvPr>
        </p:nvSpPr>
        <p:spPr>
          <a:xfrm>
            <a:off y="4343400" x="914400"/>
            <a:ext cy="4114800" cx="5029200"/>
          </a:xfrm>
          <a:prstGeom prst="rect">
            <a:avLst/>
          </a:prstGeom>
        </p:spPr>
        <p:txBody>
          <a:bodyPr tIns="45700" wrap="square" rIns="91440" numCol="1" lIns="91440" bIns="45700" anchor="t"/>
          <a:lstStyle/>
          <a:p>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343" id="343"/>
          <p:cNvSpPr>
            <a:spLocks/>
          </p:cNvSpPr>
          <p:nvPr>
            <p:ph type="sldImg" idx="2"/>
          </p:nvPr>
        </p:nvSpPr>
        <p:spPr>
          <a:xfrm>
            <a:off y="685800" x="1144587"/>
            <a:ext cy="3429000" cx="4572000"/>
          </a:xfrm>
          <a:prstGeom prst="rect">
            <a:avLst/>
          </a:prstGeom>
          <a:ln>
            <a:noFill/>
          </a:ln>
        </p:spPr>
      </p:sp>
      <p:sp>
        <p:nvSpPr>
          <p:cNvPr name="Text Box 344" id="344"/>
          <p:cNvSpPr>
            <a:spLocks/>
          </p:cNvSpPr>
          <p:nvPr>
            <p:ph type="body" idx="1"/>
          </p:nvPr>
        </p:nvSpPr>
        <p:spPr>
          <a:xfrm>
            <a:off y="4343400" x="914400"/>
            <a:ext cy="4114800" cx="5029200"/>
          </a:xfrm>
          <a:prstGeom prst="rect">
            <a:avLst/>
          </a:prstGeom>
        </p:spPr>
        <p:txBody>
          <a:bodyPr tIns="45700" wrap="square" rIns="91440" numCol="1" lIns="91440" bIns="45700" anchor="t"/>
          <a:lstStyle/>
          <a:p>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345" id="345"/>
          <p:cNvSpPr>
            <a:spLocks/>
          </p:cNvSpPr>
          <p:nvPr>
            <p:ph type="sldImg" idx="2"/>
          </p:nvPr>
        </p:nvSpPr>
        <p:spPr>
          <a:xfrm>
            <a:off y="685800" x="1144587"/>
            <a:ext cy="3429000" cx="4572000"/>
          </a:xfrm>
          <a:prstGeom prst="rect">
            <a:avLst/>
          </a:prstGeom>
          <a:ln>
            <a:noFill/>
          </a:ln>
        </p:spPr>
      </p:sp>
      <p:sp>
        <p:nvSpPr>
          <p:cNvPr name="Text Box 346" id="346"/>
          <p:cNvSpPr>
            <a:spLocks/>
          </p:cNvSpPr>
          <p:nvPr>
            <p:ph type="body" idx="1"/>
          </p:nvPr>
        </p:nvSpPr>
        <p:spPr>
          <a:xfrm>
            <a:off y="4343400" x="914400"/>
            <a:ext cy="4114800" cx="5029200"/>
          </a:xfrm>
          <a:prstGeom prst="rect">
            <a:avLst/>
          </a:prstGeom>
        </p:spPr>
        <p:txBody>
          <a:bodyPr tIns="45700" wrap="square" rIns="91440" numCol="1" lIns="91440" bIns="45700" anchor="t"/>
          <a:lstStyle/>
          <a:p>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347" id="347"/>
          <p:cNvSpPr>
            <a:spLocks/>
          </p:cNvSpPr>
          <p:nvPr>
            <p:ph type="sldImg" idx="2"/>
          </p:nvPr>
        </p:nvSpPr>
        <p:spPr>
          <a:xfrm>
            <a:off y="685800" x="1144587"/>
            <a:ext cy="3429000" cx="4572000"/>
          </a:xfrm>
          <a:prstGeom prst="rect">
            <a:avLst/>
          </a:prstGeom>
          <a:ln>
            <a:noFill/>
          </a:ln>
        </p:spPr>
      </p:sp>
      <p:sp>
        <p:nvSpPr>
          <p:cNvPr name="Text Box 348" id="348"/>
          <p:cNvSpPr>
            <a:spLocks/>
          </p:cNvSpPr>
          <p:nvPr>
            <p:ph type="body" idx="1"/>
          </p:nvPr>
        </p:nvSpPr>
        <p:spPr>
          <a:xfrm>
            <a:off y="4343400" x="914400"/>
            <a:ext cy="4114800" cx="5029200"/>
          </a:xfrm>
          <a:prstGeom prst="rect">
            <a:avLst/>
          </a:prstGeom>
        </p:spPr>
        <p:txBody>
          <a:bodyPr tIns="45700" wrap="square" rIns="91440" numCol="1" lIns="91440" bIns="45700" anchor="t"/>
          <a:lstStyle/>
          <a:p>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349" id="349"/>
          <p:cNvSpPr>
            <a:spLocks/>
          </p:cNvSpPr>
          <p:nvPr>
            <p:ph type="sldImg" idx="2"/>
          </p:nvPr>
        </p:nvSpPr>
        <p:spPr>
          <a:xfrm>
            <a:off y="685800" x="1144587"/>
            <a:ext cy="3429000" cx="4572000"/>
          </a:xfrm>
          <a:prstGeom prst="rect">
            <a:avLst/>
          </a:prstGeom>
          <a:ln>
            <a:noFill/>
          </a:ln>
        </p:spPr>
      </p:sp>
      <p:sp>
        <p:nvSpPr>
          <p:cNvPr name="Text Box 350" id="350"/>
          <p:cNvSpPr>
            <a:spLocks/>
          </p:cNvSpPr>
          <p:nvPr>
            <p:ph type="body" idx="1"/>
          </p:nvPr>
        </p:nvSpPr>
        <p:spPr>
          <a:xfrm>
            <a:off y="4343400" x="914400"/>
            <a:ext cy="4114800" cx="5029200"/>
          </a:xfrm>
          <a:prstGeom prst="rect">
            <a:avLst/>
          </a:prstGeom>
        </p:spPr>
        <p:txBody>
          <a:bodyPr tIns="45700" wrap="square" rIns="91440" numCol="1" lIns="91440" bIns="45700" anchor="t"/>
          <a:lstStyle/>
          <a:p>
            <a:pPr>
              <a:spcBef>
                <a:spcPct val="0"/>
              </a:spcBef>
            </a:pPr>
            <a:r>
              <a:rPr smtClean="0" lang="en-US" dirty="0"/>
              <a:t>If you move your cursor along the capillary from the arteriolar end to the venule end, you will see the resultant pressure gradient at that point in the capillary and be able to relate that to net flow of fluid in or out of the capillary. Vasodilation reduces the pressure drop across the arterials, so that capillary pressure is closer to the arterial pressure. The venus pressure may remain unchanged. The net result is a greater length of capillary where fluid leaves the plasma and a reduced length for it to return. </a:t>
            </a:r>
          </a:p>
          <a:p>
            <a:pPr>
              <a:spcBef>
                <a:spcPct val="0"/>
              </a:spcBef>
            </a:pPr>
            <a:endParaRPr smtClean="0" lang="en-US" dirty="0"/>
          </a:p>
          <a:p>
            <a:pPr>
              <a:spcBef>
                <a:spcPct val="0"/>
              </a:spcBef>
            </a:pPr>
            <a:r>
              <a:rPr smtClean="0" lang="en-US" dirty="0"/>
              <a:t>This imbalance results in a net loss of fluid from the plasma. The result is an increase of the interstitial fluid in this tissue. If this increase continued, it would result in edema. </a:t>
            </a:r>
          </a:p>
          <a:p>
            <a:pPr>
              <a:spcBef>
                <a:spcPct val="0"/>
              </a:spcBef>
            </a:pPr>
            <a:endParaRPr smtClean="0" lang="en-US" dirty="0"/>
          </a:p>
          <a:p>
            <a:pPr>
              <a:spcBef>
                <a:spcPct val="0"/>
              </a:spcBef>
            </a:pPr>
            <a:r>
              <a:rPr smtClean="0" lang="en-US" dirty="0"/>
              <a:t>When the central blood pressure decreases, the pressure at the capillaries usually decreases. Most vascular beds will initiate reflex efforts to maintain the central blood pressure, via arteriolar vasoconstriction. This further reduces the pressure at the arteriolar end of the capillary. The decrease in hydrostatic pressure results in a decreased length of capillary, where fluid is lost from the plasma, and an increase in the length where fluid returns. This results in a net gain of fluid to the plasma. If this occurs over most of the body's vascular beds, there is an auto transfusion that helps to compensate for plasma loss during hemorrhagic shock. </a:t>
            </a:r>
          </a:p>
          <a:p>
            <a:pPr>
              <a:spcBef>
                <a:spcPct val="0"/>
              </a:spcBef>
            </a:pPr>
            <a:endParaRPr smtClean="0" lang="en-US" dirty="0"/>
          </a:p>
          <a:p>
            <a:pPr>
              <a:spcBef>
                <a:spcPct val="0"/>
              </a:spcBef>
            </a:pPr>
            <a:r>
              <a:rPr smtClean="0" lang="en-US" dirty="0"/>
              <a:t>When cardiac function is compromised, it cannot pump blood as effectively, so venous pressure rises. This elevation in venous pressure is seen in the capillaries. This rising venous pressure decreases the length of capillary where fluid is reabsorbed into the plasma. This results in a net loss of fluid from the plasma to ISF. The resulting edema can be seen in the swollen ankles and other tissues that are symptomatic of congestive heart failure. </a:t>
            </a:r>
          </a:p>
          <a:p>
            <a:pPr>
              <a:spcBef>
                <a:spcPct val="0"/>
              </a:spcBef>
            </a:pPr>
            <a:endParaRPr smtClean="0" lang="en-US" dirty="0"/>
          </a:p>
          <a:p>
            <a:pPr>
              <a:spcBef>
                <a:spcPct val="0"/>
              </a:spcBef>
            </a:pPr>
            <a:r>
              <a:rPr smtClean="0" lang="en-US" dirty="0"/>
              <a:t>When the plasma does not contain sufficient protein or the interstitial fluids contain too much, then the difference in oncotic pressure falls from 25 millimeters of mercury to less than 20. This results in a net increase in the length of the capillary where hydrostatic pressure exceeds oncotic pressure, which leads to edema. </a:t>
            </a:r>
          </a:p>
          <a:p>
            <a:pPr>
              <a:spcBef>
                <a:spcPct val="0"/>
              </a:spcBef>
            </a:pPr>
            <a:endParaRPr smtClean="0" lang="en-US" dirty="0"/>
          </a:p>
          <a:p>
            <a:pPr>
              <a:spcBef>
                <a:spcPct val="0"/>
              </a:spcBef>
            </a:pPr>
            <a:r>
              <a:rPr smtClean="0" lang="en-US" dirty="0"/>
              <a:t>This imbalance explains the Kwashiorkor of children with severe protein malnourishment from peritoneal edema. In burns, when capillaries are damaged, more plasma proteins leak into the interstitium, resulting in a decrease of the oncotic pressure difference and edema.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351" id="351"/>
          <p:cNvSpPr>
            <a:spLocks/>
          </p:cNvSpPr>
          <p:nvPr>
            <p:ph type="body" idx="1"/>
          </p:nvPr>
        </p:nvSpPr>
        <p:spPr>
          <a:xfrm>
            <a:off y="4343400" x="685800"/>
            <a:ext cy="4114800" cx="5486400"/>
          </a:xfrm>
          <a:prstGeom prst="rect">
            <a:avLst/>
          </a:prstGeom>
        </p:spPr>
        <p:txBody>
          <a:bodyPr tIns="45720" wrap="square" rIns="91440" numCol="1" lIns="91440" bIns="45720" anchor="t"/>
          <a:lstStyle/>
          <a:p>
            <a:endParaRPr/>
          </a:p>
        </p:txBody>
      </p:sp>
      <p:sp>
        <p:nvSpPr>
          <p:cNvPr name="Text Box 352" id="352"/>
          <p:cNvSpPr>
            <a:spLocks/>
          </p:cNvSpPr>
          <p:nvPr>
            <p:ph type="sldImg" idx="2"/>
          </p:nvPr>
        </p:nvSpPr>
        <p:spPr>
          <a:xfrm>
            <a:off y="685800" x="1143000"/>
            <a:ext cy="3429000" cx="4572000"/>
          </a:xfrm>
          <a:prstGeom prst="rect">
            <a:avLst/>
          </a:prstGeom>
          <a:ln cap="flat">
            <a:solidFill>
              <a:srgbClr val="000000">
                <a:alpha val="100000"/>
              </a:srgbClr>
            </a:solidFill>
            <a:round/>
            <a:headEnd/>
            <a:tailEnd/>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281" id="281"/>
          <p:cNvSpPr>
            <a:spLocks/>
          </p:cNvSpPr>
          <p:nvPr>
            <p:ph type="sldImg" idx="2"/>
          </p:nvPr>
        </p:nvSpPr>
        <p:spPr>
          <a:xfrm>
            <a:off y="685800" x="1143000"/>
            <a:ext cy="3429000" cx="4572000"/>
          </a:xfrm>
          <a:prstGeom prst="rect">
            <a:avLst/>
          </a:prstGeom>
          <a:ln>
            <a:noFill/>
          </a:ln>
        </p:spPr>
      </p:sp>
      <p:sp>
        <p:nvSpPr>
          <p:cNvPr name="Text Box 282" id="282"/>
          <p:cNvSpPr>
            <a:spLocks/>
          </p:cNvSpPr>
          <p:nvPr>
            <p:ph type="body" idx="1"/>
          </p:nvPr>
        </p:nvSpPr>
        <p:spPr>
          <a:xfrm>
            <a:off y="4343400" x="685800"/>
            <a:ext cy="4114800" cx="5486400"/>
          </a:xfrm>
          <a:prstGeom prst="rect">
            <a:avLst/>
          </a:prstGeom>
        </p:spPr>
        <p:txBody>
          <a:bodyPr tIns="45700" wrap="square" rIns="91440" numCol="1" lIns="91440" bIns="45700" anchor="t"/>
          <a:lstStyle/>
          <a:p>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353" id="353"/>
          <p:cNvSpPr>
            <a:spLocks/>
          </p:cNvSpPr>
          <p:nvPr>
            <p:ph type="body" idx="1"/>
          </p:nvPr>
        </p:nvSpPr>
        <p:spPr>
          <a:xfrm>
            <a:off y="4343400" x="685800"/>
            <a:ext cy="4114800" cx="5486400"/>
          </a:xfrm>
          <a:prstGeom prst="rect">
            <a:avLst/>
          </a:prstGeom>
        </p:spPr>
        <p:txBody>
          <a:bodyPr tIns="45720" wrap="square" rIns="91440" numCol="1" lIns="91440" bIns="45720" anchor="t"/>
          <a:lstStyle/>
          <a:p>
            <a:endParaRPr/>
          </a:p>
        </p:txBody>
      </p:sp>
      <p:sp>
        <p:nvSpPr>
          <p:cNvPr name="Text Box 354" id="354"/>
          <p:cNvSpPr>
            <a:spLocks/>
          </p:cNvSpPr>
          <p:nvPr>
            <p:ph type="sldImg" idx="2"/>
          </p:nvPr>
        </p:nvSpPr>
        <p:spPr>
          <a:xfrm>
            <a:off y="685800" x="1143000"/>
            <a:ext cy="3429000" cx="4572000"/>
          </a:xfrm>
          <a:prstGeom prst="rect">
            <a:avLst/>
          </a:prstGeom>
          <a:ln cap="flat">
            <a:solidFill>
              <a:srgbClr val="000000">
                <a:alpha val="100000"/>
              </a:srgbClr>
            </a:solidFill>
            <a:round/>
            <a:headEnd/>
            <a:tailEnd/>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355" id="355"/>
          <p:cNvSpPr>
            <a:spLocks/>
          </p:cNvSpPr>
          <p:nvPr>
            <p:ph type="sldImg" idx="2"/>
          </p:nvPr>
        </p:nvSpPr>
        <p:spPr>
          <a:xfrm>
            <a:off y="685800" x="1144587"/>
            <a:ext cy="3429000" cx="4572000"/>
          </a:xfrm>
          <a:prstGeom prst="rect">
            <a:avLst/>
          </a:prstGeom>
          <a:ln>
            <a:noFill/>
          </a:ln>
        </p:spPr>
      </p:sp>
      <p:sp>
        <p:nvSpPr>
          <p:cNvPr name="Text Box 356" id="356"/>
          <p:cNvSpPr>
            <a:spLocks/>
          </p:cNvSpPr>
          <p:nvPr>
            <p:ph type="body" idx="1"/>
          </p:nvPr>
        </p:nvSpPr>
        <p:spPr>
          <a:xfrm>
            <a:off y="4343400" x="914400"/>
            <a:ext cy="4114800" cx="5029200"/>
          </a:xfrm>
          <a:prstGeom prst="rect">
            <a:avLst/>
          </a:prstGeom>
        </p:spPr>
        <p:txBody>
          <a:bodyPr tIns="45700" wrap="square" rIns="91440" numCol="1" lIns="91440" bIns="45700" anchor="t"/>
          <a:lstStyle/>
          <a:p>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357" id="357"/>
          <p:cNvSpPr>
            <a:spLocks/>
          </p:cNvSpPr>
          <p:nvPr>
            <p:ph type="body" idx="1"/>
          </p:nvPr>
        </p:nvSpPr>
        <p:spPr>
          <a:xfrm>
            <a:off y="4343400" x="685800"/>
            <a:ext cy="4114800" cx="5486400"/>
          </a:xfrm>
          <a:prstGeom prst="rect">
            <a:avLst/>
          </a:prstGeom>
        </p:spPr>
        <p:txBody>
          <a:bodyPr tIns="45720" wrap="square" rIns="91440" numCol="1" lIns="91440" bIns="45720" anchor="t"/>
          <a:lstStyle/>
          <a:p>
            <a:endParaRPr/>
          </a:p>
        </p:txBody>
      </p:sp>
      <p:sp>
        <p:nvSpPr>
          <p:cNvPr name="Text Box 358" id="358"/>
          <p:cNvSpPr>
            <a:spLocks/>
          </p:cNvSpPr>
          <p:nvPr>
            <p:ph type="sldImg" idx="2"/>
          </p:nvPr>
        </p:nvSpPr>
        <p:spPr>
          <a:xfrm>
            <a:off y="685800" x="1143000"/>
            <a:ext cy="3429000" cx="4572000"/>
          </a:xfrm>
          <a:prstGeom prst="rect">
            <a:avLst/>
          </a:prstGeom>
          <a:ln cap="flat">
            <a:solidFill>
              <a:srgbClr val="000000">
                <a:alpha val="100000"/>
              </a:srgbClr>
            </a:solidFill>
            <a:round/>
            <a:headEnd/>
            <a:tailEnd/>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359" id="359"/>
          <p:cNvSpPr>
            <a:spLocks/>
          </p:cNvSpPr>
          <p:nvPr>
            <p:ph type="body" idx="1"/>
          </p:nvPr>
        </p:nvSpPr>
        <p:spPr>
          <a:xfrm>
            <a:off y="4343400" x="685800"/>
            <a:ext cy="4114800" cx="5486400"/>
          </a:xfrm>
          <a:prstGeom prst="rect">
            <a:avLst/>
          </a:prstGeom>
        </p:spPr>
        <p:txBody>
          <a:bodyPr tIns="45720" wrap="square" rIns="91440" numCol="1" lIns="91440" bIns="45720" anchor="t"/>
          <a:lstStyle/>
          <a:p>
            <a:endParaRPr/>
          </a:p>
        </p:txBody>
      </p:sp>
      <p:sp>
        <p:nvSpPr>
          <p:cNvPr name="Text Box 360" id="360"/>
          <p:cNvSpPr>
            <a:spLocks/>
          </p:cNvSpPr>
          <p:nvPr>
            <p:ph type="sldImg" idx="2"/>
          </p:nvPr>
        </p:nvSpPr>
        <p:spPr>
          <a:xfrm>
            <a:off y="685800" x="1143000"/>
            <a:ext cy="3429000" cx="4572000"/>
          </a:xfrm>
          <a:prstGeom prst="rect">
            <a:avLst/>
          </a:prstGeom>
          <a:ln cap="flat">
            <a:solidFill>
              <a:srgbClr val="000000">
                <a:alpha val="100000"/>
              </a:srgbClr>
            </a:solidFill>
            <a:round/>
            <a:headEnd/>
            <a:tailEnd/>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361" id="361"/>
          <p:cNvSpPr>
            <a:spLocks/>
          </p:cNvSpPr>
          <p:nvPr>
            <p:ph type="body" idx="1"/>
          </p:nvPr>
        </p:nvSpPr>
        <p:spPr>
          <a:xfrm>
            <a:off y="4343400" x="685800"/>
            <a:ext cy="4114800" cx="5486400"/>
          </a:xfrm>
          <a:prstGeom prst="rect">
            <a:avLst/>
          </a:prstGeom>
        </p:spPr>
        <p:txBody>
          <a:bodyPr tIns="45720" wrap="square" rIns="91440" numCol="1" lIns="91440" bIns="45720" anchor="t"/>
          <a:lstStyle/>
          <a:p>
            <a:endParaRPr/>
          </a:p>
        </p:txBody>
      </p:sp>
      <p:sp>
        <p:nvSpPr>
          <p:cNvPr name="Text Box 362" id="362"/>
          <p:cNvSpPr>
            <a:spLocks/>
          </p:cNvSpPr>
          <p:nvPr>
            <p:ph type="sldImg" idx="2"/>
          </p:nvPr>
        </p:nvSpPr>
        <p:spPr>
          <a:xfrm>
            <a:off y="685800" x="1143000"/>
            <a:ext cy="3429000" cx="4572000"/>
          </a:xfrm>
          <a:prstGeom prst="rect">
            <a:avLst/>
          </a:prstGeom>
          <a:ln cap="flat">
            <a:solidFill>
              <a:srgbClr val="000000">
                <a:alpha val="100000"/>
              </a:srgbClr>
            </a:solidFill>
            <a:round/>
            <a:headEnd/>
            <a:tailEnd/>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363" id="363"/>
          <p:cNvSpPr>
            <a:spLocks/>
          </p:cNvSpPr>
          <p:nvPr>
            <p:ph type="body" idx="1"/>
          </p:nvPr>
        </p:nvSpPr>
        <p:spPr>
          <a:xfrm>
            <a:off y="4343400" x="685800"/>
            <a:ext cy="4114800" cx="5486400"/>
          </a:xfrm>
          <a:prstGeom prst="rect">
            <a:avLst/>
          </a:prstGeom>
        </p:spPr>
        <p:txBody>
          <a:bodyPr tIns="45720" wrap="square" rIns="91440" numCol="1" lIns="91440" bIns="45720" anchor="t"/>
          <a:lstStyle/>
          <a:p>
            <a:endParaRPr/>
          </a:p>
        </p:txBody>
      </p:sp>
      <p:sp>
        <p:nvSpPr>
          <p:cNvPr name="Text Box 364" id="364"/>
          <p:cNvSpPr>
            <a:spLocks/>
          </p:cNvSpPr>
          <p:nvPr>
            <p:ph type="sldImg" idx="2"/>
          </p:nvPr>
        </p:nvSpPr>
        <p:spPr>
          <a:xfrm>
            <a:off y="685800" x="1143000"/>
            <a:ext cy="3429000" cx="4572000"/>
          </a:xfrm>
          <a:prstGeom prst="rect">
            <a:avLst/>
          </a:prstGeom>
          <a:ln cap="flat">
            <a:solidFill>
              <a:srgbClr val="000000">
                <a:alpha val="100000"/>
              </a:srgbClr>
            </a:solidFill>
            <a:round/>
            <a:headEnd/>
            <a:tailEnd/>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365" id="365"/>
          <p:cNvSpPr>
            <a:spLocks/>
          </p:cNvSpPr>
          <p:nvPr>
            <p:ph type="sldImg" idx="2"/>
          </p:nvPr>
        </p:nvSpPr>
        <p:spPr>
          <a:xfrm>
            <a:off y="685800" x="1144587"/>
            <a:ext cy="3429000" cx="4572000"/>
          </a:xfrm>
          <a:prstGeom prst="rect">
            <a:avLst/>
          </a:prstGeom>
          <a:ln>
            <a:noFill/>
          </a:ln>
        </p:spPr>
      </p:sp>
      <p:sp>
        <p:nvSpPr>
          <p:cNvPr name="Text Box 366" id="366"/>
          <p:cNvSpPr>
            <a:spLocks/>
          </p:cNvSpPr>
          <p:nvPr>
            <p:ph type="body" idx="1"/>
          </p:nvPr>
        </p:nvSpPr>
        <p:spPr>
          <a:xfrm>
            <a:off y="4343400" x="914400"/>
            <a:ext cy="4114800" cx="5029200"/>
          </a:xfrm>
          <a:prstGeom prst="rect">
            <a:avLst/>
          </a:prstGeom>
        </p:spPr>
        <p:txBody>
          <a:bodyPr tIns="45700" wrap="square" rIns="91440" numCol="1" lIns="91440" bIns="45700" anchor="t"/>
          <a:lstStyle/>
          <a:p>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367" id="367"/>
          <p:cNvSpPr>
            <a:spLocks/>
          </p:cNvSpPr>
          <p:nvPr>
            <p:ph type="sldImg" idx="2"/>
          </p:nvPr>
        </p:nvSpPr>
        <p:spPr>
          <a:xfrm>
            <a:off y="685800" x="1143000"/>
            <a:ext cy="3429000" cx="4572000"/>
          </a:xfrm>
          <a:prstGeom prst="rect">
            <a:avLst/>
          </a:prstGeom>
          <a:ln>
            <a:noFill/>
          </a:ln>
        </p:spPr>
      </p:sp>
      <p:sp>
        <p:nvSpPr>
          <p:cNvPr name="Text Box 368" id="368"/>
          <p:cNvSpPr>
            <a:spLocks/>
          </p:cNvSpPr>
          <p:nvPr>
            <p:ph type="body" idx="1"/>
          </p:nvPr>
        </p:nvSpPr>
        <p:spPr>
          <a:xfrm>
            <a:off y="4343400" x="685800"/>
            <a:ext cy="4114800" cx="5486400"/>
          </a:xfrm>
          <a:prstGeom prst="rect">
            <a:avLst/>
          </a:prstGeom>
        </p:spPr>
        <p:txBody>
          <a:bodyPr tIns="45700" wrap="square" rIns="91440" numCol="1" lIns="91440" bIns="45700" anchor="t"/>
          <a:lstStyle/>
          <a:p>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369" id="369"/>
          <p:cNvSpPr>
            <a:spLocks/>
          </p:cNvSpPr>
          <p:nvPr>
            <p:ph type="sldImg" idx="2"/>
          </p:nvPr>
        </p:nvSpPr>
        <p:spPr>
          <a:xfrm>
            <a:off y="685800" x="1143000"/>
            <a:ext cy="3429000" cx="4572000"/>
          </a:xfrm>
          <a:prstGeom prst="rect">
            <a:avLst/>
          </a:prstGeom>
          <a:ln>
            <a:noFill/>
          </a:ln>
        </p:spPr>
      </p:sp>
      <p:sp>
        <p:nvSpPr>
          <p:cNvPr name="Text Box 370" id="370"/>
          <p:cNvSpPr>
            <a:spLocks/>
          </p:cNvSpPr>
          <p:nvPr>
            <p:ph type="body" idx="1"/>
          </p:nvPr>
        </p:nvSpPr>
        <p:spPr>
          <a:xfrm>
            <a:off y="4343400" x="685800"/>
            <a:ext cy="4114800" cx="5486400"/>
          </a:xfrm>
          <a:prstGeom prst="rect">
            <a:avLst/>
          </a:prstGeom>
        </p:spPr>
        <p:txBody>
          <a:bodyPr tIns="45700" wrap="square" rIns="91440" numCol="1" lIns="91440" bIns="45700" anchor="t"/>
          <a:lstStyle/>
          <a:p>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371" id="371"/>
          <p:cNvSpPr>
            <a:spLocks/>
          </p:cNvSpPr>
          <p:nvPr>
            <p:ph type="body" idx="1"/>
          </p:nvPr>
        </p:nvSpPr>
        <p:spPr>
          <a:xfrm>
            <a:off y="4343400" x="685800"/>
            <a:ext cy="4114800" cx="5486400"/>
          </a:xfrm>
          <a:prstGeom prst="rect">
            <a:avLst/>
          </a:prstGeom>
        </p:spPr>
        <p:txBody>
          <a:bodyPr tIns="45720" wrap="square" rIns="91440" numCol="1" lIns="91440" bIns="45720" anchor="t"/>
          <a:lstStyle/>
          <a:p>
            <a:endParaRPr/>
          </a:p>
        </p:txBody>
      </p:sp>
      <p:sp>
        <p:nvSpPr>
          <p:cNvPr name="Text Box 372" id="372"/>
          <p:cNvSpPr>
            <a:spLocks/>
          </p:cNvSpPr>
          <p:nvPr>
            <p:ph type="sldImg" idx="2"/>
          </p:nvPr>
        </p:nvSpPr>
        <p:spPr>
          <a:xfrm>
            <a:off y="685800" x="1143000"/>
            <a:ext cy="3429000" cx="4572000"/>
          </a:xfrm>
          <a:prstGeom prst="rect">
            <a:avLst/>
          </a:prstGeom>
          <a:ln cap="flat">
            <a:solidFill>
              <a:srgbClr val="000000">
                <a:alpha val="100000"/>
              </a:srgbClr>
            </a:solidFill>
            <a:round/>
            <a:headEnd/>
            <a:tailEnd/>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283" id="283"/>
          <p:cNvSpPr>
            <a:spLocks/>
          </p:cNvSpPr>
          <p:nvPr>
            <p:ph type="sldImg" idx="2"/>
          </p:nvPr>
        </p:nvSpPr>
        <p:spPr>
          <a:xfrm>
            <a:off y="685800" x="1143000"/>
            <a:ext cy="3429000" cx="4572000"/>
          </a:xfrm>
          <a:prstGeom prst="rect">
            <a:avLst/>
          </a:prstGeom>
          <a:ln>
            <a:noFill/>
          </a:ln>
        </p:spPr>
      </p:sp>
      <p:sp>
        <p:nvSpPr>
          <p:cNvPr name="Text Box 284" id="284"/>
          <p:cNvSpPr>
            <a:spLocks/>
          </p:cNvSpPr>
          <p:nvPr>
            <p:ph type="body" idx="1"/>
          </p:nvPr>
        </p:nvSpPr>
        <p:spPr>
          <a:xfrm>
            <a:off y="4343400" x="685800"/>
            <a:ext cy="4114800" cx="5486400"/>
          </a:xfrm>
          <a:prstGeom prst="rect">
            <a:avLst/>
          </a:prstGeom>
        </p:spPr>
        <p:txBody>
          <a:bodyPr tIns="45700" wrap="square" rIns="91440" numCol="1" lIns="91440" bIns="45700" anchor="t"/>
          <a:lstStyle/>
          <a:p>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373" id="373"/>
          <p:cNvSpPr>
            <a:spLocks/>
          </p:cNvSpPr>
          <p:nvPr>
            <p:ph type="body" idx="1"/>
          </p:nvPr>
        </p:nvSpPr>
        <p:spPr>
          <a:xfrm>
            <a:off y="4343400" x="685800"/>
            <a:ext cy="4114800" cx="5486400"/>
          </a:xfrm>
          <a:prstGeom prst="rect">
            <a:avLst/>
          </a:prstGeom>
        </p:spPr>
        <p:txBody>
          <a:bodyPr tIns="45720" wrap="square" rIns="91440" numCol="1" lIns="91440" bIns="45720" anchor="t"/>
          <a:lstStyle/>
          <a:p>
            <a:endParaRPr/>
          </a:p>
        </p:txBody>
      </p:sp>
      <p:sp>
        <p:nvSpPr>
          <p:cNvPr name="Text Box 374" id="374"/>
          <p:cNvSpPr>
            <a:spLocks/>
          </p:cNvSpPr>
          <p:nvPr>
            <p:ph type="sldImg" idx="2"/>
          </p:nvPr>
        </p:nvSpPr>
        <p:spPr>
          <a:xfrm>
            <a:off y="685800" x="1143000"/>
            <a:ext cy="3429000" cx="4572000"/>
          </a:xfrm>
          <a:prstGeom prst="rect">
            <a:avLst/>
          </a:prstGeom>
          <a:ln cap="flat">
            <a:solidFill>
              <a:srgbClr val="000000">
                <a:alpha val="100000"/>
              </a:srgbClr>
            </a:solidFill>
            <a:round/>
            <a:headEnd/>
            <a:tailEnd/>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375" id="375"/>
          <p:cNvSpPr>
            <a:spLocks/>
          </p:cNvSpPr>
          <p:nvPr>
            <p:ph type="sldImg" idx="2"/>
          </p:nvPr>
        </p:nvSpPr>
        <p:spPr>
          <a:xfrm>
            <a:off y="685800" x="1143000"/>
            <a:ext cy="3429000" cx="4572000"/>
          </a:xfrm>
          <a:prstGeom prst="rect">
            <a:avLst/>
          </a:prstGeom>
          <a:ln>
            <a:noFill/>
          </a:ln>
        </p:spPr>
      </p:sp>
      <p:sp>
        <p:nvSpPr>
          <p:cNvPr name="Text Box 376" id="376"/>
          <p:cNvSpPr>
            <a:spLocks/>
          </p:cNvSpPr>
          <p:nvPr>
            <p:ph type="body" idx="1"/>
          </p:nvPr>
        </p:nvSpPr>
        <p:spPr>
          <a:xfrm>
            <a:off y="4343400" x="685800"/>
            <a:ext cy="4114800" cx="5486400"/>
          </a:xfrm>
          <a:prstGeom prst="rect">
            <a:avLst/>
          </a:prstGeom>
        </p:spPr>
        <p:txBody>
          <a:bodyPr tIns="45700" wrap="square" rIns="91440" numCol="1" lIns="91440" bIns="45700" anchor="t"/>
          <a:lstStyle/>
          <a:p>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377" id="377"/>
          <p:cNvSpPr>
            <a:spLocks/>
          </p:cNvSpPr>
          <p:nvPr>
            <p:ph type="sldImg" idx="2"/>
          </p:nvPr>
        </p:nvSpPr>
        <p:spPr>
          <a:xfrm>
            <a:off y="685800" x="1143000"/>
            <a:ext cy="3429000" cx="4572000"/>
          </a:xfrm>
          <a:prstGeom prst="rect">
            <a:avLst/>
          </a:prstGeom>
          <a:ln>
            <a:noFill/>
          </a:ln>
        </p:spPr>
      </p:sp>
      <p:sp>
        <p:nvSpPr>
          <p:cNvPr name="Text Box 378" id="378"/>
          <p:cNvSpPr>
            <a:spLocks/>
          </p:cNvSpPr>
          <p:nvPr>
            <p:ph type="body" idx="1"/>
          </p:nvPr>
        </p:nvSpPr>
        <p:spPr>
          <a:xfrm>
            <a:off y="4343400" x="685800"/>
            <a:ext cy="4114800" cx="5486400"/>
          </a:xfrm>
          <a:prstGeom prst="rect">
            <a:avLst/>
          </a:prstGeom>
        </p:spPr>
        <p:txBody>
          <a:bodyPr tIns="45700" wrap="square" rIns="91440" numCol="1" lIns="91440" bIns="45700" anchor="t"/>
          <a:lstStyle/>
          <a:p>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379" id="379"/>
          <p:cNvSpPr>
            <a:spLocks/>
          </p:cNvSpPr>
          <p:nvPr>
            <p:ph type="sldImg" idx="2"/>
          </p:nvPr>
        </p:nvSpPr>
        <p:spPr>
          <a:xfrm>
            <a:off y="685800" x="1144587"/>
            <a:ext cy="3429000" cx="4572000"/>
          </a:xfrm>
          <a:prstGeom prst="rect">
            <a:avLst/>
          </a:prstGeom>
          <a:ln>
            <a:noFill/>
          </a:ln>
        </p:spPr>
      </p:sp>
      <p:sp>
        <p:nvSpPr>
          <p:cNvPr name="Text Box 380" id="380"/>
          <p:cNvSpPr>
            <a:spLocks/>
          </p:cNvSpPr>
          <p:nvPr>
            <p:ph type="body" idx="1"/>
          </p:nvPr>
        </p:nvSpPr>
        <p:spPr>
          <a:xfrm>
            <a:off y="4343400" x="914400"/>
            <a:ext cy="4114800" cx="5029200"/>
          </a:xfrm>
          <a:prstGeom prst="rect">
            <a:avLst/>
          </a:prstGeom>
        </p:spPr>
        <p:txBody>
          <a:bodyPr tIns="45700" wrap="square" rIns="91440" numCol="1" lIns="91440" bIns="45700" anchor="t"/>
          <a:lstStyle/>
          <a:p>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381" id="381"/>
          <p:cNvSpPr>
            <a:spLocks/>
          </p:cNvSpPr>
          <p:nvPr>
            <p:ph type="sldImg" idx="2"/>
          </p:nvPr>
        </p:nvSpPr>
        <p:spPr>
          <a:xfrm>
            <a:off y="685800" x="1144587"/>
            <a:ext cy="3429000" cx="4572000"/>
          </a:xfrm>
          <a:prstGeom prst="rect">
            <a:avLst/>
          </a:prstGeom>
          <a:ln>
            <a:noFill/>
          </a:ln>
        </p:spPr>
      </p:sp>
      <p:sp>
        <p:nvSpPr>
          <p:cNvPr name="Text Box 382" id="382"/>
          <p:cNvSpPr>
            <a:spLocks/>
          </p:cNvSpPr>
          <p:nvPr>
            <p:ph type="body" idx="1"/>
          </p:nvPr>
        </p:nvSpPr>
        <p:spPr>
          <a:xfrm>
            <a:off y="4343400" x="914400"/>
            <a:ext cy="4114800" cx="5029200"/>
          </a:xfrm>
          <a:prstGeom prst="rect">
            <a:avLst/>
          </a:prstGeom>
        </p:spPr>
        <p:txBody>
          <a:bodyPr tIns="45700" wrap="square" rIns="91440" numCol="1" lIns="91440" bIns="45700" anchor="t"/>
          <a:lstStyle/>
          <a:p>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383" id="383"/>
          <p:cNvSpPr>
            <a:spLocks/>
          </p:cNvSpPr>
          <p:nvPr>
            <p:ph type="sldImg" idx="2"/>
          </p:nvPr>
        </p:nvSpPr>
        <p:spPr>
          <a:xfrm>
            <a:off y="685800" x="1144587"/>
            <a:ext cy="3429000" cx="4572000"/>
          </a:xfrm>
          <a:prstGeom prst="rect">
            <a:avLst/>
          </a:prstGeom>
          <a:ln>
            <a:noFill/>
          </a:ln>
        </p:spPr>
      </p:sp>
      <p:sp>
        <p:nvSpPr>
          <p:cNvPr name="Text Box 384" id="384"/>
          <p:cNvSpPr>
            <a:spLocks/>
          </p:cNvSpPr>
          <p:nvPr>
            <p:ph type="body" idx="1"/>
          </p:nvPr>
        </p:nvSpPr>
        <p:spPr>
          <a:xfrm>
            <a:off y="4343400" x="914400"/>
            <a:ext cy="4114800" cx="5029200"/>
          </a:xfrm>
          <a:prstGeom prst="rect">
            <a:avLst/>
          </a:prstGeom>
        </p:spPr>
        <p:txBody>
          <a:bodyPr tIns="45700" wrap="square" rIns="91440" numCol="1" lIns="91440" bIns="45700" anchor="t"/>
          <a:lstStyle/>
          <a:p>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385" id="385"/>
          <p:cNvSpPr>
            <a:spLocks/>
          </p:cNvSpPr>
          <p:nvPr>
            <p:ph type="sldImg" idx="2"/>
          </p:nvPr>
        </p:nvSpPr>
        <p:spPr>
          <a:xfrm>
            <a:off y="685800" x="1144587"/>
            <a:ext cy="3429000" cx="4572000"/>
          </a:xfrm>
          <a:prstGeom prst="rect">
            <a:avLst/>
          </a:prstGeom>
          <a:ln>
            <a:noFill/>
          </a:ln>
        </p:spPr>
      </p:sp>
      <p:sp>
        <p:nvSpPr>
          <p:cNvPr name="Text Box 386" id="386"/>
          <p:cNvSpPr>
            <a:spLocks/>
          </p:cNvSpPr>
          <p:nvPr>
            <p:ph type="body" idx="1"/>
          </p:nvPr>
        </p:nvSpPr>
        <p:spPr>
          <a:xfrm>
            <a:off y="4343400" x="914400"/>
            <a:ext cy="4114800" cx="5029200"/>
          </a:xfrm>
          <a:prstGeom prst="rect">
            <a:avLst/>
          </a:prstGeom>
        </p:spPr>
        <p:txBody>
          <a:bodyPr tIns="45700" wrap="square" rIns="91440" numCol="1" lIns="91440" bIns="45700" anchor="t"/>
          <a:lstStyle/>
          <a:p>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387" id="387"/>
          <p:cNvSpPr>
            <a:spLocks/>
          </p:cNvSpPr>
          <p:nvPr>
            <p:ph type="sldImg" idx="2"/>
          </p:nvPr>
        </p:nvSpPr>
        <p:spPr>
          <a:xfrm>
            <a:off y="685800" x="1144587"/>
            <a:ext cy="3429000" cx="4572000"/>
          </a:xfrm>
          <a:prstGeom prst="rect">
            <a:avLst/>
          </a:prstGeom>
          <a:ln>
            <a:noFill/>
          </a:ln>
        </p:spPr>
      </p:sp>
      <p:sp>
        <p:nvSpPr>
          <p:cNvPr name="Text Box 388" id="388"/>
          <p:cNvSpPr>
            <a:spLocks/>
          </p:cNvSpPr>
          <p:nvPr>
            <p:ph type="body" idx="1"/>
          </p:nvPr>
        </p:nvSpPr>
        <p:spPr>
          <a:xfrm>
            <a:off y="4343400" x="914400"/>
            <a:ext cy="4114800" cx="5029200"/>
          </a:xfrm>
          <a:prstGeom prst="rect">
            <a:avLst/>
          </a:prstGeom>
        </p:spPr>
        <p:txBody>
          <a:bodyPr tIns="45700" wrap="square" rIns="91440" numCol="1" lIns="91440" bIns="45700" anchor="t"/>
          <a:lstStyle/>
          <a:p>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389" id="389"/>
          <p:cNvSpPr>
            <a:spLocks/>
          </p:cNvSpPr>
          <p:nvPr>
            <p:ph type="sldImg" idx="2"/>
          </p:nvPr>
        </p:nvSpPr>
        <p:spPr>
          <a:xfrm>
            <a:off y="685800" x="1144587"/>
            <a:ext cy="3429000" cx="4572000"/>
          </a:xfrm>
          <a:prstGeom prst="rect">
            <a:avLst/>
          </a:prstGeom>
          <a:ln>
            <a:noFill/>
          </a:ln>
        </p:spPr>
      </p:sp>
      <p:sp>
        <p:nvSpPr>
          <p:cNvPr name="Text Box 390" id="390"/>
          <p:cNvSpPr>
            <a:spLocks/>
          </p:cNvSpPr>
          <p:nvPr>
            <p:ph type="body" idx="1"/>
          </p:nvPr>
        </p:nvSpPr>
        <p:spPr>
          <a:xfrm>
            <a:off y="4343400" x="914400"/>
            <a:ext cy="4114800" cx="5029200"/>
          </a:xfrm>
          <a:prstGeom prst="rect">
            <a:avLst/>
          </a:prstGeom>
        </p:spPr>
        <p:txBody>
          <a:bodyPr tIns="45700" wrap="square" rIns="91440" numCol="1" lIns="91440" bIns="45700" anchor="t"/>
          <a:lstStyle/>
          <a:p>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391" id="391"/>
          <p:cNvSpPr>
            <a:spLocks/>
          </p:cNvSpPr>
          <p:nvPr>
            <p:ph type="sldImg" idx="2"/>
          </p:nvPr>
        </p:nvSpPr>
        <p:spPr>
          <a:xfrm>
            <a:off y="685800" x="1144587"/>
            <a:ext cy="3429000" cx="4572000"/>
          </a:xfrm>
          <a:prstGeom prst="rect">
            <a:avLst/>
          </a:prstGeom>
          <a:ln>
            <a:noFill/>
          </a:ln>
        </p:spPr>
      </p:sp>
      <p:sp>
        <p:nvSpPr>
          <p:cNvPr name="Text Box 392" id="392"/>
          <p:cNvSpPr>
            <a:spLocks/>
          </p:cNvSpPr>
          <p:nvPr>
            <p:ph type="body" idx="1"/>
          </p:nvPr>
        </p:nvSpPr>
        <p:spPr>
          <a:xfrm>
            <a:off y="4343400" x="914400"/>
            <a:ext cy="4114800" cx="5029200"/>
          </a:xfrm>
          <a:prstGeom prst="rect">
            <a:avLst/>
          </a:prstGeom>
        </p:spPr>
        <p:txBody>
          <a:bodyPr tIns="45700" wrap="square" rIns="91440" numCol="1" lIns="91440" bIns="45700" anchor="t"/>
          <a:lstStyle/>
          <a:p>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285" id="285"/>
          <p:cNvSpPr>
            <a:spLocks/>
          </p:cNvSpPr>
          <p:nvPr>
            <p:ph type="sldImg" idx="2"/>
          </p:nvPr>
        </p:nvSpPr>
        <p:spPr>
          <a:xfrm>
            <a:off y="685800" x="1143000"/>
            <a:ext cy="3429000" cx="4572000"/>
          </a:xfrm>
          <a:prstGeom prst="rect">
            <a:avLst/>
          </a:prstGeom>
          <a:ln>
            <a:noFill/>
          </a:ln>
        </p:spPr>
      </p:sp>
      <p:sp>
        <p:nvSpPr>
          <p:cNvPr name="Text Box 286" id="286"/>
          <p:cNvSpPr>
            <a:spLocks/>
          </p:cNvSpPr>
          <p:nvPr>
            <p:ph type="body" idx="1"/>
          </p:nvPr>
        </p:nvSpPr>
        <p:spPr>
          <a:xfrm>
            <a:off y="4343400" x="685800"/>
            <a:ext cy="4114800" cx="5486400"/>
          </a:xfrm>
          <a:prstGeom prst="rect">
            <a:avLst/>
          </a:prstGeom>
        </p:spPr>
        <p:txBody>
          <a:bodyPr tIns="45700" wrap="square" rIns="91440" numCol="1" lIns="91440" bIns="45700" anchor="t"/>
          <a:lstStyle/>
          <a:p>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393" id="393"/>
          <p:cNvSpPr>
            <a:spLocks/>
          </p:cNvSpPr>
          <p:nvPr>
            <p:ph type="sldImg" idx="2"/>
          </p:nvPr>
        </p:nvSpPr>
        <p:spPr>
          <a:xfrm>
            <a:off y="685800" x="1144587"/>
            <a:ext cy="3429000" cx="4572000"/>
          </a:xfrm>
          <a:prstGeom prst="rect">
            <a:avLst/>
          </a:prstGeom>
          <a:ln>
            <a:noFill/>
          </a:ln>
        </p:spPr>
      </p:sp>
      <p:sp>
        <p:nvSpPr>
          <p:cNvPr name="Text Box 394" id="394"/>
          <p:cNvSpPr>
            <a:spLocks/>
          </p:cNvSpPr>
          <p:nvPr>
            <p:ph type="body" idx="1"/>
          </p:nvPr>
        </p:nvSpPr>
        <p:spPr>
          <a:xfrm>
            <a:off y="4343400" x="914400"/>
            <a:ext cy="4114800" cx="5029200"/>
          </a:xfrm>
          <a:prstGeom prst="rect">
            <a:avLst/>
          </a:prstGeom>
        </p:spPr>
        <p:txBody>
          <a:bodyPr tIns="45700" wrap="square" rIns="91440" numCol="1" lIns="91440" bIns="45700" anchor="t"/>
          <a:lstStyle/>
          <a:p>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395" id="395"/>
          <p:cNvSpPr>
            <a:spLocks/>
          </p:cNvSpPr>
          <p:nvPr>
            <p:ph type="sldImg" idx="2"/>
          </p:nvPr>
        </p:nvSpPr>
        <p:spPr>
          <a:xfrm>
            <a:off y="685800" x="1144587"/>
            <a:ext cy="3429000" cx="4572000"/>
          </a:xfrm>
          <a:prstGeom prst="rect">
            <a:avLst/>
          </a:prstGeom>
          <a:ln>
            <a:noFill/>
          </a:ln>
        </p:spPr>
      </p:sp>
      <p:sp>
        <p:nvSpPr>
          <p:cNvPr name="Text Box 396" id="396"/>
          <p:cNvSpPr>
            <a:spLocks/>
          </p:cNvSpPr>
          <p:nvPr>
            <p:ph type="body" idx="1"/>
          </p:nvPr>
        </p:nvSpPr>
        <p:spPr>
          <a:xfrm>
            <a:off y="4343400" x="914400"/>
            <a:ext cy="4114800" cx="5029200"/>
          </a:xfrm>
          <a:prstGeom prst="rect">
            <a:avLst/>
          </a:prstGeom>
        </p:spPr>
        <p:txBody>
          <a:bodyPr tIns="45700" wrap="square" rIns="91440" numCol="1" lIns="91440" bIns="45700" anchor="t"/>
          <a:lstStyle/>
          <a:p>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397" id="397"/>
          <p:cNvSpPr>
            <a:spLocks/>
          </p:cNvSpPr>
          <p:nvPr>
            <p:ph type="sldImg" idx="2"/>
          </p:nvPr>
        </p:nvSpPr>
        <p:spPr>
          <a:xfrm>
            <a:off y="685800" x="1144587"/>
            <a:ext cy="3429000" cx="4572000"/>
          </a:xfrm>
          <a:prstGeom prst="rect">
            <a:avLst/>
          </a:prstGeom>
          <a:ln>
            <a:noFill/>
          </a:ln>
        </p:spPr>
      </p:sp>
      <p:sp>
        <p:nvSpPr>
          <p:cNvPr name="Text Box 398" id="398"/>
          <p:cNvSpPr>
            <a:spLocks/>
          </p:cNvSpPr>
          <p:nvPr>
            <p:ph type="body" idx="1"/>
          </p:nvPr>
        </p:nvSpPr>
        <p:spPr>
          <a:xfrm>
            <a:off y="4343400" x="914400"/>
            <a:ext cy="4114800" cx="5029200"/>
          </a:xfrm>
          <a:prstGeom prst="rect">
            <a:avLst/>
          </a:prstGeom>
        </p:spPr>
        <p:txBody>
          <a:bodyPr tIns="45700" wrap="square" rIns="91440" numCol="1" lIns="91440" bIns="45700" anchor="t"/>
          <a:lstStyle/>
          <a:p>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399" id="399"/>
          <p:cNvSpPr>
            <a:spLocks/>
          </p:cNvSpPr>
          <p:nvPr>
            <p:ph type="sldImg" idx="2"/>
          </p:nvPr>
        </p:nvSpPr>
        <p:spPr>
          <a:xfrm>
            <a:off y="685800" x="1144587"/>
            <a:ext cy="3429000" cx="4572000"/>
          </a:xfrm>
          <a:prstGeom prst="rect">
            <a:avLst/>
          </a:prstGeom>
          <a:ln>
            <a:noFill/>
          </a:ln>
        </p:spPr>
      </p:sp>
      <p:sp>
        <p:nvSpPr>
          <p:cNvPr name="Text Box 400" id="400"/>
          <p:cNvSpPr>
            <a:spLocks/>
          </p:cNvSpPr>
          <p:nvPr>
            <p:ph type="body" idx="1"/>
          </p:nvPr>
        </p:nvSpPr>
        <p:spPr>
          <a:xfrm>
            <a:off y="4343400" x="914400"/>
            <a:ext cy="4114800" cx="5029200"/>
          </a:xfrm>
          <a:prstGeom prst="rect">
            <a:avLst/>
          </a:prstGeom>
        </p:spPr>
        <p:txBody>
          <a:bodyPr tIns="45700" wrap="square" rIns="91440" numCol="1" lIns="91440" bIns="45700" anchor="t"/>
          <a:lstStyle/>
          <a:p>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401" id="401"/>
          <p:cNvSpPr>
            <a:spLocks/>
          </p:cNvSpPr>
          <p:nvPr>
            <p:ph type="sldImg" idx="2"/>
          </p:nvPr>
        </p:nvSpPr>
        <p:spPr>
          <a:xfrm>
            <a:off y="685800" x="1143000"/>
            <a:ext cy="3429000" cx="4572000"/>
          </a:xfrm>
          <a:prstGeom prst="rect">
            <a:avLst/>
          </a:prstGeom>
          <a:ln>
            <a:noFill/>
          </a:ln>
        </p:spPr>
      </p:sp>
      <p:sp>
        <p:nvSpPr>
          <p:cNvPr name="Text Box 402" id="402"/>
          <p:cNvSpPr>
            <a:spLocks/>
          </p:cNvSpPr>
          <p:nvPr>
            <p:ph type="body" idx="1"/>
          </p:nvPr>
        </p:nvSpPr>
        <p:spPr>
          <a:xfrm>
            <a:off y="4343400" x="685800"/>
            <a:ext cy="4114800" cx="5486400"/>
          </a:xfrm>
          <a:prstGeom prst="rect">
            <a:avLst/>
          </a:prstGeom>
        </p:spPr>
        <p:txBody>
          <a:bodyPr tIns="45700" wrap="square" rIns="91440" numCol="1" lIns="91440" bIns="45700" anchor="t"/>
          <a:lstStyle/>
          <a:p>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403" id="403"/>
          <p:cNvSpPr>
            <a:spLocks/>
          </p:cNvSpPr>
          <p:nvPr>
            <p:ph type="sldImg" idx="2"/>
          </p:nvPr>
        </p:nvSpPr>
        <p:spPr>
          <a:xfrm>
            <a:off y="685800" x="1143000"/>
            <a:ext cy="3429000" cx="4572000"/>
          </a:xfrm>
          <a:prstGeom prst="rect">
            <a:avLst/>
          </a:prstGeom>
          <a:ln>
            <a:noFill/>
          </a:ln>
        </p:spPr>
      </p:sp>
      <p:sp>
        <p:nvSpPr>
          <p:cNvPr name="Text Box 404" id="404"/>
          <p:cNvSpPr>
            <a:spLocks/>
          </p:cNvSpPr>
          <p:nvPr>
            <p:ph type="body" idx="1"/>
          </p:nvPr>
        </p:nvSpPr>
        <p:spPr>
          <a:xfrm>
            <a:off y="4343400" x="685800"/>
            <a:ext cy="4114800" cx="5486400"/>
          </a:xfrm>
          <a:prstGeom prst="rect">
            <a:avLst/>
          </a:prstGeom>
        </p:spPr>
        <p:txBody>
          <a:bodyPr tIns="45700" wrap="square" rIns="91440" numCol="1" lIns="91440" bIns="45700" anchor="t"/>
          <a:lstStyle/>
          <a:p>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405" id="405"/>
          <p:cNvSpPr>
            <a:spLocks/>
          </p:cNvSpPr>
          <p:nvPr>
            <p:ph type="body" idx="1"/>
          </p:nvPr>
        </p:nvSpPr>
        <p:spPr>
          <a:xfrm>
            <a:off y="4343400" x="685800"/>
            <a:ext cy="4114800" cx="5486400"/>
          </a:xfrm>
          <a:prstGeom prst="rect">
            <a:avLst/>
          </a:prstGeom>
        </p:spPr>
        <p:txBody>
          <a:bodyPr tIns="45720" wrap="square" rIns="91440" numCol="1" lIns="91440" bIns="45720" anchor="t"/>
          <a:lstStyle/>
          <a:p>
            <a:endParaRPr/>
          </a:p>
        </p:txBody>
      </p:sp>
      <p:sp>
        <p:nvSpPr>
          <p:cNvPr name="Text Box 406" id="406"/>
          <p:cNvSpPr>
            <a:spLocks/>
          </p:cNvSpPr>
          <p:nvPr>
            <p:ph type="sldImg" idx="2"/>
          </p:nvPr>
        </p:nvSpPr>
        <p:spPr>
          <a:xfrm>
            <a:off y="685800" x="1143000"/>
            <a:ext cy="3429000" cx="4572000"/>
          </a:xfrm>
          <a:prstGeom prst="rect">
            <a:avLst/>
          </a:prstGeom>
          <a:ln cap="flat">
            <a:solidFill>
              <a:srgbClr val="000000">
                <a:alpha val="100000"/>
              </a:srgbClr>
            </a:solidFill>
            <a:round/>
            <a:headEnd/>
            <a:tailEnd/>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407" id="407"/>
          <p:cNvSpPr>
            <a:spLocks/>
          </p:cNvSpPr>
          <p:nvPr>
            <p:ph type="sldImg" idx="2"/>
          </p:nvPr>
        </p:nvSpPr>
        <p:spPr>
          <a:xfrm>
            <a:off y="685800" x="1144587"/>
            <a:ext cy="3429000" cx="4572000"/>
          </a:xfrm>
          <a:prstGeom prst="rect">
            <a:avLst/>
          </a:prstGeom>
          <a:ln>
            <a:noFill/>
          </a:ln>
        </p:spPr>
      </p:sp>
      <p:sp>
        <p:nvSpPr>
          <p:cNvPr name="Text Box 408" id="408"/>
          <p:cNvSpPr>
            <a:spLocks/>
          </p:cNvSpPr>
          <p:nvPr>
            <p:ph type="body" idx="1"/>
          </p:nvPr>
        </p:nvSpPr>
        <p:spPr>
          <a:xfrm>
            <a:off y="4343400" x="914400"/>
            <a:ext cy="4114800" cx="5029200"/>
          </a:xfrm>
          <a:prstGeom prst="rect">
            <a:avLst/>
          </a:prstGeom>
        </p:spPr>
        <p:txBody>
          <a:bodyPr tIns="45700" wrap="square" rIns="91440" numCol="1" lIns="91440" bIns="45700" anchor="t"/>
          <a:lstStyle/>
          <a:p>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409" id="409"/>
          <p:cNvSpPr>
            <a:spLocks/>
          </p:cNvSpPr>
          <p:nvPr>
            <p:ph type="sldImg" idx="2"/>
          </p:nvPr>
        </p:nvSpPr>
        <p:spPr>
          <a:xfrm>
            <a:off y="685800" x="1144587"/>
            <a:ext cy="3429000" cx="4572000"/>
          </a:xfrm>
          <a:prstGeom prst="rect">
            <a:avLst/>
          </a:prstGeom>
          <a:ln>
            <a:noFill/>
          </a:ln>
        </p:spPr>
      </p:sp>
      <p:sp>
        <p:nvSpPr>
          <p:cNvPr name="Text Box 410" id="410"/>
          <p:cNvSpPr>
            <a:spLocks/>
          </p:cNvSpPr>
          <p:nvPr>
            <p:ph type="body" idx="1"/>
          </p:nvPr>
        </p:nvSpPr>
        <p:spPr>
          <a:xfrm>
            <a:off y="4343400" x="914400"/>
            <a:ext cy="4114800" cx="5029200"/>
          </a:xfrm>
          <a:prstGeom prst="rect">
            <a:avLst/>
          </a:prstGeom>
        </p:spPr>
        <p:txBody>
          <a:bodyPr tIns="45700" wrap="square" rIns="91440" numCol="1" lIns="91440" bIns="45700" anchor="t"/>
          <a:lstStyle/>
          <a:p>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411" id="411"/>
          <p:cNvSpPr>
            <a:spLocks/>
          </p:cNvSpPr>
          <p:nvPr>
            <p:ph type="sldImg" idx="2"/>
          </p:nvPr>
        </p:nvSpPr>
        <p:spPr>
          <a:xfrm>
            <a:off y="685800" x="1144587"/>
            <a:ext cy="3429000" cx="4572000"/>
          </a:xfrm>
          <a:prstGeom prst="rect">
            <a:avLst/>
          </a:prstGeom>
          <a:ln>
            <a:noFill/>
          </a:ln>
        </p:spPr>
      </p:sp>
      <p:sp>
        <p:nvSpPr>
          <p:cNvPr name="Text Box 412" id="412"/>
          <p:cNvSpPr>
            <a:spLocks/>
          </p:cNvSpPr>
          <p:nvPr>
            <p:ph type="body" idx="1"/>
          </p:nvPr>
        </p:nvSpPr>
        <p:spPr>
          <a:xfrm>
            <a:off y="4343400" x="914400"/>
            <a:ext cy="4114800" cx="5029200"/>
          </a:xfrm>
          <a:prstGeom prst="rect">
            <a:avLst/>
          </a:prstGeom>
        </p:spPr>
        <p:txBody>
          <a:bodyPr tIns="45700" wrap="square" rIns="91440" numCol="1" lIns="91440" bIns="45700" anchor="t"/>
          <a:lstStyle/>
          <a:p>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287" id="287"/>
          <p:cNvSpPr>
            <a:spLocks/>
          </p:cNvSpPr>
          <p:nvPr>
            <p:ph type="sldImg" idx="2"/>
          </p:nvPr>
        </p:nvSpPr>
        <p:spPr>
          <a:xfrm>
            <a:off y="685800" x="1143000"/>
            <a:ext cy="3429000" cx="4572000"/>
          </a:xfrm>
          <a:prstGeom prst="rect">
            <a:avLst/>
          </a:prstGeom>
          <a:ln>
            <a:noFill/>
          </a:ln>
        </p:spPr>
      </p:sp>
      <p:sp>
        <p:nvSpPr>
          <p:cNvPr name="Text Box 288" id="288"/>
          <p:cNvSpPr>
            <a:spLocks/>
          </p:cNvSpPr>
          <p:nvPr>
            <p:ph type="body" idx="1"/>
          </p:nvPr>
        </p:nvSpPr>
        <p:spPr>
          <a:xfrm>
            <a:off y="4343400" x="685800"/>
            <a:ext cy="4114800" cx="5486400"/>
          </a:xfrm>
          <a:prstGeom prst="rect">
            <a:avLst/>
          </a:prstGeom>
        </p:spPr>
        <p:txBody>
          <a:bodyPr tIns="45700" wrap="square" rIns="91440" numCol="1" lIns="91440" bIns="45700" anchor="t"/>
          <a:lstStyle/>
          <a:p>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413" id="413"/>
          <p:cNvSpPr>
            <a:spLocks/>
          </p:cNvSpPr>
          <p:nvPr>
            <p:ph type="sldImg" idx="2"/>
          </p:nvPr>
        </p:nvSpPr>
        <p:spPr>
          <a:xfrm>
            <a:off y="685800" x="1144587"/>
            <a:ext cy="3429000" cx="4572000"/>
          </a:xfrm>
          <a:prstGeom prst="rect">
            <a:avLst/>
          </a:prstGeom>
          <a:ln>
            <a:noFill/>
          </a:ln>
        </p:spPr>
      </p:sp>
      <p:sp>
        <p:nvSpPr>
          <p:cNvPr name="Text Box 414" id="414"/>
          <p:cNvSpPr>
            <a:spLocks/>
          </p:cNvSpPr>
          <p:nvPr>
            <p:ph type="body" idx="1"/>
          </p:nvPr>
        </p:nvSpPr>
        <p:spPr>
          <a:xfrm>
            <a:off y="4343400" x="914400"/>
            <a:ext cy="4114800" cx="5029200"/>
          </a:xfrm>
          <a:prstGeom prst="rect">
            <a:avLst/>
          </a:prstGeom>
        </p:spPr>
        <p:txBody>
          <a:bodyPr tIns="45700" wrap="square" rIns="91440" numCol="1" lIns="91440" bIns="45700" anchor="t"/>
          <a:lstStyle/>
          <a:p>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415" id="415"/>
          <p:cNvSpPr>
            <a:spLocks/>
          </p:cNvSpPr>
          <p:nvPr>
            <p:ph type="sldImg" idx="2"/>
          </p:nvPr>
        </p:nvSpPr>
        <p:spPr>
          <a:xfrm>
            <a:off y="685800" x="1144587"/>
            <a:ext cy="3429000" cx="4572000"/>
          </a:xfrm>
          <a:prstGeom prst="rect">
            <a:avLst/>
          </a:prstGeom>
          <a:ln>
            <a:noFill/>
          </a:ln>
        </p:spPr>
      </p:sp>
      <p:sp>
        <p:nvSpPr>
          <p:cNvPr name="Text Box 416" id="416"/>
          <p:cNvSpPr>
            <a:spLocks/>
          </p:cNvSpPr>
          <p:nvPr>
            <p:ph type="body" idx="1"/>
          </p:nvPr>
        </p:nvSpPr>
        <p:spPr>
          <a:xfrm>
            <a:off y="4343400" x="914400"/>
            <a:ext cy="4114800" cx="5029200"/>
          </a:xfrm>
          <a:prstGeom prst="rect">
            <a:avLst/>
          </a:prstGeom>
        </p:spPr>
        <p:txBody>
          <a:bodyPr tIns="45700" wrap="square" rIns="91440" numCol="1" lIns="91440" bIns="45700" anchor="t"/>
          <a:lstStyle/>
          <a:p>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417" id="417"/>
          <p:cNvSpPr>
            <a:spLocks/>
          </p:cNvSpPr>
          <p:nvPr>
            <p:ph type="sldImg" idx="2"/>
          </p:nvPr>
        </p:nvSpPr>
        <p:spPr>
          <a:xfrm>
            <a:off y="685800" x="1144587"/>
            <a:ext cy="3429000" cx="4572000"/>
          </a:xfrm>
          <a:prstGeom prst="rect">
            <a:avLst/>
          </a:prstGeom>
          <a:ln>
            <a:noFill/>
          </a:ln>
        </p:spPr>
      </p:sp>
      <p:sp>
        <p:nvSpPr>
          <p:cNvPr name="Text Box 418" id="418"/>
          <p:cNvSpPr>
            <a:spLocks/>
          </p:cNvSpPr>
          <p:nvPr>
            <p:ph type="body" idx="1"/>
          </p:nvPr>
        </p:nvSpPr>
        <p:spPr>
          <a:xfrm>
            <a:off y="4343400" x="914400"/>
            <a:ext cy="4114800" cx="5029200"/>
          </a:xfrm>
          <a:prstGeom prst="rect">
            <a:avLst/>
          </a:prstGeom>
        </p:spPr>
        <p:txBody>
          <a:bodyPr tIns="45700" wrap="square" rIns="91440" numCol="1" lIns="91440" bIns="45700" anchor="t"/>
          <a:lstStyle/>
          <a:p>
            <a:pPr>
              <a:spcBef>
                <a:spcPct val="0"/>
              </a:spcBef>
            </a:pPr>
            <a:r>
              <a:rPr smtClean="0" lang="en-US" dirty="0"/>
              <a:t>There is no audio for this video/animation.</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419" id="419"/>
          <p:cNvSpPr>
            <a:spLocks/>
          </p:cNvSpPr>
          <p:nvPr>
            <p:ph type="sldImg" idx="2"/>
          </p:nvPr>
        </p:nvSpPr>
        <p:spPr>
          <a:xfrm>
            <a:off y="685800" x="1144587"/>
            <a:ext cy="3429000" cx="4572000"/>
          </a:xfrm>
          <a:prstGeom prst="rect">
            <a:avLst/>
          </a:prstGeom>
          <a:ln>
            <a:noFill/>
          </a:ln>
        </p:spPr>
      </p:sp>
      <p:sp>
        <p:nvSpPr>
          <p:cNvPr name="Text Box 420" id="420"/>
          <p:cNvSpPr>
            <a:spLocks/>
          </p:cNvSpPr>
          <p:nvPr>
            <p:ph type="body" idx="1"/>
          </p:nvPr>
        </p:nvSpPr>
        <p:spPr>
          <a:xfrm>
            <a:off y="4343400" x="914400"/>
            <a:ext cy="4114800" cx="5029200"/>
          </a:xfrm>
          <a:prstGeom prst="rect">
            <a:avLst/>
          </a:prstGeom>
        </p:spPr>
        <p:txBody>
          <a:bodyPr tIns="45700" wrap="square" rIns="91440" numCol="1" lIns="91440" bIns="45700" anchor="t"/>
          <a:lstStyle/>
          <a:p>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421" id="421"/>
          <p:cNvSpPr>
            <a:spLocks/>
          </p:cNvSpPr>
          <p:nvPr>
            <p:ph type="sldImg" idx="2"/>
          </p:nvPr>
        </p:nvSpPr>
        <p:spPr>
          <a:xfrm>
            <a:off y="685800" x="1144587"/>
            <a:ext cy="3429000" cx="4572000"/>
          </a:xfrm>
          <a:prstGeom prst="rect">
            <a:avLst/>
          </a:prstGeom>
          <a:ln>
            <a:noFill/>
          </a:ln>
        </p:spPr>
      </p:sp>
      <p:sp>
        <p:nvSpPr>
          <p:cNvPr name="Text Box 422" id="422"/>
          <p:cNvSpPr>
            <a:spLocks/>
          </p:cNvSpPr>
          <p:nvPr>
            <p:ph type="body" idx="1"/>
          </p:nvPr>
        </p:nvSpPr>
        <p:spPr>
          <a:xfrm>
            <a:off y="4343400" x="914400"/>
            <a:ext cy="4114800" cx="5029200"/>
          </a:xfrm>
          <a:prstGeom prst="rect">
            <a:avLst/>
          </a:prstGeom>
        </p:spPr>
        <p:txBody>
          <a:bodyPr tIns="45700" wrap="square" rIns="91440" numCol="1" lIns="91440" bIns="45700" anchor="t"/>
          <a:lstStyle/>
          <a:p>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423" id="423"/>
          <p:cNvSpPr>
            <a:spLocks/>
          </p:cNvSpPr>
          <p:nvPr>
            <p:ph type="sldImg" idx="2"/>
          </p:nvPr>
        </p:nvSpPr>
        <p:spPr>
          <a:xfrm>
            <a:off y="685800" x="1144587"/>
            <a:ext cy="3429000" cx="4572000"/>
          </a:xfrm>
          <a:prstGeom prst="rect">
            <a:avLst/>
          </a:prstGeom>
          <a:ln>
            <a:noFill/>
          </a:ln>
        </p:spPr>
      </p:sp>
      <p:sp>
        <p:nvSpPr>
          <p:cNvPr name="Text Box 424" id="424"/>
          <p:cNvSpPr>
            <a:spLocks/>
          </p:cNvSpPr>
          <p:nvPr>
            <p:ph type="body" idx="1"/>
          </p:nvPr>
        </p:nvSpPr>
        <p:spPr>
          <a:xfrm>
            <a:off y="4343400" x="914400"/>
            <a:ext cy="4114800" cx="5029200"/>
          </a:xfrm>
          <a:prstGeom prst="rect">
            <a:avLst/>
          </a:prstGeom>
        </p:spPr>
        <p:txBody>
          <a:bodyPr tIns="45700" wrap="square" rIns="91440" numCol="1" lIns="91440" bIns="45700" anchor="t"/>
          <a:lstStyle/>
          <a:p>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425" id="425"/>
          <p:cNvSpPr>
            <a:spLocks/>
          </p:cNvSpPr>
          <p:nvPr>
            <p:ph type="sldImg" idx="2"/>
          </p:nvPr>
        </p:nvSpPr>
        <p:spPr>
          <a:xfrm>
            <a:off y="685800" x="1144587"/>
            <a:ext cy="3429000" cx="4572000"/>
          </a:xfrm>
          <a:prstGeom prst="rect">
            <a:avLst/>
          </a:prstGeom>
          <a:ln>
            <a:noFill/>
          </a:ln>
        </p:spPr>
      </p:sp>
      <p:sp>
        <p:nvSpPr>
          <p:cNvPr name="Text Box 426" id="426"/>
          <p:cNvSpPr>
            <a:spLocks/>
          </p:cNvSpPr>
          <p:nvPr>
            <p:ph type="body" idx="1"/>
          </p:nvPr>
        </p:nvSpPr>
        <p:spPr>
          <a:xfrm>
            <a:off y="4343400" x="914400"/>
            <a:ext cy="4114800" cx="5029200"/>
          </a:xfrm>
          <a:prstGeom prst="rect">
            <a:avLst/>
          </a:prstGeom>
        </p:spPr>
        <p:txBody>
          <a:bodyPr tIns="45700" wrap="square" rIns="91440" numCol="1" lIns="91440" bIns="45700" anchor="t"/>
          <a:lstStyle/>
          <a:p>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427" id="427"/>
          <p:cNvSpPr>
            <a:spLocks/>
          </p:cNvSpPr>
          <p:nvPr>
            <p:ph type="sldImg" idx="2"/>
          </p:nvPr>
        </p:nvSpPr>
        <p:spPr>
          <a:xfrm>
            <a:off y="685800" x="1144587"/>
            <a:ext cy="3429000" cx="4572000"/>
          </a:xfrm>
          <a:prstGeom prst="rect">
            <a:avLst/>
          </a:prstGeom>
          <a:ln>
            <a:noFill/>
          </a:ln>
        </p:spPr>
      </p:sp>
      <p:sp>
        <p:nvSpPr>
          <p:cNvPr name="Text Box 428" id="428"/>
          <p:cNvSpPr>
            <a:spLocks/>
          </p:cNvSpPr>
          <p:nvPr>
            <p:ph type="body" idx="1"/>
          </p:nvPr>
        </p:nvSpPr>
        <p:spPr>
          <a:xfrm>
            <a:off y="4343400" x="914400"/>
            <a:ext cy="4114800" cx="5029200"/>
          </a:xfrm>
          <a:prstGeom prst="rect">
            <a:avLst/>
          </a:prstGeom>
        </p:spPr>
        <p:txBody>
          <a:bodyPr tIns="45700" wrap="square" rIns="91440" numCol="1" lIns="91440" bIns="45700" anchor="t"/>
          <a:lstStyle/>
          <a:p>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429" id="429"/>
          <p:cNvSpPr>
            <a:spLocks/>
          </p:cNvSpPr>
          <p:nvPr>
            <p:ph type="body" idx="1"/>
          </p:nvPr>
        </p:nvSpPr>
        <p:spPr>
          <a:xfrm>
            <a:off y="4343400" x="685800"/>
            <a:ext cy="4114800" cx="5486400"/>
          </a:xfrm>
          <a:prstGeom prst="rect">
            <a:avLst/>
          </a:prstGeom>
        </p:spPr>
        <p:txBody>
          <a:bodyPr tIns="45720" wrap="square" rIns="91440" numCol="1" lIns="91440" bIns="45720" anchor="t"/>
          <a:lstStyle/>
          <a:p>
            <a:endParaRPr/>
          </a:p>
        </p:txBody>
      </p:sp>
      <p:sp>
        <p:nvSpPr>
          <p:cNvPr name="Text Box 430" id="430"/>
          <p:cNvSpPr>
            <a:spLocks/>
          </p:cNvSpPr>
          <p:nvPr>
            <p:ph type="sldImg" idx="2"/>
          </p:nvPr>
        </p:nvSpPr>
        <p:spPr>
          <a:xfrm>
            <a:off y="685800" x="1143000"/>
            <a:ext cy="3429000" cx="4572000"/>
          </a:xfrm>
          <a:prstGeom prst="rect">
            <a:avLst/>
          </a:prstGeom>
          <a:ln cap="flat">
            <a:solidFill>
              <a:srgbClr val="000000">
                <a:alpha val="100000"/>
              </a:srgbClr>
            </a:solidFill>
            <a:round/>
            <a:headEnd/>
            <a:tailEnd/>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431" id="431"/>
          <p:cNvSpPr>
            <a:spLocks/>
          </p:cNvSpPr>
          <p:nvPr>
            <p:ph type="body" idx="1"/>
          </p:nvPr>
        </p:nvSpPr>
        <p:spPr>
          <a:xfrm>
            <a:off y="4343400" x="685800"/>
            <a:ext cy="4114800" cx="5486400"/>
          </a:xfrm>
          <a:prstGeom prst="rect">
            <a:avLst/>
          </a:prstGeom>
        </p:spPr>
        <p:txBody>
          <a:bodyPr tIns="45720" wrap="square" rIns="91440" numCol="1" lIns="91440" bIns="45720" anchor="t"/>
          <a:lstStyle/>
          <a:p>
            <a:endParaRPr/>
          </a:p>
        </p:txBody>
      </p:sp>
      <p:sp>
        <p:nvSpPr>
          <p:cNvPr name="Text Box 432" id="432"/>
          <p:cNvSpPr>
            <a:spLocks/>
          </p:cNvSpPr>
          <p:nvPr>
            <p:ph type="sldImg" idx="2"/>
          </p:nvPr>
        </p:nvSpPr>
        <p:spPr>
          <a:xfrm>
            <a:off y="685800" x="1143000"/>
            <a:ext cy="3429000" cx="4572000"/>
          </a:xfrm>
          <a:prstGeom prst="rect">
            <a:avLst/>
          </a:prstGeom>
          <a:ln cap="flat">
            <a:solidFill>
              <a:srgbClr val="000000">
                <a:alpha val="100000"/>
              </a:srgbClr>
            </a:solidFill>
            <a:round/>
            <a:headEnd/>
            <a:tailEnd/>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289" id="289"/>
          <p:cNvSpPr>
            <a:spLocks/>
          </p:cNvSpPr>
          <p:nvPr>
            <p:ph type="sldImg" idx="2"/>
          </p:nvPr>
        </p:nvSpPr>
        <p:spPr>
          <a:xfrm>
            <a:off y="685800" x="1143000"/>
            <a:ext cy="3429000" cx="4572000"/>
          </a:xfrm>
          <a:prstGeom prst="rect">
            <a:avLst/>
          </a:prstGeom>
          <a:ln>
            <a:noFill/>
          </a:ln>
        </p:spPr>
      </p:sp>
      <p:sp>
        <p:nvSpPr>
          <p:cNvPr name="Text Box 290" id="290"/>
          <p:cNvSpPr>
            <a:spLocks/>
          </p:cNvSpPr>
          <p:nvPr>
            <p:ph type="body" idx="1"/>
          </p:nvPr>
        </p:nvSpPr>
        <p:spPr>
          <a:xfrm>
            <a:off y="4343400" x="685800"/>
            <a:ext cy="4114800" cx="5486400"/>
          </a:xfrm>
          <a:prstGeom prst="rect">
            <a:avLst/>
          </a:prstGeom>
        </p:spPr>
        <p:txBody>
          <a:bodyPr tIns="45700" wrap="square" rIns="91440" numCol="1" lIns="91440" bIns="45700" anchor="t"/>
          <a:lstStyle/>
          <a:p>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433" id="433"/>
          <p:cNvSpPr>
            <a:spLocks/>
          </p:cNvSpPr>
          <p:nvPr>
            <p:ph type="body" idx="1"/>
          </p:nvPr>
        </p:nvSpPr>
        <p:spPr>
          <a:xfrm>
            <a:off y="4343400" x="685800"/>
            <a:ext cy="4114800" cx="5486400"/>
          </a:xfrm>
          <a:prstGeom prst="rect">
            <a:avLst/>
          </a:prstGeom>
        </p:spPr>
        <p:txBody>
          <a:bodyPr tIns="45720" wrap="square" rIns="91440" numCol="1" lIns="91440" bIns="45720" anchor="t"/>
          <a:lstStyle/>
          <a:p>
            <a:endParaRPr/>
          </a:p>
        </p:txBody>
      </p:sp>
      <p:sp>
        <p:nvSpPr>
          <p:cNvPr name="Text Box 434" id="434"/>
          <p:cNvSpPr>
            <a:spLocks/>
          </p:cNvSpPr>
          <p:nvPr>
            <p:ph type="sldImg" idx="2"/>
          </p:nvPr>
        </p:nvSpPr>
        <p:spPr>
          <a:xfrm>
            <a:off y="685800" x="1143000"/>
            <a:ext cy="3429000" cx="4572000"/>
          </a:xfrm>
          <a:prstGeom prst="rect">
            <a:avLst/>
          </a:prstGeom>
          <a:ln cap="flat">
            <a:solidFill>
              <a:srgbClr val="000000">
                <a:alpha val="100000"/>
              </a:srgbClr>
            </a:solidFill>
            <a:round/>
            <a:headEnd/>
            <a:tailEnd/>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name="" id="1"/>
        <p:cNvGrpSpPr/>
        <p:nvPr/>
      </p:nvGrpSpPr>
      <p:grpSpPr>
        <a:xfrm>
          <a:off y="0" x="0"/>
          <a:ext cy="0" cx="0"/>
          <a:chOff y="0" x="0"/>
          <a:chExt cy="0" cx="0"/>
        </a:xfrm>
      </p:grpSpPr>
      <p:sp>
        <p:nvSpPr>
          <p:cNvPr name="Text Box 291" id="291"/>
          <p:cNvSpPr>
            <a:spLocks/>
          </p:cNvSpPr>
          <p:nvPr>
            <p:ph type="sldImg" idx="2"/>
          </p:nvPr>
        </p:nvSpPr>
        <p:spPr>
          <a:xfrm>
            <a:off y="685800" x="1144587"/>
            <a:ext cy="3429000" cx="4572000"/>
          </a:xfrm>
          <a:prstGeom prst="rect">
            <a:avLst/>
          </a:prstGeom>
          <a:ln>
            <a:noFill/>
          </a:ln>
        </p:spPr>
      </p:sp>
      <p:sp>
        <p:nvSpPr>
          <p:cNvPr name="Text Box 292" id="292"/>
          <p:cNvSpPr>
            <a:spLocks/>
          </p:cNvSpPr>
          <p:nvPr>
            <p:ph type="body" idx="1"/>
          </p:nvPr>
        </p:nvSpPr>
        <p:spPr>
          <a:xfrm>
            <a:off y="4343400" x="914400"/>
            <a:ext cy="4114800" cx="5029200"/>
          </a:xfrm>
          <a:prstGeom prst="rect">
            <a:avLst/>
          </a:prstGeom>
        </p:spPr>
        <p:txBody>
          <a:bodyPr tIns="45700" wrap="square" rIns="91440" numCol="1" lIns="91440" bIns="45700" anchor="t"/>
          <a:lstStyle/>
          <a:p>
            <a:endParaRPr/>
          </a:p>
        </p:txBody>
      </p:sp>
    </p:spTree>
  </p:cSld>
  <p:clrMapOvr>
    <a:masterClrMapping/>
  </p:clrMapOvr>
</p:notes>
</file>

<file path=ppt/slideLayouts/_rels/slideLayout1.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10.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11.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12.xml.rels><?xml version="1.0" encoding="UTF-8" standalone="yes"?><Relationships xmlns="http://schemas.openxmlformats.org/package/2006/relationships"><Relationship Target="../slideMasters/slideMaster2.xml" Type="http://schemas.openxmlformats.org/officeDocument/2006/relationships/slideMaster" Id="rId1"/></Relationships>
</file>

<file path=ppt/slideLayouts/_rels/slideLayout13.xml.rels><?xml version="1.0" encoding="UTF-8" standalone="yes"?><Relationships xmlns="http://schemas.openxmlformats.org/package/2006/relationships"><Relationship Target="../slideMasters/slideMaster2.xml" Type="http://schemas.openxmlformats.org/officeDocument/2006/relationships/slideMaster" Id="rId1"/></Relationships>
</file>

<file path=ppt/slideLayouts/_rels/slideLayout14.xml.rels><?xml version="1.0" encoding="UTF-8" standalone="yes"?><Relationships xmlns="http://schemas.openxmlformats.org/package/2006/relationships"><Relationship Target="../slideMasters/slideMaster2.xml" Type="http://schemas.openxmlformats.org/officeDocument/2006/relationships/slideMaster" Id="rId1"/></Relationships>
</file>

<file path=ppt/slideLayouts/_rels/slideLayout15.xml.rels><?xml version="1.0" encoding="UTF-8" standalone="yes"?><Relationships xmlns="http://schemas.openxmlformats.org/package/2006/relationships"><Relationship Target="../slideMasters/slideMaster2.xml" Type="http://schemas.openxmlformats.org/officeDocument/2006/relationships/slideMaster" Id="rId1"/></Relationships>
</file>

<file path=ppt/slideLayouts/_rels/slideLayout16.xml.rels><?xml version="1.0" encoding="UTF-8" standalone="yes"?><Relationships xmlns="http://schemas.openxmlformats.org/package/2006/relationships"><Relationship Target="../slideMasters/slideMaster2.xml" Type="http://schemas.openxmlformats.org/officeDocument/2006/relationships/slideMaster" Id="rId1"/></Relationships>
</file>

<file path=ppt/slideLayouts/_rels/slideLayout17.xml.rels><?xml version="1.0" encoding="UTF-8" standalone="yes"?><Relationships xmlns="http://schemas.openxmlformats.org/package/2006/relationships"><Relationship Target="../slideMasters/slideMaster2.xml" Type="http://schemas.openxmlformats.org/officeDocument/2006/relationships/slideMaster" Id="rId1"/></Relationships>
</file>

<file path=ppt/slideLayouts/_rels/slideLayout18.xml.rels><?xml version="1.0" encoding="UTF-8" standalone="yes"?><Relationships xmlns="http://schemas.openxmlformats.org/package/2006/relationships"><Relationship Target="../slideMasters/slideMaster2.xml" Type="http://schemas.openxmlformats.org/officeDocument/2006/relationships/slideMaster" Id="rId1"/></Relationships>
</file>

<file path=ppt/slideLayouts/_rels/slideLayout19.xml.rels><?xml version="1.0" encoding="UTF-8" standalone="yes"?><Relationships xmlns="http://schemas.openxmlformats.org/package/2006/relationships"><Relationship Target="../slideMasters/slideMaster2.xml" Type="http://schemas.openxmlformats.org/officeDocument/2006/relationships/slideMaster" Id="rId1"/></Relationships>
</file>

<file path=ppt/slideLayouts/_rels/slideLayout2.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20.xml.rels><?xml version="1.0" encoding="UTF-8" standalone="yes"?><Relationships xmlns="http://schemas.openxmlformats.org/package/2006/relationships"><Relationship Target="../slideMasters/slideMaster2.xml" Type="http://schemas.openxmlformats.org/officeDocument/2006/relationships/slideMaster" Id="rId1"/></Relationships>
</file>

<file path=ppt/slideLayouts/_rels/slideLayout21.xml.rels><?xml version="1.0" encoding="UTF-8" standalone="yes"?><Relationships xmlns="http://schemas.openxmlformats.org/package/2006/relationships"><Relationship Target="../slideMasters/slideMaster2.xml" Type="http://schemas.openxmlformats.org/officeDocument/2006/relationships/slideMaster" Id="rId1"/></Relationships>
</file>

<file path=ppt/slideLayouts/_rels/slideLayout22.xml.rels><?xml version="1.0" encoding="UTF-8" standalone="yes"?><Relationships xmlns="http://schemas.openxmlformats.org/package/2006/relationships"><Relationship Target="../slideMasters/slideMaster2.xml" Type="http://schemas.openxmlformats.org/officeDocument/2006/relationships/slideMaster" Id="rId1"/></Relationships>
</file>

<file path=ppt/slideLayouts/_rels/slideLayout23.xml.rels><?xml version="1.0" encoding="UTF-8" standalone="yes"?><Relationships xmlns="http://schemas.openxmlformats.org/package/2006/relationships"><Relationship Target="../slideMasters/slideMaster3.xml" Type="http://schemas.openxmlformats.org/officeDocument/2006/relationships/slideMaster" Id="rId1"/></Relationships>
</file>

<file path=ppt/slideLayouts/_rels/slideLayout24.xml.rels><?xml version="1.0" encoding="UTF-8" standalone="yes"?><Relationships xmlns="http://schemas.openxmlformats.org/package/2006/relationships"><Relationship Target="../slideMasters/slideMaster3.xml" Type="http://schemas.openxmlformats.org/officeDocument/2006/relationships/slideMaster" Id="rId1"/></Relationships>
</file>

<file path=ppt/slideLayouts/_rels/slideLayout25.xml.rels><?xml version="1.0" encoding="UTF-8" standalone="yes"?><Relationships xmlns="http://schemas.openxmlformats.org/package/2006/relationships"><Relationship Target="../slideMasters/slideMaster3.xml" Type="http://schemas.openxmlformats.org/officeDocument/2006/relationships/slideMaster" Id="rId1"/></Relationships>
</file>

<file path=ppt/slideLayouts/_rels/slideLayout26.xml.rels><?xml version="1.0" encoding="UTF-8" standalone="yes"?><Relationships xmlns="http://schemas.openxmlformats.org/package/2006/relationships"><Relationship Target="../slideMasters/slideMaster3.xml" Type="http://schemas.openxmlformats.org/officeDocument/2006/relationships/slideMaster" Id="rId1"/></Relationships>
</file>

<file path=ppt/slideLayouts/_rels/slideLayout27.xml.rels><?xml version="1.0" encoding="UTF-8" standalone="yes"?><Relationships xmlns="http://schemas.openxmlformats.org/package/2006/relationships"><Relationship Target="../slideMasters/slideMaster3.xml" Type="http://schemas.openxmlformats.org/officeDocument/2006/relationships/slideMaster" Id="rId1"/></Relationships>
</file>

<file path=ppt/slideLayouts/_rels/slideLayout28.xml.rels><?xml version="1.0" encoding="UTF-8" standalone="yes"?><Relationships xmlns="http://schemas.openxmlformats.org/package/2006/relationships"><Relationship Target="../slideMasters/slideMaster3.xml" Type="http://schemas.openxmlformats.org/officeDocument/2006/relationships/slideMaster" Id="rId1"/></Relationships>
</file>

<file path=ppt/slideLayouts/_rels/slideLayout29.xml.rels><?xml version="1.0" encoding="UTF-8" standalone="yes"?><Relationships xmlns="http://schemas.openxmlformats.org/package/2006/relationships"><Relationship Target="../slideMasters/slideMaster3.xml" Type="http://schemas.openxmlformats.org/officeDocument/2006/relationships/slideMaster" Id="rId1"/></Relationships>
</file>

<file path=ppt/slideLayouts/_rels/slideLayout3.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30.xml.rels><?xml version="1.0" encoding="UTF-8" standalone="yes"?><Relationships xmlns="http://schemas.openxmlformats.org/package/2006/relationships"><Relationship Target="../slideMasters/slideMaster3.xml" Type="http://schemas.openxmlformats.org/officeDocument/2006/relationships/slideMaster" Id="rId1"/></Relationships>
</file>

<file path=ppt/slideLayouts/_rels/slideLayout31.xml.rels><?xml version="1.0" encoding="UTF-8" standalone="yes"?><Relationships xmlns="http://schemas.openxmlformats.org/package/2006/relationships"><Relationship Target="../slideMasters/slideMaster3.xml" Type="http://schemas.openxmlformats.org/officeDocument/2006/relationships/slideMaster" Id="rId1"/></Relationships>
</file>

<file path=ppt/slideLayouts/_rels/slideLayout32.xml.rels><?xml version="1.0" encoding="UTF-8" standalone="yes"?><Relationships xmlns="http://schemas.openxmlformats.org/package/2006/relationships"><Relationship Target="../slideMasters/slideMaster3.xml" Type="http://schemas.openxmlformats.org/officeDocument/2006/relationships/slideMaster" Id="rId1"/></Relationships>
</file>

<file path=ppt/slideLayouts/_rels/slideLayout33.xml.rels><?xml version="1.0" encoding="UTF-8" standalone="yes"?><Relationships xmlns="http://schemas.openxmlformats.org/package/2006/relationships"><Relationship Target="../slideMasters/slideMaster3.xml" Type="http://schemas.openxmlformats.org/officeDocument/2006/relationships/slideMaster" Id="rId1"/></Relationships>
</file>

<file path=ppt/slideLayouts/_rels/slideLayout4.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5.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6.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7.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8.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9.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name="" id="1"/>
        <p:cNvGrpSpPr/>
        <p:nvPr/>
      </p:nvGrpSpPr>
      <p:grpSpPr>
        <a:xfrm>
          <a:off y="0" x="0"/>
          <a:ext cy="0" cx="0"/>
          <a:chOff y="0" x="0"/>
          <a:chExt cy="0" cx="0"/>
        </a:xfrm>
      </p:grpSpPr>
      <p:sp>
        <p:nvSpPr>
          <p:cNvPr name="Title 1" id="2"/>
          <p:cNvSpPr>
            <a:spLocks noGrp="1"/>
          </p:cNvSpPr>
          <p:nvPr>
            <p:ph type="ctrTitle"/>
          </p:nvPr>
        </p:nvSpPr>
        <p:spPr>
          <a:xfrm>
            <a:off y="2130425" x="685800"/>
            <a:ext cy="1470025" cx="7772400"/>
          </a:xfrm>
        </p:spPr>
        <p:txBody>
          <a:bodyPr numCol="1"/>
          <a:lstStyle/>
          <a:p>
            <a:r>
              <a:rPr smtClean="0" lang="en-US"/>
              <a:t>Click to edit Master title style</a:t>
            </a:r>
            <a:endParaRPr lang="en-US"/>
          </a:p>
        </p:txBody>
      </p:sp>
      <p:sp>
        <p:nvSpPr>
          <p:cNvPr name="Subtitle 2" id="3"/>
          <p:cNvSpPr>
            <a:spLocks noGrp="1"/>
          </p:cNvSpPr>
          <p:nvPr>
            <p:ph type="subTitle" idx="1"/>
          </p:nvPr>
        </p:nvSpPr>
        <p:spPr>
          <a:xfrm>
            <a:off y="3886200" x="1371600"/>
            <a:ext cy="1752600" cx="6400800"/>
          </a:xfrm>
        </p:spPr>
        <p:txBody>
          <a:bodyPr numCol="1"/>
          <a:lstStyle>
            <a:lvl1pPr algn="ctr" marL="0" indent="0">
              <a:buNone/>
              <a:defRPr/>
            </a:lvl1pPr>
            <a:lvl2pPr algn="ctr" marL="457200" indent="0">
              <a:buNone/>
              <a:defRPr/>
            </a:lvl2pPr>
            <a:lvl3pPr algn="ctr" marL="914400" indent="0">
              <a:buNone/>
              <a:defRPr/>
            </a:lvl3pPr>
            <a:lvl4pPr algn="ctr" marL="1371600" indent="0">
              <a:buNone/>
              <a:defRPr/>
            </a:lvl4pPr>
            <a:lvl5pPr algn="ctr" marL="1828800" indent="0">
              <a:buNone/>
              <a:defRPr/>
            </a:lvl5pPr>
            <a:lvl6pPr algn="ctr" marL="2286000" indent="0">
              <a:buNone/>
              <a:defRPr/>
            </a:lvl6pPr>
            <a:lvl7pPr algn="ctr" marL="2743200" indent="0">
              <a:buNone/>
              <a:defRPr/>
            </a:lvl7pPr>
            <a:lvl8pPr algn="ctr" marL="3200400" indent="0">
              <a:buNone/>
              <a:defRPr/>
            </a:lvl8pPr>
            <a:lvl9pPr algn="ctr" marL="3657600" indent="0">
              <a:buNone/>
              <a:defRPr/>
            </a:lvl9pPr>
          </a:lstStyle>
          <a:p>
            <a:r>
              <a:rPr smtClean="0" lang="en-US"/>
              <a:t>Click to edit Master subtitle style</a:t>
            </a:r>
            <a:endParaRPr lang="en-US"/>
          </a:p>
        </p:txBody>
      </p:sp>
      <p:sp>
        <p:nvSpPr>
          <p:cNvPr name="Date Placeholder 3" id="4"/>
          <p:cNvSpPr>
            <a:spLocks noGrp="1"/>
          </p:cNvSpPr>
          <p:nvPr>
            <p:ph type="dt" sz="half" idx="10"/>
          </p:nvPr>
        </p:nvSpPr>
        <p:spPr/>
        <p:txBody>
          <a:bodyPr numCol="1"/>
          <a:lstStyle>
            <a:lvl1pPr>
              <a:defRPr/>
            </a:lvl1pPr>
          </a:lstStyle>
          <a:p>
            <a:endParaRPr lang="en-US"/>
          </a:p>
        </p:txBody>
      </p:sp>
      <p:sp>
        <p:nvSpPr>
          <p:cNvPr name="Footer Placeholder 4" id="5"/>
          <p:cNvSpPr>
            <a:spLocks noGrp="1"/>
          </p:cNvSpPr>
          <p:nvPr>
            <p:ph type="ftr" sz="quarter" idx="11"/>
          </p:nvPr>
        </p:nvSpPr>
        <p:spPr/>
        <p:txBody>
          <a:bodyPr numCol="1"/>
          <a:lstStyle>
            <a:lvl1pPr>
              <a:defRPr/>
            </a:lvl1pPr>
          </a:lstStyle>
          <a:p>
            <a:endParaRPr lang="en-US"/>
          </a:p>
        </p:txBody>
      </p:sp>
      <p:sp>
        <p:nvSpPr>
          <p:cNvPr name="Slide Number Placeholder 5" id="6"/>
          <p:cNvSpPr>
            <a:spLocks noGrp="1"/>
          </p:cNvSpPr>
          <p:nvPr>
            <p:ph type="sldNum" sz="quarter" idx="12"/>
          </p:nvPr>
        </p:nvSpPr>
        <p:spPr/>
        <p:txBody>
          <a:bodyPr numCol="1"/>
          <a:lstStyle>
            <a:lvl1pPr>
              <a:defRPr/>
            </a:lvl1pPr>
          </a:lstStyle>
          <a:p>
            <a:fld type="slidenum" id="{C9600221-B624-45B7-9E68-D1D79752583D}">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name="" id="1"/>
        <p:cNvGrpSpPr/>
        <p:nvPr/>
      </p:nvGrpSpPr>
      <p:grpSpPr>
        <a:xfrm>
          <a:off y="0" x="0"/>
          <a:ext cy="0" cx="0"/>
          <a:chOff y="0" x="0"/>
          <a:chExt cy="0" cx="0"/>
        </a:xfrm>
      </p:grpSpPr>
      <p:sp>
        <p:nvSpPr>
          <p:cNvPr name="Title 1" id="2"/>
          <p:cNvSpPr>
            <a:spLocks noGrp="1"/>
          </p:cNvSpPr>
          <p:nvPr>
            <p:ph type="title"/>
          </p:nvPr>
        </p:nvSpPr>
        <p:spPr/>
        <p:txBody>
          <a:bodyPr numCol="1"/>
          <a:lstStyle/>
          <a:p>
            <a:r>
              <a:rPr smtClean="0" lang="en-US"/>
              <a:t>Click to edit Master title style</a:t>
            </a:r>
            <a:endParaRPr lang="en-US"/>
          </a:p>
        </p:txBody>
      </p:sp>
      <p:sp>
        <p:nvSpPr>
          <p:cNvPr name="Vertical Text Placeholder 2" id="3"/>
          <p:cNvSpPr>
            <a:spLocks noGrp="1"/>
          </p:cNvSpPr>
          <p:nvPr>
            <p:ph type="body" idx="1" orient="vert"/>
          </p:nvPr>
        </p:nvSpPr>
        <p:spPr/>
        <p:txBody>
          <a:bodyPr vert="eaVert" numCol="1"/>
          <a:lstStyle/>
          <a:p>
            <a:pPr lvl="0"/>
            <a:r>
              <a:rPr smtClean="0" lang="en-US"/>
              <a:t>Click to edit Master text styles</a:t>
            </a:r>
          </a:p>
          <a:p>
            <a:pPr lvl="1"/>
            <a:r>
              <a:rPr smtClean="0" lang="en-US"/>
              <a:t>Second level</a:t>
            </a:r>
          </a:p>
          <a:p>
            <a:pPr lvl="2"/>
            <a:r>
              <a:rPr smtClean="0" lang="en-US"/>
              <a:t>Third level</a:t>
            </a:r>
          </a:p>
          <a:p>
            <a:pPr lvl="3"/>
            <a:r>
              <a:rPr smtClean="0" lang="en-US"/>
              <a:t>Fourth level</a:t>
            </a:r>
          </a:p>
          <a:p>
            <a:pPr lvl="4"/>
            <a:r>
              <a:rPr smtClean="0" lang="en-US"/>
              <a:t>Fifth level</a:t>
            </a:r>
            <a:endParaRPr lang="en-US"/>
          </a:p>
        </p:txBody>
      </p:sp>
      <p:sp>
        <p:nvSpPr>
          <p:cNvPr name="Date Placeholder 3" id="4"/>
          <p:cNvSpPr>
            <a:spLocks noGrp="1"/>
          </p:cNvSpPr>
          <p:nvPr>
            <p:ph type="dt" sz="half" idx="10"/>
          </p:nvPr>
        </p:nvSpPr>
        <p:spPr/>
        <p:txBody>
          <a:bodyPr numCol="1"/>
          <a:lstStyle>
            <a:lvl1pPr>
              <a:defRPr/>
            </a:lvl1pPr>
          </a:lstStyle>
          <a:p>
            <a:endParaRPr lang="en-US"/>
          </a:p>
        </p:txBody>
      </p:sp>
      <p:sp>
        <p:nvSpPr>
          <p:cNvPr name="Footer Placeholder 4" id="5"/>
          <p:cNvSpPr>
            <a:spLocks noGrp="1"/>
          </p:cNvSpPr>
          <p:nvPr>
            <p:ph type="ftr" sz="quarter" idx="11"/>
          </p:nvPr>
        </p:nvSpPr>
        <p:spPr/>
        <p:txBody>
          <a:bodyPr numCol="1"/>
          <a:lstStyle>
            <a:lvl1pPr>
              <a:defRPr/>
            </a:lvl1pPr>
          </a:lstStyle>
          <a:p>
            <a:endParaRPr lang="en-US"/>
          </a:p>
        </p:txBody>
      </p:sp>
      <p:sp>
        <p:nvSpPr>
          <p:cNvPr name="Slide Number Placeholder 5" id="6"/>
          <p:cNvSpPr>
            <a:spLocks noGrp="1"/>
          </p:cNvSpPr>
          <p:nvPr>
            <p:ph type="sldNum" sz="quarter" idx="12"/>
          </p:nvPr>
        </p:nvSpPr>
        <p:spPr/>
        <p:txBody>
          <a:bodyPr numCol="1"/>
          <a:lstStyle>
            <a:lvl1pPr>
              <a:defRPr/>
            </a:lvl1pPr>
          </a:lstStyle>
          <a:p>
            <a:fld type="slidenum" id="{C543D10D-1B83-4EE9-8835-AFAF7628ADB8}">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name="" id="1"/>
        <p:cNvGrpSpPr/>
        <p:nvPr/>
      </p:nvGrpSpPr>
      <p:grpSpPr>
        <a:xfrm>
          <a:off y="0" x="0"/>
          <a:ext cy="0" cx="0"/>
          <a:chOff y="0" x="0"/>
          <a:chExt cy="0" cx="0"/>
        </a:xfrm>
      </p:grpSpPr>
      <p:sp>
        <p:nvSpPr>
          <p:cNvPr name="Vertical Title 1" id="2"/>
          <p:cNvSpPr>
            <a:spLocks noGrp="1"/>
          </p:cNvSpPr>
          <p:nvPr>
            <p:ph type="title" orient="vert"/>
          </p:nvPr>
        </p:nvSpPr>
        <p:spPr>
          <a:xfrm>
            <a:off y="274638" x="6629400"/>
            <a:ext cy="5851525" cx="2057400"/>
          </a:xfrm>
        </p:spPr>
        <p:txBody>
          <a:bodyPr vert="eaVert" numCol="1"/>
          <a:lstStyle/>
          <a:p>
            <a:r>
              <a:rPr smtClean="0" lang="en-US"/>
              <a:t>Click to edit Master title style</a:t>
            </a:r>
            <a:endParaRPr lang="en-US"/>
          </a:p>
        </p:txBody>
      </p:sp>
      <p:sp>
        <p:nvSpPr>
          <p:cNvPr name="Vertical Text Placeholder 2" id="3"/>
          <p:cNvSpPr>
            <a:spLocks noGrp="1"/>
          </p:cNvSpPr>
          <p:nvPr>
            <p:ph type="body" idx="1" orient="vert"/>
          </p:nvPr>
        </p:nvSpPr>
        <p:spPr>
          <a:xfrm>
            <a:off y="274638" x="457200"/>
            <a:ext cy="5851525" cx="6019800"/>
          </a:xfrm>
        </p:spPr>
        <p:txBody>
          <a:bodyPr vert="eaVert" numCol="1"/>
          <a:lstStyle/>
          <a:p>
            <a:pPr lvl="0"/>
            <a:r>
              <a:rPr smtClean="0" lang="en-US"/>
              <a:t>Click to edit Master text styles</a:t>
            </a:r>
          </a:p>
          <a:p>
            <a:pPr lvl="1"/>
            <a:r>
              <a:rPr smtClean="0" lang="en-US"/>
              <a:t>Second level</a:t>
            </a:r>
          </a:p>
          <a:p>
            <a:pPr lvl="2"/>
            <a:r>
              <a:rPr smtClean="0" lang="en-US"/>
              <a:t>Third level</a:t>
            </a:r>
          </a:p>
          <a:p>
            <a:pPr lvl="3"/>
            <a:r>
              <a:rPr smtClean="0" lang="en-US"/>
              <a:t>Fourth level</a:t>
            </a:r>
          </a:p>
          <a:p>
            <a:pPr lvl="4"/>
            <a:r>
              <a:rPr smtClean="0" lang="en-US"/>
              <a:t>Fifth level</a:t>
            </a:r>
            <a:endParaRPr lang="en-US"/>
          </a:p>
        </p:txBody>
      </p:sp>
      <p:sp>
        <p:nvSpPr>
          <p:cNvPr name="Date Placeholder 3" id="4"/>
          <p:cNvSpPr>
            <a:spLocks noGrp="1"/>
          </p:cNvSpPr>
          <p:nvPr>
            <p:ph type="dt" sz="half" idx="10"/>
          </p:nvPr>
        </p:nvSpPr>
        <p:spPr/>
        <p:txBody>
          <a:bodyPr numCol="1"/>
          <a:lstStyle>
            <a:lvl1pPr>
              <a:defRPr/>
            </a:lvl1pPr>
          </a:lstStyle>
          <a:p>
            <a:endParaRPr lang="en-US"/>
          </a:p>
        </p:txBody>
      </p:sp>
      <p:sp>
        <p:nvSpPr>
          <p:cNvPr name="Footer Placeholder 4" id="5"/>
          <p:cNvSpPr>
            <a:spLocks noGrp="1"/>
          </p:cNvSpPr>
          <p:nvPr>
            <p:ph type="ftr" sz="quarter" idx="11"/>
          </p:nvPr>
        </p:nvSpPr>
        <p:spPr/>
        <p:txBody>
          <a:bodyPr numCol="1"/>
          <a:lstStyle>
            <a:lvl1pPr>
              <a:defRPr/>
            </a:lvl1pPr>
          </a:lstStyle>
          <a:p>
            <a:endParaRPr lang="en-US"/>
          </a:p>
        </p:txBody>
      </p:sp>
      <p:sp>
        <p:nvSpPr>
          <p:cNvPr name="Slide Number Placeholder 5" id="6"/>
          <p:cNvSpPr>
            <a:spLocks noGrp="1"/>
          </p:cNvSpPr>
          <p:nvPr>
            <p:ph type="sldNum" sz="quarter" idx="12"/>
          </p:nvPr>
        </p:nvSpPr>
        <p:spPr/>
        <p:txBody>
          <a:bodyPr numCol="1"/>
          <a:lstStyle>
            <a:lvl1pPr>
              <a:defRPr/>
            </a:lvl1pPr>
          </a:lstStyle>
          <a:p>
            <a:fld type="slidenum" id="{8A0F8399-60D2-4F5D-9CEE-64FA3803ED83}">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name="" id="1"/>
        <p:cNvGrpSpPr/>
        <p:nvPr/>
      </p:nvGrpSpPr>
      <p:grpSpPr>
        <a:xfrm>
          <a:off y="0" x="0"/>
          <a:ext cy="0" cx="0"/>
          <a:chOff y="0" x="0"/>
          <a:chExt cy="0" cx="0"/>
        </a:xfrm>
      </p:grpSpPr>
      <p:sp>
        <p:nvSpPr>
          <p:cNvPr name="Title 1" id="2"/>
          <p:cNvSpPr>
            <a:spLocks noGrp="1"/>
          </p:cNvSpPr>
          <p:nvPr>
            <p:ph type="ctrTitle"/>
          </p:nvPr>
        </p:nvSpPr>
        <p:spPr>
          <a:xfrm>
            <a:off y="2130425" x="685800"/>
            <a:ext cy="1470025" cx="7772400"/>
          </a:xfrm>
        </p:spPr>
        <p:txBody>
          <a:bodyPr numCol="1"/>
          <a:lstStyle/>
          <a:p>
            <a:r>
              <a:rPr smtClean="0" lang="en-US"/>
              <a:t>Click to edit Master title style</a:t>
            </a:r>
            <a:endParaRPr lang="en-US"/>
          </a:p>
        </p:txBody>
      </p:sp>
      <p:sp>
        <p:nvSpPr>
          <p:cNvPr name="Subtitle 2" id="3"/>
          <p:cNvSpPr>
            <a:spLocks noGrp="1"/>
          </p:cNvSpPr>
          <p:nvPr>
            <p:ph type="subTitle" idx="1"/>
          </p:nvPr>
        </p:nvSpPr>
        <p:spPr>
          <a:xfrm>
            <a:off y="3886200" x="1371600"/>
            <a:ext cy="1752600" cx="6400800"/>
          </a:xfrm>
        </p:spPr>
        <p:txBody>
          <a:bodyPr numCol="1"/>
          <a:lstStyle>
            <a:lvl1pPr algn="ctr" marL="0" indent="0">
              <a:buNone/>
              <a:defRPr/>
            </a:lvl1pPr>
            <a:lvl2pPr algn="ctr" marL="457200" indent="0">
              <a:buNone/>
              <a:defRPr/>
            </a:lvl2pPr>
            <a:lvl3pPr algn="ctr" marL="914400" indent="0">
              <a:buNone/>
              <a:defRPr/>
            </a:lvl3pPr>
            <a:lvl4pPr algn="ctr" marL="1371600" indent="0">
              <a:buNone/>
              <a:defRPr/>
            </a:lvl4pPr>
            <a:lvl5pPr algn="ctr" marL="1828800" indent="0">
              <a:buNone/>
              <a:defRPr/>
            </a:lvl5pPr>
            <a:lvl6pPr algn="ctr" marL="2286000" indent="0">
              <a:buNone/>
              <a:defRPr/>
            </a:lvl6pPr>
            <a:lvl7pPr algn="ctr" marL="2743200" indent="0">
              <a:buNone/>
              <a:defRPr/>
            </a:lvl7pPr>
            <a:lvl8pPr algn="ctr" marL="3200400" indent="0">
              <a:buNone/>
              <a:defRPr/>
            </a:lvl8pPr>
            <a:lvl9pPr algn="ctr" marL="3657600" indent="0">
              <a:buNone/>
              <a:defRPr/>
            </a:lvl9pPr>
          </a:lstStyle>
          <a:p>
            <a:r>
              <a:rPr smtClean="0" lang="en-US"/>
              <a:t>Click to edit Master subtitle style</a:t>
            </a:r>
            <a:endParaRPr lang="en-US"/>
          </a:p>
        </p:txBody>
      </p:sp>
      <p:sp>
        <p:nvSpPr>
          <p:cNvPr name="Date Placeholder 3" id="4"/>
          <p:cNvSpPr>
            <a:spLocks noGrp="1"/>
          </p:cNvSpPr>
          <p:nvPr>
            <p:ph type="dt" sz="half" idx="10"/>
          </p:nvPr>
        </p:nvSpPr>
        <p:spPr/>
        <p:txBody>
          <a:bodyPr numCol="1"/>
          <a:lstStyle>
            <a:lvl1pPr>
              <a:defRPr/>
            </a:lvl1pPr>
          </a:lstStyle>
          <a:p>
            <a:endParaRPr lang="en-US"/>
          </a:p>
        </p:txBody>
      </p:sp>
      <p:sp>
        <p:nvSpPr>
          <p:cNvPr name="Footer Placeholder 4" id="5"/>
          <p:cNvSpPr>
            <a:spLocks noGrp="1"/>
          </p:cNvSpPr>
          <p:nvPr>
            <p:ph type="ftr" sz="quarter" idx="11"/>
          </p:nvPr>
        </p:nvSpPr>
        <p:spPr/>
        <p:txBody>
          <a:bodyPr numCol="1"/>
          <a:lstStyle>
            <a:lvl1pPr>
              <a:defRPr/>
            </a:lvl1pPr>
          </a:lstStyle>
          <a:p>
            <a:endParaRPr lang="en-US"/>
          </a:p>
        </p:txBody>
      </p:sp>
      <p:sp>
        <p:nvSpPr>
          <p:cNvPr name="Slide Number Placeholder 5" id="6"/>
          <p:cNvSpPr>
            <a:spLocks noGrp="1"/>
          </p:cNvSpPr>
          <p:nvPr>
            <p:ph type="sldNum" sz="quarter" idx="12"/>
          </p:nvPr>
        </p:nvSpPr>
        <p:spPr/>
        <p:txBody>
          <a:bodyPr numCol="1"/>
          <a:lstStyle>
            <a:lvl1pPr>
              <a:defRPr/>
            </a:lvl1pPr>
          </a:lstStyle>
          <a:p>
            <a:fld type="slidenum" id="{C9600221-B624-45B7-9E68-D1D79752583D}">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name="" id="1"/>
        <p:cNvGrpSpPr/>
        <p:nvPr/>
      </p:nvGrpSpPr>
      <p:grpSpPr>
        <a:xfrm>
          <a:off y="0" x="0"/>
          <a:ext cy="0" cx="0"/>
          <a:chOff y="0" x="0"/>
          <a:chExt cy="0" cx="0"/>
        </a:xfrm>
      </p:grpSpPr>
      <p:sp>
        <p:nvSpPr>
          <p:cNvPr name="Title 1" id="2"/>
          <p:cNvSpPr>
            <a:spLocks noGrp="1"/>
          </p:cNvSpPr>
          <p:nvPr>
            <p:ph type="title"/>
          </p:nvPr>
        </p:nvSpPr>
        <p:spPr/>
        <p:txBody>
          <a:bodyPr numCol="1"/>
          <a:lstStyle/>
          <a:p>
            <a:r>
              <a:rPr smtClean="0" lang="en-US"/>
              <a:t>Click to edit Master title style</a:t>
            </a:r>
            <a:endParaRPr lang="en-US"/>
          </a:p>
        </p:txBody>
      </p:sp>
      <p:sp>
        <p:nvSpPr>
          <p:cNvPr name="Content Placeholder 2" id="3"/>
          <p:cNvSpPr>
            <a:spLocks noGrp="1"/>
          </p:cNvSpPr>
          <p:nvPr>
            <p:ph idx="1"/>
          </p:nvPr>
        </p:nvSpPr>
        <p:spPr/>
        <p:txBody>
          <a:bodyPr numCol="1"/>
          <a:lstStyle/>
          <a:p>
            <a:pPr lvl="0"/>
            <a:r>
              <a:rPr smtClean="0" lang="en-US"/>
              <a:t>Click to edit Master text styles</a:t>
            </a:r>
          </a:p>
          <a:p>
            <a:pPr lvl="1"/>
            <a:r>
              <a:rPr smtClean="0" lang="en-US"/>
              <a:t>Second level</a:t>
            </a:r>
          </a:p>
          <a:p>
            <a:pPr lvl="2"/>
            <a:r>
              <a:rPr smtClean="0" lang="en-US"/>
              <a:t>Third level</a:t>
            </a:r>
          </a:p>
          <a:p>
            <a:pPr lvl="3"/>
            <a:r>
              <a:rPr smtClean="0" lang="en-US"/>
              <a:t>Fourth level</a:t>
            </a:r>
          </a:p>
          <a:p>
            <a:pPr lvl="4"/>
            <a:r>
              <a:rPr smtClean="0" lang="en-US"/>
              <a:t>Fifth level</a:t>
            </a:r>
            <a:endParaRPr lang="en-US"/>
          </a:p>
        </p:txBody>
      </p:sp>
      <p:sp>
        <p:nvSpPr>
          <p:cNvPr name="Date Placeholder 3" id="4"/>
          <p:cNvSpPr>
            <a:spLocks noGrp="1"/>
          </p:cNvSpPr>
          <p:nvPr>
            <p:ph type="dt" sz="half" idx="10"/>
          </p:nvPr>
        </p:nvSpPr>
        <p:spPr/>
        <p:txBody>
          <a:bodyPr numCol="1"/>
          <a:lstStyle>
            <a:lvl1pPr>
              <a:defRPr/>
            </a:lvl1pPr>
          </a:lstStyle>
          <a:p>
            <a:endParaRPr lang="en-US"/>
          </a:p>
        </p:txBody>
      </p:sp>
      <p:sp>
        <p:nvSpPr>
          <p:cNvPr name="Footer Placeholder 4" id="5"/>
          <p:cNvSpPr>
            <a:spLocks noGrp="1"/>
          </p:cNvSpPr>
          <p:nvPr>
            <p:ph type="ftr" sz="quarter" idx="11"/>
          </p:nvPr>
        </p:nvSpPr>
        <p:spPr/>
        <p:txBody>
          <a:bodyPr numCol="1"/>
          <a:lstStyle>
            <a:lvl1pPr>
              <a:defRPr/>
            </a:lvl1pPr>
          </a:lstStyle>
          <a:p>
            <a:endParaRPr lang="en-US"/>
          </a:p>
        </p:txBody>
      </p:sp>
      <p:sp>
        <p:nvSpPr>
          <p:cNvPr name="Slide Number Placeholder 5" id="6"/>
          <p:cNvSpPr>
            <a:spLocks noGrp="1"/>
          </p:cNvSpPr>
          <p:nvPr>
            <p:ph type="sldNum" sz="quarter" idx="12"/>
          </p:nvPr>
        </p:nvSpPr>
        <p:spPr/>
        <p:txBody>
          <a:bodyPr numCol="1"/>
          <a:lstStyle>
            <a:lvl1pPr>
              <a:defRPr/>
            </a:lvl1pPr>
          </a:lstStyle>
          <a:p>
            <a:fld type="slidenum" id="{A5BC7F78-48E6-4BBC-B0E1-56BD2A17FC9C}">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name="" id="1"/>
        <p:cNvGrpSpPr/>
        <p:nvPr/>
      </p:nvGrpSpPr>
      <p:grpSpPr>
        <a:xfrm>
          <a:off y="0" x="0"/>
          <a:ext cy="0" cx="0"/>
          <a:chOff y="0" x="0"/>
          <a:chExt cy="0" cx="0"/>
        </a:xfrm>
      </p:grpSpPr>
      <p:sp>
        <p:nvSpPr>
          <p:cNvPr name="Title 1" id="2"/>
          <p:cNvSpPr>
            <a:spLocks noGrp="1"/>
          </p:cNvSpPr>
          <p:nvPr>
            <p:ph type="title"/>
          </p:nvPr>
        </p:nvSpPr>
        <p:spPr>
          <a:xfrm>
            <a:off y="4406900" x="722313"/>
            <a:ext cy="1362075" cx="7772400"/>
          </a:xfrm>
        </p:spPr>
        <p:txBody>
          <a:bodyPr numCol="1" anchor="t"/>
          <a:lstStyle>
            <a:lvl1pPr algn="l">
              <a:defRPr sz="4000" cap="all" b="1"/>
            </a:lvl1pPr>
          </a:lstStyle>
          <a:p>
            <a:r>
              <a:rPr smtClean="0" lang="en-US"/>
              <a:t>Click to edit Master title style</a:t>
            </a:r>
            <a:endParaRPr lang="en-US"/>
          </a:p>
        </p:txBody>
      </p:sp>
      <p:sp>
        <p:nvSpPr>
          <p:cNvPr name="Text Placeholder 2" id="3"/>
          <p:cNvSpPr>
            <a:spLocks noGrp="1"/>
          </p:cNvSpPr>
          <p:nvPr>
            <p:ph type="body" idx="1"/>
          </p:nvPr>
        </p:nvSpPr>
        <p:spPr>
          <a:xfrm>
            <a:off y="2906713" x="722313"/>
            <a:ext cy="1500187" cx="7772400"/>
          </a:xfrm>
        </p:spPr>
        <p:txBody>
          <a:bodyPr numCol="1"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smtClean="0" lang="en-US"/>
              <a:t>Click to edit Master text styles</a:t>
            </a:r>
          </a:p>
        </p:txBody>
      </p:sp>
      <p:sp>
        <p:nvSpPr>
          <p:cNvPr name="Date Placeholder 3" id="4"/>
          <p:cNvSpPr>
            <a:spLocks noGrp="1"/>
          </p:cNvSpPr>
          <p:nvPr>
            <p:ph type="dt" sz="half" idx="10"/>
          </p:nvPr>
        </p:nvSpPr>
        <p:spPr/>
        <p:txBody>
          <a:bodyPr numCol="1"/>
          <a:lstStyle/>
          <a:p>
            <a:fld type="datetimeFigureOut" id="{4E83BA4B-50FE-4B84-AE64-D7F085A2A31A}">
              <a:rPr smtClean="0" lang="en-US"/>
              <a:t>2/4/2014</a:t>
            </a:fld>
            <a:endParaRPr lang="en-US"/>
          </a:p>
        </p:txBody>
      </p:sp>
      <p:sp>
        <p:nvSpPr>
          <p:cNvPr name="Footer Placeholder 4" id="5"/>
          <p:cNvSpPr>
            <a:spLocks noGrp="1"/>
          </p:cNvSpPr>
          <p:nvPr>
            <p:ph type="ftr" sz="quarter" idx="11"/>
          </p:nvPr>
        </p:nvSpPr>
        <p:spPr/>
        <p:txBody>
          <a:bodyPr numCol="1"/>
          <a:lstStyle/>
          <a:p>
            <a:endParaRPr lang="en-US"/>
          </a:p>
        </p:txBody>
      </p:sp>
      <p:sp>
        <p:nvSpPr>
          <p:cNvPr name="Slide Number Placeholder 5" id="6"/>
          <p:cNvSpPr>
            <a:spLocks noGrp="1"/>
          </p:cNvSpPr>
          <p:nvPr>
            <p:ph type="sldNum" sz="quarter" idx="12"/>
          </p:nvPr>
        </p:nvSpPr>
        <p:spPr/>
        <p:txBody>
          <a:bodyPr numCol="1"/>
          <a:lstStyle/>
          <a:p>
            <a:fld type="slidenum" id="{FD6B306A-339E-4A68-B601-FE88844A1F9D}">
              <a:rPr smtClean="0" lang="en-US"/>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name="" id="1"/>
        <p:cNvGrpSpPr/>
        <p:nvPr/>
      </p:nvGrpSpPr>
      <p:grpSpPr>
        <a:xfrm>
          <a:off y="0" x="0"/>
          <a:ext cy="0" cx="0"/>
          <a:chOff y="0" x="0"/>
          <a:chExt cy="0" cx="0"/>
        </a:xfrm>
      </p:grpSpPr>
      <p:sp>
        <p:nvSpPr>
          <p:cNvPr name="Title 1" id="2"/>
          <p:cNvSpPr>
            <a:spLocks noGrp="1"/>
          </p:cNvSpPr>
          <p:nvPr>
            <p:ph type="title"/>
          </p:nvPr>
        </p:nvSpPr>
        <p:spPr/>
        <p:txBody>
          <a:bodyPr numCol="1"/>
          <a:lstStyle/>
          <a:p>
            <a:r>
              <a:rPr smtClean="0" lang="en-US"/>
              <a:t>Click to edit Master title style</a:t>
            </a:r>
            <a:endParaRPr lang="en-US"/>
          </a:p>
        </p:txBody>
      </p:sp>
      <p:sp>
        <p:nvSpPr>
          <p:cNvPr name="Content Placeholder 2" id="3"/>
          <p:cNvSpPr>
            <a:spLocks noGrp="1"/>
          </p:cNvSpPr>
          <p:nvPr>
            <p:ph sz="half" idx="1"/>
          </p:nvPr>
        </p:nvSpPr>
        <p:spPr>
          <a:xfrm>
            <a:off y="1600200" x="457200"/>
            <a:ext cy="4525963" cx="4038600"/>
          </a:xfrm>
        </p:spPr>
        <p:txBody>
          <a:bodyPr numCol="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smtClean="0" lang="en-US"/>
              <a:t>Click to edit Master text styles</a:t>
            </a:r>
          </a:p>
          <a:p>
            <a:pPr lvl="1"/>
            <a:r>
              <a:rPr smtClean="0" lang="en-US"/>
              <a:t>Second level</a:t>
            </a:r>
          </a:p>
          <a:p>
            <a:pPr lvl="2"/>
            <a:r>
              <a:rPr smtClean="0" lang="en-US"/>
              <a:t>Third level</a:t>
            </a:r>
          </a:p>
          <a:p>
            <a:pPr lvl="3"/>
            <a:r>
              <a:rPr smtClean="0" lang="en-US"/>
              <a:t>Fourth level</a:t>
            </a:r>
          </a:p>
          <a:p>
            <a:pPr lvl="4"/>
            <a:r>
              <a:rPr smtClean="0" lang="en-US"/>
              <a:t>Fifth level</a:t>
            </a:r>
            <a:endParaRPr lang="en-US"/>
          </a:p>
        </p:txBody>
      </p:sp>
      <p:sp>
        <p:nvSpPr>
          <p:cNvPr name="Content Placeholder 3" id="4"/>
          <p:cNvSpPr>
            <a:spLocks noGrp="1"/>
          </p:cNvSpPr>
          <p:nvPr>
            <p:ph sz="half" idx="2"/>
          </p:nvPr>
        </p:nvSpPr>
        <p:spPr>
          <a:xfrm>
            <a:off y="1600200" x="4648200"/>
            <a:ext cy="4525963" cx="4038600"/>
          </a:xfrm>
        </p:spPr>
        <p:txBody>
          <a:bodyPr numCol="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smtClean="0" lang="en-US"/>
              <a:t>Click to edit Master text styles</a:t>
            </a:r>
          </a:p>
          <a:p>
            <a:pPr lvl="1"/>
            <a:r>
              <a:rPr smtClean="0" lang="en-US"/>
              <a:t>Second level</a:t>
            </a:r>
          </a:p>
          <a:p>
            <a:pPr lvl="2"/>
            <a:r>
              <a:rPr smtClean="0" lang="en-US"/>
              <a:t>Third level</a:t>
            </a:r>
          </a:p>
          <a:p>
            <a:pPr lvl="3"/>
            <a:r>
              <a:rPr smtClean="0" lang="en-US"/>
              <a:t>Fourth level</a:t>
            </a:r>
          </a:p>
          <a:p>
            <a:pPr lvl="4"/>
            <a:r>
              <a:rPr smtClean="0" lang="en-US"/>
              <a:t>Fifth level</a:t>
            </a:r>
            <a:endParaRPr lang="en-US"/>
          </a:p>
        </p:txBody>
      </p:sp>
      <p:sp>
        <p:nvSpPr>
          <p:cNvPr name="Date Placeholder 4" id="5"/>
          <p:cNvSpPr>
            <a:spLocks noGrp="1"/>
          </p:cNvSpPr>
          <p:nvPr>
            <p:ph type="dt" sz="half" idx="10"/>
          </p:nvPr>
        </p:nvSpPr>
        <p:spPr/>
        <p:txBody>
          <a:bodyPr numCol="1"/>
          <a:lstStyle>
            <a:lvl1pPr>
              <a:defRPr/>
            </a:lvl1pPr>
          </a:lstStyle>
          <a:p>
            <a:endParaRPr lang="en-US"/>
          </a:p>
        </p:txBody>
      </p:sp>
      <p:sp>
        <p:nvSpPr>
          <p:cNvPr name="Footer Placeholder 5" id="6"/>
          <p:cNvSpPr>
            <a:spLocks noGrp="1"/>
          </p:cNvSpPr>
          <p:nvPr>
            <p:ph type="ftr" sz="quarter" idx="11"/>
          </p:nvPr>
        </p:nvSpPr>
        <p:spPr/>
        <p:txBody>
          <a:bodyPr numCol="1"/>
          <a:lstStyle>
            <a:lvl1pPr>
              <a:defRPr/>
            </a:lvl1pPr>
          </a:lstStyle>
          <a:p>
            <a:endParaRPr lang="en-US"/>
          </a:p>
        </p:txBody>
      </p:sp>
      <p:sp>
        <p:nvSpPr>
          <p:cNvPr name="Slide Number Placeholder 6" id="7"/>
          <p:cNvSpPr>
            <a:spLocks noGrp="1"/>
          </p:cNvSpPr>
          <p:nvPr>
            <p:ph type="sldNum" sz="quarter" idx="12"/>
          </p:nvPr>
        </p:nvSpPr>
        <p:spPr/>
        <p:txBody>
          <a:bodyPr numCol="1"/>
          <a:lstStyle>
            <a:lvl1pPr>
              <a:defRPr/>
            </a:lvl1pPr>
          </a:lstStyle>
          <a:p>
            <a:fld type="slidenum" id="{146B05A8-4507-4941-A8ED-92C83DD237DC}">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name="" id="1"/>
        <p:cNvGrpSpPr/>
        <p:nvPr/>
      </p:nvGrpSpPr>
      <p:grpSpPr>
        <a:xfrm>
          <a:off y="0" x="0"/>
          <a:ext cy="0" cx="0"/>
          <a:chOff y="0" x="0"/>
          <a:chExt cy="0" cx="0"/>
        </a:xfrm>
      </p:grpSpPr>
      <p:sp>
        <p:nvSpPr>
          <p:cNvPr name="Title 1" id="2"/>
          <p:cNvSpPr>
            <a:spLocks noGrp="1"/>
          </p:cNvSpPr>
          <p:nvPr>
            <p:ph type="title"/>
          </p:nvPr>
        </p:nvSpPr>
        <p:spPr/>
        <p:txBody>
          <a:bodyPr numCol="1"/>
          <a:lstStyle>
            <a:lvl1pPr>
              <a:defRPr/>
            </a:lvl1pPr>
          </a:lstStyle>
          <a:p>
            <a:r>
              <a:rPr smtClean="0" lang="en-US"/>
              <a:t>Click to edit Master title style</a:t>
            </a:r>
            <a:endParaRPr lang="en-US"/>
          </a:p>
        </p:txBody>
      </p:sp>
      <p:sp>
        <p:nvSpPr>
          <p:cNvPr name="Text Placeholder 2" id="3"/>
          <p:cNvSpPr>
            <a:spLocks noGrp="1"/>
          </p:cNvSpPr>
          <p:nvPr>
            <p:ph type="body" idx="1"/>
          </p:nvPr>
        </p:nvSpPr>
        <p:spPr>
          <a:xfrm>
            <a:off y="1535113" x="457200"/>
            <a:ext cy="639762" cx="4040188"/>
          </a:xfrm>
        </p:spPr>
        <p:txBody>
          <a:bodyPr numCol="1"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smtClean="0" lang="en-US"/>
              <a:t>Click to edit Master text styles</a:t>
            </a:r>
          </a:p>
        </p:txBody>
      </p:sp>
      <p:sp>
        <p:nvSpPr>
          <p:cNvPr name="Content Placeholder 3" id="4"/>
          <p:cNvSpPr>
            <a:spLocks noGrp="1"/>
          </p:cNvSpPr>
          <p:nvPr>
            <p:ph sz="half" idx="2"/>
          </p:nvPr>
        </p:nvSpPr>
        <p:spPr>
          <a:xfrm>
            <a:off y="2174875" x="457200"/>
            <a:ext cy="3951288" cx="4040188"/>
          </a:xfrm>
        </p:spPr>
        <p:txBody>
          <a:bodyPr numCol="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smtClean="0" lang="en-US"/>
              <a:t>Click to edit Master text styles</a:t>
            </a:r>
          </a:p>
          <a:p>
            <a:pPr lvl="1"/>
            <a:r>
              <a:rPr smtClean="0" lang="en-US"/>
              <a:t>Second level</a:t>
            </a:r>
          </a:p>
          <a:p>
            <a:pPr lvl="2"/>
            <a:r>
              <a:rPr smtClean="0" lang="en-US"/>
              <a:t>Third level</a:t>
            </a:r>
          </a:p>
          <a:p>
            <a:pPr lvl="3"/>
            <a:r>
              <a:rPr smtClean="0" lang="en-US"/>
              <a:t>Fourth level</a:t>
            </a:r>
          </a:p>
          <a:p>
            <a:pPr lvl="4"/>
            <a:r>
              <a:rPr smtClean="0" lang="en-US"/>
              <a:t>Fifth level</a:t>
            </a:r>
            <a:endParaRPr lang="en-US"/>
          </a:p>
        </p:txBody>
      </p:sp>
      <p:sp>
        <p:nvSpPr>
          <p:cNvPr name="Text Placeholder 4" id="5"/>
          <p:cNvSpPr>
            <a:spLocks noGrp="1"/>
          </p:cNvSpPr>
          <p:nvPr>
            <p:ph type="body" sz="quarter" idx="3"/>
          </p:nvPr>
        </p:nvSpPr>
        <p:spPr>
          <a:xfrm>
            <a:off y="1535113" x="4645025"/>
            <a:ext cy="639762" cx="4041775"/>
          </a:xfrm>
        </p:spPr>
        <p:txBody>
          <a:bodyPr numCol="1"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smtClean="0" lang="en-US"/>
              <a:t>Click to edit Master text styles</a:t>
            </a:r>
          </a:p>
        </p:txBody>
      </p:sp>
      <p:sp>
        <p:nvSpPr>
          <p:cNvPr name="Content Placeholder 5" id="6"/>
          <p:cNvSpPr>
            <a:spLocks noGrp="1"/>
          </p:cNvSpPr>
          <p:nvPr>
            <p:ph sz="quarter" idx="4"/>
          </p:nvPr>
        </p:nvSpPr>
        <p:spPr>
          <a:xfrm>
            <a:off y="2174875" x="4645025"/>
            <a:ext cy="3951288" cx="4041775"/>
          </a:xfrm>
        </p:spPr>
        <p:txBody>
          <a:bodyPr numCol="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smtClean="0" lang="en-US"/>
              <a:t>Click to edit Master text styles</a:t>
            </a:r>
          </a:p>
          <a:p>
            <a:pPr lvl="1"/>
            <a:r>
              <a:rPr smtClean="0" lang="en-US"/>
              <a:t>Second level</a:t>
            </a:r>
          </a:p>
          <a:p>
            <a:pPr lvl="2"/>
            <a:r>
              <a:rPr smtClean="0" lang="en-US"/>
              <a:t>Third level</a:t>
            </a:r>
          </a:p>
          <a:p>
            <a:pPr lvl="3"/>
            <a:r>
              <a:rPr smtClean="0" lang="en-US"/>
              <a:t>Fourth level</a:t>
            </a:r>
          </a:p>
          <a:p>
            <a:pPr lvl="4"/>
            <a:r>
              <a:rPr smtClean="0" lang="en-US"/>
              <a:t>Fifth level</a:t>
            </a:r>
            <a:endParaRPr lang="en-US"/>
          </a:p>
        </p:txBody>
      </p:sp>
      <p:sp>
        <p:nvSpPr>
          <p:cNvPr name="Date Placeholder 6" id="7"/>
          <p:cNvSpPr>
            <a:spLocks noGrp="1"/>
          </p:cNvSpPr>
          <p:nvPr>
            <p:ph type="dt" sz="half" idx="10"/>
          </p:nvPr>
        </p:nvSpPr>
        <p:spPr/>
        <p:txBody>
          <a:bodyPr numCol="1"/>
          <a:lstStyle/>
          <a:p>
            <a:fld type="datetimeFigureOut" id="{4E83BA4B-50FE-4B84-AE64-D7F085A2A31A}">
              <a:rPr smtClean="0" lang="en-US"/>
              <a:t>2/4/2014</a:t>
            </a:fld>
            <a:endParaRPr lang="en-US"/>
          </a:p>
        </p:txBody>
      </p:sp>
      <p:sp>
        <p:nvSpPr>
          <p:cNvPr name="Footer Placeholder 7" id="8"/>
          <p:cNvSpPr>
            <a:spLocks noGrp="1"/>
          </p:cNvSpPr>
          <p:nvPr>
            <p:ph type="ftr" sz="quarter" idx="11"/>
          </p:nvPr>
        </p:nvSpPr>
        <p:spPr/>
        <p:txBody>
          <a:bodyPr numCol="1"/>
          <a:lstStyle/>
          <a:p>
            <a:endParaRPr lang="en-US"/>
          </a:p>
        </p:txBody>
      </p:sp>
      <p:sp>
        <p:nvSpPr>
          <p:cNvPr name="Slide Number Placeholder 8" id="9"/>
          <p:cNvSpPr>
            <a:spLocks noGrp="1"/>
          </p:cNvSpPr>
          <p:nvPr>
            <p:ph type="sldNum" sz="quarter" idx="12"/>
          </p:nvPr>
        </p:nvSpPr>
        <p:spPr/>
        <p:txBody>
          <a:bodyPr numCol="1"/>
          <a:lstStyle/>
          <a:p>
            <a:fld type="slidenum" id="{FD6B306A-339E-4A68-B601-FE88844A1F9D}">
              <a:rPr smtClean="0" lang="en-US"/>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name="" id="1"/>
        <p:cNvGrpSpPr/>
        <p:nvPr/>
      </p:nvGrpSpPr>
      <p:grpSpPr>
        <a:xfrm>
          <a:off y="0" x="0"/>
          <a:ext cy="0" cx="0"/>
          <a:chOff y="0" x="0"/>
          <a:chExt cy="0" cx="0"/>
        </a:xfrm>
      </p:grpSpPr>
      <p:sp>
        <p:nvSpPr>
          <p:cNvPr name="Title 1" id="2"/>
          <p:cNvSpPr>
            <a:spLocks noGrp="1"/>
          </p:cNvSpPr>
          <p:nvPr>
            <p:ph type="title"/>
          </p:nvPr>
        </p:nvSpPr>
        <p:spPr/>
        <p:txBody>
          <a:bodyPr numCol="1"/>
          <a:lstStyle/>
          <a:p>
            <a:r>
              <a:rPr smtClean="0" lang="en-US"/>
              <a:t>Click to edit Master title style</a:t>
            </a:r>
            <a:endParaRPr lang="en-US"/>
          </a:p>
        </p:txBody>
      </p:sp>
      <p:sp>
        <p:nvSpPr>
          <p:cNvPr name="Date Placeholder 2" id="3"/>
          <p:cNvSpPr>
            <a:spLocks noGrp="1"/>
          </p:cNvSpPr>
          <p:nvPr>
            <p:ph type="dt" sz="half" idx="10"/>
          </p:nvPr>
        </p:nvSpPr>
        <p:spPr/>
        <p:txBody>
          <a:bodyPr numCol="1"/>
          <a:lstStyle>
            <a:lvl1pPr>
              <a:defRPr/>
            </a:lvl1pPr>
          </a:lstStyle>
          <a:p>
            <a:endParaRPr lang="en-US"/>
          </a:p>
        </p:txBody>
      </p:sp>
      <p:sp>
        <p:nvSpPr>
          <p:cNvPr name="Footer Placeholder 3" id="4"/>
          <p:cNvSpPr>
            <a:spLocks noGrp="1"/>
          </p:cNvSpPr>
          <p:nvPr>
            <p:ph type="ftr" sz="quarter" idx="11"/>
          </p:nvPr>
        </p:nvSpPr>
        <p:spPr/>
        <p:txBody>
          <a:bodyPr numCol="1"/>
          <a:lstStyle>
            <a:lvl1pPr>
              <a:defRPr/>
            </a:lvl1pPr>
          </a:lstStyle>
          <a:p>
            <a:endParaRPr lang="en-US"/>
          </a:p>
        </p:txBody>
      </p:sp>
      <p:sp>
        <p:nvSpPr>
          <p:cNvPr name="Slide Number Placeholder 4" id="5"/>
          <p:cNvSpPr>
            <a:spLocks noGrp="1"/>
          </p:cNvSpPr>
          <p:nvPr>
            <p:ph type="sldNum" sz="quarter" idx="12"/>
          </p:nvPr>
        </p:nvSpPr>
        <p:spPr/>
        <p:txBody>
          <a:bodyPr numCol="1"/>
          <a:lstStyle>
            <a:lvl1pPr>
              <a:defRPr/>
            </a:lvl1pPr>
          </a:lstStyle>
          <a:p>
            <a:fld type="slidenum" id="{2D52B7B6-6F1B-4A62-B87E-81AD4998D87E}">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name="" id="1"/>
        <p:cNvGrpSpPr/>
        <p:nvPr/>
      </p:nvGrpSpPr>
      <p:grpSpPr>
        <a:xfrm>
          <a:off y="0" x="0"/>
          <a:ext cy="0" cx="0"/>
          <a:chOff y="0" x="0"/>
          <a:chExt cy="0" cx="0"/>
        </a:xfrm>
      </p:grpSpPr>
      <p:sp>
        <p:nvSpPr>
          <p:cNvPr name="Date Placeholder 1" id="2"/>
          <p:cNvSpPr>
            <a:spLocks noGrp="1"/>
          </p:cNvSpPr>
          <p:nvPr>
            <p:ph type="dt" sz="half" idx="10"/>
          </p:nvPr>
        </p:nvSpPr>
        <p:spPr/>
        <p:txBody>
          <a:bodyPr numCol="1"/>
          <a:lstStyle>
            <a:lvl1pPr>
              <a:defRPr/>
            </a:lvl1pPr>
          </a:lstStyle>
          <a:p>
            <a:endParaRPr lang="en-US"/>
          </a:p>
        </p:txBody>
      </p:sp>
      <p:sp>
        <p:nvSpPr>
          <p:cNvPr name="Footer Placeholder 2" id="3"/>
          <p:cNvSpPr>
            <a:spLocks noGrp="1"/>
          </p:cNvSpPr>
          <p:nvPr>
            <p:ph type="ftr" sz="quarter" idx="11"/>
          </p:nvPr>
        </p:nvSpPr>
        <p:spPr/>
        <p:txBody>
          <a:bodyPr numCol="1"/>
          <a:lstStyle>
            <a:lvl1pPr>
              <a:defRPr/>
            </a:lvl1pPr>
          </a:lstStyle>
          <a:p>
            <a:endParaRPr lang="en-US"/>
          </a:p>
        </p:txBody>
      </p:sp>
      <p:sp>
        <p:nvSpPr>
          <p:cNvPr name="Slide Number Placeholder 3" id="4"/>
          <p:cNvSpPr>
            <a:spLocks noGrp="1"/>
          </p:cNvSpPr>
          <p:nvPr>
            <p:ph type="sldNum" sz="quarter" idx="12"/>
          </p:nvPr>
        </p:nvSpPr>
        <p:spPr/>
        <p:txBody>
          <a:bodyPr numCol="1"/>
          <a:lstStyle>
            <a:lvl1pPr>
              <a:defRPr/>
            </a:lvl1pPr>
          </a:lstStyle>
          <a:p>
            <a:fld type="slidenum" id="{08F7B79A-4EA2-44AE-9F7F-F6A143AD2234}">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name="" id="1"/>
        <p:cNvGrpSpPr/>
        <p:nvPr/>
      </p:nvGrpSpPr>
      <p:grpSpPr>
        <a:xfrm>
          <a:off y="0" x="0"/>
          <a:ext cy="0" cx="0"/>
          <a:chOff y="0" x="0"/>
          <a:chExt cy="0" cx="0"/>
        </a:xfrm>
      </p:grpSpPr>
      <p:sp>
        <p:nvSpPr>
          <p:cNvPr name="Title 1" id="2"/>
          <p:cNvSpPr>
            <a:spLocks noGrp="1"/>
          </p:cNvSpPr>
          <p:nvPr>
            <p:ph type="title"/>
          </p:nvPr>
        </p:nvSpPr>
        <p:spPr>
          <a:xfrm>
            <a:off y="273050" x="457200"/>
            <a:ext cy="1162050" cx="3008313"/>
          </a:xfrm>
        </p:spPr>
        <p:txBody>
          <a:bodyPr numCol="1" anchor="b"/>
          <a:lstStyle>
            <a:lvl1pPr algn="l">
              <a:defRPr sz="2000" b="1"/>
            </a:lvl1pPr>
          </a:lstStyle>
          <a:p>
            <a:r>
              <a:rPr smtClean="0" lang="en-US"/>
              <a:t>Click to edit Master title style</a:t>
            </a:r>
            <a:endParaRPr lang="en-US"/>
          </a:p>
        </p:txBody>
      </p:sp>
      <p:sp>
        <p:nvSpPr>
          <p:cNvPr name="Content Placeholder 2" id="3"/>
          <p:cNvSpPr>
            <a:spLocks noGrp="1"/>
          </p:cNvSpPr>
          <p:nvPr>
            <p:ph idx="1"/>
          </p:nvPr>
        </p:nvSpPr>
        <p:spPr>
          <a:xfrm>
            <a:off y="273050" x="3575050"/>
            <a:ext cy="5853113" cx="5111750"/>
          </a:xfrm>
        </p:spPr>
        <p:txBody>
          <a:bodyPr numCol="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smtClean="0" lang="en-US"/>
              <a:t>Click to edit Master text styles</a:t>
            </a:r>
          </a:p>
          <a:p>
            <a:pPr lvl="1"/>
            <a:r>
              <a:rPr smtClean="0" lang="en-US"/>
              <a:t>Second level</a:t>
            </a:r>
          </a:p>
          <a:p>
            <a:pPr lvl="2"/>
            <a:r>
              <a:rPr smtClean="0" lang="en-US"/>
              <a:t>Third level</a:t>
            </a:r>
          </a:p>
          <a:p>
            <a:pPr lvl="3"/>
            <a:r>
              <a:rPr smtClean="0" lang="en-US"/>
              <a:t>Fourth level</a:t>
            </a:r>
          </a:p>
          <a:p>
            <a:pPr lvl="4"/>
            <a:r>
              <a:rPr smtClean="0" lang="en-US"/>
              <a:t>Fifth level</a:t>
            </a:r>
            <a:endParaRPr lang="en-US"/>
          </a:p>
        </p:txBody>
      </p:sp>
      <p:sp>
        <p:nvSpPr>
          <p:cNvPr name="Text Placeholder 3" id="4"/>
          <p:cNvSpPr>
            <a:spLocks noGrp="1"/>
          </p:cNvSpPr>
          <p:nvPr>
            <p:ph type="body" sz="half" idx="2"/>
          </p:nvPr>
        </p:nvSpPr>
        <p:spPr>
          <a:xfrm>
            <a:off y="1435100" x="457200"/>
            <a:ext cy="4691063" cx="3008313"/>
          </a:xfrm>
        </p:spPr>
        <p:txBody>
          <a:bodyPr numCol="1"/>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smtClean="0" lang="en-US"/>
              <a:t>Click to edit Master text styles</a:t>
            </a:r>
          </a:p>
        </p:txBody>
      </p:sp>
      <p:sp>
        <p:nvSpPr>
          <p:cNvPr name="Date Placeholder 4" id="5"/>
          <p:cNvSpPr>
            <a:spLocks noGrp="1"/>
          </p:cNvSpPr>
          <p:nvPr>
            <p:ph type="dt" sz="half" idx="10"/>
          </p:nvPr>
        </p:nvSpPr>
        <p:spPr/>
        <p:txBody>
          <a:bodyPr numCol="1"/>
          <a:lstStyle/>
          <a:p>
            <a:fld type="datetimeFigureOut" id="{4E83BA4B-50FE-4B84-AE64-D7F085A2A31A}">
              <a:rPr smtClean="0" lang="en-US"/>
              <a:t>2/4/2014</a:t>
            </a:fld>
            <a:endParaRPr lang="en-US"/>
          </a:p>
        </p:txBody>
      </p:sp>
      <p:sp>
        <p:nvSpPr>
          <p:cNvPr name="Footer Placeholder 5" id="6"/>
          <p:cNvSpPr>
            <a:spLocks noGrp="1"/>
          </p:cNvSpPr>
          <p:nvPr>
            <p:ph type="ftr" sz="quarter" idx="11"/>
          </p:nvPr>
        </p:nvSpPr>
        <p:spPr/>
        <p:txBody>
          <a:bodyPr numCol="1"/>
          <a:lstStyle/>
          <a:p>
            <a:endParaRPr lang="en-US"/>
          </a:p>
        </p:txBody>
      </p:sp>
      <p:sp>
        <p:nvSpPr>
          <p:cNvPr name="Slide Number Placeholder 6" id="7"/>
          <p:cNvSpPr>
            <a:spLocks noGrp="1"/>
          </p:cNvSpPr>
          <p:nvPr>
            <p:ph type="sldNum" sz="quarter" idx="12"/>
          </p:nvPr>
        </p:nvSpPr>
        <p:spPr/>
        <p:txBody>
          <a:bodyPr numCol="1"/>
          <a:lstStyle/>
          <a:p>
            <a:fld type="slidenum" id="{FD6B306A-339E-4A68-B601-FE88844A1F9D}">
              <a:rPr smtClean="0" lang="en-US"/>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name="" id="1"/>
        <p:cNvGrpSpPr/>
        <p:nvPr/>
      </p:nvGrpSpPr>
      <p:grpSpPr>
        <a:xfrm>
          <a:off y="0" x="0"/>
          <a:ext cy="0" cx="0"/>
          <a:chOff y="0" x="0"/>
          <a:chExt cy="0" cx="0"/>
        </a:xfrm>
      </p:grpSpPr>
      <p:sp>
        <p:nvSpPr>
          <p:cNvPr name="Title 1" id="2"/>
          <p:cNvSpPr>
            <a:spLocks noGrp="1"/>
          </p:cNvSpPr>
          <p:nvPr>
            <p:ph type="title"/>
          </p:nvPr>
        </p:nvSpPr>
        <p:spPr/>
        <p:txBody>
          <a:bodyPr numCol="1"/>
          <a:lstStyle/>
          <a:p>
            <a:r>
              <a:rPr smtClean="0" lang="en-US"/>
              <a:t>Click to edit Master title style</a:t>
            </a:r>
            <a:endParaRPr lang="en-US"/>
          </a:p>
        </p:txBody>
      </p:sp>
      <p:sp>
        <p:nvSpPr>
          <p:cNvPr name="Content Placeholder 2" id="3"/>
          <p:cNvSpPr>
            <a:spLocks noGrp="1"/>
          </p:cNvSpPr>
          <p:nvPr>
            <p:ph idx="1"/>
          </p:nvPr>
        </p:nvSpPr>
        <p:spPr/>
        <p:txBody>
          <a:bodyPr numCol="1"/>
          <a:lstStyle/>
          <a:p>
            <a:pPr lvl="0"/>
            <a:r>
              <a:rPr smtClean="0" lang="en-US"/>
              <a:t>Click to edit Master text styles</a:t>
            </a:r>
          </a:p>
          <a:p>
            <a:pPr lvl="1"/>
            <a:r>
              <a:rPr smtClean="0" lang="en-US"/>
              <a:t>Second level</a:t>
            </a:r>
          </a:p>
          <a:p>
            <a:pPr lvl="2"/>
            <a:r>
              <a:rPr smtClean="0" lang="en-US"/>
              <a:t>Third level</a:t>
            </a:r>
          </a:p>
          <a:p>
            <a:pPr lvl="3"/>
            <a:r>
              <a:rPr smtClean="0" lang="en-US"/>
              <a:t>Fourth level</a:t>
            </a:r>
          </a:p>
          <a:p>
            <a:pPr lvl="4"/>
            <a:r>
              <a:rPr smtClean="0" lang="en-US"/>
              <a:t>Fifth level</a:t>
            </a:r>
            <a:endParaRPr lang="en-US"/>
          </a:p>
        </p:txBody>
      </p:sp>
      <p:sp>
        <p:nvSpPr>
          <p:cNvPr name="Date Placeholder 3" id="4"/>
          <p:cNvSpPr>
            <a:spLocks noGrp="1"/>
          </p:cNvSpPr>
          <p:nvPr>
            <p:ph type="dt" sz="half" idx="10"/>
          </p:nvPr>
        </p:nvSpPr>
        <p:spPr/>
        <p:txBody>
          <a:bodyPr numCol="1"/>
          <a:lstStyle>
            <a:lvl1pPr>
              <a:defRPr/>
            </a:lvl1pPr>
          </a:lstStyle>
          <a:p>
            <a:endParaRPr lang="en-US"/>
          </a:p>
        </p:txBody>
      </p:sp>
      <p:sp>
        <p:nvSpPr>
          <p:cNvPr name="Footer Placeholder 4" id="5"/>
          <p:cNvSpPr>
            <a:spLocks noGrp="1"/>
          </p:cNvSpPr>
          <p:nvPr>
            <p:ph type="ftr" sz="quarter" idx="11"/>
          </p:nvPr>
        </p:nvSpPr>
        <p:spPr/>
        <p:txBody>
          <a:bodyPr numCol="1"/>
          <a:lstStyle>
            <a:lvl1pPr>
              <a:defRPr/>
            </a:lvl1pPr>
          </a:lstStyle>
          <a:p>
            <a:endParaRPr lang="en-US"/>
          </a:p>
        </p:txBody>
      </p:sp>
      <p:sp>
        <p:nvSpPr>
          <p:cNvPr name="Slide Number Placeholder 5" id="6"/>
          <p:cNvSpPr>
            <a:spLocks noGrp="1"/>
          </p:cNvSpPr>
          <p:nvPr>
            <p:ph type="sldNum" sz="quarter" idx="12"/>
          </p:nvPr>
        </p:nvSpPr>
        <p:spPr/>
        <p:txBody>
          <a:bodyPr numCol="1"/>
          <a:lstStyle>
            <a:lvl1pPr>
              <a:defRPr/>
            </a:lvl1pPr>
          </a:lstStyle>
          <a:p>
            <a:fld type="slidenum" id="{A5BC7F78-48E6-4BBC-B0E1-56BD2A17FC9C}">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name="" id="1"/>
        <p:cNvGrpSpPr/>
        <p:nvPr/>
      </p:nvGrpSpPr>
      <p:grpSpPr>
        <a:xfrm>
          <a:off y="0" x="0"/>
          <a:ext cy="0" cx="0"/>
          <a:chOff y="0" x="0"/>
          <a:chExt cy="0" cx="0"/>
        </a:xfrm>
      </p:grpSpPr>
      <p:sp>
        <p:nvSpPr>
          <p:cNvPr name="Title 1" id="2"/>
          <p:cNvSpPr>
            <a:spLocks noGrp="1"/>
          </p:cNvSpPr>
          <p:nvPr>
            <p:ph type="title"/>
          </p:nvPr>
        </p:nvSpPr>
        <p:spPr>
          <a:xfrm>
            <a:off y="4800600" x="1792288"/>
            <a:ext cy="566738" cx="5486400"/>
          </a:xfrm>
        </p:spPr>
        <p:txBody>
          <a:bodyPr numCol="1" anchor="b"/>
          <a:lstStyle>
            <a:lvl1pPr algn="l">
              <a:defRPr sz="2000" b="1"/>
            </a:lvl1pPr>
          </a:lstStyle>
          <a:p>
            <a:r>
              <a:rPr smtClean="0" lang="en-US"/>
              <a:t>Click to edit Master title style</a:t>
            </a:r>
            <a:endParaRPr lang="en-US"/>
          </a:p>
        </p:txBody>
      </p:sp>
      <p:sp>
        <p:nvSpPr>
          <p:cNvPr name="Picture Placeholder 2" id="3"/>
          <p:cNvSpPr>
            <a:spLocks noGrp="1"/>
          </p:cNvSpPr>
          <p:nvPr>
            <p:ph type="pic" idx="1"/>
          </p:nvPr>
        </p:nvSpPr>
        <p:spPr>
          <a:xfrm>
            <a:off y="612775" x="1792288"/>
            <a:ext cy="4114800" cx="5486400"/>
          </a:xfrm>
        </p:spPr>
        <p:txBody>
          <a:bodyPr numCol="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name="Text Placeholder 3" id="4"/>
          <p:cNvSpPr>
            <a:spLocks noGrp="1"/>
          </p:cNvSpPr>
          <p:nvPr>
            <p:ph type="body" sz="half" idx="2"/>
          </p:nvPr>
        </p:nvSpPr>
        <p:spPr>
          <a:xfrm>
            <a:off y="5367338" x="1792288"/>
            <a:ext cy="804862" cx="5486400"/>
          </a:xfrm>
        </p:spPr>
        <p:txBody>
          <a:bodyPr numCol="1"/>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smtClean="0" lang="en-US"/>
              <a:t>Click to edit Master text styles</a:t>
            </a:r>
          </a:p>
        </p:txBody>
      </p:sp>
      <p:sp>
        <p:nvSpPr>
          <p:cNvPr name="Date Placeholder 4" id="5"/>
          <p:cNvSpPr>
            <a:spLocks noGrp="1"/>
          </p:cNvSpPr>
          <p:nvPr>
            <p:ph type="dt" sz="half" idx="10"/>
          </p:nvPr>
        </p:nvSpPr>
        <p:spPr/>
        <p:txBody>
          <a:bodyPr numCol="1"/>
          <a:lstStyle/>
          <a:p>
            <a:fld type="datetimeFigureOut" id="{4E83BA4B-50FE-4B84-AE64-D7F085A2A31A}">
              <a:rPr smtClean="0" lang="en-US"/>
              <a:t>2/4/2014</a:t>
            </a:fld>
            <a:endParaRPr lang="en-US"/>
          </a:p>
        </p:txBody>
      </p:sp>
      <p:sp>
        <p:nvSpPr>
          <p:cNvPr name="Footer Placeholder 5" id="6"/>
          <p:cNvSpPr>
            <a:spLocks noGrp="1"/>
          </p:cNvSpPr>
          <p:nvPr>
            <p:ph type="ftr" sz="quarter" idx="11"/>
          </p:nvPr>
        </p:nvSpPr>
        <p:spPr/>
        <p:txBody>
          <a:bodyPr numCol="1"/>
          <a:lstStyle/>
          <a:p>
            <a:endParaRPr lang="en-US"/>
          </a:p>
        </p:txBody>
      </p:sp>
      <p:sp>
        <p:nvSpPr>
          <p:cNvPr name="Slide Number Placeholder 6" id="7"/>
          <p:cNvSpPr>
            <a:spLocks noGrp="1"/>
          </p:cNvSpPr>
          <p:nvPr>
            <p:ph type="sldNum" sz="quarter" idx="12"/>
          </p:nvPr>
        </p:nvSpPr>
        <p:spPr/>
        <p:txBody>
          <a:bodyPr numCol="1"/>
          <a:lstStyle/>
          <a:p>
            <a:fld type="slidenum" id="{FD6B306A-339E-4A68-B601-FE88844A1F9D}">
              <a:rPr smtClean="0" lang="en-US"/>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name="" id="1"/>
        <p:cNvGrpSpPr/>
        <p:nvPr/>
      </p:nvGrpSpPr>
      <p:grpSpPr>
        <a:xfrm>
          <a:off y="0" x="0"/>
          <a:ext cy="0" cx="0"/>
          <a:chOff y="0" x="0"/>
          <a:chExt cy="0" cx="0"/>
        </a:xfrm>
      </p:grpSpPr>
      <p:sp>
        <p:nvSpPr>
          <p:cNvPr name="Title 1" id="2"/>
          <p:cNvSpPr>
            <a:spLocks noGrp="1"/>
          </p:cNvSpPr>
          <p:nvPr>
            <p:ph type="title"/>
          </p:nvPr>
        </p:nvSpPr>
        <p:spPr/>
        <p:txBody>
          <a:bodyPr numCol="1"/>
          <a:lstStyle/>
          <a:p>
            <a:r>
              <a:rPr smtClean="0" lang="en-US"/>
              <a:t>Click to edit Master title style</a:t>
            </a:r>
            <a:endParaRPr lang="en-US"/>
          </a:p>
        </p:txBody>
      </p:sp>
      <p:sp>
        <p:nvSpPr>
          <p:cNvPr name="Vertical Text Placeholder 2" id="3"/>
          <p:cNvSpPr>
            <a:spLocks noGrp="1"/>
          </p:cNvSpPr>
          <p:nvPr>
            <p:ph type="body" idx="1" orient="vert"/>
          </p:nvPr>
        </p:nvSpPr>
        <p:spPr/>
        <p:txBody>
          <a:bodyPr vert="eaVert" numCol="1"/>
          <a:lstStyle/>
          <a:p>
            <a:pPr lvl="0"/>
            <a:r>
              <a:rPr smtClean="0" lang="en-US"/>
              <a:t>Click to edit Master text styles</a:t>
            </a:r>
          </a:p>
          <a:p>
            <a:pPr lvl="1"/>
            <a:r>
              <a:rPr smtClean="0" lang="en-US"/>
              <a:t>Second level</a:t>
            </a:r>
          </a:p>
          <a:p>
            <a:pPr lvl="2"/>
            <a:r>
              <a:rPr smtClean="0" lang="en-US"/>
              <a:t>Third level</a:t>
            </a:r>
          </a:p>
          <a:p>
            <a:pPr lvl="3"/>
            <a:r>
              <a:rPr smtClean="0" lang="en-US"/>
              <a:t>Fourth level</a:t>
            </a:r>
          </a:p>
          <a:p>
            <a:pPr lvl="4"/>
            <a:r>
              <a:rPr smtClean="0" lang="en-US"/>
              <a:t>Fifth level</a:t>
            </a:r>
            <a:endParaRPr lang="en-US"/>
          </a:p>
        </p:txBody>
      </p:sp>
      <p:sp>
        <p:nvSpPr>
          <p:cNvPr name="Date Placeholder 3" id="4"/>
          <p:cNvSpPr>
            <a:spLocks noGrp="1"/>
          </p:cNvSpPr>
          <p:nvPr>
            <p:ph type="dt" sz="half" idx="10"/>
          </p:nvPr>
        </p:nvSpPr>
        <p:spPr/>
        <p:txBody>
          <a:bodyPr numCol="1"/>
          <a:lstStyle>
            <a:lvl1pPr>
              <a:defRPr/>
            </a:lvl1pPr>
          </a:lstStyle>
          <a:p>
            <a:endParaRPr lang="en-US"/>
          </a:p>
        </p:txBody>
      </p:sp>
      <p:sp>
        <p:nvSpPr>
          <p:cNvPr name="Footer Placeholder 4" id="5"/>
          <p:cNvSpPr>
            <a:spLocks noGrp="1"/>
          </p:cNvSpPr>
          <p:nvPr>
            <p:ph type="ftr" sz="quarter" idx="11"/>
          </p:nvPr>
        </p:nvSpPr>
        <p:spPr/>
        <p:txBody>
          <a:bodyPr numCol="1"/>
          <a:lstStyle>
            <a:lvl1pPr>
              <a:defRPr/>
            </a:lvl1pPr>
          </a:lstStyle>
          <a:p>
            <a:endParaRPr lang="en-US"/>
          </a:p>
        </p:txBody>
      </p:sp>
      <p:sp>
        <p:nvSpPr>
          <p:cNvPr name="Slide Number Placeholder 5" id="6"/>
          <p:cNvSpPr>
            <a:spLocks noGrp="1"/>
          </p:cNvSpPr>
          <p:nvPr>
            <p:ph type="sldNum" sz="quarter" idx="12"/>
          </p:nvPr>
        </p:nvSpPr>
        <p:spPr/>
        <p:txBody>
          <a:bodyPr numCol="1"/>
          <a:lstStyle>
            <a:lvl1pPr>
              <a:defRPr/>
            </a:lvl1pPr>
          </a:lstStyle>
          <a:p>
            <a:fld type="slidenum" id="{C543D10D-1B83-4EE9-8835-AFAF7628ADB8}">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name="" id="1"/>
        <p:cNvGrpSpPr/>
        <p:nvPr/>
      </p:nvGrpSpPr>
      <p:grpSpPr>
        <a:xfrm>
          <a:off y="0" x="0"/>
          <a:ext cy="0" cx="0"/>
          <a:chOff y="0" x="0"/>
          <a:chExt cy="0" cx="0"/>
        </a:xfrm>
      </p:grpSpPr>
      <p:sp>
        <p:nvSpPr>
          <p:cNvPr name="Vertical Title 1" id="2"/>
          <p:cNvSpPr>
            <a:spLocks noGrp="1"/>
          </p:cNvSpPr>
          <p:nvPr>
            <p:ph type="title" orient="vert"/>
          </p:nvPr>
        </p:nvSpPr>
        <p:spPr>
          <a:xfrm>
            <a:off y="274638" x="6629400"/>
            <a:ext cy="5851525" cx="2057400"/>
          </a:xfrm>
        </p:spPr>
        <p:txBody>
          <a:bodyPr vert="eaVert" numCol="1"/>
          <a:lstStyle/>
          <a:p>
            <a:r>
              <a:rPr smtClean="0" lang="en-US"/>
              <a:t>Click to edit Master title style</a:t>
            </a:r>
            <a:endParaRPr lang="en-US"/>
          </a:p>
        </p:txBody>
      </p:sp>
      <p:sp>
        <p:nvSpPr>
          <p:cNvPr name="Vertical Text Placeholder 2" id="3"/>
          <p:cNvSpPr>
            <a:spLocks noGrp="1"/>
          </p:cNvSpPr>
          <p:nvPr>
            <p:ph type="body" idx="1" orient="vert"/>
          </p:nvPr>
        </p:nvSpPr>
        <p:spPr>
          <a:xfrm>
            <a:off y="274638" x="457200"/>
            <a:ext cy="5851525" cx="6019800"/>
          </a:xfrm>
        </p:spPr>
        <p:txBody>
          <a:bodyPr vert="eaVert" numCol="1"/>
          <a:lstStyle/>
          <a:p>
            <a:pPr lvl="0"/>
            <a:r>
              <a:rPr smtClean="0" lang="en-US"/>
              <a:t>Click to edit Master text styles</a:t>
            </a:r>
          </a:p>
          <a:p>
            <a:pPr lvl="1"/>
            <a:r>
              <a:rPr smtClean="0" lang="en-US"/>
              <a:t>Second level</a:t>
            </a:r>
          </a:p>
          <a:p>
            <a:pPr lvl="2"/>
            <a:r>
              <a:rPr smtClean="0" lang="en-US"/>
              <a:t>Third level</a:t>
            </a:r>
          </a:p>
          <a:p>
            <a:pPr lvl="3"/>
            <a:r>
              <a:rPr smtClean="0" lang="en-US"/>
              <a:t>Fourth level</a:t>
            </a:r>
          </a:p>
          <a:p>
            <a:pPr lvl="4"/>
            <a:r>
              <a:rPr smtClean="0" lang="en-US"/>
              <a:t>Fifth level</a:t>
            </a:r>
            <a:endParaRPr lang="en-US"/>
          </a:p>
        </p:txBody>
      </p:sp>
      <p:sp>
        <p:nvSpPr>
          <p:cNvPr name="Date Placeholder 3" id="4"/>
          <p:cNvSpPr>
            <a:spLocks noGrp="1"/>
          </p:cNvSpPr>
          <p:nvPr>
            <p:ph type="dt" sz="half" idx="10"/>
          </p:nvPr>
        </p:nvSpPr>
        <p:spPr/>
        <p:txBody>
          <a:bodyPr numCol="1"/>
          <a:lstStyle>
            <a:lvl1pPr>
              <a:defRPr/>
            </a:lvl1pPr>
          </a:lstStyle>
          <a:p>
            <a:endParaRPr lang="en-US"/>
          </a:p>
        </p:txBody>
      </p:sp>
      <p:sp>
        <p:nvSpPr>
          <p:cNvPr name="Footer Placeholder 4" id="5"/>
          <p:cNvSpPr>
            <a:spLocks noGrp="1"/>
          </p:cNvSpPr>
          <p:nvPr>
            <p:ph type="ftr" sz="quarter" idx="11"/>
          </p:nvPr>
        </p:nvSpPr>
        <p:spPr/>
        <p:txBody>
          <a:bodyPr numCol="1"/>
          <a:lstStyle>
            <a:lvl1pPr>
              <a:defRPr/>
            </a:lvl1pPr>
          </a:lstStyle>
          <a:p>
            <a:endParaRPr lang="en-US"/>
          </a:p>
        </p:txBody>
      </p:sp>
      <p:sp>
        <p:nvSpPr>
          <p:cNvPr name="Slide Number Placeholder 5" id="6"/>
          <p:cNvSpPr>
            <a:spLocks noGrp="1"/>
          </p:cNvSpPr>
          <p:nvPr>
            <p:ph type="sldNum" sz="quarter" idx="12"/>
          </p:nvPr>
        </p:nvSpPr>
        <p:spPr/>
        <p:txBody>
          <a:bodyPr numCol="1"/>
          <a:lstStyle>
            <a:lvl1pPr>
              <a:defRPr/>
            </a:lvl1pPr>
          </a:lstStyle>
          <a:p>
            <a:fld type="slidenum" id="{8A0F8399-60D2-4F5D-9CEE-64FA3803ED83}">
              <a:rPr lang="en-US"/>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name="" id="1"/>
        <p:cNvGrpSpPr/>
        <p:nvPr/>
      </p:nvGrpSpPr>
      <p:grpSpPr>
        <a:xfrm>
          <a:off y="0" x="0"/>
          <a:ext cy="0" cx="0"/>
          <a:chOff y="0" x="0"/>
          <a:chExt cy="0" cx="0"/>
        </a:xfrm>
      </p:grpSpPr>
      <p:sp>
        <p:nvSpPr>
          <p:cNvPr name="Title 1" id="2"/>
          <p:cNvSpPr>
            <a:spLocks noGrp="1"/>
          </p:cNvSpPr>
          <p:nvPr>
            <p:ph type="ctrTitle"/>
          </p:nvPr>
        </p:nvSpPr>
        <p:spPr>
          <a:xfrm>
            <a:off y="2130425" x="685800"/>
            <a:ext cy="1470025" cx="7772400"/>
          </a:xfrm>
        </p:spPr>
        <p:txBody>
          <a:bodyPr numCol="1"/>
          <a:lstStyle/>
          <a:p>
            <a:r>
              <a:rPr smtClean="0" lang="en-US"/>
              <a:t>Click to edit Master title style</a:t>
            </a:r>
            <a:endParaRPr lang="en-US"/>
          </a:p>
        </p:txBody>
      </p:sp>
      <p:sp>
        <p:nvSpPr>
          <p:cNvPr name="Subtitle 2" id="3"/>
          <p:cNvSpPr>
            <a:spLocks noGrp="1"/>
          </p:cNvSpPr>
          <p:nvPr>
            <p:ph type="subTitle" idx="1"/>
          </p:nvPr>
        </p:nvSpPr>
        <p:spPr>
          <a:xfrm>
            <a:off y="3886200" x="1371600"/>
            <a:ext cy="1752600" cx="6400800"/>
          </a:xfrm>
        </p:spPr>
        <p:txBody>
          <a:bodyPr numCol="1"/>
          <a:lstStyle>
            <a:lvl1pPr algn="ctr" marL="0" indent="0">
              <a:buNone/>
              <a:defRPr/>
            </a:lvl1pPr>
            <a:lvl2pPr algn="ctr" marL="457200" indent="0">
              <a:buNone/>
              <a:defRPr/>
            </a:lvl2pPr>
            <a:lvl3pPr algn="ctr" marL="914400" indent="0">
              <a:buNone/>
              <a:defRPr/>
            </a:lvl3pPr>
            <a:lvl4pPr algn="ctr" marL="1371600" indent="0">
              <a:buNone/>
              <a:defRPr/>
            </a:lvl4pPr>
            <a:lvl5pPr algn="ctr" marL="1828800" indent="0">
              <a:buNone/>
              <a:defRPr/>
            </a:lvl5pPr>
            <a:lvl6pPr algn="ctr" marL="2286000" indent="0">
              <a:buNone/>
              <a:defRPr/>
            </a:lvl6pPr>
            <a:lvl7pPr algn="ctr" marL="2743200" indent="0">
              <a:buNone/>
              <a:defRPr/>
            </a:lvl7pPr>
            <a:lvl8pPr algn="ctr" marL="3200400" indent="0">
              <a:buNone/>
              <a:defRPr/>
            </a:lvl8pPr>
            <a:lvl9pPr algn="ctr" marL="3657600" indent="0">
              <a:buNone/>
              <a:defRPr/>
            </a:lvl9pPr>
          </a:lstStyle>
          <a:p>
            <a:r>
              <a:rPr smtClean="0" lang="en-US"/>
              <a:t>Click to edit Master subtitle style</a:t>
            </a:r>
            <a:endParaRPr lang="en-US"/>
          </a:p>
        </p:txBody>
      </p:sp>
      <p:sp>
        <p:nvSpPr>
          <p:cNvPr name="Date Placeholder 3" id="4"/>
          <p:cNvSpPr>
            <a:spLocks noGrp="1"/>
          </p:cNvSpPr>
          <p:nvPr>
            <p:ph type="dt" sz="half" idx="10"/>
          </p:nvPr>
        </p:nvSpPr>
        <p:spPr/>
        <p:txBody>
          <a:bodyPr numCol="1"/>
          <a:lstStyle>
            <a:lvl1pPr>
              <a:defRPr/>
            </a:lvl1pPr>
          </a:lstStyle>
          <a:p>
            <a:endParaRPr lang="en-US"/>
          </a:p>
        </p:txBody>
      </p:sp>
      <p:sp>
        <p:nvSpPr>
          <p:cNvPr name="Footer Placeholder 4" id="5"/>
          <p:cNvSpPr>
            <a:spLocks noGrp="1"/>
          </p:cNvSpPr>
          <p:nvPr>
            <p:ph type="ftr" sz="quarter" idx="11"/>
          </p:nvPr>
        </p:nvSpPr>
        <p:spPr/>
        <p:txBody>
          <a:bodyPr numCol="1"/>
          <a:lstStyle>
            <a:lvl1pPr>
              <a:defRPr/>
            </a:lvl1pPr>
          </a:lstStyle>
          <a:p>
            <a:endParaRPr lang="en-US"/>
          </a:p>
        </p:txBody>
      </p:sp>
      <p:sp>
        <p:nvSpPr>
          <p:cNvPr name="Slide Number Placeholder 5" id="6"/>
          <p:cNvSpPr>
            <a:spLocks noGrp="1"/>
          </p:cNvSpPr>
          <p:nvPr>
            <p:ph type="sldNum" sz="quarter" idx="12"/>
          </p:nvPr>
        </p:nvSpPr>
        <p:spPr/>
        <p:txBody>
          <a:bodyPr numCol="1"/>
          <a:lstStyle>
            <a:lvl1pPr>
              <a:defRPr/>
            </a:lvl1pPr>
          </a:lstStyle>
          <a:p>
            <a:fld type="slidenum" id="{C9600221-B624-45B7-9E68-D1D79752583D}">
              <a:rPr lang="en-US"/>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name="" id="1"/>
        <p:cNvGrpSpPr/>
        <p:nvPr/>
      </p:nvGrpSpPr>
      <p:grpSpPr>
        <a:xfrm>
          <a:off y="0" x="0"/>
          <a:ext cy="0" cx="0"/>
          <a:chOff y="0" x="0"/>
          <a:chExt cy="0" cx="0"/>
        </a:xfrm>
      </p:grpSpPr>
      <p:sp>
        <p:nvSpPr>
          <p:cNvPr name="Title 1" id="2"/>
          <p:cNvSpPr>
            <a:spLocks noGrp="1"/>
          </p:cNvSpPr>
          <p:nvPr>
            <p:ph type="title"/>
          </p:nvPr>
        </p:nvSpPr>
        <p:spPr/>
        <p:txBody>
          <a:bodyPr numCol="1"/>
          <a:lstStyle/>
          <a:p>
            <a:r>
              <a:rPr smtClean="0" lang="en-US"/>
              <a:t>Click to edit Master title style</a:t>
            </a:r>
            <a:endParaRPr lang="en-US"/>
          </a:p>
        </p:txBody>
      </p:sp>
      <p:sp>
        <p:nvSpPr>
          <p:cNvPr name="Content Placeholder 2" id="3"/>
          <p:cNvSpPr>
            <a:spLocks noGrp="1"/>
          </p:cNvSpPr>
          <p:nvPr>
            <p:ph idx="1"/>
          </p:nvPr>
        </p:nvSpPr>
        <p:spPr/>
        <p:txBody>
          <a:bodyPr numCol="1"/>
          <a:lstStyle/>
          <a:p>
            <a:pPr lvl="0"/>
            <a:r>
              <a:rPr smtClean="0" lang="en-US"/>
              <a:t>Click to edit Master text styles</a:t>
            </a:r>
          </a:p>
          <a:p>
            <a:pPr lvl="1"/>
            <a:r>
              <a:rPr smtClean="0" lang="en-US"/>
              <a:t>Second level</a:t>
            </a:r>
          </a:p>
          <a:p>
            <a:pPr lvl="2"/>
            <a:r>
              <a:rPr smtClean="0" lang="en-US"/>
              <a:t>Third level</a:t>
            </a:r>
          </a:p>
          <a:p>
            <a:pPr lvl="3"/>
            <a:r>
              <a:rPr smtClean="0" lang="en-US"/>
              <a:t>Fourth level</a:t>
            </a:r>
          </a:p>
          <a:p>
            <a:pPr lvl="4"/>
            <a:r>
              <a:rPr smtClean="0" lang="en-US"/>
              <a:t>Fifth level</a:t>
            </a:r>
            <a:endParaRPr lang="en-US"/>
          </a:p>
        </p:txBody>
      </p:sp>
      <p:sp>
        <p:nvSpPr>
          <p:cNvPr name="Date Placeholder 3" id="4"/>
          <p:cNvSpPr>
            <a:spLocks noGrp="1"/>
          </p:cNvSpPr>
          <p:nvPr>
            <p:ph type="dt" sz="half" idx="10"/>
          </p:nvPr>
        </p:nvSpPr>
        <p:spPr/>
        <p:txBody>
          <a:bodyPr numCol="1"/>
          <a:lstStyle>
            <a:lvl1pPr>
              <a:defRPr/>
            </a:lvl1pPr>
          </a:lstStyle>
          <a:p>
            <a:endParaRPr lang="en-US"/>
          </a:p>
        </p:txBody>
      </p:sp>
      <p:sp>
        <p:nvSpPr>
          <p:cNvPr name="Footer Placeholder 4" id="5"/>
          <p:cNvSpPr>
            <a:spLocks noGrp="1"/>
          </p:cNvSpPr>
          <p:nvPr>
            <p:ph type="ftr" sz="quarter" idx="11"/>
          </p:nvPr>
        </p:nvSpPr>
        <p:spPr/>
        <p:txBody>
          <a:bodyPr numCol="1"/>
          <a:lstStyle>
            <a:lvl1pPr>
              <a:defRPr/>
            </a:lvl1pPr>
          </a:lstStyle>
          <a:p>
            <a:endParaRPr lang="en-US"/>
          </a:p>
        </p:txBody>
      </p:sp>
      <p:sp>
        <p:nvSpPr>
          <p:cNvPr name="Slide Number Placeholder 5" id="6"/>
          <p:cNvSpPr>
            <a:spLocks noGrp="1"/>
          </p:cNvSpPr>
          <p:nvPr>
            <p:ph type="sldNum" sz="quarter" idx="12"/>
          </p:nvPr>
        </p:nvSpPr>
        <p:spPr/>
        <p:txBody>
          <a:bodyPr numCol="1"/>
          <a:lstStyle>
            <a:lvl1pPr>
              <a:defRPr/>
            </a:lvl1pPr>
          </a:lstStyle>
          <a:p>
            <a:fld type="slidenum" id="{A5BC7F78-48E6-4BBC-B0E1-56BD2A17FC9C}">
              <a:rPr lang="en-US"/>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name="" id="1"/>
        <p:cNvGrpSpPr/>
        <p:nvPr/>
      </p:nvGrpSpPr>
      <p:grpSpPr>
        <a:xfrm>
          <a:off y="0" x="0"/>
          <a:ext cy="0" cx="0"/>
          <a:chOff y="0" x="0"/>
          <a:chExt cy="0" cx="0"/>
        </a:xfrm>
      </p:grpSpPr>
      <p:sp>
        <p:nvSpPr>
          <p:cNvPr name="Title 1" id="2"/>
          <p:cNvSpPr>
            <a:spLocks noGrp="1"/>
          </p:cNvSpPr>
          <p:nvPr>
            <p:ph type="title"/>
          </p:nvPr>
        </p:nvSpPr>
        <p:spPr>
          <a:xfrm>
            <a:off y="4406900" x="722313"/>
            <a:ext cy="1362075" cx="7772400"/>
          </a:xfrm>
        </p:spPr>
        <p:txBody>
          <a:bodyPr numCol="1" anchor="t"/>
          <a:lstStyle>
            <a:lvl1pPr algn="l">
              <a:defRPr sz="4000" cap="all" b="1"/>
            </a:lvl1pPr>
          </a:lstStyle>
          <a:p>
            <a:r>
              <a:rPr smtClean="0" lang="en-US"/>
              <a:t>Click to edit Master title style</a:t>
            </a:r>
            <a:endParaRPr lang="en-US"/>
          </a:p>
        </p:txBody>
      </p:sp>
      <p:sp>
        <p:nvSpPr>
          <p:cNvPr name="Text Placeholder 2" id="3"/>
          <p:cNvSpPr>
            <a:spLocks noGrp="1"/>
          </p:cNvSpPr>
          <p:nvPr>
            <p:ph type="body" idx="1"/>
          </p:nvPr>
        </p:nvSpPr>
        <p:spPr>
          <a:xfrm>
            <a:off y="2906713" x="722313"/>
            <a:ext cy="1500187" cx="7772400"/>
          </a:xfrm>
        </p:spPr>
        <p:txBody>
          <a:bodyPr numCol="1"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smtClean="0" lang="en-US"/>
              <a:t>Click to edit Master text styles</a:t>
            </a:r>
          </a:p>
        </p:txBody>
      </p:sp>
      <p:sp>
        <p:nvSpPr>
          <p:cNvPr name="Date Placeholder 3" id="4"/>
          <p:cNvSpPr>
            <a:spLocks noGrp="1"/>
          </p:cNvSpPr>
          <p:nvPr>
            <p:ph type="dt" sz="half" idx="10"/>
          </p:nvPr>
        </p:nvSpPr>
        <p:spPr/>
        <p:txBody>
          <a:bodyPr numCol="1"/>
          <a:lstStyle/>
          <a:p>
            <a:fld type="datetimeFigureOut" id="{4E83BA4B-50FE-4B84-AE64-D7F085A2A31A}">
              <a:rPr smtClean="0" lang="en-US"/>
              <a:t>2/4/2014</a:t>
            </a:fld>
            <a:endParaRPr lang="en-US"/>
          </a:p>
        </p:txBody>
      </p:sp>
      <p:sp>
        <p:nvSpPr>
          <p:cNvPr name="Footer Placeholder 4" id="5"/>
          <p:cNvSpPr>
            <a:spLocks noGrp="1"/>
          </p:cNvSpPr>
          <p:nvPr>
            <p:ph type="ftr" sz="quarter" idx="11"/>
          </p:nvPr>
        </p:nvSpPr>
        <p:spPr/>
        <p:txBody>
          <a:bodyPr numCol="1"/>
          <a:lstStyle/>
          <a:p>
            <a:endParaRPr lang="en-US"/>
          </a:p>
        </p:txBody>
      </p:sp>
      <p:sp>
        <p:nvSpPr>
          <p:cNvPr name="Slide Number Placeholder 5" id="6"/>
          <p:cNvSpPr>
            <a:spLocks noGrp="1"/>
          </p:cNvSpPr>
          <p:nvPr>
            <p:ph type="sldNum" sz="quarter" idx="12"/>
          </p:nvPr>
        </p:nvSpPr>
        <p:spPr/>
        <p:txBody>
          <a:bodyPr numCol="1"/>
          <a:lstStyle/>
          <a:p>
            <a:fld type="slidenum" id="{FD6B306A-339E-4A68-B601-FE88844A1F9D}">
              <a:rPr smtClean="0" lang="en-US"/>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name="" id="1"/>
        <p:cNvGrpSpPr/>
        <p:nvPr/>
      </p:nvGrpSpPr>
      <p:grpSpPr>
        <a:xfrm>
          <a:off y="0" x="0"/>
          <a:ext cy="0" cx="0"/>
          <a:chOff y="0" x="0"/>
          <a:chExt cy="0" cx="0"/>
        </a:xfrm>
      </p:grpSpPr>
      <p:sp>
        <p:nvSpPr>
          <p:cNvPr name="Title 1" id="2"/>
          <p:cNvSpPr>
            <a:spLocks noGrp="1"/>
          </p:cNvSpPr>
          <p:nvPr>
            <p:ph type="title"/>
          </p:nvPr>
        </p:nvSpPr>
        <p:spPr/>
        <p:txBody>
          <a:bodyPr numCol="1"/>
          <a:lstStyle/>
          <a:p>
            <a:r>
              <a:rPr smtClean="0" lang="en-US"/>
              <a:t>Click to edit Master title style</a:t>
            </a:r>
            <a:endParaRPr lang="en-US"/>
          </a:p>
        </p:txBody>
      </p:sp>
      <p:sp>
        <p:nvSpPr>
          <p:cNvPr name="Content Placeholder 2" id="3"/>
          <p:cNvSpPr>
            <a:spLocks noGrp="1"/>
          </p:cNvSpPr>
          <p:nvPr>
            <p:ph sz="half" idx="1"/>
          </p:nvPr>
        </p:nvSpPr>
        <p:spPr>
          <a:xfrm>
            <a:off y="1600200" x="457200"/>
            <a:ext cy="4525963" cx="4038600"/>
          </a:xfrm>
        </p:spPr>
        <p:txBody>
          <a:bodyPr numCol="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smtClean="0" lang="en-US"/>
              <a:t>Click to edit Master text styles</a:t>
            </a:r>
          </a:p>
          <a:p>
            <a:pPr lvl="1"/>
            <a:r>
              <a:rPr smtClean="0" lang="en-US"/>
              <a:t>Second level</a:t>
            </a:r>
          </a:p>
          <a:p>
            <a:pPr lvl="2"/>
            <a:r>
              <a:rPr smtClean="0" lang="en-US"/>
              <a:t>Third level</a:t>
            </a:r>
          </a:p>
          <a:p>
            <a:pPr lvl="3"/>
            <a:r>
              <a:rPr smtClean="0" lang="en-US"/>
              <a:t>Fourth level</a:t>
            </a:r>
          </a:p>
          <a:p>
            <a:pPr lvl="4"/>
            <a:r>
              <a:rPr smtClean="0" lang="en-US"/>
              <a:t>Fifth level</a:t>
            </a:r>
            <a:endParaRPr lang="en-US"/>
          </a:p>
        </p:txBody>
      </p:sp>
      <p:sp>
        <p:nvSpPr>
          <p:cNvPr name="Content Placeholder 3" id="4"/>
          <p:cNvSpPr>
            <a:spLocks noGrp="1"/>
          </p:cNvSpPr>
          <p:nvPr>
            <p:ph sz="half" idx="2"/>
          </p:nvPr>
        </p:nvSpPr>
        <p:spPr>
          <a:xfrm>
            <a:off y="1600200" x="4648200"/>
            <a:ext cy="4525963" cx="4038600"/>
          </a:xfrm>
        </p:spPr>
        <p:txBody>
          <a:bodyPr numCol="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smtClean="0" lang="en-US"/>
              <a:t>Click to edit Master text styles</a:t>
            </a:r>
          </a:p>
          <a:p>
            <a:pPr lvl="1"/>
            <a:r>
              <a:rPr smtClean="0" lang="en-US"/>
              <a:t>Second level</a:t>
            </a:r>
          </a:p>
          <a:p>
            <a:pPr lvl="2"/>
            <a:r>
              <a:rPr smtClean="0" lang="en-US"/>
              <a:t>Third level</a:t>
            </a:r>
          </a:p>
          <a:p>
            <a:pPr lvl="3"/>
            <a:r>
              <a:rPr smtClean="0" lang="en-US"/>
              <a:t>Fourth level</a:t>
            </a:r>
          </a:p>
          <a:p>
            <a:pPr lvl="4"/>
            <a:r>
              <a:rPr smtClean="0" lang="en-US"/>
              <a:t>Fifth level</a:t>
            </a:r>
            <a:endParaRPr lang="en-US"/>
          </a:p>
        </p:txBody>
      </p:sp>
      <p:sp>
        <p:nvSpPr>
          <p:cNvPr name="Date Placeholder 4" id="5"/>
          <p:cNvSpPr>
            <a:spLocks noGrp="1"/>
          </p:cNvSpPr>
          <p:nvPr>
            <p:ph type="dt" sz="half" idx="10"/>
          </p:nvPr>
        </p:nvSpPr>
        <p:spPr/>
        <p:txBody>
          <a:bodyPr numCol="1"/>
          <a:lstStyle>
            <a:lvl1pPr>
              <a:defRPr/>
            </a:lvl1pPr>
          </a:lstStyle>
          <a:p>
            <a:endParaRPr lang="en-US"/>
          </a:p>
        </p:txBody>
      </p:sp>
      <p:sp>
        <p:nvSpPr>
          <p:cNvPr name="Footer Placeholder 5" id="6"/>
          <p:cNvSpPr>
            <a:spLocks noGrp="1"/>
          </p:cNvSpPr>
          <p:nvPr>
            <p:ph type="ftr" sz="quarter" idx="11"/>
          </p:nvPr>
        </p:nvSpPr>
        <p:spPr/>
        <p:txBody>
          <a:bodyPr numCol="1"/>
          <a:lstStyle>
            <a:lvl1pPr>
              <a:defRPr/>
            </a:lvl1pPr>
          </a:lstStyle>
          <a:p>
            <a:endParaRPr lang="en-US"/>
          </a:p>
        </p:txBody>
      </p:sp>
      <p:sp>
        <p:nvSpPr>
          <p:cNvPr name="Slide Number Placeholder 6" id="7"/>
          <p:cNvSpPr>
            <a:spLocks noGrp="1"/>
          </p:cNvSpPr>
          <p:nvPr>
            <p:ph type="sldNum" sz="quarter" idx="12"/>
          </p:nvPr>
        </p:nvSpPr>
        <p:spPr/>
        <p:txBody>
          <a:bodyPr numCol="1"/>
          <a:lstStyle>
            <a:lvl1pPr>
              <a:defRPr/>
            </a:lvl1pPr>
          </a:lstStyle>
          <a:p>
            <a:fld type="slidenum" id="{146B05A8-4507-4941-A8ED-92C83DD237DC}">
              <a:rPr lang="en-US"/>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name="" id="1"/>
        <p:cNvGrpSpPr/>
        <p:nvPr/>
      </p:nvGrpSpPr>
      <p:grpSpPr>
        <a:xfrm>
          <a:off y="0" x="0"/>
          <a:ext cy="0" cx="0"/>
          <a:chOff y="0" x="0"/>
          <a:chExt cy="0" cx="0"/>
        </a:xfrm>
      </p:grpSpPr>
      <p:sp>
        <p:nvSpPr>
          <p:cNvPr name="Title 1" id="2"/>
          <p:cNvSpPr>
            <a:spLocks noGrp="1"/>
          </p:cNvSpPr>
          <p:nvPr>
            <p:ph type="title"/>
          </p:nvPr>
        </p:nvSpPr>
        <p:spPr/>
        <p:txBody>
          <a:bodyPr numCol="1"/>
          <a:lstStyle>
            <a:lvl1pPr>
              <a:defRPr/>
            </a:lvl1pPr>
          </a:lstStyle>
          <a:p>
            <a:r>
              <a:rPr smtClean="0" lang="en-US"/>
              <a:t>Click to edit Master title style</a:t>
            </a:r>
            <a:endParaRPr lang="en-US"/>
          </a:p>
        </p:txBody>
      </p:sp>
      <p:sp>
        <p:nvSpPr>
          <p:cNvPr name="Text Placeholder 2" id="3"/>
          <p:cNvSpPr>
            <a:spLocks noGrp="1"/>
          </p:cNvSpPr>
          <p:nvPr>
            <p:ph type="body" idx="1"/>
          </p:nvPr>
        </p:nvSpPr>
        <p:spPr>
          <a:xfrm>
            <a:off y="1535113" x="457200"/>
            <a:ext cy="639762" cx="4040188"/>
          </a:xfrm>
        </p:spPr>
        <p:txBody>
          <a:bodyPr numCol="1"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smtClean="0" lang="en-US"/>
              <a:t>Click to edit Master text styles</a:t>
            </a:r>
          </a:p>
        </p:txBody>
      </p:sp>
      <p:sp>
        <p:nvSpPr>
          <p:cNvPr name="Content Placeholder 3" id="4"/>
          <p:cNvSpPr>
            <a:spLocks noGrp="1"/>
          </p:cNvSpPr>
          <p:nvPr>
            <p:ph sz="half" idx="2"/>
          </p:nvPr>
        </p:nvSpPr>
        <p:spPr>
          <a:xfrm>
            <a:off y="2174875" x="457200"/>
            <a:ext cy="3951288" cx="4040188"/>
          </a:xfrm>
        </p:spPr>
        <p:txBody>
          <a:bodyPr numCol="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smtClean="0" lang="en-US"/>
              <a:t>Click to edit Master text styles</a:t>
            </a:r>
          </a:p>
          <a:p>
            <a:pPr lvl="1"/>
            <a:r>
              <a:rPr smtClean="0" lang="en-US"/>
              <a:t>Second level</a:t>
            </a:r>
          </a:p>
          <a:p>
            <a:pPr lvl="2"/>
            <a:r>
              <a:rPr smtClean="0" lang="en-US"/>
              <a:t>Third level</a:t>
            </a:r>
          </a:p>
          <a:p>
            <a:pPr lvl="3"/>
            <a:r>
              <a:rPr smtClean="0" lang="en-US"/>
              <a:t>Fourth level</a:t>
            </a:r>
          </a:p>
          <a:p>
            <a:pPr lvl="4"/>
            <a:r>
              <a:rPr smtClean="0" lang="en-US"/>
              <a:t>Fifth level</a:t>
            </a:r>
            <a:endParaRPr lang="en-US"/>
          </a:p>
        </p:txBody>
      </p:sp>
      <p:sp>
        <p:nvSpPr>
          <p:cNvPr name="Text Placeholder 4" id="5"/>
          <p:cNvSpPr>
            <a:spLocks noGrp="1"/>
          </p:cNvSpPr>
          <p:nvPr>
            <p:ph type="body" sz="quarter" idx="3"/>
          </p:nvPr>
        </p:nvSpPr>
        <p:spPr>
          <a:xfrm>
            <a:off y="1535113" x="4645025"/>
            <a:ext cy="639762" cx="4041775"/>
          </a:xfrm>
        </p:spPr>
        <p:txBody>
          <a:bodyPr numCol="1"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smtClean="0" lang="en-US"/>
              <a:t>Click to edit Master text styles</a:t>
            </a:r>
          </a:p>
        </p:txBody>
      </p:sp>
      <p:sp>
        <p:nvSpPr>
          <p:cNvPr name="Content Placeholder 5" id="6"/>
          <p:cNvSpPr>
            <a:spLocks noGrp="1"/>
          </p:cNvSpPr>
          <p:nvPr>
            <p:ph sz="quarter" idx="4"/>
          </p:nvPr>
        </p:nvSpPr>
        <p:spPr>
          <a:xfrm>
            <a:off y="2174875" x="4645025"/>
            <a:ext cy="3951288" cx="4041775"/>
          </a:xfrm>
        </p:spPr>
        <p:txBody>
          <a:bodyPr numCol="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smtClean="0" lang="en-US"/>
              <a:t>Click to edit Master text styles</a:t>
            </a:r>
          </a:p>
          <a:p>
            <a:pPr lvl="1"/>
            <a:r>
              <a:rPr smtClean="0" lang="en-US"/>
              <a:t>Second level</a:t>
            </a:r>
          </a:p>
          <a:p>
            <a:pPr lvl="2"/>
            <a:r>
              <a:rPr smtClean="0" lang="en-US"/>
              <a:t>Third level</a:t>
            </a:r>
          </a:p>
          <a:p>
            <a:pPr lvl="3"/>
            <a:r>
              <a:rPr smtClean="0" lang="en-US"/>
              <a:t>Fourth level</a:t>
            </a:r>
          </a:p>
          <a:p>
            <a:pPr lvl="4"/>
            <a:r>
              <a:rPr smtClean="0" lang="en-US"/>
              <a:t>Fifth level</a:t>
            </a:r>
            <a:endParaRPr lang="en-US"/>
          </a:p>
        </p:txBody>
      </p:sp>
      <p:sp>
        <p:nvSpPr>
          <p:cNvPr name="Date Placeholder 6" id="7"/>
          <p:cNvSpPr>
            <a:spLocks noGrp="1"/>
          </p:cNvSpPr>
          <p:nvPr>
            <p:ph type="dt" sz="half" idx="10"/>
          </p:nvPr>
        </p:nvSpPr>
        <p:spPr/>
        <p:txBody>
          <a:bodyPr numCol="1"/>
          <a:lstStyle/>
          <a:p>
            <a:fld type="datetimeFigureOut" id="{4E83BA4B-50FE-4B84-AE64-D7F085A2A31A}">
              <a:rPr smtClean="0" lang="en-US"/>
              <a:t>2/4/2014</a:t>
            </a:fld>
            <a:endParaRPr lang="en-US"/>
          </a:p>
        </p:txBody>
      </p:sp>
      <p:sp>
        <p:nvSpPr>
          <p:cNvPr name="Footer Placeholder 7" id="8"/>
          <p:cNvSpPr>
            <a:spLocks noGrp="1"/>
          </p:cNvSpPr>
          <p:nvPr>
            <p:ph type="ftr" sz="quarter" idx="11"/>
          </p:nvPr>
        </p:nvSpPr>
        <p:spPr/>
        <p:txBody>
          <a:bodyPr numCol="1"/>
          <a:lstStyle/>
          <a:p>
            <a:endParaRPr lang="en-US"/>
          </a:p>
        </p:txBody>
      </p:sp>
      <p:sp>
        <p:nvSpPr>
          <p:cNvPr name="Slide Number Placeholder 8" id="9"/>
          <p:cNvSpPr>
            <a:spLocks noGrp="1"/>
          </p:cNvSpPr>
          <p:nvPr>
            <p:ph type="sldNum" sz="quarter" idx="12"/>
          </p:nvPr>
        </p:nvSpPr>
        <p:spPr/>
        <p:txBody>
          <a:bodyPr numCol="1"/>
          <a:lstStyle/>
          <a:p>
            <a:fld type="slidenum" id="{FD6B306A-339E-4A68-B601-FE88844A1F9D}">
              <a:rPr smtClean="0" lang="en-US"/>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name="" id="1"/>
        <p:cNvGrpSpPr/>
        <p:nvPr/>
      </p:nvGrpSpPr>
      <p:grpSpPr>
        <a:xfrm>
          <a:off y="0" x="0"/>
          <a:ext cy="0" cx="0"/>
          <a:chOff y="0" x="0"/>
          <a:chExt cy="0" cx="0"/>
        </a:xfrm>
      </p:grpSpPr>
      <p:sp>
        <p:nvSpPr>
          <p:cNvPr name="Title 1" id="2"/>
          <p:cNvSpPr>
            <a:spLocks noGrp="1"/>
          </p:cNvSpPr>
          <p:nvPr>
            <p:ph type="title"/>
          </p:nvPr>
        </p:nvSpPr>
        <p:spPr/>
        <p:txBody>
          <a:bodyPr numCol="1"/>
          <a:lstStyle/>
          <a:p>
            <a:r>
              <a:rPr smtClean="0" lang="en-US"/>
              <a:t>Click to edit Master title style</a:t>
            </a:r>
            <a:endParaRPr lang="en-US"/>
          </a:p>
        </p:txBody>
      </p:sp>
      <p:sp>
        <p:nvSpPr>
          <p:cNvPr name="Date Placeholder 2" id="3"/>
          <p:cNvSpPr>
            <a:spLocks noGrp="1"/>
          </p:cNvSpPr>
          <p:nvPr>
            <p:ph type="dt" sz="half" idx="10"/>
          </p:nvPr>
        </p:nvSpPr>
        <p:spPr/>
        <p:txBody>
          <a:bodyPr numCol="1"/>
          <a:lstStyle>
            <a:lvl1pPr>
              <a:defRPr/>
            </a:lvl1pPr>
          </a:lstStyle>
          <a:p>
            <a:endParaRPr lang="en-US"/>
          </a:p>
        </p:txBody>
      </p:sp>
      <p:sp>
        <p:nvSpPr>
          <p:cNvPr name="Footer Placeholder 3" id="4"/>
          <p:cNvSpPr>
            <a:spLocks noGrp="1"/>
          </p:cNvSpPr>
          <p:nvPr>
            <p:ph type="ftr" sz="quarter" idx="11"/>
          </p:nvPr>
        </p:nvSpPr>
        <p:spPr/>
        <p:txBody>
          <a:bodyPr numCol="1"/>
          <a:lstStyle>
            <a:lvl1pPr>
              <a:defRPr/>
            </a:lvl1pPr>
          </a:lstStyle>
          <a:p>
            <a:endParaRPr lang="en-US"/>
          </a:p>
        </p:txBody>
      </p:sp>
      <p:sp>
        <p:nvSpPr>
          <p:cNvPr name="Slide Number Placeholder 4" id="5"/>
          <p:cNvSpPr>
            <a:spLocks noGrp="1"/>
          </p:cNvSpPr>
          <p:nvPr>
            <p:ph type="sldNum" sz="quarter" idx="12"/>
          </p:nvPr>
        </p:nvSpPr>
        <p:spPr/>
        <p:txBody>
          <a:bodyPr numCol="1"/>
          <a:lstStyle>
            <a:lvl1pPr>
              <a:defRPr/>
            </a:lvl1pPr>
          </a:lstStyle>
          <a:p>
            <a:fld type="slidenum" id="{2D52B7B6-6F1B-4A62-B87E-81AD4998D87E}">
              <a:rPr lang="en-US"/>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name="" id="1"/>
        <p:cNvGrpSpPr/>
        <p:nvPr/>
      </p:nvGrpSpPr>
      <p:grpSpPr>
        <a:xfrm>
          <a:off y="0" x="0"/>
          <a:ext cy="0" cx="0"/>
          <a:chOff y="0" x="0"/>
          <a:chExt cy="0" cx="0"/>
        </a:xfrm>
      </p:grpSpPr>
      <p:sp>
        <p:nvSpPr>
          <p:cNvPr name="Date Placeholder 1" id="2"/>
          <p:cNvSpPr>
            <a:spLocks noGrp="1"/>
          </p:cNvSpPr>
          <p:nvPr>
            <p:ph type="dt" sz="half" idx="10"/>
          </p:nvPr>
        </p:nvSpPr>
        <p:spPr/>
        <p:txBody>
          <a:bodyPr numCol="1"/>
          <a:lstStyle>
            <a:lvl1pPr>
              <a:defRPr/>
            </a:lvl1pPr>
          </a:lstStyle>
          <a:p>
            <a:endParaRPr lang="en-US"/>
          </a:p>
        </p:txBody>
      </p:sp>
      <p:sp>
        <p:nvSpPr>
          <p:cNvPr name="Footer Placeholder 2" id="3"/>
          <p:cNvSpPr>
            <a:spLocks noGrp="1"/>
          </p:cNvSpPr>
          <p:nvPr>
            <p:ph type="ftr" sz="quarter" idx="11"/>
          </p:nvPr>
        </p:nvSpPr>
        <p:spPr/>
        <p:txBody>
          <a:bodyPr numCol="1"/>
          <a:lstStyle>
            <a:lvl1pPr>
              <a:defRPr/>
            </a:lvl1pPr>
          </a:lstStyle>
          <a:p>
            <a:endParaRPr lang="en-US"/>
          </a:p>
        </p:txBody>
      </p:sp>
      <p:sp>
        <p:nvSpPr>
          <p:cNvPr name="Slide Number Placeholder 3" id="4"/>
          <p:cNvSpPr>
            <a:spLocks noGrp="1"/>
          </p:cNvSpPr>
          <p:nvPr>
            <p:ph type="sldNum" sz="quarter" idx="12"/>
          </p:nvPr>
        </p:nvSpPr>
        <p:spPr/>
        <p:txBody>
          <a:bodyPr numCol="1"/>
          <a:lstStyle>
            <a:lvl1pPr>
              <a:defRPr/>
            </a:lvl1pPr>
          </a:lstStyle>
          <a:p>
            <a:fld type="slidenum" id="{08F7B79A-4EA2-44AE-9F7F-F6A143AD2234}">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name="" id="1"/>
        <p:cNvGrpSpPr/>
        <p:nvPr/>
      </p:nvGrpSpPr>
      <p:grpSpPr>
        <a:xfrm>
          <a:off y="0" x="0"/>
          <a:ext cy="0" cx="0"/>
          <a:chOff y="0" x="0"/>
          <a:chExt cy="0" cx="0"/>
        </a:xfrm>
      </p:grpSpPr>
      <p:sp>
        <p:nvSpPr>
          <p:cNvPr name="Title 1" id="2"/>
          <p:cNvSpPr>
            <a:spLocks noGrp="1"/>
          </p:cNvSpPr>
          <p:nvPr>
            <p:ph type="title"/>
          </p:nvPr>
        </p:nvSpPr>
        <p:spPr>
          <a:xfrm>
            <a:off y="4406900" x="722313"/>
            <a:ext cy="1362075" cx="7772400"/>
          </a:xfrm>
        </p:spPr>
        <p:txBody>
          <a:bodyPr numCol="1" anchor="t"/>
          <a:lstStyle>
            <a:lvl1pPr algn="l">
              <a:defRPr sz="4000" cap="all" b="1"/>
            </a:lvl1pPr>
          </a:lstStyle>
          <a:p>
            <a:r>
              <a:rPr smtClean="0" lang="en-US"/>
              <a:t>Click to edit Master title style</a:t>
            </a:r>
            <a:endParaRPr lang="en-US"/>
          </a:p>
        </p:txBody>
      </p:sp>
      <p:sp>
        <p:nvSpPr>
          <p:cNvPr name="Text Placeholder 2" id="3"/>
          <p:cNvSpPr>
            <a:spLocks noGrp="1"/>
          </p:cNvSpPr>
          <p:nvPr>
            <p:ph type="body" idx="1"/>
          </p:nvPr>
        </p:nvSpPr>
        <p:spPr>
          <a:xfrm>
            <a:off y="2906713" x="722313"/>
            <a:ext cy="1500187" cx="7772400"/>
          </a:xfrm>
        </p:spPr>
        <p:txBody>
          <a:bodyPr numCol="1"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smtClean="0" lang="en-US"/>
              <a:t>Click to edit Master text styles</a:t>
            </a:r>
          </a:p>
        </p:txBody>
      </p:sp>
      <p:sp>
        <p:nvSpPr>
          <p:cNvPr name="Date Placeholder 3" id="4"/>
          <p:cNvSpPr>
            <a:spLocks noGrp="1"/>
          </p:cNvSpPr>
          <p:nvPr>
            <p:ph type="dt" sz="half" idx="10"/>
          </p:nvPr>
        </p:nvSpPr>
        <p:spPr/>
        <p:txBody>
          <a:bodyPr numCol="1"/>
          <a:lstStyle/>
          <a:p>
            <a:fld type="datetimeFigureOut" id="{4E83BA4B-50FE-4B84-AE64-D7F085A2A31A}">
              <a:rPr smtClean="0" lang="en-US"/>
              <a:t>2/4/2014</a:t>
            </a:fld>
            <a:endParaRPr lang="en-US"/>
          </a:p>
        </p:txBody>
      </p:sp>
      <p:sp>
        <p:nvSpPr>
          <p:cNvPr name="Footer Placeholder 4" id="5"/>
          <p:cNvSpPr>
            <a:spLocks noGrp="1"/>
          </p:cNvSpPr>
          <p:nvPr>
            <p:ph type="ftr" sz="quarter" idx="11"/>
          </p:nvPr>
        </p:nvSpPr>
        <p:spPr/>
        <p:txBody>
          <a:bodyPr numCol="1"/>
          <a:lstStyle/>
          <a:p>
            <a:endParaRPr lang="en-US"/>
          </a:p>
        </p:txBody>
      </p:sp>
      <p:sp>
        <p:nvSpPr>
          <p:cNvPr name="Slide Number Placeholder 5" id="6"/>
          <p:cNvSpPr>
            <a:spLocks noGrp="1"/>
          </p:cNvSpPr>
          <p:nvPr>
            <p:ph type="sldNum" sz="quarter" idx="12"/>
          </p:nvPr>
        </p:nvSpPr>
        <p:spPr/>
        <p:txBody>
          <a:bodyPr numCol="1"/>
          <a:lstStyle/>
          <a:p>
            <a:fld type="slidenum" id="{FD6B306A-339E-4A68-B601-FE88844A1F9D}">
              <a:rPr smtClean="0" lang="en-US"/>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name="" id="1"/>
        <p:cNvGrpSpPr/>
        <p:nvPr/>
      </p:nvGrpSpPr>
      <p:grpSpPr>
        <a:xfrm>
          <a:off y="0" x="0"/>
          <a:ext cy="0" cx="0"/>
          <a:chOff y="0" x="0"/>
          <a:chExt cy="0" cx="0"/>
        </a:xfrm>
      </p:grpSpPr>
      <p:sp>
        <p:nvSpPr>
          <p:cNvPr name="Title 1" id="2"/>
          <p:cNvSpPr>
            <a:spLocks noGrp="1"/>
          </p:cNvSpPr>
          <p:nvPr>
            <p:ph type="title"/>
          </p:nvPr>
        </p:nvSpPr>
        <p:spPr>
          <a:xfrm>
            <a:off y="273050" x="457200"/>
            <a:ext cy="1162050" cx="3008313"/>
          </a:xfrm>
        </p:spPr>
        <p:txBody>
          <a:bodyPr numCol="1" anchor="b"/>
          <a:lstStyle>
            <a:lvl1pPr algn="l">
              <a:defRPr sz="2000" b="1"/>
            </a:lvl1pPr>
          </a:lstStyle>
          <a:p>
            <a:r>
              <a:rPr smtClean="0" lang="en-US"/>
              <a:t>Click to edit Master title style</a:t>
            </a:r>
            <a:endParaRPr lang="en-US"/>
          </a:p>
        </p:txBody>
      </p:sp>
      <p:sp>
        <p:nvSpPr>
          <p:cNvPr name="Content Placeholder 2" id="3"/>
          <p:cNvSpPr>
            <a:spLocks noGrp="1"/>
          </p:cNvSpPr>
          <p:nvPr>
            <p:ph idx="1"/>
          </p:nvPr>
        </p:nvSpPr>
        <p:spPr>
          <a:xfrm>
            <a:off y="273050" x="3575050"/>
            <a:ext cy="5853113" cx="5111750"/>
          </a:xfrm>
        </p:spPr>
        <p:txBody>
          <a:bodyPr numCol="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smtClean="0" lang="en-US"/>
              <a:t>Click to edit Master text styles</a:t>
            </a:r>
          </a:p>
          <a:p>
            <a:pPr lvl="1"/>
            <a:r>
              <a:rPr smtClean="0" lang="en-US"/>
              <a:t>Second level</a:t>
            </a:r>
          </a:p>
          <a:p>
            <a:pPr lvl="2"/>
            <a:r>
              <a:rPr smtClean="0" lang="en-US"/>
              <a:t>Third level</a:t>
            </a:r>
          </a:p>
          <a:p>
            <a:pPr lvl="3"/>
            <a:r>
              <a:rPr smtClean="0" lang="en-US"/>
              <a:t>Fourth level</a:t>
            </a:r>
          </a:p>
          <a:p>
            <a:pPr lvl="4"/>
            <a:r>
              <a:rPr smtClean="0" lang="en-US"/>
              <a:t>Fifth level</a:t>
            </a:r>
            <a:endParaRPr lang="en-US"/>
          </a:p>
        </p:txBody>
      </p:sp>
      <p:sp>
        <p:nvSpPr>
          <p:cNvPr name="Text Placeholder 3" id="4"/>
          <p:cNvSpPr>
            <a:spLocks noGrp="1"/>
          </p:cNvSpPr>
          <p:nvPr>
            <p:ph type="body" sz="half" idx="2"/>
          </p:nvPr>
        </p:nvSpPr>
        <p:spPr>
          <a:xfrm>
            <a:off y="1435100" x="457200"/>
            <a:ext cy="4691063" cx="3008313"/>
          </a:xfrm>
        </p:spPr>
        <p:txBody>
          <a:bodyPr numCol="1"/>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smtClean="0" lang="en-US"/>
              <a:t>Click to edit Master text styles</a:t>
            </a:r>
          </a:p>
        </p:txBody>
      </p:sp>
      <p:sp>
        <p:nvSpPr>
          <p:cNvPr name="Date Placeholder 4" id="5"/>
          <p:cNvSpPr>
            <a:spLocks noGrp="1"/>
          </p:cNvSpPr>
          <p:nvPr>
            <p:ph type="dt" sz="half" idx="10"/>
          </p:nvPr>
        </p:nvSpPr>
        <p:spPr/>
        <p:txBody>
          <a:bodyPr numCol="1"/>
          <a:lstStyle/>
          <a:p>
            <a:fld type="datetimeFigureOut" id="{4E83BA4B-50FE-4B84-AE64-D7F085A2A31A}">
              <a:rPr smtClean="0" lang="en-US"/>
              <a:t>2/4/2014</a:t>
            </a:fld>
            <a:endParaRPr lang="en-US"/>
          </a:p>
        </p:txBody>
      </p:sp>
      <p:sp>
        <p:nvSpPr>
          <p:cNvPr name="Footer Placeholder 5" id="6"/>
          <p:cNvSpPr>
            <a:spLocks noGrp="1"/>
          </p:cNvSpPr>
          <p:nvPr>
            <p:ph type="ftr" sz="quarter" idx="11"/>
          </p:nvPr>
        </p:nvSpPr>
        <p:spPr/>
        <p:txBody>
          <a:bodyPr numCol="1"/>
          <a:lstStyle/>
          <a:p>
            <a:endParaRPr lang="en-US"/>
          </a:p>
        </p:txBody>
      </p:sp>
      <p:sp>
        <p:nvSpPr>
          <p:cNvPr name="Slide Number Placeholder 6" id="7"/>
          <p:cNvSpPr>
            <a:spLocks noGrp="1"/>
          </p:cNvSpPr>
          <p:nvPr>
            <p:ph type="sldNum" sz="quarter" idx="12"/>
          </p:nvPr>
        </p:nvSpPr>
        <p:spPr/>
        <p:txBody>
          <a:bodyPr numCol="1"/>
          <a:lstStyle/>
          <a:p>
            <a:fld type="slidenum" id="{FD6B306A-339E-4A68-B601-FE88844A1F9D}">
              <a:rPr smtClean="0" lang="en-US"/>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name="" id="1"/>
        <p:cNvGrpSpPr/>
        <p:nvPr/>
      </p:nvGrpSpPr>
      <p:grpSpPr>
        <a:xfrm>
          <a:off y="0" x="0"/>
          <a:ext cy="0" cx="0"/>
          <a:chOff y="0" x="0"/>
          <a:chExt cy="0" cx="0"/>
        </a:xfrm>
      </p:grpSpPr>
      <p:sp>
        <p:nvSpPr>
          <p:cNvPr name="Title 1" id="2"/>
          <p:cNvSpPr>
            <a:spLocks noGrp="1"/>
          </p:cNvSpPr>
          <p:nvPr>
            <p:ph type="title"/>
          </p:nvPr>
        </p:nvSpPr>
        <p:spPr>
          <a:xfrm>
            <a:off y="4800600" x="1792288"/>
            <a:ext cy="566738" cx="5486400"/>
          </a:xfrm>
        </p:spPr>
        <p:txBody>
          <a:bodyPr numCol="1" anchor="b"/>
          <a:lstStyle>
            <a:lvl1pPr algn="l">
              <a:defRPr sz="2000" b="1"/>
            </a:lvl1pPr>
          </a:lstStyle>
          <a:p>
            <a:r>
              <a:rPr smtClean="0" lang="en-US"/>
              <a:t>Click to edit Master title style</a:t>
            </a:r>
            <a:endParaRPr lang="en-US"/>
          </a:p>
        </p:txBody>
      </p:sp>
      <p:sp>
        <p:nvSpPr>
          <p:cNvPr name="Picture Placeholder 2" id="3"/>
          <p:cNvSpPr>
            <a:spLocks noGrp="1"/>
          </p:cNvSpPr>
          <p:nvPr>
            <p:ph type="pic" idx="1"/>
          </p:nvPr>
        </p:nvSpPr>
        <p:spPr>
          <a:xfrm>
            <a:off y="612775" x="1792288"/>
            <a:ext cy="4114800" cx="5486400"/>
          </a:xfrm>
        </p:spPr>
        <p:txBody>
          <a:bodyPr numCol="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name="Text Placeholder 3" id="4"/>
          <p:cNvSpPr>
            <a:spLocks noGrp="1"/>
          </p:cNvSpPr>
          <p:nvPr>
            <p:ph type="body" sz="half" idx="2"/>
          </p:nvPr>
        </p:nvSpPr>
        <p:spPr>
          <a:xfrm>
            <a:off y="5367338" x="1792288"/>
            <a:ext cy="804862" cx="5486400"/>
          </a:xfrm>
        </p:spPr>
        <p:txBody>
          <a:bodyPr numCol="1"/>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smtClean="0" lang="en-US"/>
              <a:t>Click to edit Master text styles</a:t>
            </a:r>
          </a:p>
        </p:txBody>
      </p:sp>
      <p:sp>
        <p:nvSpPr>
          <p:cNvPr name="Date Placeholder 4" id="5"/>
          <p:cNvSpPr>
            <a:spLocks noGrp="1"/>
          </p:cNvSpPr>
          <p:nvPr>
            <p:ph type="dt" sz="half" idx="10"/>
          </p:nvPr>
        </p:nvSpPr>
        <p:spPr/>
        <p:txBody>
          <a:bodyPr numCol="1"/>
          <a:lstStyle/>
          <a:p>
            <a:fld type="datetimeFigureOut" id="{4E83BA4B-50FE-4B84-AE64-D7F085A2A31A}">
              <a:rPr smtClean="0" lang="en-US"/>
              <a:t>2/4/2014</a:t>
            </a:fld>
            <a:endParaRPr lang="en-US"/>
          </a:p>
        </p:txBody>
      </p:sp>
      <p:sp>
        <p:nvSpPr>
          <p:cNvPr name="Footer Placeholder 5" id="6"/>
          <p:cNvSpPr>
            <a:spLocks noGrp="1"/>
          </p:cNvSpPr>
          <p:nvPr>
            <p:ph type="ftr" sz="quarter" idx="11"/>
          </p:nvPr>
        </p:nvSpPr>
        <p:spPr/>
        <p:txBody>
          <a:bodyPr numCol="1"/>
          <a:lstStyle/>
          <a:p>
            <a:endParaRPr lang="en-US"/>
          </a:p>
        </p:txBody>
      </p:sp>
      <p:sp>
        <p:nvSpPr>
          <p:cNvPr name="Slide Number Placeholder 6" id="7"/>
          <p:cNvSpPr>
            <a:spLocks noGrp="1"/>
          </p:cNvSpPr>
          <p:nvPr>
            <p:ph type="sldNum" sz="quarter" idx="12"/>
          </p:nvPr>
        </p:nvSpPr>
        <p:spPr/>
        <p:txBody>
          <a:bodyPr numCol="1"/>
          <a:lstStyle/>
          <a:p>
            <a:fld type="slidenum" id="{FD6B306A-339E-4A68-B601-FE88844A1F9D}">
              <a:rPr smtClean="0" lang="en-US"/>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name="" id="1"/>
        <p:cNvGrpSpPr/>
        <p:nvPr/>
      </p:nvGrpSpPr>
      <p:grpSpPr>
        <a:xfrm>
          <a:off y="0" x="0"/>
          <a:ext cy="0" cx="0"/>
          <a:chOff y="0" x="0"/>
          <a:chExt cy="0" cx="0"/>
        </a:xfrm>
      </p:grpSpPr>
      <p:sp>
        <p:nvSpPr>
          <p:cNvPr name="Title 1" id="2"/>
          <p:cNvSpPr>
            <a:spLocks noGrp="1"/>
          </p:cNvSpPr>
          <p:nvPr>
            <p:ph type="title"/>
          </p:nvPr>
        </p:nvSpPr>
        <p:spPr/>
        <p:txBody>
          <a:bodyPr numCol="1"/>
          <a:lstStyle/>
          <a:p>
            <a:r>
              <a:rPr smtClean="0" lang="en-US"/>
              <a:t>Click to edit Master title style</a:t>
            </a:r>
            <a:endParaRPr lang="en-US"/>
          </a:p>
        </p:txBody>
      </p:sp>
      <p:sp>
        <p:nvSpPr>
          <p:cNvPr name="Vertical Text Placeholder 2" id="3"/>
          <p:cNvSpPr>
            <a:spLocks noGrp="1"/>
          </p:cNvSpPr>
          <p:nvPr>
            <p:ph type="body" idx="1" orient="vert"/>
          </p:nvPr>
        </p:nvSpPr>
        <p:spPr/>
        <p:txBody>
          <a:bodyPr vert="eaVert" numCol="1"/>
          <a:lstStyle/>
          <a:p>
            <a:pPr lvl="0"/>
            <a:r>
              <a:rPr smtClean="0" lang="en-US"/>
              <a:t>Click to edit Master text styles</a:t>
            </a:r>
          </a:p>
          <a:p>
            <a:pPr lvl="1"/>
            <a:r>
              <a:rPr smtClean="0" lang="en-US"/>
              <a:t>Second level</a:t>
            </a:r>
          </a:p>
          <a:p>
            <a:pPr lvl="2"/>
            <a:r>
              <a:rPr smtClean="0" lang="en-US"/>
              <a:t>Third level</a:t>
            </a:r>
          </a:p>
          <a:p>
            <a:pPr lvl="3"/>
            <a:r>
              <a:rPr smtClean="0" lang="en-US"/>
              <a:t>Fourth level</a:t>
            </a:r>
          </a:p>
          <a:p>
            <a:pPr lvl="4"/>
            <a:r>
              <a:rPr smtClean="0" lang="en-US"/>
              <a:t>Fifth level</a:t>
            </a:r>
            <a:endParaRPr lang="en-US"/>
          </a:p>
        </p:txBody>
      </p:sp>
      <p:sp>
        <p:nvSpPr>
          <p:cNvPr name="Date Placeholder 3" id="4"/>
          <p:cNvSpPr>
            <a:spLocks noGrp="1"/>
          </p:cNvSpPr>
          <p:nvPr>
            <p:ph type="dt" sz="half" idx="10"/>
          </p:nvPr>
        </p:nvSpPr>
        <p:spPr/>
        <p:txBody>
          <a:bodyPr numCol="1"/>
          <a:lstStyle>
            <a:lvl1pPr>
              <a:defRPr/>
            </a:lvl1pPr>
          </a:lstStyle>
          <a:p>
            <a:endParaRPr lang="en-US"/>
          </a:p>
        </p:txBody>
      </p:sp>
      <p:sp>
        <p:nvSpPr>
          <p:cNvPr name="Footer Placeholder 4" id="5"/>
          <p:cNvSpPr>
            <a:spLocks noGrp="1"/>
          </p:cNvSpPr>
          <p:nvPr>
            <p:ph type="ftr" sz="quarter" idx="11"/>
          </p:nvPr>
        </p:nvSpPr>
        <p:spPr/>
        <p:txBody>
          <a:bodyPr numCol="1"/>
          <a:lstStyle>
            <a:lvl1pPr>
              <a:defRPr/>
            </a:lvl1pPr>
          </a:lstStyle>
          <a:p>
            <a:endParaRPr lang="en-US"/>
          </a:p>
        </p:txBody>
      </p:sp>
      <p:sp>
        <p:nvSpPr>
          <p:cNvPr name="Slide Number Placeholder 5" id="6"/>
          <p:cNvSpPr>
            <a:spLocks noGrp="1"/>
          </p:cNvSpPr>
          <p:nvPr>
            <p:ph type="sldNum" sz="quarter" idx="12"/>
          </p:nvPr>
        </p:nvSpPr>
        <p:spPr/>
        <p:txBody>
          <a:bodyPr numCol="1"/>
          <a:lstStyle>
            <a:lvl1pPr>
              <a:defRPr/>
            </a:lvl1pPr>
          </a:lstStyle>
          <a:p>
            <a:fld type="slidenum" id="{C543D10D-1B83-4EE9-8835-AFAF7628ADB8}">
              <a:rPr lang="en-US"/>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name="" id="1"/>
        <p:cNvGrpSpPr/>
        <p:nvPr/>
      </p:nvGrpSpPr>
      <p:grpSpPr>
        <a:xfrm>
          <a:off y="0" x="0"/>
          <a:ext cy="0" cx="0"/>
          <a:chOff y="0" x="0"/>
          <a:chExt cy="0" cx="0"/>
        </a:xfrm>
      </p:grpSpPr>
      <p:sp>
        <p:nvSpPr>
          <p:cNvPr name="Vertical Title 1" id="2"/>
          <p:cNvSpPr>
            <a:spLocks noGrp="1"/>
          </p:cNvSpPr>
          <p:nvPr>
            <p:ph type="title" orient="vert"/>
          </p:nvPr>
        </p:nvSpPr>
        <p:spPr>
          <a:xfrm>
            <a:off y="274638" x="6629400"/>
            <a:ext cy="5851525" cx="2057400"/>
          </a:xfrm>
        </p:spPr>
        <p:txBody>
          <a:bodyPr vert="eaVert" numCol="1"/>
          <a:lstStyle/>
          <a:p>
            <a:r>
              <a:rPr smtClean="0" lang="en-US"/>
              <a:t>Click to edit Master title style</a:t>
            </a:r>
            <a:endParaRPr lang="en-US"/>
          </a:p>
        </p:txBody>
      </p:sp>
      <p:sp>
        <p:nvSpPr>
          <p:cNvPr name="Vertical Text Placeholder 2" id="3"/>
          <p:cNvSpPr>
            <a:spLocks noGrp="1"/>
          </p:cNvSpPr>
          <p:nvPr>
            <p:ph type="body" idx="1" orient="vert"/>
          </p:nvPr>
        </p:nvSpPr>
        <p:spPr>
          <a:xfrm>
            <a:off y="274638" x="457200"/>
            <a:ext cy="5851525" cx="6019800"/>
          </a:xfrm>
        </p:spPr>
        <p:txBody>
          <a:bodyPr vert="eaVert" numCol="1"/>
          <a:lstStyle/>
          <a:p>
            <a:pPr lvl="0"/>
            <a:r>
              <a:rPr smtClean="0" lang="en-US"/>
              <a:t>Click to edit Master text styles</a:t>
            </a:r>
          </a:p>
          <a:p>
            <a:pPr lvl="1"/>
            <a:r>
              <a:rPr smtClean="0" lang="en-US"/>
              <a:t>Second level</a:t>
            </a:r>
          </a:p>
          <a:p>
            <a:pPr lvl="2"/>
            <a:r>
              <a:rPr smtClean="0" lang="en-US"/>
              <a:t>Third level</a:t>
            </a:r>
          </a:p>
          <a:p>
            <a:pPr lvl="3"/>
            <a:r>
              <a:rPr smtClean="0" lang="en-US"/>
              <a:t>Fourth level</a:t>
            </a:r>
          </a:p>
          <a:p>
            <a:pPr lvl="4"/>
            <a:r>
              <a:rPr smtClean="0" lang="en-US"/>
              <a:t>Fifth level</a:t>
            </a:r>
            <a:endParaRPr lang="en-US"/>
          </a:p>
        </p:txBody>
      </p:sp>
      <p:sp>
        <p:nvSpPr>
          <p:cNvPr name="Date Placeholder 3" id="4"/>
          <p:cNvSpPr>
            <a:spLocks noGrp="1"/>
          </p:cNvSpPr>
          <p:nvPr>
            <p:ph type="dt" sz="half" idx="10"/>
          </p:nvPr>
        </p:nvSpPr>
        <p:spPr/>
        <p:txBody>
          <a:bodyPr numCol="1"/>
          <a:lstStyle>
            <a:lvl1pPr>
              <a:defRPr/>
            </a:lvl1pPr>
          </a:lstStyle>
          <a:p>
            <a:endParaRPr lang="en-US"/>
          </a:p>
        </p:txBody>
      </p:sp>
      <p:sp>
        <p:nvSpPr>
          <p:cNvPr name="Footer Placeholder 4" id="5"/>
          <p:cNvSpPr>
            <a:spLocks noGrp="1"/>
          </p:cNvSpPr>
          <p:nvPr>
            <p:ph type="ftr" sz="quarter" idx="11"/>
          </p:nvPr>
        </p:nvSpPr>
        <p:spPr/>
        <p:txBody>
          <a:bodyPr numCol="1"/>
          <a:lstStyle>
            <a:lvl1pPr>
              <a:defRPr/>
            </a:lvl1pPr>
          </a:lstStyle>
          <a:p>
            <a:endParaRPr lang="en-US"/>
          </a:p>
        </p:txBody>
      </p:sp>
      <p:sp>
        <p:nvSpPr>
          <p:cNvPr name="Slide Number Placeholder 5" id="6"/>
          <p:cNvSpPr>
            <a:spLocks noGrp="1"/>
          </p:cNvSpPr>
          <p:nvPr>
            <p:ph type="sldNum" sz="quarter" idx="12"/>
          </p:nvPr>
        </p:nvSpPr>
        <p:spPr/>
        <p:txBody>
          <a:bodyPr numCol="1"/>
          <a:lstStyle>
            <a:lvl1pPr>
              <a:defRPr/>
            </a:lvl1pPr>
          </a:lstStyle>
          <a:p>
            <a:fld type="slidenum" id="{8A0F8399-60D2-4F5D-9CEE-64FA3803ED83}">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name="" id="1"/>
        <p:cNvGrpSpPr/>
        <p:nvPr/>
      </p:nvGrpSpPr>
      <p:grpSpPr>
        <a:xfrm>
          <a:off y="0" x="0"/>
          <a:ext cy="0" cx="0"/>
          <a:chOff y="0" x="0"/>
          <a:chExt cy="0" cx="0"/>
        </a:xfrm>
      </p:grpSpPr>
      <p:sp>
        <p:nvSpPr>
          <p:cNvPr name="Title 1" id="2"/>
          <p:cNvSpPr>
            <a:spLocks noGrp="1"/>
          </p:cNvSpPr>
          <p:nvPr>
            <p:ph type="title"/>
          </p:nvPr>
        </p:nvSpPr>
        <p:spPr/>
        <p:txBody>
          <a:bodyPr numCol="1"/>
          <a:lstStyle/>
          <a:p>
            <a:r>
              <a:rPr smtClean="0" lang="en-US"/>
              <a:t>Click to edit Master title style</a:t>
            </a:r>
            <a:endParaRPr lang="en-US"/>
          </a:p>
        </p:txBody>
      </p:sp>
      <p:sp>
        <p:nvSpPr>
          <p:cNvPr name="Content Placeholder 2" id="3"/>
          <p:cNvSpPr>
            <a:spLocks noGrp="1"/>
          </p:cNvSpPr>
          <p:nvPr>
            <p:ph sz="half" idx="1"/>
          </p:nvPr>
        </p:nvSpPr>
        <p:spPr>
          <a:xfrm>
            <a:off y="1600200" x="457200"/>
            <a:ext cy="4525963" cx="4038600"/>
          </a:xfrm>
        </p:spPr>
        <p:txBody>
          <a:bodyPr numCol="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smtClean="0" lang="en-US"/>
              <a:t>Click to edit Master text styles</a:t>
            </a:r>
          </a:p>
          <a:p>
            <a:pPr lvl="1"/>
            <a:r>
              <a:rPr smtClean="0" lang="en-US"/>
              <a:t>Second level</a:t>
            </a:r>
          </a:p>
          <a:p>
            <a:pPr lvl="2"/>
            <a:r>
              <a:rPr smtClean="0" lang="en-US"/>
              <a:t>Third level</a:t>
            </a:r>
          </a:p>
          <a:p>
            <a:pPr lvl="3"/>
            <a:r>
              <a:rPr smtClean="0" lang="en-US"/>
              <a:t>Fourth level</a:t>
            </a:r>
          </a:p>
          <a:p>
            <a:pPr lvl="4"/>
            <a:r>
              <a:rPr smtClean="0" lang="en-US"/>
              <a:t>Fifth level</a:t>
            </a:r>
            <a:endParaRPr lang="en-US"/>
          </a:p>
        </p:txBody>
      </p:sp>
      <p:sp>
        <p:nvSpPr>
          <p:cNvPr name="Content Placeholder 3" id="4"/>
          <p:cNvSpPr>
            <a:spLocks noGrp="1"/>
          </p:cNvSpPr>
          <p:nvPr>
            <p:ph sz="half" idx="2"/>
          </p:nvPr>
        </p:nvSpPr>
        <p:spPr>
          <a:xfrm>
            <a:off y="1600200" x="4648200"/>
            <a:ext cy="4525963" cx="4038600"/>
          </a:xfrm>
        </p:spPr>
        <p:txBody>
          <a:bodyPr numCol="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smtClean="0" lang="en-US"/>
              <a:t>Click to edit Master text styles</a:t>
            </a:r>
          </a:p>
          <a:p>
            <a:pPr lvl="1"/>
            <a:r>
              <a:rPr smtClean="0" lang="en-US"/>
              <a:t>Second level</a:t>
            </a:r>
          </a:p>
          <a:p>
            <a:pPr lvl="2"/>
            <a:r>
              <a:rPr smtClean="0" lang="en-US"/>
              <a:t>Third level</a:t>
            </a:r>
          </a:p>
          <a:p>
            <a:pPr lvl="3"/>
            <a:r>
              <a:rPr smtClean="0" lang="en-US"/>
              <a:t>Fourth level</a:t>
            </a:r>
          </a:p>
          <a:p>
            <a:pPr lvl="4"/>
            <a:r>
              <a:rPr smtClean="0" lang="en-US"/>
              <a:t>Fifth level</a:t>
            </a:r>
            <a:endParaRPr lang="en-US"/>
          </a:p>
        </p:txBody>
      </p:sp>
      <p:sp>
        <p:nvSpPr>
          <p:cNvPr name="Date Placeholder 4" id="5"/>
          <p:cNvSpPr>
            <a:spLocks noGrp="1"/>
          </p:cNvSpPr>
          <p:nvPr>
            <p:ph type="dt" sz="half" idx="10"/>
          </p:nvPr>
        </p:nvSpPr>
        <p:spPr/>
        <p:txBody>
          <a:bodyPr numCol="1"/>
          <a:lstStyle>
            <a:lvl1pPr>
              <a:defRPr/>
            </a:lvl1pPr>
          </a:lstStyle>
          <a:p>
            <a:endParaRPr lang="en-US"/>
          </a:p>
        </p:txBody>
      </p:sp>
      <p:sp>
        <p:nvSpPr>
          <p:cNvPr name="Footer Placeholder 5" id="6"/>
          <p:cNvSpPr>
            <a:spLocks noGrp="1"/>
          </p:cNvSpPr>
          <p:nvPr>
            <p:ph type="ftr" sz="quarter" idx="11"/>
          </p:nvPr>
        </p:nvSpPr>
        <p:spPr/>
        <p:txBody>
          <a:bodyPr numCol="1"/>
          <a:lstStyle>
            <a:lvl1pPr>
              <a:defRPr/>
            </a:lvl1pPr>
          </a:lstStyle>
          <a:p>
            <a:endParaRPr lang="en-US"/>
          </a:p>
        </p:txBody>
      </p:sp>
      <p:sp>
        <p:nvSpPr>
          <p:cNvPr name="Slide Number Placeholder 6" id="7"/>
          <p:cNvSpPr>
            <a:spLocks noGrp="1"/>
          </p:cNvSpPr>
          <p:nvPr>
            <p:ph type="sldNum" sz="quarter" idx="12"/>
          </p:nvPr>
        </p:nvSpPr>
        <p:spPr/>
        <p:txBody>
          <a:bodyPr numCol="1"/>
          <a:lstStyle>
            <a:lvl1pPr>
              <a:defRPr/>
            </a:lvl1pPr>
          </a:lstStyle>
          <a:p>
            <a:fld type="slidenum" id="{146B05A8-4507-4941-A8ED-92C83DD237DC}">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name="" id="1"/>
        <p:cNvGrpSpPr/>
        <p:nvPr/>
      </p:nvGrpSpPr>
      <p:grpSpPr>
        <a:xfrm>
          <a:off y="0" x="0"/>
          <a:ext cy="0" cx="0"/>
          <a:chOff y="0" x="0"/>
          <a:chExt cy="0" cx="0"/>
        </a:xfrm>
      </p:grpSpPr>
      <p:sp>
        <p:nvSpPr>
          <p:cNvPr name="Title 1" id="2"/>
          <p:cNvSpPr>
            <a:spLocks noGrp="1"/>
          </p:cNvSpPr>
          <p:nvPr>
            <p:ph type="title"/>
          </p:nvPr>
        </p:nvSpPr>
        <p:spPr/>
        <p:txBody>
          <a:bodyPr numCol="1"/>
          <a:lstStyle>
            <a:lvl1pPr>
              <a:defRPr/>
            </a:lvl1pPr>
          </a:lstStyle>
          <a:p>
            <a:r>
              <a:rPr smtClean="0" lang="en-US"/>
              <a:t>Click to edit Master title style</a:t>
            </a:r>
            <a:endParaRPr lang="en-US"/>
          </a:p>
        </p:txBody>
      </p:sp>
      <p:sp>
        <p:nvSpPr>
          <p:cNvPr name="Text Placeholder 2" id="3"/>
          <p:cNvSpPr>
            <a:spLocks noGrp="1"/>
          </p:cNvSpPr>
          <p:nvPr>
            <p:ph type="body" idx="1"/>
          </p:nvPr>
        </p:nvSpPr>
        <p:spPr>
          <a:xfrm>
            <a:off y="1535113" x="457200"/>
            <a:ext cy="639762" cx="4040188"/>
          </a:xfrm>
        </p:spPr>
        <p:txBody>
          <a:bodyPr numCol="1"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smtClean="0" lang="en-US"/>
              <a:t>Click to edit Master text styles</a:t>
            </a:r>
          </a:p>
        </p:txBody>
      </p:sp>
      <p:sp>
        <p:nvSpPr>
          <p:cNvPr name="Content Placeholder 3" id="4"/>
          <p:cNvSpPr>
            <a:spLocks noGrp="1"/>
          </p:cNvSpPr>
          <p:nvPr>
            <p:ph sz="half" idx="2"/>
          </p:nvPr>
        </p:nvSpPr>
        <p:spPr>
          <a:xfrm>
            <a:off y="2174875" x="457200"/>
            <a:ext cy="3951288" cx="4040188"/>
          </a:xfrm>
        </p:spPr>
        <p:txBody>
          <a:bodyPr numCol="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smtClean="0" lang="en-US"/>
              <a:t>Click to edit Master text styles</a:t>
            </a:r>
          </a:p>
          <a:p>
            <a:pPr lvl="1"/>
            <a:r>
              <a:rPr smtClean="0" lang="en-US"/>
              <a:t>Second level</a:t>
            </a:r>
          </a:p>
          <a:p>
            <a:pPr lvl="2"/>
            <a:r>
              <a:rPr smtClean="0" lang="en-US"/>
              <a:t>Third level</a:t>
            </a:r>
          </a:p>
          <a:p>
            <a:pPr lvl="3"/>
            <a:r>
              <a:rPr smtClean="0" lang="en-US"/>
              <a:t>Fourth level</a:t>
            </a:r>
          </a:p>
          <a:p>
            <a:pPr lvl="4"/>
            <a:r>
              <a:rPr smtClean="0" lang="en-US"/>
              <a:t>Fifth level</a:t>
            </a:r>
            <a:endParaRPr lang="en-US"/>
          </a:p>
        </p:txBody>
      </p:sp>
      <p:sp>
        <p:nvSpPr>
          <p:cNvPr name="Text Placeholder 4" id="5"/>
          <p:cNvSpPr>
            <a:spLocks noGrp="1"/>
          </p:cNvSpPr>
          <p:nvPr>
            <p:ph type="body" sz="quarter" idx="3"/>
          </p:nvPr>
        </p:nvSpPr>
        <p:spPr>
          <a:xfrm>
            <a:off y="1535113" x="4645025"/>
            <a:ext cy="639762" cx="4041775"/>
          </a:xfrm>
        </p:spPr>
        <p:txBody>
          <a:bodyPr numCol="1"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smtClean="0" lang="en-US"/>
              <a:t>Click to edit Master text styles</a:t>
            </a:r>
          </a:p>
        </p:txBody>
      </p:sp>
      <p:sp>
        <p:nvSpPr>
          <p:cNvPr name="Content Placeholder 5" id="6"/>
          <p:cNvSpPr>
            <a:spLocks noGrp="1"/>
          </p:cNvSpPr>
          <p:nvPr>
            <p:ph sz="quarter" idx="4"/>
          </p:nvPr>
        </p:nvSpPr>
        <p:spPr>
          <a:xfrm>
            <a:off y="2174875" x="4645025"/>
            <a:ext cy="3951288" cx="4041775"/>
          </a:xfrm>
        </p:spPr>
        <p:txBody>
          <a:bodyPr numCol="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smtClean="0" lang="en-US"/>
              <a:t>Click to edit Master text styles</a:t>
            </a:r>
          </a:p>
          <a:p>
            <a:pPr lvl="1"/>
            <a:r>
              <a:rPr smtClean="0" lang="en-US"/>
              <a:t>Second level</a:t>
            </a:r>
          </a:p>
          <a:p>
            <a:pPr lvl="2"/>
            <a:r>
              <a:rPr smtClean="0" lang="en-US"/>
              <a:t>Third level</a:t>
            </a:r>
          </a:p>
          <a:p>
            <a:pPr lvl="3"/>
            <a:r>
              <a:rPr smtClean="0" lang="en-US"/>
              <a:t>Fourth level</a:t>
            </a:r>
          </a:p>
          <a:p>
            <a:pPr lvl="4"/>
            <a:r>
              <a:rPr smtClean="0" lang="en-US"/>
              <a:t>Fifth level</a:t>
            </a:r>
            <a:endParaRPr lang="en-US"/>
          </a:p>
        </p:txBody>
      </p:sp>
      <p:sp>
        <p:nvSpPr>
          <p:cNvPr name="Date Placeholder 6" id="7"/>
          <p:cNvSpPr>
            <a:spLocks noGrp="1"/>
          </p:cNvSpPr>
          <p:nvPr>
            <p:ph type="dt" sz="half" idx="10"/>
          </p:nvPr>
        </p:nvSpPr>
        <p:spPr/>
        <p:txBody>
          <a:bodyPr numCol="1"/>
          <a:lstStyle/>
          <a:p>
            <a:fld type="datetimeFigureOut" id="{4E83BA4B-50FE-4B84-AE64-D7F085A2A31A}">
              <a:rPr smtClean="0" lang="en-US"/>
              <a:t>2/4/2014</a:t>
            </a:fld>
            <a:endParaRPr lang="en-US"/>
          </a:p>
        </p:txBody>
      </p:sp>
      <p:sp>
        <p:nvSpPr>
          <p:cNvPr name="Footer Placeholder 7" id="8"/>
          <p:cNvSpPr>
            <a:spLocks noGrp="1"/>
          </p:cNvSpPr>
          <p:nvPr>
            <p:ph type="ftr" sz="quarter" idx="11"/>
          </p:nvPr>
        </p:nvSpPr>
        <p:spPr/>
        <p:txBody>
          <a:bodyPr numCol="1"/>
          <a:lstStyle/>
          <a:p>
            <a:endParaRPr lang="en-US"/>
          </a:p>
        </p:txBody>
      </p:sp>
      <p:sp>
        <p:nvSpPr>
          <p:cNvPr name="Slide Number Placeholder 8" id="9"/>
          <p:cNvSpPr>
            <a:spLocks noGrp="1"/>
          </p:cNvSpPr>
          <p:nvPr>
            <p:ph type="sldNum" sz="quarter" idx="12"/>
          </p:nvPr>
        </p:nvSpPr>
        <p:spPr/>
        <p:txBody>
          <a:bodyPr numCol="1"/>
          <a:lstStyle/>
          <a:p>
            <a:fld type="slidenum" id="{FD6B306A-339E-4A68-B601-FE88844A1F9D}">
              <a:rPr smtClean="0" lang="en-US"/>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name="" id="1"/>
        <p:cNvGrpSpPr/>
        <p:nvPr/>
      </p:nvGrpSpPr>
      <p:grpSpPr>
        <a:xfrm>
          <a:off y="0" x="0"/>
          <a:ext cy="0" cx="0"/>
          <a:chOff y="0" x="0"/>
          <a:chExt cy="0" cx="0"/>
        </a:xfrm>
      </p:grpSpPr>
      <p:sp>
        <p:nvSpPr>
          <p:cNvPr name="Title 1" id="2"/>
          <p:cNvSpPr>
            <a:spLocks noGrp="1"/>
          </p:cNvSpPr>
          <p:nvPr>
            <p:ph type="title"/>
          </p:nvPr>
        </p:nvSpPr>
        <p:spPr/>
        <p:txBody>
          <a:bodyPr numCol="1"/>
          <a:lstStyle/>
          <a:p>
            <a:r>
              <a:rPr smtClean="0" lang="en-US"/>
              <a:t>Click to edit Master title style</a:t>
            </a:r>
            <a:endParaRPr lang="en-US"/>
          </a:p>
        </p:txBody>
      </p:sp>
      <p:sp>
        <p:nvSpPr>
          <p:cNvPr name="Date Placeholder 2" id="3"/>
          <p:cNvSpPr>
            <a:spLocks noGrp="1"/>
          </p:cNvSpPr>
          <p:nvPr>
            <p:ph type="dt" sz="half" idx="10"/>
          </p:nvPr>
        </p:nvSpPr>
        <p:spPr/>
        <p:txBody>
          <a:bodyPr numCol="1"/>
          <a:lstStyle>
            <a:lvl1pPr>
              <a:defRPr/>
            </a:lvl1pPr>
          </a:lstStyle>
          <a:p>
            <a:endParaRPr lang="en-US"/>
          </a:p>
        </p:txBody>
      </p:sp>
      <p:sp>
        <p:nvSpPr>
          <p:cNvPr name="Footer Placeholder 3" id="4"/>
          <p:cNvSpPr>
            <a:spLocks noGrp="1"/>
          </p:cNvSpPr>
          <p:nvPr>
            <p:ph type="ftr" sz="quarter" idx="11"/>
          </p:nvPr>
        </p:nvSpPr>
        <p:spPr/>
        <p:txBody>
          <a:bodyPr numCol="1"/>
          <a:lstStyle>
            <a:lvl1pPr>
              <a:defRPr/>
            </a:lvl1pPr>
          </a:lstStyle>
          <a:p>
            <a:endParaRPr lang="en-US"/>
          </a:p>
        </p:txBody>
      </p:sp>
      <p:sp>
        <p:nvSpPr>
          <p:cNvPr name="Slide Number Placeholder 4" id="5"/>
          <p:cNvSpPr>
            <a:spLocks noGrp="1"/>
          </p:cNvSpPr>
          <p:nvPr>
            <p:ph type="sldNum" sz="quarter" idx="12"/>
          </p:nvPr>
        </p:nvSpPr>
        <p:spPr/>
        <p:txBody>
          <a:bodyPr numCol="1"/>
          <a:lstStyle>
            <a:lvl1pPr>
              <a:defRPr/>
            </a:lvl1pPr>
          </a:lstStyle>
          <a:p>
            <a:fld type="slidenum" id="{2D52B7B6-6F1B-4A62-B87E-81AD4998D87E}">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name="" id="1"/>
        <p:cNvGrpSpPr/>
        <p:nvPr/>
      </p:nvGrpSpPr>
      <p:grpSpPr>
        <a:xfrm>
          <a:off y="0" x="0"/>
          <a:ext cy="0" cx="0"/>
          <a:chOff y="0" x="0"/>
          <a:chExt cy="0" cx="0"/>
        </a:xfrm>
      </p:grpSpPr>
      <p:sp>
        <p:nvSpPr>
          <p:cNvPr name="Date Placeholder 1" id="2"/>
          <p:cNvSpPr>
            <a:spLocks noGrp="1"/>
          </p:cNvSpPr>
          <p:nvPr>
            <p:ph type="dt" sz="half" idx="10"/>
          </p:nvPr>
        </p:nvSpPr>
        <p:spPr/>
        <p:txBody>
          <a:bodyPr numCol="1"/>
          <a:lstStyle>
            <a:lvl1pPr>
              <a:defRPr/>
            </a:lvl1pPr>
          </a:lstStyle>
          <a:p>
            <a:endParaRPr lang="en-US"/>
          </a:p>
        </p:txBody>
      </p:sp>
      <p:sp>
        <p:nvSpPr>
          <p:cNvPr name="Footer Placeholder 2" id="3"/>
          <p:cNvSpPr>
            <a:spLocks noGrp="1"/>
          </p:cNvSpPr>
          <p:nvPr>
            <p:ph type="ftr" sz="quarter" idx="11"/>
          </p:nvPr>
        </p:nvSpPr>
        <p:spPr/>
        <p:txBody>
          <a:bodyPr numCol="1"/>
          <a:lstStyle>
            <a:lvl1pPr>
              <a:defRPr/>
            </a:lvl1pPr>
          </a:lstStyle>
          <a:p>
            <a:endParaRPr lang="en-US"/>
          </a:p>
        </p:txBody>
      </p:sp>
      <p:sp>
        <p:nvSpPr>
          <p:cNvPr name="Slide Number Placeholder 3" id="4"/>
          <p:cNvSpPr>
            <a:spLocks noGrp="1"/>
          </p:cNvSpPr>
          <p:nvPr>
            <p:ph type="sldNum" sz="quarter" idx="12"/>
          </p:nvPr>
        </p:nvSpPr>
        <p:spPr/>
        <p:txBody>
          <a:bodyPr numCol="1"/>
          <a:lstStyle>
            <a:lvl1pPr>
              <a:defRPr/>
            </a:lvl1pPr>
          </a:lstStyle>
          <a:p>
            <a:fld type="slidenum" id="{08F7B79A-4EA2-44AE-9F7F-F6A143AD2234}">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name="" id="1"/>
        <p:cNvGrpSpPr/>
        <p:nvPr/>
      </p:nvGrpSpPr>
      <p:grpSpPr>
        <a:xfrm>
          <a:off y="0" x="0"/>
          <a:ext cy="0" cx="0"/>
          <a:chOff y="0" x="0"/>
          <a:chExt cy="0" cx="0"/>
        </a:xfrm>
      </p:grpSpPr>
      <p:sp>
        <p:nvSpPr>
          <p:cNvPr name="Title 1" id="2"/>
          <p:cNvSpPr>
            <a:spLocks noGrp="1"/>
          </p:cNvSpPr>
          <p:nvPr>
            <p:ph type="title"/>
          </p:nvPr>
        </p:nvSpPr>
        <p:spPr>
          <a:xfrm>
            <a:off y="273050" x="457200"/>
            <a:ext cy="1162050" cx="3008313"/>
          </a:xfrm>
        </p:spPr>
        <p:txBody>
          <a:bodyPr numCol="1" anchor="b"/>
          <a:lstStyle>
            <a:lvl1pPr algn="l">
              <a:defRPr sz="2000" b="1"/>
            </a:lvl1pPr>
          </a:lstStyle>
          <a:p>
            <a:r>
              <a:rPr smtClean="0" lang="en-US"/>
              <a:t>Click to edit Master title style</a:t>
            </a:r>
            <a:endParaRPr lang="en-US"/>
          </a:p>
        </p:txBody>
      </p:sp>
      <p:sp>
        <p:nvSpPr>
          <p:cNvPr name="Content Placeholder 2" id="3"/>
          <p:cNvSpPr>
            <a:spLocks noGrp="1"/>
          </p:cNvSpPr>
          <p:nvPr>
            <p:ph idx="1"/>
          </p:nvPr>
        </p:nvSpPr>
        <p:spPr>
          <a:xfrm>
            <a:off y="273050" x="3575050"/>
            <a:ext cy="5853113" cx="5111750"/>
          </a:xfrm>
        </p:spPr>
        <p:txBody>
          <a:bodyPr numCol="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smtClean="0" lang="en-US"/>
              <a:t>Click to edit Master text styles</a:t>
            </a:r>
          </a:p>
          <a:p>
            <a:pPr lvl="1"/>
            <a:r>
              <a:rPr smtClean="0" lang="en-US"/>
              <a:t>Second level</a:t>
            </a:r>
          </a:p>
          <a:p>
            <a:pPr lvl="2"/>
            <a:r>
              <a:rPr smtClean="0" lang="en-US"/>
              <a:t>Third level</a:t>
            </a:r>
          </a:p>
          <a:p>
            <a:pPr lvl="3"/>
            <a:r>
              <a:rPr smtClean="0" lang="en-US"/>
              <a:t>Fourth level</a:t>
            </a:r>
          </a:p>
          <a:p>
            <a:pPr lvl="4"/>
            <a:r>
              <a:rPr smtClean="0" lang="en-US"/>
              <a:t>Fifth level</a:t>
            </a:r>
            <a:endParaRPr lang="en-US"/>
          </a:p>
        </p:txBody>
      </p:sp>
      <p:sp>
        <p:nvSpPr>
          <p:cNvPr name="Text Placeholder 3" id="4"/>
          <p:cNvSpPr>
            <a:spLocks noGrp="1"/>
          </p:cNvSpPr>
          <p:nvPr>
            <p:ph type="body" sz="half" idx="2"/>
          </p:nvPr>
        </p:nvSpPr>
        <p:spPr>
          <a:xfrm>
            <a:off y="1435100" x="457200"/>
            <a:ext cy="4691063" cx="3008313"/>
          </a:xfrm>
        </p:spPr>
        <p:txBody>
          <a:bodyPr numCol="1"/>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smtClean="0" lang="en-US"/>
              <a:t>Click to edit Master text styles</a:t>
            </a:r>
          </a:p>
        </p:txBody>
      </p:sp>
      <p:sp>
        <p:nvSpPr>
          <p:cNvPr name="Date Placeholder 4" id="5"/>
          <p:cNvSpPr>
            <a:spLocks noGrp="1"/>
          </p:cNvSpPr>
          <p:nvPr>
            <p:ph type="dt" sz="half" idx="10"/>
          </p:nvPr>
        </p:nvSpPr>
        <p:spPr/>
        <p:txBody>
          <a:bodyPr numCol="1"/>
          <a:lstStyle/>
          <a:p>
            <a:fld type="datetimeFigureOut" id="{4E83BA4B-50FE-4B84-AE64-D7F085A2A31A}">
              <a:rPr smtClean="0" lang="en-US"/>
              <a:t>2/4/2014</a:t>
            </a:fld>
            <a:endParaRPr lang="en-US"/>
          </a:p>
        </p:txBody>
      </p:sp>
      <p:sp>
        <p:nvSpPr>
          <p:cNvPr name="Footer Placeholder 5" id="6"/>
          <p:cNvSpPr>
            <a:spLocks noGrp="1"/>
          </p:cNvSpPr>
          <p:nvPr>
            <p:ph type="ftr" sz="quarter" idx="11"/>
          </p:nvPr>
        </p:nvSpPr>
        <p:spPr/>
        <p:txBody>
          <a:bodyPr numCol="1"/>
          <a:lstStyle/>
          <a:p>
            <a:endParaRPr lang="en-US"/>
          </a:p>
        </p:txBody>
      </p:sp>
      <p:sp>
        <p:nvSpPr>
          <p:cNvPr name="Slide Number Placeholder 6" id="7"/>
          <p:cNvSpPr>
            <a:spLocks noGrp="1"/>
          </p:cNvSpPr>
          <p:nvPr>
            <p:ph type="sldNum" sz="quarter" idx="12"/>
          </p:nvPr>
        </p:nvSpPr>
        <p:spPr/>
        <p:txBody>
          <a:bodyPr numCol="1"/>
          <a:lstStyle/>
          <a:p>
            <a:fld type="slidenum" id="{FD6B306A-339E-4A68-B601-FE88844A1F9D}">
              <a:rPr smtClean="0" lang="en-US"/>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name="" id="1"/>
        <p:cNvGrpSpPr/>
        <p:nvPr/>
      </p:nvGrpSpPr>
      <p:grpSpPr>
        <a:xfrm>
          <a:off y="0" x="0"/>
          <a:ext cy="0" cx="0"/>
          <a:chOff y="0" x="0"/>
          <a:chExt cy="0" cx="0"/>
        </a:xfrm>
      </p:grpSpPr>
      <p:sp>
        <p:nvSpPr>
          <p:cNvPr name="Title 1" id="2"/>
          <p:cNvSpPr>
            <a:spLocks noGrp="1"/>
          </p:cNvSpPr>
          <p:nvPr>
            <p:ph type="title"/>
          </p:nvPr>
        </p:nvSpPr>
        <p:spPr>
          <a:xfrm>
            <a:off y="4800600" x="1792288"/>
            <a:ext cy="566738" cx="5486400"/>
          </a:xfrm>
        </p:spPr>
        <p:txBody>
          <a:bodyPr numCol="1" anchor="b"/>
          <a:lstStyle>
            <a:lvl1pPr algn="l">
              <a:defRPr sz="2000" b="1"/>
            </a:lvl1pPr>
          </a:lstStyle>
          <a:p>
            <a:r>
              <a:rPr smtClean="0" lang="en-US"/>
              <a:t>Click to edit Master title style</a:t>
            </a:r>
            <a:endParaRPr lang="en-US"/>
          </a:p>
        </p:txBody>
      </p:sp>
      <p:sp>
        <p:nvSpPr>
          <p:cNvPr name="Picture Placeholder 2" id="3"/>
          <p:cNvSpPr>
            <a:spLocks noGrp="1"/>
          </p:cNvSpPr>
          <p:nvPr>
            <p:ph type="pic" idx="1"/>
          </p:nvPr>
        </p:nvSpPr>
        <p:spPr>
          <a:xfrm>
            <a:off y="612775" x="1792288"/>
            <a:ext cy="4114800" cx="5486400"/>
          </a:xfrm>
        </p:spPr>
        <p:txBody>
          <a:bodyPr numCol="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name="Text Placeholder 3" id="4"/>
          <p:cNvSpPr>
            <a:spLocks noGrp="1"/>
          </p:cNvSpPr>
          <p:nvPr>
            <p:ph type="body" sz="half" idx="2"/>
          </p:nvPr>
        </p:nvSpPr>
        <p:spPr>
          <a:xfrm>
            <a:off y="5367338" x="1792288"/>
            <a:ext cy="804862" cx="5486400"/>
          </a:xfrm>
        </p:spPr>
        <p:txBody>
          <a:bodyPr numCol="1"/>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smtClean="0" lang="en-US"/>
              <a:t>Click to edit Master text styles</a:t>
            </a:r>
          </a:p>
        </p:txBody>
      </p:sp>
      <p:sp>
        <p:nvSpPr>
          <p:cNvPr name="Date Placeholder 4" id="5"/>
          <p:cNvSpPr>
            <a:spLocks noGrp="1"/>
          </p:cNvSpPr>
          <p:nvPr>
            <p:ph type="dt" sz="half" idx="10"/>
          </p:nvPr>
        </p:nvSpPr>
        <p:spPr/>
        <p:txBody>
          <a:bodyPr numCol="1"/>
          <a:lstStyle/>
          <a:p>
            <a:fld type="datetimeFigureOut" id="{4E83BA4B-50FE-4B84-AE64-D7F085A2A31A}">
              <a:rPr smtClean="0" lang="en-US"/>
              <a:t>2/4/2014</a:t>
            </a:fld>
            <a:endParaRPr lang="en-US"/>
          </a:p>
        </p:txBody>
      </p:sp>
      <p:sp>
        <p:nvSpPr>
          <p:cNvPr name="Footer Placeholder 5" id="6"/>
          <p:cNvSpPr>
            <a:spLocks noGrp="1"/>
          </p:cNvSpPr>
          <p:nvPr>
            <p:ph type="ftr" sz="quarter" idx="11"/>
          </p:nvPr>
        </p:nvSpPr>
        <p:spPr/>
        <p:txBody>
          <a:bodyPr numCol="1"/>
          <a:lstStyle/>
          <a:p>
            <a:endParaRPr lang="en-US"/>
          </a:p>
        </p:txBody>
      </p:sp>
      <p:sp>
        <p:nvSpPr>
          <p:cNvPr name="Slide Number Placeholder 6" id="7"/>
          <p:cNvSpPr>
            <a:spLocks noGrp="1"/>
          </p:cNvSpPr>
          <p:nvPr>
            <p:ph type="sldNum" sz="quarter" idx="12"/>
          </p:nvPr>
        </p:nvSpPr>
        <p:spPr/>
        <p:txBody>
          <a:bodyPr numCol="1"/>
          <a:lstStyle/>
          <a:p>
            <a:fld type="slidenum" id="{FD6B306A-339E-4A68-B601-FE88844A1F9D}">
              <a:rPr smtClean="0" lang="en-US"/>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Target="../slideLayouts/slideLayout11.xml" Type="http://schemas.openxmlformats.org/officeDocument/2006/relationships/slideLayout" Id="rId14"/><Relationship Target="../slideLayouts/slideLayout10.xml" Type="http://schemas.openxmlformats.org/officeDocument/2006/relationships/slideLayout" Id="rId13"/><Relationship Target="../slideLayouts/slideLayout9.xml" Type="http://schemas.openxmlformats.org/officeDocument/2006/relationships/slideLayout" Id="rId12"/><Relationship Target="../slideLayouts/slideLayout8.xml" Type="http://schemas.openxmlformats.org/officeDocument/2006/relationships/slideLayout" Id="rId11"/><Relationship Target="../slideLayouts/slideLayout7.xml" Type="http://schemas.openxmlformats.org/officeDocument/2006/relationships/slideLayout" Id="rId10"/><Relationship Target="../slideLayouts/slideLayout6.xml" Type="http://schemas.openxmlformats.org/officeDocument/2006/relationships/slideLayout" Id="rId9"/><Relationship Target="../slideLayouts/slideLayout5.xml" Type="http://schemas.openxmlformats.org/officeDocument/2006/relationships/slideLayout" Id="rId8"/><Relationship Target="../slideLayouts/slideLayout4.xml" Type="http://schemas.openxmlformats.org/officeDocument/2006/relationships/slideLayout" Id="rId7"/><Relationship Target="../slideLayouts/slideLayout3.xml" Type="http://schemas.openxmlformats.org/officeDocument/2006/relationships/slideLayout" Id="rId6"/><Relationship Target="../slideLayouts/slideLayout2.xml" Type="http://schemas.openxmlformats.org/officeDocument/2006/relationships/slideLayout" Id="rId5"/><Relationship Target="../slideLayouts/slideLayout1.xml" Type="http://schemas.openxmlformats.org/officeDocument/2006/relationships/slideLayout" Id="rId4"/><Relationship Target="../media/image2.wmf" Type="http://schemas.openxmlformats.org/officeDocument/2006/relationships/image" Id="rId3"/><Relationship Target="../media/image1.wmf" Type="http://schemas.openxmlformats.org/officeDocument/2006/relationships/image" Id="rId2"/><Relationship Target="../theme/theme4.xml" Type="http://schemas.openxmlformats.org/officeDocument/2006/relationships/theme" Id="rId1"/></Relationships>
</file>

<file path=ppt/slideMasters/_rels/slideMaster2.xml.rels><?xml version="1.0" encoding="UTF-8" standalone="yes"?><Relationships xmlns="http://schemas.openxmlformats.org/package/2006/relationships"><Relationship Target="../slideLayouts/slideLayout22.xml" Type="http://schemas.openxmlformats.org/officeDocument/2006/relationships/slideLayout" Id="rId16"/><Relationship Target="../slideLayouts/slideLayout21.xml" Type="http://schemas.openxmlformats.org/officeDocument/2006/relationships/slideLayout" Id="rId15"/><Relationship Target="../slideLayouts/slideLayout20.xml" Type="http://schemas.openxmlformats.org/officeDocument/2006/relationships/slideLayout" Id="rId14"/><Relationship Target="../slideLayouts/slideLayout19.xml" Type="http://schemas.openxmlformats.org/officeDocument/2006/relationships/slideLayout" Id="rId13"/><Relationship Target="../slideLayouts/slideLayout18.xml" Type="http://schemas.openxmlformats.org/officeDocument/2006/relationships/slideLayout" Id="rId12"/><Relationship Target="../slideLayouts/slideLayout17.xml" Type="http://schemas.openxmlformats.org/officeDocument/2006/relationships/slideLayout" Id="rId11"/><Relationship Target="../slideLayouts/slideLayout16.xml" Type="http://schemas.openxmlformats.org/officeDocument/2006/relationships/slideLayout" Id="rId10"/><Relationship Target="../slideLayouts/slideLayout15.xml" Type="http://schemas.openxmlformats.org/officeDocument/2006/relationships/slideLayout" Id="rId9"/><Relationship Target="../slideLayouts/slideLayout14.xml" Type="http://schemas.openxmlformats.org/officeDocument/2006/relationships/slideLayout" Id="rId8"/><Relationship Target="../slideLayouts/slideLayout13.xml" Type="http://schemas.openxmlformats.org/officeDocument/2006/relationships/slideLayout" Id="rId7"/><Relationship Target="../slideLayouts/slideLayout12.xml" Type="http://schemas.openxmlformats.org/officeDocument/2006/relationships/slideLayout" Id="rId6"/><Relationship Target="../media/image4.jpeg" Type="http://schemas.openxmlformats.org/officeDocument/2006/relationships/image" Id="rId5"/><Relationship Target="../media/image3.jpeg" Type="http://schemas.openxmlformats.org/officeDocument/2006/relationships/image" Id="rId4"/><Relationship Target="../media/image2.wmf" Type="http://schemas.openxmlformats.org/officeDocument/2006/relationships/image" Id="rId3"/><Relationship Target="../media/image1.wmf" Type="http://schemas.openxmlformats.org/officeDocument/2006/relationships/image" Id="rId2"/><Relationship Target="../theme/theme3.xml" Type="http://schemas.openxmlformats.org/officeDocument/2006/relationships/theme" Id="rId1"/></Relationships>
</file>

<file path=ppt/slideMasters/_rels/slideMaster3.xml.rels><?xml version="1.0" encoding="UTF-8" standalone="yes"?><Relationships xmlns="http://schemas.openxmlformats.org/package/2006/relationships"><Relationship Target="../slideLayouts/slideLayout33.xml" Type="http://schemas.openxmlformats.org/officeDocument/2006/relationships/slideLayout" Id="rId14"/><Relationship Target="../slideLayouts/slideLayout32.xml" Type="http://schemas.openxmlformats.org/officeDocument/2006/relationships/slideLayout" Id="rId13"/><Relationship Target="../slideLayouts/slideLayout31.xml" Type="http://schemas.openxmlformats.org/officeDocument/2006/relationships/slideLayout" Id="rId12"/><Relationship Target="../slideLayouts/slideLayout30.xml" Type="http://schemas.openxmlformats.org/officeDocument/2006/relationships/slideLayout" Id="rId11"/><Relationship Target="../slideLayouts/slideLayout29.xml" Type="http://schemas.openxmlformats.org/officeDocument/2006/relationships/slideLayout" Id="rId10"/><Relationship Target="../slideLayouts/slideLayout28.xml" Type="http://schemas.openxmlformats.org/officeDocument/2006/relationships/slideLayout" Id="rId9"/><Relationship Target="../slideLayouts/slideLayout27.xml" Type="http://schemas.openxmlformats.org/officeDocument/2006/relationships/slideLayout" Id="rId8"/><Relationship Target="../slideLayouts/slideLayout26.xml" Type="http://schemas.openxmlformats.org/officeDocument/2006/relationships/slideLayout" Id="rId7"/><Relationship Target="../slideLayouts/slideLayout25.xml" Type="http://schemas.openxmlformats.org/officeDocument/2006/relationships/slideLayout" Id="rId6"/><Relationship Target="../slideLayouts/slideLayout24.xml" Type="http://schemas.openxmlformats.org/officeDocument/2006/relationships/slideLayout" Id="rId5"/><Relationship Target="../slideLayouts/slideLayout23.xml" Type="http://schemas.openxmlformats.org/officeDocument/2006/relationships/slideLayout" Id="rId4"/><Relationship Target="../media/image2.wmf" Type="http://schemas.openxmlformats.org/officeDocument/2006/relationships/image" Id="rId3"/><Relationship Target="../media/image1.wmf" Type="http://schemas.openxmlformats.org/officeDocument/2006/relationships/image" Id="rId2"/><Relationship Target="../theme/theme2.xml" Type="http://schemas.openxmlformats.org/officeDocument/2006/relationships/theme" Id="rId1"/></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name="" id="1"/>
        <p:cNvGrpSpPr/>
        <p:nvPr/>
      </p:nvGrpSpPr>
      <p:grpSpPr>
        <a:xfrm>
          <a:off y="0" x="0"/>
          <a:ext cy="0" cx="0"/>
          <a:chOff y="0" x="0"/>
          <a:chExt cy="0" cx="0"/>
        </a:xfrm>
      </p:grpSpPr>
      <p:sp>
        <p:nvSpPr>
          <p:cNvPr name="Text Box 1" id="1"/>
          <p:cNvSpPr>
            <a:spLocks/>
          </p:cNvSpPr>
          <p:nvPr>
            <p:ph type="body" idx="1"/>
          </p:nvPr>
        </p:nvSpPr>
        <p:spPr>
          <a:xfrm>
            <a:off y="1600200" x="457200"/>
            <a:ext cy="4525962" cx="8229600"/>
          </a:xfrm>
          <a:prstGeom prst="rect">
            <a:avLst/>
          </a:prstGeom>
          <a:ln>
            <a:noFill/>
          </a:ln>
        </p:spPr>
        <p:txBody>
          <a:bodyPr numCol="1"/>
          <a:lstStyle/>
          <a:p>
            <a:endParaRPr/>
          </a:p>
          <a:p>
            <a:endParaRPr/>
          </a:p>
          <a:p>
            <a:endParaRPr/>
          </a:p>
          <a:p>
            <a:endParaRPr/>
          </a:p>
          <a:p>
            <a:endParaRPr/>
          </a:p>
        </p:txBody>
      </p:sp>
      <p:sp>
        <p:nvSpPr>
          <p:cNvPr name="Text Box 2" id="2"/>
          <p:cNvSpPr>
            <a:spLocks/>
          </p:cNvSpPr>
          <p:nvPr>
            <p:ph type="title"/>
          </p:nvPr>
        </p:nvSpPr>
        <p:spPr>
          <a:xfrm>
            <a:off y="0" x="-19050"/>
            <a:ext cy="1371600" cx="9163050"/>
          </a:xfrm>
          <a:prstGeom prst="rect">
            <a:avLst/>
          </a:prstGeom>
          <a:solidFill>
            <a:srgbClr val="214C90"/>
          </a:solidFill>
          <a:ln>
            <a:solidFill>
              <a:srgbClr val="214C90"/>
            </a:solidFill>
            <a:round/>
            <a:headEnd/>
            <a:tailEnd/>
          </a:ln>
        </p:spPr>
        <p:txBody>
          <a:bodyPr numCol="1" anchor="ctr"/>
          <a:lstStyle/>
          <a:p>
            <a:endParaRPr/>
          </a:p>
        </p:txBody>
      </p:sp>
      <p:sp>
        <p:nvSpPr>
          <p:cNvPr name="Text Box 3" id="3"/>
          <p:cNvSpPr>
            <a:spLocks/>
          </p:cNvSpPr>
          <p:nvPr/>
        </p:nvSpPr>
        <p:spPr>
          <a:xfrm>
            <a:off y="6400800" x="-9525"/>
            <a:ext cy="457200" cx="9153525"/>
          </a:xfrm>
          <a:prstGeom prst="rect">
            <a:avLst/>
          </a:prstGeom>
          <a:solidFill>
            <a:srgbClr val="214C90"/>
          </a:solidFill>
          <a:ln>
            <a:solidFill>
              <a:srgbClr val="214C90"/>
            </a:solidFill>
            <a:round/>
            <a:headEnd/>
            <a:tailEnd/>
          </a:ln>
        </p:spPr>
        <p:txBody>
          <a:bodyPr tIns="0" wrap="none" rIns="0" numCol="1" lIns="0" bIns="0" anchor="ctr"/>
          <a:lstStyle/>
          <a:p>
            <a:endParaRPr/>
          </a:p>
        </p:txBody>
      </p:sp>
      <p:pic>
        <p:nvPicPr>
          <p:cNvPr name="Picture 4" id="4"/>
          <p:cNvPicPr>
            <a:picLocks noChangeAspect="1"/>
          </p:cNvPicPr>
          <p:nvPr/>
        </p:nvPicPr>
        <p:blipFill>
          <a:blip r:embed="rId2"/>
          <a:stretch/>
        </p:blipFill>
        <p:spPr>
          <a:xfrm>
            <a:off y="6400800" x="7621587"/>
            <a:ext cy="457200" cx="1533525"/>
          </a:xfrm>
          <a:prstGeom prst="rect">
            <a:avLst/>
          </a:prstGeom>
          <a:noFill/>
          <a:ln>
            <a:noFill/>
          </a:ln>
        </p:spPr>
      </p:pic>
      <p:pic>
        <p:nvPicPr>
          <p:cNvPr name="Picture 6" id="6"/>
          <p:cNvPicPr>
            <a:picLocks noChangeAspect="1"/>
          </p:cNvPicPr>
          <p:nvPr/>
        </p:nvPicPr>
        <p:blipFill>
          <a:blip r:embed="rId3"/>
          <a:stretch/>
        </p:blipFill>
        <p:spPr>
          <a:xfrm>
            <a:off y="6400800" x="-3175"/>
            <a:ext cy="457200" cx="1766887"/>
          </a:xfrm>
          <a:prstGeom prst="rect">
            <a:avLst/>
          </a:prstGeom>
          <a:noFill/>
          <a:ln>
            <a:noFill/>
          </a:ln>
        </p:spPr>
      </p:pic>
      <p:sp>
        <p:nvSpPr>
          <p:cNvPr name="Text Box 8" id="8"/>
          <p:cNvSpPr txBox="1">
            <a:spLocks/>
          </p:cNvSpPr>
          <p:nvPr/>
        </p:nvSpPr>
        <p:spPr>
          <a:xfrm>
            <a:off y="6400800" x="3886200"/>
            <a:ext cy="457200" cx="3886200"/>
          </a:xfrm>
          <a:prstGeom prst="rect">
            <a:avLst/>
          </a:prstGeom>
          <a:noFill/>
          <a:ln>
            <a:noFill/>
          </a:ln>
        </p:spPr>
        <p:txBody>
          <a:bodyPr numCol="1" anchor="ctr"/>
          <a:lstStyle/>
          <a:p>
            <a:pPr algn="r" marL="0" indent="0"/>
            <a:r>
              <a:rPr sz="900" smtClean="0" lang="en-US" dirty="0">
                <a:solidFill>
                  <a:schemeClr val="bg1"/>
                </a:solidFill>
                <a:latin charset="0" pitchFamily="-106" typeface="Verdana"/>
              </a:rPr>
              <a:t>Copyright © 2015 by Pearson Education, Inc.</a:t>
            </a:r>
          </a:p>
          <a:p>
            <a:pPr algn="r" marL="0" indent="0"/>
            <a:r>
              <a:rPr sz="900" smtClean="0" lang="en-US" dirty="0">
                <a:solidFill>
                  <a:schemeClr val="bg1"/>
                </a:solidFill>
                <a:latin charset="0" pitchFamily="-106" typeface="Verdana"/>
              </a:rPr>
              <a:t>All Rights Reserved</a:t>
            </a:r>
          </a:p>
        </p:txBody>
      </p:sp>
      <p:sp>
        <p:nvSpPr>
          <p:cNvPr name="Text Box 9" id="9"/>
          <p:cNvSpPr txBox="1">
            <a:spLocks/>
          </p:cNvSpPr>
          <p:nvPr/>
        </p:nvSpPr>
        <p:spPr>
          <a:xfrm>
            <a:off y="6400800" x="1600200"/>
            <a:ext cy="457200" cx="3124200"/>
          </a:xfrm>
          <a:prstGeom prst="rect">
            <a:avLst/>
          </a:prstGeom>
          <a:noFill/>
          <a:ln>
            <a:noFill/>
          </a:ln>
        </p:spPr>
        <p:txBody>
          <a:bodyPr numCol="1" anchor="ctr"/>
          <a:lstStyle/>
          <a:p>
            <a:pPr marL="0" indent="0"/>
            <a:r>
              <a:rPr sz="900" lang="en-US" smtClean="0" i="1" dirty="0">
                <a:solidFill>
                  <a:srgbClr val="FFFFFF"/>
                </a:solidFill>
                <a:latin charset="0" pitchFamily="-106" typeface="Verdana"/>
              </a:rPr>
              <a:t>Phlebotomy Handbook: Blood Specimen Collection from Basic to Advanced</a:t>
            </a:r>
            <a:r>
              <a:rPr sz="900" smtClean="0" lang="en-US" dirty="0">
                <a:solidFill>
                  <a:srgbClr val="FFFFFF"/>
                </a:solidFill>
                <a:latin charset="0" pitchFamily="-106" typeface="Verdana"/>
              </a:rPr>
              <a:t>, Ninth Edition</a:t>
            </a:r>
          </a:p>
          <a:p>
            <a:pPr marL="0" indent="0"/>
            <a:r>
              <a:rPr sz="900" smtClean="0" lang="en-US" dirty="0">
                <a:solidFill>
                  <a:srgbClr val="FFFFFF"/>
                </a:solidFill>
                <a:latin charset="0" pitchFamily="-106" typeface="Verdana"/>
              </a:rPr>
              <a:t>Diana Garza | Kathleen Becan-McBride</a:t>
            </a:r>
          </a:p>
        </p:txBody>
      </p:sp>
    </p:spTree>
  </p:cSld>
  <p:clrMap tx1="dk1" tx2="dk2" bg1="lt1" accent6="accent6" bg2="lt2" accent5="accent5" accent4="accent4" accent3="accent3" folHlink="folHlink" accent2="accent2" hlink="hlink" accent1="accent1"/>
  <p:sldLayoutIdLst>
    <p:sldLayoutId r:id="rId4" id="2147483648"/>
    <p:sldLayoutId r:id="rId5" id="2147483649"/>
    <p:sldLayoutId r:id="rId6" id="2147483650"/>
    <p:sldLayoutId r:id="rId7" id="2147483651"/>
    <p:sldLayoutId r:id="rId8" id="2147483652"/>
    <p:sldLayoutId r:id="rId9" id="2147483653"/>
    <p:sldLayoutId r:id="rId10" id="2147483654"/>
    <p:sldLayoutId r:id="rId11" id="2147483655"/>
    <p:sldLayoutId r:id="rId12" id="2147483656"/>
    <p:sldLayoutId r:id="rId13" id="2147483657"/>
    <p:sldLayoutId r:id="rId14" id="2147483658"/>
  </p:sldLayoutIdLst>
  <p:transition spd="slow">
    <p:cut thruBlk="1"/>
  </p:transition>
  <p:hf sldNum="0" ftr="0" dt="0"/>
  <p:txStyles>
    <p:titleStyle>
      <a:lvl1pPr fontAlgn="base" rtl="0" marL="0" indent="0" algn="ctr" defTabSz="914400">
        <a:lnSpc>
          <a:spcPct val="100000"/>
        </a:lnSpc>
        <a:spcBef>
          <a:spcPct val="0"/>
        </a:spcBef>
        <a:spcAft>
          <a:spcPct val="0"/>
        </a:spcAft>
        <a:buNone/>
        <a:defRPr u="none" sz="4000" lang="en-US" smtClean="0" i="0" dirty="0" baseline="0" b="0">
          <a:solidFill>
            <a:srgbClr val="FFFFFF"/>
          </a:solidFill>
          <a:latin charset="0" pitchFamily="-106" typeface="Verdana"/>
          <a:ea charset="-128" pitchFamily="-106" typeface="ＭＳ Ｐゴシック"/>
        </a:defRPr>
      </a:lvl1pPr>
    </p:titleStyle>
    <p:bodyStyle>
      <a:lvl1pPr fontAlgn="base" rtl="0" marL="342900" indent="-342900" algn="l" defTabSz="914400">
        <a:lnSpc>
          <a:spcPct val="100000"/>
        </a:lnSpc>
        <a:spcBef>
          <a:spcPct val="20000"/>
        </a:spcBef>
        <a:spcAft>
          <a:spcPct val="0"/>
        </a:spcAft>
        <a:buClr>
          <a:srgbClr val="82000D"/>
        </a:buClr>
        <a:buFont charset="0" pitchFamily="-106" typeface="Times"/>
        <a:buChar char="•"/>
        <a:defRPr u="none" sz="3000" lang="en-US" smtClean="0" i="0" dirty="0" baseline="0" b="0">
          <a:solidFill>
            <a:schemeClr val="tx1"/>
          </a:solidFill>
          <a:latin charset="0" pitchFamily="-106" typeface="Verdana"/>
          <a:ea charset="-128" pitchFamily="-106" typeface="ＭＳ Ｐゴシック"/>
        </a:defRPr>
      </a:lvl1pPr>
      <a:lvl2pPr marL="742950" indent="-285750">
        <a:lnSpc>
          <a:spcPct val="100000"/>
        </a:lnSpc>
        <a:spcBef>
          <a:spcPct val="20000"/>
        </a:spcBef>
        <a:spcAft>
          <a:spcPct val="0"/>
        </a:spcAft>
        <a:buClr>
          <a:srgbClr val="364395"/>
        </a:buClr>
        <a:buFont charset="2" pitchFamily="-106" typeface="Wingdings"/>
        <a:buChar char="§"/>
        <a:defRPr u="none" sz="2800" lang="en-US" smtClean="0" i="0" dirty="0" b="0">
          <a:solidFill>
            <a:schemeClr val="tx1"/>
          </a:solidFill>
          <a:latin charset="0" pitchFamily="-106" typeface="Verdana"/>
        </a:defRPr>
      </a:lvl2pPr>
      <a:lvl3pPr marL="1085850" indent="-228600">
        <a:lnSpc>
          <a:spcPct val="100000"/>
        </a:lnSpc>
        <a:spcBef>
          <a:spcPct val="20000"/>
        </a:spcBef>
        <a:spcAft>
          <a:spcPct val="0"/>
        </a:spcAft>
        <a:buClr>
          <a:srgbClr val="214C90"/>
        </a:buClr>
        <a:buFont charset="0" pitchFamily="-106" typeface="Arial"/>
        <a:buChar char="•"/>
        <a:defRPr u="none" sz="2600" lang="en-US" smtClean="0" i="0" dirty="0" b="0">
          <a:solidFill>
            <a:schemeClr val="tx1"/>
          </a:solidFill>
          <a:latin charset="0" pitchFamily="-106" typeface="Verdana"/>
        </a:defRPr>
      </a:lvl3pPr>
      <a:lvl4pPr marL="1428750" indent="-228600">
        <a:lnSpc>
          <a:spcPct val="100000"/>
        </a:lnSpc>
        <a:spcBef>
          <a:spcPct val="20000"/>
        </a:spcBef>
        <a:spcAft>
          <a:spcPct val="0"/>
        </a:spcAft>
        <a:buClr>
          <a:srgbClr val="82000D"/>
        </a:buClr>
        <a:buFont charset="0" pitchFamily="-106" typeface="Arial"/>
        <a:buChar char="•"/>
        <a:defRPr u="none" sz="2400" lang="en-US" smtClean="0" i="0" dirty="0" b="0">
          <a:solidFill>
            <a:schemeClr val="tx1"/>
          </a:solidFill>
          <a:latin charset="0" pitchFamily="-106" typeface="Verdana"/>
        </a:defRPr>
      </a:lvl4pPr>
      <a:lvl5pPr marL="1771650" indent="-228600">
        <a:lnSpc>
          <a:spcPct val="100000"/>
        </a:lnSpc>
        <a:spcBef>
          <a:spcPct val="20000"/>
        </a:spcBef>
        <a:spcAft>
          <a:spcPct val="0"/>
        </a:spcAft>
        <a:buClr>
          <a:srgbClr val="B2D233"/>
        </a:buClr>
        <a:buFont charset="0" pitchFamily="-106" typeface="Lucida Grande"/>
        <a:buChar char="-"/>
        <a:defRPr u="none" sz="2200" lang="en-US" smtClean="0" i="0" dirty="0" b="0">
          <a:solidFill>
            <a:schemeClr val="tx1"/>
          </a:solidFill>
          <a:latin charset="0" pitchFamily="-106" typeface="Verdana"/>
        </a:defRPr>
      </a:lvl5pPr>
    </p:bodyStyle>
    <p:otherStyle>
      <a:lvl1pPr fontAlgn="base" rtl="0" marL="0" indent="0" algn="l" defTabSz="457200">
        <a:lnSpc>
          <a:spcPct val="100000"/>
        </a:lnSpc>
        <a:spcBef>
          <a:spcPct val="0"/>
        </a:spcBef>
        <a:spcAft>
          <a:spcPct val="0"/>
        </a:spcAft>
        <a:buNone/>
        <a:defRPr u="none" sz="1800" lang="en-US" smtClean="0" i="0" dirty="0" baseline="0" b="0">
          <a:solidFill>
            <a:schemeClr val="tx1"/>
          </a:solidFill>
          <a:latin charset="0" pitchFamily="-106" typeface="Arial"/>
          <a:ea charset="-128" pitchFamily="-106" typeface="ＭＳ Ｐゴシック"/>
        </a:defRPr>
      </a:lvl1pPr>
      <a:lvl2pPr marL="457200" indent="0">
        <a:lnSpc>
          <a:spcPct val="100000"/>
        </a:lnSpc>
        <a:spcBef>
          <a:spcPct val="0"/>
        </a:spcBef>
        <a:spcAft>
          <a:spcPct val="0"/>
        </a:spcAft>
        <a:buNone/>
        <a:defRPr u="none" sz="1800" lang="en-US" smtClean="0" i="0" dirty="0" b="0">
          <a:solidFill>
            <a:schemeClr val="tx1"/>
          </a:solidFill>
          <a:latin charset="0" pitchFamily="-106" typeface="Arial"/>
        </a:defRPr>
      </a:lvl2pPr>
      <a:lvl3pPr marL="914400" indent="0">
        <a:lnSpc>
          <a:spcPct val="100000"/>
        </a:lnSpc>
        <a:spcBef>
          <a:spcPct val="0"/>
        </a:spcBef>
        <a:spcAft>
          <a:spcPct val="0"/>
        </a:spcAft>
        <a:buNone/>
        <a:defRPr u="none" sz="1800" lang="en-US" smtClean="0" i="0" dirty="0" b="0">
          <a:solidFill>
            <a:schemeClr val="tx1"/>
          </a:solidFill>
          <a:latin charset="0" pitchFamily="-106" typeface="Arial"/>
        </a:defRPr>
      </a:lvl3pPr>
      <a:lvl4pPr marL="1371600" indent="0">
        <a:lnSpc>
          <a:spcPct val="100000"/>
        </a:lnSpc>
        <a:spcBef>
          <a:spcPct val="0"/>
        </a:spcBef>
        <a:spcAft>
          <a:spcPct val="0"/>
        </a:spcAft>
        <a:buNone/>
        <a:defRPr u="none" sz="1800" lang="en-US" smtClean="0" i="0" dirty="0" b="0">
          <a:solidFill>
            <a:schemeClr val="tx1"/>
          </a:solidFill>
          <a:latin charset="0" pitchFamily="-106" typeface="Arial"/>
        </a:defRPr>
      </a:lvl4pPr>
      <a:lvl5pPr marL="1828800" indent="0">
        <a:lnSpc>
          <a:spcPct val="100000"/>
        </a:lnSpc>
        <a:spcBef>
          <a:spcPct val="0"/>
        </a:spcBef>
        <a:spcAft>
          <a:spcPct val="0"/>
        </a:spcAft>
        <a:buNone/>
        <a:defRPr u="none" sz="1800" lang="en-US" smtClean="0" i="0" dirty="0" b="0">
          <a:solidFill>
            <a:schemeClr val="tx1"/>
          </a:solidFill>
          <a:latin charset="0" pitchFamily="-106" typeface="Arial"/>
        </a:defRPr>
      </a:lvl5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name="" id="1"/>
        <p:cNvGrpSpPr/>
        <p:nvPr/>
      </p:nvGrpSpPr>
      <p:grpSpPr>
        <a:xfrm>
          <a:off y="0" x="0"/>
          <a:ext cy="0" cx="0"/>
          <a:chOff y="0" x="0"/>
          <a:chExt cy="0" cx="0"/>
        </a:xfrm>
      </p:grpSpPr>
      <p:sp>
        <p:nvSpPr>
          <p:cNvPr name="Text Box 10" id="10"/>
          <p:cNvSpPr>
            <a:spLocks/>
          </p:cNvSpPr>
          <p:nvPr/>
        </p:nvSpPr>
        <p:spPr>
          <a:xfrm>
            <a:off y="6400800" x="-9525"/>
            <a:ext cy="457200" cx="9153525"/>
          </a:xfrm>
          <a:prstGeom prst="rect">
            <a:avLst/>
          </a:prstGeom>
          <a:solidFill>
            <a:srgbClr val="214C90"/>
          </a:solidFill>
          <a:ln>
            <a:solidFill>
              <a:srgbClr val="214C90"/>
            </a:solidFill>
            <a:round/>
            <a:headEnd/>
            <a:tailEnd/>
          </a:ln>
        </p:spPr>
        <p:txBody>
          <a:bodyPr tIns="0" wrap="none" rIns="0" numCol="1" lIns="0" bIns="0" anchor="ctr"/>
          <a:lstStyle/>
          <a:p>
            <a:endParaRPr/>
          </a:p>
        </p:txBody>
      </p:sp>
      <p:pic>
        <p:nvPicPr>
          <p:cNvPr name="Picture 11" id="11"/>
          <p:cNvPicPr>
            <a:picLocks noChangeAspect="1"/>
          </p:cNvPicPr>
          <p:nvPr/>
        </p:nvPicPr>
        <p:blipFill>
          <a:blip r:embed="rId2"/>
          <a:stretch/>
        </p:blipFill>
        <p:spPr>
          <a:xfrm>
            <a:off y="6396037" x="7621587"/>
            <a:ext cy="457200" cx="1533525"/>
          </a:xfrm>
          <a:prstGeom prst="rect">
            <a:avLst/>
          </a:prstGeom>
          <a:noFill/>
          <a:ln>
            <a:noFill/>
          </a:ln>
        </p:spPr>
      </p:pic>
      <p:pic>
        <p:nvPicPr>
          <p:cNvPr name="Picture 13" id="13"/>
          <p:cNvPicPr>
            <a:picLocks noChangeAspect="1"/>
          </p:cNvPicPr>
          <p:nvPr/>
        </p:nvPicPr>
        <p:blipFill>
          <a:blip r:embed="rId3"/>
          <a:stretch/>
        </p:blipFill>
        <p:spPr>
          <a:xfrm>
            <a:off y="6410325" x="-3175"/>
            <a:ext cy="457200" cx="1766887"/>
          </a:xfrm>
          <a:prstGeom prst="rect">
            <a:avLst/>
          </a:prstGeom>
          <a:noFill/>
          <a:ln>
            <a:noFill/>
          </a:ln>
        </p:spPr>
      </p:pic>
      <p:sp>
        <p:nvSpPr>
          <p:cNvPr name="Text Box 15" id="15"/>
          <p:cNvSpPr>
            <a:spLocks/>
          </p:cNvSpPr>
          <p:nvPr/>
        </p:nvSpPr>
        <p:spPr>
          <a:xfrm>
            <a:off y="0" x="3175"/>
            <a:ext cy="1600200" cx="9140825"/>
          </a:xfrm>
          <a:prstGeom prst="rect">
            <a:avLst/>
          </a:prstGeom>
          <a:solidFill>
            <a:srgbClr val="214C90"/>
          </a:solidFill>
          <a:ln>
            <a:solidFill>
              <a:srgbClr val="214C90"/>
            </a:solidFill>
            <a:round/>
            <a:headEnd/>
            <a:tailEnd/>
          </a:ln>
        </p:spPr>
        <p:txBody>
          <a:bodyPr numCol="1" anchor="ctr" anchorCtr="1"/>
          <a:lstStyle/>
          <a:p>
            <a:pPr algn="ctr" marL="0" indent="0">
              <a:lnSpc>
                <a:spcPct val="90000"/>
              </a:lnSpc>
              <a:spcAft>
                <a:spcPts val="100"/>
              </a:spcAft>
            </a:pPr>
            <a:r>
              <a:rPr sz="4000" smtClean="0" lang="en-US" dirty="0">
                <a:solidFill>
                  <a:srgbClr val="FFFFFF"/>
                </a:solidFill>
                <a:effectLst>
                  <a:outerShdw dist="38100" dir="2700000" algn="tl" blurRad="38100">
                    <a:srgbClr val="C0C0C0"/>
                  </a:outerShdw>
                </a:effectLst>
                <a:latin charset="0" pitchFamily="-106" typeface="Verdana"/>
              </a:rPr>
              <a:t>Phlebotomy Handbook</a:t>
            </a:r>
          </a:p>
          <a:p>
            <a:pPr algn="ctr" marL="0" indent="0">
              <a:lnSpc>
                <a:spcPct val="90000"/>
              </a:lnSpc>
              <a:spcAft>
                <a:spcPts val="100"/>
              </a:spcAft>
            </a:pPr>
            <a:r>
              <a:rPr sz="2000" smtClean="0" lang="en-US" dirty="0">
                <a:solidFill>
                  <a:srgbClr val="FFFFFF"/>
                </a:solidFill>
                <a:effectLst>
                  <a:outerShdw dist="38100" dir="2700000" algn="tl" blurRad="38100">
                    <a:srgbClr val="C0C0C0"/>
                  </a:outerShdw>
                </a:effectLst>
                <a:latin charset="0" pitchFamily="-106" typeface="Verdana"/>
              </a:rPr>
              <a:t>Blood Specimen Collection from Basic to Advanced</a:t>
            </a:r>
          </a:p>
        </p:txBody>
      </p:sp>
      <p:sp>
        <p:nvSpPr>
          <p:cNvPr name="Text Box 16" id="16"/>
          <p:cNvSpPr txBox="1">
            <a:spLocks/>
          </p:cNvSpPr>
          <p:nvPr/>
        </p:nvSpPr>
        <p:spPr>
          <a:xfrm>
            <a:off y="2743200" x="4572000"/>
            <a:ext cy="461962" cx="1790700"/>
          </a:xfrm>
          <a:prstGeom prst="rect">
            <a:avLst/>
          </a:prstGeom>
          <a:noFill/>
          <a:ln>
            <a:noFill/>
          </a:ln>
        </p:spPr>
        <p:txBody>
          <a:bodyPr wrap="none" numCol="1">
            <a:spAutoFit/>
          </a:bodyPr>
          <a:lstStyle/>
          <a:p>
            <a:pPr marL="0" indent="0"/>
            <a:r>
              <a:rPr smtClean="0" lang="en-US" dirty="0" b="1">
                <a:solidFill>
                  <a:srgbClr val="000000"/>
                </a:solidFill>
                <a:latin charset="0" pitchFamily="-106" typeface="Verdana"/>
              </a:rPr>
              <a:t>CHAPTER</a:t>
            </a:r>
          </a:p>
        </p:txBody>
      </p:sp>
      <p:sp>
        <p:nvSpPr>
          <p:cNvPr name="Text Box 17" id="17"/>
          <p:cNvSpPr>
            <a:spLocks/>
          </p:cNvSpPr>
          <p:nvPr/>
        </p:nvSpPr>
        <p:spPr>
          <a:xfrm>
            <a:off y="1295400" x="2819400"/>
            <a:ext cy="304800" cx="3429000"/>
          </a:xfrm>
          <a:prstGeom prst="rect">
            <a:avLst/>
          </a:prstGeom>
          <a:noFill/>
          <a:ln>
            <a:noFill/>
          </a:ln>
        </p:spPr>
        <p:txBody>
          <a:bodyPr numCol="1"/>
          <a:lstStyle/>
          <a:p>
            <a:endParaRPr/>
          </a:p>
        </p:txBody>
      </p:sp>
      <p:pic>
        <p:nvPicPr>
          <p:cNvPr name="Picture 18" id="18"/>
          <p:cNvPicPr>
            <a:picLocks noChangeAspect="1"/>
          </p:cNvPicPr>
          <p:nvPr/>
        </p:nvPicPr>
        <p:blipFill>
          <a:blip r:embed="rId4"/>
          <a:stretch/>
        </p:blipFill>
        <p:spPr>
          <a:xfrm>
            <a:off y="1981200" x="762000"/>
            <a:ext cy="4114800" cx="3057525"/>
          </a:xfrm>
          <a:prstGeom prst="rect">
            <a:avLst/>
          </a:prstGeom>
          <a:noFill/>
          <a:ln>
            <a:solidFill>
              <a:srgbClr val="000000"/>
            </a:solidFill>
            <a:round/>
            <a:headEnd/>
            <a:tailEnd/>
          </a:ln>
          <a:effectLst>
            <a:outerShdw dist="38100" dir="2700000" blurRad="63500">
              <a:srgbClr val="808080">
                <a:alpha val="75000"/>
              </a:srgbClr>
            </a:outerShdw>
          </a:effectLst>
        </p:spPr>
      </p:pic>
      <p:sp>
        <p:nvSpPr>
          <p:cNvPr name="Text Box 20" id="20"/>
          <p:cNvSpPr txBox="1">
            <a:spLocks/>
          </p:cNvSpPr>
          <p:nvPr/>
        </p:nvSpPr>
        <p:spPr>
          <a:xfrm>
            <a:off y="6400800" x="3886200"/>
            <a:ext cy="457200" cx="3886200"/>
          </a:xfrm>
          <a:prstGeom prst="rect">
            <a:avLst/>
          </a:prstGeom>
          <a:noFill/>
          <a:ln>
            <a:noFill/>
          </a:ln>
        </p:spPr>
        <p:txBody>
          <a:bodyPr numCol="1" anchor="ctr"/>
          <a:lstStyle/>
          <a:p>
            <a:pPr algn="r" marL="0" indent="0"/>
            <a:r>
              <a:rPr sz="900" smtClean="0" lang="en-US" dirty="0">
                <a:solidFill>
                  <a:schemeClr val="bg1"/>
                </a:solidFill>
                <a:latin charset="0" pitchFamily="-106" typeface="Verdana"/>
              </a:rPr>
              <a:t>Copyright © 2015 by Pearson Education, Inc.</a:t>
            </a:r>
          </a:p>
          <a:p>
            <a:pPr algn="r" marL="0" indent="0"/>
            <a:r>
              <a:rPr sz="900" smtClean="0" lang="en-US" dirty="0">
                <a:solidFill>
                  <a:schemeClr val="bg1"/>
                </a:solidFill>
                <a:latin charset="0" pitchFamily="-106" typeface="Verdana"/>
              </a:rPr>
              <a:t>All Rights Reserved</a:t>
            </a:r>
          </a:p>
        </p:txBody>
      </p:sp>
      <p:sp>
        <p:nvSpPr>
          <p:cNvPr name="Text Box 21" id="21"/>
          <p:cNvSpPr txBox="1">
            <a:spLocks/>
          </p:cNvSpPr>
          <p:nvPr/>
        </p:nvSpPr>
        <p:spPr>
          <a:xfrm>
            <a:off y="6400800" x="1600200"/>
            <a:ext cy="457200" cx="3124200"/>
          </a:xfrm>
          <a:prstGeom prst="rect">
            <a:avLst/>
          </a:prstGeom>
          <a:noFill/>
          <a:ln>
            <a:noFill/>
          </a:ln>
        </p:spPr>
        <p:txBody>
          <a:bodyPr numCol="1" anchor="ctr"/>
          <a:lstStyle/>
          <a:p>
            <a:pPr marL="0" indent="0"/>
            <a:r>
              <a:rPr sz="900" lang="en-US" smtClean="0" i="1" dirty="0">
                <a:solidFill>
                  <a:srgbClr val="FFFFFF"/>
                </a:solidFill>
                <a:latin charset="0" pitchFamily="-106" typeface="Verdana"/>
              </a:rPr>
              <a:t>Phlebotomy Handbook: Blood Specimen Collection from Basic to Advanced</a:t>
            </a:r>
            <a:r>
              <a:rPr sz="900" smtClean="0" lang="en-US" dirty="0">
                <a:solidFill>
                  <a:srgbClr val="FFFFFF"/>
                </a:solidFill>
                <a:latin charset="0" pitchFamily="-106" typeface="Verdana"/>
              </a:rPr>
              <a:t>, Ninth Edition</a:t>
            </a:r>
          </a:p>
          <a:p>
            <a:pPr marL="0" indent="0"/>
            <a:r>
              <a:rPr sz="900" smtClean="0" lang="en-US" dirty="0">
                <a:solidFill>
                  <a:srgbClr val="FFFFFF"/>
                </a:solidFill>
                <a:latin charset="0" pitchFamily="-106" typeface="Verdana"/>
              </a:rPr>
              <a:t>Diana Garza | Kathleen Becan-McBride</a:t>
            </a:r>
          </a:p>
        </p:txBody>
      </p:sp>
      <p:pic>
        <p:nvPicPr>
          <p:cNvPr name="Picture 22" id="22"/>
          <p:cNvPicPr>
            <a:picLocks noChangeAspect="1"/>
          </p:cNvPicPr>
          <p:nvPr/>
        </p:nvPicPr>
        <p:blipFill>
          <a:blip r:embed="rId5"/>
          <a:stretch/>
        </p:blipFill>
        <p:spPr>
          <a:xfrm>
            <a:off y="1981200" x="609600"/>
            <a:ext cy="4114800" cx="3225800"/>
          </a:xfrm>
          <a:prstGeom prst="rect">
            <a:avLst/>
          </a:prstGeom>
          <a:noFill/>
          <a:ln>
            <a:solidFill>
              <a:schemeClr val="tx1"/>
            </a:solidFill>
            <a:round/>
            <a:headEnd/>
            <a:tailEnd/>
          </a:ln>
          <a:effectLst>
            <a:outerShdw dist="38100" dir="2700000" blurRad="63500">
              <a:srgbClr val="808080">
                <a:alpha val="75000"/>
              </a:srgbClr>
            </a:outerShdw>
          </a:effectLst>
        </p:spPr>
      </p:pic>
      <p:sp>
        <p:nvSpPr>
          <p:cNvPr name="Text Box 24" id="24"/>
          <p:cNvSpPr txBox="1">
            <a:spLocks/>
          </p:cNvSpPr>
          <p:nvPr/>
        </p:nvSpPr>
        <p:spPr>
          <a:xfrm>
            <a:off y="1295400" x="3862387"/>
            <a:ext cy="276225" cx="1419225"/>
          </a:xfrm>
          <a:prstGeom prst="rect">
            <a:avLst/>
          </a:prstGeom>
          <a:noFill/>
          <a:ln>
            <a:noFill/>
          </a:ln>
        </p:spPr>
        <p:txBody>
          <a:bodyPr wrap="none" numCol="1">
            <a:spAutoFit/>
          </a:bodyPr>
          <a:lstStyle/>
          <a:p>
            <a:pPr algn="ctr" marL="0" indent="0"/>
            <a:r>
              <a:rPr sz="1200" smtClean="0" lang="en-US" dirty="0">
                <a:solidFill>
                  <a:srgbClr val="FFFFFF"/>
                </a:solidFill>
                <a:latin charset="0" pitchFamily="-106" typeface="Verdana"/>
                <a:ea charset="0" pitchFamily="-106" typeface="Verdana"/>
              </a:rPr>
              <a:t>NINTH EDITION</a:t>
            </a:r>
          </a:p>
        </p:txBody>
      </p:sp>
      <p:sp>
        <p:nvSpPr>
          <p:cNvPr name="Text Box 25" id="25"/>
          <p:cNvSpPr>
            <a:spLocks/>
          </p:cNvSpPr>
          <p:nvPr>
            <p:ph type="body" idx="1"/>
          </p:nvPr>
        </p:nvSpPr>
        <p:spPr>
          <a:xfrm>
            <a:off y="1600200" x="457200"/>
            <a:ext cy="4525962" cx="8229600"/>
          </a:xfrm>
          <a:prstGeom prst="rect">
            <a:avLst/>
          </a:prstGeom>
          <a:ln>
            <a:noFill/>
          </a:ln>
        </p:spPr>
        <p:txBody>
          <a:bodyPr numCol="1"/>
          <a:lstStyle/>
          <a:p>
            <a:endParaRPr/>
          </a:p>
          <a:p>
            <a:endParaRPr/>
          </a:p>
          <a:p>
            <a:endParaRPr/>
          </a:p>
          <a:p>
            <a:endParaRPr/>
          </a:p>
          <a:p>
            <a:endParaRPr/>
          </a:p>
        </p:txBody>
      </p:sp>
      <p:sp>
        <p:nvSpPr>
          <p:cNvPr name="Text Box 26" id="26"/>
          <p:cNvSpPr>
            <a:spLocks/>
          </p:cNvSpPr>
          <p:nvPr>
            <p:ph type="title"/>
          </p:nvPr>
        </p:nvSpPr>
        <p:spPr>
          <a:xfrm>
            <a:off y="0" x="-19050"/>
            <a:ext cy="1371600" cx="9163050"/>
          </a:xfrm>
          <a:prstGeom prst="rect">
            <a:avLst/>
          </a:prstGeom>
          <a:solidFill>
            <a:srgbClr val="214C90"/>
          </a:solidFill>
          <a:ln>
            <a:solidFill>
              <a:srgbClr val="214C90"/>
            </a:solidFill>
            <a:round/>
            <a:headEnd/>
            <a:tailEnd/>
          </a:ln>
        </p:spPr>
        <p:txBody>
          <a:bodyPr numCol="1" anchor="ctr"/>
          <a:lstStyle/>
          <a:p>
            <a:endParaRPr/>
          </a:p>
        </p:txBody>
      </p:sp>
    </p:spTree>
  </p:cSld>
  <p:clrMap tx1="dk1" tx2="dk2" bg1="lt1" accent6="accent6" bg2="lt2" accent5="accent5" accent4="accent4" accent3="accent3" folHlink="folHlink" accent2="accent2" hlink="hlink" accent1="accent1"/>
  <p:sldLayoutIdLst>
    <p:sldLayoutId r:id="rId6" id="2147483659"/>
    <p:sldLayoutId r:id="rId7" id="2147483660"/>
    <p:sldLayoutId r:id="rId8" id="2147483661"/>
    <p:sldLayoutId r:id="rId9" id="2147483662"/>
    <p:sldLayoutId r:id="rId10" id="2147483663"/>
    <p:sldLayoutId r:id="rId11" id="2147483664"/>
    <p:sldLayoutId r:id="rId12" id="2147483665"/>
    <p:sldLayoutId r:id="rId13" id="2147483666"/>
    <p:sldLayoutId r:id="rId14" id="2147483667"/>
    <p:sldLayoutId r:id="rId15" id="2147483668"/>
    <p:sldLayoutId r:id="rId16" id="2147483669"/>
  </p:sldLayoutIdLst>
  <p:transition spd="slow">
    <p:cut thruBlk="1"/>
  </p:transition>
  <p:hf sldNum="0" ftr="0" dt="0"/>
  <p:txStyles>
    <p:titleStyle>
      <a:lvl1pPr fontAlgn="base" rtl="0" marL="0" indent="0" algn="ctr" defTabSz="914400">
        <a:lnSpc>
          <a:spcPct val="100000"/>
        </a:lnSpc>
        <a:spcBef>
          <a:spcPct val="0"/>
        </a:spcBef>
        <a:spcAft>
          <a:spcPct val="0"/>
        </a:spcAft>
        <a:buNone/>
        <a:defRPr u="none" sz="4000" lang="en-US" smtClean="0" i="0" dirty="0" baseline="0" b="0">
          <a:solidFill>
            <a:srgbClr val="FFFFFF"/>
          </a:solidFill>
          <a:latin charset="0" pitchFamily="-106" typeface="Verdana"/>
          <a:ea charset="-128" pitchFamily="-106" typeface="ＭＳ Ｐゴシック"/>
        </a:defRPr>
      </a:lvl1pPr>
    </p:titleStyle>
    <p:bodyStyle>
      <a:lvl1pPr fontAlgn="base" rtl="0" marL="342900" indent="-342900" algn="l" defTabSz="914400">
        <a:lnSpc>
          <a:spcPct val="100000"/>
        </a:lnSpc>
        <a:spcBef>
          <a:spcPct val="20000"/>
        </a:spcBef>
        <a:spcAft>
          <a:spcPct val="0"/>
        </a:spcAft>
        <a:buClr>
          <a:srgbClr val="82000D"/>
        </a:buClr>
        <a:buFont charset="0" pitchFamily="-106" typeface="Times"/>
        <a:buChar char="•"/>
        <a:defRPr u="none" sz="3000" lang="en-US" smtClean="0" i="0" dirty="0" baseline="0" b="0">
          <a:solidFill>
            <a:schemeClr val="tx1"/>
          </a:solidFill>
          <a:latin charset="0" pitchFamily="-106" typeface="Verdana"/>
          <a:ea charset="-128" pitchFamily="-106" typeface="ＭＳ Ｐゴシック"/>
        </a:defRPr>
      </a:lvl1pPr>
      <a:lvl2pPr marL="742950" indent="-285750">
        <a:lnSpc>
          <a:spcPct val="100000"/>
        </a:lnSpc>
        <a:spcBef>
          <a:spcPct val="20000"/>
        </a:spcBef>
        <a:spcAft>
          <a:spcPct val="0"/>
        </a:spcAft>
        <a:buClr>
          <a:srgbClr val="364395"/>
        </a:buClr>
        <a:buFont charset="2" pitchFamily="-106" typeface="Wingdings"/>
        <a:buChar char="§"/>
        <a:defRPr u="none" sz="2800" lang="en-US" smtClean="0" i="0" dirty="0" b="0">
          <a:solidFill>
            <a:schemeClr val="tx1"/>
          </a:solidFill>
          <a:latin charset="0" pitchFamily="-106" typeface="Verdana"/>
        </a:defRPr>
      </a:lvl2pPr>
      <a:lvl3pPr marL="1085850" indent="-228600">
        <a:lnSpc>
          <a:spcPct val="100000"/>
        </a:lnSpc>
        <a:spcBef>
          <a:spcPct val="20000"/>
        </a:spcBef>
        <a:spcAft>
          <a:spcPct val="0"/>
        </a:spcAft>
        <a:buClr>
          <a:srgbClr val="214C90"/>
        </a:buClr>
        <a:buFont charset="0" pitchFamily="-106" typeface="Arial"/>
        <a:buChar char="•"/>
        <a:defRPr u="none" sz="2600" lang="en-US" smtClean="0" i="0" dirty="0" b="0">
          <a:solidFill>
            <a:schemeClr val="tx1"/>
          </a:solidFill>
          <a:latin charset="0" pitchFamily="-106" typeface="Verdana"/>
        </a:defRPr>
      </a:lvl3pPr>
      <a:lvl4pPr marL="1428750" indent="-228600">
        <a:lnSpc>
          <a:spcPct val="100000"/>
        </a:lnSpc>
        <a:spcBef>
          <a:spcPct val="20000"/>
        </a:spcBef>
        <a:spcAft>
          <a:spcPct val="0"/>
        </a:spcAft>
        <a:buClr>
          <a:srgbClr val="82000D"/>
        </a:buClr>
        <a:buFont charset="0" pitchFamily="-106" typeface="Arial"/>
        <a:buChar char="•"/>
        <a:defRPr u="none" sz="2400" lang="en-US" smtClean="0" i="0" dirty="0" b="0">
          <a:solidFill>
            <a:schemeClr val="tx1"/>
          </a:solidFill>
          <a:latin charset="0" pitchFamily="-106" typeface="Verdana"/>
        </a:defRPr>
      </a:lvl4pPr>
      <a:lvl5pPr marL="1771650" indent="-228600">
        <a:lnSpc>
          <a:spcPct val="100000"/>
        </a:lnSpc>
        <a:spcBef>
          <a:spcPct val="20000"/>
        </a:spcBef>
        <a:spcAft>
          <a:spcPct val="0"/>
        </a:spcAft>
        <a:buClr>
          <a:srgbClr val="B2D233"/>
        </a:buClr>
        <a:buFont charset="0" pitchFamily="-106" typeface="Lucida Grande"/>
        <a:buChar char="-"/>
        <a:defRPr u="none" sz="2200" lang="en-US" smtClean="0" i="0" dirty="0" b="0">
          <a:solidFill>
            <a:schemeClr val="tx1"/>
          </a:solidFill>
          <a:latin charset="0" pitchFamily="-106" typeface="Verdana"/>
        </a:defRPr>
      </a:lvl5pPr>
    </p:bodyStyle>
    <p:otherStyle>
      <a:lvl1pPr fontAlgn="base" rtl="0" marL="0" indent="0" algn="l" defTabSz="457200">
        <a:lnSpc>
          <a:spcPct val="100000"/>
        </a:lnSpc>
        <a:spcBef>
          <a:spcPct val="0"/>
        </a:spcBef>
        <a:spcAft>
          <a:spcPct val="0"/>
        </a:spcAft>
        <a:buNone/>
        <a:defRPr u="none" sz="1800" lang="en-US" smtClean="0" i="0" dirty="0" baseline="0" b="0">
          <a:solidFill>
            <a:schemeClr val="tx1"/>
          </a:solidFill>
          <a:latin charset="0" pitchFamily="-106" typeface="Arial"/>
          <a:ea charset="-128" pitchFamily="-106" typeface="ＭＳ Ｐゴシック"/>
        </a:defRPr>
      </a:lvl1pPr>
      <a:lvl2pPr marL="457200" indent="0">
        <a:lnSpc>
          <a:spcPct val="100000"/>
        </a:lnSpc>
        <a:spcBef>
          <a:spcPct val="0"/>
        </a:spcBef>
        <a:spcAft>
          <a:spcPct val="0"/>
        </a:spcAft>
        <a:buNone/>
        <a:defRPr u="none" sz="1800" lang="en-US" smtClean="0" i="0" dirty="0" b="0">
          <a:solidFill>
            <a:schemeClr val="tx1"/>
          </a:solidFill>
          <a:latin charset="0" pitchFamily="-106" typeface="Arial"/>
        </a:defRPr>
      </a:lvl2pPr>
      <a:lvl3pPr marL="914400" indent="0">
        <a:lnSpc>
          <a:spcPct val="100000"/>
        </a:lnSpc>
        <a:spcBef>
          <a:spcPct val="0"/>
        </a:spcBef>
        <a:spcAft>
          <a:spcPct val="0"/>
        </a:spcAft>
        <a:buNone/>
        <a:defRPr u="none" sz="1800" lang="en-US" smtClean="0" i="0" dirty="0" b="0">
          <a:solidFill>
            <a:schemeClr val="tx1"/>
          </a:solidFill>
          <a:latin charset="0" pitchFamily="-106" typeface="Arial"/>
        </a:defRPr>
      </a:lvl3pPr>
      <a:lvl4pPr marL="1371600" indent="0">
        <a:lnSpc>
          <a:spcPct val="100000"/>
        </a:lnSpc>
        <a:spcBef>
          <a:spcPct val="0"/>
        </a:spcBef>
        <a:spcAft>
          <a:spcPct val="0"/>
        </a:spcAft>
        <a:buNone/>
        <a:defRPr u="none" sz="1800" lang="en-US" smtClean="0" i="0" dirty="0" b="0">
          <a:solidFill>
            <a:schemeClr val="tx1"/>
          </a:solidFill>
          <a:latin charset="0" pitchFamily="-106" typeface="Arial"/>
        </a:defRPr>
      </a:lvl4pPr>
      <a:lvl5pPr marL="1828800" indent="0">
        <a:lnSpc>
          <a:spcPct val="100000"/>
        </a:lnSpc>
        <a:spcBef>
          <a:spcPct val="0"/>
        </a:spcBef>
        <a:spcAft>
          <a:spcPct val="0"/>
        </a:spcAft>
        <a:buNone/>
        <a:defRPr u="none" sz="1800" lang="en-US" smtClean="0" i="0" dirty="0" b="0">
          <a:solidFill>
            <a:schemeClr val="tx1"/>
          </a:solidFill>
          <a:latin charset="0" pitchFamily="-106" typeface="Arial"/>
        </a:defRPr>
      </a:lvl5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name="" id="1"/>
        <p:cNvGrpSpPr/>
        <p:nvPr/>
      </p:nvGrpSpPr>
      <p:grpSpPr>
        <a:xfrm>
          <a:off y="0" x="0"/>
          <a:ext cy="0" cx="0"/>
          <a:chOff y="0" x="0"/>
          <a:chExt cy="0" cx="0"/>
        </a:xfrm>
      </p:grpSpPr>
      <p:sp>
        <p:nvSpPr>
          <p:cNvPr name="Text Box 27" id="27"/>
          <p:cNvSpPr>
            <a:spLocks/>
          </p:cNvSpPr>
          <p:nvPr/>
        </p:nvSpPr>
        <p:spPr>
          <a:xfrm>
            <a:off y="6400800" x="-9525"/>
            <a:ext cy="457200" cx="9153525"/>
          </a:xfrm>
          <a:prstGeom prst="rect">
            <a:avLst/>
          </a:prstGeom>
          <a:solidFill>
            <a:srgbClr val="214C90"/>
          </a:solidFill>
          <a:ln>
            <a:solidFill>
              <a:srgbClr val="214C90"/>
            </a:solidFill>
            <a:round/>
            <a:headEnd/>
            <a:tailEnd/>
          </a:ln>
        </p:spPr>
        <p:txBody>
          <a:bodyPr tIns="0" wrap="none" rIns="0" numCol="1" lIns="0" bIns="0" anchor="ctr"/>
          <a:lstStyle/>
          <a:p>
            <a:endParaRPr/>
          </a:p>
        </p:txBody>
      </p:sp>
      <p:pic>
        <p:nvPicPr>
          <p:cNvPr name="Picture 28" id="28"/>
          <p:cNvPicPr>
            <a:picLocks noChangeAspect="1"/>
          </p:cNvPicPr>
          <p:nvPr/>
        </p:nvPicPr>
        <p:blipFill>
          <a:blip r:embed="rId2"/>
          <a:stretch/>
        </p:blipFill>
        <p:spPr>
          <a:xfrm>
            <a:off y="6400800" x="7621587"/>
            <a:ext cy="457200" cx="1533525"/>
          </a:xfrm>
          <a:prstGeom prst="rect">
            <a:avLst/>
          </a:prstGeom>
          <a:noFill/>
          <a:ln>
            <a:noFill/>
          </a:ln>
        </p:spPr>
      </p:pic>
      <p:pic>
        <p:nvPicPr>
          <p:cNvPr name="Picture 30" id="30"/>
          <p:cNvPicPr>
            <a:picLocks noChangeAspect="1"/>
          </p:cNvPicPr>
          <p:nvPr/>
        </p:nvPicPr>
        <p:blipFill>
          <a:blip r:embed="rId3"/>
          <a:stretch/>
        </p:blipFill>
        <p:spPr>
          <a:xfrm>
            <a:off y="6400800" x="-3175"/>
            <a:ext cy="457200" cx="1766887"/>
          </a:xfrm>
          <a:prstGeom prst="rect">
            <a:avLst/>
          </a:prstGeom>
          <a:noFill/>
          <a:ln>
            <a:noFill/>
          </a:ln>
        </p:spPr>
      </p:pic>
      <p:sp>
        <p:nvSpPr>
          <p:cNvPr name="Text Box 32" id="32"/>
          <p:cNvSpPr txBox="1">
            <a:spLocks/>
          </p:cNvSpPr>
          <p:nvPr/>
        </p:nvSpPr>
        <p:spPr>
          <a:xfrm>
            <a:off y="6400800" x="3886200"/>
            <a:ext cy="457200" cx="3886200"/>
          </a:xfrm>
          <a:prstGeom prst="rect">
            <a:avLst/>
          </a:prstGeom>
          <a:noFill/>
          <a:ln>
            <a:noFill/>
          </a:ln>
        </p:spPr>
        <p:txBody>
          <a:bodyPr numCol="1" anchor="ctr"/>
          <a:lstStyle/>
          <a:p>
            <a:pPr algn="r" marL="0" indent="0"/>
            <a:r>
              <a:rPr sz="900" smtClean="0" lang="en-US" dirty="0">
                <a:solidFill>
                  <a:schemeClr val="bg1"/>
                </a:solidFill>
                <a:latin charset="0" pitchFamily="-106" typeface="Verdana"/>
              </a:rPr>
              <a:t>Copyright © 2015 by Pearson Education, Inc.</a:t>
            </a:r>
          </a:p>
          <a:p>
            <a:pPr algn="r" marL="0" indent="0"/>
            <a:r>
              <a:rPr sz="900" smtClean="0" lang="en-US" dirty="0">
                <a:solidFill>
                  <a:schemeClr val="bg1"/>
                </a:solidFill>
                <a:latin charset="0" pitchFamily="-106" typeface="Verdana"/>
              </a:rPr>
              <a:t>All Rights Reserved</a:t>
            </a:r>
          </a:p>
        </p:txBody>
      </p:sp>
      <p:sp>
        <p:nvSpPr>
          <p:cNvPr name="Text Box 33" id="33"/>
          <p:cNvSpPr txBox="1">
            <a:spLocks/>
          </p:cNvSpPr>
          <p:nvPr/>
        </p:nvSpPr>
        <p:spPr>
          <a:xfrm>
            <a:off y="6400800" x="1600200"/>
            <a:ext cy="457200" cx="3124200"/>
          </a:xfrm>
          <a:prstGeom prst="rect">
            <a:avLst/>
          </a:prstGeom>
          <a:noFill/>
          <a:ln>
            <a:noFill/>
          </a:ln>
        </p:spPr>
        <p:txBody>
          <a:bodyPr numCol="1" anchor="ctr"/>
          <a:lstStyle/>
          <a:p>
            <a:pPr marL="0" indent="0"/>
            <a:r>
              <a:rPr sz="900" lang="en-US" smtClean="0" i="1" dirty="0">
                <a:solidFill>
                  <a:srgbClr val="FFFFFF"/>
                </a:solidFill>
                <a:latin charset="0" pitchFamily="-106" typeface="Verdana"/>
              </a:rPr>
              <a:t>Phlebotomy Handbook: Blood Specimen Collection from Basic to Advanced</a:t>
            </a:r>
            <a:r>
              <a:rPr sz="900" smtClean="0" lang="en-US" dirty="0">
                <a:solidFill>
                  <a:srgbClr val="FFFFFF"/>
                </a:solidFill>
                <a:latin charset="0" pitchFamily="-106" typeface="Verdana"/>
              </a:rPr>
              <a:t>, Ninth Edition</a:t>
            </a:r>
          </a:p>
          <a:p>
            <a:pPr marL="0" indent="0"/>
            <a:r>
              <a:rPr sz="900" smtClean="0" lang="en-US" dirty="0">
                <a:solidFill>
                  <a:srgbClr val="FFFFFF"/>
                </a:solidFill>
                <a:latin charset="0" pitchFamily="-106" typeface="Verdana"/>
              </a:rPr>
              <a:t>Diana Garza | Kathleen Becan-McBride</a:t>
            </a:r>
          </a:p>
        </p:txBody>
      </p:sp>
      <p:sp>
        <p:nvSpPr>
          <p:cNvPr name="Text Box 34" id="34"/>
          <p:cNvSpPr>
            <a:spLocks/>
          </p:cNvSpPr>
          <p:nvPr>
            <p:ph type="body" idx="1"/>
          </p:nvPr>
        </p:nvSpPr>
        <p:spPr>
          <a:xfrm>
            <a:off y="1600200" x="457200"/>
            <a:ext cy="4525962" cx="8229600"/>
          </a:xfrm>
          <a:prstGeom prst="rect">
            <a:avLst/>
          </a:prstGeom>
          <a:ln>
            <a:noFill/>
          </a:ln>
        </p:spPr>
        <p:txBody>
          <a:bodyPr numCol="1"/>
          <a:lstStyle/>
          <a:p>
            <a:endParaRPr/>
          </a:p>
          <a:p>
            <a:endParaRPr/>
          </a:p>
          <a:p>
            <a:endParaRPr/>
          </a:p>
          <a:p>
            <a:endParaRPr/>
          </a:p>
          <a:p>
            <a:endParaRPr/>
          </a:p>
        </p:txBody>
      </p:sp>
      <p:sp>
        <p:nvSpPr>
          <p:cNvPr name="Text Box 35" id="35"/>
          <p:cNvSpPr>
            <a:spLocks/>
          </p:cNvSpPr>
          <p:nvPr>
            <p:ph type="title"/>
          </p:nvPr>
        </p:nvSpPr>
        <p:spPr>
          <a:xfrm>
            <a:off y="0" x="-19050"/>
            <a:ext cy="1371600" cx="9163050"/>
          </a:xfrm>
          <a:prstGeom prst="rect">
            <a:avLst/>
          </a:prstGeom>
          <a:solidFill>
            <a:srgbClr val="214C90"/>
          </a:solidFill>
          <a:ln>
            <a:solidFill>
              <a:srgbClr val="214C90"/>
            </a:solidFill>
            <a:round/>
            <a:headEnd/>
            <a:tailEnd/>
          </a:ln>
        </p:spPr>
        <p:txBody>
          <a:bodyPr numCol="1" anchor="ctr"/>
          <a:lstStyle/>
          <a:p>
            <a:endParaRPr/>
          </a:p>
        </p:txBody>
      </p:sp>
      <p:sp>
        <p:nvSpPr>
          <p:cNvPr name="Text Box 36" id="36"/>
          <p:cNvSpPr>
            <a:spLocks/>
          </p:cNvSpPr>
          <p:nvPr>
            <p:ph type="dt" sz="half" idx="2"/>
          </p:nvPr>
        </p:nvSpPr>
        <p:spPr>
          <a:xfrm>
            <a:off y="6356350" x="457200"/>
            <a:ext cy="365125" cx="2133600"/>
          </a:xfrm>
          <a:prstGeom prst="rect">
            <a:avLst/>
          </a:prstGeom>
          <a:ln>
            <a:noFill/>
          </a:ln>
        </p:spPr>
        <p:txBody>
          <a:bodyPr numCol="1"/>
          <a:lstStyle/>
          <a:p>
            <a:pPr/>
            <a:r>
              <a:rPr smtClean="0" lang="en-US" dirty="0"/>
              <a:t>*</a:t>
            </a:r>
          </a:p>
        </p:txBody>
      </p:sp>
      <p:sp>
        <p:nvSpPr>
          <p:cNvPr name="Text Box 37" id="37"/>
          <p:cNvSpPr>
            <a:spLocks/>
          </p:cNvSpPr>
          <p:nvPr>
            <p:ph type="ftr" sz="quarter" idx="3"/>
          </p:nvPr>
        </p:nvSpPr>
        <p:spPr>
          <a:xfrm>
            <a:off y="6356350" x="3124200"/>
            <a:ext cy="365125" cx="2895600"/>
          </a:xfrm>
          <a:prstGeom prst="rect">
            <a:avLst/>
          </a:prstGeom>
          <a:ln>
            <a:noFill/>
          </a:ln>
        </p:spPr>
        <p:txBody>
          <a:bodyPr numCol="1"/>
          <a:lstStyle/>
          <a:p>
            <a:endParaRPr/>
          </a:p>
        </p:txBody>
      </p:sp>
      <p:sp>
        <p:nvSpPr>
          <p:cNvPr name="Text Box 38" id="38"/>
          <p:cNvSpPr>
            <a:spLocks/>
          </p:cNvSpPr>
          <p:nvPr>
            <p:ph type="sldNum" sz="quarter" idx="4"/>
          </p:nvPr>
        </p:nvSpPr>
        <p:spPr>
          <a:xfrm>
            <a:off y="6356350" x="6553200"/>
            <a:ext cy="365125" cx="2133600"/>
          </a:xfrm>
          <a:prstGeom prst="rect">
            <a:avLst/>
          </a:prstGeom>
          <a:ln>
            <a:noFill/>
          </a:ln>
        </p:spPr>
        <p:txBody>
          <a:bodyPr numCol="1"/>
          <a:lstStyle/>
          <a:p>
            <a:pPr/>
            <a:r>
              <a:rPr smtClean="0" lang="en-US" dirty="0"/>
              <a:t>*</a:t>
            </a:r>
          </a:p>
        </p:txBody>
      </p:sp>
    </p:spTree>
  </p:cSld>
  <p:clrMap tx1="dk1" tx2="dk2" bg1="lt1" accent6="accent6" bg2="lt2" accent5="accent5" accent4="accent4" accent3="accent3" folHlink="folHlink" accent2="accent2" hlink="hlink" accent1="accent1"/>
  <p:sldLayoutIdLst>
    <p:sldLayoutId r:id="rId4" id="2147483670"/>
    <p:sldLayoutId r:id="rId5" id="2147483671"/>
    <p:sldLayoutId r:id="rId6" id="2147483672"/>
    <p:sldLayoutId r:id="rId7" id="2147483673"/>
    <p:sldLayoutId r:id="rId8" id="2147483674"/>
    <p:sldLayoutId r:id="rId9" id="2147483675"/>
    <p:sldLayoutId r:id="rId10" id="2147483676"/>
    <p:sldLayoutId r:id="rId11" id="2147483677"/>
    <p:sldLayoutId r:id="rId12" id="2147483678"/>
    <p:sldLayoutId r:id="rId13" id="2147483679"/>
    <p:sldLayoutId r:id="rId14" id="2147483680"/>
  </p:sldLayoutIdLst>
  <p:transition spd="slow">
    <p:cut thruBlk="1"/>
  </p:transition>
  <p:txStyles>
    <p:titleStyle>
      <a:lvl1pPr fontAlgn="base" rtl="0" marL="0" indent="0" algn="ctr" defTabSz="914400">
        <a:lnSpc>
          <a:spcPct val="100000"/>
        </a:lnSpc>
        <a:spcBef>
          <a:spcPct val="0"/>
        </a:spcBef>
        <a:spcAft>
          <a:spcPct val="0"/>
        </a:spcAft>
        <a:buNone/>
        <a:defRPr u="none" sz="4000" lang="en-US" smtClean="0" i="0" dirty="0" baseline="0" b="0">
          <a:solidFill>
            <a:srgbClr val="FFFFFF"/>
          </a:solidFill>
          <a:latin charset="0" pitchFamily="-106" typeface="Verdana"/>
          <a:ea charset="-128" pitchFamily="-106" typeface="ＭＳ Ｐゴシック"/>
        </a:defRPr>
      </a:lvl1pPr>
    </p:titleStyle>
    <p:bodyStyle>
      <a:lvl1pPr fontAlgn="base" rtl="0" marL="342900" indent="-342900" algn="l" defTabSz="914400">
        <a:lnSpc>
          <a:spcPct val="100000"/>
        </a:lnSpc>
        <a:spcBef>
          <a:spcPct val="20000"/>
        </a:spcBef>
        <a:spcAft>
          <a:spcPct val="0"/>
        </a:spcAft>
        <a:buClr>
          <a:srgbClr val="82000D"/>
        </a:buClr>
        <a:buFont charset="0" pitchFamily="-106" typeface="Times"/>
        <a:buChar char="•"/>
        <a:defRPr u="none" sz="3000" lang="en-US" smtClean="0" i="0" dirty="0" baseline="0" b="0">
          <a:solidFill>
            <a:schemeClr val="tx1"/>
          </a:solidFill>
          <a:latin charset="0" pitchFamily="-106" typeface="Verdana"/>
          <a:ea charset="-128" pitchFamily="-106" typeface="ＭＳ Ｐゴシック"/>
        </a:defRPr>
      </a:lvl1pPr>
      <a:lvl2pPr marL="742950" indent="-285750">
        <a:lnSpc>
          <a:spcPct val="100000"/>
        </a:lnSpc>
        <a:spcBef>
          <a:spcPct val="20000"/>
        </a:spcBef>
        <a:spcAft>
          <a:spcPct val="0"/>
        </a:spcAft>
        <a:buClr>
          <a:srgbClr val="364395"/>
        </a:buClr>
        <a:buFont charset="2" pitchFamily="-106" typeface="Wingdings"/>
        <a:buChar char="§"/>
        <a:defRPr u="none" sz="2800" lang="en-US" smtClean="0" i="0" dirty="0" b="0">
          <a:solidFill>
            <a:schemeClr val="tx1"/>
          </a:solidFill>
          <a:latin charset="0" pitchFamily="-106" typeface="Verdana"/>
        </a:defRPr>
      </a:lvl2pPr>
      <a:lvl3pPr marL="1085850" indent="-228600">
        <a:lnSpc>
          <a:spcPct val="100000"/>
        </a:lnSpc>
        <a:spcBef>
          <a:spcPct val="20000"/>
        </a:spcBef>
        <a:spcAft>
          <a:spcPct val="0"/>
        </a:spcAft>
        <a:buClr>
          <a:srgbClr val="214C90"/>
        </a:buClr>
        <a:buFont charset="0" pitchFamily="-106" typeface="Arial"/>
        <a:buChar char="•"/>
        <a:defRPr u="none" sz="2600" lang="en-US" smtClean="0" i="0" dirty="0" b="0">
          <a:solidFill>
            <a:schemeClr val="tx1"/>
          </a:solidFill>
          <a:latin charset="0" pitchFamily="-106" typeface="Verdana"/>
        </a:defRPr>
      </a:lvl3pPr>
      <a:lvl4pPr marL="1428750" indent="-228600">
        <a:lnSpc>
          <a:spcPct val="100000"/>
        </a:lnSpc>
        <a:spcBef>
          <a:spcPct val="20000"/>
        </a:spcBef>
        <a:spcAft>
          <a:spcPct val="0"/>
        </a:spcAft>
        <a:buClr>
          <a:srgbClr val="82000D"/>
        </a:buClr>
        <a:buFont charset="0" pitchFamily="-106" typeface="Arial"/>
        <a:buChar char="•"/>
        <a:defRPr u="none" sz="2400" lang="en-US" smtClean="0" i="0" dirty="0" b="0">
          <a:solidFill>
            <a:schemeClr val="tx1"/>
          </a:solidFill>
          <a:latin charset="0" pitchFamily="-106" typeface="Verdana"/>
        </a:defRPr>
      </a:lvl4pPr>
      <a:lvl5pPr marL="1771650" indent="-228600">
        <a:lnSpc>
          <a:spcPct val="100000"/>
        </a:lnSpc>
        <a:spcBef>
          <a:spcPct val="20000"/>
        </a:spcBef>
        <a:spcAft>
          <a:spcPct val="0"/>
        </a:spcAft>
        <a:buClr>
          <a:srgbClr val="B2D233"/>
        </a:buClr>
        <a:buFont charset="0" pitchFamily="-106" typeface="Lucida Grande"/>
        <a:buChar char="-"/>
        <a:defRPr u="none" sz="2200" lang="en-US" smtClean="0" i="0" dirty="0" b="0">
          <a:solidFill>
            <a:schemeClr val="tx1"/>
          </a:solidFill>
          <a:latin charset="0" pitchFamily="-106" typeface="Verdana"/>
        </a:defRPr>
      </a:lvl5pPr>
    </p:bodyStyle>
    <p:otherStyle>
      <a:lvl1pPr fontAlgn="base" rtl="0" marL="0" indent="0" algn="l" defTabSz="457200">
        <a:lnSpc>
          <a:spcPct val="100000"/>
        </a:lnSpc>
        <a:spcBef>
          <a:spcPct val="0"/>
        </a:spcBef>
        <a:spcAft>
          <a:spcPct val="0"/>
        </a:spcAft>
        <a:buNone/>
        <a:defRPr u="none" sz="1800" lang="en-US" smtClean="0" i="0" dirty="0" baseline="0" b="0">
          <a:solidFill>
            <a:schemeClr val="tx1"/>
          </a:solidFill>
          <a:latin charset="0" pitchFamily="-106" typeface="Arial"/>
          <a:ea charset="-128" pitchFamily="-106" typeface="ＭＳ Ｐゴシック"/>
        </a:defRPr>
      </a:lvl1pPr>
      <a:lvl2pPr marL="457200" indent="0">
        <a:lnSpc>
          <a:spcPct val="100000"/>
        </a:lnSpc>
        <a:spcBef>
          <a:spcPct val="0"/>
        </a:spcBef>
        <a:spcAft>
          <a:spcPct val="0"/>
        </a:spcAft>
        <a:buNone/>
        <a:defRPr u="none" sz="1800" lang="en-US" smtClean="0" i="0" dirty="0" b="0">
          <a:solidFill>
            <a:schemeClr val="tx1"/>
          </a:solidFill>
          <a:latin charset="0" pitchFamily="-106" typeface="Arial"/>
        </a:defRPr>
      </a:lvl2pPr>
      <a:lvl3pPr marL="914400" indent="0">
        <a:lnSpc>
          <a:spcPct val="100000"/>
        </a:lnSpc>
        <a:spcBef>
          <a:spcPct val="0"/>
        </a:spcBef>
        <a:spcAft>
          <a:spcPct val="0"/>
        </a:spcAft>
        <a:buNone/>
        <a:defRPr u="none" sz="1800" lang="en-US" smtClean="0" i="0" dirty="0" b="0">
          <a:solidFill>
            <a:schemeClr val="tx1"/>
          </a:solidFill>
          <a:latin charset="0" pitchFamily="-106" typeface="Arial"/>
        </a:defRPr>
      </a:lvl3pPr>
      <a:lvl4pPr marL="1371600" indent="0">
        <a:lnSpc>
          <a:spcPct val="100000"/>
        </a:lnSpc>
        <a:spcBef>
          <a:spcPct val="0"/>
        </a:spcBef>
        <a:spcAft>
          <a:spcPct val="0"/>
        </a:spcAft>
        <a:buNone/>
        <a:defRPr u="none" sz="1800" lang="en-US" smtClean="0" i="0" dirty="0" b="0">
          <a:solidFill>
            <a:schemeClr val="tx1"/>
          </a:solidFill>
          <a:latin charset="0" pitchFamily="-106" typeface="Arial"/>
        </a:defRPr>
      </a:lvl4pPr>
      <a:lvl5pPr marL="1828800" indent="0">
        <a:lnSpc>
          <a:spcPct val="100000"/>
        </a:lnSpc>
        <a:spcBef>
          <a:spcPct val="0"/>
        </a:spcBef>
        <a:spcAft>
          <a:spcPct val="0"/>
        </a:spcAft>
        <a:buNone/>
        <a:defRPr u="none" sz="1800" lang="en-US" smtClean="0" i="0" dirty="0" b="0">
          <a:solidFill>
            <a:schemeClr val="tx1"/>
          </a:solidFill>
          <a:latin charset="0" pitchFamily="-106" typeface="Arial"/>
        </a:defRPr>
      </a:lvl5pPr>
    </p:otherStyle>
  </p:txStyles>
</p:sldMaster>
</file>

<file path=ppt/slides/_rels/slide1.xml.rels><?xml version="1.0" encoding="UTF-8" standalone="yes"?><Relationships xmlns="http://schemas.openxmlformats.org/package/2006/relationships"><Relationship Target="../notesSlides/notesSlide1.xml" Type="http://schemas.openxmlformats.org/officeDocument/2006/relationships/notesSlide" Id="rId2"/><Relationship Target="../slideLayouts/slideLayout18.xml" Type="http://schemas.openxmlformats.org/officeDocument/2006/relationships/slideLayout" Id="rId1"/></Relationships>
</file>

<file path=ppt/slides/_rels/slide10.xml.rels><?xml version="1.0" encoding="UTF-8" standalone="yes"?><Relationships xmlns="http://schemas.openxmlformats.org/package/2006/relationships"><Relationship Target="../media/image8.jpeg" Type="http://schemas.openxmlformats.org/officeDocument/2006/relationships/image" Id="rId3"/><Relationship Target="../notesSlides/notesSlide10.xml" Type="http://schemas.openxmlformats.org/officeDocument/2006/relationships/notesSlide" Id="rId2"/><Relationship Target="../slideLayouts/slideLayout7.xml" Type="http://schemas.openxmlformats.org/officeDocument/2006/relationships/slideLayout" Id="rId1"/></Relationships>
</file>

<file path=ppt/slides/_rels/slide11.xml.rels><?xml version="1.0" encoding="UTF-8" standalone="yes"?><Relationships xmlns="http://schemas.openxmlformats.org/package/2006/relationships"><Relationship Target="../notesSlides/notesSlide11.xml" Type="http://schemas.openxmlformats.org/officeDocument/2006/relationships/notesSlide" Id="rId2"/><Relationship Target="../slideLayouts/slideLayout7.xml" Type="http://schemas.openxmlformats.org/officeDocument/2006/relationships/slideLayout" Id="rId1"/></Relationships>
</file>

<file path=ppt/slides/_rels/slide12.xml.rels><?xml version="1.0" encoding="UTF-8" standalone="yes"?><Relationships xmlns="http://schemas.openxmlformats.org/package/2006/relationships"><Relationship Target="../media/image9.jpeg" Type="http://schemas.openxmlformats.org/officeDocument/2006/relationships/image" Id="rId3"/><Relationship Target="../notesSlides/notesSlide12.xml" Type="http://schemas.openxmlformats.org/officeDocument/2006/relationships/notesSlide" Id="rId2"/><Relationship Target="../slideLayouts/slideLayout7.xml" Type="http://schemas.openxmlformats.org/officeDocument/2006/relationships/slideLayout" Id="rId1"/></Relationships>
</file>

<file path=ppt/slides/_rels/slide13.xml.rels><?xml version="1.0" encoding="UTF-8" standalone="yes"?><Relationships xmlns="http://schemas.openxmlformats.org/package/2006/relationships"><Relationship Target="../notesSlides/notesSlide13.xml" Type="http://schemas.openxmlformats.org/officeDocument/2006/relationships/notesSlide" Id="rId2"/><Relationship Target="../slideLayouts/slideLayout7.xml" Type="http://schemas.openxmlformats.org/officeDocument/2006/relationships/slideLayout" Id="rId1"/></Relationships>
</file>

<file path=ppt/slides/_rels/slide14.xml.rels><?xml version="1.0" encoding="UTF-8" standalone="yes"?><Relationships xmlns="http://schemas.openxmlformats.org/package/2006/relationships"><Relationship Target="../notesSlides/notesSlide14.xml" Type="http://schemas.openxmlformats.org/officeDocument/2006/relationships/notesSlide" Id="rId2"/><Relationship Target="../slideLayouts/slideLayout7.xml" Type="http://schemas.openxmlformats.org/officeDocument/2006/relationships/slideLayout" Id="rId1"/></Relationships>
</file>

<file path=ppt/slides/_rels/slide15.xml.rels><?xml version="1.0" encoding="UTF-8" standalone="yes"?><Relationships xmlns="http://schemas.openxmlformats.org/package/2006/relationships"><Relationship Target="../media/image10.jpeg" Type="http://schemas.openxmlformats.org/officeDocument/2006/relationships/image" Id="rId3"/><Relationship Target="../notesSlides/notesSlide15.xml" Type="http://schemas.openxmlformats.org/officeDocument/2006/relationships/notesSlide" Id="rId2"/><Relationship Target="../slideLayouts/slideLayout7.xml" Type="http://schemas.openxmlformats.org/officeDocument/2006/relationships/slideLayout" Id="rId1"/></Relationships>
</file>

<file path=ppt/slides/_rels/slide16.xml.rels><?xml version="1.0" encoding="UTF-8" standalone="yes"?><Relationships xmlns="http://schemas.openxmlformats.org/package/2006/relationships"><Relationship Target="../media/image11.jpeg" Type="http://schemas.openxmlformats.org/officeDocument/2006/relationships/image" Id="rId3"/><Relationship Target="../notesSlides/notesSlide16.xml" Type="http://schemas.openxmlformats.org/officeDocument/2006/relationships/notesSlide" Id="rId2"/><Relationship Target="../slideLayouts/slideLayout7.xml" Type="http://schemas.openxmlformats.org/officeDocument/2006/relationships/slideLayout" Id="rId1"/></Relationships>
</file>

<file path=ppt/slides/_rels/slide17.xml.rels><?xml version="1.0" encoding="UTF-8" standalone="yes"?><Relationships xmlns="http://schemas.openxmlformats.org/package/2006/relationships"><Relationship Target="../notesSlides/notesSlide17.xml" Type="http://schemas.openxmlformats.org/officeDocument/2006/relationships/notesSlide" Id="rId2"/><Relationship Target="../slideLayouts/slideLayout7.xml" Type="http://schemas.openxmlformats.org/officeDocument/2006/relationships/slideLayout" Id="rId1"/></Relationships>
</file>

<file path=ppt/slides/_rels/slide18.xml.rels><?xml version="1.0" encoding="UTF-8" standalone="yes"?><Relationships xmlns="http://schemas.openxmlformats.org/package/2006/relationships"><Relationship Target="../notesSlides/notesSlide18.xml" Type="http://schemas.openxmlformats.org/officeDocument/2006/relationships/notesSlide" Id="rId2"/><Relationship Target="../slideLayouts/slideLayout7.xml" Type="http://schemas.openxmlformats.org/officeDocument/2006/relationships/slideLayout" Id="rId1"/></Relationships>
</file>

<file path=ppt/slides/_rels/slide19.xml.rels><?xml version="1.0" encoding="UTF-8" standalone="yes"?><Relationships xmlns="http://schemas.openxmlformats.org/package/2006/relationships"><Relationship Target="../media/image12.jpeg" Type="http://schemas.openxmlformats.org/officeDocument/2006/relationships/image" Id="rId3"/><Relationship Target="../notesSlides/notesSlide19.xml" Type="http://schemas.openxmlformats.org/officeDocument/2006/relationships/notesSlide" Id="rId2"/><Relationship Target="../slideLayouts/slideLayout7.xml" Type="http://schemas.openxmlformats.org/officeDocument/2006/relationships/slideLayout" Id="rId1"/></Relationships>
</file>

<file path=ppt/slides/_rels/slide2.xml.rels><?xml version="1.0" encoding="UTF-8" standalone="yes"?><Relationships xmlns="http://schemas.openxmlformats.org/package/2006/relationships"><Relationship Target="../notesSlides/notesSlide2.xml" Type="http://schemas.openxmlformats.org/officeDocument/2006/relationships/notesSlide" Id="rId2"/><Relationship Target="../slideLayouts/slideLayout7.xml" Type="http://schemas.openxmlformats.org/officeDocument/2006/relationships/slideLayout" Id="rId1"/></Relationships>
</file>

<file path=ppt/slides/_rels/slide20.xml.rels><?xml version="1.0" encoding="UTF-8" standalone="yes"?><Relationships xmlns="http://schemas.openxmlformats.org/package/2006/relationships"><Relationship Target="../notesSlides/notesSlide20.xml" Type="http://schemas.openxmlformats.org/officeDocument/2006/relationships/notesSlide" Id="rId2"/><Relationship Target="../slideLayouts/slideLayout7.xml" Type="http://schemas.openxmlformats.org/officeDocument/2006/relationships/slideLayout" Id="rId1"/></Relationships>
</file>

<file path=ppt/slides/_rels/slide21.xml.rels><?xml version="1.0" encoding="UTF-8" standalone="yes"?><Relationships xmlns="http://schemas.openxmlformats.org/package/2006/relationships"><Relationship Target="../media/image13.jpeg" Type="http://schemas.openxmlformats.org/officeDocument/2006/relationships/image" Id="rId3"/><Relationship Target="../notesSlides/notesSlide21.xml" Type="http://schemas.openxmlformats.org/officeDocument/2006/relationships/notesSlide" Id="rId2"/><Relationship Target="../slideLayouts/slideLayout7.xml" Type="http://schemas.openxmlformats.org/officeDocument/2006/relationships/slideLayout" Id="rId1"/></Relationships>
</file>

<file path=ppt/slides/_rels/slide22.xml.rels><?xml version="1.0" encoding="UTF-8" standalone="yes"?><Relationships xmlns="http://schemas.openxmlformats.org/package/2006/relationships"><Relationship Target="../notesSlides/notesSlide22.xml" Type="http://schemas.openxmlformats.org/officeDocument/2006/relationships/notesSlide" Id="rId2"/><Relationship Target="../slideLayouts/slideLayout7.xml" Type="http://schemas.openxmlformats.org/officeDocument/2006/relationships/slideLayout" Id="rId1"/></Relationships>
</file>

<file path=ppt/slides/_rels/slide23.xml.rels><?xml version="1.0" encoding="UTF-8" standalone="yes"?><Relationships xmlns="http://schemas.openxmlformats.org/package/2006/relationships"><Relationship Target="../notesSlides/notesSlide23.xml" Type="http://schemas.openxmlformats.org/officeDocument/2006/relationships/notesSlide" Id="rId2"/><Relationship Target="../slideLayouts/slideLayout7.xml" Type="http://schemas.openxmlformats.org/officeDocument/2006/relationships/slideLayout" Id="rId1"/></Relationships>
</file>

<file path=ppt/slides/_rels/slide24.xml.rels><?xml version="1.0" encoding="UTF-8" standalone="yes"?><Relationships xmlns="http://schemas.openxmlformats.org/package/2006/relationships"><Relationship Target="../media/image14.jpeg" Type="http://schemas.openxmlformats.org/officeDocument/2006/relationships/image" Id="rId3"/><Relationship Target="../notesSlides/notesSlide24.xml" Type="http://schemas.openxmlformats.org/officeDocument/2006/relationships/notesSlide" Id="rId2"/><Relationship Target="../slideLayouts/slideLayout7.xml" Type="http://schemas.openxmlformats.org/officeDocument/2006/relationships/slideLayout" Id="rId1"/></Relationships>
</file>

<file path=ppt/slides/_rels/slide25.xml.rels><?xml version="1.0" encoding="UTF-8" standalone="yes"?><Relationships xmlns="http://schemas.openxmlformats.org/package/2006/relationships"><Relationship Target="../notesSlides/notesSlide25.xml" Type="http://schemas.openxmlformats.org/officeDocument/2006/relationships/notesSlide" Id="rId2"/><Relationship Target="../slideLayouts/slideLayout7.xml" Type="http://schemas.openxmlformats.org/officeDocument/2006/relationships/slideLayout" Id="rId1"/></Relationships>
</file>

<file path=ppt/slides/_rels/slide26.xml.rels><?xml version="1.0" encoding="UTF-8" standalone="yes"?><Relationships xmlns="http://schemas.openxmlformats.org/package/2006/relationships"><Relationship Target="../media/image15.jpeg" Type="http://schemas.openxmlformats.org/officeDocument/2006/relationships/image" Id="rId3"/><Relationship Target="../notesSlides/notesSlide26.xml" Type="http://schemas.openxmlformats.org/officeDocument/2006/relationships/notesSlide" Id="rId2"/><Relationship Target="../slideLayouts/slideLayout7.xml" Type="http://schemas.openxmlformats.org/officeDocument/2006/relationships/slideLayout" Id="rId1"/></Relationships>
</file>

<file path=ppt/slides/_rels/slide27.xml.rels><?xml version="1.0" encoding="UTF-8" standalone="yes"?><Relationships xmlns="http://schemas.openxmlformats.org/package/2006/relationships"><Relationship Target="../media/image16.png" Type="http://schemas.openxmlformats.org/officeDocument/2006/relationships/image" Id="rId3"/><Relationship Target="../notesSlides/notesSlide27.xml" Type="http://schemas.openxmlformats.org/officeDocument/2006/relationships/notesSlide" Id="rId2"/><Relationship Target="../slideLayouts/slideLayout7.xml" Type="http://schemas.openxmlformats.org/officeDocument/2006/relationships/slideLayout" Id="rId1"/></Relationships>
</file>

<file path=ppt/slides/_rels/slide28.xml.rels><?xml version="1.0" encoding="UTF-8" standalone="yes"?><Relationships xmlns="http://schemas.openxmlformats.org/package/2006/relationships"><Relationship Target="../media/image17.png" Type="http://schemas.openxmlformats.org/officeDocument/2006/relationships/image" Id="rId3"/><Relationship Target="../notesSlides/notesSlide28.xml" Type="http://schemas.openxmlformats.org/officeDocument/2006/relationships/notesSlide" Id="rId2"/><Relationship Target="../slideLayouts/slideLayout7.xml" Type="http://schemas.openxmlformats.org/officeDocument/2006/relationships/slideLayout" Id="rId1"/></Relationships>
</file>

<file path=ppt/slides/_rels/slide29.xml.rels><?xml version="1.0" encoding="UTF-8" standalone="yes"?><Relationships xmlns="http://schemas.openxmlformats.org/package/2006/relationships"><Relationship Target="../media/image18.png" Type="http://schemas.openxmlformats.org/officeDocument/2006/relationships/image" Id="rId3"/><Relationship Target="../notesSlides/notesSlide29.xml" Type="http://schemas.openxmlformats.org/officeDocument/2006/relationships/notesSlide" Id="rId2"/><Relationship Target="../slideLayouts/slideLayout7.xml" Type="http://schemas.openxmlformats.org/officeDocument/2006/relationships/slideLayout" Id="rId1"/></Relationships>
</file>

<file path=ppt/slides/_rels/slide3.xml.rels><?xml version="1.0" encoding="UTF-8" standalone="yes"?><Relationships xmlns="http://schemas.openxmlformats.org/package/2006/relationships"><Relationship Target="../notesSlides/notesSlide3.xml" Type="http://schemas.openxmlformats.org/officeDocument/2006/relationships/notesSlide" Id="rId2"/><Relationship Target="../slideLayouts/slideLayout7.xml" Type="http://schemas.openxmlformats.org/officeDocument/2006/relationships/slideLayout" Id="rId1"/></Relationships>
</file>

<file path=ppt/slides/_rels/slide30.xml.rels><?xml version="1.0" encoding="UTF-8" standalone="yes"?><Relationships xmlns="http://schemas.openxmlformats.org/package/2006/relationships"><Relationship Target="../media/image19.jpeg" Type="http://schemas.openxmlformats.org/officeDocument/2006/relationships/image" Id="rId3"/><Relationship Target="../notesSlides/notesSlide30.xml" Type="http://schemas.openxmlformats.org/officeDocument/2006/relationships/notesSlide" Id="rId2"/><Relationship Target="../slideLayouts/slideLayout7.xml" Type="http://schemas.openxmlformats.org/officeDocument/2006/relationships/slideLayout" Id="rId1"/></Relationships>
</file>

<file path=ppt/slides/_rels/slide31.xml.rels><?xml version="1.0" encoding="UTF-8" standalone="yes"?><Relationships xmlns="http://schemas.openxmlformats.org/package/2006/relationships"><Relationship Target="../media/image20.jpeg" Type="http://schemas.openxmlformats.org/officeDocument/2006/relationships/image" Id="rId3"/><Relationship Target="../notesSlides/notesSlide31.xml" Type="http://schemas.openxmlformats.org/officeDocument/2006/relationships/notesSlide" Id="rId2"/><Relationship Target="../slideLayouts/slideLayout7.xml" Type="http://schemas.openxmlformats.org/officeDocument/2006/relationships/slideLayout" Id="rId1"/></Relationships>
</file>

<file path=ppt/slides/_rels/slide32.xml.rels><?xml version="1.0" encoding="UTF-8" standalone="yes"?><Relationships xmlns="http://schemas.openxmlformats.org/package/2006/relationships"><Relationship Target="../media/image21.jpeg" Type="http://schemas.openxmlformats.org/officeDocument/2006/relationships/image" Id="rId3"/><Relationship Target="../notesSlides/notesSlide32.xml" Type="http://schemas.openxmlformats.org/officeDocument/2006/relationships/notesSlide" Id="rId2"/><Relationship Target="../slideLayouts/slideLayout7.xml" Type="http://schemas.openxmlformats.org/officeDocument/2006/relationships/slideLayout" Id="rId1"/></Relationships>
</file>

<file path=ppt/slides/_rels/slide33.xml.rels><?xml version="1.0" encoding="UTF-8" standalone="yes"?><Relationships xmlns="http://schemas.openxmlformats.org/package/2006/relationships"><Relationship Target="../media/image22.jpeg" Type="http://schemas.openxmlformats.org/officeDocument/2006/relationships/image" Id="rId3"/><Relationship Target="../notesSlides/notesSlide33.xml" Type="http://schemas.openxmlformats.org/officeDocument/2006/relationships/notesSlide" Id="rId2"/><Relationship Target="../slideLayouts/slideLayout7.xml" Type="http://schemas.openxmlformats.org/officeDocument/2006/relationships/slideLayout" Id="rId1"/></Relationships>
</file>

<file path=ppt/slides/_rels/slide34.xml.rels><?xml version="1.0" encoding="UTF-8" standalone="yes"?><Relationships xmlns="http://schemas.openxmlformats.org/package/2006/relationships"><Relationship Target="../media/image23.jpeg" Type="http://schemas.openxmlformats.org/officeDocument/2006/relationships/image" Id="rId3"/><Relationship Target="../notesSlides/notesSlide34.xml" Type="http://schemas.openxmlformats.org/officeDocument/2006/relationships/notesSlide" Id="rId2"/><Relationship Target="../slideLayouts/slideLayout7.xml" Type="http://schemas.openxmlformats.org/officeDocument/2006/relationships/slideLayout" Id="rId1"/></Relationships>
</file>

<file path=ppt/slides/_rels/slide35.xml.rels><?xml version="1.0" encoding="UTF-8" standalone="yes"?><Relationships xmlns="http://schemas.openxmlformats.org/package/2006/relationships"><Relationship Target="../media/image24.jpeg" Type="http://schemas.openxmlformats.org/officeDocument/2006/relationships/image" Id="rId3"/><Relationship Target="../notesSlides/notesSlide35.xml" Type="http://schemas.openxmlformats.org/officeDocument/2006/relationships/notesSlide" Id="rId2"/><Relationship Target="../slideLayouts/slideLayout7.xml" Type="http://schemas.openxmlformats.org/officeDocument/2006/relationships/slideLayout" Id="rId1"/></Relationships>
</file>

<file path=ppt/slides/_rels/slide36.xml.rels><?xml version="1.0" encoding="UTF-8" standalone="yes"?><Relationships xmlns="http://schemas.openxmlformats.org/package/2006/relationships"><Relationship Target="../media/image25.jpeg" Type="http://schemas.openxmlformats.org/officeDocument/2006/relationships/image" Id="rId3"/><Relationship Target="../notesSlides/notesSlide36.xml" Type="http://schemas.openxmlformats.org/officeDocument/2006/relationships/notesSlide" Id="rId2"/><Relationship Target="../slideLayouts/slideLayout7.xml" Type="http://schemas.openxmlformats.org/officeDocument/2006/relationships/slideLayout" Id="rId1"/></Relationships>
</file>

<file path=ppt/slides/_rels/slide37.xml.rels><?xml version="1.0" encoding="UTF-8" standalone="yes"?><Relationships xmlns="http://schemas.openxmlformats.org/package/2006/relationships"><Relationship Target="../notesSlides/notesSlide37.xml" Type="http://schemas.openxmlformats.org/officeDocument/2006/relationships/notesSlide" Id="rId2"/><Relationship Target="../slideLayouts/slideLayout7.xml" Type="http://schemas.openxmlformats.org/officeDocument/2006/relationships/slideLayout" Id="rId1"/></Relationships>
</file>

<file path=ppt/slides/_rels/slide38.xml.rels><?xml version="1.0" encoding="UTF-8" standalone="yes"?><Relationships xmlns="http://schemas.openxmlformats.org/package/2006/relationships"><Relationship Target="../media/image26.jpeg" Type="http://schemas.openxmlformats.org/officeDocument/2006/relationships/image" Id="rId3"/><Relationship Target="../notesSlides/notesSlide38.xml" Type="http://schemas.openxmlformats.org/officeDocument/2006/relationships/notesSlide" Id="rId2"/><Relationship Target="../slideLayouts/slideLayout7.xml" Type="http://schemas.openxmlformats.org/officeDocument/2006/relationships/slideLayout" Id="rId1"/></Relationships>
</file>

<file path=ppt/slides/_rels/slide39.xml.rels><?xml version="1.0" encoding="UTF-8" standalone="yes"?><Relationships xmlns="http://schemas.openxmlformats.org/package/2006/relationships"><Relationship Target="../notesSlides/notesSlide39.xml" Type="http://schemas.openxmlformats.org/officeDocument/2006/relationships/notesSlide" Id="rId2"/><Relationship Target="../slideLayouts/slideLayout7.xml" Type="http://schemas.openxmlformats.org/officeDocument/2006/relationships/slideLayout" Id="rId1"/></Relationships>
</file>

<file path=ppt/slides/_rels/slide4.xml.rels><?xml version="1.0" encoding="UTF-8" standalone="yes"?><Relationships xmlns="http://schemas.openxmlformats.org/package/2006/relationships"><Relationship Target="../notesSlides/notesSlide4.xml" Type="http://schemas.openxmlformats.org/officeDocument/2006/relationships/notesSlide" Id="rId2"/><Relationship Target="../slideLayouts/slideLayout7.xml" Type="http://schemas.openxmlformats.org/officeDocument/2006/relationships/slideLayout" Id="rId1"/></Relationships>
</file>

<file path=ppt/slides/_rels/slide40.xml.rels><?xml version="1.0" encoding="UTF-8" standalone="yes"?><Relationships xmlns="http://schemas.openxmlformats.org/package/2006/relationships"><Relationship Target="../media/image27.jpeg" Type="http://schemas.openxmlformats.org/officeDocument/2006/relationships/image" Id="rId3"/><Relationship Target="../notesSlides/notesSlide40.xml" Type="http://schemas.openxmlformats.org/officeDocument/2006/relationships/notesSlide" Id="rId2"/><Relationship Target="../slideLayouts/slideLayout7.xml" Type="http://schemas.openxmlformats.org/officeDocument/2006/relationships/slideLayout" Id="rId1"/></Relationships>
</file>

<file path=ppt/slides/_rels/slide41.xml.rels><?xml version="1.0" encoding="UTF-8" standalone="yes"?><Relationships xmlns="http://schemas.openxmlformats.org/package/2006/relationships"><Relationship Target="../media/image28.jpeg" Type="http://schemas.openxmlformats.org/officeDocument/2006/relationships/image" Id="rId3"/><Relationship Target="../notesSlides/notesSlide41.xml" Type="http://schemas.openxmlformats.org/officeDocument/2006/relationships/notesSlide" Id="rId2"/><Relationship Target="../slideLayouts/slideLayout7.xml" Type="http://schemas.openxmlformats.org/officeDocument/2006/relationships/slideLayout" Id="rId1"/></Relationships>
</file>

<file path=ppt/slides/_rels/slide42.xml.rels><?xml version="1.0" encoding="UTF-8" standalone="yes"?><Relationships xmlns="http://schemas.openxmlformats.org/package/2006/relationships"><Relationship Target="../media/image29.jpeg" Type="http://schemas.openxmlformats.org/officeDocument/2006/relationships/image" Id="rId3"/><Relationship Target="../notesSlides/notesSlide42.xml" Type="http://schemas.openxmlformats.org/officeDocument/2006/relationships/notesSlide" Id="rId2"/><Relationship Target="../slideLayouts/slideLayout7.xml" Type="http://schemas.openxmlformats.org/officeDocument/2006/relationships/slideLayout" Id="rId1"/></Relationships>
</file>

<file path=ppt/slides/_rels/slide43.xml.rels><?xml version="1.0" encoding="UTF-8" standalone="yes"?><Relationships xmlns="http://schemas.openxmlformats.org/package/2006/relationships"><Relationship Target="../notesSlides/notesSlide43.xml" Type="http://schemas.openxmlformats.org/officeDocument/2006/relationships/notesSlide" Id="rId2"/><Relationship Target="../slideLayouts/slideLayout7.xml" Type="http://schemas.openxmlformats.org/officeDocument/2006/relationships/slideLayout" Id="rId1"/></Relationships>
</file>

<file path=ppt/slides/_rels/slide44.xml.rels><?xml version="1.0" encoding="UTF-8" standalone="yes"?><Relationships xmlns="http://schemas.openxmlformats.org/package/2006/relationships"><Relationship Target="../media/image30.jpeg" Type="http://schemas.openxmlformats.org/officeDocument/2006/relationships/image" Id="rId3"/><Relationship Target="../notesSlides/notesSlide44.xml" Type="http://schemas.openxmlformats.org/officeDocument/2006/relationships/notesSlide" Id="rId2"/><Relationship Target="../slideLayouts/slideLayout7.xml" Type="http://schemas.openxmlformats.org/officeDocument/2006/relationships/slideLayout" Id="rId1"/></Relationships>
</file>

<file path=ppt/slides/_rels/slide45.xml.rels><?xml version="1.0" encoding="UTF-8" standalone="yes"?><Relationships xmlns="http://schemas.openxmlformats.org/package/2006/relationships"><Relationship Target="../media/image31.jpeg" Type="http://schemas.openxmlformats.org/officeDocument/2006/relationships/image" Id="rId3"/><Relationship Target="../notesSlides/notesSlide45.xml" Type="http://schemas.openxmlformats.org/officeDocument/2006/relationships/notesSlide" Id="rId2"/><Relationship Target="../slideLayouts/slideLayout7.xml" Type="http://schemas.openxmlformats.org/officeDocument/2006/relationships/slideLayout" Id="rId1"/></Relationships>
</file>

<file path=ppt/slides/_rels/slide46.xml.rels><?xml version="1.0" encoding="UTF-8" standalone="yes"?><Relationships xmlns="http://schemas.openxmlformats.org/package/2006/relationships"><Relationship Target="../notesSlides/notesSlide46.xml" Type="http://schemas.openxmlformats.org/officeDocument/2006/relationships/notesSlide" Id="rId2"/><Relationship Target="../slideLayouts/slideLayout7.xml" Type="http://schemas.openxmlformats.org/officeDocument/2006/relationships/slideLayout" Id="rId1"/></Relationships>
</file>

<file path=ppt/slides/_rels/slide47.xml.rels><?xml version="1.0" encoding="UTF-8" standalone="yes"?><Relationships xmlns="http://schemas.openxmlformats.org/package/2006/relationships"><Relationship Target="../notesSlides/notesSlide47.xml" Type="http://schemas.openxmlformats.org/officeDocument/2006/relationships/notesSlide" Id="rId2"/><Relationship Target="../slideLayouts/slideLayout7.xml" Type="http://schemas.openxmlformats.org/officeDocument/2006/relationships/slideLayout" Id="rId1"/></Relationships>
</file>

<file path=ppt/slides/_rels/slide48.xml.rels><?xml version="1.0" encoding="UTF-8" standalone="yes"?><Relationships xmlns="http://schemas.openxmlformats.org/package/2006/relationships"><Relationship Target="../media/image32.jpeg" Type="http://schemas.openxmlformats.org/officeDocument/2006/relationships/image" Id="rId3"/><Relationship Target="../notesSlides/notesSlide48.xml" Type="http://schemas.openxmlformats.org/officeDocument/2006/relationships/notesSlide" Id="rId2"/><Relationship Target="../slideLayouts/slideLayout7.xml" Type="http://schemas.openxmlformats.org/officeDocument/2006/relationships/slideLayout" Id="rId1"/></Relationships>
</file>

<file path=ppt/slides/_rels/slide49.xml.rels><?xml version="1.0" encoding="UTF-8" standalone="yes"?><Relationships xmlns="http://schemas.openxmlformats.org/package/2006/relationships"><Relationship Target="../notesSlides/notesSlide49.xml" Type="http://schemas.openxmlformats.org/officeDocument/2006/relationships/notesSlide" Id="rId2"/><Relationship Target="../slideLayouts/slideLayout7.xml" Type="http://schemas.openxmlformats.org/officeDocument/2006/relationships/slideLayout" Id="rId1"/></Relationships>
</file>

<file path=ppt/slides/_rels/slide5.xml.rels><?xml version="1.0" encoding="UTF-8" standalone="yes"?><Relationships xmlns="http://schemas.openxmlformats.org/package/2006/relationships"><Relationship Target="../notesSlides/notesSlide5.xml" Type="http://schemas.openxmlformats.org/officeDocument/2006/relationships/notesSlide" Id="rId2"/><Relationship Target="../slideLayouts/slideLayout7.xml" Type="http://schemas.openxmlformats.org/officeDocument/2006/relationships/slideLayout" Id="rId1"/></Relationships>
</file>

<file path=ppt/slides/_rels/slide50.xml.rels><?xml version="1.0" encoding="UTF-8" standalone="yes"?><Relationships xmlns="http://schemas.openxmlformats.org/package/2006/relationships"><Relationship Target="../notesSlides/notesSlide50.xml" Type="http://schemas.openxmlformats.org/officeDocument/2006/relationships/notesSlide" Id="rId2"/><Relationship Target="../slideLayouts/slideLayout7.xml" Type="http://schemas.openxmlformats.org/officeDocument/2006/relationships/slideLayout" Id="rId1"/></Relationships>
</file>

<file path=ppt/slides/_rels/slide51.xml.rels><?xml version="1.0" encoding="UTF-8" standalone="yes"?><Relationships xmlns="http://schemas.openxmlformats.org/package/2006/relationships"><Relationship Target="../media/image33.jpeg" Type="http://schemas.openxmlformats.org/officeDocument/2006/relationships/image" Id="rId3"/><Relationship Target="../notesSlides/notesSlide51.xml" Type="http://schemas.openxmlformats.org/officeDocument/2006/relationships/notesSlide" Id="rId2"/><Relationship Target="../slideLayouts/slideLayout7.xml" Type="http://schemas.openxmlformats.org/officeDocument/2006/relationships/slideLayout" Id="rId1"/></Relationships>
</file>

<file path=ppt/slides/_rels/slide52.xml.rels><?xml version="1.0" encoding="UTF-8" standalone="yes"?><Relationships xmlns="http://schemas.openxmlformats.org/package/2006/relationships"><Relationship Target="../media/image34.jpeg" Type="http://schemas.openxmlformats.org/officeDocument/2006/relationships/image" Id="rId3"/><Relationship Target="../notesSlides/notesSlide52.xml" Type="http://schemas.openxmlformats.org/officeDocument/2006/relationships/notesSlide" Id="rId2"/><Relationship Target="../slideLayouts/slideLayout7.xml" Type="http://schemas.openxmlformats.org/officeDocument/2006/relationships/slideLayout" Id="rId1"/></Relationships>
</file>

<file path=ppt/slides/_rels/slide53.xml.rels><?xml version="1.0" encoding="UTF-8" standalone="yes"?><Relationships xmlns="http://schemas.openxmlformats.org/package/2006/relationships"><Relationship Target="../notesSlides/notesSlide53.xml" Type="http://schemas.openxmlformats.org/officeDocument/2006/relationships/notesSlide" Id="rId2"/><Relationship Target="../slideLayouts/slideLayout7.xml" Type="http://schemas.openxmlformats.org/officeDocument/2006/relationships/slideLayout" Id="rId1"/></Relationships>
</file>

<file path=ppt/slides/_rels/slide54.xml.rels><?xml version="1.0" encoding="UTF-8" standalone="yes"?><Relationships xmlns="http://schemas.openxmlformats.org/package/2006/relationships"><Relationship Target="../notesSlides/notesSlide54.xml" Type="http://schemas.openxmlformats.org/officeDocument/2006/relationships/notesSlide" Id="rId2"/><Relationship Target="../slideLayouts/slideLayout7.xml" Type="http://schemas.openxmlformats.org/officeDocument/2006/relationships/slideLayout" Id="rId1"/></Relationships>
</file>

<file path=ppt/slides/_rels/slide55.xml.rels><?xml version="1.0" encoding="UTF-8" standalone="yes"?><Relationships xmlns="http://schemas.openxmlformats.org/package/2006/relationships"><Relationship Target="../notesSlides/notesSlide55.xml" Type="http://schemas.openxmlformats.org/officeDocument/2006/relationships/notesSlide" Id="rId2"/><Relationship Target="../slideLayouts/slideLayout7.xml" Type="http://schemas.openxmlformats.org/officeDocument/2006/relationships/slideLayout" Id="rId1"/></Relationships>
</file>

<file path=ppt/slides/_rels/slide56.xml.rels><?xml version="1.0" encoding="UTF-8" standalone="yes"?><Relationships xmlns="http://schemas.openxmlformats.org/package/2006/relationships"><Relationship Target="../notesSlides/notesSlide56.xml" Type="http://schemas.openxmlformats.org/officeDocument/2006/relationships/notesSlide" Id="rId2"/><Relationship Target="../slideLayouts/slideLayout7.xml" Type="http://schemas.openxmlformats.org/officeDocument/2006/relationships/slideLayout" Id="rId1"/></Relationships>
</file>

<file path=ppt/slides/_rels/slide57.xml.rels><?xml version="1.0" encoding="UTF-8" standalone="yes"?><Relationships xmlns="http://schemas.openxmlformats.org/package/2006/relationships"><Relationship Target="../media/image35.jpeg" Type="http://schemas.openxmlformats.org/officeDocument/2006/relationships/image" Id="rId3"/><Relationship Target="../notesSlides/notesSlide57.xml" Type="http://schemas.openxmlformats.org/officeDocument/2006/relationships/notesSlide" Id="rId2"/><Relationship Target="../slideLayouts/slideLayout7.xml" Type="http://schemas.openxmlformats.org/officeDocument/2006/relationships/slideLayout" Id="rId1"/></Relationships>
</file>

<file path=ppt/slides/_rels/slide58.xml.rels><?xml version="1.0" encoding="UTF-8" standalone="yes"?><Relationships xmlns="http://schemas.openxmlformats.org/package/2006/relationships"><Relationship Target="../notesSlides/notesSlide58.xml" Type="http://schemas.openxmlformats.org/officeDocument/2006/relationships/notesSlide" Id="rId2"/><Relationship Target="../slideLayouts/slideLayout7.xml" Type="http://schemas.openxmlformats.org/officeDocument/2006/relationships/slideLayout" Id="rId1"/></Relationships>
</file>

<file path=ppt/slides/_rels/slide59.xml.rels><?xml version="1.0" encoding="UTF-8" standalone="yes"?><Relationships xmlns="http://schemas.openxmlformats.org/package/2006/relationships"><Relationship Target="../notesSlides/notesSlide59.xml" Type="http://schemas.openxmlformats.org/officeDocument/2006/relationships/notesSlide" Id="rId2"/><Relationship Target="../slideLayouts/slideLayout7.xml" Type="http://schemas.openxmlformats.org/officeDocument/2006/relationships/slideLayout" Id="rId1"/></Relationships>
</file>

<file path=ppt/slides/_rels/slide6.xml.rels><?xml version="1.0" encoding="UTF-8" standalone="yes"?><Relationships xmlns="http://schemas.openxmlformats.org/package/2006/relationships"><Relationship Target="../notesSlides/notesSlide6.xml" Type="http://schemas.openxmlformats.org/officeDocument/2006/relationships/notesSlide" Id="rId2"/><Relationship Target="../slideLayouts/slideLayout7.xml" Type="http://schemas.openxmlformats.org/officeDocument/2006/relationships/slideLayout" Id="rId1"/></Relationships>
</file>

<file path=ppt/slides/_rels/slide60.xml.rels><?xml version="1.0" encoding="UTF-8" standalone="yes"?><Relationships xmlns="http://schemas.openxmlformats.org/package/2006/relationships"><Relationship Target="../media/image36.jpeg" Type="http://schemas.openxmlformats.org/officeDocument/2006/relationships/image" Id="rId3"/><Relationship Target="../notesSlides/notesSlide60.xml" Type="http://schemas.openxmlformats.org/officeDocument/2006/relationships/notesSlide" Id="rId2"/><Relationship Target="../slideLayouts/slideLayout7.xml" Type="http://schemas.openxmlformats.org/officeDocument/2006/relationships/slideLayout" Id="rId1"/></Relationships>
</file>

<file path=ppt/slides/_rels/slide61.xml.rels><?xml version="1.0" encoding="UTF-8" standalone="yes"?><Relationships xmlns="http://schemas.openxmlformats.org/package/2006/relationships"><Relationship Target="../media/image37.jpeg" Type="http://schemas.openxmlformats.org/officeDocument/2006/relationships/image" Id="rId3"/><Relationship Target="../notesSlides/notesSlide61.xml" Type="http://schemas.openxmlformats.org/officeDocument/2006/relationships/notesSlide" Id="rId2"/><Relationship Target="../slideLayouts/slideLayout7.xml" Type="http://schemas.openxmlformats.org/officeDocument/2006/relationships/slideLayout" Id="rId1"/></Relationships>
</file>

<file path=ppt/slides/_rels/slide62.xml.rels><?xml version="1.0" encoding="UTF-8" standalone="yes"?><Relationships xmlns="http://schemas.openxmlformats.org/package/2006/relationships"><Relationship Target="../notesSlides/notesSlide62.xml" Type="http://schemas.openxmlformats.org/officeDocument/2006/relationships/notesSlide" Id="rId2"/><Relationship Target="../slideLayouts/slideLayout7.xml" Type="http://schemas.openxmlformats.org/officeDocument/2006/relationships/slideLayout" Id="rId1"/></Relationships>
</file>

<file path=ppt/slides/_rels/slide63.xml.rels><?xml version="1.0" encoding="UTF-8" standalone="yes"?><Relationships xmlns="http://schemas.openxmlformats.org/package/2006/relationships"><Relationship Target="../media/image38.jpeg" Type="http://schemas.openxmlformats.org/officeDocument/2006/relationships/image" Id="rId3"/><Relationship Target="../notesSlides/notesSlide63.xml" Type="http://schemas.openxmlformats.org/officeDocument/2006/relationships/notesSlide" Id="rId2"/><Relationship Target="../slideLayouts/slideLayout7.xml" Type="http://schemas.openxmlformats.org/officeDocument/2006/relationships/slideLayout" Id="rId1"/></Relationships>
</file>

<file path=ppt/slides/_rels/slide64.xml.rels><?xml version="1.0" encoding="UTF-8" standalone="yes"?><Relationships xmlns="http://schemas.openxmlformats.org/package/2006/relationships"><Relationship Target="../notesSlides/notesSlide64.xml" Type="http://schemas.openxmlformats.org/officeDocument/2006/relationships/notesSlide" Id="rId2"/><Relationship Target="../slideLayouts/slideLayout7.xml" Type="http://schemas.openxmlformats.org/officeDocument/2006/relationships/slideLayout" Id="rId1"/></Relationships>
</file>

<file path=ppt/slides/_rels/slide65.xml.rels><?xml version="1.0" encoding="UTF-8" standalone="yes"?><Relationships xmlns="http://schemas.openxmlformats.org/package/2006/relationships"><Relationship Target="../notesSlides/notesSlide65.xml" Type="http://schemas.openxmlformats.org/officeDocument/2006/relationships/notesSlide" Id="rId2"/><Relationship Target="../slideLayouts/slideLayout7.xml" Type="http://schemas.openxmlformats.org/officeDocument/2006/relationships/slideLayout" Id="rId1"/></Relationships>
</file>

<file path=ppt/slides/_rels/slide66.xml.rels><?xml version="1.0" encoding="UTF-8" standalone="yes"?><Relationships xmlns="http://schemas.openxmlformats.org/package/2006/relationships"><Relationship Target="../media/image39.jpeg" Type="http://schemas.openxmlformats.org/officeDocument/2006/relationships/image" Id="rId3"/><Relationship Target="../notesSlides/notesSlide66.xml" Type="http://schemas.openxmlformats.org/officeDocument/2006/relationships/notesSlide" Id="rId2"/><Relationship Target="../slideLayouts/slideLayout7.xml" Type="http://schemas.openxmlformats.org/officeDocument/2006/relationships/slideLayout" Id="rId1"/></Relationships>
</file>

<file path=ppt/slides/_rels/slide67.xml.rels><?xml version="1.0" encoding="UTF-8" standalone="yes"?><Relationships xmlns="http://schemas.openxmlformats.org/package/2006/relationships"><Relationship Target="../media/image40.jpeg" Type="http://schemas.openxmlformats.org/officeDocument/2006/relationships/image" Id="rId3"/><Relationship Target="../notesSlides/notesSlide67.xml" Type="http://schemas.openxmlformats.org/officeDocument/2006/relationships/notesSlide" Id="rId2"/><Relationship Target="../slideLayouts/slideLayout7.xml" Type="http://schemas.openxmlformats.org/officeDocument/2006/relationships/slideLayout" Id="rId1"/></Relationships>
</file>

<file path=ppt/slides/_rels/slide68.xml.rels><?xml version="1.0" encoding="UTF-8" standalone="yes"?><Relationships xmlns="http://schemas.openxmlformats.org/package/2006/relationships"><Relationship Target="../notesSlides/notesSlide68.xml" Type="http://schemas.openxmlformats.org/officeDocument/2006/relationships/notesSlide" Id="rId2"/><Relationship Target="../slideLayouts/slideLayout7.xml" Type="http://schemas.openxmlformats.org/officeDocument/2006/relationships/slideLayout" Id="rId1"/></Relationships>
</file>

<file path=ppt/slides/_rels/slide69.xml.rels><?xml version="1.0" encoding="UTF-8" standalone="yes"?><Relationships xmlns="http://schemas.openxmlformats.org/package/2006/relationships"><Relationship Target="../notesSlides/notesSlide69.xml" Type="http://schemas.openxmlformats.org/officeDocument/2006/relationships/notesSlide" Id="rId2"/><Relationship Target="../slideLayouts/slideLayout7.xml" Type="http://schemas.openxmlformats.org/officeDocument/2006/relationships/slideLayout" Id="rId1"/></Relationships>
</file>

<file path=ppt/slides/_rels/slide7.xml.rels><?xml version="1.0" encoding="UTF-8" standalone="yes"?><Relationships xmlns="http://schemas.openxmlformats.org/package/2006/relationships"><Relationship Target="../media/image5.jpeg" Type="http://schemas.openxmlformats.org/officeDocument/2006/relationships/image" Id="rId3"/><Relationship Target="../notesSlides/notesSlide7.xml" Type="http://schemas.openxmlformats.org/officeDocument/2006/relationships/notesSlide" Id="rId2"/><Relationship Target="../slideLayouts/slideLayout7.xml" Type="http://schemas.openxmlformats.org/officeDocument/2006/relationships/slideLayout" Id="rId1"/></Relationships>
</file>

<file path=ppt/slides/_rels/slide70.xml.rels><?xml version="1.0" encoding="UTF-8" standalone="yes"?><Relationships xmlns="http://schemas.openxmlformats.org/package/2006/relationships"><Relationship Target="../notesSlides/notesSlide70.xml" Type="http://schemas.openxmlformats.org/officeDocument/2006/relationships/notesSlide" Id="rId2"/><Relationship Target="../slideLayouts/slideLayout7.xml" Type="http://schemas.openxmlformats.org/officeDocument/2006/relationships/slideLayout" Id="rId1"/></Relationships>
</file>

<file path=ppt/slides/_rels/slide71.xml.rels><?xml version="1.0" encoding="UTF-8" standalone="yes"?><Relationships xmlns="http://schemas.openxmlformats.org/package/2006/relationships"><Relationship Target="../media/image41.jpeg" Type="http://schemas.openxmlformats.org/officeDocument/2006/relationships/image" Id="rId3"/><Relationship Target="../notesSlides/notesSlide71.xml" Type="http://schemas.openxmlformats.org/officeDocument/2006/relationships/notesSlide" Id="rId2"/><Relationship Target="../slideLayouts/slideLayout7.xml" Type="http://schemas.openxmlformats.org/officeDocument/2006/relationships/slideLayout" Id="rId1"/></Relationships>
</file>

<file path=ppt/slides/_rels/slide72.xml.rels><?xml version="1.0" encoding="UTF-8" standalone="yes"?><Relationships xmlns="http://schemas.openxmlformats.org/package/2006/relationships"><Relationship Target="../media/image42.png" Type="http://schemas.openxmlformats.org/officeDocument/2006/relationships/image" Id="rId3"/><Relationship Target="../notesSlides/notesSlide72.xml" Type="http://schemas.openxmlformats.org/officeDocument/2006/relationships/notesSlide" Id="rId2"/><Relationship Target="../slideLayouts/slideLayout7.xml" Type="http://schemas.openxmlformats.org/officeDocument/2006/relationships/slideLayout" Id="rId1"/></Relationships>
</file>

<file path=ppt/slides/_rels/slide73.xml.rels><?xml version="1.0" encoding="UTF-8" standalone="yes"?><Relationships xmlns="http://schemas.openxmlformats.org/package/2006/relationships"><Relationship Target="../notesSlides/notesSlide73.xml" Type="http://schemas.openxmlformats.org/officeDocument/2006/relationships/notesSlide" Id="rId2"/><Relationship Target="../slideLayouts/slideLayout7.xml" Type="http://schemas.openxmlformats.org/officeDocument/2006/relationships/slideLayout" Id="rId1"/></Relationships>
</file>

<file path=ppt/slides/_rels/slide74.xml.rels><?xml version="1.0" encoding="UTF-8" standalone="yes"?><Relationships xmlns="http://schemas.openxmlformats.org/package/2006/relationships"><Relationship Target="../notesSlides/notesSlide74.xml" Type="http://schemas.openxmlformats.org/officeDocument/2006/relationships/notesSlide" Id="rId2"/><Relationship Target="../slideLayouts/slideLayout7.xml" Type="http://schemas.openxmlformats.org/officeDocument/2006/relationships/slideLayout" Id="rId1"/></Relationships>
</file>

<file path=ppt/slides/_rels/slide75.xml.rels><?xml version="1.0" encoding="UTF-8" standalone="yes"?><Relationships xmlns="http://schemas.openxmlformats.org/package/2006/relationships"><Relationship Target="../notesSlides/notesSlide75.xml" Type="http://schemas.openxmlformats.org/officeDocument/2006/relationships/notesSlide" Id="rId2"/><Relationship Target="../slideLayouts/slideLayout7.xml" Type="http://schemas.openxmlformats.org/officeDocument/2006/relationships/slideLayout" Id="rId1"/></Relationships>
</file>

<file path=ppt/slides/_rels/slide76.xml.rels><?xml version="1.0" encoding="UTF-8" standalone="yes"?><Relationships xmlns="http://schemas.openxmlformats.org/package/2006/relationships"><Relationship Target="../media/image43.jpeg" Type="http://schemas.openxmlformats.org/officeDocument/2006/relationships/image" Id="rId3"/><Relationship Target="../notesSlides/notesSlide76.xml" Type="http://schemas.openxmlformats.org/officeDocument/2006/relationships/notesSlide" Id="rId2"/><Relationship Target="../slideLayouts/slideLayout7.xml" Type="http://schemas.openxmlformats.org/officeDocument/2006/relationships/slideLayout" Id="rId1"/></Relationships>
</file>

<file path=ppt/slides/_rels/slide77.xml.rels><?xml version="1.0" encoding="UTF-8" standalone="yes"?><Relationships xmlns="http://schemas.openxmlformats.org/package/2006/relationships"><Relationship Target="../notesSlides/notesSlide77.xml" Type="http://schemas.openxmlformats.org/officeDocument/2006/relationships/notesSlide" Id="rId2"/><Relationship Target="../slideLayouts/slideLayout7.xml" Type="http://schemas.openxmlformats.org/officeDocument/2006/relationships/slideLayout" Id="rId1"/></Relationships>
</file>

<file path=ppt/slides/_rels/slide78.xml.rels><?xml version="1.0" encoding="UTF-8" standalone="yes"?><Relationships xmlns="http://schemas.openxmlformats.org/package/2006/relationships"><Relationship Target="../media/image44.jpeg" Type="http://schemas.openxmlformats.org/officeDocument/2006/relationships/image" Id="rId3"/><Relationship Target="../notesSlides/notesSlide78.xml" Type="http://schemas.openxmlformats.org/officeDocument/2006/relationships/notesSlide" Id="rId2"/><Relationship Target="../slideLayouts/slideLayout7.xml" Type="http://schemas.openxmlformats.org/officeDocument/2006/relationships/slideLayout" Id="rId1"/></Relationships>
</file>

<file path=ppt/slides/_rels/slide79.xml.rels><?xml version="1.0" encoding="UTF-8" standalone="yes"?><Relationships xmlns="http://schemas.openxmlformats.org/package/2006/relationships"><Relationship Target="../media/image45.jpeg" Type="http://schemas.openxmlformats.org/officeDocument/2006/relationships/image" Id="rId3"/><Relationship Target="../notesSlides/notesSlide79.xml" Type="http://schemas.openxmlformats.org/officeDocument/2006/relationships/notesSlide" Id="rId2"/><Relationship Target="../slideLayouts/slideLayout7.xml" Type="http://schemas.openxmlformats.org/officeDocument/2006/relationships/slideLayout" Id="rId1"/></Relationships>
</file>

<file path=ppt/slides/_rels/slide8.xml.rels><?xml version="1.0" encoding="UTF-8" standalone="yes"?><Relationships xmlns="http://schemas.openxmlformats.org/package/2006/relationships"><Relationship Target="../media/image6.jpeg" Type="http://schemas.openxmlformats.org/officeDocument/2006/relationships/image" Id="rId3"/><Relationship Target="../notesSlides/notesSlide8.xml" Type="http://schemas.openxmlformats.org/officeDocument/2006/relationships/notesSlide" Id="rId2"/><Relationship Target="../slideLayouts/slideLayout7.xml" Type="http://schemas.openxmlformats.org/officeDocument/2006/relationships/slideLayout" Id="rId1"/></Relationships>
</file>

<file path=ppt/slides/_rels/slide80.xml.rels><?xml version="1.0" encoding="UTF-8" standalone="yes"?><Relationships xmlns="http://schemas.openxmlformats.org/package/2006/relationships"><Relationship Target="../media/image46.jpeg" Type="http://schemas.openxmlformats.org/officeDocument/2006/relationships/image" Id="rId3"/><Relationship Target="../notesSlides/notesSlide80.xml" Type="http://schemas.openxmlformats.org/officeDocument/2006/relationships/notesSlide" Id="rId2"/><Relationship Target="../slideLayouts/slideLayout7.xml" Type="http://schemas.openxmlformats.org/officeDocument/2006/relationships/slideLayout" Id="rId1"/></Relationships>
</file>

<file path=ppt/slides/_rels/slide9.xml.rels><?xml version="1.0" encoding="UTF-8" standalone="yes"?><Relationships xmlns="http://schemas.openxmlformats.org/package/2006/relationships"><Relationship Target="../media/image7.jpeg" Type="http://schemas.openxmlformats.org/officeDocument/2006/relationships/image" Id="rId3"/><Relationship Target="../notesSlides/notesSlide9.xml" Type="http://schemas.openxmlformats.org/officeDocument/2006/relationships/notesSlide" Id="rId2"/><Relationship Target="../slideLayouts/slideLayout7.xml" Type="http://schemas.openxmlformats.org/officeDocument/2006/relationships/slideLayout" Id="rId1"/></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45" id="45"/>
          <p:cNvSpPr>
            <a:spLocks/>
          </p:cNvSpPr>
          <p:nvPr/>
        </p:nvSpPr>
        <p:spPr>
          <a:xfrm>
            <a:off y="3810000" x="5029200"/>
            <a:ext cy="1524000" cx="3810000"/>
          </a:xfrm>
          <a:prstGeom prst="rect">
            <a:avLst/>
          </a:prstGeom>
          <a:noFill/>
          <a:ln>
            <a:noFill/>
          </a:ln>
        </p:spPr>
        <p:txBody>
          <a:bodyPr numCol="1" anchor="ctr"/>
          <a:lstStyle/>
          <a:p>
            <a:endParaRPr/>
          </a:p>
        </p:txBody>
      </p:sp>
      <p:sp>
        <p:nvSpPr>
          <p:cNvPr name="Text Box 46" id="46"/>
          <p:cNvSpPr txBox="1">
            <a:spLocks/>
          </p:cNvSpPr>
          <p:nvPr/>
        </p:nvSpPr>
        <p:spPr>
          <a:xfrm>
            <a:off y="2362200" x="6248400"/>
            <a:ext cy="1108075" cx="722312"/>
          </a:xfrm>
          <a:prstGeom prst="rect">
            <a:avLst/>
          </a:prstGeom>
          <a:noFill/>
          <a:ln>
            <a:noFill/>
          </a:ln>
        </p:spPr>
        <p:txBody>
          <a:bodyPr wrap="none" numCol="1">
            <a:spAutoFit/>
          </a:bodyPr>
          <a:lstStyle/>
          <a:p>
            <a:pPr marL="0" indent="0"/>
            <a:r>
              <a:rPr sz="6600" smtClean="0" lang="en-US" dirty="0">
                <a:latin charset="0" pitchFamily="-106" typeface="Verdana"/>
                <a:ea charset="0" pitchFamily="-106" typeface="Arial"/>
              </a:rPr>
              <a:t>7</a:t>
            </a:r>
          </a:p>
        </p:txBody>
      </p:sp>
      <p:sp>
        <p:nvSpPr>
          <p:cNvPr name="Text Box 47" id="47"/>
          <p:cNvSpPr txBox="1">
            <a:spLocks/>
          </p:cNvSpPr>
          <p:nvPr/>
        </p:nvSpPr>
        <p:spPr>
          <a:xfrm>
            <a:off y="457200" x="228600"/>
            <a:ext cy="461962" cx="8534400"/>
          </a:xfrm>
          <a:prstGeom prst="rect">
            <a:avLst/>
          </a:prstGeom>
          <a:noFill/>
          <a:ln>
            <a:noFill/>
          </a:ln>
        </p:spPr>
        <p:txBody>
          <a:bodyPr numCol="1">
            <a:spAutoFit/>
          </a:bodyPr>
          <a:lstStyle/>
          <a:p>
            <a:pPr marL="0" indent="0"/>
            <a:r>
              <a:rPr smtClean="0" lang="en-US" dirty="0"/>
              <a:t> </a:t>
            </a:r>
          </a:p>
        </p:txBody>
      </p:sp>
      <p:sp>
        <p:nvSpPr>
          <p:cNvPr name="Text Box 48" id="48"/>
          <p:cNvSpPr txBox="1">
            <a:spLocks/>
          </p:cNvSpPr>
          <p:nvPr/>
        </p:nvSpPr>
        <p:spPr>
          <a:xfrm>
            <a:off y="3810000" x="4572000"/>
            <a:ext cy="1524000" cx="4267200"/>
          </a:xfrm>
          <a:prstGeom prst="rect">
            <a:avLst/>
          </a:prstGeom>
          <a:noFill/>
          <a:ln>
            <a:noFill/>
          </a:ln>
        </p:spPr>
        <p:txBody>
          <a:bodyPr numCol="1" anchor="ctr"/>
          <a:lstStyle/>
          <a:p>
            <a:pPr marL="0" indent="0"/>
            <a:r>
              <a:rPr sz="2600" smtClean="0" lang="en-US" dirty="0">
                <a:latin charset="0" pitchFamily="-106" typeface="Verdana"/>
              </a:rPr>
              <a:t>The Cardiovascular and Lymphatic Systems</a:t>
            </a:r>
          </a:p>
        </p:txBody>
      </p:sp>
    </p:spTree>
  </p:cSld>
  <p:clrMapOvr>
    <a:masterClrMapping/>
  </p:clrMapOvr>
  <p:transition spd="slow">
    <p:cut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72" id="72"/>
          <p:cNvSpPr>
            <a:spLocks/>
          </p:cNvSpPr>
          <p:nvPr>
            <p:ph type="title"/>
          </p:nvPr>
        </p:nvSpPr>
        <p:spPr>
          <a:xfrm>
            <a:off y="5486400" x="457200"/>
            <a:ext cy="685800" cx="8229600"/>
          </a:xfrm>
          <a:prstGeom prst="rect">
            <a:avLst/>
          </a:prstGeom>
          <a:ln>
            <a:noFill/>
          </a:ln>
        </p:spPr>
        <p:txBody>
          <a:bodyPr tIns="45720" wrap="square" rIns="91440" numCol="1" lIns="91440" bIns="45720" anchor="b" anchorCtr="1"/>
          <a:lstStyle/>
          <a:p>
            <a:pPr marL="0" indent="0"/>
            <a:r>
              <a:rPr sz="1400" smtClean="0" lang="en-US" dirty="0" b="1">
                <a:solidFill>
                  <a:srgbClr val="000000"/>
                </a:solidFill>
              </a:rPr>
              <a:t>Figure 7–1 (continued)   </a:t>
            </a:r>
            <a:r>
              <a:rPr sz="1400" smtClean="0" lang="en-US" dirty="0">
                <a:solidFill>
                  <a:srgbClr val="000000"/>
                </a:solidFill>
              </a:rPr>
              <a:t>Superficial Anatomy of the Heart</a:t>
            </a:r>
          </a:p>
        </p:txBody>
      </p:sp>
      <p:pic>
        <p:nvPicPr>
          <p:cNvPr name="Picture 73" id="73"/>
          <p:cNvPicPr>
            <a:picLocks noChangeAspect="1"/>
          </p:cNvPicPr>
          <p:nvPr/>
        </p:nvPicPr>
        <p:blipFill>
          <a:blip r:embed="rId3"/>
          <a:stretch/>
        </p:blipFill>
        <p:spPr>
          <a:xfrm>
            <a:off y="533400" x="1066800"/>
            <a:ext cy="5029200" cx="7010400"/>
          </a:xfrm>
          <a:prstGeom prst="rect">
            <a:avLst/>
          </a:prstGeom>
          <a:noFill/>
          <a:ln>
            <a:noFill/>
          </a:ln>
        </p:spPr>
      </p:pic>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75" id="75"/>
          <p:cNvSpPr>
            <a:spLocks/>
          </p:cNvSpPr>
          <p:nvPr>
            <p:ph type="title"/>
          </p:nvPr>
        </p:nvSpPr>
        <p:spPr>
          <a:xfrm>
            <a:off y="0" x="-19050"/>
            <a:ext cy="1371600" cx="9163050"/>
          </a:xfrm>
          <a:prstGeom prst="rect">
            <a:avLst/>
          </a:prstGeom>
          <a:ln>
            <a:noFill/>
          </a:ln>
        </p:spPr>
        <p:txBody>
          <a:bodyPr tIns="45720" wrap="square" rIns="91440" numCol="1" lIns="91440" bIns="45720" anchor="ctr"/>
          <a:lstStyle/>
          <a:p>
            <a:pPr marL="0" indent="0"/>
            <a:r>
              <a:rPr smtClean="0" lang="en-US" dirty="0">
                <a:effectLst>
                  <a:outerShdw dist="38100" dir="2700000" algn="tl" blurRad="38100">
                    <a:srgbClr val="C0C0C0"/>
                  </a:outerShdw>
                </a:effectLst>
              </a:rPr>
              <a:t>The Heart</a:t>
            </a:r>
          </a:p>
        </p:txBody>
      </p:sp>
      <p:sp>
        <p:nvSpPr>
          <p:cNvPr name="Text Box 76" id="76"/>
          <p:cNvSpPr>
            <a:spLocks/>
          </p:cNvSpPr>
          <p:nvPr>
            <p:ph type="body"/>
          </p:nvPr>
        </p:nvSpPr>
        <p:spPr>
          <a:xfrm>
            <a:off y="1600200" x="457200"/>
            <a:ext cy="4525962" cx="8229600"/>
          </a:xfrm>
          <a:prstGeom prst="rect">
            <a:avLst/>
          </a:prstGeom>
        </p:spPr>
        <p:txBody>
          <a:bodyPr tIns="45720" wrap="square" rIns="91440" numCol="1" lIns="91440" bIns="45720" anchor="t"/>
          <a:lstStyle/>
          <a:p>
            <a:pPr marL="342900" indent="-342900"/>
            <a:r>
              <a:rPr smtClean="0" lang="en-US" dirty="0"/>
              <a:t>Muscular organ, size of a fist</a:t>
            </a:r>
          </a:p>
          <a:p>
            <a:pPr marL="342900" indent="-342900"/>
            <a:r>
              <a:rPr smtClean="0" lang="en-US" dirty="0"/>
              <a:t>Located left of midline in thoracic cavity</a:t>
            </a:r>
          </a:p>
          <a:p>
            <a:pPr marL="342900" indent="-342900"/>
            <a:r>
              <a:rPr smtClean="0" lang="en-US" dirty="0"/>
              <a:t>Four chambers </a:t>
            </a:r>
          </a:p>
          <a:p>
            <a:pPr lvl="1" marL="742950" indent="-285750"/>
            <a:r>
              <a:rPr smtClean="0" lang="en-US" dirty="0"/>
              <a:t>Two atria, two ventricles separated by the interatrial and interventricular septum (wall)</a:t>
            </a:r>
          </a:p>
          <a:p>
            <a:pPr lvl="1" marL="742950" indent="-285750"/>
            <a:r>
              <a:rPr smtClean="0" lang="en-US" dirty="0"/>
              <a:t>Valves located between each atrium and ventricle so blood flows in only one direction, preventing backflow</a:t>
            </a: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77" id="77"/>
          <p:cNvSpPr txBox="1">
            <a:spLocks/>
          </p:cNvSpPr>
          <p:nvPr/>
        </p:nvSpPr>
        <p:spPr>
          <a:xfrm>
            <a:off y="1447800" x="685800"/>
            <a:ext cy="4114800" cx="7772400"/>
          </a:xfrm>
          <a:prstGeom prst="rect">
            <a:avLst/>
          </a:prstGeom>
          <a:noFill/>
          <a:ln>
            <a:noFill/>
          </a:ln>
        </p:spPr>
        <p:txBody>
          <a:bodyPr tIns="45700" rIns="91425" numCol="1" lIns="91425" bIns="45700"/>
          <a:lstStyle/>
          <a:p>
            <a:endParaRPr/>
          </a:p>
        </p:txBody>
      </p:sp>
      <p:sp>
        <p:nvSpPr>
          <p:cNvPr name="Text Box 78" id="78"/>
          <p:cNvSpPr txBox="1">
            <a:spLocks/>
          </p:cNvSpPr>
          <p:nvPr/>
        </p:nvSpPr>
        <p:spPr>
          <a:xfrm>
            <a:off y="6019800" x="3470275"/>
            <a:ext cy="338137" cx="2168525"/>
          </a:xfrm>
          <a:prstGeom prst="rect">
            <a:avLst/>
          </a:prstGeom>
          <a:noFill/>
          <a:ln>
            <a:noFill/>
          </a:ln>
        </p:spPr>
        <p:txBody>
          <a:bodyPr wrap="none" numCol="1">
            <a:spAutoFit/>
          </a:bodyPr>
          <a:lstStyle/>
          <a:p>
            <a:pPr algn="ctr" marL="0" indent="0"/>
            <a:r>
              <a:rPr sz="1600" smtClean="0" lang="en-US" dirty="0">
                <a:latin charset="0" pitchFamily="-106" typeface="Verdana"/>
                <a:hlinkClick/>
              </a:rPr>
              <a:t>Return to Directory</a:t>
            </a:r>
          </a:p>
        </p:txBody>
      </p:sp>
      <p:sp>
        <p:nvSpPr>
          <p:cNvPr name="Text Box 79" id="79"/>
          <p:cNvSpPr>
            <a:spLocks/>
          </p:cNvSpPr>
          <p:nvPr>
            <p:ph type="title"/>
          </p:nvPr>
        </p:nvSpPr>
        <p:spPr>
          <a:xfrm>
            <a:off y="0" x="-19050"/>
            <a:ext cy="1371600" cx="9163050"/>
          </a:xfrm>
          <a:prstGeom prst="rect">
            <a:avLst/>
          </a:prstGeom>
          <a:ln>
            <a:solidFill>
              <a:srgbClr val="7496C3">
                <a:alpha val="100000"/>
              </a:srgbClr>
            </a:solidFill>
            <a:round/>
            <a:headEnd/>
            <a:tailEnd/>
          </a:ln>
        </p:spPr>
        <p:txBody>
          <a:bodyPr tIns="45720" wrap="square" rIns="91440" numCol="1" lIns="91440" bIns="45720" anchor="ctr"/>
          <a:lstStyle/>
          <a:p>
            <a:pPr marL="0" indent="0"/>
            <a:r>
              <a:rPr smtClean="0" lang="en-US" dirty="0">
                <a:effectLst>
                  <a:outerShdw dist="38100" dir="2700000" algn="tl" blurRad="38100">
                    <a:srgbClr val="C0C0C0"/>
                  </a:outerShdw>
                </a:effectLst>
              </a:rPr>
              <a:t>Chambers of the Heart Animation</a:t>
            </a:r>
          </a:p>
        </p:txBody>
      </p:sp>
      <p:sp>
        <p:nvSpPr>
          <p:cNvPr name="Text Box 80" id="80"/>
          <p:cNvSpPr>
            <a:spLocks/>
          </p:cNvSpPr>
          <p:nvPr>
            <p:ph type="obj"/>
          </p:nvPr>
        </p:nvSpPr>
        <p:spPr>
          <a:xfrm>
            <a:off y="5608637" x="457200"/>
            <a:ext cy="563562" cx="8229600"/>
          </a:xfrm>
          <a:prstGeom prst="rect">
            <a:avLst/>
          </a:prstGeom>
        </p:spPr>
        <p:txBody>
          <a:bodyPr tIns="45720" wrap="square" rIns="91440" numCol="1" lIns="91440" bIns="45720" anchor="ctr"/>
          <a:lstStyle/>
          <a:p>
            <a:pPr algn="ctr" marL="0" indent="-4762">
              <a:spcBef>
                <a:spcPct val="0"/>
              </a:spcBef>
              <a:buNone/>
            </a:pPr>
            <a:r>
              <a:rPr sz="1400" smtClean="0" lang="en-US" dirty="0"/>
              <a:t>Click on the screenshot to view an animation showing the chambers of the heart.</a:t>
            </a:r>
          </a:p>
          <a:p>
            <a:pPr algn="ctr" marL="0" indent="-4762">
              <a:spcBef>
                <a:spcPct val="0"/>
              </a:spcBef>
              <a:buNone/>
            </a:pPr>
            <a:r>
              <a:rPr sz="1400" smtClean="0" lang="en-US" dirty="0"/>
              <a:t>Click again to pause the animation.</a:t>
            </a:r>
          </a:p>
        </p:txBody>
      </p:sp>
      <p:pic>
        <p:nvPicPr>
          <p:cNvPr name="Picture 81" id="81"/>
          <p:cNvPicPr>
            <a:picLocks/>
          </p:cNvPicPr>
          <p:nvPr/>
        </p:nvPicPr>
        <p:blipFill>
          <a:blip r:embed="rId3"/>
          <a:stretch/>
        </p:blipFill>
        <p:spPr>
          <a:xfrm>
            <a:off y="1493837" x="1774825"/>
            <a:ext cy="4114800" cx="5540375"/>
          </a:xfrm>
          <a:prstGeom prst="rect">
            <a:avLst/>
          </a:prstGeom>
          <a:noFill/>
          <a:ln>
            <a:solidFill>
              <a:schemeClr val="tx1"/>
            </a:solidFill>
            <a:round/>
            <a:headEnd/>
            <a:tailEnd/>
          </a:ln>
        </p:spPr>
      </p:pic>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83" id="83"/>
          <p:cNvSpPr>
            <a:spLocks/>
          </p:cNvSpPr>
          <p:nvPr>
            <p:ph type="title"/>
          </p:nvPr>
        </p:nvSpPr>
        <p:spPr>
          <a:xfrm>
            <a:off y="0" x="-19050"/>
            <a:ext cy="1371600" cx="9163050"/>
          </a:xfrm>
          <a:prstGeom prst="rect">
            <a:avLst/>
          </a:prstGeom>
          <a:ln>
            <a:noFill/>
          </a:ln>
        </p:spPr>
        <p:txBody>
          <a:bodyPr tIns="45720" wrap="square" rIns="91440" numCol="1" lIns="91440" bIns="45720" anchor="ctr"/>
          <a:lstStyle/>
          <a:p>
            <a:pPr marL="0" indent="0"/>
            <a:r>
              <a:rPr smtClean="0" lang="en-US" dirty="0">
                <a:effectLst>
                  <a:outerShdw dist="38100" dir="2700000" algn="tl" blurRad="38100">
                    <a:srgbClr val="C0C0C0"/>
                  </a:outerShdw>
                </a:effectLst>
              </a:rPr>
              <a:t>The Heart</a:t>
            </a:r>
          </a:p>
        </p:txBody>
      </p:sp>
      <p:sp>
        <p:nvSpPr>
          <p:cNvPr name="Text Box 84" id="84"/>
          <p:cNvSpPr>
            <a:spLocks/>
          </p:cNvSpPr>
          <p:nvPr>
            <p:ph type="body"/>
          </p:nvPr>
        </p:nvSpPr>
        <p:spPr>
          <a:xfrm>
            <a:off y="1600200" x="457200"/>
            <a:ext cy="4525962" cx="8229600"/>
          </a:xfrm>
          <a:prstGeom prst="rect">
            <a:avLst/>
          </a:prstGeom>
        </p:spPr>
        <p:txBody>
          <a:bodyPr tIns="45720" wrap="square" rIns="91440" numCol="1" lIns="91440" bIns="45720" anchor="t"/>
          <a:lstStyle/>
          <a:p>
            <a:pPr marL="342900" indent="-342900"/>
            <a:r>
              <a:rPr smtClean="0" lang="en-US" dirty="0"/>
              <a:t>Bloodflow through the Heart</a:t>
            </a:r>
          </a:p>
          <a:p>
            <a:pPr lvl="1" marL="742950" indent="-285750"/>
            <a:r>
              <a:rPr smtClean="0" lang="en-US" dirty="0"/>
              <a:t>Right (R) atrium of the heart receives blood from two large veins:</a:t>
            </a:r>
          </a:p>
          <a:p>
            <a:pPr lvl="2" marL="1085850" indent="-228600"/>
            <a:r>
              <a:rPr smtClean="0" lang="en-US" dirty="0"/>
              <a:t>Superior vena cava</a:t>
            </a:r>
          </a:p>
          <a:p>
            <a:pPr lvl="3" marL="1428750" indent="-228600"/>
            <a:r>
              <a:rPr smtClean="0" lang="en-US" dirty="0"/>
              <a:t>Brings blood from the head, neck, arms, and chest </a:t>
            </a:r>
          </a:p>
          <a:p>
            <a:pPr lvl="2" marL="1085850" indent="-228600"/>
            <a:r>
              <a:rPr smtClean="0" lang="en-US" dirty="0"/>
              <a:t>Inferior vena cava</a:t>
            </a:r>
          </a:p>
          <a:p>
            <a:pPr lvl="3" marL="1428750" indent="-228600"/>
            <a:r>
              <a:rPr smtClean="0" lang="en-US" dirty="0"/>
              <a:t>Carries O</a:t>
            </a:r>
            <a:r>
              <a:rPr smtClean="0" lang="en-US" dirty="0" baseline="-25000"/>
              <a:t>2</a:t>
            </a:r>
            <a:r>
              <a:rPr smtClean="0" lang="en-US" dirty="0"/>
              <a:t>-poor blood from the rest of the trunk and the legs</a:t>
            </a:r>
          </a:p>
        </p:txBody>
      </p:sp>
      <p:sp>
        <p:nvSpPr>
          <p:cNvPr name="Text Box 85" id="85"/>
          <p:cNvSpPr txBox="1">
            <a:spLocks/>
          </p:cNvSpPr>
          <p:nvPr/>
        </p:nvSpPr>
        <p:spPr>
          <a:xfrm>
            <a:off y="6092825" x="6045200"/>
            <a:ext cy="307975" cx="3098800"/>
          </a:xfrm>
          <a:prstGeom prst="rect">
            <a:avLst/>
          </a:prstGeom>
          <a:noFill/>
          <a:ln>
            <a:noFill/>
          </a:ln>
        </p:spPr>
        <p:txBody>
          <a:bodyPr numCol="1">
            <a:spAutoFit/>
          </a:bodyPr>
          <a:lstStyle/>
          <a:p>
            <a:pPr algn="r" marL="0" indent="0"/>
            <a:r>
              <a:rPr sz="1400" lang="en-US" smtClean="0" i="1" dirty="0">
                <a:latin charset="0" pitchFamily="-106" typeface="Verdana"/>
              </a:rPr>
              <a:t>continued on next slide</a:t>
            </a:r>
          </a:p>
        </p:txBody>
      </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86" id="86"/>
          <p:cNvSpPr>
            <a:spLocks/>
          </p:cNvSpPr>
          <p:nvPr>
            <p:ph type="title"/>
          </p:nvPr>
        </p:nvSpPr>
        <p:spPr>
          <a:xfrm>
            <a:off y="0" x="-19050"/>
            <a:ext cy="1371600" cx="9163050"/>
          </a:xfrm>
          <a:prstGeom prst="rect">
            <a:avLst/>
          </a:prstGeom>
          <a:ln>
            <a:noFill/>
          </a:ln>
        </p:spPr>
        <p:txBody>
          <a:bodyPr tIns="45720" wrap="square" rIns="91440" numCol="1" lIns="91440" bIns="45720" anchor="ctr"/>
          <a:lstStyle/>
          <a:p>
            <a:pPr marL="0" indent="0"/>
            <a:r>
              <a:rPr smtClean="0" lang="en-US" dirty="0">
                <a:effectLst>
                  <a:outerShdw dist="38100" dir="2700000" algn="tl" blurRad="38100">
                    <a:srgbClr val="C0C0C0"/>
                  </a:outerShdw>
                </a:effectLst>
              </a:rPr>
              <a:t>The Heart</a:t>
            </a:r>
          </a:p>
        </p:txBody>
      </p:sp>
      <p:sp>
        <p:nvSpPr>
          <p:cNvPr name="Text Box 87" id="87"/>
          <p:cNvSpPr>
            <a:spLocks/>
          </p:cNvSpPr>
          <p:nvPr>
            <p:ph type="body"/>
          </p:nvPr>
        </p:nvSpPr>
        <p:spPr>
          <a:xfrm>
            <a:off y="1600200" x="457200"/>
            <a:ext cy="4525962" cx="8229600"/>
          </a:xfrm>
          <a:prstGeom prst="rect">
            <a:avLst/>
          </a:prstGeom>
        </p:spPr>
        <p:txBody>
          <a:bodyPr tIns="45720" wrap="square" rIns="91440" numCol="1" lIns="91440" bIns="45720" anchor="t"/>
          <a:lstStyle/>
          <a:p>
            <a:pPr marL="342900" indent="-342900"/>
            <a:r>
              <a:rPr smtClean="0" lang="en-US" dirty="0"/>
              <a:t>Bloodflow through the Heart</a:t>
            </a:r>
          </a:p>
          <a:p>
            <a:pPr lvl="1" marL="742950" indent="-285750"/>
            <a:r>
              <a:rPr smtClean="0" lang="en-US" dirty="0"/>
              <a:t>When blood enters the right atrium, it passes through right atrioventricular, or tricuspid valve, into the right ventricle.</a:t>
            </a:r>
          </a:p>
          <a:p>
            <a:pPr lvl="1" marL="742950" indent="-285750"/>
            <a:r>
              <a:rPr smtClean="0" lang="en-US" dirty="0"/>
              <a:t>When blood exits right ventricle, it begins the pulmonary circuit to the right and left pulmonary arteries.</a:t>
            </a:r>
          </a:p>
        </p:txBody>
      </p:sp>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88" id="88"/>
          <p:cNvSpPr>
            <a:spLocks/>
          </p:cNvSpPr>
          <p:nvPr>
            <p:ph type="title"/>
          </p:nvPr>
        </p:nvSpPr>
        <p:spPr>
          <a:xfrm>
            <a:off y="5486400" x="457200"/>
            <a:ext cy="685800" cx="8229600"/>
          </a:xfrm>
          <a:prstGeom prst="rect">
            <a:avLst/>
          </a:prstGeom>
          <a:ln>
            <a:noFill/>
          </a:ln>
        </p:spPr>
        <p:txBody>
          <a:bodyPr tIns="45720" wrap="square" rIns="91440" numCol="1" lIns="91440" bIns="45720" anchor="b" anchorCtr="1"/>
          <a:lstStyle/>
          <a:p>
            <a:pPr marL="0" indent="0"/>
            <a:r>
              <a:rPr sz="1400" smtClean="0" lang="en-US" dirty="0" b="1">
                <a:solidFill>
                  <a:srgbClr val="000000"/>
                </a:solidFill>
              </a:rPr>
              <a:t>Figure 7–2   </a:t>
            </a:r>
            <a:r>
              <a:rPr sz="1400" smtClean="0" lang="en-US" dirty="0">
                <a:solidFill>
                  <a:srgbClr val="000000"/>
                </a:solidFill>
              </a:rPr>
              <a:t>Internal Anatomy of the Heart and Path of Blood Flow</a:t>
            </a:r>
          </a:p>
        </p:txBody>
      </p:sp>
      <p:pic>
        <p:nvPicPr>
          <p:cNvPr name="Picture 89" id="89"/>
          <p:cNvPicPr>
            <a:picLocks noChangeAspect="1"/>
          </p:cNvPicPr>
          <p:nvPr/>
        </p:nvPicPr>
        <p:blipFill>
          <a:blip r:embed="rId3"/>
          <a:stretch/>
        </p:blipFill>
        <p:spPr>
          <a:xfrm>
            <a:off y="533400" x="2008187"/>
            <a:ext cy="5029200" cx="5127625"/>
          </a:xfrm>
          <a:prstGeom prst="rect">
            <a:avLst/>
          </a:prstGeom>
          <a:noFill/>
          <a:ln>
            <a:noFill/>
          </a:ln>
        </p:spPr>
      </p:pic>
      <p:sp>
        <p:nvSpPr>
          <p:cNvPr name="Text Box 91" id="91"/>
          <p:cNvSpPr txBox="1">
            <a:spLocks/>
          </p:cNvSpPr>
          <p:nvPr/>
        </p:nvSpPr>
        <p:spPr>
          <a:xfrm>
            <a:off y="6092825" x="6045200"/>
            <a:ext cy="307975" cx="3098800"/>
          </a:xfrm>
          <a:prstGeom prst="rect">
            <a:avLst/>
          </a:prstGeom>
          <a:noFill/>
          <a:ln>
            <a:noFill/>
          </a:ln>
        </p:spPr>
        <p:txBody>
          <a:bodyPr numCol="1">
            <a:spAutoFit/>
          </a:bodyPr>
          <a:lstStyle/>
          <a:p>
            <a:pPr algn="r" marL="0" indent="0"/>
            <a:r>
              <a:rPr sz="1400" lang="en-US" smtClean="0" i="1" dirty="0">
                <a:latin charset="0" pitchFamily="-106" typeface="Verdana"/>
              </a:rPr>
              <a:t>continued on next slide</a:t>
            </a:r>
          </a:p>
        </p:txBody>
      </p:sp>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92" id="92"/>
          <p:cNvSpPr>
            <a:spLocks/>
          </p:cNvSpPr>
          <p:nvPr>
            <p:ph type="title"/>
          </p:nvPr>
        </p:nvSpPr>
        <p:spPr>
          <a:xfrm>
            <a:off y="5486400" x="457200"/>
            <a:ext cy="685800" cx="8229600"/>
          </a:xfrm>
          <a:prstGeom prst="rect">
            <a:avLst/>
          </a:prstGeom>
          <a:ln>
            <a:noFill/>
          </a:ln>
        </p:spPr>
        <p:txBody>
          <a:bodyPr tIns="45720" wrap="square" rIns="91440" numCol="1" lIns="91440" bIns="45720" anchor="b" anchorCtr="1"/>
          <a:lstStyle/>
          <a:p>
            <a:pPr marL="0" indent="0"/>
            <a:r>
              <a:rPr sz="1400" smtClean="0" lang="en-US" dirty="0" b="1">
                <a:solidFill>
                  <a:srgbClr val="000000"/>
                </a:solidFill>
              </a:rPr>
              <a:t>Figure 7–2 (continued)   </a:t>
            </a:r>
            <a:r>
              <a:rPr sz="1400" smtClean="0" lang="en-US" dirty="0">
                <a:solidFill>
                  <a:srgbClr val="000000"/>
                </a:solidFill>
              </a:rPr>
              <a:t>Internal Anatomy of the Heart and Path of Blood Flow</a:t>
            </a:r>
          </a:p>
        </p:txBody>
      </p:sp>
      <p:pic>
        <p:nvPicPr>
          <p:cNvPr name="Picture 93" id="93"/>
          <p:cNvPicPr>
            <a:picLocks noChangeAspect="1"/>
          </p:cNvPicPr>
          <p:nvPr/>
        </p:nvPicPr>
        <p:blipFill>
          <a:blip r:embed="rId3"/>
          <a:stretch/>
        </p:blipFill>
        <p:spPr>
          <a:xfrm>
            <a:off y="1600200" x="914400"/>
            <a:ext cy="3130550" cx="7315200"/>
          </a:xfrm>
          <a:prstGeom prst="rect">
            <a:avLst/>
          </a:prstGeom>
          <a:noFill/>
          <a:ln>
            <a:noFill/>
          </a:ln>
        </p:spPr>
      </p:pic>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95" id="95"/>
          <p:cNvSpPr>
            <a:spLocks/>
          </p:cNvSpPr>
          <p:nvPr>
            <p:ph type="title"/>
          </p:nvPr>
        </p:nvSpPr>
        <p:spPr>
          <a:xfrm>
            <a:off y="0" x="-19050"/>
            <a:ext cy="1371600" cx="9163050"/>
          </a:xfrm>
          <a:prstGeom prst="rect">
            <a:avLst/>
          </a:prstGeom>
          <a:ln>
            <a:noFill/>
          </a:ln>
        </p:spPr>
        <p:txBody>
          <a:bodyPr tIns="45720" wrap="square" rIns="91440" numCol="1" lIns="91440" bIns="45720" anchor="ctr"/>
          <a:lstStyle/>
          <a:p>
            <a:pPr marL="0" indent="0"/>
            <a:r>
              <a:rPr smtClean="0" lang="en-US" dirty="0">
                <a:effectLst>
                  <a:outerShdw dist="38100" dir="2700000" algn="tl" blurRad="38100">
                    <a:srgbClr val="C0C0C0"/>
                  </a:outerShdw>
                </a:effectLst>
              </a:rPr>
              <a:t>The Heart</a:t>
            </a:r>
          </a:p>
        </p:txBody>
      </p:sp>
      <p:sp>
        <p:nvSpPr>
          <p:cNvPr name="Text Box 96" id="96"/>
          <p:cNvSpPr>
            <a:spLocks/>
          </p:cNvSpPr>
          <p:nvPr>
            <p:ph type="body"/>
          </p:nvPr>
        </p:nvSpPr>
        <p:spPr>
          <a:xfrm>
            <a:off y="1600200" x="457200"/>
            <a:ext cy="4525962" cx="8229600"/>
          </a:xfrm>
          <a:prstGeom prst="rect">
            <a:avLst/>
          </a:prstGeom>
        </p:spPr>
        <p:txBody>
          <a:bodyPr tIns="45720" wrap="square" rIns="91440" numCol="1" lIns="91440" bIns="45720" anchor="t"/>
          <a:lstStyle/>
          <a:p>
            <a:pPr marL="342900" indent="-342900"/>
            <a:r>
              <a:rPr smtClean="0" lang="en-US" dirty="0"/>
              <a:t>The Pulmonary Circuit</a:t>
            </a:r>
          </a:p>
          <a:p>
            <a:pPr lvl="1" marL="742950" indent="-285750"/>
            <a:r>
              <a:rPr smtClean="0" lang="en-US" dirty="0"/>
              <a:t>Carries deoxygenated blood. </a:t>
            </a:r>
          </a:p>
          <a:p>
            <a:pPr lvl="1" marL="742950" indent="-285750"/>
            <a:r>
              <a:rPr smtClean="0" lang="en-US" dirty="0"/>
              <a:t>Vessels branch into smaller arterioles and capillaries within the lungs, where gas exchange occurs (O</a:t>
            </a:r>
            <a:r>
              <a:rPr smtClean="0" lang="en-US" dirty="0" baseline="-25000"/>
              <a:t>2</a:t>
            </a:r>
            <a:r>
              <a:rPr smtClean="0" lang="en-US" dirty="0"/>
              <a:t> is picked up, and CO</a:t>
            </a:r>
            <a:r>
              <a:rPr smtClean="0" lang="en-US" dirty="0" baseline="-25000"/>
              <a:t>2</a:t>
            </a:r>
            <a:r>
              <a:rPr smtClean="0" lang="en-US" dirty="0"/>
              <a:t> is released). </a:t>
            </a:r>
          </a:p>
          <a:p>
            <a:pPr lvl="1" marL="742950" indent="-285750"/>
            <a:r>
              <a:rPr smtClean="0" lang="en-US" dirty="0"/>
              <a:t>From the respiratory capillaries, blood flows into the L and R pulmonary veins and then into the left atrium.</a:t>
            </a:r>
          </a:p>
        </p:txBody>
      </p:sp>
      <p:sp>
        <p:nvSpPr>
          <p:cNvPr name="Text Box 97" id="97"/>
          <p:cNvSpPr txBox="1">
            <a:spLocks/>
          </p:cNvSpPr>
          <p:nvPr/>
        </p:nvSpPr>
        <p:spPr>
          <a:xfrm>
            <a:off y="6092825" x="6045200"/>
            <a:ext cy="307975" cx="3098800"/>
          </a:xfrm>
          <a:prstGeom prst="rect">
            <a:avLst/>
          </a:prstGeom>
          <a:noFill/>
          <a:ln>
            <a:noFill/>
          </a:ln>
        </p:spPr>
        <p:txBody>
          <a:bodyPr numCol="1">
            <a:spAutoFit/>
          </a:bodyPr>
          <a:lstStyle/>
          <a:p>
            <a:pPr algn="r" marL="0" indent="0"/>
            <a:r>
              <a:rPr sz="1400" lang="en-US" smtClean="0" i="1" dirty="0">
                <a:latin charset="0" pitchFamily="-106" typeface="Verdana"/>
              </a:rPr>
              <a:t>continued on next slide</a:t>
            </a:r>
          </a:p>
        </p:txBody>
      </p:sp>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98" id="98"/>
          <p:cNvSpPr>
            <a:spLocks/>
          </p:cNvSpPr>
          <p:nvPr>
            <p:ph type="title"/>
          </p:nvPr>
        </p:nvSpPr>
        <p:spPr>
          <a:xfrm>
            <a:off y="0" x="-19050"/>
            <a:ext cy="1371600" cx="9163050"/>
          </a:xfrm>
          <a:prstGeom prst="rect">
            <a:avLst/>
          </a:prstGeom>
          <a:ln>
            <a:noFill/>
          </a:ln>
        </p:spPr>
        <p:txBody>
          <a:bodyPr tIns="45720" wrap="square" rIns="91440" numCol="1" lIns="91440" bIns="45720" anchor="ctr"/>
          <a:lstStyle/>
          <a:p>
            <a:pPr marL="0" indent="0"/>
            <a:r>
              <a:rPr smtClean="0" lang="en-US" dirty="0">
                <a:effectLst>
                  <a:outerShdw dist="38100" dir="2700000" algn="tl" blurRad="38100">
                    <a:srgbClr val="C0C0C0"/>
                  </a:outerShdw>
                </a:effectLst>
              </a:rPr>
              <a:t>The Heart</a:t>
            </a:r>
          </a:p>
        </p:txBody>
      </p:sp>
      <p:sp>
        <p:nvSpPr>
          <p:cNvPr name="Text Box 99" id="99"/>
          <p:cNvSpPr>
            <a:spLocks/>
          </p:cNvSpPr>
          <p:nvPr>
            <p:ph type="body"/>
          </p:nvPr>
        </p:nvSpPr>
        <p:spPr>
          <a:xfrm>
            <a:off y="1600200" x="457200"/>
            <a:ext cy="4525962" cx="8229600"/>
          </a:xfrm>
          <a:prstGeom prst="rect">
            <a:avLst/>
          </a:prstGeom>
        </p:spPr>
        <p:txBody>
          <a:bodyPr tIns="45720" wrap="square" rIns="91440" numCol="1" lIns="91440" bIns="45720" anchor="t"/>
          <a:lstStyle/>
          <a:p>
            <a:pPr marL="342900" indent="-342900"/>
            <a:r>
              <a:rPr smtClean="0" lang="en-US" dirty="0"/>
              <a:t>The Pulmonary Circuit </a:t>
            </a:r>
          </a:p>
          <a:p>
            <a:pPr lvl="1" marL="742950" indent="-285750"/>
            <a:r>
              <a:rPr smtClean="0" lang="en-US" dirty="0"/>
              <a:t>Blood flows through mitral valve into L ventricle.</a:t>
            </a:r>
          </a:p>
          <a:p>
            <a:pPr lvl="1" marL="742950" indent="-285750"/>
            <a:r>
              <a:rPr smtClean="0" lang="en-US" dirty="0"/>
              <a:t>Blood exits L ventricle, then it passes through the aortic semilunar valve and into the ascending aorta to the systemic circuit. </a:t>
            </a:r>
          </a:p>
          <a:p>
            <a:pPr lvl="1" marL="742950" indent="-285750"/>
            <a:r>
              <a:rPr smtClean="0" lang="en-US" dirty="0"/>
              <a:t>The systemic circuit carries blood to the tissues of the body.</a:t>
            </a:r>
          </a:p>
        </p:txBody>
      </p:sp>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100" id="100"/>
          <p:cNvSpPr>
            <a:spLocks/>
          </p:cNvSpPr>
          <p:nvPr>
            <p:ph type="title"/>
          </p:nvPr>
        </p:nvSpPr>
        <p:spPr>
          <a:xfrm>
            <a:off y="5486400" x="457200"/>
            <a:ext cy="685800" cx="8229600"/>
          </a:xfrm>
          <a:prstGeom prst="rect">
            <a:avLst/>
          </a:prstGeom>
          <a:ln>
            <a:noFill/>
          </a:ln>
        </p:spPr>
        <p:txBody>
          <a:bodyPr tIns="45720" wrap="square" rIns="91440" numCol="1" lIns="91440" bIns="45720" anchor="b" anchorCtr="1"/>
          <a:lstStyle/>
          <a:p>
            <a:pPr marL="0" indent="0"/>
            <a:r>
              <a:rPr sz="1400" smtClean="0" lang="en-US" dirty="0" b="1">
                <a:solidFill>
                  <a:srgbClr val="000000"/>
                </a:solidFill>
              </a:rPr>
              <a:t>Figure 7–3   </a:t>
            </a:r>
            <a:r>
              <a:rPr sz="1400" smtClean="0" lang="en-US" dirty="0">
                <a:solidFill>
                  <a:srgbClr val="000000"/>
                </a:solidFill>
              </a:rPr>
              <a:t>The Pulmonary Circuit in the Cardiovascular System</a:t>
            </a:r>
          </a:p>
        </p:txBody>
      </p:sp>
      <p:pic>
        <p:nvPicPr>
          <p:cNvPr name="Picture 101" id="101"/>
          <p:cNvPicPr>
            <a:picLocks noChangeAspect="1"/>
          </p:cNvPicPr>
          <p:nvPr/>
        </p:nvPicPr>
        <p:blipFill>
          <a:blip r:embed="rId3"/>
          <a:stretch/>
        </p:blipFill>
        <p:spPr>
          <a:xfrm>
            <a:off y="533400" x="2528887"/>
            <a:ext cy="5029200" cx="4086225"/>
          </a:xfrm>
          <a:prstGeom prst="rect">
            <a:avLst/>
          </a:prstGeom>
          <a:noFill/>
          <a:ln>
            <a:noFill/>
          </a:ln>
        </p:spPr>
      </p:pic>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49" id="49"/>
          <p:cNvSpPr>
            <a:spLocks/>
          </p:cNvSpPr>
          <p:nvPr>
            <p:ph type="title"/>
          </p:nvPr>
        </p:nvSpPr>
        <p:spPr>
          <a:xfrm>
            <a:off y="0" x="-19050"/>
            <a:ext cy="1371600" cx="9163050"/>
          </a:xfrm>
          <a:prstGeom prst="rect">
            <a:avLst/>
          </a:prstGeom>
          <a:ln>
            <a:noFill/>
          </a:ln>
        </p:spPr>
        <p:txBody>
          <a:bodyPr tIns="45720" wrap="square" rIns="91440" numCol="1" lIns="91440" bIns="45720" anchor="ctr"/>
          <a:lstStyle/>
          <a:p>
            <a:pPr marL="0" indent="0"/>
            <a:r>
              <a:rPr smtClean="0" lang="en-US" dirty="0">
                <a:effectLst>
                  <a:outerShdw dist="38100" dir="2700000" algn="tl" blurRad="38100">
                    <a:srgbClr val="C0C0C0"/>
                  </a:outerShdw>
                </a:effectLst>
              </a:rPr>
              <a:t>Media Directory</a:t>
            </a:r>
          </a:p>
        </p:txBody>
      </p:sp>
      <p:sp>
        <p:nvSpPr>
          <p:cNvPr name="Text Box 50" id="50"/>
          <p:cNvSpPr>
            <a:spLocks/>
          </p:cNvSpPr>
          <p:nvPr>
            <p:ph type="obj"/>
          </p:nvPr>
        </p:nvSpPr>
        <p:spPr>
          <a:xfrm>
            <a:off y="1600200" x="381000"/>
            <a:ext cy="4525962" cx="8229600"/>
          </a:xfrm>
          <a:prstGeom prst="rect">
            <a:avLst/>
          </a:prstGeom>
        </p:spPr>
        <p:txBody>
          <a:bodyPr tIns="45720" wrap="square" rIns="91440" numCol="1" lIns="91440" bIns="45720" anchor="t"/>
          <a:lstStyle/>
          <a:p>
            <a:pPr marL="463550" indent="-463550">
              <a:spcBef>
                <a:spcPct val="0"/>
              </a:spcBef>
              <a:buNone/>
            </a:pPr>
            <a:r>
              <a:rPr u="sng" sz="2000" smtClean="0" lang="en-US" dirty="0">
                <a:solidFill>
                  <a:schemeClr val="hlink"/>
                </a:solidFill>
                <a:hlinkClick/>
              </a:rPr>
              <a:t>Slide 12	Chambers of the Heart Animation</a:t>
            </a:r>
          </a:p>
          <a:p>
            <a:pPr marL="463550" indent="-463550">
              <a:spcBef>
                <a:spcPts val="400"/>
              </a:spcBef>
              <a:buNone/>
            </a:pPr>
            <a:r>
              <a:rPr u="sng" sz="2000" smtClean="0" lang="en-US" dirty="0">
                <a:solidFill>
                  <a:schemeClr val="hlink"/>
                </a:solidFill>
                <a:hlinkClick/>
              </a:rPr>
              <a:t>Slide 27	Head and Neck Circulatory System Animation</a:t>
            </a:r>
            <a:endParaRPr u="sng" sz="2000" smtClean="0" lang="en-US" dirty="0">
              <a:solidFill>
                <a:schemeClr val="hlink"/>
              </a:solidFill>
            </a:endParaRPr>
          </a:p>
          <a:p>
            <a:pPr marL="463550" indent="-463550">
              <a:spcBef>
                <a:spcPts val="400"/>
              </a:spcBef>
              <a:buNone/>
            </a:pPr>
            <a:r>
              <a:rPr u="sng" sz="2000" smtClean="0" lang="en-US" dirty="0">
                <a:solidFill>
                  <a:schemeClr val="hlink"/>
                </a:solidFill>
                <a:hlinkClick/>
              </a:rPr>
              <a:t>Slide 28	Abdominal Circulatory System Animation</a:t>
            </a:r>
            <a:endParaRPr u="sng" sz="2000" smtClean="0" lang="en-US" dirty="0">
              <a:solidFill>
                <a:schemeClr val="hlink"/>
              </a:solidFill>
            </a:endParaRPr>
          </a:p>
          <a:p>
            <a:pPr marL="463550" indent="-463550">
              <a:spcBef>
                <a:spcPts val="400"/>
              </a:spcBef>
              <a:buNone/>
            </a:pPr>
            <a:r>
              <a:rPr u="sng" sz="2000" smtClean="0" lang="en-US" dirty="0">
                <a:solidFill>
                  <a:schemeClr val="hlink"/>
                </a:solidFill>
                <a:hlinkClick/>
              </a:rPr>
              <a:t>Slide 29	Upper Extremity Circulatory System Animation</a:t>
            </a:r>
            <a:endParaRPr u="sng" sz="2000" smtClean="0" lang="en-US" dirty="0">
              <a:solidFill>
                <a:schemeClr val="hlink"/>
              </a:solidFill>
            </a:endParaRPr>
          </a:p>
          <a:p>
            <a:pPr marL="463550" indent="-463550">
              <a:spcBef>
                <a:spcPts val="400"/>
              </a:spcBef>
              <a:buNone/>
            </a:pPr>
            <a:r>
              <a:rPr u="sng" sz="2000" smtClean="0" lang="en-US" dirty="0">
                <a:solidFill>
                  <a:schemeClr val="hlink"/>
                </a:solidFill>
                <a:hlinkClick/>
              </a:rPr>
              <a:t>Slide 38	Capillary Pressure Animation</a:t>
            </a:r>
            <a:endParaRPr u="sng" sz="2000" smtClean="0" lang="en-US" dirty="0">
              <a:solidFill>
                <a:schemeClr val="hlink"/>
              </a:solidFill>
            </a:endParaRPr>
          </a:p>
          <a:p>
            <a:pPr marL="463550" indent="-463550">
              <a:spcBef>
                <a:spcPts val="400"/>
              </a:spcBef>
              <a:buNone/>
            </a:pPr>
            <a:r>
              <a:rPr u="sng" sz="2000" smtClean="0" lang="en-US" dirty="0">
                <a:solidFill>
                  <a:schemeClr val="hlink"/>
                </a:solidFill>
                <a:hlinkClick/>
              </a:rPr>
              <a:t>Slide 72	Lymphatic System Animation</a:t>
            </a:r>
            <a:endParaRPr u="sng" sz="2000" smtClean="0" lang="en-US" dirty="0">
              <a:solidFill>
                <a:schemeClr val="hlink"/>
              </a:solidFill>
            </a:endParaRPr>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103" id="103"/>
          <p:cNvSpPr>
            <a:spLocks/>
          </p:cNvSpPr>
          <p:nvPr>
            <p:ph type="title"/>
          </p:nvPr>
        </p:nvSpPr>
        <p:spPr>
          <a:xfrm>
            <a:off y="0" x="-19050"/>
            <a:ext cy="1371600" cx="9163050"/>
          </a:xfrm>
          <a:prstGeom prst="rect">
            <a:avLst/>
          </a:prstGeom>
          <a:ln>
            <a:noFill/>
          </a:ln>
        </p:spPr>
        <p:txBody>
          <a:bodyPr tIns="45720" wrap="square" rIns="91440" numCol="1" lIns="91440" bIns="45720" anchor="ctr"/>
          <a:lstStyle/>
          <a:p>
            <a:pPr marL="0" indent="0"/>
            <a:r>
              <a:rPr smtClean="0" lang="en-US" dirty="0">
                <a:effectLst>
                  <a:outerShdw dist="38100" dir="2700000" algn="tl" blurRad="38100">
                    <a:srgbClr val="C0C0C0"/>
                  </a:outerShdw>
                </a:effectLst>
              </a:rPr>
              <a:t>Circulating Blood</a:t>
            </a:r>
          </a:p>
        </p:txBody>
      </p:sp>
      <p:sp>
        <p:nvSpPr>
          <p:cNvPr name="Text Box 104" id="104"/>
          <p:cNvSpPr>
            <a:spLocks/>
          </p:cNvSpPr>
          <p:nvPr>
            <p:ph type="body"/>
          </p:nvPr>
        </p:nvSpPr>
        <p:spPr>
          <a:xfrm>
            <a:off y="1600200" x="457200"/>
            <a:ext cy="4525962" cx="8229600"/>
          </a:xfrm>
          <a:prstGeom prst="rect">
            <a:avLst/>
          </a:prstGeom>
        </p:spPr>
        <p:txBody>
          <a:bodyPr tIns="45720" wrap="square" rIns="91440" numCol="1" lIns="91440" bIns="45720" anchor="t"/>
          <a:lstStyle/>
          <a:p>
            <a:r>
              <a:t>Essential to homeostasis </a:t>
            </a:r>
          </a:p>
          <a:p>
            <a:r>
              <a:t>Provides nutrients chemical substances to all cells in the body</a:t>
            </a:r>
          </a:p>
          <a:p>
            <a:r>
              <a:t>Gas exchange takes place in blood (oxygen and carbon dioxide)</a:t>
            </a:r>
          </a:p>
        </p:txBody>
      </p:sp>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105" id="105"/>
          <p:cNvSpPr>
            <a:spLocks/>
          </p:cNvSpPr>
          <p:nvPr>
            <p:ph type="title"/>
          </p:nvPr>
        </p:nvSpPr>
        <p:spPr>
          <a:xfrm>
            <a:off y="5486400" x="457200"/>
            <a:ext cy="685800" cx="8229600"/>
          </a:xfrm>
          <a:prstGeom prst="rect">
            <a:avLst/>
          </a:prstGeom>
          <a:ln>
            <a:noFill/>
          </a:ln>
        </p:spPr>
        <p:txBody>
          <a:bodyPr tIns="45720" wrap="square" rIns="91440" numCol="1" lIns="91440" bIns="45720" anchor="b" anchorCtr="1"/>
          <a:lstStyle/>
          <a:p>
            <a:pPr marL="0" indent="0"/>
            <a:r>
              <a:rPr sz="1400" smtClean="0" lang="en-US" dirty="0" b="1">
                <a:solidFill>
                  <a:srgbClr val="000000"/>
                </a:solidFill>
              </a:rPr>
              <a:t>Figure 7–4   </a:t>
            </a:r>
            <a:r>
              <a:rPr sz="1400" smtClean="0" lang="en-US" dirty="0">
                <a:solidFill>
                  <a:srgbClr val="000000"/>
                </a:solidFill>
              </a:rPr>
              <a:t>Exchange of Gases in Systemic and Pulmonary Capillaries</a:t>
            </a:r>
          </a:p>
        </p:txBody>
      </p:sp>
      <p:pic>
        <p:nvPicPr>
          <p:cNvPr name="Picture 106" id="106"/>
          <p:cNvPicPr>
            <a:picLocks noChangeAspect="1"/>
          </p:cNvPicPr>
          <p:nvPr/>
        </p:nvPicPr>
        <p:blipFill>
          <a:blip r:embed="rId3"/>
          <a:stretch/>
        </p:blipFill>
        <p:spPr>
          <a:xfrm>
            <a:off y="533400" x="2743200"/>
            <a:ext cy="5029200" cx="3657600"/>
          </a:xfrm>
          <a:prstGeom prst="rect">
            <a:avLst/>
          </a:prstGeom>
          <a:noFill/>
          <a:ln>
            <a:noFill/>
          </a:ln>
        </p:spPr>
      </p:pic>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108" id="108"/>
          <p:cNvSpPr>
            <a:spLocks/>
          </p:cNvSpPr>
          <p:nvPr>
            <p:ph type="title"/>
          </p:nvPr>
        </p:nvSpPr>
        <p:spPr>
          <a:xfrm>
            <a:off y="0" x="-19050"/>
            <a:ext cy="1371600" cx="9163050"/>
          </a:xfrm>
          <a:prstGeom prst="rect">
            <a:avLst/>
          </a:prstGeom>
          <a:ln>
            <a:noFill/>
          </a:ln>
        </p:spPr>
        <p:txBody>
          <a:bodyPr tIns="45720" wrap="square" rIns="91440" numCol="1" lIns="91440" bIns="45720" anchor="ctr"/>
          <a:lstStyle/>
          <a:p>
            <a:pPr marL="0" indent="0"/>
            <a:r>
              <a:rPr smtClean="0" lang="en-US" dirty="0">
                <a:effectLst>
                  <a:outerShdw dist="38100" dir="2700000" algn="tl" blurRad="38100">
                    <a:srgbClr val="C0C0C0"/>
                  </a:outerShdw>
                </a:effectLst>
              </a:rPr>
              <a:t>The Vessels and Circulation</a:t>
            </a:r>
          </a:p>
        </p:txBody>
      </p:sp>
      <p:sp>
        <p:nvSpPr>
          <p:cNvPr name="Text Box 109" id="109"/>
          <p:cNvSpPr>
            <a:spLocks/>
          </p:cNvSpPr>
          <p:nvPr>
            <p:ph type="body"/>
          </p:nvPr>
        </p:nvSpPr>
        <p:spPr>
          <a:xfrm>
            <a:off y="1600200" x="457200"/>
            <a:ext cy="4525962" cx="8229600"/>
          </a:xfrm>
          <a:prstGeom prst="rect">
            <a:avLst/>
          </a:prstGeom>
        </p:spPr>
        <p:txBody>
          <a:bodyPr tIns="45720" wrap="square" rIns="91440" numCol="1" lIns="91440" bIns="45720" anchor="t"/>
          <a:lstStyle/>
          <a:p>
            <a:r>
              <a:t>Arteries</a:t>
            </a:r>
          </a:p>
          <a:p>
            <a:r>
              <a:t>Veins</a:t>
            </a:r>
          </a:p>
          <a:p>
            <a:r>
              <a:t>Capillaries</a:t>
            </a:r>
          </a:p>
        </p:txBody>
      </p:sp>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110" id="110"/>
          <p:cNvSpPr>
            <a:spLocks/>
          </p:cNvSpPr>
          <p:nvPr>
            <p:ph type="title"/>
          </p:nvPr>
        </p:nvSpPr>
        <p:spPr>
          <a:xfrm>
            <a:off y="0" x="-19050"/>
            <a:ext cy="1371600" cx="9163050"/>
          </a:xfrm>
          <a:prstGeom prst="rect">
            <a:avLst/>
          </a:prstGeom>
          <a:ln>
            <a:noFill/>
          </a:ln>
        </p:spPr>
        <p:txBody>
          <a:bodyPr tIns="45720" wrap="square" rIns="91440" numCol="1" lIns="91440" bIns="45720" anchor="ctr"/>
          <a:lstStyle/>
          <a:p>
            <a:pPr marL="0" indent="0"/>
            <a:r>
              <a:rPr smtClean="0" lang="en-US" dirty="0">
                <a:effectLst>
                  <a:outerShdw dist="38100" dir="2700000" algn="tl" blurRad="38100">
                    <a:srgbClr val="C0C0C0"/>
                  </a:outerShdw>
                </a:effectLst>
              </a:rPr>
              <a:t>The Vessels and Circulation</a:t>
            </a:r>
          </a:p>
        </p:txBody>
      </p:sp>
      <p:sp>
        <p:nvSpPr>
          <p:cNvPr name="Text Box 111" id="111"/>
          <p:cNvSpPr>
            <a:spLocks/>
          </p:cNvSpPr>
          <p:nvPr>
            <p:ph type="body"/>
          </p:nvPr>
        </p:nvSpPr>
        <p:spPr>
          <a:xfrm>
            <a:off y="1600200" x="457200"/>
            <a:ext cy="4525962" cx="8229600"/>
          </a:xfrm>
          <a:prstGeom prst="rect">
            <a:avLst/>
          </a:prstGeom>
        </p:spPr>
        <p:txBody>
          <a:bodyPr tIns="45720" wrap="square" rIns="91440" numCol="1" lIns="91440" bIns="45720" anchor="t"/>
          <a:lstStyle/>
          <a:p>
            <a:pPr marL="342900" indent="-342900"/>
            <a:r>
              <a:rPr smtClean="0" lang="en-US" dirty="0"/>
              <a:t>Arteries</a:t>
            </a:r>
          </a:p>
          <a:p>
            <a:pPr lvl="1" marL="742950" indent="-285750"/>
            <a:r>
              <a:rPr smtClean="0" lang="en-US" dirty="0"/>
              <a:t>Highly oxygenated arteries carry blood away from the heart (efferent vessels). </a:t>
            </a:r>
          </a:p>
          <a:p>
            <a:pPr lvl="1" marL="742950" indent="-285750"/>
            <a:r>
              <a:rPr smtClean="0" lang="en-US" dirty="0"/>
              <a:t>Branch into smaller vessels called </a:t>
            </a:r>
            <a:r>
              <a:rPr lang="en-US" smtClean="0" i="1" dirty="0"/>
              <a:t>arterioles</a:t>
            </a:r>
          </a:p>
          <a:p>
            <a:pPr lvl="1" marL="742950" indent="-285750"/>
            <a:r>
              <a:rPr smtClean="0" lang="en-US" dirty="0"/>
              <a:t>Have thick elastic walls to resist pressure, have pulse</a:t>
            </a:r>
          </a:p>
          <a:p>
            <a:pPr lvl="1" marL="742950" indent="-285750"/>
            <a:r>
              <a:rPr smtClean="0" lang="en-US" dirty="0"/>
              <a:t>Carry oxygenated blood</a:t>
            </a:r>
          </a:p>
        </p:txBody>
      </p:sp>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112" id="112"/>
          <p:cNvSpPr>
            <a:spLocks/>
          </p:cNvSpPr>
          <p:nvPr>
            <p:ph type="title"/>
          </p:nvPr>
        </p:nvSpPr>
        <p:spPr>
          <a:xfrm>
            <a:off y="5486400" x="457200"/>
            <a:ext cy="685800" cx="8229600"/>
          </a:xfrm>
          <a:prstGeom prst="rect">
            <a:avLst/>
          </a:prstGeom>
          <a:ln>
            <a:noFill/>
          </a:ln>
        </p:spPr>
        <p:txBody>
          <a:bodyPr tIns="45720" wrap="square" rIns="91440" numCol="1" lIns="91440" bIns="45720" anchor="b" anchorCtr="1"/>
          <a:lstStyle/>
          <a:p>
            <a:pPr marL="0" indent="0"/>
            <a:r>
              <a:rPr sz="1400" smtClean="0" lang="en-US" dirty="0" b="1">
                <a:solidFill>
                  <a:srgbClr val="000000"/>
                </a:solidFill>
              </a:rPr>
              <a:t>Figure 7–5   </a:t>
            </a:r>
            <a:r>
              <a:rPr sz="1400" smtClean="0" lang="en-US" dirty="0">
                <a:solidFill>
                  <a:srgbClr val="000000"/>
                </a:solidFill>
              </a:rPr>
              <a:t>The Arterial System</a:t>
            </a:r>
          </a:p>
        </p:txBody>
      </p:sp>
      <p:pic>
        <p:nvPicPr>
          <p:cNvPr name="Picture 113" id="113"/>
          <p:cNvPicPr>
            <a:picLocks noChangeAspect="1"/>
          </p:cNvPicPr>
          <p:nvPr/>
        </p:nvPicPr>
        <p:blipFill>
          <a:blip r:embed="rId3"/>
          <a:stretch/>
        </p:blipFill>
        <p:spPr>
          <a:xfrm>
            <a:off y="533400" x="2959100"/>
            <a:ext cy="5029200" cx="3225800"/>
          </a:xfrm>
          <a:prstGeom prst="rect">
            <a:avLst/>
          </a:prstGeom>
          <a:noFill/>
          <a:ln>
            <a:noFill/>
          </a:ln>
        </p:spPr>
      </p:pic>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115" id="115"/>
          <p:cNvSpPr>
            <a:spLocks/>
          </p:cNvSpPr>
          <p:nvPr>
            <p:ph type="title"/>
          </p:nvPr>
        </p:nvSpPr>
        <p:spPr>
          <a:xfrm>
            <a:off y="0" x="-19050"/>
            <a:ext cy="1371600" cx="9163050"/>
          </a:xfrm>
          <a:prstGeom prst="rect">
            <a:avLst/>
          </a:prstGeom>
          <a:ln>
            <a:noFill/>
          </a:ln>
        </p:spPr>
        <p:txBody>
          <a:bodyPr tIns="45720" wrap="square" rIns="91440" numCol="1" lIns="91440" bIns="45720" anchor="ctr"/>
          <a:lstStyle/>
          <a:p>
            <a:pPr marL="0" indent="0"/>
            <a:r>
              <a:rPr smtClean="0" lang="en-US" dirty="0">
                <a:effectLst>
                  <a:outerShdw dist="38100" dir="2700000" algn="tl" blurRad="38100">
                    <a:srgbClr val="C0C0C0"/>
                  </a:outerShdw>
                </a:effectLst>
              </a:rPr>
              <a:t>The Vessels and Circulation</a:t>
            </a:r>
          </a:p>
        </p:txBody>
      </p:sp>
      <p:sp>
        <p:nvSpPr>
          <p:cNvPr name="Text Box 116" id="116"/>
          <p:cNvSpPr>
            <a:spLocks/>
          </p:cNvSpPr>
          <p:nvPr>
            <p:ph type="body"/>
          </p:nvPr>
        </p:nvSpPr>
        <p:spPr>
          <a:xfrm>
            <a:off y="1600200" x="457200"/>
            <a:ext cy="4525962" cx="8229600"/>
          </a:xfrm>
          <a:prstGeom prst="rect">
            <a:avLst/>
          </a:prstGeom>
        </p:spPr>
        <p:txBody>
          <a:bodyPr tIns="45720" wrap="square" rIns="91440" numCol="1" lIns="91440" bIns="45720" anchor="t"/>
          <a:lstStyle/>
          <a:p>
            <a:pPr marL="342900" indent="-342900"/>
            <a:r>
              <a:rPr smtClean="0" lang="en-US" dirty="0"/>
              <a:t>Veins</a:t>
            </a:r>
          </a:p>
          <a:p>
            <a:pPr lvl="1" marL="742950" indent="-285750"/>
            <a:r>
              <a:rPr smtClean="0" lang="en-US" dirty="0"/>
              <a:t>Carry blood toward the heart</a:t>
            </a:r>
          </a:p>
          <a:p>
            <a:pPr lvl="1" marL="742950" indent="-285750"/>
            <a:r>
              <a:rPr smtClean="0" lang="en-US" dirty="0"/>
              <a:t>All veins (except the pulmonary veins) contain deoxygenated blood. </a:t>
            </a:r>
          </a:p>
          <a:p>
            <a:pPr lvl="1" marL="742950" indent="-285750"/>
            <a:r>
              <a:rPr smtClean="0" lang="en-US" dirty="0"/>
              <a:t>Have thinner walls than arteries</a:t>
            </a:r>
          </a:p>
          <a:p>
            <a:pPr lvl="1" marL="742950" indent="-285750"/>
            <a:r>
              <a:rPr smtClean="0" lang="en-US" dirty="0"/>
              <a:t>Veins in the antecubital area of the forearm are most commonly used for venipuncture.</a:t>
            </a:r>
          </a:p>
        </p:txBody>
      </p:sp>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pic>
        <p:nvPicPr>
          <p:cNvPr name="Picture 117" id="117"/>
          <p:cNvPicPr>
            <a:picLocks noChangeAspect="1"/>
          </p:cNvPicPr>
          <p:nvPr/>
        </p:nvPicPr>
        <p:blipFill>
          <a:blip r:embed="rId3"/>
          <a:stretch/>
        </p:blipFill>
        <p:spPr>
          <a:xfrm>
            <a:off y="644525" x="2849562"/>
            <a:ext cy="5029200" cx="3346450"/>
          </a:xfrm>
          <a:prstGeom prst="rect">
            <a:avLst/>
          </a:prstGeom>
          <a:noFill/>
          <a:ln>
            <a:noFill/>
          </a:ln>
        </p:spPr>
      </p:pic>
      <p:sp>
        <p:nvSpPr>
          <p:cNvPr name="Text Box 119" id="119"/>
          <p:cNvSpPr>
            <a:spLocks/>
          </p:cNvSpPr>
          <p:nvPr>
            <p:ph type="title"/>
          </p:nvPr>
        </p:nvSpPr>
        <p:spPr>
          <a:xfrm>
            <a:off y="5486400" x="457200"/>
            <a:ext cy="685800" cx="8229600"/>
          </a:xfrm>
          <a:prstGeom prst="rect">
            <a:avLst/>
          </a:prstGeom>
          <a:ln>
            <a:noFill/>
          </a:ln>
        </p:spPr>
        <p:txBody>
          <a:bodyPr tIns="45720" wrap="square" rIns="91440" numCol="1" lIns="91440" bIns="45720" anchor="b" anchorCtr="1"/>
          <a:lstStyle/>
          <a:p>
            <a:pPr marL="0" indent="0"/>
            <a:r>
              <a:rPr sz="1400" smtClean="0" lang="en-US" dirty="0" b="1">
                <a:solidFill>
                  <a:srgbClr val="000000"/>
                </a:solidFill>
              </a:rPr>
              <a:t>Figure 7–6   </a:t>
            </a:r>
            <a:r>
              <a:rPr sz="1400" smtClean="0" lang="en-US" dirty="0">
                <a:solidFill>
                  <a:srgbClr val="000000"/>
                </a:solidFill>
              </a:rPr>
              <a:t>The Venous System</a:t>
            </a:r>
          </a:p>
        </p:txBody>
      </p:sp>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120" id="120"/>
          <p:cNvSpPr>
            <a:spLocks/>
          </p:cNvSpPr>
          <p:nvPr>
            <p:ph type="title"/>
          </p:nvPr>
        </p:nvSpPr>
        <p:spPr>
          <a:xfrm>
            <a:off y="0" x="-19050"/>
            <a:ext cy="1371600" cx="9163050"/>
          </a:xfrm>
          <a:prstGeom prst="rect">
            <a:avLst/>
          </a:prstGeom>
          <a:ln>
            <a:solidFill>
              <a:srgbClr val="7496C3">
                <a:alpha val="100000"/>
              </a:srgbClr>
            </a:solidFill>
            <a:round/>
            <a:headEnd/>
            <a:tailEnd/>
          </a:ln>
        </p:spPr>
        <p:txBody>
          <a:bodyPr tIns="45720" wrap="square" rIns="91440" numCol="1" lIns="91440" bIns="45720" anchor="ctr"/>
          <a:lstStyle/>
          <a:p>
            <a:pPr marL="0" indent="0"/>
            <a:r>
              <a:rPr smtClean="0" lang="en-US" dirty="0">
                <a:effectLst>
                  <a:outerShdw dist="38100" dir="2700000" algn="tl" blurRad="38100">
                    <a:srgbClr val="C0C0C0"/>
                  </a:outerShdw>
                </a:effectLst>
              </a:rPr>
              <a:t>Head and Neck Circulatory System Animation</a:t>
            </a:r>
          </a:p>
        </p:txBody>
      </p:sp>
      <p:sp>
        <p:nvSpPr>
          <p:cNvPr name="Text Box 121" id="121"/>
          <p:cNvSpPr>
            <a:spLocks/>
          </p:cNvSpPr>
          <p:nvPr>
            <p:ph type="obj"/>
          </p:nvPr>
        </p:nvSpPr>
        <p:spPr>
          <a:xfrm>
            <a:off y="5562600" x="457200"/>
            <a:ext cy="563562" cx="8229600"/>
          </a:xfrm>
          <a:prstGeom prst="rect">
            <a:avLst/>
          </a:prstGeom>
        </p:spPr>
        <p:txBody>
          <a:bodyPr tIns="45720" wrap="square" rIns="91440" numCol="1" lIns="91440" bIns="45720" anchor="ctr"/>
          <a:lstStyle/>
          <a:p>
            <a:pPr algn="ctr" marL="0" indent="-4762">
              <a:lnSpc>
                <a:spcPct val="90000"/>
              </a:lnSpc>
              <a:spcBef>
                <a:spcPct val="0"/>
              </a:spcBef>
              <a:buNone/>
            </a:pPr>
            <a:r>
              <a:rPr sz="1400" smtClean="0" lang="en-US" dirty="0"/>
              <a:t>Click on the screenshot to view an animation showing the circulatory system of the head and neck. The animation may require a moment to begin. Click again to pause the animation.</a:t>
            </a:r>
          </a:p>
        </p:txBody>
      </p:sp>
      <p:sp>
        <p:nvSpPr>
          <p:cNvPr name="Text Box 122" id="122"/>
          <p:cNvSpPr txBox="1">
            <a:spLocks/>
          </p:cNvSpPr>
          <p:nvPr/>
        </p:nvSpPr>
        <p:spPr>
          <a:xfrm>
            <a:off y="6019800" x="3470275"/>
            <a:ext cy="338137" cx="2168525"/>
          </a:xfrm>
          <a:prstGeom prst="rect">
            <a:avLst/>
          </a:prstGeom>
          <a:noFill/>
          <a:ln>
            <a:noFill/>
          </a:ln>
        </p:spPr>
        <p:txBody>
          <a:bodyPr wrap="none" numCol="1">
            <a:spAutoFit/>
          </a:bodyPr>
          <a:lstStyle/>
          <a:p>
            <a:pPr algn="ctr" marL="0" indent="0"/>
            <a:r>
              <a:rPr sz="1600" smtClean="0" lang="en-US" dirty="0">
                <a:latin charset="0" pitchFamily="-106" typeface="Verdana"/>
                <a:hlinkClick/>
              </a:rPr>
              <a:t>Return to Directory</a:t>
            </a:r>
          </a:p>
        </p:txBody>
      </p:sp>
      <p:pic>
        <p:nvPicPr>
          <p:cNvPr name="Picture 123" id="123"/>
          <p:cNvPicPr>
            <a:picLocks/>
          </p:cNvPicPr>
          <p:nvPr/>
        </p:nvPicPr>
        <p:blipFill>
          <a:blip r:embed="rId3"/>
          <a:stretch/>
        </p:blipFill>
        <p:spPr>
          <a:xfrm>
            <a:off y="1447800" x="2057400"/>
            <a:ext cy="4095750" cx="5048250"/>
          </a:xfrm>
          <a:prstGeom prst="rect">
            <a:avLst/>
          </a:prstGeom>
          <a:noFill/>
          <a:ln>
            <a:noFill/>
          </a:ln>
        </p:spPr>
      </p:pic>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125" id="125"/>
          <p:cNvSpPr>
            <a:spLocks/>
          </p:cNvSpPr>
          <p:nvPr>
            <p:ph type="title"/>
          </p:nvPr>
        </p:nvSpPr>
        <p:spPr>
          <a:xfrm>
            <a:off y="0" x="-19050"/>
            <a:ext cy="1371600" cx="9163050"/>
          </a:xfrm>
          <a:prstGeom prst="rect">
            <a:avLst/>
          </a:prstGeom>
          <a:ln>
            <a:solidFill>
              <a:srgbClr val="7496C3">
                <a:alpha val="100000"/>
              </a:srgbClr>
            </a:solidFill>
            <a:round/>
            <a:headEnd/>
            <a:tailEnd/>
          </a:ln>
        </p:spPr>
        <p:txBody>
          <a:bodyPr tIns="45720" wrap="square" rIns="91440" numCol="1" lIns="91440" bIns="45720" anchor="ctr"/>
          <a:lstStyle/>
          <a:p>
            <a:pPr marL="0" indent="0"/>
            <a:r>
              <a:rPr smtClean="0" lang="en-US" dirty="0">
                <a:effectLst>
                  <a:outerShdw dist="38100" dir="2700000" algn="tl" blurRad="38100">
                    <a:srgbClr val="C0C0C0"/>
                  </a:outerShdw>
                </a:effectLst>
              </a:rPr>
              <a:t>Abdominal Circulatory System Animation</a:t>
            </a:r>
          </a:p>
        </p:txBody>
      </p:sp>
      <p:sp>
        <p:nvSpPr>
          <p:cNvPr name="Text Box 126" id="126"/>
          <p:cNvSpPr>
            <a:spLocks/>
          </p:cNvSpPr>
          <p:nvPr>
            <p:ph type="obj"/>
          </p:nvPr>
        </p:nvSpPr>
        <p:spPr>
          <a:xfrm>
            <a:off y="5562600" x="381000"/>
            <a:ext cy="563562" cx="8382000"/>
          </a:xfrm>
          <a:prstGeom prst="rect">
            <a:avLst/>
          </a:prstGeom>
        </p:spPr>
        <p:txBody>
          <a:bodyPr tIns="45720" wrap="square" rIns="91440" numCol="1" lIns="91440" bIns="45720" anchor="ctr"/>
          <a:lstStyle/>
          <a:p>
            <a:pPr algn="ctr" marL="0" indent="-4762">
              <a:lnSpc>
                <a:spcPct val="90000"/>
              </a:lnSpc>
              <a:spcBef>
                <a:spcPct val="0"/>
              </a:spcBef>
              <a:buNone/>
            </a:pPr>
            <a:r>
              <a:rPr sz="1400" smtClean="0" lang="en-US" dirty="0"/>
              <a:t>Click on the screenshot to view an animation depicting the circulatory system of the abdomen. The animation may require a moment to begin. Click again to pause the video.</a:t>
            </a:r>
          </a:p>
        </p:txBody>
      </p:sp>
      <p:sp>
        <p:nvSpPr>
          <p:cNvPr name="Text Box 127" id="127"/>
          <p:cNvSpPr txBox="1">
            <a:spLocks/>
          </p:cNvSpPr>
          <p:nvPr/>
        </p:nvSpPr>
        <p:spPr>
          <a:xfrm>
            <a:off y="6019800" x="3470275"/>
            <a:ext cy="338137" cx="2168525"/>
          </a:xfrm>
          <a:prstGeom prst="rect">
            <a:avLst/>
          </a:prstGeom>
          <a:noFill/>
          <a:ln>
            <a:noFill/>
          </a:ln>
        </p:spPr>
        <p:txBody>
          <a:bodyPr wrap="none" numCol="1">
            <a:spAutoFit/>
          </a:bodyPr>
          <a:lstStyle/>
          <a:p>
            <a:pPr algn="ctr" marL="0" indent="0"/>
            <a:r>
              <a:rPr sz="1600" smtClean="0" lang="en-US" dirty="0">
                <a:latin charset="0" pitchFamily="-106" typeface="Verdana"/>
                <a:hlinkClick/>
              </a:rPr>
              <a:t>Return to Directory</a:t>
            </a:r>
          </a:p>
        </p:txBody>
      </p:sp>
      <p:pic>
        <p:nvPicPr>
          <p:cNvPr name="Picture 128" id="128"/>
          <p:cNvPicPr>
            <a:picLocks/>
          </p:cNvPicPr>
          <p:nvPr/>
        </p:nvPicPr>
        <p:blipFill>
          <a:blip r:embed="rId3"/>
          <a:stretch/>
        </p:blipFill>
        <p:spPr>
          <a:xfrm>
            <a:off y="1466850" x="2047875"/>
            <a:ext cy="4095750" cx="5048250"/>
          </a:xfrm>
          <a:prstGeom prst="rect">
            <a:avLst/>
          </a:prstGeom>
          <a:noFill/>
          <a:ln>
            <a:solidFill>
              <a:schemeClr val="tx1"/>
            </a:solidFill>
            <a:round/>
            <a:headEnd/>
            <a:tailEnd/>
          </a:ln>
        </p:spPr>
      </p:pic>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130" id="130"/>
          <p:cNvSpPr>
            <a:spLocks/>
          </p:cNvSpPr>
          <p:nvPr>
            <p:ph type="title"/>
          </p:nvPr>
        </p:nvSpPr>
        <p:spPr>
          <a:xfrm>
            <a:off y="0" x="-19050"/>
            <a:ext cy="1371600" cx="9163050"/>
          </a:xfrm>
          <a:prstGeom prst="rect">
            <a:avLst/>
          </a:prstGeom>
          <a:ln>
            <a:solidFill>
              <a:srgbClr val="7496C3">
                <a:alpha val="100000"/>
              </a:srgbClr>
            </a:solidFill>
            <a:round/>
            <a:headEnd/>
            <a:tailEnd/>
          </a:ln>
        </p:spPr>
        <p:txBody>
          <a:bodyPr tIns="45720" wrap="square" rIns="91440" numCol="1" lIns="91440" bIns="45720" anchor="ctr"/>
          <a:lstStyle/>
          <a:p>
            <a:pPr marL="0" indent="0"/>
            <a:r>
              <a:rPr smtClean="0" lang="en-US" dirty="0">
                <a:effectLst>
                  <a:outerShdw dist="38100" dir="2700000" algn="tl" blurRad="38100">
                    <a:srgbClr val="C0C0C0"/>
                  </a:outerShdw>
                </a:effectLst>
              </a:rPr>
              <a:t>Upper Extremity Circulatory System Animation</a:t>
            </a:r>
          </a:p>
        </p:txBody>
      </p:sp>
      <p:sp>
        <p:nvSpPr>
          <p:cNvPr name="Text Box 131" id="131"/>
          <p:cNvSpPr>
            <a:spLocks/>
          </p:cNvSpPr>
          <p:nvPr>
            <p:ph type="obj"/>
          </p:nvPr>
        </p:nvSpPr>
        <p:spPr>
          <a:xfrm>
            <a:off y="5562600" x="457200"/>
            <a:ext cy="563562" cx="8229600"/>
          </a:xfrm>
          <a:prstGeom prst="rect">
            <a:avLst/>
          </a:prstGeom>
        </p:spPr>
        <p:txBody>
          <a:bodyPr tIns="45720" wrap="square" rIns="91440" numCol="1" lIns="91440" bIns="45720" anchor="ctr"/>
          <a:lstStyle/>
          <a:p>
            <a:pPr algn="ctr" marL="342900" indent="-4762">
              <a:buNone/>
            </a:pPr>
            <a:r>
              <a:rPr sz="1400" smtClean="0" lang="en-US" dirty="0"/>
              <a:t>Click on the screenshot to view an animation depicting circulation of the arm. </a:t>
            </a:r>
          </a:p>
          <a:p>
            <a:pPr algn="ctr" marL="342900" indent="-4762">
              <a:buNone/>
            </a:pPr>
            <a:r>
              <a:rPr sz="1400" smtClean="0" lang="en-US" dirty="0"/>
              <a:t>The animation may require a moment to begin. Click again to pause the video.</a:t>
            </a:r>
          </a:p>
        </p:txBody>
      </p:sp>
      <p:sp>
        <p:nvSpPr>
          <p:cNvPr name="Text Box 132" id="132"/>
          <p:cNvSpPr txBox="1">
            <a:spLocks/>
          </p:cNvSpPr>
          <p:nvPr/>
        </p:nvSpPr>
        <p:spPr>
          <a:xfrm>
            <a:off y="6019800" x="3470275"/>
            <a:ext cy="338137" cx="2168525"/>
          </a:xfrm>
          <a:prstGeom prst="rect">
            <a:avLst/>
          </a:prstGeom>
          <a:noFill/>
          <a:ln>
            <a:noFill/>
          </a:ln>
        </p:spPr>
        <p:txBody>
          <a:bodyPr wrap="none" numCol="1">
            <a:spAutoFit/>
          </a:bodyPr>
          <a:lstStyle/>
          <a:p>
            <a:pPr algn="ctr" marL="0" indent="0"/>
            <a:r>
              <a:rPr sz="1600" smtClean="0" lang="en-US" dirty="0">
                <a:latin charset="0" pitchFamily="-106" typeface="Verdana"/>
                <a:hlinkClick/>
              </a:rPr>
              <a:t>Return to Directory</a:t>
            </a:r>
          </a:p>
        </p:txBody>
      </p:sp>
      <p:pic>
        <p:nvPicPr>
          <p:cNvPr name="Picture 133" id="133"/>
          <p:cNvPicPr>
            <a:picLocks/>
          </p:cNvPicPr>
          <p:nvPr/>
        </p:nvPicPr>
        <p:blipFill>
          <a:blip r:embed="rId3"/>
          <a:stretch/>
        </p:blipFill>
        <p:spPr>
          <a:xfrm>
            <a:off y="1466850" x="2047875"/>
            <a:ext cy="4095750" cx="5048250"/>
          </a:xfrm>
          <a:prstGeom prst="rect">
            <a:avLst/>
          </a:prstGeom>
          <a:noFill/>
          <a:ln>
            <a:solidFill>
              <a:schemeClr val="tx1"/>
            </a:solidFill>
            <a:round/>
            <a:headEnd/>
            <a:tailEnd/>
          </a:ln>
        </p:spPr>
      </p:pic>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51" id="51"/>
          <p:cNvSpPr>
            <a:spLocks/>
          </p:cNvSpPr>
          <p:nvPr>
            <p:ph type="title"/>
          </p:nvPr>
        </p:nvSpPr>
        <p:spPr>
          <a:xfrm>
            <a:off y="0" x="-19050"/>
            <a:ext cy="1371600" cx="9163050"/>
          </a:xfrm>
          <a:prstGeom prst="rect">
            <a:avLst/>
          </a:prstGeom>
          <a:ln>
            <a:noFill/>
          </a:ln>
        </p:spPr>
        <p:txBody>
          <a:bodyPr tIns="45720" wrap="square" rIns="91440" numCol="1" lIns="91440" bIns="45720" anchor="ctr"/>
          <a:lstStyle/>
          <a:p>
            <a:pPr marL="0" indent="0"/>
            <a:r>
              <a:rPr smtClean="0" lang="en-US" dirty="0">
                <a:effectLst>
                  <a:outerShdw dist="38100" dir="2700000" algn="tl" blurRad="38100">
                    <a:srgbClr val="C0C0C0"/>
                  </a:outerShdw>
                </a:effectLst>
              </a:rPr>
              <a:t>Chapter Objectives</a:t>
            </a:r>
          </a:p>
        </p:txBody>
      </p:sp>
      <p:sp>
        <p:nvSpPr>
          <p:cNvPr name="Text Box 52" id="52"/>
          <p:cNvSpPr>
            <a:spLocks/>
          </p:cNvSpPr>
          <p:nvPr>
            <p:ph type="obj"/>
          </p:nvPr>
        </p:nvSpPr>
        <p:spPr>
          <a:xfrm>
            <a:off y="1600200" x="457200"/>
            <a:ext cy="4525962" cx="8229600"/>
          </a:xfrm>
          <a:prstGeom prst="rect">
            <a:avLst/>
          </a:prstGeom>
        </p:spPr>
        <p:txBody>
          <a:bodyPr tIns="45720" wrap="square" rIns="91440" numCol="1" lIns="91440" bIns="45720" anchor="t"/>
          <a:lstStyle/>
          <a:p>
            <a:pPr marL="514350" indent="-514350">
              <a:buFont charset="0" pitchFamily="-106" typeface="Arial"/>
              <a:buAutoNum type="arabicPeriod"/>
            </a:pPr>
            <a:r>
              <a:rPr sz="2600" smtClean="0" lang="en-US" dirty="0"/>
              <a:t>Define the functions of the cardiovascular and lymphatic systems.</a:t>
            </a:r>
          </a:p>
          <a:p>
            <a:pPr marL="514350" indent="-514350">
              <a:buFont charset="0" pitchFamily="-106" typeface="Arial"/>
              <a:buAutoNum type="arabicPeriod"/>
            </a:pPr>
            <a:r>
              <a:rPr sz="2600" smtClean="0" lang="en-US" dirty="0"/>
              <a:t>Identify and describe the structures and functions of the heart.</a:t>
            </a:r>
          </a:p>
          <a:p>
            <a:pPr marL="514350" indent="-514350">
              <a:buFont charset="0" pitchFamily="-106" typeface="Arial"/>
              <a:buAutoNum type="arabicPeriod"/>
            </a:pPr>
            <a:r>
              <a:rPr sz="2600" smtClean="0" lang="en-US" dirty="0"/>
              <a:t>List pathologic conditions and common laboratory tests associated with the cardiovascular and lymphatic systems.</a:t>
            </a:r>
          </a:p>
        </p:txBody>
      </p:sp>
      <p:sp>
        <p:nvSpPr>
          <p:cNvPr name="Text Box 53" id="53"/>
          <p:cNvSpPr txBox="1">
            <a:spLocks/>
          </p:cNvSpPr>
          <p:nvPr/>
        </p:nvSpPr>
        <p:spPr>
          <a:xfrm>
            <a:off y="6092825" x="6045200"/>
            <a:ext cy="307975" cx="3098800"/>
          </a:xfrm>
          <a:prstGeom prst="rect">
            <a:avLst/>
          </a:prstGeom>
          <a:noFill/>
          <a:ln>
            <a:noFill/>
          </a:ln>
        </p:spPr>
        <p:txBody>
          <a:bodyPr numCol="1">
            <a:spAutoFit/>
          </a:bodyPr>
          <a:lstStyle/>
          <a:p>
            <a:pPr algn="r" marL="0" indent="0"/>
            <a:r>
              <a:rPr sz="1400" lang="en-US" smtClean="0" i="1" dirty="0">
                <a:latin charset="0" pitchFamily="-106" typeface="Verdana"/>
              </a:rPr>
              <a:t>continued on next slide</a:t>
            </a:r>
          </a:p>
        </p:txBody>
      </p:sp>
    </p:spTree>
  </p:cSld>
  <p:clrMapOvr>
    <a:masterClrMapping/>
  </p:clrMapOvr>
  <p:transition spd="slow">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135" id="135"/>
          <p:cNvSpPr>
            <a:spLocks/>
          </p:cNvSpPr>
          <p:nvPr>
            <p:ph type="title"/>
          </p:nvPr>
        </p:nvSpPr>
        <p:spPr>
          <a:xfrm>
            <a:off y="5486400" x="457200"/>
            <a:ext cy="685800" cx="8229600"/>
          </a:xfrm>
          <a:prstGeom prst="rect">
            <a:avLst/>
          </a:prstGeom>
          <a:ln>
            <a:noFill/>
          </a:ln>
        </p:spPr>
        <p:txBody>
          <a:bodyPr tIns="45720" wrap="square" rIns="91440" numCol="1" lIns="91440" bIns="45720" anchor="b" anchorCtr="1"/>
          <a:lstStyle/>
          <a:p>
            <a:pPr marL="0" indent="0"/>
            <a:r>
              <a:rPr sz="1400" smtClean="0" lang="en-US" dirty="0" b="1">
                <a:solidFill>
                  <a:srgbClr val="000000"/>
                </a:solidFill>
              </a:rPr>
              <a:t>Figure 7–7   </a:t>
            </a:r>
            <a:r>
              <a:rPr sz="1400" smtClean="0" lang="en-US" dirty="0">
                <a:solidFill>
                  <a:srgbClr val="000000"/>
                </a:solidFill>
              </a:rPr>
              <a:t>The Capillary Connection</a:t>
            </a:r>
          </a:p>
        </p:txBody>
      </p:sp>
      <p:pic>
        <p:nvPicPr>
          <p:cNvPr name="Picture 136" id="136"/>
          <p:cNvPicPr>
            <a:picLocks noChangeAspect="1"/>
          </p:cNvPicPr>
          <p:nvPr/>
        </p:nvPicPr>
        <p:blipFill>
          <a:blip r:embed="rId3"/>
          <a:stretch/>
        </p:blipFill>
        <p:spPr>
          <a:xfrm>
            <a:off y="533400" x="1387475"/>
            <a:ext cy="5029200" cx="6369050"/>
          </a:xfrm>
          <a:prstGeom prst="rect">
            <a:avLst/>
          </a:prstGeom>
          <a:noFill/>
          <a:ln>
            <a:noFill/>
          </a:ln>
        </p:spPr>
      </p:pic>
    </p:spTree>
  </p:cSld>
  <p:clrMapOvr>
    <a:masterClrMapping/>
  </p:clrMapOvr>
  <p:transition spd="slow">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138" id="138"/>
          <p:cNvSpPr>
            <a:spLocks/>
          </p:cNvSpPr>
          <p:nvPr>
            <p:ph type="title"/>
          </p:nvPr>
        </p:nvSpPr>
        <p:spPr>
          <a:xfrm>
            <a:off y="5486400" x="457200"/>
            <a:ext cy="685800" cx="8229600"/>
          </a:xfrm>
          <a:prstGeom prst="rect">
            <a:avLst/>
          </a:prstGeom>
          <a:ln>
            <a:noFill/>
          </a:ln>
        </p:spPr>
        <p:txBody>
          <a:bodyPr tIns="45720" wrap="square" rIns="91440" numCol="1" lIns="91440" bIns="45720" anchor="b" anchorCtr="1"/>
          <a:lstStyle/>
          <a:p>
            <a:pPr marL="0" indent="0"/>
            <a:r>
              <a:rPr sz="1400" smtClean="0" lang="en-US" dirty="0" b="1">
                <a:solidFill>
                  <a:srgbClr val="000000"/>
                </a:solidFill>
              </a:rPr>
              <a:t>Figure 7–8   </a:t>
            </a:r>
            <a:r>
              <a:rPr sz="1400" smtClean="0" lang="en-US" dirty="0">
                <a:solidFill>
                  <a:srgbClr val="000000"/>
                </a:solidFill>
              </a:rPr>
              <a:t>Anatomic Comparison of Arteries, Veins, and Capillaries</a:t>
            </a:r>
          </a:p>
        </p:txBody>
      </p:sp>
      <p:pic>
        <p:nvPicPr>
          <p:cNvPr name="Picture 139" id="139"/>
          <p:cNvPicPr>
            <a:picLocks noChangeAspect="1"/>
          </p:cNvPicPr>
          <p:nvPr/>
        </p:nvPicPr>
        <p:blipFill>
          <a:blip r:embed="rId3"/>
          <a:stretch/>
        </p:blipFill>
        <p:spPr>
          <a:xfrm>
            <a:off y="533400" x="2179637"/>
            <a:ext cy="5029200" cx="4784725"/>
          </a:xfrm>
          <a:prstGeom prst="rect">
            <a:avLst/>
          </a:prstGeom>
          <a:noFill/>
          <a:ln>
            <a:noFill/>
          </a:ln>
        </p:spPr>
      </p:pic>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pic>
        <p:nvPicPr>
          <p:cNvPr name="Picture 141" id="141"/>
          <p:cNvPicPr>
            <a:picLocks noChangeAspect="1"/>
          </p:cNvPicPr>
          <p:nvPr/>
        </p:nvPicPr>
        <p:blipFill>
          <a:blip r:embed="rId3"/>
          <a:stretch/>
        </p:blipFill>
        <p:spPr>
          <a:xfrm>
            <a:off y="533400" x="723900"/>
            <a:ext cy="5029200" cx="7696200"/>
          </a:xfrm>
          <a:prstGeom prst="rect">
            <a:avLst/>
          </a:prstGeom>
          <a:noFill/>
          <a:ln>
            <a:noFill/>
          </a:ln>
        </p:spPr>
      </p:pic>
      <p:sp>
        <p:nvSpPr>
          <p:cNvPr name="Text Box 143" id="143"/>
          <p:cNvSpPr>
            <a:spLocks/>
          </p:cNvSpPr>
          <p:nvPr>
            <p:ph type="title"/>
          </p:nvPr>
        </p:nvSpPr>
        <p:spPr>
          <a:xfrm>
            <a:off y="5486400" x="457200"/>
            <a:ext cy="685800" cx="8229600"/>
          </a:xfrm>
          <a:prstGeom prst="rect">
            <a:avLst/>
          </a:prstGeom>
          <a:ln>
            <a:noFill/>
          </a:ln>
        </p:spPr>
        <p:txBody>
          <a:bodyPr tIns="45720" wrap="square" rIns="91440" numCol="1" lIns="91440" bIns="45720" anchor="b" anchorCtr="1"/>
          <a:lstStyle/>
          <a:p>
            <a:pPr marL="0" indent="0"/>
            <a:r>
              <a:rPr sz="1400" smtClean="0" lang="en-US" dirty="0" b="1">
                <a:solidFill>
                  <a:srgbClr val="000000"/>
                </a:solidFill>
              </a:rPr>
              <a:t>Figure 7–9   </a:t>
            </a:r>
            <a:r>
              <a:rPr sz="1400" smtClean="0" lang="en-US" dirty="0">
                <a:solidFill>
                  <a:srgbClr val="000000"/>
                </a:solidFill>
              </a:rPr>
              <a:t>Thrombus Formation in an Atherosclerotic Vessel</a:t>
            </a:r>
          </a:p>
        </p:txBody>
      </p:sp>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144" id="144"/>
          <p:cNvSpPr>
            <a:spLocks/>
          </p:cNvSpPr>
          <p:nvPr>
            <p:ph type="title"/>
          </p:nvPr>
        </p:nvSpPr>
        <p:spPr>
          <a:xfrm>
            <a:off y="5486400" x="457200"/>
            <a:ext cy="685800" cx="8229600"/>
          </a:xfrm>
          <a:prstGeom prst="rect">
            <a:avLst/>
          </a:prstGeom>
          <a:ln>
            <a:noFill/>
          </a:ln>
        </p:spPr>
        <p:txBody>
          <a:bodyPr tIns="45720" wrap="square" rIns="91440" numCol="1" lIns="91440" bIns="45720" anchor="b" anchorCtr="1"/>
          <a:lstStyle/>
          <a:p>
            <a:pPr marL="0" indent="0"/>
            <a:r>
              <a:rPr sz="1400" smtClean="0" lang="en-US" dirty="0" b="1">
                <a:solidFill>
                  <a:srgbClr val="000000"/>
                </a:solidFill>
              </a:rPr>
              <a:t>Figure 7–10   </a:t>
            </a:r>
            <a:r>
              <a:rPr sz="1400" smtClean="0" lang="en-US" dirty="0">
                <a:solidFill>
                  <a:srgbClr val="000000"/>
                </a:solidFill>
              </a:rPr>
              <a:t>Venous System of the Upper Torso and Arm</a:t>
            </a:r>
          </a:p>
        </p:txBody>
      </p:sp>
      <p:pic>
        <p:nvPicPr>
          <p:cNvPr name="Picture 145" id="145"/>
          <p:cNvPicPr>
            <a:picLocks noChangeAspect="1"/>
          </p:cNvPicPr>
          <p:nvPr/>
        </p:nvPicPr>
        <p:blipFill>
          <a:blip r:embed="rId3"/>
          <a:stretch/>
        </p:blipFill>
        <p:spPr>
          <a:xfrm>
            <a:off y="533400" x="2162175"/>
            <a:ext cy="5029200" cx="4819650"/>
          </a:xfrm>
          <a:prstGeom prst="rect">
            <a:avLst/>
          </a:prstGeom>
          <a:noFill/>
          <a:ln>
            <a:noFill/>
          </a:ln>
        </p:spPr>
      </p:pic>
    </p:spTree>
  </p:cSld>
  <p:clrMapOvr>
    <a:masterClrMapping/>
  </p:clrMapOvr>
  <p:transition spd="slow">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147" id="147"/>
          <p:cNvSpPr>
            <a:spLocks/>
          </p:cNvSpPr>
          <p:nvPr>
            <p:ph type="title"/>
          </p:nvPr>
        </p:nvSpPr>
        <p:spPr>
          <a:xfrm>
            <a:off y="5486400" x="457200"/>
            <a:ext cy="685800" cx="8229600"/>
          </a:xfrm>
          <a:prstGeom prst="rect">
            <a:avLst/>
          </a:prstGeom>
          <a:ln>
            <a:noFill/>
          </a:ln>
        </p:spPr>
        <p:txBody>
          <a:bodyPr tIns="45720" wrap="square" rIns="91440" numCol="1" lIns="91440" bIns="45720" anchor="b" anchorCtr="1"/>
          <a:lstStyle/>
          <a:p>
            <a:pPr marL="0" indent="0"/>
            <a:r>
              <a:rPr sz="1400" smtClean="0" lang="en-US" dirty="0" b="1">
                <a:solidFill>
                  <a:srgbClr val="000000"/>
                </a:solidFill>
              </a:rPr>
              <a:t>Figure 7–11   </a:t>
            </a:r>
            <a:r>
              <a:rPr sz="1400" smtClean="0" lang="en-US" dirty="0">
                <a:solidFill>
                  <a:srgbClr val="000000"/>
                </a:solidFill>
              </a:rPr>
              <a:t>Major Arm Veins</a:t>
            </a:r>
          </a:p>
        </p:txBody>
      </p:sp>
      <p:pic>
        <p:nvPicPr>
          <p:cNvPr name="Picture 148" id="148"/>
          <p:cNvPicPr>
            <a:picLocks noChangeAspect="1"/>
          </p:cNvPicPr>
          <p:nvPr/>
        </p:nvPicPr>
        <p:blipFill>
          <a:blip r:embed="rId3"/>
          <a:stretch/>
        </p:blipFill>
        <p:spPr>
          <a:xfrm>
            <a:off y="533400" x="1098550"/>
            <a:ext cy="5029200" cx="6946900"/>
          </a:xfrm>
          <a:prstGeom prst="rect">
            <a:avLst/>
          </a:prstGeom>
          <a:noFill/>
          <a:ln>
            <a:noFill/>
          </a:ln>
        </p:spPr>
      </p:pic>
    </p:spTree>
  </p:cSld>
  <p:clrMapOvr>
    <a:masterClrMapping/>
  </p:clrMapOvr>
  <p:transition spd="slow">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150" id="150"/>
          <p:cNvSpPr>
            <a:spLocks/>
          </p:cNvSpPr>
          <p:nvPr>
            <p:ph type="title"/>
          </p:nvPr>
        </p:nvSpPr>
        <p:spPr>
          <a:xfrm>
            <a:off y="5486400" x="457200"/>
            <a:ext cy="685800" cx="8229600"/>
          </a:xfrm>
          <a:prstGeom prst="rect">
            <a:avLst/>
          </a:prstGeom>
          <a:ln>
            <a:noFill/>
          </a:ln>
        </p:spPr>
        <p:txBody>
          <a:bodyPr tIns="45720" wrap="square" rIns="91440" numCol="1" lIns="91440" bIns="45720" anchor="b" anchorCtr="1"/>
          <a:lstStyle/>
          <a:p>
            <a:pPr marL="0" indent="0"/>
            <a:r>
              <a:rPr sz="1400" smtClean="0" lang="en-US" dirty="0" b="1">
                <a:solidFill>
                  <a:srgbClr val="000000"/>
                </a:solidFill>
              </a:rPr>
              <a:t>Figure 7–12   </a:t>
            </a:r>
            <a:r>
              <a:rPr sz="1400" smtClean="0" lang="en-US" dirty="0">
                <a:solidFill>
                  <a:srgbClr val="000000"/>
                </a:solidFill>
              </a:rPr>
              <a:t>Variations in Venous Patterns</a:t>
            </a:r>
          </a:p>
        </p:txBody>
      </p:sp>
      <p:pic>
        <p:nvPicPr>
          <p:cNvPr name="Picture 151" id="151"/>
          <p:cNvPicPr>
            <a:picLocks noChangeAspect="1"/>
          </p:cNvPicPr>
          <p:nvPr/>
        </p:nvPicPr>
        <p:blipFill>
          <a:blip r:embed="rId3"/>
          <a:stretch/>
        </p:blipFill>
        <p:spPr>
          <a:xfrm>
            <a:off y="533400" x="3074987"/>
            <a:ext cy="5029200" cx="2994025"/>
          </a:xfrm>
          <a:prstGeom prst="rect">
            <a:avLst/>
          </a:prstGeom>
          <a:noFill/>
          <a:ln>
            <a:noFill/>
          </a:ln>
        </p:spPr>
      </p:pic>
    </p:spTree>
  </p:cSld>
  <p:clrMapOvr>
    <a:masterClrMapping/>
  </p:clrMapOvr>
  <p:transition spd="slow">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153" id="153"/>
          <p:cNvSpPr>
            <a:spLocks/>
          </p:cNvSpPr>
          <p:nvPr>
            <p:ph type="title"/>
          </p:nvPr>
        </p:nvSpPr>
        <p:spPr>
          <a:xfrm>
            <a:off y="5486400" x="457200"/>
            <a:ext cy="685800" cx="8229600"/>
          </a:xfrm>
          <a:prstGeom prst="rect">
            <a:avLst/>
          </a:prstGeom>
          <a:ln>
            <a:noFill/>
          </a:ln>
        </p:spPr>
        <p:txBody>
          <a:bodyPr tIns="45720" wrap="square" rIns="91440" numCol="1" lIns="91440" bIns="45720" anchor="b" anchorCtr="1"/>
          <a:lstStyle/>
          <a:p>
            <a:pPr marL="0" indent="0"/>
            <a:r>
              <a:rPr sz="1400" smtClean="0" lang="en-US" dirty="0" b="1">
                <a:solidFill>
                  <a:srgbClr val="000000"/>
                </a:solidFill>
              </a:rPr>
              <a:t>Figure 7–13   </a:t>
            </a:r>
            <a:r>
              <a:rPr sz="1400" smtClean="0" lang="en-US" dirty="0">
                <a:solidFill>
                  <a:srgbClr val="000000"/>
                </a:solidFill>
              </a:rPr>
              <a:t>Major Leg Veins</a:t>
            </a:r>
          </a:p>
        </p:txBody>
      </p:sp>
      <p:pic>
        <p:nvPicPr>
          <p:cNvPr name="Picture 154" id="154"/>
          <p:cNvPicPr>
            <a:picLocks noChangeAspect="1"/>
          </p:cNvPicPr>
          <p:nvPr/>
        </p:nvPicPr>
        <p:blipFill>
          <a:blip r:embed="rId3"/>
          <a:stretch/>
        </p:blipFill>
        <p:spPr>
          <a:xfrm>
            <a:off y="533400" x="2576512"/>
            <a:ext cy="5029200" cx="3990975"/>
          </a:xfrm>
          <a:prstGeom prst="rect">
            <a:avLst/>
          </a:prstGeom>
          <a:noFill/>
          <a:ln>
            <a:noFill/>
          </a:ln>
        </p:spPr>
      </p:pic>
    </p:spTree>
  </p:cSld>
  <p:clrMapOvr>
    <a:masterClrMapping/>
  </p:clrMapOvr>
  <p:transition spd="slow">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156" id="156"/>
          <p:cNvSpPr>
            <a:spLocks/>
          </p:cNvSpPr>
          <p:nvPr>
            <p:ph type="title"/>
          </p:nvPr>
        </p:nvSpPr>
        <p:spPr>
          <a:xfrm>
            <a:off y="0" x="-19050"/>
            <a:ext cy="1371600" cx="9163050"/>
          </a:xfrm>
          <a:prstGeom prst="rect">
            <a:avLst/>
          </a:prstGeom>
          <a:ln>
            <a:noFill/>
          </a:ln>
        </p:spPr>
        <p:txBody>
          <a:bodyPr tIns="45720" wrap="square" rIns="91440" numCol="1" lIns="91440" bIns="45720" anchor="ctr"/>
          <a:lstStyle/>
          <a:p>
            <a:pPr marL="0" indent="0"/>
            <a:r>
              <a:rPr smtClean="0" lang="en-US" dirty="0">
                <a:effectLst>
                  <a:outerShdw dist="38100" dir="2700000" algn="tl" blurRad="38100">
                    <a:srgbClr val="C0C0C0"/>
                  </a:outerShdw>
                </a:effectLst>
              </a:rPr>
              <a:t>Capillaries</a:t>
            </a:r>
          </a:p>
        </p:txBody>
      </p:sp>
      <p:sp>
        <p:nvSpPr>
          <p:cNvPr name="Text Box 157" id="157"/>
          <p:cNvSpPr>
            <a:spLocks/>
          </p:cNvSpPr>
          <p:nvPr>
            <p:ph type="body"/>
          </p:nvPr>
        </p:nvSpPr>
        <p:spPr>
          <a:xfrm>
            <a:off y="1600200" x="457200"/>
            <a:ext cy="4525962" cx="8229600"/>
          </a:xfrm>
          <a:prstGeom prst="rect">
            <a:avLst/>
          </a:prstGeom>
        </p:spPr>
        <p:txBody>
          <a:bodyPr tIns="45720" wrap="square" rIns="91440" numCol="1" lIns="91440" bIns="45720" anchor="t"/>
          <a:lstStyle/>
          <a:p>
            <a:pPr marL="342900" indent="-342900"/>
            <a:r>
              <a:rPr smtClean="0" lang="en-US" dirty="0"/>
              <a:t>Microscopic vessels linking arterioles and venules</a:t>
            </a:r>
          </a:p>
          <a:p>
            <a:pPr marL="342900" indent="-342900"/>
            <a:r>
              <a:rPr smtClean="0" lang="en-US" dirty="0"/>
              <a:t>May be so small in diameter as to allow only one blood cell to pass through at a time </a:t>
            </a:r>
          </a:p>
          <a:p>
            <a:pPr marL="342900" indent="-342900"/>
            <a:r>
              <a:rPr smtClean="0" lang="en-US" dirty="0"/>
              <a:t>Gas exchange (O</a:t>
            </a:r>
            <a:r>
              <a:rPr smtClean="0" lang="en-US" dirty="0" baseline="-25000"/>
              <a:t>2</a:t>
            </a:r>
            <a:r>
              <a:rPr smtClean="0" lang="en-US" dirty="0"/>
              <a:t> and CO</a:t>
            </a:r>
            <a:r>
              <a:rPr smtClean="0" lang="en-US" dirty="0" baseline="-25000"/>
              <a:t>2</a:t>
            </a:r>
            <a:r>
              <a:rPr smtClean="0" lang="en-US" dirty="0"/>
              <a:t>) and other molecules between blood and tissues</a:t>
            </a:r>
          </a:p>
        </p:txBody>
      </p:sp>
    </p:spTree>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158" id="158"/>
          <p:cNvSpPr>
            <a:spLocks/>
          </p:cNvSpPr>
          <p:nvPr>
            <p:ph type="title"/>
          </p:nvPr>
        </p:nvSpPr>
        <p:spPr>
          <a:xfrm>
            <a:off y="0" x="-19050"/>
            <a:ext cy="1371600" cx="9163050"/>
          </a:xfrm>
          <a:prstGeom prst="rect">
            <a:avLst/>
          </a:prstGeom>
          <a:ln>
            <a:solidFill>
              <a:srgbClr val="7496C3">
                <a:alpha val="100000"/>
              </a:srgbClr>
            </a:solidFill>
            <a:round/>
            <a:headEnd/>
            <a:tailEnd/>
          </a:ln>
        </p:spPr>
        <p:txBody>
          <a:bodyPr tIns="45720" wrap="square" rIns="91440" numCol="1" lIns="91440" bIns="45720" anchor="ctr"/>
          <a:lstStyle/>
          <a:p>
            <a:pPr marL="0" indent="0"/>
            <a:r>
              <a:rPr smtClean="0" lang="en-US" dirty="0">
                <a:effectLst>
                  <a:outerShdw dist="38100" dir="2700000" algn="tl" blurRad="38100">
                    <a:srgbClr val="C0C0C0"/>
                  </a:outerShdw>
                </a:effectLst>
              </a:rPr>
              <a:t>Capillary Pressure Animation</a:t>
            </a:r>
          </a:p>
        </p:txBody>
      </p:sp>
      <p:sp>
        <p:nvSpPr>
          <p:cNvPr name="Text Box 159" id="159"/>
          <p:cNvSpPr>
            <a:spLocks/>
          </p:cNvSpPr>
          <p:nvPr>
            <p:ph type="obj"/>
          </p:nvPr>
        </p:nvSpPr>
        <p:spPr>
          <a:xfrm>
            <a:off y="5608637" x="533400"/>
            <a:ext cy="563562" cx="8229600"/>
          </a:xfrm>
          <a:prstGeom prst="rect">
            <a:avLst/>
          </a:prstGeom>
        </p:spPr>
        <p:txBody>
          <a:bodyPr tIns="45720" wrap="square" rIns="91440" numCol="1" lIns="91440" bIns="45720" anchor="ctr"/>
          <a:lstStyle/>
          <a:p>
            <a:pPr algn="ctr" marL="0" indent="-4762">
              <a:spcBef>
                <a:spcPct val="0"/>
              </a:spcBef>
              <a:buNone/>
            </a:pPr>
            <a:r>
              <a:rPr sz="1400" smtClean="0" lang="en-US" dirty="0"/>
              <a:t>Click on the screenshot to see an animation depicting capillary pressure.</a:t>
            </a:r>
          </a:p>
          <a:p>
            <a:pPr algn="ctr" marL="0" indent="-4762">
              <a:spcBef>
                <a:spcPct val="0"/>
              </a:spcBef>
              <a:buNone/>
            </a:pPr>
            <a:r>
              <a:rPr sz="1400" smtClean="0" lang="en-US" dirty="0"/>
              <a:t>Click again to pause the video. </a:t>
            </a:r>
          </a:p>
        </p:txBody>
      </p:sp>
      <p:sp>
        <p:nvSpPr>
          <p:cNvPr name="Text Box 160" id="160"/>
          <p:cNvSpPr txBox="1">
            <a:spLocks/>
          </p:cNvSpPr>
          <p:nvPr/>
        </p:nvSpPr>
        <p:spPr>
          <a:xfrm>
            <a:off y="6019800" x="3470275"/>
            <a:ext cy="338137" cx="2168525"/>
          </a:xfrm>
          <a:prstGeom prst="rect">
            <a:avLst/>
          </a:prstGeom>
          <a:noFill/>
          <a:ln>
            <a:noFill/>
          </a:ln>
        </p:spPr>
        <p:txBody>
          <a:bodyPr wrap="none" numCol="1">
            <a:spAutoFit/>
          </a:bodyPr>
          <a:lstStyle/>
          <a:p>
            <a:pPr algn="ctr" marL="0" indent="0"/>
            <a:r>
              <a:rPr sz="1600" smtClean="0" lang="en-US" dirty="0">
                <a:latin charset="0" pitchFamily="-106" typeface="Verdana"/>
                <a:hlinkClick/>
              </a:rPr>
              <a:t>Return to Directory</a:t>
            </a:r>
          </a:p>
        </p:txBody>
      </p:sp>
      <p:pic>
        <p:nvPicPr>
          <p:cNvPr name="Picture 161" id="161"/>
          <p:cNvPicPr>
            <a:picLocks/>
          </p:cNvPicPr>
          <p:nvPr/>
        </p:nvPicPr>
        <p:blipFill>
          <a:blip r:embed="rId3"/>
          <a:stretch/>
        </p:blipFill>
        <p:spPr>
          <a:xfrm>
            <a:off y="1524000" x="1828800"/>
            <a:ext cy="4114800" cx="5564187"/>
          </a:xfrm>
          <a:prstGeom prst="rect">
            <a:avLst/>
          </a:prstGeom>
          <a:noFill/>
          <a:ln>
            <a:solidFill>
              <a:schemeClr val="tx1"/>
            </a:solidFill>
            <a:round/>
            <a:headEnd/>
            <a:tailEnd/>
          </a:ln>
        </p:spPr>
      </p:pic>
    </p:spTree>
  </p:cSld>
  <p:clrMapOvr>
    <a:masterClrMapping/>
  </p:clrMapOvr>
  <p:transition spd="slow">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163" id="163"/>
          <p:cNvSpPr>
            <a:spLocks/>
          </p:cNvSpPr>
          <p:nvPr>
            <p:ph type="title"/>
          </p:nvPr>
        </p:nvSpPr>
        <p:spPr>
          <a:xfrm>
            <a:off y="0" x="-19050"/>
            <a:ext cy="1371600" cx="9163050"/>
          </a:xfrm>
          <a:prstGeom prst="rect">
            <a:avLst/>
          </a:prstGeom>
          <a:ln>
            <a:noFill/>
          </a:ln>
        </p:spPr>
        <p:txBody>
          <a:bodyPr tIns="45720" wrap="square" rIns="91440" numCol="1" lIns="91440" bIns="45720" anchor="ctr"/>
          <a:lstStyle/>
          <a:p>
            <a:pPr marL="0" indent="0"/>
            <a:r>
              <a:rPr smtClean="0" lang="en-US" dirty="0">
                <a:effectLst>
                  <a:outerShdw dist="38100" dir="2700000" algn="tl" blurRad="38100">
                    <a:srgbClr val="C0C0C0"/>
                  </a:outerShdw>
                </a:effectLst>
              </a:rPr>
              <a:t>Types of External Bleeding</a:t>
            </a:r>
          </a:p>
        </p:txBody>
      </p:sp>
      <p:sp>
        <p:nvSpPr>
          <p:cNvPr name="Text Box 164" id="164"/>
          <p:cNvSpPr>
            <a:spLocks/>
          </p:cNvSpPr>
          <p:nvPr>
            <p:ph type="body"/>
          </p:nvPr>
        </p:nvSpPr>
        <p:spPr>
          <a:xfrm>
            <a:off y="1600200" x="457200"/>
            <a:ext cy="4525962" cx="8229600"/>
          </a:xfrm>
          <a:prstGeom prst="rect">
            <a:avLst/>
          </a:prstGeom>
        </p:spPr>
        <p:txBody>
          <a:bodyPr tIns="45720" wrap="square" rIns="91440" numCol="1" lIns="91440" bIns="45720" anchor="t"/>
          <a:lstStyle/>
          <a:p>
            <a:pPr marL="342900" indent="-342900"/>
            <a:r>
              <a:rPr smtClean="0" lang="en-US" dirty="0"/>
              <a:t>Arterial</a:t>
            </a:r>
          </a:p>
          <a:p>
            <a:pPr lvl="1" marL="742950" indent="-285750"/>
            <a:r>
              <a:rPr smtClean="0" lang="en-US" dirty="0"/>
              <a:t>Bright red, quick, spurts, harder to control bleeding</a:t>
            </a:r>
          </a:p>
          <a:p>
            <a:pPr marL="342900" indent="-342900"/>
            <a:r>
              <a:rPr smtClean="0" lang="en-US" dirty="0"/>
              <a:t>Venous</a:t>
            </a:r>
          </a:p>
          <a:p>
            <a:pPr lvl="1" marL="742950" indent="-285750"/>
            <a:r>
              <a:rPr smtClean="0" lang="en-US" dirty="0"/>
              <a:t>Darker red, steady flow, stop bleeding with gentle pressure</a:t>
            </a:r>
          </a:p>
          <a:p>
            <a:pPr marL="342900" indent="-342900"/>
            <a:r>
              <a:rPr smtClean="0" lang="en-US" dirty="0"/>
              <a:t>Capillary</a:t>
            </a:r>
          </a:p>
          <a:p>
            <a:pPr lvl="1" marL="742950" indent="-285750"/>
            <a:r>
              <a:rPr smtClean="0" lang="en-US" dirty="0"/>
              <a:t>Slow and even, stops easily with slight pressure</a:t>
            </a: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54" id="54"/>
          <p:cNvSpPr>
            <a:spLocks/>
          </p:cNvSpPr>
          <p:nvPr>
            <p:ph type="title"/>
          </p:nvPr>
        </p:nvSpPr>
        <p:spPr>
          <a:xfrm>
            <a:off y="0" x="-19050"/>
            <a:ext cy="1371600" cx="9163050"/>
          </a:xfrm>
          <a:prstGeom prst="rect">
            <a:avLst/>
          </a:prstGeom>
          <a:ln>
            <a:noFill/>
          </a:ln>
        </p:spPr>
        <p:txBody>
          <a:bodyPr tIns="45720" wrap="square" rIns="91440" numCol="1" lIns="91440" bIns="45720" anchor="ctr"/>
          <a:lstStyle/>
          <a:p>
            <a:pPr marL="0" indent="0"/>
            <a:r>
              <a:rPr smtClean="0" lang="en-US" dirty="0">
                <a:effectLst>
                  <a:outerShdw dist="38100" dir="2700000" algn="tl" blurRad="38100">
                    <a:srgbClr val="C0C0C0"/>
                  </a:outerShdw>
                </a:effectLst>
              </a:rPr>
              <a:t>Chapter Objectives</a:t>
            </a:r>
          </a:p>
        </p:txBody>
      </p:sp>
      <p:sp>
        <p:nvSpPr>
          <p:cNvPr name="Text Box 55" id="55"/>
          <p:cNvSpPr>
            <a:spLocks/>
          </p:cNvSpPr>
          <p:nvPr>
            <p:ph type="obj"/>
          </p:nvPr>
        </p:nvSpPr>
        <p:spPr>
          <a:xfrm>
            <a:off y="1600200" x="457200"/>
            <a:ext cy="4525962" cx="8229600"/>
          </a:xfrm>
          <a:prstGeom prst="rect">
            <a:avLst/>
          </a:prstGeom>
        </p:spPr>
        <p:txBody>
          <a:bodyPr tIns="45720" wrap="square" rIns="91440" numCol="1" lIns="91440" bIns="45720" anchor="t"/>
          <a:lstStyle/>
          <a:p>
            <a:pPr marL="514350" indent="-514350">
              <a:buFont charset="0" pitchFamily="-106" typeface="Arial"/>
              <a:buAutoNum startAt="4" type="arabicPeriod"/>
            </a:pPr>
            <a:r>
              <a:rPr sz="2600" smtClean="0" lang="en-US" dirty="0"/>
              <a:t>Trace the flow of blood through the cardiovascular system.</a:t>
            </a:r>
          </a:p>
          <a:p>
            <a:pPr marL="514350" indent="-514350">
              <a:buFont charset="0" pitchFamily="-106" typeface="Arial"/>
              <a:buAutoNum startAt="4" type="arabicPeriod"/>
            </a:pPr>
            <a:r>
              <a:rPr sz="2600" smtClean="0" lang="en-US" dirty="0"/>
              <a:t>Describe the properties of arterial blood, venous blood, and capillary blood.</a:t>
            </a:r>
          </a:p>
          <a:p>
            <a:pPr marL="514350" indent="-514350">
              <a:buFont charset="0" pitchFamily="-106" typeface="Arial"/>
              <a:buAutoNum startAt="4" type="arabicPeriod"/>
            </a:pPr>
            <a:r>
              <a:rPr sz="2600" smtClean="0" lang="en-US" dirty="0"/>
              <a:t>Identify and describe the cellular and noncellular components of blood.</a:t>
            </a:r>
          </a:p>
        </p:txBody>
      </p:sp>
      <p:sp>
        <p:nvSpPr>
          <p:cNvPr name="Text Box 56" id="56"/>
          <p:cNvSpPr txBox="1">
            <a:spLocks/>
          </p:cNvSpPr>
          <p:nvPr/>
        </p:nvSpPr>
        <p:spPr>
          <a:xfrm>
            <a:off y="6092825" x="6045200"/>
            <a:ext cy="307975" cx="3098800"/>
          </a:xfrm>
          <a:prstGeom prst="rect">
            <a:avLst/>
          </a:prstGeom>
          <a:noFill/>
          <a:ln>
            <a:noFill/>
          </a:ln>
        </p:spPr>
        <p:txBody>
          <a:bodyPr numCol="1">
            <a:spAutoFit/>
          </a:bodyPr>
          <a:lstStyle/>
          <a:p>
            <a:pPr algn="r" marL="0" indent="0"/>
            <a:r>
              <a:rPr sz="1400" lang="en-US" smtClean="0" i="1" dirty="0">
                <a:latin charset="0" pitchFamily="-106" typeface="Verdana"/>
              </a:rPr>
              <a:t>continued on next slide</a:t>
            </a:r>
          </a:p>
        </p:txBody>
      </p:sp>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165" id="165"/>
          <p:cNvSpPr>
            <a:spLocks/>
          </p:cNvSpPr>
          <p:nvPr>
            <p:ph type="title"/>
          </p:nvPr>
        </p:nvSpPr>
        <p:spPr>
          <a:xfrm>
            <a:off y="5486400" x="457200"/>
            <a:ext cy="685800" cx="8229600"/>
          </a:xfrm>
          <a:prstGeom prst="rect">
            <a:avLst/>
          </a:prstGeom>
          <a:ln>
            <a:noFill/>
          </a:ln>
        </p:spPr>
        <p:txBody>
          <a:bodyPr tIns="45720" wrap="square" rIns="91440" numCol="1" lIns="91440" bIns="45720" anchor="b" anchorCtr="1"/>
          <a:lstStyle/>
          <a:p>
            <a:pPr marL="0" indent="0"/>
            <a:r>
              <a:rPr sz="1400" smtClean="0" lang="en-US" dirty="0" b="1">
                <a:solidFill>
                  <a:srgbClr val="000000"/>
                </a:solidFill>
              </a:rPr>
              <a:t>Figure 7–14   </a:t>
            </a:r>
            <a:r>
              <a:rPr sz="1400" smtClean="0" lang="en-US" dirty="0">
                <a:solidFill>
                  <a:srgbClr val="000000"/>
                </a:solidFill>
              </a:rPr>
              <a:t>Types of External Bleeding</a:t>
            </a:r>
          </a:p>
        </p:txBody>
      </p:sp>
      <p:pic>
        <p:nvPicPr>
          <p:cNvPr name="Picture 166" id="166"/>
          <p:cNvPicPr>
            <a:picLocks noChangeAspect="1"/>
          </p:cNvPicPr>
          <p:nvPr/>
        </p:nvPicPr>
        <p:blipFill>
          <a:blip r:embed="rId3"/>
          <a:stretch/>
        </p:blipFill>
        <p:spPr>
          <a:xfrm>
            <a:off y="1019175" x="457200"/>
            <a:ext cy="4057650" cx="8229600"/>
          </a:xfrm>
          <a:prstGeom prst="rect">
            <a:avLst/>
          </a:prstGeom>
          <a:noFill/>
          <a:ln>
            <a:noFill/>
          </a:ln>
        </p:spPr>
      </p:pic>
    </p:spTree>
  </p:cSld>
  <p:clrMapOvr>
    <a:masterClrMapping/>
  </p:clrMapOvr>
  <p:transition spd="slow">
    <p:cu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168" id="168"/>
          <p:cNvSpPr>
            <a:spLocks/>
          </p:cNvSpPr>
          <p:nvPr>
            <p:ph type="title"/>
          </p:nvPr>
        </p:nvSpPr>
        <p:spPr>
          <a:xfrm>
            <a:off y="2857500" x="2514600"/>
            <a:ext cy="685800" cx="4114800"/>
          </a:xfrm>
          <a:prstGeom prst="rect">
            <a:avLst/>
          </a:prstGeom>
          <a:ln>
            <a:noFill/>
          </a:ln>
        </p:spPr>
        <p:txBody>
          <a:bodyPr tIns="45720" wrap="square" rIns="91440" numCol="1" lIns="91440" bIns="45720" anchor="b" anchorCtr="1"/>
          <a:lstStyle/>
          <a:p>
            <a:pPr marL="0" indent="0"/>
            <a:r>
              <a:rPr sz="1400" smtClean="0" lang="en-US" dirty="0" b="1">
                <a:solidFill>
                  <a:srgbClr val="000000"/>
                </a:solidFill>
              </a:rPr>
              <a:t>Table 7–2   </a:t>
            </a:r>
            <a:r>
              <a:rPr sz="1400" smtClean="0" lang="en-US" dirty="0">
                <a:solidFill>
                  <a:srgbClr val="000000"/>
                </a:solidFill>
              </a:rPr>
              <a:t>Basic Functions of the Blood</a:t>
            </a:r>
          </a:p>
        </p:txBody>
      </p:sp>
      <p:pic>
        <p:nvPicPr>
          <p:cNvPr name="Picture 169" id="169"/>
          <p:cNvPicPr>
            <a:picLocks noChangeAspect="1"/>
          </p:cNvPicPr>
          <p:nvPr/>
        </p:nvPicPr>
        <p:blipFill>
          <a:blip r:embed="rId3"/>
          <a:stretch/>
        </p:blipFill>
        <p:spPr>
          <a:xfrm>
            <a:off y="1592262" x="228600"/>
            <a:ext cy="3216275" cx="8686800"/>
          </a:xfrm>
          <a:prstGeom prst="rect">
            <a:avLst/>
          </a:prstGeom>
          <a:noFill/>
          <a:ln>
            <a:noFill/>
          </a:ln>
        </p:spPr>
      </p:pic>
    </p:spTree>
  </p:cSld>
  <p:clrMapOvr>
    <a:masterClrMapping/>
  </p:clrMapOvr>
  <p:transition spd="slow">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171" id="171"/>
          <p:cNvSpPr>
            <a:spLocks/>
          </p:cNvSpPr>
          <p:nvPr>
            <p:ph type="title"/>
          </p:nvPr>
        </p:nvSpPr>
        <p:spPr>
          <a:xfrm>
            <a:off y="5486400" x="457200"/>
            <a:ext cy="685800" cx="8229600"/>
          </a:xfrm>
          <a:prstGeom prst="rect">
            <a:avLst/>
          </a:prstGeom>
          <a:ln>
            <a:noFill/>
          </a:ln>
        </p:spPr>
        <p:txBody>
          <a:bodyPr tIns="45720" wrap="square" rIns="91440" numCol="1" lIns="91440" bIns="45720" anchor="b" anchorCtr="1"/>
          <a:lstStyle/>
          <a:p>
            <a:pPr marL="0" indent="0"/>
            <a:r>
              <a:rPr sz="1400" smtClean="0" lang="en-US" dirty="0" b="1">
                <a:solidFill>
                  <a:srgbClr val="000000"/>
                </a:solidFill>
              </a:rPr>
              <a:t>Figure 7–15   </a:t>
            </a:r>
            <a:r>
              <a:rPr sz="1400" smtClean="0" lang="en-US" dirty="0">
                <a:solidFill>
                  <a:srgbClr val="000000"/>
                </a:solidFill>
              </a:rPr>
              <a:t>Comparison of Infant, Child, and Adolescent/Adult Blood Volumes</a:t>
            </a:r>
          </a:p>
        </p:txBody>
      </p:sp>
      <p:pic>
        <p:nvPicPr>
          <p:cNvPr name="Picture 172" id="172"/>
          <p:cNvPicPr>
            <a:picLocks noChangeAspect="1"/>
          </p:cNvPicPr>
          <p:nvPr/>
        </p:nvPicPr>
        <p:blipFill>
          <a:blip r:embed="rId3"/>
          <a:stretch/>
        </p:blipFill>
        <p:spPr>
          <a:xfrm>
            <a:off y="1171575" x="457200"/>
            <a:ext cy="3752850" cx="8229600"/>
          </a:xfrm>
          <a:prstGeom prst="rect">
            <a:avLst/>
          </a:prstGeom>
          <a:noFill/>
          <a:ln>
            <a:noFill/>
          </a:ln>
        </p:spPr>
      </p:pic>
    </p:spTree>
  </p:cSld>
  <p:clrMapOvr>
    <a:masterClrMapping/>
  </p:clrMapOvr>
  <p:transition spd="slow">
    <p:cu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174" id="174"/>
          <p:cNvSpPr>
            <a:spLocks/>
          </p:cNvSpPr>
          <p:nvPr>
            <p:ph type="title"/>
          </p:nvPr>
        </p:nvSpPr>
        <p:spPr>
          <a:xfrm>
            <a:off y="0" x="-19050"/>
            <a:ext cy="1371600" cx="9163050"/>
          </a:xfrm>
          <a:prstGeom prst="rect">
            <a:avLst/>
          </a:prstGeom>
          <a:ln>
            <a:noFill/>
          </a:ln>
        </p:spPr>
        <p:txBody>
          <a:bodyPr tIns="45720" wrap="square" rIns="91440" numCol="1" lIns="91440" bIns="45720" anchor="ctr"/>
          <a:lstStyle/>
          <a:p>
            <a:pPr marL="0" indent="0"/>
            <a:r>
              <a:rPr smtClean="0" lang="en-US" dirty="0">
                <a:effectLst>
                  <a:outerShdw dist="38100" dir="2700000" algn="tl" blurRad="38100">
                    <a:srgbClr val="C0C0C0"/>
                  </a:outerShdw>
                </a:effectLst>
              </a:rPr>
              <a:t>The Blood</a:t>
            </a:r>
          </a:p>
        </p:txBody>
      </p:sp>
      <p:sp>
        <p:nvSpPr>
          <p:cNvPr name="Text Box 175" id="175"/>
          <p:cNvSpPr>
            <a:spLocks/>
          </p:cNvSpPr>
          <p:nvPr>
            <p:ph type="body"/>
          </p:nvPr>
        </p:nvSpPr>
        <p:spPr>
          <a:xfrm>
            <a:off y="1600200" x="457200"/>
            <a:ext cy="4525962" cx="8229600"/>
          </a:xfrm>
          <a:prstGeom prst="rect">
            <a:avLst/>
          </a:prstGeom>
        </p:spPr>
        <p:txBody>
          <a:bodyPr tIns="45720" wrap="square" rIns="91440" numCol="1" lIns="91440" bIns="45720" anchor="t"/>
          <a:lstStyle/>
          <a:p>
            <a:pPr marL="342900" indent="-342900"/>
            <a:r>
              <a:rPr smtClean="0" lang="en-US" dirty="0"/>
              <a:t>Composed mostly of water</a:t>
            </a:r>
          </a:p>
          <a:p>
            <a:pPr marL="342900" indent="-342900"/>
            <a:r>
              <a:rPr smtClean="0" lang="en-US" dirty="0"/>
              <a:t>Contains blood cells</a:t>
            </a:r>
          </a:p>
          <a:p>
            <a:pPr marL="342900" indent="-342900"/>
            <a:r>
              <a:rPr smtClean="0" lang="en-US" dirty="0"/>
              <a:t>Also contains solutes</a:t>
            </a:r>
          </a:p>
          <a:p>
            <a:pPr lvl="1" marL="742950" indent="-285750"/>
            <a:r>
              <a:rPr smtClean="0" lang="en-US" dirty="0"/>
              <a:t>Lipids and glucose, proteins, fibrinogen, electrolytes, etc.</a:t>
            </a:r>
          </a:p>
          <a:p>
            <a:pPr marL="342900" indent="-342900"/>
            <a:r>
              <a:rPr smtClean="0" lang="en-US" dirty="0"/>
              <a:t>Blood can be collected with an additive to prevent clotting, or it can be allowed to clot.</a:t>
            </a:r>
          </a:p>
          <a:p>
            <a:pPr marL="342900" indent="-342900"/>
            <a:endParaRPr smtClean="0" lang="en-US" dirty="0"/>
          </a:p>
        </p:txBody>
      </p:sp>
    </p:spTree>
  </p:cSld>
  <p:clrMapOvr>
    <a:masterClrMapping/>
  </p:clrMapOvr>
  <p:transition spd="slow">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176" id="176"/>
          <p:cNvSpPr>
            <a:spLocks/>
          </p:cNvSpPr>
          <p:nvPr>
            <p:ph type="title"/>
          </p:nvPr>
        </p:nvSpPr>
        <p:spPr>
          <a:xfrm>
            <a:off y="5486400" x="457200"/>
            <a:ext cy="685800" cx="8229600"/>
          </a:xfrm>
          <a:prstGeom prst="rect">
            <a:avLst/>
          </a:prstGeom>
          <a:ln>
            <a:noFill/>
          </a:ln>
        </p:spPr>
        <p:txBody>
          <a:bodyPr tIns="45720" wrap="square" rIns="91440" numCol="1" lIns="91440" bIns="45720" anchor="b" anchorCtr="1"/>
          <a:lstStyle/>
          <a:p>
            <a:pPr marL="0" indent="0"/>
            <a:r>
              <a:rPr sz="1400" smtClean="0" lang="en-US" dirty="0" b="1">
                <a:solidFill>
                  <a:srgbClr val="000000"/>
                </a:solidFill>
              </a:rPr>
              <a:t>Figure 7–17   </a:t>
            </a:r>
            <a:r>
              <a:rPr sz="1400" smtClean="0" lang="en-US" dirty="0">
                <a:solidFill>
                  <a:srgbClr val="000000"/>
                </a:solidFill>
              </a:rPr>
              <a:t>Basic Composition and Functions of Blood</a:t>
            </a:r>
          </a:p>
        </p:txBody>
      </p:sp>
      <p:pic>
        <p:nvPicPr>
          <p:cNvPr name="Picture 177" id="177"/>
          <p:cNvPicPr>
            <a:picLocks noChangeAspect="1"/>
          </p:cNvPicPr>
          <p:nvPr/>
        </p:nvPicPr>
        <p:blipFill>
          <a:blip r:embed="rId3"/>
          <a:stretch/>
        </p:blipFill>
        <p:spPr>
          <a:xfrm>
            <a:off y="533400" x="1808162"/>
            <a:ext cy="5029200" cx="5527675"/>
          </a:xfrm>
          <a:prstGeom prst="rect">
            <a:avLst/>
          </a:prstGeom>
          <a:noFill/>
          <a:ln>
            <a:noFill/>
          </a:ln>
        </p:spPr>
      </p:pic>
    </p:spTree>
  </p:cSld>
  <p:clrMapOvr>
    <a:masterClrMapping/>
  </p:clrMapOvr>
  <p:transition spd="slow">
    <p:cu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179" id="179"/>
          <p:cNvSpPr>
            <a:spLocks/>
          </p:cNvSpPr>
          <p:nvPr>
            <p:ph type="title"/>
          </p:nvPr>
        </p:nvSpPr>
        <p:spPr>
          <a:xfrm>
            <a:off y="5486400" x="457200"/>
            <a:ext cy="685800" cx="8229600"/>
          </a:xfrm>
          <a:prstGeom prst="rect">
            <a:avLst/>
          </a:prstGeom>
          <a:ln>
            <a:noFill/>
          </a:ln>
        </p:spPr>
        <p:txBody>
          <a:bodyPr tIns="45720" wrap="square" rIns="91440" numCol="1" lIns="91440" bIns="45720" anchor="b" anchorCtr="1"/>
          <a:lstStyle/>
          <a:p>
            <a:pPr marL="0" indent="0"/>
            <a:r>
              <a:rPr sz="1400" smtClean="0" lang="en-US" dirty="0" b="1">
                <a:solidFill>
                  <a:srgbClr val="000000"/>
                </a:solidFill>
              </a:rPr>
              <a:t>Figure 7–18   </a:t>
            </a:r>
            <a:r>
              <a:rPr sz="1400" smtClean="0" lang="en-US" dirty="0">
                <a:solidFill>
                  <a:srgbClr val="000000"/>
                </a:solidFill>
              </a:rPr>
              <a:t>Blood Specimens with and without Anticoagulants before and after Centrifugation</a:t>
            </a:r>
          </a:p>
        </p:txBody>
      </p:sp>
      <p:pic>
        <p:nvPicPr>
          <p:cNvPr name="Picture 180" id="180"/>
          <p:cNvPicPr>
            <a:picLocks noChangeAspect="1"/>
          </p:cNvPicPr>
          <p:nvPr/>
        </p:nvPicPr>
        <p:blipFill>
          <a:blip r:embed="rId3"/>
          <a:stretch/>
        </p:blipFill>
        <p:spPr>
          <a:xfrm>
            <a:off y="457200" x="2824162"/>
            <a:ext cy="5029200" cx="3495675"/>
          </a:xfrm>
          <a:prstGeom prst="rect">
            <a:avLst/>
          </a:prstGeom>
          <a:noFill/>
          <a:ln>
            <a:noFill/>
          </a:ln>
        </p:spPr>
      </p:pic>
    </p:spTree>
  </p:cSld>
  <p:clrMapOvr>
    <a:masterClrMapping/>
  </p:clrMapOvr>
  <p:transition spd="slow">
    <p:cu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182" id="182"/>
          <p:cNvSpPr>
            <a:spLocks/>
          </p:cNvSpPr>
          <p:nvPr>
            <p:ph type="title"/>
          </p:nvPr>
        </p:nvSpPr>
        <p:spPr>
          <a:xfrm>
            <a:off y="0" x="-19050"/>
            <a:ext cy="1371600" cx="9163050"/>
          </a:xfrm>
          <a:prstGeom prst="rect">
            <a:avLst/>
          </a:prstGeom>
          <a:ln>
            <a:noFill/>
          </a:ln>
        </p:spPr>
        <p:txBody>
          <a:bodyPr tIns="45720" wrap="square" rIns="91440" numCol="1" lIns="91440" bIns="45720" anchor="ctr"/>
          <a:lstStyle/>
          <a:p>
            <a:pPr marL="0" indent="0"/>
            <a:r>
              <a:rPr smtClean="0" lang="en-US" dirty="0">
                <a:effectLst>
                  <a:outerShdw dist="38100" dir="2700000" algn="tl" blurRad="38100">
                    <a:srgbClr val="C0C0C0"/>
                  </a:outerShdw>
                </a:effectLst>
              </a:rPr>
              <a:t>The Blood</a:t>
            </a:r>
          </a:p>
        </p:txBody>
      </p:sp>
      <p:sp>
        <p:nvSpPr>
          <p:cNvPr name="Text Box 183" id="183"/>
          <p:cNvSpPr>
            <a:spLocks/>
          </p:cNvSpPr>
          <p:nvPr>
            <p:ph type="body"/>
          </p:nvPr>
        </p:nvSpPr>
        <p:spPr>
          <a:xfrm>
            <a:off y="1600200" x="457200"/>
            <a:ext cy="4525962" cx="8229600"/>
          </a:xfrm>
          <a:prstGeom prst="rect">
            <a:avLst/>
          </a:prstGeom>
        </p:spPr>
        <p:txBody>
          <a:bodyPr tIns="45720" wrap="square" rIns="91440" numCol="1" lIns="91440" bIns="45720" anchor="t"/>
          <a:lstStyle/>
          <a:p>
            <a:pPr marL="342900" indent="-342900"/>
            <a:r>
              <a:rPr smtClean="0" lang="en-US" dirty="0"/>
              <a:t>Erythrocytes/Red Blood Cells (RBCs) </a:t>
            </a:r>
          </a:p>
          <a:p>
            <a:pPr lvl="1" marL="742950" indent="-285750"/>
            <a:r>
              <a:rPr smtClean="0" lang="en-US" dirty="0"/>
              <a:t>Biconcave disk shape</a:t>
            </a:r>
          </a:p>
          <a:p>
            <a:pPr lvl="1" marL="742950" indent="-285750"/>
            <a:r>
              <a:rPr smtClean="0" lang="en-US" dirty="0"/>
              <a:t>Flexible shape allows passage through narrow capillaries and provides maximum surface area for O</a:t>
            </a:r>
            <a:r>
              <a:rPr smtClean="0" lang="en-US" dirty="0" baseline="-25000"/>
              <a:t>2</a:t>
            </a:r>
            <a:r>
              <a:rPr smtClean="0" lang="en-US" dirty="0"/>
              <a:t> and CO</a:t>
            </a:r>
            <a:r>
              <a:rPr smtClean="0" lang="en-US" dirty="0" baseline="-25000"/>
              <a:t>2</a:t>
            </a:r>
            <a:r>
              <a:rPr smtClean="0" lang="en-US" dirty="0"/>
              <a:t> exchange.</a:t>
            </a:r>
          </a:p>
          <a:p>
            <a:pPr lvl="1" marL="742950" indent="-285750"/>
            <a:r>
              <a:rPr smtClean="0" lang="en-US" dirty="0"/>
              <a:t>Life span is about 120 days in circulating blood.</a:t>
            </a:r>
          </a:p>
        </p:txBody>
      </p:sp>
    </p:spTree>
  </p:cSld>
  <p:clrMapOvr>
    <a:masterClrMapping/>
  </p:clrMapOvr>
  <p:transition spd="slow">
    <p:cu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184" id="184"/>
          <p:cNvSpPr>
            <a:spLocks/>
          </p:cNvSpPr>
          <p:nvPr>
            <p:ph type="title"/>
          </p:nvPr>
        </p:nvSpPr>
        <p:spPr>
          <a:xfrm>
            <a:off y="0" x="-19050"/>
            <a:ext cy="1371600" cx="9163050"/>
          </a:xfrm>
          <a:prstGeom prst="rect">
            <a:avLst/>
          </a:prstGeom>
          <a:ln>
            <a:noFill/>
          </a:ln>
        </p:spPr>
        <p:txBody>
          <a:bodyPr tIns="45720" wrap="square" rIns="91440" numCol="1" lIns="91440" bIns="45720" anchor="ctr"/>
          <a:lstStyle/>
          <a:p>
            <a:pPr marL="0" indent="0"/>
            <a:r>
              <a:rPr smtClean="0" lang="en-US" dirty="0">
                <a:effectLst>
                  <a:outerShdw dist="38100" dir="2700000" algn="tl" blurRad="38100">
                    <a:srgbClr val="C0C0C0"/>
                  </a:outerShdw>
                </a:effectLst>
              </a:rPr>
              <a:t>The Blood</a:t>
            </a:r>
          </a:p>
        </p:txBody>
      </p:sp>
      <p:sp>
        <p:nvSpPr>
          <p:cNvPr name="Text Box 185" id="185"/>
          <p:cNvSpPr>
            <a:spLocks/>
          </p:cNvSpPr>
          <p:nvPr>
            <p:ph type="body"/>
          </p:nvPr>
        </p:nvSpPr>
        <p:spPr>
          <a:xfrm>
            <a:off y="1600200" x="457200"/>
            <a:ext cy="4525962" cx="8229600"/>
          </a:xfrm>
          <a:prstGeom prst="rect">
            <a:avLst/>
          </a:prstGeom>
        </p:spPr>
        <p:txBody>
          <a:bodyPr tIns="45720" wrap="square" rIns="91440" numCol="1" lIns="91440" bIns="45720" anchor="t"/>
          <a:lstStyle/>
          <a:p>
            <a:pPr marL="342900" indent="-342900"/>
            <a:r>
              <a:rPr smtClean="0" lang="en-US" dirty="0"/>
              <a:t>ABO Blood Group System</a:t>
            </a:r>
          </a:p>
          <a:p>
            <a:pPr lvl="1" marL="742950" indent="-285750"/>
            <a:r>
              <a:rPr smtClean="0" lang="en-US" dirty="0"/>
              <a:t>Four types based on RBCs</a:t>
            </a:r>
          </a:p>
          <a:p>
            <a:pPr lvl="2" marL="1085850" indent="-228600"/>
            <a:r>
              <a:rPr smtClean="0" lang="en-US" dirty="0"/>
              <a:t>A, B, AB, or O </a:t>
            </a:r>
          </a:p>
          <a:p>
            <a:pPr lvl="1" marL="742950" indent="-285750"/>
            <a:r>
              <a:rPr smtClean="0" lang="en-US" dirty="0"/>
              <a:t>Type O is most common type followed by A, B, and AB. </a:t>
            </a:r>
          </a:p>
          <a:p>
            <a:pPr lvl="1" marL="742950" indent="-285750"/>
            <a:r>
              <a:rPr smtClean="0" lang="en-US" dirty="0"/>
              <a:t>Differences in blood types are due to presence or absence of protein molecules called antigens and antibodies.</a:t>
            </a:r>
          </a:p>
        </p:txBody>
      </p:sp>
    </p:spTree>
  </p:cSld>
  <p:clrMapOvr>
    <a:masterClrMapping/>
  </p:clrMapOvr>
  <p:transition spd="slow">
    <p:cu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186" id="186"/>
          <p:cNvSpPr>
            <a:spLocks/>
          </p:cNvSpPr>
          <p:nvPr>
            <p:ph type="title"/>
          </p:nvPr>
        </p:nvSpPr>
        <p:spPr>
          <a:xfrm>
            <a:off y="5486400" x="457200"/>
            <a:ext cy="685800" cx="8229600"/>
          </a:xfrm>
          <a:prstGeom prst="rect">
            <a:avLst/>
          </a:prstGeom>
          <a:ln>
            <a:noFill/>
          </a:ln>
        </p:spPr>
        <p:txBody>
          <a:bodyPr tIns="45720" wrap="square" rIns="91440" numCol="1" lIns="91440" bIns="45720" anchor="b" anchorCtr="1"/>
          <a:lstStyle/>
          <a:p>
            <a:pPr marL="0" indent="0"/>
            <a:r>
              <a:rPr sz="1400" smtClean="0" lang="en-US" dirty="0" b="1">
                <a:solidFill>
                  <a:srgbClr val="000000"/>
                </a:solidFill>
              </a:rPr>
              <a:t>Figure 7–22   </a:t>
            </a:r>
            <a:r>
              <a:rPr sz="1400" smtClean="0" lang="en-US" dirty="0">
                <a:solidFill>
                  <a:srgbClr val="000000"/>
                </a:solidFill>
              </a:rPr>
              <a:t>Blood Typing and Cross Reactions</a:t>
            </a:r>
          </a:p>
        </p:txBody>
      </p:sp>
      <p:pic>
        <p:nvPicPr>
          <p:cNvPr name="Picture 187" id="187"/>
          <p:cNvPicPr>
            <a:picLocks noChangeAspect="1"/>
          </p:cNvPicPr>
          <p:nvPr/>
        </p:nvPicPr>
        <p:blipFill>
          <a:blip r:embed="rId3"/>
          <a:stretch/>
        </p:blipFill>
        <p:spPr>
          <a:xfrm>
            <a:off y="533400" x="592137"/>
            <a:ext cy="5029200" cx="7959725"/>
          </a:xfrm>
          <a:prstGeom prst="rect">
            <a:avLst/>
          </a:prstGeom>
          <a:noFill/>
          <a:ln>
            <a:noFill/>
          </a:ln>
        </p:spPr>
      </p:pic>
    </p:spTree>
  </p:cSld>
  <p:clrMapOvr>
    <a:masterClrMapping/>
  </p:clrMapOvr>
  <p:transition spd="slow">
    <p:cu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189" id="189"/>
          <p:cNvSpPr>
            <a:spLocks/>
          </p:cNvSpPr>
          <p:nvPr>
            <p:ph type="title"/>
          </p:nvPr>
        </p:nvSpPr>
        <p:spPr>
          <a:xfrm>
            <a:off y="0" x="-19050"/>
            <a:ext cy="1371600" cx="9163050"/>
          </a:xfrm>
          <a:prstGeom prst="rect">
            <a:avLst/>
          </a:prstGeom>
          <a:ln>
            <a:noFill/>
          </a:ln>
        </p:spPr>
        <p:txBody>
          <a:bodyPr tIns="45720" wrap="square" rIns="91440" numCol="1" lIns="91440" bIns="45720" anchor="ctr"/>
          <a:lstStyle/>
          <a:p>
            <a:pPr marL="0" indent="0"/>
            <a:r>
              <a:rPr smtClean="0" lang="en-US" dirty="0">
                <a:effectLst>
                  <a:outerShdw dist="38100" dir="2700000" algn="tl" blurRad="38100">
                    <a:srgbClr val="C0C0C0"/>
                  </a:outerShdw>
                </a:effectLst>
              </a:rPr>
              <a:t>Blood Transfusions</a:t>
            </a:r>
          </a:p>
        </p:txBody>
      </p:sp>
      <p:sp>
        <p:nvSpPr>
          <p:cNvPr name="Text Box 190" id="190"/>
          <p:cNvSpPr>
            <a:spLocks/>
          </p:cNvSpPr>
          <p:nvPr>
            <p:ph type="obj"/>
          </p:nvPr>
        </p:nvSpPr>
        <p:spPr>
          <a:xfrm>
            <a:off y="1600200" x="457200"/>
            <a:ext cy="4525962" cx="8229600"/>
          </a:xfrm>
          <a:prstGeom prst="rect">
            <a:avLst/>
          </a:prstGeom>
        </p:spPr>
        <p:txBody>
          <a:bodyPr tIns="45720" wrap="square" rIns="91440" numCol="1" lIns="91440" bIns="45720" anchor="t"/>
          <a:lstStyle/>
          <a:p>
            <a:pPr marL="342900" indent="-342900"/>
            <a:r>
              <a:rPr smtClean="0" lang="en-US" dirty="0"/>
              <a:t>Can be life-saving</a:t>
            </a:r>
          </a:p>
          <a:p>
            <a:pPr marL="342900" indent="-342900"/>
            <a:r>
              <a:rPr smtClean="0" lang="en-US" dirty="0"/>
              <a:t>Cross-match testing: </a:t>
            </a:r>
          </a:p>
          <a:p>
            <a:pPr lvl="1" marL="742950" indent="-285750"/>
            <a:r>
              <a:rPr smtClean="0" lang="en-US" dirty="0"/>
              <a:t>Between donor and patient recipient</a:t>
            </a:r>
          </a:p>
          <a:p>
            <a:pPr lvl="1" marL="742950" indent="-285750"/>
            <a:r>
              <a:rPr smtClean="0" lang="en-US" dirty="0"/>
              <a:t>Detects compatibility and/or cross-reactions</a:t>
            </a: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57" id="57"/>
          <p:cNvSpPr>
            <a:spLocks/>
          </p:cNvSpPr>
          <p:nvPr>
            <p:ph type="title"/>
          </p:nvPr>
        </p:nvSpPr>
        <p:spPr>
          <a:xfrm>
            <a:off y="0" x="-19050"/>
            <a:ext cy="1371600" cx="9163050"/>
          </a:xfrm>
          <a:prstGeom prst="rect">
            <a:avLst/>
          </a:prstGeom>
          <a:ln>
            <a:noFill/>
          </a:ln>
        </p:spPr>
        <p:txBody>
          <a:bodyPr tIns="45720" wrap="square" rIns="91440" numCol="1" lIns="91440" bIns="45720" anchor="ctr"/>
          <a:lstStyle/>
          <a:p>
            <a:pPr marL="0" indent="0"/>
            <a:r>
              <a:rPr smtClean="0" lang="en-US" dirty="0">
                <a:effectLst>
                  <a:outerShdw dist="38100" dir="2700000" algn="tl" blurRad="38100">
                    <a:srgbClr val="C0C0C0"/>
                  </a:outerShdw>
                </a:effectLst>
              </a:rPr>
              <a:t>Chapter Objectives</a:t>
            </a:r>
          </a:p>
        </p:txBody>
      </p:sp>
      <p:sp>
        <p:nvSpPr>
          <p:cNvPr name="Text Box 58" id="58"/>
          <p:cNvSpPr>
            <a:spLocks/>
          </p:cNvSpPr>
          <p:nvPr>
            <p:ph type="obj"/>
          </p:nvPr>
        </p:nvSpPr>
        <p:spPr>
          <a:xfrm>
            <a:off y="1600200" x="457200"/>
            <a:ext cy="4525962" cx="8229600"/>
          </a:xfrm>
          <a:prstGeom prst="rect">
            <a:avLst/>
          </a:prstGeom>
        </p:spPr>
        <p:txBody>
          <a:bodyPr tIns="45720" wrap="square" rIns="91440" numCol="1" lIns="91440" bIns="45720" anchor="t"/>
          <a:lstStyle/>
          <a:p>
            <a:pPr marL="514350" indent="-514350">
              <a:buFont charset="0" pitchFamily="-106" typeface="Arial"/>
              <a:buAutoNum startAt="7" type="arabicPeriod"/>
            </a:pPr>
            <a:r>
              <a:rPr sz="2600" smtClean="0" lang="en-US" dirty="0"/>
              <a:t>Describe the differences and similarities between whole blood, serum, and plasma.</a:t>
            </a:r>
          </a:p>
          <a:p>
            <a:pPr marL="514350" indent="-514350">
              <a:buFont charset="0" pitchFamily="-106" typeface="Arial"/>
              <a:buAutoNum startAt="7" type="arabicPeriod"/>
            </a:pPr>
            <a:r>
              <a:rPr sz="2600" smtClean="0" lang="en-US" dirty="0"/>
              <a:t>Locate and name the veins most commonly used for phlebotomy procedures.</a:t>
            </a:r>
          </a:p>
          <a:p>
            <a:pPr marL="514350" indent="-514350">
              <a:buFont charset="0" pitchFamily="-106" typeface="Arial"/>
              <a:buAutoNum startAt="7" type="arabicPeriod"/>
            </a:pPr>
            <a:r>
              <a:rPr sz="2600" smtClean="0" lang="en-US" dirty="0"/>
              <a:t>Define hemostasis and describe the basic process of coagulation and fibrinolysis.</a:t>
            </a:r>
          </a:p>
        </p:txBody>
      </p:sp>
    </p:spTree>
  </p:cSld>
  <p:clrMapOvr>
    <a:masterClrMapping/>
  </p:clrMapOvr>
  <p:transition spd="slow">
    <p:cu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191" id="191"/>
          <p:cNvSpPr>
            <a:spLocks/>
          </p:cNvSpPr>
          <p:nvPr>
            <p:ph type="title"/>
          </p:nvPr>
        </p:nvSpPr>
        <p:spPr>
          <a:xfrm>
            <a:off y="0" x="-19050"/>
            <a:ext cy="1371600" cx="9163050"/>
          </a:xfrm>
          <a:prstGeom prst="rect">
            <a:avLst/>
          </a:prstGeom>
          <a:ln>
            <a:noFill/>
          </a:ln>
        </p:spPr>
        <p:txBody>
          <a:bodyPr tIns="45720" wrap="square" rIns="91440" numCol="1" lIns="91440" bIns="45720" anchor="ctr"/>
          <a:lstStyle/>
          <a:p>
            <a:pPr marL="0" indent="0"/>
            <a:r>
              <a:rPr smtClean="0" lang="en-US" dirty="0">
                <a:effectLst>
                  <a:outerShdw dist="38100" dir="2700000" algn="tl" blurRad="38100">
                    <a:srgbClr val="C0C0C0"/>
                  </a:outerShdw>
                </a:effectLst>
              </a:rPr>
              <a:t>Blood Transfusions</a:t>
            </a:r>
          </a:p>
        </p:txBody>
      </p:sp>
      <p:sp>
        <p:nvSpPr>
          <p:cNvPr name="Text Box 192" id="192"/>
          <p:cNvSpPr>
            <a:spLocks/>
          </p:cNvSpPr>
          <p:nvPr>
            <p:ph type="obj"/>
          </p:nvPr>
        </p:nvSpPr>
        <p:spPr>
          <a:xfrm>
            <a:off y="1600200" x="457200"/>
            <a:ext cy="4525962" cx="8229600"/>
          </a:xfrm>
          <a:prstGeom prst="rect">
            <a:avLst/>
          </a:prstGeom>
        </p:spPr>
        <p:txBody>
          <a:bodyPr tIns="45720" wrap="square" rIns="91440" numCol="1" lIns="91440" bIns="45720" anchor="t"/>
          <a:lstStyle/>
          <a:p>
            <a:pPr marL="342900" indent="-342900"/>
            <a:r>
              <a:rPr smtClean="0" lang="en-US" dirty="0"/>
              <a:t>If patient or donor is misidentified, serious complications may result:</a:t>
            </a:r>
          </a:p>
          <a:p>
            <a:pPr lvl="1" marL="742950" indent="-285750"/>
            <a:r>
              <a:rPr smtClean="0" lang="en-US" dirty="0"/>
              <a:t>Wrong transfusion</a:t>
            </a:r>
          </a:p>
          <a:p>
            <a:pPr lvl="1" marL="742950" indent="-285750"/>
            <a:r>
              <a:rPr smtClean="0" lang="en-US" dirty="0"/>
              <a:t>Hemolysis, agglutination, organ damage, death</a:t>
            </a:r>
          </a:p>
        </p:txBody>
      </p:sp>
    </p:spTree>
  </p:cSld>
  <p:clrMapOvr>
    <a:masterClrMapping/>
  </p:clrMapOvr>
  <p:transition spd="slow">
    <p:cu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193" id="193"/>
          <p:cNvSpPr>
            <a:spLocks/>
          </p:cNvSpPr>
          <p:nvPr>
            <p:ph type="title"/>
          </p:nvPr>
        </p:nvSpPr>
        <p:spPr>
          <a:xfrm>
            <a:off y="5486400" x="457200"/>
            <a:ext cy="685800" cx="8229600"/>
          </a:xfrm>
          <a:prstGeom prst="rect">
            <a:avLst/>
          </a:prstGeom>
          <a:ln>
            <a:noFill/>
          </a:ln>
        </p:spPr>
        <p:txBody>
          <a:bodyPr tIns="45720" wrap="square" rIns="91440" numCol="1" lIns="91440" bIns="45720" anchor="b" anchorCtr="1"/>
          <a:lstStyle/>
          <a:p>
            <a:pPr marL="0" indent="0"/>
            <a:r>
              <a:rPr sz="1400" smtClean="0" lang="en-US" dirty="0" b="1">
                <a:solidFill>
                  <a:srgbClr val="000000"/>
                </a:solidFill>
              </a:rPr>
              <a:t>Figure 7–19   </a:t>
            </a:r>
            <a:r>
              <a:rPr sz="1400" smtClean="0" lang="en-US" dirty="0">
                <a:solidFill>
                  <a:srgbClr val="000000"/>
                </a:solidFill>
              </a:rPr>
              <a:t>Morphology and Functions of White Blood Cells</a:t>
            </a:r>
          </a:p>
        </p:txBody>
      </p:sp>
      <p:pic>
        <p:nvPicPr>
          <p:cNvPr name="Picture 194" id="194"/>
          <p:cNvPicPr>
            <a:picLocks noChangeAspect="1"/>
          </p:cNvPicPr>
          <p:nvPr/>
        </p:nvPicPr>
        <p:blipFill>
          <a:blip r:embed="rId3"/>
          <a:stretch/>
        </p:blipFill>
        <p:spPr>
          <a:xfrm>
            <a:off y="1174750" x="457200"/>
            <a:ext cy="3746500" cx="8229600"/>
          </a:xfrm>
          <a:prstGeom prst="rect">
            <a:avLst/>
          </a:prstGeom>
          <a:noFill/>
          <a:ln>
            <a:noFill/>
          </a:ln>
        </p:spPr>
      </p:pic>
    </p:spTree>
  </p:cSld>
  <p:clrMapOvr>
    <a:masterClrMapping/>
  </p:clrMapOvr>
  <p:transition spd="slow">
    <p:cu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196" id="196"/>
          <p:cNvSpPr>
            <a:spLocks/>
          </p:cNvSpPr>
          <p:nvPr>
            <p:ph type="title"/>
          </p:nvPr>
        </p:nvSpPr>
        <p:spPr>
          <a:xfrm>
            <a:off y="2857500" x="2514600"/>
            <a:ext cy="685800" cx="4114800"/>
          </a:xfrm>
          <a:prstGeom prst="rect">
            <a:avLst/>
          </a:prstGeom>
          <a:ln>
            <a:noFill/>
          </a:ln>
        </p:spPr>
        <p:txBody>
          <a:bodyPr tIns="45720" wrap="square" rIns="91440" numCol="1" lIns="91440" bIns="45720" anchor="b" anchorCtr="1"/>
          <a:lstStyle/>
          <a:p>
            <a:pPr marL="0" indent="0"/>
            <a:r>
              <a:rPr sz="1400" smtClean="0" lang="en-US" dirty="0" b="1">
                <a:solidFill>
                  <a:srgbClr val="000000"/>
                </a:solidFill>
              </a:rPr>
              <a:t>Table 7–3   </a:t>
            </a:r>
            <a:r>
              <a:rPr sz="1400" smtClean="0" lang="en-US" dirty="0">
                <a:solidFill>
                  <a:srgbClr val="000000"/>
                </a:solidFill>
              </a:rPr>
              <a:t>Blood Groups and Compatibilities</a:t>
            </a:r>
          </a:p>
        </p:txBody>
      </p:sp>
      <p:pic>
        <p:nvPicPr>
          <p:cNvPr name="Picture 197" id="197"/>
          <p:cNvPicPr>
            <a:picLocks noChangeAspect="1"/>
          </p:cNvPicPr>
          <p:nvPr/>
        </p:nvPicPr>
        <p:blipFill>
          <a:blip r:embed="rId3"/>
          <a:stretch/>
        </p:blipFill>
        <p:spPr>
          <a:xfrm>
            <a:off y="2116137" x="228600"/>
            <a:ext cy="2168525" cx="8686800"/>
          </a:xfrm>
          <a:prstGeom prst="rect">
            <a:avLst/>
          </a:prstGeom>
          <a:noFill/>
          <a:ln>
            <a:noFill/>
          </a:ln>
        </p:spPr>
      </p:pic>
    </p:spTree>
  </p:cSld>
  <p:clrMapOvr>
    <a:masterClrMapping/>
  </p:clrMapOvr>
  <p:transition spd="slow">
    <p:cu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199" id="199"/>
          <p:cNvSpPr>
            <a:spLocks/>
          </p:cNvSpPr>
          <p:nvPr>
            <p:ph type="title"/>
          </p:nvPr>
        </p:nvSpPr>
        <p:spPr>
          <a:xfrm>
            <a:off y="0" x="-19050"/>
            <a:ext cy="1371600" cx="9163050"/>
          </a:xfrm>
          <a:prstGeom prst="rect">
            <a:avLst/>
          </a:prstGeom>
          <a:ln>
            <a:noFill/>
          </a:ln>
        </p:spPr>
        <p:txBody>
          <a:bodyPr tIns="45720" wrap="square" rIns="91440" numCol="1" lIns="91440" bIns="45720" anchor="ctr"/>
          <a:lstStyle/>
          <a:p>
            <a:pPr marL="0" indent="0"/>
            <a:r>
              <a:rPr smtClean="0" lang="en-US" dirty="0">
                <a:effectLst>
                  <a:outerShdw dist="38100" dir="2700000" algn="tl" blurRad="38100">
                    <a:srgbClr val="C0C0C0"/>
                  </a:outerShdw>
                </a:effectLst>
              </a:rPr>
              <a:t>The Blood</a:t>
            </a:r>
          </a:p>
        </p:txBody>
      </p:sp>
      <p:sp>
        <p:nvSpPr>
          <p:cNvPr name="Text Box 200" id="200"/>
          <p:cNvSpPr>
            <a:spLocks/>
          </p:cNvSpPr>
          <p:nvPr>
            <p:ph type="body"/>
          </p:nvPr>
        </p:nvSpPr>
        <p:spPr>
          <a:xfrm>
            <a:off y="1600200" x="457200"/>
            <a:ext cy="4525962" cx="8229600"/>
          </a:xfrm>
          <a:prstGeom prst="rect">
            <a:avLst/>
          </a:prstGeom>
        </p:spPr>
        <p:txBody>
          <a:bodyPr tIns="45720" wrap="square" rIns="91440" numCol="1" lIns="91440" bIns="45720" anchor="t"/>
          <a:lstStyle/>
          <a:p>
            <a:pPr marL="342900" indent="-342900"/>
            <a:r>
              <a:rPr smtClean="0" lang="en-US" dirty="0"/>
              <a:t>Leukocytes/White Blood Cells (WBCs) </a:t>
            </a:r>
          </a:p>
          <a:p>
            <a:pPr lvl="1" marL="742950" indent="-285750"/>
            <a:r>
              <a:rPr smtClean="0" lang="en-US" dirty="0"/>
              <a:t>Two groups differ in color, size, shape, and nucleus: </a:t>
            </a:r>
          </a:p>
          <a:p>
            <a:pPr lvl="2" marL="1085850" indent="-228600"/>
            <a:r>
              <a:rPr smtClean="0" lang="en-US" dirty="0"/>
              <a:t>Granular (granules in the cytoplasm)</a:t>
            </a:r>
          </a:p>
          <a:p>
            <a:pPr lvl="2" marL="1085850" indent="-228600"/>
            <a:r>
              <a:rPr smtClean="0" lang="en-US" dirty="0"/>
              <a:t>Agranular (without cytoplasmic granules)</a:t>
            </a:r>
          </a:p>
          <a:p>
            <a:pPr lvl="1" marL="742950" indent="-285750"/>
            <a:r>
              <a:rPr smtClean="0" lang="en-US" dirty="0"/>
              <a:t>Part of the body's defense mechanism </a:t>
            </a:r>
          </a:p>
        </p:txBody>
      </p:sp>
      <p:sp>
        <p:nvSpPr>
          <p:cNvPr name="Text Box 201" id="201"/>
          <p:cNvSpPr txBox="1">
            <a:spLocks/>
          </p:cNvSpPr>
          <p:nvPr/>
        </p:nvSpPr>
        <p:spPr>
          <a:xfrm>
            <a:off y="6092825" x="6045200"/>
            <a:ext cy="307975" cx="3098800"/>
          </a:xfrm>
          <a:prstGeom prst="rect">
            <a:avLst/>
          </a:prstGeom>
          <a:noFill/>
          <a:ln>
            <a:noFill/>
          </a:ln>
        </p:spPr>
        <p:txBody>
          <a:bodyPr numCol="1">
            <a:spAutoFit/>
          </a:bodyPr>
          <a:lstStyle/>
          <a:p>
            <a:pPr algn="r" marL="0" indent="0"/>
            <a:r>
              <a:rPr sz="1400" lang="en-US" smtClean="0" i="1" dirty="0">
                <a:latin charset="0" pitchFamily="-106" typeface="Verdana"/>
              </a:rPr>
              <a:t>continued on next slide</a:t>
            </a:r>
          </a:p>
        </p:txBody>
      </p:sp>
    </p:spTree>
  </p:cSld>
  <p:clrMapOvr>
    <a:masterClrMapping/>
  </p:clrMapOvr>
  <p:transition spd="slow">
    <p:cu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202" id="202"/>
          <p:cNvSpPr>
            <a:spLocks/>
          </p:cNvSpPr>
          <p:nvPr>
            <p:ph type="title"/>
          </p:nvPr>
        </p:nvSpPr>
        <p:spPr>
          <a:xfrm>
            <a:off y="0" x="-19050"/>
            <a:ext cy="1371600" cx="9163050"/>
          </a:xfrm>
          <a:prstGeom prst="rect">
            <a:avLst/>
          </a:prstGeom>
          <a:ln>
            <a:noFill/>
          </a:ln>
        </p:spPr>
        <p:txBody>
          <a:bodyPr tIns="45720" wrap="square" rIns="91440" numCol="1" lIns="91440" bIns="45720" anchor="ctr"/>
          <a:lstStyle/>
          <a:p>
            <a:pPr marL="0" indent="0"/>
            <a:r>
              <a:rPr smtClean="0" lang="en-US" dirty="0">
                <a:effectLst>
                  <a:outerShdw dist="38100" dir="2700000" algn="tl" blurRad="38100">
                    <a:srgbClr val="C0C0C0"/>
                  </a:outerShdw>
                </a:effectLst>
              </a:rPr>
              <a:t>The Blood</a:t>
            </a:r>
          </a:p>
        </p:txBody>
      </p:sp>
      <p:sp>
        <p:nvSpPr>
          <p:cNvPr name="Text Box 203" id="203"/>
          <p:cNvSpPr>
            <a:spLocks/>
          </p:cNvSpPr>
          <p:nvPr>
            <p:ph type="body"/>
          </p:nvPr>
        </p:nvSpPr>
        <p:spPr>
          <a:xfrm>
            <a:off y="1600200" x="457200"/>
            <a:ext cy="4525962" cx="8229600"/>
          </a:xfrm>
          <a:prstGeom prst="rect">
            <a:avLst/>
          </a:prstGeom>
        </p:spPr>
        <p:txBody>
          <a:bodyPr tIns="45720" wrap="square" rIns="91440" numCol="1" lIns="91440" bIns="45720" anchor="t"/>
          <a:lstStyle/>
          <a:p>
            <a:pPr marL="342900" indent="-342900"/>
            <a:r>
              <a:rPr smtClean="0" lang="en-US" dirty="0"/>
              <a:t>Leukocytes/White Blood Cells (WBCs) </a:t>
            </a:r>
          </a:p>
          <a:p>
            <a:pPr lvl="1" marL="742950" indent="-285750"/>
            <a:r>
              <a:rPr smtClean="0" lang="en-US" dirty="0"/>
              <a:t>Formed in bone marrow and lymphatic tissues </a:t>
            </a:r>
          </a:p>
          <a:p>
            <a:pPr lvl="1" marL="742950" indent="-285750"/>
            <a:r>
              <a:rPr smtClean="0" lang="en-US" dirty="0"/>
              <a:t>Types</a:t>
            </a:r>
          </a:p>
          <a:p>
            <a:pPr lvl="2" marL="1085850" indent="-228600"/>
            <a:r>
              <a:rPr smtClean="0" lang="en-US" dirty="0"/>
              <a:t>Neutrophils, basophils, eosinophils, lymphocytes, monocytes</a:t>
            </a:r>
          </a:p>
          <a:p>
            <a:pPr lvl="2" marL="1085850" indent="-228600"/>
            <a:endParaRPr smtClean="0" lang="en-US" dirty="0"/>
          </a:p>
        </p:txBody>
      </p:sp>
    </p:spTree>
  </p:cSld>
  <p:clrMapOvr>
    <a:masterClrMapping/>
  </p:clrMapOvr>
  <p:transition spd="slow">
    <p:cu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204" id="204"/>
          <p:cNvSpPr>
            <a:spLocks/>
          </p:cNvSpPr>
          <p:nvPr>
            <p:ph type="title"/>
          </p:nvPr>
        </p:nvSpPr>
        <p:spPr>
          <a:xfrm>
            <a:off y="0" x="-19050"/>
            <a:ext cy="1371600" cx="9163050"/>
          </a:xfrm>
          <a:prstGeom prst="rect">
            <a:avLst/>
          </a:prstGeom>
          <a:ln>
            <a:noFill/>
          </a:ln>
        </p:spPr>
        <p:txBody>
          <a:bodyPr tIns="45720" wrap="square" rIns="91440" numCol="1" lIns="91440" bIns="45720" anchor="ctr"/>
          <a:lstStyle/>
          <a:p>
            <a:pPr marL="0" indent="0"/>
            <a:r>
              <a:rPr smtClean="0" lang="en-US" dirty="0">
                <a:effectLst>
                  <a:outerShdw dist="38100" dir="2700000" algn="tl" blurRad="38100">
                    <a:srgbClr val="C0C0C0"/>
                  </a:outerShdw>
                </a:effectLst>
              </a:rPr>
              <a:t>The Blood</a:t>
            </a:r>
          </a:p>
        </p:txBody>
      </p:sp>
      <p:sp>
        <p:nvSpPr>
          <p:cNvPr name="Text Box 205" id="205"/>
          <p:cNvSpPr>
            <a:spLocks/>
          </p:cNvSpPr>
          <p:nvPr>
            <p:ph type="body"/>
          </p:nvPr>
        </p:nvSpPr>
        <p:spPr>
          <a:xfrm>
            <a:off y="1600200" x="457200"/>
            <a:ext cy="4525962" cx="8229600"/>
          </a:xfrm>
          <a:prstGeom prst="rect">
            <a:avLst/>
          </a:prstGeom>
        </p:spPr>
        <p:txBody>
          <a:bodyPr tIns="45720" wrap="square" rIns="91440" numCol="1" lIns="91440" bIns="45720" anchor="t"/>
          <a:lstStyle/>
          <a:p>
            <a:pPr marL="342900" indent="-342900"/>
            <a:r>
              <a:rPr smtClean="0" lang="en-US" dirty="0"/>
              <a:t>Thrombocytes or Platelets</a:t>
            </a:r>
          </a:p>
          <a:p>
            <a:pPr lvl="1" marL="742950" indent="-285750"/>
            <a:r>
              <a:rPr smtClean="0" lang="en-US" dirty="0"/>
              <a:t>Smaller than other blood cells</a:t>
            </a:r>
          </a:p>
          <a:p>
            <a:pPr lvl="1" marL="742950" indent="-285750"/>
            <a:r>
              <a:rPr smtClean="0" lang="en-US" dirty="0"/>
              <a:t>Aid in clotting process by forming a temporary patch or plug to slow blood loss, and contracting after the blood clot has formed. </a:t>
            </a:r>
          </a:p>
          <a:p>
            <a:pPr lvl="1" marL="742950" indent="-285750"/>
            <a:r>
              <a:rPr smtClean="0" lang="en-US" dirty="0"/>
              <a:t>Life span is 9 to 12 days</a:t>
            </a:r>
          </a:p>
        </p:txBody>
      </p:sp>
    </p:spTree>
  </p:cSld>
  <p:clrMapOvr>
    <a:masterClrMapping/>
  </p:clrMapOvr>
  <p:transition spd="slow">
    <p:cu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206" id="206"/>
          <p:cNvSpPr>
            <a:spLocks/>
          </p:cNvSpPr>
          <p:nvPr>
            <p:ph type="title"/>
          </p:nvPr>
        </p:nvSpPr>
        <p:spPr>
          <a:xfrm>
            <a:off y="0" x="-19050"/>
            <a:ext cy="1371600" cx="9163050"/>
          </a:xfrm>
          <a:prstGeom prst="rect">
            <a:avLst/>
          </a:prstGeom>
          <a:ln>
            <a:noFill/>
          </a:ln>
        </p:spPr>
        <p:txBody>
          <a:bodyPr tIns="45720" wrap="square" rIns="91440" numCol="1" lIns="91440" bIns="45720" anchor="ctr"/>
          <a:lstStyle/>
          <a:p>
            <a:pPr marL="0" indent="0"/>
            <a:r>
              <a:rPr smtClean="0" lang="en-US" dirty="0">
                <a:effectLst>
                  <a:outerShdw dist="38100" dir="2700000" algn="tl" blurRad="38100">
                    <a:srgbClr val="C0C0C0"/>
                  </a:outerShdw>
                </a:effectLst>
              </a:rPr>
              <a:t>The Blood</a:t>
            </a:r>
          </a:p>
        </p:txBody>
      </p:sp>
      <p:sp>
        <p:nvSpPr>
          <p:cNvPr name="Text Box 207" id="207"/>
          <p:cNvSpPr>
            <a:spLocks/>
          </p:cNvSpPr>
          <p:nvPr>
            <p:ph type="body"/>
          </p:nvPr>
        </p:nvSpPr>
        <p:spPr>
          <a:xfrm>
            <a:off y="1600200" x="457200"/>
            <a:ext cy="4525962" cx="8229600"/>
          </a:xfrm>
          <a:prstGeom prst="rect">
            <a:avLst/>
          </a:prstGeom>
        </p:spPr>
        <p:txBody>
          <a:bodyPr tIns="45720" wrap="square" rIns="91440" numCol="1" lIns="91440" bIns="45720" anchor="t"/>
          <a:lstStyle/>
          <a:p>
            <a:pPr marL="342900" indent="-342900"/>
            <a:r>
              <a:rPr smtClean="0" lang="en-US" dirty="0"/>
              <a:t>Plasma</a:t>
            </a:r>
          </a:p>
          <a:p>
            <a:pPr lvl="1" marL="742950" indent="-285750"/>
            <a:r>
              <a:rPr smtClean="0" lang="en-US" dirty="0"/>
              <a:t>The liquid portion of the blood</a:t>
            </a:r>
          </a:p>
          <a:p>
            <a:pPr lvl="1" marL="742950" indent="-285750"/>
            <a:r>
              <a:rPr smtClean="0" lang="en-US" dirty="0"/>
              <a:t>Anticoagulated; does not clot </a:t>
            </a:r>
          </a:p>
          <a:p>
            <a:pPr lvl="1" marL="742950" indent="-285750"/>
            <a:r>
              <a:rPr smtClean="0" lang="en-US" dirty="0"/>
              <a:t>Blood cells are suspended in plasma. </a:t>
            </a:r>
          </a:p>
          <a:p>
            <a:pPr lvl="1" marL="742950" indent="-285750"/>
            <a:r>
              <a:rPr smtClean="0" lang="en-US" dirty="0"/>
              <a:t>Plasma is composed of water and solutes.</a:t>
            </a:r>
          </a:p>
        </p:txBody>
      </p:sp>
    </p:spTree>
  </p:cSld>
  <p:clrMapOvr>
    <a:masterClrMapping/>
  </p:clrMapOvr>
  <p:transition spd="slow">
    <p:cu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208" id="208"/>
          <p:cNvSpPr>
            <a:spLocks/>
          </p:cNvSpPr>
          <p:nvPr>
            <p:ph type="title"/>
          </p:nvPr>
        </p:nvSpPr>
        <p:spPr>
          <a:xfrm>
            <a:off y="5486400" x="457200"/>
            <a:ext cy="685800" cx="8229600"/>
          </a:xfrm>
          <a:prstGeom prst="rect">
            <a:avLst/>
          </a:prstGeom>
          <a:ln>
            <a:noFill/>
          </a:ln>
        </p:spPr>
        <p:txBody>
          <a:bodyPr tIns="45720" wrap="square" rIns="91440" numCol="1" lIns="91440" bIns="45720" anchor="b" anchorCtr="1"/>
          <a:lstStyle/>
          <a:p>
            <a:pPr marL="0" indent="0"/>
            <a:r>
              <a:rPr sz="1400" smtClean="0" lang="en-US" dirty="0" b="1">
                <a:solidFill>
                  <a:srgbClr val="000000"/>
                </a:solidFill>
              </a:rPr>
              <a:t>Figure 7–23   </a:t>
            </a:r>
            <a:r>
              <a:rPr sz="1400" smtClean="0" lang="en-US" dirty="0">
                <a:solidFill>
                  <a:srgbClr val="000000"/>
                </a:solidFill>
              </a:rPr>
              <a:t>The pH Scale</a:t>
            </a:r>
          </a:p>
        </p:txBody>
      </p:sp>
      <p:pic>
        <p:nvPicPr>
          <p:cNvPr name="Picture 209" id="209"/>
          <p:cNvPicPr>
            <a:picLocks noChangeAspect="1"/>
          </p:cNvPicPr>
          <p:nvPr/>
        </p:nvPicPr>
        <p:blipFill>
          <a:blip r:embed="rId3"/>
          <a:stretch/>
        </p:blipFill>
        <p:spPr>
          <a:xfrm>
            <a:off y="1641475" x="457200"/>
            <a:ext cy="2813050" cx="8229600"/>
          </a:xfrm>
          <a:prstGeom prst="rect">
            <a:avLst/>
          </a:prstGeom>
          <a:noFill/>
          <a:ln>
            <a:noFill/>
          </a:ln>
        </p:spPr>
      </p:pic>
    </p:spTree>
  </p:cSld>
  <p:clrMapOvr>
    <a:masterClrMapping/>
  </p:clrMapOvr>
  <p:transition spd="slow">
    <p:cu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211" id="211"/>
          <p:cNvSpPr>
            <a:spLocks/>
          </p:cNvSpPr>
          <p:nvPr>
            <p:ph type="title"/>
          </p:nvPr>
        </p:nvSpPr>
        <p:spPr>
          <a:xfrm>
            <a:off y="0" x="-19050"/>
            <a:ext cy="1371600" cx="9163050"/>
          </a:xfrm>
          <a:prstGeom prst="rect">
            <a:avLst/>
          </a:prstGeom>
          <a:ln>
            <a:noFill/>
          </a:ln>
        </p:spPr>
        <p:txBody>
          <a:bodyPr tIns="45720" wrap="square" rIns="91440" numCol="1" lIns="91440" bIns="45720" anchor="ctr"/>
          <a:lstStyle/>
          <a:p>
            <a:pPr marL="0" indent="0"/>
            <a:r>
              <a:rPr smtClean="0" lang="en-US" dirty="0">
                <a:effectLst>
                  <a:outerShdw dist="38100" dir="2700000" algn="tl" blurRad="38100">
                    <a:srgbClr val="C0C0C0"/>
                  </a:outerShdw>
                </a:effectLst>
              </a:rPr>
              <a:t>Hemostasis and Coagulation</a:t>
            </a:r>
          </a:p>
        </p:txBody>
      </p:sp>
      <p:sp>
        <p:nvSpPr>
          <p:cNvPr name="Text Box 212" id="212"/>
          <p:cNvSpPr>
            <a:spLocks/>
          </p:cNvSpPr>
          <p:nvPr>
            <p:ph type="body"/>
          </p:nvPr>
        </p:nvSpPr>
        <p:spPr>
          <a:xfrm>
            <a:off y="1600200" x="457200"/>
            <a:ext cy="4525962" cx="8229600"/>
          </a:xfrm>
          <a:prstGeom prst="rect">
            <a:avLst/>
          </a:prstGeom>
        </p:spPr>
        <p:txBody>
          <a:bodyPr tIns="45720" wrap="square" rIns="91440" numCol="1" lIns="91440" bIns="45720" anchor="t"/>
          <a:lstStyle/>
          <a:p>
            <a:pPr marL="342900" indent="-342900"/>
            <a:r>
              <a:rPr smtClean="0" lang="en-US" dirty="0"/>
              <a:t>How does blood know when to clot and when to stay in the liquid state?</a:t>
            </a:r>
          </a:p>
          <a:p>
            <a:pPr marL="342900" indent="-342900"/>
            <a:r>
              <a:rPr smtClean="0" lang="en-US" dirty="0"/>
              <a:t>Hemostasis</a:t>
            </a:r>
          </a:p>
          <a:p>
            <a:pPr lvl="1" marL="742950" indent="-285750"/>
            <a:r>
              <a:rPr smtClean="0" lang="en-US" dirty="0"/>
              <a:t>Complex processes that allow the body to control bleeding while still maintaining circulating blood in the liquid state</a:t>
            </a:r>
          </a:p>
        </p:txBody>
      </p:sp>
    </p:spTree>
  </p:cSld>
  <p:clrMapOvr>
    <a:masterClrMapping/>
  </p:clrMapOvr>
  <p:transition spd="slow">
    <p:cu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213" id="213"/>
          <p:cNvSpPr>
            <a:spLocks/>
          </p:cNvSpPr>
          <p:nvPr>
            <p:ph type="title"/>
          </p:nvPr>
        </p:nvSpPr>
        <p:spPr>
          <a:xfrm>
            <a:off y="0" x="-19050"/>
            <a:ext cy="1371600" cx="9163050"/>
          </a:xfrm>
          <a:prstGeom prst="rect">
            <a:avLst/>
          </a:prstGeom>
          <a:ln>
            <a:noFill/>
          </a:ln>
        </p:spPr>
        <p:txBody>
          <a:bodyPr tIns="45720" wrap="square" rIns="91440" numCol="1" lIns="91440" bIns="45720" anchor="ctr"/>
          <a:lstStyle/>
          <a:p>
            <a:pPr marL="0" indent="0"/>
            <a:r>
              <a:rPr smtClean="0" lang="en-US" dirty="0">
                <a:effectLst>
                  <a:outerShdw dist="38100" dir="2700000" algn="tl" blurRad="38100">
                    <a:srgbClr val="C0C0C0"/>
                  </a:outerShdw>
                </a:effectLst>
              </a:rPr>
              <a:t>Hemostasis and Coagulation</a:t>
            </a:r>
          </a:p>
        </p:txBody>
      </p:sp>
      <p:sp>
        <p:nvSpPr>
          <p:cNvPr name="Text Box 214" id="214"/>
          <p:cNvSpPr>
            <a:spLocks/>
          </p:cNvSpPr>
          <p:nvPr>
            <p:ph type="body"/>
          </p:nvPr>
        </p:nvSpPr>
        <p:spPr>
          <a:xfrm>
            <a:off y="1600200" x="457200"/>
            <a:ext cy="4525962" cx="8229600"/>
          </a:xfrm>
          <a:prstGeom prst="rect">
            <a:avLst/>
          </a:prstGeom>
        </p:spPr>
        <p:txBody>
          <a:bodyPr tIns="45720" wrap="square" rIns="91440" numCol="1" lIns="91440" bIns="45720" anchor="t"/>
          <a:lstStyle/>
          <a:p>
            <a:pPr marL="342900" indent="-342900"/>
            <a:r>
              <a:rPr smtClean="0" lang="en-US" dirty="0"/>
              <a:t>Phases in the Clotting Response</a:t>
            </a:r>
          </a:p>
          <a:p>
            <a:pPr lvl="1" marL="742950" indent="-285750"/>
            <a:r>
              <a:rPr smtClean="0" lang="en-US" dirty="0"/>
              <a:t>Vascular/vasoconstriction</a:t>
            </a:r>
          </a:p>
          <a:p>
            <a:pPr lvl="1" marL="742950" indent="-285750"/>
            <a:r>
              <a:rPr smtClean="0" lang="en-US" dirty="0"/>
              <a:t>Platelet phase</a:t>
            </a:r>
          </a:p>
          <a:p>
            <a:pPr lvl="1" marL="742950" indent="-285750"/>
            <a:r>
              <a:rPr smtClean="0" lang="en-US" dirty="0"/>
              <a:t>Coagulation phase</a:t>
            </a:r>
          </a:p>
          <a:p>
            <a:pPr lvl="2" marL="1085850" indent="-228600"/>
            <a:r>
              <a:rPr smtClean="0" lang="en-US" dirty="0"/>
              <a:t>Release of clotting factors to form clot</a:t>
            </a:r>
          </a:p>
          <a:p>
            <a:pPr lvl="1" marL="742950" indent="-285750"/>
            <a:r>
              <a:rPr smtClean="0" lang="en-US" dirty="0"/>
              <a:t>Clot retraction</a:t>
            </a:r>
          </a:p>
          <a:p>
            <a:pPr lvl="1" marL="742950" indent="-285750"/>
            <a:r>
              <a:rPr smtClean="0" lang="en-US" dirty="0"/>
              <a:t>Fibrinolysis</a:t>
            </a:r>
          </a:p>
          <a:p>
            <a:pPr lvl="2" marL="1085850" indent="-228600"/>
            <a:r>
              <a:rPr smtClean="0" lang="en-US" dirty="0"/>
              <a:t>Vessel is repaired, clot begins to dissolve</a:t>
            </a: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59" id="59"/>
          <p:cNvSpPr>
            <a:spLocks/>
          </p:cNvSpPr>
          <p:nvPr>
            <p:ph type="title"/>
          </p:nvPr>
        </p:nvSpPr>
        <p:spPr>
          <a:xfrm>
            <a:off y="0" x="-19050"/>
            <a:ext cy="1371600" cx="9163050"/>
          </a:xfrm>
          <a:prstGeom prst="rect">
            <a:avLst/>
          </a:prstGeom>
          <a:ln>
            <a:noFill/>
          </a:ln>
        </p:spPr>
        <p:txBody>
          <a:bodyPr tIns="45720" wrap="square" rIns="91440" numCol="1" lIns="91440" bIns="45720" anchor="ctr"/>
          <a:lstStyle/>
          <a:p>
            <a:pPr marL="0" indent="0"/>
            <a:r>
              <a:rPr smtClean="0" lang="en-US" dirty="0">
                <a:effectLst>
                  <a:outerShdw dist="38100" dir="2700000" algn="tl" blurRad="38100">
                    <a:srgbClr val="C0C0C0"/>
                  </a:outerShdw>
                </a:effectLst>
              </a:rPr>
              <a:t>The Cardiovascular System</a:t>
            </a:r>
          </a:p>
        </p:txBody>
      </p:sp>
      <p:sp>
        <p:nvSpPr>
          <p:cNvPr name="Text Box 60" id="60"/>
          <p:cNvSpPr>
            <a:spLocks/>
          </p:cNvSpPr>
          <p:nvPr>
            <p:ph type="body"/>
          </p:nvPr>
        </p:nvSpPr>
        <p:spPr>
          <a:xfrm>
            <a:off y="1600200" x="457200"/>
            <a:ext cy="4525962" cx="8229600"/>
          </a:xfrm>
          <a:prstGeom prst="rect">
            <a:avLst/>
          </a:prstGeom>
        </p:spPr>
        <p:txBody>
          <a:bodyPr tIns="45720" wrap="square" rIns="91440" numCol="1" lIns="91440" bIns="45720" anchor="t"/>
          <a:lstStyle/>
          <a:p>
            <a:pPr marL="342900" indent="-342900"/>
            <a:r>
              <a:rPr smtClean="0" lang="en-US" dirty="0"/>
              <a:t>Functions</a:t>
            </a:r>
          </a:p>
          <a:p>
            <a:pPr lvl="1" marL="742950" indent="-285750"/>
            <a:r>
              <a:rPr smtClean="0" lang="en-US" dirty="0"/>
              <a:t>Transports H</a:t>
            </a:r>
            <a:r>
              <a:rPr smtClean="0" lang="en-US" dirty="0" baseline="-25000"/>
              <a:t>2</a:t>
            </a:r>
            <a:r>
              <a:rPr smtClean="0" lang="en-US" dirty="0"/>
              <a:t>O, nutrients, electrolytes, hormones, enzymes, antibodies, cells, and gases to all cells </a:t>
            </a:r>
          </a:p>
          <a:p>
            <a:pPr lvl="1" marL="742950" indent="-285750"/>
            <a:r>
              <a:rPr smtClean="0" lang="en-US" dirty="0"/>
              <a:t>Defense</a:t>
            </a:r>
          </a:p>
          <a:p>
            <a:pPr lvl="1" marL="742950" indent="-285750"/>
            <a:r>
              <a:rPr smtClean="0" lang="en-US" dirty="0"/>
              <a:t>Coagulation process</a:t>
            </a:r>
          </a:p>
          <a:p>
            <a:pPr lvl="1" marL="742950" indent="-285750"/>
            <a:r>
              <a:rPr smtClean="0" lang="en-US" dirty="0"/>
              <a:t>Helps control body temperature</a:t>
            </a:r>
          </a:p>
        </p:txBody>
      </p:sp>
    </p:spTree>
  </p:cSld>
  <p:clrMapOvr>
    <a:masterClrMapping/>
  </p:clrMapOvr>
  <p:transition spd="slow">
    <p:cu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215" id="215"/>
          <p:cNvSpPr>
            <a:spLocks/>
          </p:cNvSpPr>
          <p:nvPr>
            <p:ph type="title"/>
          </p:nvPr>
        </p:nvSpPr>
        <p:spPr>
          <a:xfrm>
            <a:off y="5486400" x="457200"/>
            <a:ext cy="685800" cx="8229600"/>
          </a:xfrm>
          <a:prstGeom prst="rect">
            <a:avLst/>
          </a:prstGeom>
          <a:ln>
            <a:noFill/>
          </a:ln>
        </p:spPr>
        <p:txBody>
          <a:bodyPr tIns="45720" wrap="square" rIns="91440" numCol="1" lIns="91440" bIns="45720" anchor="b" anchorCtr="1"/>
          <a:lstStyle/>
          <a:p>
            <a:pPr marL="0" indent="0"/>
            <a:r>
              <a:rPr sz="1400" smtClean="0" lang="en-US" dirty="0" b="1">
                <a:solidFill>
                  <a:srgbClr val="000000"/>
                </a:solidFill>
              </a:rPr>
              <a:t>Figure 7–25   </a:t>
            </a:r>
            <a:r>
              <a:rPr sz="1400" smtClean="0" lang="en-US" dirty="0">
                <a:solidFill>
                  <a:srgbClr val="000000"/>
                </a:solidFill>
              </a:rPr>
              <a:t>Hemostasis Overview</a:t>
            </a:r>
          </a:p>
        </p:txBody>
      </p:sp>
      <p:pic>
        <p:nvPicPr>
          <p:cNvPr name="Picture 216" id="216"/>
          <p:cNvPicPr>
            <a:picLocks noChangeAspect="1"/>
          </p:cNvPicPr>
          <p:nvPr/>
        </p:nvPicPr>
        <p:blipFill>
          <a:blip r:embed="rId3"/>
          <a:stretch/>
        </p:blipFill>
        <p:spPr>
          <a:xfrm>
            <a:off y="533400" x="1193800"/>
            <a:ext cy="5029200" cx="6756400"/>
          </a:xfrm>
          <a:prstGeom prst="rect">
            <a:avLst/>
          </a:prstGeom>
          <a:noFill/>
          <a:ln>
            <a:noFill/>
          </a:ln>
        </p:spPr>
      </p:pic>
    </p:spTree>
  </p:cSld>
  <p:clrMapOvr>
    <a:masterClrMapping/>
  </p:clrMapOvr>
  <p:transition spd="slow">
    <p:cu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218" id="218"/>
          <p:cNvSpPr>
            <a:spLocks/>
          </p:cNvSpPr>
          <p:nvPr>
            <p:ph type="title"/>
          </p:nvPr>
        </p:nvSpPr>
        <p:spPr>
          <a:xfrm>
            <a:off y="5486400" x="457200"/>
            <a:ext cy="685800" cx="8229600"/>
          </a:xfrm>
          <a:prstGeom prst="rect">
            <a:avLst/>
          </a:prstGeom>
          <a:ln>
            <a:noFill/>
          </a:ln>
        </p:spPr>
        <p:txBody>
          <a:bodyPr tIns="45720" wrap="square" rIns="91440" numCol="1" lIns="91440" bIns="45720" anchor="b" anchorCtr="1"/>
          <a:lstStyle/>
          <a:p>
            <a:pPr marL="0" indent="0"/>
            <a:r>
              <a:rPr sz="1400" smtClean="0" lang="en-US" dirty="0" b="1">
                <a:solidFill>
                  <a:srgbClr val="000000"/>
                </a:solidFill>
              </a:rPr>
              <a:t>Figure 7–26   </a:t>
            </a:r>
            <a:r>
              <a:rPr sz="1400" smtClean="0" lang="en-US" dirty="0">
                <a:solidFill>
                  <a:srgbClr val="000000"/>
                </a:solidFill>
              </a:rPr>
              <a:t>Details of the Hemostatic or Blood Clotting Process</a:t>
            </a:r>
          </a:p>
        </p:txBody>
      </p:sp>
      <p:pic>
        <p:nvPicPr>
          <p:cNvPr name="Picture 219" id="219"/>
          <p:cNvPicPr>
            <a:picLocks noChangeAspect="1"/>
          </p:cNvPicPr>
          <p:nvPr/>
        </p:nvPicPr>
        <p:blipFill>
          <a:blip r:embed="rId3"/>
          <a:stretch/>
        </p:blipFill>
        <p:spPr>
          <a:xfrm>
            <a:off y="533400" x="2813050"/>
            <a:ext cy="5029200" cx="3517900"/>
          </a:xfrm>
          <a:prstGeom prst="rect">
            <a:avLst/>
          </a:prstGeom>
          <a:noFill/>
          <a:ln>
            <a:noFill/>
          </a:ln>
        </p:spPr>
      </p:pic>
    </p:spTree>
  </p:cSld>
  <p:clrMapOvr>
    <a:masterClrMapping/>
  </p:clrMapOvr>
  <p:transition spd="slow">
    <p:cu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221" id="221"/>
          <p:cNvSpPr>
            <a:spLocks/>
          </p:cNvSpPr>
          <p:nvPr>
            <p:ph type="title"/>
          </p:nvPr>
        </p:nvSpPr>
        <p:spPr>
          <a:xfrm>
            <a:off y="0" x="-19050"/>
            <a:ext cy="1371600" cx="9163050"/>
          </a:xfrm>
          <a:prstGeom prst="rect">
            <a:avLst/>
          </a:prstGeom>
          <a:ln>
            <a:noFill/>
          </a:ln>
        </p:spPr>
        <p:txBody>
          <a:bodyPr tIns="45720" wrap="square" rIns="91440" numCol="1" lIns="91440" bIns="45720" anchor="ctr"/>
          <a:lstStyle/>
          <a:p>
            <a:pPr marL="0" indent="0"/>
            <a:r>
              <a:rPr smtClean="0" lang="en-US" dirty="0">
                <a:effectLst>
                  <a:outerShdw dist="38100" dir="2700000" algn="tl" blurRad="38100">
                    <a:srgbClr val="C0C0C0"/>
                  </a:outerShdw>
                </a:effectLst>
              </a:rPr>
              <a:t>Hemostasis and Coagulation</a:t>
            </a:r>
          </a:p>
        </p:txBody>
      </p:sp>
      <p:sp>
        <p:nvSpPr>
          <p:cNvPr name="Text Box 222" id="222"/>
          <p:cNvSpPr>
            <a:spLocks/>
          </p:cNvSpPr>
          <p:nvPr>
            <p:ph type="body"/>
          </p:nvPr>
        </p:nvSpPr>
        <p:spPr>
          <a:xfrm>
            <a:off y="1600200" x="457200"/>
            <a:ext cy="4525962" cx="8229600"/>
          </a:xfrm>
          <a:prstGeom prst="rect">
            <a:avLst/>
          </a:prstGeom>
        </p:spPr>
        <p:txBody>
          <a:bodyPr tIns="45720" wrap="square" rIns="91440" numCol="1" lIns="91440" bIns="45720" anchor="t"/>
          <a:lstStyle/>
          <a:p>
            <a:pPr marL="342900" indent="-342900"/>
            <a:r>
              <a:rPr smtClean="0" lang="en-US" dirty="0"/>
              <a:t>Coagulation Issues that Impact Phlebotomy</a:t>
            </a:r>
          </a:p>
          <a:p>
            <a:pPr lvl="1" marL="742950" indent="-285750"/>
            <a:r>
              <a:rPr smtClean="0" lang="en-US" dirty="0"/>
              <a:t>Drugs such as aspirin, heparin, and Coumadin (warfarin), suppress clotting, so patients may bleed more or bruise more easily. </a:t>
            </a:r>
          </a:p>
          <a:p>
            <a:pPr lvl="1" marL="742950" indent="-285750"/>
            <a:r>
              <a:rPr smtClean="0" lang="en-US" dirty="0"/>
              <a:t>Disseminated intravascular coagulation (DIC), emboli, thrombi, etc.</a:t>
            </a:r>
          </a:p>
        </p:txBody>
      </p:sp>
    </p:spTree>
  </p:cSld>
  <p:clrMapOvr>
    <a:masterClrMapping/>
  </p:clrMapOvr>
  <p:transition spd="slow">
    <p:cu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223" id="223"/>
          <p:cNvSpPr>
            <a:spLocks/>
          </p:cNvSpPr>
          <p:nvPr>
            <p:ph type="title"/>
          </p:nvPr>
        </p:nvSpPr>
        <p:spPr>
          <a:xfrm>
            <a:off y="5486400" x="457200"/>
            <a:ext cy="685800" cx="8229600"/>
          </a:xfrm>
          <a:prstGeom prst="rect">
            <a:avLst/>
          </a:prstGeom>
          <a:ln>
            <a:noFill/>
          </a:ln>
        </p:spPr>
        <p:txBody>
          <a:bodyPr tIns="45720" wrap="square" rIns="91440" numCol="1" lIns="91440" bIns="45720" anchor="b" anchorCtr="1"/>
          <a:lstStyle/>
          <a:p>
            <a:pPr marL="0" indent="0"/>
            <a:r>
              <a:rPr sz="1400" smtClean="0" lang="en-US" dirty="0" b="1">
                <a:solidFill>
                  <a:srgbClr val="000000"/>
                </a:solidFill>
              </a:rPr>
              <a:t>Figure 7–27   </a:t>
            </a:r>
            <a:r>
              <a:rPr sz="1400" smtClean="0" lang="en-US" dirty="0">
                <a:solidFill>
                  <a:srgbClr val="000000"/>
                </a:solidFill>
              </a:rPr>
              <a:t>Medications and Bleeding</a:t>
            </a:r>
          </a:p>
        </p:txBody>
      </p:sp>
      <p:pic>
        <p:nvPicPr>
          <p:cNvPr name="Picture 224" id="224"/>
          <p:cNvPicPr>
            <a:picLocks noChangeAspect="1"/>
          </p:cNvPicPr>
          <p:nvPr/>
        </p:nvPicPr>
        <p:blipFill>
          <a:blip r:embed="rId3"/>
          <a:stretch/>
        </p:blipFill>
        <p:spPr>
          <a:xfrm>
            <a:off y="533400" x="811212"/>
            <a:ext cy="5029200" cx="7521575"/>
          </a:xfrm>
          <a:prstGeom prst="rect">
            <a:avLst/>
          </a:prstGeom>
          <a:noFill/>
          <a:ln>
            <a:noFill/>
          </a:ln>
        </p:spPr>
      </p:pic>
    </p:spTree>
  </p:cSld>
  <p:clrMapOvr>
    <a:masterClrMapping/>
  </p:clrMapOvr>
  <p:transition spd="slow">
    <p:cu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226" id="226"/>
          <p:cNvSpPr>
            <a:spLocks/>
          </p:cNvSpPr>
          <p:nvPr>
            <p:ph type="title"/>
          </p:nvPr>
        </p:nvSpPr>
        <p:spPr>
          <a:xfrm>
            <a:off y="0" x="-19050"/>
            <a:ext cy="1371600" cx="9163050"/>
          </a:xfrm>
          <a:prstGeom prst="rect">
            <a:avLst/>
          </a:prstGeom>
          <a:ln>
            <a:noFill/>
          </a:ln>
        </p:spPr>
        <p:txBody>
          <a:bodyPr tIns="45720" wrap="square" rIns="91440" numCol="1" lIns="91440" bIns="45720" anchor="ctr"/>
          <a:lstStyle/>
          <a:p>
            <a:pPr marL="0" indent="0"/>
            <a:r>
              <a:rPr smtClean="0" lang="en-US" dirty="0">
                <a:effectLst>
                  <a:outerShdw dist="38100" dir="2700000" algn="tl" blurRad="38100">
                    <a:srgbClr val="C0C0C0"/>
                  </a:outerShdw>
                </a:effectLst>
              </a:rPr>
              <a:t>Disorders of the Cardiovascular System</a:t>
            </a:r>
          </a:p>
        </p:txBody>
      </p:sp>
      <p:sp>
        <p:nvSpPr>
          <p:cNvPr name="Text Box 227" id="227"/>
          <p:cNvSpPr>
            <a:spLocks/>
          </p:cNvSpPr>
          <p:nvPr>
            <p:ph type="body"/>
          </p:nvPr>
        </p:nvSpPr>
        <p:spPr>
          <a:xfrm>
            <a:off y="1600200" x="457200"/>
            <a:ext cy="4525962" cx="8229600"/>
          </a:xfrm>
          <a:prstGeom prst="rect">
            <a:avLst/>
          </a:prstGeom>
        </p:spPr>
        <p:txBody>
          <a:bodyPr tIns="45720" wrap="square" rIns="91440" numCol="1" lIns="91440" bIns="45720" anchor="t"/>
          <a:lstStyle/>
          <a:p>
            <a:pPr marL="342900" indent="-342900"/>
            <a:r>
              <a:rPr smtClean="0" lang="en-US" dirty="0"/>
              <a:t>Heart</a:t>
            </a:r>
          </a:p>
          <a:p>
            <a:pPr lvl="1" marL="742950" indent="-285750"/>
            <a:r>
              <a:rPr smtClean="0" lang="en-US" dirty="0"/>
              <a:t>Congestive heart failure, valve problems</a:t>
            </a:r>
          </a:p>
          <a:p>
            <a:pPr marL="342900" indent="-342900"/>
            <a:r>
              <a:rPr smtClean="0" lang="en-US" dirty="0"/>
              <a:t>Vessel problems</a:t>
            </a:r>
          </a:p>
          <a:p>
            <a:pPr lvl="1" marL="742950" indent="-285750"/>
            <a:r>
              <a:rPr smtClean="0" lang="en-US" dirty="0"/>
              <a:t>Atherosclerosis, cerebral vascular accident (CVA) or stroke, ischemia, aneurysm, hemorrhage</a:t>
            </a:r>
          </a:p>
        </p:txBody>
      </p:sp>
    </p:spTree>
  </p:cSld>
  <p:clrMapOvr>
    <a:masterClrMapping/>
  </p:clrMapOvr>
  <p:transition spd="slow">
    <p:cu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228" id="228"/>
          <p:cNvSpPr>
            <a:spLocks/>
          </p:cNvSpPr>
          <p:nvPr>
            <p:ph type="title"/>
          </p:nvPr>
        </p:nvSpPr>
        <p:spPr>
          <a:xfrm>
            <a:off y="0" x="-19050"/>
            <a:ext cy="1371600" cx="9163050"/>
          </a:xfrm>
          <a:prstGeom prst="rect">
            <a:avLst/>
          </a:prstGeom>
          <a:ln>
            <a:noFill/>
          </a:ln>
        </p:spPr>
        <p:txBody>
          <a:bodyPr tIns="45720" wrap="square" rIns="91440" numCol="1" lIns="91440" bIns="45720" anchor="ctr"/>
          <a:lstStyle/>
          <a:p>
            <a:pPr marL="0" indent="0"/>
            <a:r>
              <a:rPr smtClean="0" lang="en-US" dirty="0">
                <a:effectLst>
                  <a:outerShdw dist="38100" dir="2700000" algn="tl" blurRad="38100">
                    <a:srgbClr val="C0C0C0"/>
                  </a:outerShdw>
                </a:effectLst>
              </a:rPr>
              <a:t>Disorders of the Cardiovascular System</a:t>
            </a:r>
          </a:p>
        </p:txBody>
      </p:sp>
      <p:sp>
        <p:nvSpPr>
          <p:cNvPr name="Text Box 229" id="229"/>
          <p:cNvSpPr>
            <a:spLocks/>
          </p:cNvSpPr>
          <p:nvPr>
            <p:ph type="body"/>
          </p:nvPr>
        </p:nvSpPr>
        <p:spPr>
          <a:xfrm>
            <a:off y="1600200" x="457200"/>
            <a:ext cy="4525962" cx="8229600"/>
          </a:xfrm>
          <a:prstGeom prst="rect">
            <a:avLst/>
          </a:prstGeom>
        </p:spPr>
        <p:txBody>
          <a:bodyPr tIns="45720" wrap="square" rIns="91440" numCol="1" lIns="91440" bIns="45720" anchor="t"/>
          <a:lstStyle/>
          <a:p>
            <a:pPr marL="342900" indent="-342900"/>
            <a:r>
              <a:rPr smtClean="0" lang="en-US" dirty="0"/>
              <a:t>Blood</a:t>
            </a:r>
          </a:p>
          <a:p>
            <a:pPr lvl="1" marL="742950" indent="-285750"/>
            <a:r>
              <a:rPr smtClean="0" lang="en-US" dirty="0"/>
              <a:t>Polycythemia</a:t>
            </a:r>
          </a:p>
          <a:p>
            <a:pPr lvl="1" marL="742950" indent="-285750"/>
            <a:r>
              <a:rPr smtClean="0" lang="en-US" dirty="0"/>
              <a:t>Anemia</a:t>
            </a:r>
          </a:p>
          <a:p>
            <a:pPr lvl="1" marL="742950" indent="-285750"/>
            <a:r>
              <a:rPr smtClean="0" lang="en-US" dirty="0"/>
              <a:t>Leukemia</a:t>
            </a:r>
          </a:p>
          <a:p>
            <a:pPr marL="342900" indent="-342900"/>
            <a:r>
              <a:rPr smtClean="0" lang="en-US" dirty="0"/>
              <a:t>Hemostasis problems</a:t>
            </a:r>
          </a:p>
          <a:p>
            <a:pPr lvl="1" marL="742950" indent="-285750"/>
            <a:r>
              <a:rPr smtClean="0" lang="en-US" dirty="0"/>
              <a:t>Hemophilia, embolus, thrombus, disseminated intravascular coagulation (DIC)</a:t>
            </a:r>
          </a:p>
        </p:txBody>
      </p:sp>
    </p:spTree>
  </p:cSld>
  <p:clrMapOvr>
    <a:masterClrMapping/>
  </p:clrMapOvr>
  <p:transition spd="slow">
    <p:cu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230" id="230"/>
          <p:cNvSpPr>
            <a:spLocks/>
          </p:cNvSpPr>
          <p:nvPr>
            <p:ph type="title"/>
          </p:nvPr>
        </p:nvSpPr>
        <p:spPr>
          <a:xfrm>
            <a:off y="2857500" x="2514600"/>
            <a:ext cy="685800" cx="4114800"/>
          </a:xfrm>
          <a:prstGeom prst="rect">
            <a:avLst/>
          </a:prstGeom>
          <a:ln>
            <a:noFill/>
          </a:ln>
        </p:spPr>
        <p:txBody>
          <a:bodyPr tIns="45720" wrap="square" rIns="91440" numCol="1" lIns="91440" bIns="45720" anchor="b" anchorCtr="1"/>
          <a:lstStyle/>
          <a:p>
            <a:pPr marL="0" indent="0"/>
            <a:r>
              <a:rPr sz="1400" smtClean="0" lang="en-US" dirty="0" b="1">
                <a:solidFill>
                  <a:srgbClr val="000000"/>
                </a:solidFill>
              </a:rPr>
              <a:t>Table 7–7   </a:t>
            </a:r>
            <a:r>
              <a:rPr sz="1400" smtClean="0" lang="en-US" dirty="0">
                <a:solidFill>
                  <a:srgbClr val="000000"/>
                </a:solidFill>
              </a:rPr>
              <a:t>Common Drugs for the Cardiovascular System</a:t>
            </a:r>
          </a:p>
        </p:txBody>
      </p:sp>
      <p:pic>
        <p:nvPicPr>
          <p:cNvPr name="Picture 231" id="231"/>
          <p:cNvPicPr>
            <a:picLocks noChangeAspect="1"/>
          </p:cNvPicPr>
          <p:nvPr/>
        </p:nvPicPr>
        <p:blipFill>
          <a:blip r:embed="rId3"/>
          <a:stretch/>
        </p:blipFill>
        <p:spPr>
          <a:xfrm>
            <a:off y="1084262" x="228600"/>
            <a:ext cy="4232275" cx="8686800"/>
          </a:xfrm>
          <a:prstGeom prst="rect">
            <a:avLst/>
          </a:prstGeom>
          <a:noFill/>
          <a:ln>
            <a:noFill/>
          </a:ln>
        </p:spPr>
      </p:pic>
    </p:spTree>
  </p:cSld>
  <p:clrMapOvr>
    <a:masterClrMapping/>
  </p:clrMapOvr>
  <p:transition spd="slow">
    <p:cu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233" id="233"/>
          <p:cNvSpPr>
            <a:spLocks/>
          </p:cNvSpPr>
          <p:nvPr>
            <p:ph type="title"/>
          </p:nvPr>
        </p:nvSpPr>
        <p:spPr>
          <a:xfrm>
            <a:off y="5486400" x="457200"/>
            <a:ext cy="685800" cx="8229600"/>
          </a:xfrm>
          <a:prstGeom prst="rect">
            <a:avLst/>
          </a:prstGeom>
          <a:ln>
            <a:noFill/>
          </a:ln>
        </p:spPr>
        <p:txBody>
          <a:bodyPr tIns="45720" wrap="square" rIns="91440" numCol="1" lIns="91440" bIns="45720" anchor="b" anchorCtr="1"/>
          <a:lstStyle/>
          <a:p>
            <a:pPr marL="0" indent="0"/>
            <a:r>
              <a:rPr sz="1400" smtClean="0" lang="en-US" dirty="0" b="1">
                <a:solidFill>
                  <a:srgbClr val="000000"/>
                </a:solidFill>
              </a:rPr>
              <a:t>Figure 7–28   </a:t>
            </a:r>
            <a:r>
              <a:rPr sz="1400" smtClean="0" lang="en-US" dirty="0">
                <a:solidFill>
                  <a:srgbClr val="000000"/>
                </a:solidFill>
              </a:rPr>
              <a:t>Hematologic Conditions </a:t>
            </a:r>
            <a:r>
              <a:rPr sz="1400" smtClean="0" lang="en-US" dirty="0" b="1">
                <a:solidFill>
                  <a:srgbClr val="000000"/>
                </a:solidFill>
              </a:rPr>
              <a:t>A.</a:t>
            </a:r>
            <a:r>
              <a:rPr sz="1400" smtClean="0" lang="en-US" dirty="0">
                <a:solidFill>
                  <a:srgbClr val="000000"/>
                </a:solidFill>
              </a:rPr>
              <a:t> Traumatic hematoma. </a:t>
            </a:r>
            <a:r>
              <a:rPr sz="1400" smtClean="0" lang="en-US" dirty="0" b="1">
                <a:solidFill>
                  <a:srgbClr val="000000"/>
                </a:solidFill>
              </a:rPr>
              <a:t>B.</a:t>
            </a:r>
            <a:r>
              <a:rPr sz="1400" smtClean="0" lang="en-US" dirty="0">
                <a:solidFill>
                  <a:srgbClr val="000000"/>
                </a:solidFill>
              </a:rPr>
              <a:t> Vein hemorrhage.</a:t>
            </a:r>
            <a:br>
              <a:rPr sz="1400" smtClean="0" lang="en-US" dirty="0">
                <a:solidFill>
                  <a:srgbClr val="000000"/>
                </a:solidFill>
              </a:rPr>
            </a:br>
            <a:r>
              <a:rPr sz="1400" lang="en-US" smtClean="0" i="1" dirty="0">
                <a:solidFill>
                  <a:srgbClr val="000000"/>
                </a:solidFill>
              </a:rPr>
              <a:t>Courtesy Jason L. Smith, MD.</a:t>
            </a:r>
          </a:p>
        </p:txBody>
      </p:sp>
      <p:pic>
        <p:nvPicPr>
          <p:cNvPr name="Picture 234" id="234"/>
          <p:cNvPicPr>
            <a:picLocks noChangeAspect="1"/>
          </p:cNvPicPr>
          <p:nvPr/>
        </p:nvPicPr>
        <p:blipFill>
          <a:blip r:embed="rId3"/>
          <a:stretch/>
        </p:blipFill>
        <p:spPr>
          <a:xfrm>
            <a:off y="1739900" x="457200"/>
            <a:ext cy="2616200" cx="8229600"/>
          </a:xfrm>
          <a:prstGeom prst="rect">
            <a:avLst/>
          </a:prstGeom>
          <a:noFill/>
          <a:ln>
            <a:noFill/>
          </a:ln>
        </p:spPr>
      </p:pic>
    </p:spTree>
  </p:cSld>
  <p:clrMapOvr>
    <a:masterClrMapping/>
  </p:clrMapOvr>
  <p:transition spd="slow">
    <p:cu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236" id="236"/>
          <p:cNvSpPr>
            <a:spLocks/>
          </p:cNvSpPr>
          <p:nvPr>
            <p:ph type="title"/>
          </p:nvPr>
        </p:nvSpPr>
        <p:spPr>
          <a:xfrm>
            <a:off y="0" x="-19050"/>
            <a:ext cy="1371600" cx="9163050"/>
          </a:xfrm>
          <a:prstGeom prst="rect">
            <a:avLst/>
          </a:prstGeom>
          <a:ln>
            <a:noFill/>
          </a:ln>
        </p:spPr>
        <p:txBody>
          <a:bodyPr tIns="45720" wrap="square" rIns="91440" numCol="1" lIns="91440" bIns="45720" anchor="ctr"/>
          <a:lstStyle/>
          <a:p>
            <a:pPr marL="0" indent="0"/>
            <a:r>
              <a:rPr smtClean="0" lang="en-US" dirty="0">
                <a:effectLst>
                  <a:outerShdw dist="38100" dir="2700000" algn="tl" blurRad="38100">
                    <a:srgbClr val="C0C0C0"/>
                  </a:outerShdw>
                </a:effectLst>
              </a:rPr>
              <a:t>Laboratory Tests of the Cardiovascular System</a:t>
            </a:r>
          </a:p>
        </p:txBody>
      </p:sp>
      <p:sp>
        <p:nvSpPr>
          <p:cNvPr name="Text Box 237" id="237"/>
          <p:cNvSpPr>
            <a:spLocks/>
          </p:cNvSpPr>
          <p:nvPr>
            <p:ph type="body"/>
          </p:nvPr>
        </p:nvSpPr>
        <p:spPr>
          <a:xfrm>
            <a:off y="1600200" x="457200"/>
            <a:ext cy="4525962" cx="8229600"/>
          </a:xfrm>
          <a:prstGeom prst="rect">
            <a:avLst/>
          </a:prstGeom>
        </p:spPr>
        <p:txBody>
          <a:bodyPr tIns="45720" wrap="square" rIns="91440" numCol="1" lIns="91440" bIns="45720" anchor="t"/>
          <a:lstStyle/>
          <a:p>
            <a:pPr marL="342900" indent="-342900"/>
            <a:r>
              <a:rPr smtClean="0" lang="en-US" dirty="0"/>
              <a:t>Clinical Hematology Laboratory</a:t>
            </a:r>
          </a:p>
          <a:p>
            <a:pPr lvl="1" marL="742950" indent="-285750"/>
            <a:r>
              <a:rPr smtClean="0" lang="en-US" dirty="0"/>
              <a:t>RBCs, number, morphology, and hemoglobin content</a:t>
            </a:r>
          </a:p>
          <a:p>
            <a:pPr lvl="1" marL="742950" indent="-285750"/>
            <a:r>
              <a:rPr smtClean="0" lang="en-US" dirty="0"/>
              <a:t>Morphology and number of platelets and WBCs </a:t>
            </a:r>
          </a:p>
          <a:p>
            <a:pPr lvl="1" marL="742950" indent="-285750"/>
            <a:r>
              <a:rPr smtClean="0" lang="en-US" dirty="0"/>
              <a:t>Bone marrow </a:t>
            </a:r>
          </a:p>
          <a:p>
            <a:pPr marL="342900" indent="-342900"/>
            <a:r>
              <a:rPr smtClean="0" lang="en-US" dirty="0"/>
              <a:t>Coagulation Laboratory</a:t>
            </a:r>
          </a:p>
          <a:p>
            <a:pPr lvl="1" marL="742950" indent="-285750"/>
            <a:r>
              <a:rPr smtClean="0" lang="en-US" dirty="0"/>
              <a:t>Platelet function and coagulation factors</a:t>
            </a:r>
          </a:p>
        </p:txBody>
      </p:sp>
      <p:sp>
        <p:nvSpPr>
          <p:cNvPr name="Text Box 238" id="238"/>
          <p:cNvSpPr txBox="1">
            <a:spLocks/>
          </p:cNvSpPr>
          <p:nvPr/>
        </p:nvSpPr>
        <p:spPr>
          <a:xfrm>
            <a:off y="6092825" x="6045200"/>
            <a:ext cy="307975" cx="3098800"/>
          </a:xfrm>
          <a:prstGeom prst="rect">
            <a:avLst/>
          </a:prstGeom>
          <a:noFill/>
          <a:ln>
            <a:noFill/>
          </a:ln>
        </p:spPr>
        <p:txBody>
          <a:bodyPr numCol="1">
            <a:spAutoFit/>
          </a:bodyPr>
          <a:lstStyle/>
          <a:p>
            <a:pPr algn="r" marL="0" indent="0"/>
            <a:r>
              <a:rPr sz="1400" lang="en-US" smtClean="0" i="1" dirty="0">
                <a:latin charset="0" pitchFamily="-106" typeface="Verdana"/>
              </a:rPr>
              <a:t>continued on next slide</a:t>
            </a:r>
          </a:p>
        </p:txBody>
      </p:sp>
    </p:spTree>
  </p:cSld>
  <p:clrMapOvr>
    <a:masterClrMapping/>
  </p:clrMapOvr>
  <p:transition spd="slow">
    <p:cu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239" id="239"/>
          <p:cNvSpPr>
            <a:spLocks/>
          </p:cNvSpPr>
          <p:nvPr>
            <p:ph type="title"/>
          </p:nvPr>
        </p:nvSpPr>
        <p:spPr>
          <a:xfrm>
            <a:off y="0" x="-19050"/>
            <a:ext cy="1371600" cx="9163050"/>
          </a:xfrm>
          <a:prstGeom prst="rect">
            <a:avLst/>
          </a:prstGeom>
          <a:ln>
            <a:noFill/>
          </a:ln>
        </p:spPr>
        <p:txBody>
          <a:bodyPr tIns="45720" wrap="square" rIns="91440" numCol="1" lIns="91440" bIns="45720" anchor="ctr"/>
          <a:lstStyle/>
          <a:p>
            <a:pPr marL="0" indent="0"/>
            <a:r>
              <a:rPr smtClean="0" lang="en-US" dirty="0">
                <a:effectLst>
                  <a:outerShdw dist="38100" dir="2700000" algn="tl" blurRad="38100">
                    <a:srgbClr val="C0C0C0"/>
                  </a:outerShdw>
                </a:effectLst>
              </a:rPr>
              <a:t>Laboratory Tests of the Cardiovascular System</a:t>
            </a:r>
          </a:p>
        </p:txBody>
      </p:sp>
      <p:sp>
        <p:nvSpPr>
          <p:cNvPr name="Text Box 240" id="240"/>
          <p:cNvSpPr>
            <a:spLocks/>
          </p:cNvSpPr>
          <p:nvPr>
            <p:ph type="body"/>
          </p:nvPr>
        </p:nvSpPr>
        <p:spPr>
          <a:xfrm>
            <a:off y="1600200" x="457200"/>
            <a:ext cy="4525962" cx="8229600"/>
          </a:xfrm>
          <a:prstGeom prst="rect">
            <a:avLst/>
          </a:prstGeom>
        </p:spPr>
        <p:txBody>
          <a:bodyPr tIns="45720" wrap="square" rIns="91440" numCol="1" lIns="91440" bIns="45720" anchor="t"/>
          <a:lstStyle/>
          <a:p>
            <a:pPr marL="342900" indent="-342900"/>
            <a:r>
              <a:rPr smtClean="0" lang="en-US" dirty="0"/>
              <a:t>Immunohematology or Blood Banking Laboratory</a:t>
            </a:r>
          </a:p>
          <a:p>
            <a:pPr lvl="1" marL="742950" indent="-285750"/>
            <a:r>
              <a:rPr smtClean="0" lang="en-US" dirty="0"/>
              <a:t>Blood types and cross-matches</a:t>
            </a:r>
          </a:p>
          <a:p>
            <a:pPr marL="342900" indent="-342900"/>
            <a:r>
              <a:rPr smtClean="0" lang="en-US" dirty="0"/>
              <a:t>Clinical Chemistry Laboratory</a:t>
            </a:r>
          </a:p>
          <a:p>
            <a:pPr lvl="1" marL="742950" indent="-285750"/>
            <a:r>
              <a:rPr smtClean="0" lang="en-US" dirty="0"/>
              <a:t>Serum and plasma constituents</a:t>
            </a:r>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61" id="61"/>
          <p:cNvSpPr>
            <a:spLocks/>
          </p:cNvSpPr>
          <p:nvPr>
            <p:ph type="title"/>
          </p:nvPr>
        </p:nvSpPr>
        <p:spPr>
          <a:xfrm>
            <a:off y="2705100" x="2514600"/>
            <a:ext cy="685800" cx="4114800"/>
          </a:xfrm>
          <a:prstGeom prst="rect">
            <a:avLst/>
          </a:prstGeom>
          <a:ln>
            <a:noFill/>
          </a:ln>
        </p:spPr>
        <p:txBody>
          <a:bodyPr tIns="45720" wrap="square" rIns="91440" numCol="1" lIns="91440" bIns="45720" anchor="b" anchorCtr="1"/>
          <a:lstStyle/>
          <a:p>
            <a:pPr marL="0" indent="0"/>
            <a:r>
              <a:rPr sz="1400" smtClean="0" lang="en-US" dirty="0" b="1">
                <a:solidFill>
                  <a:srgbClr val="000000"/>
                </a:solidFill>
              </a:rPr>
              <a:t>Table 7–1   </a:t>
            </a:r>
            <a:r>
              <a:rPr sz="1400" smtClean="0" lang="en-US" dirty="0">
                <a:solidFill>
                  <a:srgbClr val="000000"/>
                </a:solidFill>
              </a:rPr>
              <a:t>The Cardiovascular System: Structures and Functions</a:t>
            </a:r>
          </a:p>
        </p:txBody>
      </p:sp>
      <p:pic>
        <p:nvPicPr>
          <p:cNvPr name="Picture 62" id="62"/>
          <p:cNvPicPr>
            <a:picLocks noChangeAspect="1"/>
          </p:cNvPicPr>
          <p:nvPr/>
        </p:nvPicPr>
        <p:blipFill>
          <a:blip r:embed="rId3"/>
          <a:stretch/>
        </p:blipFill>
        <p:spPr>
          <a:xfrm>
            <a:off y="466725" x="228600"/>
            <a:ext cy="5467350" cx="8686800"/>
          </a:xfrm>
          <a:prstGeom prst="rect">
            <a:avLst/>
          </a:prstGeom>
          <a:noFill/>
          <a:ln>
            <a:noFill/>
          </a:ln>
        </p:spPr>
      </p:pic>
      <p:sp>
        <p:nvSpPr>
          <p:cNvPr name="Text Box 64" id="64"/>
          <p:cNvSpPr txBox="1">
            <a:spLocks/>
          </p:cNvSpPr>
          <p:nvPr/>
        </p:nvSpPr>
        <p:spPr>
          <a:xfrm>
            <a:off y="6092825" x="6045200"/>
            <a:ext cy="307975" cx="3098800"/>
          </a:xfrm>
          <a:prstGeom prst="rect">
            <a:avLst/>
          </a:prstGeom>
          <a:noFill/>
          <a:ln>
            <a:noFill/>
          </a:ln>
        </p:spPr>
        <p:txBody>
          <a:bodyPr numCol="1">
            <a:spAutoFit/>
          </a:bodyPr>
          <a:lstStyle/>
          <a:p>
            <a:pPr algn="r" marL="0" indent="0"/>
            <a:r>
              <a:rPr sz="1400" lang="en-US" smtClean="0" i="1" dirty="0">
                <a:latin charset="0" pitchFamily="-106" typeface="Verdana"/>
              </a:rPr>
              <a:t>continued on next slide</a:t>
            </a:r>
          </a:p>
        </p:txBody>
      </p:sp>
    </p:spTree>
  </p:cSld>
  <p:clrMapOvr>
    <a:masterClrMapping/>
  </p:clrMapOvr>
  <p:transition spd="slow">
    <p:cut/>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241" id="241"/>
          <p:cNvSpPr>
            <a:spLocks/>
          </p:cNvSpPr>
          <p:nvPr>
            <p:ph type="title"/>
          </p:nvPr>
        </p:nvSpPr>
        <p:spPr>
          <a:xfrm>
            <a:off y="0" x="-19050"/>
            <a:ext cy="1371600" cx="9163050"/>
          </a:xfrm>
          <a:prstGeom prst="rect">
            <a:avLst/>
          </a:prstGeom>
          <a:ln>
            <a:noFill/>
          </a:ln>
        </p:spPr>
        <p:txBody>
          <a:bodyPr tIns="45720" wrap="square" rIns="91440" numCol="1" lIns="91440" bIns="45720" anchor="ctr"/>
          <a:lstStyle/>
          <a:p>
            <a:pPr marL="0" indent="0"/>
            <a:r>
              <a:rPr smtClean="0" lang="en-US" dirty="0">
                <a:effectLst>
                  <a:outerShdw dist="38100" dir="2700000" algn="tl" blurRad="38100">
                    <a:srgbClr val="C0C0C0"/>
                  </a:outerShdw>
                </a:effectLst>
              </a:rPr>
              <a:t>Lymphatic System</a:t>
            </a:r>
          </a:p>
        </p:txBody>
      </p:sp>
      <p:sp>
        <p:nvSpPr>
          <p:cNvPr name="Text Box 242" id="242"/>
          <p:cNvSpPr>
            <a:spLocks/>
          </p:cNvSpPr>
          <p:nvPr>
            <p:ph type="body"/>
          </p:nvPr>
        </p:nvSpPr>
        <p:spPr>
          <a:xfrm>
            <a:off y="1600200" x="457200"/>
            <a:ext cy="4525962" cx="8229600"/>
          </a:xfrm>
          <a:prstGeom prst="rect">
            <a:avLst/>
          </a:prstGeom>
        </p:spPr>
        <p:txBody>
          <a:bodyPr tIns="45720" wrap="square" rIns="91440" numCol="1" lIns="91440" bIns="45720" anchor="t"/>
          <a:lstStyle/>
          <a:p>
            <a:pPr marL="342900" indent="-342900"/>
            <a:r>
              <a:rPr smtClean="0" lang="en-US" dirty="0"/>
              <a:t>Components</a:t>
            </a:r>
          </a:p>
          <a:p>
            <a:pPr lvl="1" marL="742950" indent="-285750"/>
            <a:r>
              <a:rPr smtClean="0" lang="en-US" dirty="0"/>
              <a:t>Lymph </a:t>
            </a:r>
          </a:p>
          <a:p>
            <a:pPr lvl="1" marL="742950" indent="-285750"/>
            <a:r>
              <a:rPr smtClean="0" lang="en-US" dirty="0"/>
              <a:t>Lymphocytes </a:t>
            </a:r>
          </a:p>
          <a:p>
            <a:pPr lvl="1" marL="742950" indent="-285750"/>
            <a:r>
              <a:rPr smtClean="0" lang="en-US" dirty="0"/>
              <a:t>Lymph vessels </a:t>
            </a:r>
          </a:p>
          <a:p>
            <a:pPr lvl="1" marL="742950" indent="-285750"/>
            <a:r>
              <a:rPr smtClean="0" lang="en-US" dirty="0"/>
              <a:t>Lymph nodes </a:t>
            </a:r>
          </a:p>
          <a:p>
            <a:pPr lvl="1" marL="742950" indent="-285750"/>
            <a:r>
              <a:rPr smtClean="0" lang="en-US" dirty="0"/>
              <a:t>Tonsils </a:t>
            </a:r>
          </a:p>
          <a:p>
            <a:pPr lvl="1" marL="742950" indent="-285750"/>
            <a:r>
              <a:rPr smtClean="0" lang="en-US" dirty="0"/>
              <a:t>Spleen </a:t>
            </a:r>
          </a:p>
          <a:p>
            <a:pPr lvl="1" marL="742950" indent="-285750"/>
            <a:r>
              <a:rPr smtClean="0" lang="en-US" dirty="0"/>
              <a:t>Bone marrow </a:t>
            </a:r>
          </a:p>
          <a:p>
            <a:pPr lvl="1" marL="742950" indent="-285750"/>
            <a:r>
              <a:rPr smtClean="0" lang="en-US" dirty="0"/>
              <a:t>Thymus gland</a:t>
            </a:r>
          </a:p>
        </p:txBody>
      </p:sp>
    </p:spTree>
  </p:cSld>
  <p:clrMapOvr>
    <a:masterClrMapping/>
  </p:clrMapOvr>
  <p:transition spd="slow">
    <p:cu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243" id="243"/>
          <p:cNvSpPr>
            <a:spLocks/>
          </p:cNvSpPr>
          <p:nvPr>
            <p:ph type="title"/>
          </p:nvPr>
        </p:nvSpPr>
        <p:spPr>
          <a:xfrm>
            <a:off y="5486400" x="457200"/>
            <a:ext cy="685800" cx="8229600"/>
          </a:xfrm>
          <a:prstGeom prst="rect">
            <a:avLst/>
          </a:prstGeom>
          <a:ln>
            <a:noFill/>
          </a:ln>
        </p:spPr>
        <p:txBody>
          <a:bodyPr tIns="45720" wrap="square" rIns="91440" numCol="1" lIns="91440" bIns="45720" anchor="b" anchorCtr="1"/>
          <a:lstStyle/>
          <a:p>
            <a:pPr marL="0" indent="0"/>
            <a:r>
              <a:rPr sz="1400" smtClean="0" lang="en-US" dirty="0" b="1">
                <a:solidFill>
                  <a:srgbClr val="000000"/>
                </a:solidFill>
              </a:rPr>
              <a:t>Figure 7–29   </a:t>
            </a:r>
            <a:r>
              <a:rPr sz="1400" smtClean="0" lang="en-US" dirty="0">
                <a:solidFill>
                  <a:srgbClr val="000000"/>
                </a:solidFill>
              </a:rPr>
              <a:t>Lymphatic System</a:t>
            </a:r>
          </a:p>
        </p:txBody>
      </p:sp>
      <p:pic>
        <p:nvPicPr>
          <p:cNvPr name="Picture 244" id="244"/>
          <p:cNvPicPr>
            <a:picLocks noChangeAspect="1"/>
          </p:cNvPicPr>
          <p:nvPr/>
        </p:nvPicPr>
        <p:blipFill>
          <a:blip r:embed="rId3"/>
          <a:stretch/>
        </p:blipFill>
        <p:spPr>
          <a:xfrm>
            <a:off y="533400" x="3187700"/>
            <a:ext cy="5029200" cx="2768600"/>
          </a:xfrm>
          <a:prstGeom prst="rect">
            <a:avLst/>
          </a:prstGeom>
          <a:noFill/>
          <a:ln>
            <a:noFill/>
          </a:ln>
        </p:spPr>
      </p:pic>
    </p:spTree>
  </p:cSld>
  <p:clrMapOvr>
    <a:masterClrMapping/>
  </p:clrMapOvr>
  <p:transition spd="slow">
    <p:cut/>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246" id="246"/>
          <p:cNvSpPr>
            <a:spLocks/>
          </p:cNvSpPr>
          <p:nvPr>
            <p:ph type="title"/>
          </p:nvPr>
        </p:nvSpPr>
        <p:spPr>
          <a:xfrm>
            <a:off y="0" x="-19050"/>
            <a:ext cy="1371600" cx="9163050"/>
          </a:xfrm>
          <a:prstGeom prst="rect">
            <a:avLst/>
          </a:prstGeom>
          <a:ln>
            <a:solidFill>
              <a:srgbClr val="7496C3">
                <a:alpha val="100000"/>
              </a:srgbClr>
            </a:solidFill>
            <a:round/>
            <a:headEnd/>
            <a:tailEnd/>
          </a:ln>
        </p:spPr>
        <p:txBody>
          <a:bodyPr tIns="45720" wrap="square" rIns="91440" numCol="1" lIns="91440" bIns="45720" anchor="ctr"/>
          <a:lstStyle/>
          <a:p>
            <a:pPr marL="0" indent="0"/>
            <a:r>
              <a:rPr smtClean="0" lang="en-US" dirty="0">
                <a:effectLst>
                  <a:outerShdw dist="38100" dir="2700000" algn="tl" blurRad="38100">
                    <a:srgbClr val="C0C0C0"/>
                  </a:outerShdw>
                </a:effectLst>
              </a:rPr>
              <a:t>Lymphatic System Animation</a:t>
            </a:r>
          </a:p>
        </p:txBody>
      </p:sp>
      <p:sp>
        <p:nvSpPr>
          <p:cNvPr name="Text Box 247" id="247"/>
          <p:cNvSpPr>
            <a:spLocks/>
          </p:cNvSpPr>
          <p:nvPr>
            <p:ph type="obj"/>
          </p:nvPr>
        </p:nvSpPr>
        <p:spPr>
          <a:xfrm>
            <a:off y="5608637" x="457200"/>
            <a:ext cy="563562" cx="8229600"/>
          </a:xfrm>
          <a:prstGeom prst="rect">
            <a:avLst/>
          </a:prstGeom>
        </p:spPr>
        <p:txBody>
          <a:bodyPr tIns="45720" wrap="square" rIns="91440" numCol="1" lIns="91440" bIns="45720" anchor="ctr"/>
          <a:lstStyle/>
          <a:p>
            <a:pPr algn="ctr" marL="0" indent="-4762">
              <a:spcBef>
                <a:spcPct val="0"/>
              </a:spcBef>
              <a:buNone/>
            </a:pPr>
            <a:r>
              <a:rPr sz="1400" smtClean="0" lang="en-US" dirty="0"/>
              <a:t>Click on the screenshot to view an animation showing the lymphatic system. </a:t>
            </a:r>
          </a:p>
          <a:p>
            <a:pPr algn="ctr" marL="0" indent="-4762">
              <a:spcBef>
                <a:spcPct val="0"/>
              </a:spcBef>
              <a:buNone/>
            </a:pPr>
            <a:r>
              <a:rPr sz="1400" smtClean="0" lang="en-US" dirty="0"/>
              <a:t>The animation may require a moment to begin. Click again to pause the animation.</a:t>
            </a:r>
          </a:p>
        </p:txBody>
      </p:sp>
      <p:sp>
        <p:nvSpPr>
          <p:cNvPr name="Text Box 248" id="248"/>
          <p:cNvSpPr txBox="1">
            <a:spLocks/>
          </p:cNvSpPr>
          <p:nvPr/>
        </p:nvSpPr>
        <p:spPr>
          <a:xfrm>
            <a:off y="6019800" x="3470275"/>
            <a:ext cy="338137" cx="2168525"/>
          </a:xfrm>
          <a:prstGeom prst="rect">
            <a:avLst/>
          </a:prstGeom>
          <a:noFill/>
          <a:ln>
            <a:noFill/>
          </a:ln>
        </p:spPr>
        <p:txBody>
          <a:bodyPr wrap="none" numCol="1">
            <a:spAutoFit/>
          </a:bodyPr>
          <a:lstStyle/>
          <a:p>
            <a:pPr algn="ctr" marL="0" indent="0"/>
            <a:r>
              <a:rPr sz="1600" smtClean="0" lang="en-US" dirty="0">
                <a:latin charset="0" pitchFamily="-106" typeface="Verdana"/>
                <a:hlinkClick/>
              </a:rPr>
              <a:t>Return to Directory</a:t>
            </a:r>
          </a:p>
        </p:txBody>
      </p:sp>
      <p:pic>
        <p:nvPicPr>
          <p:cNvPr name="Picture 249" id="249"/>
          <p:cNvPicPr>
            <a:picLocks/>
          </p:cNvPicPr>
          <p:nvPr/>
        </p:nvPicPr>
        <p:blipFill>
          <a:blip r:embed="rId3"/>
          <a:stretch/>
        </p:blipFill>
        <p:spPr>
          <a:xfrm>
            <a:off y="1524000" x="2047875"/>
            <a:ext cy="4095750" cx="5048250"/>
          </a:xfrm>
          <a:prstGeom prst="rect">
            <a:avLst/>
          </a:prstGeom>
          <a:noFill/>
          <a:ln>
            <a:noFill/>
          </a:ln>
        </p:spPr>
      </p:pic>
    </p:spTree>
  </p:cSld>
  <p:clrMapOvr>
    <a:masterClrMapping/>
  </p:clrMapOvr>
  <p:transition spd="slow">
    <p:cu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251" id="251"/>
          <p:cNvSpPr>
            <a:spLocks/>
          </p:cNvSpPr>
          <p:nvPr>
            <p:ph type="title"/>
          </p:nvPr>
        </p:nvSpPr>
        <p:spPr>
          <a:xfrm>
            <a:off y="0" x="-19050"/>
            <a:ext cy="1371600" cx="9163050"/>
          </a:xfrm>
          <a:prstGeom prst="rect">
            <a:avLst/>
          </a:prstGeom>
          <a:ln>
            <a:noFill/>
          </a:ln>
        </p:spPr>
        <p:txBody>
          <a:bodyPr tIns="45720" wrap="square" rIns="91440" numCol="1" lIns="91440" bIns="45720" anchor="ctr"/>
          <a:lstStyle/>
          <a:p>
            <a:pPr marL="0" indent="0"/>
            <a:r>
              <a:rPr smtClean="0" lang="en-US" dirty="0">
                <a:effectLst>
                  <a:outerShdw dist="38100" dir="2700000" algn="tl" blurRad="38100">
                    <a:srgbClr val="C0C0C0"/>
                  </a:outerShdw>
                </a:effectLst>
              </a:rPr>
              <a:t>Lymphatic System</a:t>
            </a:r>
          </a:p>
        </p:txBody>
      </p:sp>
      <p:sp>
        <p:nvSpPr>
          <p:cNvPr name="Text Box 252" id="252"/>
          <p:cNvSpPr>
            <a:spLocks/>
          </p:cNvSpPr>
          <p:nvPr>
            <p:ph type="body"/>
          </p:nvPr>
        </p:nvSpPr>
        <p:spPr>
          <a:xfrm>
            <a:off y="1600200" x="457200"/>
            <a:ext cy="4525962" cx="8229600"/>
          </a:xfrm>
          <a:prstGeom prst="rect">
            <a:avLst/>
          </a:prstGeom>
        </p:spPr>
        <p:txBody>
          <a:bodyPr tIns="45720" wrap="square" rIns="91440" numCol="1" lIns="91440" bIns="45720" anchor="t"/>
          <a:lstStyle/>
          <a:p>
            <a:r>
              <a:t>Maintains fluid balance in tissues by filtration.</a:t>
            </a:r>
          </a:p>
          <a:p>
            <a:r>
              <a:t>Defense against disease.</a:t>
            </a:r>
          </a:p>
          <a:p>
            <a:r>
              <a:t>Absorbs fats and other substances from digestion.</a:t>
            </a:r>
          </a:p>
          <a:p>
            <a:r>
              <a:t>Closely entwined with the circulatory system.</a:t>
            </a:r>
          </a:p>
        </p:txBody>
      </p:sp>
      <p:sp>
        <p:nvSpPr>
          <p:cNvPr name="Text Box 253" id="253"/>
          <p:cNvSpPr txBox="1">
            <a:spLocks/>
          </p:cNvSpPr>
          <p:nvPr/>
        </p:nvSpPr>
        <p:spPr>
          <a:xfrm>
            <a:off y="6092825" x="6045200"/>
            <a:ext cy="307975" cx="3098800"/>
          </a:xfrm>
          <a:prstGeom prst="rect">
            <a:avLst/>
          </a:prstGeom>
          <a:noFill/>
          <a:ln>
            <a:noFill/>
          </a:ln>
        </p:spPr>
        <p:txBody>
          <a:bodyPr numCol="1">
            <a:spAutoFit/>
          </a:bodyPr>
          <a:lstStyle/>
          <a:p>
            <a:pPr algn="r" marL="0" indent="0"/>
            <a:r>
              <a:rPr sz="1400" lang="en-US" smtClean="0" i="1" dirty="0">
                <a:latin charset="0" pitchFamily="-106" typeface="Verdana"/>
              </a:rPr>
              <a:t>continued on next slide</a:t>
            </a:r>
          </a:p>
        </p:txBody>
      </p:sp>
    </p:spTree>
  </p:cSld>
  <p:clrMapOvr>
    <a:masterClrMapping/>
  </p:clrMapOvr>
  <p:transition spd="slow">
    <p:cu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254" id="254"/>
          <p:cNvSpPr>
            <a:spLocks/>
          </p:cNvSpPr>
          <p:nvPr>
            <p:ph type="title"/>
          </p:nvPr>
        </p:nvSpPr>
        <p:spPr>
          <a:xfrm>
            <a:off y="0" x="-19050"/>
            <a:ext cy="1371600" cx="9163050"/>
          </a:xfrm>
          <a:prstGeom prst="rect">
            <a:avLst/>
          </a:prstGeom>
          <a:ln>
            <a:noFill/>
          </a:ln>
        </p:spPr>
        <p:txBody>
          <a:bodyPr tIns="45720" wrap="square" rIns="91440" numCol="1" lIns="91440" bIns="45720" anchor="ctr"/>
          <a:lstStyle/>
          <a:p>
            <a:pPr marL="0" indent="0"/>
            <a:r>
              <a:rPr smtClean="0" lang="en-US" dirty="0">
                <a:effectLst>
                  <a:outerShdw dist="38100" dir="2700000" algn="tl" blurRad="38100">
                    <a:srgbClr val="C0C0C0"/>
                  </a:outerShdw>
                </a:effectLst>
              </a:rPr>
              <a:t>Lymphatic System</a:t>
            </a:r>
          </a:p>
        </p:txBody>
      </p:sp>
      <p:sp>
        <p:nvSpPr>
          <p:cNvPr name="Text Box 255" id="255"/>
          <p:cNvSpPr>
            <a:spLocks/>
          </p:cNvSpPr>
          <p:nvPr>
            <p:ph type="body"/>
          </p:nvPr>
        </p:nvSpPr>
        <p:spPr>
          <a:xfrm>
            <a:off y="1600200" x="457200"/>
            <a:ext cy="4525962" cx="8229600"/>
          </a:xfrm>
          <a:prstGeom prst="rect">
            <a:avLst/>
          </a:prstGeom>
        </p:spPr>
        <p:txBody>
          <a:bodyPr tIns="45720" wrap="square" rIns="91440" numCol="1" lIns="91440" bIns="45720" anchor="t"/>
          <a:lstStyle/>
          <a:p>
            <a:r>
              <a:t>Approximately 30 L. of lymph fluid pass from blood to tissue spaces each day.</a:t>
            </a:r>
          </a:p>
          <a:p>
            <a:r>
              <a:t>If lymph nodes are removed, body cannot remove fluids efficiently, so patients may have localized fluid retention.</a:t>
            </a:r>
          </a:p>
        </p:txBody>
      </p:sp>
    </p:spTree>
  </p:cSld>
  <p:clrMapOvr>
    <a:masterClrMapping/>
  </p:clrMapOvr>
  <p:transition spd="slow">
    <p:cu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256" id="256"/>
          <p:cNvSpPr>
            <a:spLocks/>
          </p:cNvSpPr>
          <p:nvPr>
            <p:ph type="title"/>
          </p:nvPr>
        </p:nvSpPr>
        <p:spPr>
          <a:xfrm>
            <a:off y="0" x="-19050"/>
            <a:ext cy="1371600" cx="9163050"/>
          </a:xfrm>
          <a:prstGeom prst="rect">
            <a:avLst/>
          </a:prstGeom>
          <a:ln>
            <a:noFill/>
          </a:ln>
        </p:spPr>
        <p:txBody>
          <a:bodyPr tIns="45720" wrap="square" rIns="91440" numCol="1" lIns="91440" bIns="45720" anchor="ctr"/>
          <a:lstStyle/>
          <a:p>
            <a:pPr marL="0" indent="0"/>
            <a:r>
              <a:rPr smtClean="0" lang="en-US" dirty="0">
                <a:effectLst>
                  <a:outerShdw dist="38100" dir="2700000" algn="tl" blurRad="38100">
                    <a:srgbClr val="C0C0C0"/>
                  </a:outerShdw>
                </a:effectLst>
              </a:rPr>
              <a:t>Disorders of the Lymphatic System</a:t>
            </a:r>
          </a:p>
        </p:txBody>
      </p:sp>
      <p:sp>
        <p:nvSpPr>
          <p:cNvPr name="Text Box 257" id="257"/>
          <p:cNvSpPr>
            <a:spLocks/>
          </p:cNvSpPr>
          <p:nvPr>
            <p:ph type="body"/>
          </p:nvPr>
        </p:nvSpPr>
        <p:spPr>
          <a:xfrm>
            <a:off y="1600200" x="457200"/>
            <a:ext cy="4525962" cx="8229600"/>
          </a:xfrm>
          <a:prstGeom prst="rect">
            <a:avLst/>
          </a:prstGeom>
        </p:spPr>
        <p:txBody>
          <a:bodyPr tIns="45720" wrap="square" rIns="91440" numCol="1" lIns="91440" bIns="45720" anchor="t"/>
          <a:lstStyle/>
          <a:p>
            <a:r>
              <a:t>Tumors (such as lymphoma and Hodgkin's disease) </a:t>
            </a:r>
          </a:p>
          <a:p>
            <a:r>
              <a:t>Immune disorders </a:t>
            </a:r>
          </a:p>
          <a:p>
            <a:r>
              <a:t>Infectious processes</a:t>
            </a:r>
          </a:p>
        </p:txBody>
      </p:sp>
    </p:spTree>
  </p:cSld>
  <p:clrMapOvr>
    <a:masterClrMapping/>
  </p:clrMapOvr>
  <p:transition spd="slow">
    <p:cut/>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258" id="258"/>
          <p:cNvSpPr>
            <a:spLocks/>
          </p:cNvSpPr>
          <p:nvPr>
            <p:ph type="title"/>
          </p:nvPr>
        </p:nvSpPr>
        <p:spPr>
          <a:xfrm>
            <a:off y="5486400" x="457200"/>
            <a:ext cy="685800" cx="8229600"/>
          </a:xfrm>
          <a:prstGeom prst="rect">
            <a:avLst/>
          </a:prstGeom>
          <a:ln>
            <a:noFill/>
          </a:ln>
        </p:spPr>
        <p:txBody>
          <a:bodyPr tIns="45720" wrap="square" rIns="91440" numCol="1" lIns="91440" bIns="45720" anchor="b" anchorCtr="1"/>
          <a:lstStyle/>
          <a:p>
            <a:pPr marL="0" indent="0"/>
            <a:r>
              <a:rPr sz="1400" smtClean="0" lang="en-US" dirty="0" b="1">
                <a:solidFill>
                  <a:srgbClr val="000000"/>
                </a:solidFill>
              </a:rPr>
              <a:t>Figure 7–30   </a:t>
            </a:r>
            <a:r>
              <a:rPr sz="1400" smtClean="0" lang="en-US" dirty="0">
                <a:solidFill>
                  <a:srgbClr val="000000"/>
                </a:solidFill>
              </a:rPr>
              <a:t>Disorders of the Lymphatic System </a:t>
            </a:r>
            <a:r>
              <a:rPr sz="1400" smtClean="0" lang="en-US" dirty="0" b="1">
                <a:solidFill>
                  <a:srgbClr val="000000"/>
                </a:solidFill>
              </a:rPr>
              <a:t>A.</a:t>
            </a:r>
            <a:r>
              <a:rPr sz="1400" smtClean="0" lang="en-US" dirty="0">
                <a:solidFill>
                  <a:srgbClr val="000000"/>
                </a:solidFill>
              </a:rPr>
              <a:t> Lymphangitis, or inflammation of the lymphatic vessels. </a:t>
            </a:r>
            <a:r>
              <a:rPr sz="1400" smtClean="0" lang="en-US" dirty="0" b="1">
                <a:solidFill>
                  <a:srgbClr val="000000"/>
                </a:solidFill>
              </a:rPr>
              <a:t>B.</a:t>
            </a:r>
            <a:r>
              <a:rPr sz="1400" smtClean="0" lang="en-US" dirty="0">
                <a:solidFill>
                  <a:srgbClr val="000000"/>
                </a:solidFill>
              </a:rPr>
              <a:t> Chronic lymphedema, accumulation of lymph fluid in the interstitial or tissue spaces. </a:t>
            </a:r>
            <a:r>
              <a:rPr sz="1400" smtClean="0" lang="en-US" dirty="0" b="1">
                <a:solidFill>
                  <a:srgbClr val="000000"/>
                </a:solidFill>
              </a:rPr>
              <a:t>C.</a:t>
            </a:r>
            <a:r>
              <a:rPr sz="1400" smtClean="0" lang="en-US" dirty="0">
                <a:solidFill>
                  <a:srgbClr val="000000"/>
                </a:solidFill>
              </a:rPr>
              <a:t> Lymphoma. </a:t>
            </a:r>
            <a:r>
              <a:rPr sz="1400" smtClean="0" lang="en-US" dirty="0" b="1">
                <a:solidFill>
                  <a:srgbClr val="000000"/>
                </a:solidFill>
              </a:rPr>
              <a:t>D. </a:t>
            </a:r>
            <a:r>
              <a:rPr sz="1400" smtClean="0" lang="en-US" dirty="0">
                <a:solidFill>
                  <a:srgbClr val="000000"/>
                </a:solidFill>
              </a:rPr>
              <a:t>Cutaneous T-cell lymphoma.</a:t>
            </a:r>
            <a:br>
              <a:rPr sz="1400" smtClean="0" lang="en-US" dirty="0">
                <a:solidFill>
                  <a:srgbClr val="000000"/>
                </a:solidFill>
              </a:rPr>
            </a:br>
            <a:r>
              <a:rPr sz="1400" lang="en-US" smtClean="0" i="1" dirty="0">
                <a:solidFill>
                  <a:srgbClr val="000000"/>
                </a:solidFill>
              </a:rPr>
              <a:t>Courtesy Jason L. Smith, MD.</a:t>
            </a:r>
          </a:p>
        </p:txBody>
      </p:sp>
      <p:pic>
        <p:nvPicPr>
          <p:cNvPr name="Picture 259" id="259"/>
          <p:cNvPicPr>
            <a:picLocks noChangeAspect="1"/>
          </p:cNvPicPr>
          <p:nvPr/>
        </p:nvPicPr>
        <p:blipFill>
          <a:blip r:embed="rId3"/>
          <a:stretch/>
        </p:blipFill>
        <p:spPr>
          <a:xfrm>
            <a:off y="457200" x="1217612"/>
            <a:ext cy="4572000" cx="6708775"/>
          </a:xfrm>
          <a:prstGeom prst="rect">
            <a:avLst/>
          </a:prstGeom>
          <a:noFill/>
          <a:ln>
            <a:noFill/>
          </a:ln>
        </p:spPr>
      </p:pic>
    </p:spTree>
  </p:cSld>
  <p:clrMapOvr>
    <a:masterClrMapping/>
  </p:clrMapOvr>
  <p:transition spd="slow">
    <p:cut/>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261" id="261"/>
          <p:cNvSpPr>
            <a:spLocks/>
          </p:cNvSpPr>
          <p:nvPr>
            <p:ph type="title"/>
          </p:nvPr>
        </p:nvSpPr>
        <p:spPr>
          <a:xfrm>
            <a:off y="0" x="-19050"/>
            <a:ext cy="1371600" cx="9163050"/>
          </a:xfrm>
          <a:prstGeom prst="rect">
            <a:avLst/>
          </a:prstGeom>
          <a:ln>
            <a:noFill/>
          </a:ln>
        </p:spPr>
        <p:txBody>
          <a:bodyPr tIns="45720" wrap="square" rIns="91440" numCol="1" lIns="91440" bIns="45720" anchor="ctr"/>
          <a:lstStyle/>
          <a:p>
            <a:pPr marL="0" indent="0"/>
            <a:r>
              <a:rPr smtClean="0" lang="en-US" dirty="0">
                <a:effectLst>
                  <a:outerShdw dist="38100" dir="2700000" algn="tl" blurRad="38100">
                    <a:srgbClr val="C0C0C0"/>
                  </a:outerShdw>
                </a:effectLst>
              </a:rPr>
              <a:t>Lymphatic System Laboratory Tests</a:t>
            </a:r>
          </a:p>
        </p:txBody>
      </p:sp>
      <p:sp>
        <p:nvSpPr>
          <p:cNvPr name="Text Box 262" id="262"/>
          <p:cNvSpPr>
            <a:spLocks/>
          </p:cNvSpPr>
          <p:nvPr>
            <p:ph type="body"/>
          </p:nvPr>
        </p:nvSpPr>
        <p:spPr>
          <a:xfrm>
            <a:off y="1600200" x="457200"/>
            <a:ext cy="4525962" cx="8229600"/>
          </a:xfrm>
          <a:prstGeom prst="rect">
            <a:avLst/>
          </a:prstGeom>
        </p:spPr>
        <p:txBody>
          <a:bodyPr tIns="45720" wrap="square" rIns="91440" numCol="1" lIns="91440" bIns="45720" anchor="t"/>
          <a:lstStyle/>
          <a:p>
            <a:pPr marL="342900" indent="-342900"/>
            <a:r>
              <a:rPr smtClean="0" lang="en-US" dirty="0"/>
              <a:t>Blood samples </a:t>
            </a:r>
          </a:p>
          <a:p>
            <a:pPr marL="342900" indent="-342900"/>
            <a:r>
              <a:rPr smtClean="0" lang="en-US" dirty="0"/>
              <a:t>Bone marrow </a:t>
            </a:r>
          </a:p>
          <a:p>
            <a:pPr lvl="1" marL="742950" indent="-285750"/>
            <a:r>
              <a:rPr smtClean="0" lang="en-US" dirty="0"/>
              <a:t>Lymph nodes are often surgically removed or aspirated so that cells can be analyzed and/or cultures performed.</a:t>
            </a:r>
          </a:p>
          <a:p>
            <a:pPr lvl="1" marL="742950" indent="-285750"/>
            <a:r>
              <a:rPr smtClean="0" lang="en-US" dirty="0"/>
              <a:t>Analysis of markers on the surface of the cellular material.</a:t>
            </a:r>
          </a:p>
        </p:txBody>
      </p:sp>
    </p:spTree>
  </p:cSld>
  <p:clrMapOvr>
    <a:masterClrMapping/>
  </p:clrMapOvr>
  <p:transition spd="slow">
    <p:cut/>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263" id="263"/>
          <p:cNvSpPr>
            <a:spLocks/>
          </p:cNvSpPr>
          <p:nvPr>
            <p:ph type="title"/>
          </p:nvPr>
        </p:nvSpPr>
        <p:spPr>
          <a:xfrm>
            <a:off y="2857500" x="2514600"/>
            <a:ext cy="685800" cx="4114800"/>
          </a:xfrm>
          <a:prstGeom prst="rect">
            <a:avLst/>
          </a:prstGeom>
          <a:ln>
            <a:noFill/>
          </a:ln>
        </p:spPr>
        <p:txBody>
          <a:bodyPr tIns="45720" wrap="square" rIns="91440" numCol="1" lIns="91440" bIns="45720" anchor="b" anchorCtr="1"/>
          <a:lstStyle/>
          <a:p>
            <a:pPr marL="0" indent="0"/>
            <a:r>
              <a:rPr sz="1400" smtClean="0" lang="en-US" dirty="0" b="1">
                <a:solidFill>
                  <a:srgbClr val="000000"/>
                </a:solidFill>
              </a:rPr>
              <a:t>Table 7–8   </a:t>
            </a:r>
            <a:r>
              <a:rPr sz="1400" smtClean="0" lang="en-US" dirty="0">
                <a:solidFill>
                  <a:srgbClr val="000000"/>
                </a:solidFill>
              </a:rPr>
              <a:t>Examples of Medical Terminology Related to the Cardiovascular and Lymphatic Systems1</a:t>
            </a:r>
          </a:p>
        </p:txBody>
      </p:sp>
      <p:pic>
        <p:nvPicPr>
          <p:cNvPr name="Picture 264" id="264"/>
          <p:cNvPicPr>
            <a:picLocks noChangeAspect="1"/>
          </p:cNvPicPr>
          <p:nvPr/>
        </p:nvPicPr>
        <p:blipFill>
          <a:blip r:embed="rId3"/>
          <a:stretch/>
        </p:blipFill>
        <p:spPr>
          <a:xfrm>
            <a:off y="1231900" x="228600"/>
            <a:ext cy="3937000" cx="8686800"/>
          </a:xfrm>
          <a:prstGeom prst="rect">
            <a:avLst/>
          </a:prstGeom>
          <a:noFill/>
          <a:ln>
            <a:noFill/>
          </a:ln>
        </p:spPr>
      </p:pic>
      <p:sp>
        <p:nvSpPr>
          <p:cNvPr name="Text Box 266" id="266"/>
          <p:cNvSpPr txBox="1">
            <a:spLocks/>
          </p:cNvSpPr>
          <p:nvPr/>
        </p:nvSpPr>
        <p:spPr>
          <a:xfrm>
            <a:off y="6092825" x="6045200"/>
            <a:ext cy="307975" cx="3098800"/>
          </a:xfrm>
          <a:prstGeom prst="rect">
            <a:avLst/>
          </a:prstGeom>
          <a:noFill/>
          <a:ln>
            <a:noFill/>
          </a:ln>
        </p:spPr>
        <p:txBody>
          <a:bodyPr numCol="1">
            <a:spAutoFit/>
          </a:bodyPr>
          <a:lstStyle/>
          <a:p>
            <a:pPr algn="r" marL="0" indent="0"/>
            <a:r>
              <a:rPr sz="1400" lang="en-US" smtClean="0" i="1" dirty="0">
                <a:latin charset="0" pitchFamily="-106" typeface="Verdana"/>
              </a:rPr>
              <a:t>continued on next slide</a:t>
            </a:r>
          </a:p>
        </p:txBody>
      </p:sp>
    </p:spTree>
  </p:cSld>
  <p:clrMapOvr>
    <a:masterClrMapping/>
  </p:clrMapOvr>
  <p:transition spd="slow">
    <p:cu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267" id="267"/>
          <p:cNvSpPr>
            <a:spLocks/>
          </p:cNvSpPr>
          <p:nvPr>
            <p:ph type="title"/>
          </p:nvPr>
        </p:nvSpPr>
        <p:spPr>
          <a:xfrm>
            <a:off y="2857500" x="2514600"/>
            <a:ext cy="685800" cx="4114800"/>
          </a:xfrm>
          <a:prstGeom prst="rect">
            <a:avLst/>
          </a:prstGeom>
          <a:ln>
            <a:noFill/>
          </a:ln>
        </p:spPr>
        <p:txBody>
          <a:bodyPr tIns="45720" wrap="square" rIns="91440" numCol="1" lIns="91440" bIns="45720" anchor="b" anchorCtr="1"/>
          <a:lstStyle/>
          <a:p>
            <a:pPr marL="0" indent="0"/>
            <a:r>
              <a:rPr sz="1400" smtClean="0" lang="en-US" dirty="0" b="1">
                <a:solidFill>
                  <a:srgbClr val="000000"/>
                </a:solidFill>
              </a:rPr>
              <a:t>Table 7–8 (continued)   </a:t>
            </a:r>
            <a:r>
              <a:rPr sz="1400" smtClean="0" lang="en-US" dirty="0">
                <a:solidFill>
                  <a:srgbClr val="000000"/>
                </a:solidFill>
              </a:rPr>
              <a:t>Examples of Medical Terminology Related to the Cardiovascular and Lymphatic Systems1</a:t>
            </a:r>
          </a:p>
        </p:txBody>
      </p:sp>
      <p:pic>
        <p:nvPicPr>
          <p:cNvPr name="Picture 268" id="268"/>
          <p:cNvPicPr>
            <a:picLocks noChangeAspect="1"/>
          </p:cNvPicPr>
          <p:nvPr/>
        </p:nvPicPr>
        <p:blipFill>
          <a:blip r:embed="rId3"/>
          <a:stretch/>
        </p:blipFill>
        <p:spPr>
          <a:xfrm>
            <a:off y="1187450" x="228600"/>
            <a:ext cy="4025900" cx="8686800"/>
          </a:xfrm>
          <a:prstGeom prst="rect">
            <a:avLst/>
          </a:prstGeom>
          <a:noFill/>
          <a:ln>
            <a:noFill/>
          </a:ln>
        </p:spPr>
      </p:pic>
      <p:sp>
        <p:nvSpPr>
          <p:cNvPr name="Text Box 270" id="270"/>
          <p:cNvSpPr txBox="1">
            <a:spLocks/>
          </p:cNvSpPr>
          <p:nvPr/>
        </p:nvSpPr>
        <p:spPr>
          <a:xfrm>
            <a:off y="6092825" x="6045200"/>
            <a:ext cy="307975" cx="3098800"/>
          </a:xfrm>
          <a:prstGeom prst="rect">
            <a:avLst/>
          </a:prstGeom>
          <a:noFill/>
          <a:ln>
            <a:noFill/>
          </a:ln>
        </p:spPr>
        <p:txBody>
          <a:bodyPr numCol="1">
            <a:spAutoFit/>
          </a:bodyPr>
          <a:lstStyle/>
          <a:p>
            <a:pPr algn="r" marL="0" indent="0"/>
            <a:r>
              <a:rPr sz="1400" lang="en-US" smtClean="0" i="1" dirty="0">
                <a:latin charset="0" pitchFamily="-106" typeface="Verdana"/>
              </a:rPr>
              <a:t>continued on next slide</a:t>
            </a:r>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65" id="65"/>
          <p:cNvSpPr>
            <a:spLocks/>
          </p:cNvSpPr>
          <p:nvPr>
            <p:ph type="title"/>
          </p:nvPr>
        </p:nvSpPr>
        <p:spPr>
          <a:xfrm>
            <a:off y="2705100" x="2514600"/>
            <a:ext cy="685800" cx="4114800"/>
          </a:xfrm>
          <a:prstGeom prst="rect">
            <a:avLst/>
          </a:prstGeom>
          <a:ln>
            <a:noFill/>
          </a:ln>
        </p:spPr>
        <p:txBody>
          <a:bodyPr tIns="45720" wrap="square" rIns="91440" numCol="1" lIns="91440" bIns="45720" anchor="b" anchorCtr="1"/>
          <a:lstStyle/>
          <a:p>
            <a:pPr marL="0" indent="0"/>
            <a:r>
              <a:rPr sz="1400" smtClean="0" lang="en-US" dirty="0" b="1">
                <a:solidFill>
                  <a:srgbClr val="000000"/>
                </a:solidFill>
              </a:rPr>
              <a:t>Table 7–1 (continued)   </a:t>
            </a:r>
            <a:r>
              <a:rPr sz="1400" smtClean="0" lang="en-US" dirty="0">
                <a:solidFill>
                  <a:srgbClr val="000000"/>
                </a:solidFill>
              </a:rPr>
              <a:t>The Cardiovascular System: Structures and Functions</a:t>
            </a:r>
          </a:p>
        </p:txBody>
      </p:sp>
      <p:pic>
        <p:nvPicPr>
          <p:cNvPr name="Picture 66" id="66"/>
          <p:cNvPicPr>
            <a:picLocks noChangeAspect="1"/>
          </p:cNvPicPr>
          <p:nvPr/>
        </p:nvPicPr>
        <p:blipFill>
          <a:blip r:embed="rId3"/>
          <a:stretch/>
        </p:blipFill>
        <p:spPr>
          <a:xfrm>
            <a:off y="1306512" x="228600"/>
            <a:ext cy="3787775" cx="8686800"/>
          </a:xfrm>
          <a:prstGeom prst="rect">
            <a:avLst/>
          </a:prstGeom>
          <a:noFill/>
          <a:ln>
            <a:noFill/>
          </a:ln>
        </p:spPr>
      </p:pic>
    </p:spTree>
  </p:cSld>
  <p:clrMapOvr>
    <a:masterClrMapping/>
  </p:clrMapOvr>
  <p:transition spd="slow">
    <p:cut/>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271" id="271"/>
          <p:cNvSpPr>
            <a:spLocks/>
          </p:cNvSpPr>
          <p:nvPr>
            <p:ph type="title"/>
          </p:nvPr>
        </p:nvSpPr>
        <p:spPr>
          <a:xfrm>
            <a:off y="2857500" x="2514600"/>
            <a:ext cy="685800" cx="4114800"/>
          </a:xfrm>
          <a:prstGeom prst="rect">
            <a:avLst/>
          </a:prstGeom>
          <a:ln>
            <a:noFill/>
          </a:ln>
        </p:spPr>
        <p:txBody>
          <a:bodyPr tIns="45720" wrap="square" rIns="91440" numCol="1" lIns="91440" bIns="45720" anchor="b" anchorCtr="1"/>
          <a:lstStyle/>
          <a:p>
            <a:pPr marL="0" indent="0"/>
            <a:r>
              <a:rPr sz="1400" smtClean="0" lang="en-US" dirty="0" b="1">
                <a:solidFill>
                  <a:srgbClr val="000000"/>
                </a:solidFill>
              </a:rPr>
              <a:t>Table 7–8 (continued)   </a:t>
            </a:r>
            <a:r>
              <a:rPr sz="1400" smtClean="0" lang="en-US" dirty="0">
                <a:solidFill>
                  <a:srgbClr val="000000"/>
                </a:solidFill>
              </a:rPr>
              <a:t>Examples of Medical Terminology Related to the Cardiovascular and Lymphatic Systems1</a:t>
            </a:r>
          </a:p>
        </p:txBody>
      </p:sp>
      <p:pic>
        <p:nvPicPr>
          <p:cNvPr name="Picture 272" id="272"/>
          <p:cNvPicPr>
            <a:picLocks noChangeAspect="1"/>
          </p:cNvPicPr>
          <p:nvPr/>
        </p:nvPicPr>
        <p:blipFill>
          <a:blip r:embed="rId3"/>
          <a:stretch/>
        </p:blipFill>
        <p:spPr>
          <a:xfrm>
            <a:off y="1033462" x="228600"/>
            <a:ext cy="4333875" cx="8686800"/>
          </a:xfrm>
          <a:prstGeom prst="rect">
            <a:avLst/>
          </a:prstGeom>
          <a:noFill/>
          <a:ln>
            <a:noFill/>
          </a:ln>
        </p:spPr>
      </p:pic>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name="" id="1"/>
        <p:cNvGrpSpPr/>
        <p:nvPr/>
      </p:nvGrpSpPr>
      <p:grpSpPr>
        <a:xfrm>
          <a:off y="0" x="0"/>
          <a:ext cy="0" cx="0"/>
          <a:chOff y="0" x="0"/>
          <a:chExt cy="0" cx="0"/>
        </a:xfrm>
      </p:grpSpPr>
      <p:sp>
        <p:nvSpPr>
          <p:cNvPr name="Text Box 68" id="68"/>
          <p:cNvSpPr>
            <a:spLocks/>
          </p:cNvSpPr>
          <p:nvPr>
            <p:ph type="title"/>
          </p:nvPr>
        </p:nvSpPr>
        <p:spPr>
          <a:xfrm>
            <a:off y="5486400" x="457200"/>
            <a:ext cy="685800" cx="8229600"/>
          </a:xfrm>
          <a:prstGeom prst="rect">
            <a:avLst/>
          </a:prstGeom>
          <a:ln>
            <a:noFill/>
          </a:ln>
        </p:spPr>
        <p:txBody>
          <a:bodyPr tIns="45720" wrap="square" rIns="91440" numCol="1" lIns="91440" bIns="45720" anchor="b" anchorCtr="1"/>
          <a:lstStyle/>
          <a:p>
            <a:pPr marL="0" indent="0"/>
            <a:r>
              <a:rPr sz="1400" smtClean="0" lang="en-US" dirty="0" b="1">
                <a:solidFill>
                  <a:srgbClr val="000000"/>
                </a:solidFill>
              </a:rPr>
              <a:t>Figure 7–1   </a:t>
            </a:r>
            <a:r>
              <a:rPr sz="1400" smtClean="0" lang="en-US" dirty="0">
                <a:solidFill>
                  <a:srgbClr val="000000"/>
                </a:solidFill>
              </a:rPr>
              <a:t>Superficial Anatomy of the Heart</a:t>
            </a:r>
          </a:p>
        </p:txBody>
      </p:sp>
      <p:pic>
        <p:nvPicPr>
          <p:cNvPr name="Picture 69" id="69"/>
          <p:cNvPicPr>
            <a:picLocks noChangeAspect="1"/>
          </p:cNvPicPr>
          <p:nvPr/>
        </p:nvPicPr>
        <p:blipFill>
          <a:blip r:embed="rId3"/>
          <a:stretch/>
        </p:blipFill>
        <p:spPr>
          <a:xfrm>
            <a:off y="609600" x="990600"/>
            <a:ext cy="5029200" cx="7096125"/>
          </a:xfrm>
          <a:prstGeom prst="rect">
            <a:avLst/>
          </a:prstGeom>
          <a:noFill/>
          <a:ln>
            <a:noFill/>
          </a:ln>
        </p:spPr>
      </p:pic>
      <p:sp>
        <p:nvSpPr>
          <p:cNvPr name="Text Box 71" id="71"/>
          <p:cNvSpPr txBox="1">
            <a:spLocks/>
          </p:cNvSpPr>
          <p:nvPr/>
        </p:nvSpPr>
        <p:spPr>
          <a:xfrm>
            <a:off y="6092825" x="6045200"/>
            <a:ext cy="307975" cx="3098800"/>
          </a:xfrm>
          <a:prstGeom prst="rect">
            <a:avLst/>
          </a:prstGeom>
          <a:noFill/>
          <a:ln>
            <a:noFill/>
          </a:ln>
        </p:spPr>
        <p:txBody>
          <a:bodyPr numCol="1">
            <a:spAutoFit/>
          </a:bodyPr>
          <a:lstStyle/>
          <a:p>
            <a:pPr algn="r" marL="0" indent="0"/>
            <a:r>
              <a:rPr sz="1400" lang="en-US" smtClean="0" i="1" dirty="0">
                <a:latin charset="0" pitchFamily="-106" typeface="Verdana"/>
              </a:rPr>
              <a:t>continued on next slide</a:t>
            </a:r>
          </a:p>
        </p:txBody>
      </p:sp>
    </p:spTree>
  </p:cSld>
  <p:clrMapOvr>
    <a:masterClrMapping/>
  </p:clrMapOvr>
  <p:transition spd="slow">
    <p:cut/>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scaled="1" ang="16200000"/>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scaled="0" ang="16200000"/>
        </a:gradFill>
      </a:fillStyleLst>
      <a:lnStyleLst>
        <a:ln algn="ctr" w="9525" cmpd="sng" cap="flat">
          <a:solidFill>
            <a:schemeClr val="phClr">
              <a:shade val="95000"/>
              <a:satMod val="105000"/>
            </a:schemeClr>
          </a:solidFill>
          <a:prstDash val="solid"/>
        </a:ln>
        <a:ln algn="ctr" w="25400" cmpd="sng" cap="flat">
          <a:solidFill>
            <a:schemeClr val="phClr"/>
          </a:solidFill>
          <a:prstDash val="solid"/>
        </a:ln>
        <a:ln algn="ctr" w="38100" cmpd="sng" cap="flat">
          <a:solidFill>
            <a:schemeClr val="phClr"/>
          </a:solidFill>
          <a:prstDash val="solid"/>
        </a:ln>
      </a:lnStyleLst>
      <a:effectStyleLst>
        <a:effectStyle>
          <a:effectLst>
            <a:outerShdw dist="20000" dir="5400000" rotWithShape="0" blurRad="40000">
              <a:srgbClr val="000000">
                <a:alpha val="38000"/>
              </a:srgbClr>
            </a:outerShdw>
          </a:effectLst>
        </a:effectStyle>
        <a:effectStyle>
          <a:effectLst>
            <a:outerShdw dist="23000" dir="5400000" rotWithShape="0" blurRad="40000">
              <a:srgbClr val="000000">
                <a:alpha val="35000"/>
              </a:srgbClr>
            </a:outerShdw>
          </a:effectLst>
        </a:effectStyle>
        <a:effectStyle>
          <a:effectLst>
            <a:outerShdw dist="23000" dir="5400000" rotWithShape="0" blurRad="40000">
              <a:srgbClr val="000000">
                <a:alpha val="35000"/>
              </a:srgbClr>
            </a:outerShdw>
          </a:effectLst>
          <a:scene3d>
            <a:camera prst="orthographicFront">
              <a:rot rev="0" lon="0" lat="0"/>
            </a:camera>
            <a:lightRig dir="t" rig="threePt">
              <a:rot rev="1200000" lon="0" lat="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t="-80000" r="50000" l="50000" b="180000"/>
          </a:path>
        </a:gradFill>
        <a:gradFill rotWithShape="1">
          <a:gsLst>
            <a:gs pos="0">
              <a:schemeClr val="phClr">
                <a:tint val="80000"/>
                <a:satMod val="300000"/>
              </a:schemeClr>
            </a:gs>
            <a:gs pos="100000">
              <a:schemeClr val="phClr">
                <a:shade val="30000"/>
                <a:satMod val="200000"/>
              </a:schemeClr>
            </a:gs>
          </a:gsLst>
          <a:path path="circle">
            <a:fillToRect t="50000" r="50000" l="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tx1="dk1" tx2="dk2" bg1="lt1" accent6="accent6" bg2="lt2" accent5="accent5" accent4="accent4" accent3="accent3" folHlink="folHlink" accent2="accent2" hlink="hlink" accent1="accent1"/>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tx1="dk1" tx2="dk2" bg1="lt1" accent6="accent6" bg2="lt2" accent5="accent5" accent4="accent4" accent3="accent3" folHlink="folHlink" accent2="accent2" hlink="hlink" accent1="accent1"/>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tx1="dk1" tx2="dk2" bg1="lt1" accent6="accent6" bg2="lt2" accent5="accent5" accent4="accent4" accent3="accent3" folHlink="folHlink" accent2="accent2" hlink="hlink" accent1="accent1"/>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tx1="dk1" tx2="dk2" bg1="lt1" accent6="accent6" bg2="lt2" accent5="accent5" accent4="accent4" accent3="accent3" folHlink="folHlink" accent2="accent2" hlink="hlink" accent1="accent1"/>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tx1="dk1" tx2="dk2" bg1="lt1" accent6="accent6" bg2="lt2" accent5="accent5" accent4="accent4" accent3="accent3" folHlink="folHlink" accent2="accent2" hlink="hlink" accent1="accent1"/>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tx1="lt1" tx2="lt2" bg1="dk2" accent6="accent6" bg2="dk1" accent5="accent5" accent4="accent4" accent3="accent3" folHlink="folHlink" accent2="accent2" hlink="hlink" accent1="accent1"/>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tx1="lt1" tx2="lt2" bg1="dk2" accent6="accent6" bg2="dk1" accent5="accent5" accent4="accent4" accent3="accent3" folHlink="folHlink" accent2="accent2" hlink="hlink" accent1="accent1"/>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tx1="lt1" tx2="lt2" bg1="dk2" accent6="accent6" bg2="dk1" accent5="accent5" accent4="accent4" accent3="accent3" folHlink="folHlink" accent2="accent2" hlink="hlink" accent1="accent1"/>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tx1="lt1" tx2="lt2" bg1="dk2" accent6="accent6" bg2="dk1" accent5="accent5" accent4="accent4" accent3="accent3" folHlink="folHlink" accent2="accent2" hlink="hlink" accent1="accent1"/>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tx1="lt1" tx2="lt2" bg1="dk2" accent6="accent6" bg2="dk1" accent5="accent5" accent4="accent4" accent3="accent3" folHlink="folHlink" accent2="accent2" hlink="hlink" accent1="accent1"/>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tx1="lt1" tx2="lt2" bg1="dk2" accent6="accent6" bg2="dk1" accent5="accent5" accent4="accent4" accent3="accent3" folHlink="folHlink" accent2="accent2" hlink="hlink" accent1="accent1"/>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tx1="lt1" tx2="lt2" bg1="dk2" accent6="accent6" bg2="dk1" accent5="accent5" accent4="accent4" accent3="accent3" folHlink="folHlink" accent2="accent2" hlink="hlink" accent1="accent1"/>
    </a:extraClrScheme>
  </a:extraClrSchemeLst>
</a:theme>
</file>

<file path=ppt/theme/theme2.xml><?xml version="1.0" encoding="utf-8"?>
<a:theme xmlns:a="http://schemas.openxmlformats.org/drawingml/2006/main" name="Default Design">
  <a:themeElements>
    <a:clrScheme name="Office">
      <a:dk1>
        <a:srgbClr val="000000"/>
      </a:dk1>
      <a:lt1>
        <a:srgbClr val="FFFFFF"/>
      </a:lt1>
      <a:dk2>
        <a:srgbClr val="000000"/>
      </a:dk2>
      <a:lt2>
        <a:srgbClr val="808080"/>
      </a:lt2>
      <a:accent1>
        <a:srgbClr val="BBE0E3"/>
      </a:accent1>
      <a:accent2>
        <a:srgbClr val="333399"/>
      </a:accent2>
      <a:accent3>
        <a:srgbClr val="FFFFFF"/>
      </a:accent3>
      <a:accent4>
        <a:srgbClr val="BBE0E3"/>
      </a:accent4>
      <a:accent5>
        <a:srgbClr val="333399"/>
      </a:accent5>
      <a:accent6>
        <a:srgbClr val="FFFFFF"/>
      </a:accent6>
      <a:hlink>
        <a:srgbClr val="3232C8"/>
      </a:hlink>
      <a:folHlink>
        <a:srgbClr val="9632C8"/>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scaled="1" ang="16200000"/>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scaled="0" ang="16200000"/>
        </a:gradFill>
      </a:fillStyleLst>
      <a:lnStyleLst>
        <a:ln algn="ctr" w="9525" cmpd="sng" cap="flat">
          <a:solidFill>
            <a:schemeClr val="phClr">
              <a:shade val="95000"/>
              <a:satMod val="105000"/>
            </a:schemeClr>
          </a:solidFill>
          <a:prstDash val="solid"/>
        </a:ln>
        <a:ln algn="ctr" w="25400" cmpd="sng" cap="flat">
          <a:solidFill>
            <a:schemeClr val="phClr"/>
          </a:solidFill>
          <a:prstDash val="solid"/>
        </a:ln>
        <a:ln algn="ctr" w="38100" cmpd="sng" cap="flat">
          <a:solidFill>
            <a:schemeClr val="phClr"/>
          </a:solidFill>
          <a:prstDash val="solid"/>
        </a:ln>
      </a:lnStyleLst>
      <a:effectStyleLst>
        <a:effectStyle>
          <a:effectLst>
            <a:outerShdw dist="20000" dir="5400000" rotWithShape="0" blurRad="40000">
              <a:srgbClr val="000000">
                <a:alpha val="38000"/>
              </a:srgbClr>
            </a:outerShdw>
          </a:effectLst>
        </a:effectStyle>
        <a:effectStyle>
          <a:effectLst>
            <a:outerShdw dist="23000" dir="5400000" rotWithShape="0" blurRad="40000">
              <a:srgbClr val="000000">
                <a:alpha val="35000"/>
              </a:srgbClr>
            </a:outerShdw>
          </a:effectLst>
        </a:effectStyle>
        <a:effectStyle>
          <a:effectLst>
            <a:outerShdw dist="23000" dir="5400000" rotWithShape="0" blurRad="40000">
              <a:srgbClr val="000000">
                <a:alpha val="35000"/>
              </a:srgbClr>
            </a:outerShdw>
          </a:effectLst>
          <a:scene3d>
            <a:camera prst="orthographicFront">
              <a:rot rev="0" lon="0" lat="0"/>
            </a:camera>
            <a:lightRig dir="t" rig="threePt">
              <a:rot rev="1200000" lon="0" lat="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t="-80000" r="50000" l="50000" b="180000"/>
          </a:path>
        </a:gradFill>
        <a:gradFill rotWithShape="1">
          <a:gsLst>
            <a:gs pos="0">
              <a:schemeClr val="phClr">
                <a:tint val="80000"/>
                <a:satMod val="300000"/>
              </a:schemeClr>
            </a:gs>
            <a:gs pos="100000">
              <a:schemeClr val="phClr">
                <a:shade val="30000"/>
                <a:satMod val="200000"/>
              </a:schemeClr>
            </a:gs>
          </a:gsLst>
          <a:path path="circle">
            <a:fillToRect t="50000" r="50000" l="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tx1="dk1" tx2="dk2" bg1="lt1" accent6="accent6" bg2="lt2" accent5="accent5" accent4="accent4" accent3="accent3" folHlink="folHlink" accent2="accent2" hlink="hlink" accent1="accent1"/>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tx1="dk1" tx2="dk2" bg1="lt1" accent6="accent6" bg2="lt2" accent5="accent5" accent4="accent4" accent3="accent3" folHlink="folHlink" accent2="accent2" hlink="hlink" accent1="accent1"/>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tx1="dk1" tx2="dk2" bg1="lt1" accent6="accent6" bg2="lt2" accent5="accent5" accent4="accent4" accent3="accent3" folHlink="folHlink" accent2="accent2" hlink="hlink" accent1="accent1"/>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tx1="dk1" tx2="dk2" bg1="lt1" accent6="accent6" bg2="lt2" accent5="accent5" accent4="accent4" accent3="accent3" folHlink="folHlink" accent2="accent2" hlink="hlink" accent1="accent1"/>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tx1="dk1" tx2="dk2" bg1="lt1" accent6="accent6" bg2="lt2" accent5="accent5" accent4="accent4" accent3="accent3" folHlink="folHlink" accent2="accent2" hlink="hlink" accent1="accent1"/>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tx1="lt1" tx2="lt2" bg1="dk2" accent6="accent6" bg2="dk1" accent5="accent5" accent4="accent4" accent3="accent3" folHlink="folHlink" accent2="accent2" hlink="hlink" accent1="accent1"/>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tx1="lt1" tx2="lt2" bg1="dk2" accent6="accent6" bg2="dk1" accent5="accent5" accent4="accent4" accent3="accent3" folHlink="folHlink" accent2="accent2" hlink="hlink" accent1="accent1"/>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tx1="lt1" tx2="lt2" bg1="dk2" accent6="accent6" bg2="dk1" accent5="accent5" accent4="accent4" accent3="accent3" folHlink="folHlink" accent2="accent2" hlink="hlink" accent1="accent1"/>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tx1="lt1" tx2="lt2" bg1="dk2" accent6="accent6" bg2="dk1" accent5="accent5" accent4="accent4" accent3="accent3" folHlink="folHlink" accent2="accent2" hlink="hlink" accent1="accent1"/>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tx1="lt1" tx2="lt2" bg1="dk2" accent6="accent6" bg2="dk1" accent5="accent5" accent4="accent4" accent3="accent3" folHlink="folHlink" accent2="accent2" hlink="hlink" accent1="accent1"/>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tx1="lt1" tx2="lt2" bg1="dk2" accent6="accent6" bg2="dk1" accent5="accent5" accent4="accent4" accent3="accent3" folHlink="folHlink" accent2="accent2" hlink="hlink" accent1="accent1"/>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tx1="lt1" tx2="lt2" bg1="dk2" accent6="accent6" bg2="dk1" accent5="accent5" accent4="accent4" accent3="accent3" folHlink="folHlink" accent2="accent2" hlink="hlink" accent1="accent1"/>
    </a:extraClrScheme>
  </a:extraClrSchemeLst>
</a:theme>
</file>

<file path=ppt/theme/theme3.xml><?xml version="1.0" encoding="utf-8"?>
<a:theme xmlns:a="http://schemas.openxmlformats.org/drawingml/2006/main" name="Default Design">
  <a:themeElements>
    <a:clrScheme name="Office">
      <a:dk1>
        <a:srgbClr val="000000"/>
      </a:dk1>
      <a:lt1>
        <a:srgbClr val="FFFFFF"/>
      </a:lt1>
      <a:dk2>
        <a:srgbClr val="000000"/>
      </a:dk2>
      <a:lt2>
        <a:srgbClr val="808080"/>
      </a:lt2>
      <a:accent1>
        <a:srgbClr val="BBE0E3"/>
      </a:accent1>
      <a:accent2>
        <a:srgbClr val="333399"/>
      </a:accent2>
      <a:accent3>
        <a:srgbClr val="FFFFFF"/>
      </a:accent3>
      <a:accent4>
        <a:srgbClr val="BBE0E3"/>
      </a:accent4>
      <a:accent5>
        <a:srgbClr val="333399"/>
      </a:accent5>
      <a:accent6>
        <a:srgbClr val="FFFFFF"/>
      </a:accent6>
      <a:hlink>
        <a:srgbClr val="3232C8"/>
      </a:hlink>
      <a:folHlink>
        <a:srgbClr val="9632C8"/>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scaled="1" ang="16200000"/>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scaled="0" ang="16200000"/>
        </a:gradFill>
      </a:fillStyleLst>
      <a:lnStyleLst>
        <a:ln algn="ctr" w="9525" cmpd="sng" cap="flat">
          <a:solidFill>
            <a:schemeClr val="phClr">
              <a:shade val="95000"/>
              <a:satMod val="105000"/>
            </a:schemeClr>
          </a:solidFill>
          <a:prstDash val="solid"/>
        </a:ln>
        <a:ln algn="ctr" w="25400" cmpd="sng" cap="flat">
          <a:solidFill>
            <a:schemeClr val="phClr"/>
          </a:solidFill>
          <a:prstDash val="solid"/>
        </a:ln>
        <a:ln algn="ctr" w="38100" cmpd="sng" cap="flat">
          <a:solidFill>
            <a:schemeClr val="phClr"/>
          </a:solidFill>
          <a:prstDash val="solid"/>
        </a:ln>
      </a:lnStyleLst>
      <a:effectStyleLst>
        <a:effectStyle>
          <a:effectLst>
            <a:outerShdw dist="20000" dir="5400000" rotWithShape="0" blurRad="40000">
              <a:srgbClr val="000000">
                <a:alpha val="38000"/>
              </a:srgbClr>
            </a:outerShdw>
          </a:effectLst>
        </a:effectStyle>
        <a:effectStyle>
          <a:effectLst>
            <a:outerShdw dist="23000" dir="5400000" rotWithShape="0" blurRad="40000">
              <a:srgbClr val="000000">
                <a:alpha val="35000"/>
              </a:srgbClr>
            </a:outerShdw>
          </a:effectLst>
        </a:effectStyle>
        <a:effectStyle>
          <a:effectLst>
            <a:outerShdw dist="23000" dir="5400000" rotWithShape="0" blurRad="40000">
              <a:srgbClr val="000000">
                <a:alpha val="35000"/>
              </a:srgbClr>
            </a:outerShdw>
          </a:effectLst>
          <a:scene3d>
            <a:camera prst="orthographicFront">
              <a:rot rev="0" lon="0" lat="0"/>
            </a:camera>
            <a:lightRig dir="t" rig="threePt">
              <a:rot rev="1200000" lon="0" lat="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t="-80000" r="50000" l="50000" b="180000"/>
          </a:path>
        </a:gradFill>
        <a:gradFill rotWithShape="1">
          <a:gsLst>
            <a:gs pos="0">
              <a:schemeClr val="phClr">
                <a:tint val="80000"/>
                <a:satMod val="300000"/>
              </a:schemeClr>
            </a:gs>
            <a:gs pos="100000">
              <a:schemeClr val="phClr">
                <a:shade val="30000"/>
                <a:satMod val="200000"/>
              </a:schemeClr>
            </a:gs>
          </a:gsLst>
          <a:path path="circle">
            <a:fillToRect t="50000" r="50000" l="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tx1="dk1" tx2="dk2" bg1="lt1" accent6="accent6" bg2="lt2" accent5="accent5" accent4="accent4" accent3="accent3" folHlink="folHlink" accent2="accent2" hlink="hlink" accent1="accent1"/>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tx1="dk1" tx2="dk2" bg1="lt1" accent6="accent6" bg2="lt2" accent5="accent5" accent4="accent4" accent3="accent3" folHlink="folHlink" accent2="accent2" hlink="hlink" accent1="accent1"/>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tx1="dk1" tx2="dk2" bg1="lt1" accent6="accent6" bg2="lt2" accent5="accent5" accent4="accent4" accent3="accent3" folHlink="folHlink" accent2="accent2" hlink="hlink" accent1="accent1"/>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tx1="dk1" tx2="dk2" bg1="lt1" accent6="accent6" bg2="lt2" accent5="accent5" accent4="accent4" accent3="accent3" folHlink="folHlink" accent2="accent2" hlink="hlink" accent1="accent1"/>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tx1="dk1" tx2="dk2" bg1="lt1" accent6="accent6" bg2="lt2" accent5="accent5" accent4="accent4" accent3="accent3" folHlink="folHlink" accent2="accent2" hlink="hlink" accent1="accent1"/>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tx1="lt1" tx2="lt2" bg1="dk2" accent6="accent6" bg2="dk1" accent5="accent5" accent4="accent4" accent3="accent3" folHlink="folHlink" accent2="accent2" hlink="hlink" accent1="accent1"/>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tx1="lt1" tx2="lt2" bg1="dk2" accent6="accent6" bg2="dk1" accent5="accent5" accent4="accent4" accent3="accent3" folHlink="folHlink" accent2="accent2" hlink="hlink" accent1="accent1"/>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tx1="lt1" tx2="lt2" bg1="dk2" accent6="accent6" bg2="dk1" accent5="accent5" accent4="accent4" accent3="accent3" folHlink="folHlink" accent2="accent2" hlink="hlink" accent1="accent1"/>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tx1="lt1" tx2="lt2" bg1="dk2" accent6="accent6" bg2="dk1" accent5="accent5" accent4="accent4" accent3="accent3" folHlink="folHlink" accent2="accent2" hlink="hlink" accent1="accent1"/>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tx1="lt1" tx2="lt2" bg1="dk2" accent6="accent6" bg2="dk1" accent5="accent5" accent4="accent4" accent3="accent3" folHlink="folHlink" accent2="accent2" hlink="hlink" accent1="accent1"/>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tx1="lt1" tx2="lt2" bg1="dk2" accent6="accent6" bg2="dk1" accent5="accent5" accent4="accent4" accent3="accent3" folHlink="folHlink" accent2="accent2" hlink="hlink" accent1="accent1"/>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tx1="lt1" tx2="lt2" bg1="dk2" accent6="accent6" bg2="dk1" accent5="accent5" accent4="accent4" accent3="accent3" folHlink="folHlink" accent2="accent2" hlink="hlink" accent1="accent1"/>
    </a:extraClrScheme>
  </a:extraClrSchemeLst>
</a:theme>
</file>

<file path=ppt/theme/theme4.xml><?xml version="1.0" encoding="utf-8"?>
<a:theme xmlns:a="http://schemas.openxmlformats.org/drawingml/2006/main" name="Default Design">
  <a:themeElements>
    <a:clrScheme name="Office">
      <a:dk1>
        <a:srgbClr val="000000"/>
      </a:dk1>
      <a:lt1>
        <a:srgbClr val="FFFFFF"/>
      </a:lt1>
      <a:dk2>
        <a:srgbClr val="000000"/>
      </a:dk2>
      <a:lt2>
        <a:srgbClr val="808080"/>
      </a:lt2>
      <a:accent1>
        <a:srgbClr val="BBE0E3"/>
      </a:accent1>
      <a:accent2>
        <a:srgbClr val="333399"/>
      </a:accent2>
      <a:accent3>
        <a:srgbClr val="FFFFFF"/>
      </a:accent3>
      <a:accent4>
        <a:srgbClr val="BBE0E3"/>
      </a:accent4>
      <a:accent5>
        <a:srgbClr val="333399"/>
      </a:accent5>
      <a:accent6>
        <a:srgbClr val="FFFFFF"/>
      </a:accent6>
      <a:hlink>
        <a:srgbClr val="3232C8"/>
      </a:hlink>
      <a:folHlink>
        <a:srgbClr val="9632C8"/>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scaled="1" ang="16200000"/>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scaled="0" ang="16200000"/>
        </a:gradFill>
      </a:fillStyleLst>
      <a:lnStyleLst>
        <a:ln algn="ctr" w="9525" cmpd="sng" cap="flat">
          <a:solidFill>
            <a:schemeClr val="phClr">
              <a:shade val="95000"/>
              <a:satMod val="105000"/>
            </a:schemeClr>
          </a:solidFill>
          <a:prstDash val="solid"/>
        </a:ln>
        <a:ln algn="ctr" w="25400" cmpd="sng" cap="flat">
          <a:solidFill>
            <a:schemeClr val="phClr"/>
          </a:solidFill>
          <a:prstDash val="solid"/>
        </a:ln>
        <a:ln algn="ctr" w="38100" cmpd="sng" cap="flat">
          <a:solidFill>
            <a:schemeClr val="phClr"/>
          </a:solidFill>
          <a:prstDash val="solid"/>
        </a:ln>
      </a:lnStyleLst>
      <a:effectStyleLst>
        <a:effectStyle>
          <a:effectLst>
            <a:outerShdw dist="20000" dir="5400000" rotWithShape="0" blurRad="40000">
              <a:srgbClr val="000000">
                <a:alpha val="38000"/>
              </a:srgbClr>
            </a:outerShdw>
          </a:effectLst>
        </a:effectStyle>
        <a:effectStyle>
          <a:effectLst>
            <a:outerShdw dist="23000" dir="5400000" rotWithShape="0" blurRad="40000">
              <a:srgbClr val="000000">
                <a:alpha val="35000"/>
              </a:srgbClr>
            </a:outerShdw>
          </a:effectLst>
        </a:effectStyle>
        <a:effectStyle>
          <a:effectLst>
            <a:outerShdw dist="23000" dir="5400000" rotWithShape="0" blurRad="40000">
              <a:srgbClr val="000000">
                <a:alpha val="35000"/>
              </a:srgbClr>
            </a:outerShdw>
          </a:effectLst>
          <a:scene3d>
            <a:camera prst="orthographicFront">
              <a:rot rev="0" lon="0" lat="0"/>
            </a:camera>
            <a:lightRig dir="t" rig="threePt">
              <a:rot rev="1200000" lon="0" lat="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t="-80000" r="50000" l="50000" b="180000"/>
          </a:path>
        </a:gradFill>
        <a:gradFill rotWithShape="1">
          <a:gsLst>
            <a:gs pos="0">
              <a:schemeClr val="phClr">
                <a:tint val="80000"/>
                <a:satMod val="300000"/>
              </a:schemeClr>
            </a:gs>
            <a:gs pos="100000">
              <a:schemeClr val="phClr">
                <a:shade val="30000"/>
                <a:satMod val="200000"/>
              </a:schemeClr>
            </a:gs>
          </a:gsLst>
          <a:path path="circle">
            <a:fillToRect t="50000" r="50000" l="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tx1="dk1" tx2="dk2" bg1="lt1" accent6="accent6" bg2="lt2" accent5="accent5" accent4="accent4" accent3="accent3" folHlink="folHlink" accent2="accent2" hlink="hlink" accent1="accent1"/>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tx1="dk1" tx2="dk2" bg1="lt1" accent6="accent6" bg2="lt2" accent5="accent5" accent4="accent4" accent3="accent3" folHlink="folHlink" accent2="accent2" hlink="hlink" accent1="accent1"/>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tx1="dk1" tx2="dk2" bg1="lt1" accent6="accent6" bg2="lt2" accent5="accent5" accent4="accent4" accent3="accent3" folHlink="folHlink" accent2="accent2" hlink="hlink" accent1="accent1"/>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tx1="dk1" tx2="dk2" bg1="lt1" accent6="accent6" bg2="lt2" accent5="accent5" accent4="accent4" accent3="accent3" folHlink="folHlink" accent2="accent2" hlink="hlink" accent1="accent1"/>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tx1="dk1" tx2="dk2" bg1="lt1" accent6="accent6" bg2="lt2" accent5="accent5" accent4="accent4" accent3="accent3" folHlink="folHlink" accent2="accent2" hlink="hlink" accent1="accent1"/>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tx1="lt1" tx2="lt2" bg1="dk2" accent6="accent6" bg2="dk1" accent5="accent5" accent4="accent4" accent3="accent3" folHlink="folHlink" accent2="accent2" hlink="hlink" accent1="accent1"/>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tx1="lt1" tx2="lt2" bg1="dk2" accent6="accent6" bg2="dk1" accent5="accent5" accent4="accent4" accent3="accent3" folHlink="folHlink" accent2="accent2" hlink="hlink" accent1="accent1"/>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tx1="lt1" tx2="lt2" bg1="dk2" accent6="accent6" bg2="dk1" accent5="accent5" accent4="accent4" accent3="accent3" folHlink="folHlink" accent2="accent2" hlink="hlink" accent1="accent1"/>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tx1="lt1" tx2="lt2" bg1="dk2" accent6="accent6" bg2="dk1" accent5="accent5" accent4="accent4" accent3="accent3" folHlink="folHlink" accent2="accent2" hlink="hlink" accent1="accent1"/>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tx1="lt1" tx2="lt2" bg1="dk2" accent6="accent6" bg2="dk1" accent5="accent5" accent4="accent4" accent3="accent3" folHlink="folHlink" accent2="accent2" hlink="hlink" accent1="accent1"/>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tx1="lt1" tx2="lt2" bg1="dk2" accent6="accent6" bg2="dk1" accent5="accent5" accent4="accent4" accent3="accent3" folHlink="folHlink" accent2="accent2" hlink="hlink" accent1="accent1"/>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tx1="lt1" tx2="lt2" bg1="dk2" accent6="accent6" bg2="dk1" accent5="accent5" accent4="accent4" accent3="accent3" folHlink="folHlink" accent2="accent2" hlink="hlink" accent1="accent1"/>
    </a:extraClrScheme>
  </a:extraClrSchemeLst>
</a:theme>
</file>

<file path=docProps/app.xml><?xml version="1.0" encoding="utf-8"?>
<Properties xmlns="http://schemas.openxmlformats.org/officeDocument/2006/extended-properties" xmlns:vt="http://schemas.openxmlformats.org/officeDocument/2006/docPropsVTypes">
  <Words>2557</Words>
  <Paragraphs>289</Paragraphs>
  <Slides>80</Slides>
  <Notes>80</Notes>
  <TotalTime>0</TotalTime>
  <HiddenSlides>0</HiddenSlides>
  <ScaleCrop>false</ScaleCrop>
  <HyperlinksChanged>false</HyperlinksChanged>
  <Application>Microsoft Macintosh PowerPoint</Application>
  <PresentationFormat/>
</Properties>
</file>