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4C0"/>
    <a:srgbClr val="EBBFE6"/>
    <a:srgbClr val="C33DB3"/>
    <a:srgbClr val="CCE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3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8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BBB4C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E92E-F869-412A-91F2-9760C94778FA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A09D-BF02-4205-808B-1F0430EF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Refrigerator/Portable, Freezer and Platelet Incubator</a:t>
            </a:r>
            <a:b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QC/Maintenance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882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Weekly-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Change Charts every Sunday at Midnight-</a:t>
            </a:r>
          </a:p>
          <a:p>
            <a:r>
              <a:rPr lang="en-US" dirty="0" smtClean="0"/>
              <a:t>Before changing charts locate new charts in 3</a:t>
            </a:r>
            <a:r>
              <a:rPr lang="en-US" baseline="30000" dirty="0" smtClean="0"/>
              <a:t>rd</a:t>
            </a:r>
            <a:r>
              <a:rPr lang="en-US" dirty="0" smtClean="0"/>
              <a:t> drawer down on right hand side of read back table.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38600" cy="3200400"/>
          </a:xfrm>
        </p:spPr>
      </p:pic>
    </p:spTree>
    <p:extLst>
      <p:ext uri="{BB962C8B-B14F-4D97-AF65-F5344CB8AC3E}">
        <p14:creationId xmlns:p14="http://schemas.microsoft.com/office/powerpoint/2010/main" val="368710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corresponding charts for each piece of equipment and stamp the back filling out the unit, start date, and tech ID.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Push number 3 or C to retract marking pen.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Unscrew chart if applicable.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0" y="3048000"/>
            <a:ext cx="373128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048000"/>
            <a:ext cx="3810000" cy="34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0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4040188" cy="1752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b="0" dirty="0" smtClean="0"/>
              <a:t>Remove chart, place stop date and tech ID on back (insert chart in teal binder with corresponding unit).</a:t>
            </a:r>
            <a:endParaRPr lang="en-US" sz="22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1683"/>
            <a:ext cx="4040188" cy="301767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1752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b="0" dirty="0" smtClean="0"/>
              <a:t>Before placing new chart, circle Sunday night, 12 and align with groove (set point) before tightening bolt, finger tight only.</a:t>
            </a:r>
            <a:endParaRPr lang="en-US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109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30440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838200"/>
            <a:ext cx="4040188" cy="3951288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Press number 3 or C to reset marking pen, making sure the temperature coincides with the digital.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3048000"/>
            <a:ext cx="4041775" cy="18287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b="0" dirty="0" smtClean="0"/>
              <a:t>After 2-4 hours check to ensure chart is moving and pens are recording, while recording temperatures.</a:t>
            </a:r>
            <a:endParaRPr lang="en-US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5600"/>
            <a:ext cx="4041775" cy="3018700"/>
          </a:xfrm>
        </p:spPr>
      </p:pic>
    </p:spTree>
    <p:extLst>
      <p:ext uri="{BB962C8B-B14F-4D97-AF65-F5344CB8AC3E}">
        <p14:creationId xmlns:p14="http://schemas.microsoft.com/office/powerpoint/2010/main" val="163083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Daily-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924800" cy="4525963"/>
          </a:xfrm>
        </p:spPr>
        <p:txBody>
          <a:bodyPr/>
          <a:lstStyle/>
          <a:p>
            <a:r>
              <a:rPr lang="en-US" dirty="0" smtClean="0"/>
              <a:t>Record temperatures for each piece of equipment with corresponding form located in teal binders on the shelf next to freezers.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3200"/>
            <a:ext cx="4648200" cy="3471803"/>
          </a:xfrm>
        </p:spPr>
      </p:pic>
    </p:spTree>
    <p:extLst>
      <p:ext uri="{BB962C8B-B14F-4D97-AF65-F5344CB8AC3E}">
        <p14:creationId xmlns:p14="http://schemas.microsoft.com/office/powerpoint/2010/main" val="3053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Daily-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Recording daily temperatures should include digital temperature, chart reading, and two internal temperatures, with the exception of portables (one internal) and platelet (control temperature).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8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5582"/>
            <a:ext cx="4419600" cy="4525963"/>
          </a:xfrm>
        </p:spPr>
        <p:txBody>
          <a:bodyPr/>
          <a:lstStyle/>
          <a:p>
            <a:r>
              <a:rPr lang="en-US" dirty="0" smtClean="0"/>
              <a:t>Prior to recording temperatures, ensure chart recorder is working by verifying date and time on the chart; LED green light should be steadily lit.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2672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724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After documenting temperatures, test the alarm and record, with the exception of the platelet incubator and ultra low freezers.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Freezers and Refrigerators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Press the Main button on the far left.</a:t>
            </a:r>
            <a:endParaRPr lang="en-US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4040188" cy="301767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12842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b="0" dirty="0" smtClean="0"/>
              <a:t>Press the Down button to highlight the </a:t>
            </a:r>
            <a:r>
              <a:rPr lang="en-US" b="0" u="sng" dirty="0" smtClean="0"/>
              <a:t>System Alarm Test &amp; Status</a:t>
            </a:r>
            <a:r>
              <a:rPr lang="en-US" b="0" dirty="0" smtClean="0"/>
              <a:t>, press select.</a:t>
            </a:r>
            <a:endParaRPr lang="en-US" b="0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83374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Freezers and Refrigerators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44779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The </a:t>
            </a:r>
            <a:r>
              <a:rPr lang="en-US" b="0" u="sng" dirty="0" smtClean="0"/>
              <a:t>Start High Alarm Auto Test </a:t>
            </a:r>
            <a:r>
              <a:rPr lang="en-US" b="0" dirty="0" smtClean="0"/>
              <a:t>will be highlighted, press the Enter key and allow the unit to perform test. Alarm will sound when finished.</a:t>
            </a:r>
            <a:endParaRPr lang="en-US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1683"/>
            <a:ext cx="4040188" cy="301767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3716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200" b="0" dirty="0" smtClean="0">
                <a:solidFill>
                  <a:prstClr val="black"/>
                </a:solidFill>
              </a:rPr>
              <a:t>Perform functions 1-3 and highlight </a:t>
            </a:r>
            <a:r>
              <a:rPr lang="en-US" sz="2200" b="0" u="sng" dirty="0" smtClean="0">
                <a:solidFill>
                  <a:prstClr val="black"/>
                </a:solidFill>
              </a:rPr>
              <a:t>Start Low Alarm Auto Test </a:t>
            </a:r>
            <a:r>
              <a:rPr lang="en-US" sz="2200" b="0" dirty="0">
                <a:solidFill>
                  <a:prstClr val="black"/>
                </a:solidFill>
              </a:rPr>
              <a:t> </a:t>
            </a:r>
            <a:r>
              <a:rPr lang="en-US" sz="2200" b="0" dirty="0" smtClean="0">
                <a:solidFill>
                  <a:prstClr val="black"/>
                </a:solidFill>
              </a:rPr>
              <a:t>instead of high to complete.</a:t>
            </a:r>
            <a:endParaRPr lang="en-US" sz="2200" b="0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109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29060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Refrigerators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Press the Battery </a:t>
            </a:r>
            <a:r>
              <a:rPr lang="en-US" dirty="0"/>
              <a:t>T</a:t>
            </a:r>
            <a:r>
              <a:rPr lang="en-US" dirty="0" smtClean="0"/>
              <a:t>est button located underneath the digital temperature.</a:t>
            </a:r>
          </a:p>
          <a:p>
            <a:r>
              <a:rPr lang="en-US" dirty="0" smtClean="0"/>
              <a:t>Once the Alarm sounds and the Alarm lights in red press the silence button.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3390225"/>
          </a:xfrm>
        </p:spPr>
      </p:pic>
    </p:spTree>
    <p:extLst>
      <p:ext uri="{BB962C8B-B14F-4D97-AF65-F5344CB8AC3E}">
        <p14:creationId xmlns:p14="http://schemas.microsoft.com/office/powerpoint/2010/main" val="144480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 Refrigerators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Press Battery Test button located underneath digital temperature to ensure the alarm sounds.</a:t>
            </a:r>
          </a:p>
          <a:p>
            <a:r>
              <a:rPr lang="en-US" dirty="0" smtClean="0"/>
              <a:t>Press the 5 button to silence the Alarm.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038600" cy="3245085"/>
          </a:xfrm>
        </p:spPr>
      </p:pic>
    </p:spTree>
    <p:extLst>
      <p:ext uri="{BB962C8B-B14F-4D97-AF65-F5344CB8AC3E}">
        <p14:creationId xmlns:p14="http://schemas.microsoft.com/office/powerpoint/2010/main" val="28806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Refrigerators/Portables     1-6 C  +/- 2 C</a:t>
            </a:r>
          </a:p>
          <a:p>
            <a:pPr marL="0" indent="0" algn="ctr">
              <a:buNone/>
            </a:pPr>
            <a:r>
              <a:rPr lang="en-US" dirty="0" smtClean="0"/>
              <a:t>Freezers                                below  -18 C</a:t>
            </a:r>
          </a:p>
          <a:p>
            <a:pPr marL="0" indent="0" algn="ctr">
              <a:buNone/>
            </a:pPr>
            <a:r>
              <a:rPr lang="en-US" dirty="0" smtClean="0"/>
              <a:t>Tissue Freezers                    below  -65 C</a:t>
            </a:r>
          </a:p>
          <a:p>
            <a:pPr marL="0" indent="0" algn="ctr">
              <a:buNone/>
            </a:pPr>
            <a:r>
              <a:rPr lang="en-US" dirty="0" smtClean="0"/>
              <a:t>Platelet Incubator               20-24 C  +/- 2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414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Refrigerator/Portable, Freezer and Platelet Incubator QC/Maintenance</vt:lpstr>
      <vt:lpstr>Daily-</vt:lpstr>
      <vt:lpstr>Daily-</vt:lpstr>
      <vt:lpstr>PowerPoint Presentation</vt:lpstr>
      <vt:lpstr>New Freezers and Refrigerators</vt:lpstr>
      <vt:lpstr>New Freezers and Refrigerators</vt:lpstr>
      <vt:lpstr>Old Refrigerators</vt:lpstr>
      <vt:lpstr>Portable Refrigerators</vt:lpstr>
      <vt:lpstr>Temperature Ranges</vt:lpstr>
      <vt:lpstr>Weekly-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Refrigerator/Portable, Freezer and Platelet Incubater QC/Maintenance</dc:title>
  <dc:creator>Jaycee</dc:creator>
  <cp:lastModifiedBy>Jaycee</cp:lastModifiedBy>
  <cp:revision>13</cp:revision>
  <dcterms:created xsi:type="dcterms:W3CDTF">2013-01-10T00:46:37Z</dcterms:created>
  <dcterms:modified xsi:type="dcterms:W3CDTF">2013-01-10T03:05:51Z</dcterms:modified>
</cp:coreProperties>
</file>