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0A26C-D190-4681-B043-CA2CB2B546B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31E69-C94D-4285-8EDF-6071D0FF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31E69-C94D-4285-8EDF-6071D0FF6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2682-691A-4B80-A987-66FEDE436DA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71E0A-9FE4-465C-A069-53D0B33C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Airlift Northwest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648200"/>
            <a:ext cx="6400800" cy="762000"/>
          </a:xfrm>
        </p:spPr>
        <p:txBody>
          <a:bodyPr/>
          <a:lstStyle/>
          <a:p>
            <a:r>
              <a:rPr lang="en-US" dirty="0" smtClean="0"/>
              <a:t>Blood Coolers for ALNW -Boeing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95400" y="762000"/>
            <a:ext cx="2581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7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Cooler Return to HMC 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Leave in the Credo Cooler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nused units</a:t>
            </a:r>
          </a:p>
          <a:p>
            <a:pPr lvl="1"/>
            <a:r>
              <a:rPr lang="en-US" dirty="0" smtClean="0"/>
              <a:t>Transfusion Records</a:t>
            </a:r>
          </a:p>
          <a:p>
            <a:pPr lvl="1"/>
            <a:r>
              <a:rPr lang="en-US" dirty="0" smtClean="0"/>
              <a:t>Unit Cards</a:t>
            </a:r>
          </a:p>
          <a:p>
            <a:pPr lvl="1"/>
            <a:r>
              <a:rPr lang="en-US" dirty="0" smtClean="0"/>
              <a:t>Data Logger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HMC TSL will process paperwork and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55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Cooler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schedule- Every Wednesday</a:t>
            </a:r>
          </a:p>
          <a:p>
            <a:r>
              <a:rPr lang="en-US" dirty="0" smtClean="0"/>
              <a:t>If cooler is taken on a life flight and lock on cooler opened, call HMC Transfusion Services for pickup and delivery of next set </a:t>
            </a:r>
          </a:p>
          <a:p>
            <a:r>
              <a:rPr lang="en-US" dirty="0" smtClean="0"/>
              <a:t>For patients coming to HMC, blood coolers can be delivered to Transfusion Services or call for pickup from emergency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6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TSL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Harborview Medical Center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Transfusion Services Lab- BCT 67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325 9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Ave. Seattle WA 98104</a:t>
            </a:r>
          </a:p>
          <a:p>
            <a:pPr lvl="1"/>
            <a:r>
              <a:rPr lang="en-US" dirty="0" smtClean="0"/>
              <a:t>Phone: 206-744-3088</a:t>
            </a:r>
          </a:p>
          <a:p>
            <a:pPr lvl="1"/>
            <a:r>
              <a:rPr lang="en-US" dirty="0" smtClean="0"/>
              <a:t>Fax: 206-744-6530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Contacts </a:t>
            </a:r>
          </a:p>
          <a:p>
            <a:pPr lvl="1"/>
            <a:r>
              <a:rPr lang="en-US" dirty="0" smtClean="0"/>
              <a:t>Dr. John Hess (Medical Director)</a:t>
            </a:r>
          </a:p>
          <a:p>
            <a:pPr lvl="1"/>
            <a:r>
              <a:rPr lang="en-US" dirty="0" smtClean="0"/>
              <a:t>Nina Sen (</a:t>
            </a:r>
            <a:r>
              <a:rPr lang="en-US" dirty="0"/>
              <a:t>M</a:t>
            </a:r>
            <a:r>
              <a:rPr lang="en-US" dirty="0" smtClean="0"/>
              <a:t>anager) </a:t>
            </a:r>
          </a:p>
          <a:p>
            <a:pPr lvl="1"/>
            <a:r>
              <a:rPr lang="en-US" dirty="0" smtClean="0"/>
              <a:t>Lead </a:t>
            </a:r>
            <a:r>
              <a:rPr lang="en-US" dirty="0"/>
              <a:t>T</a:t>
            </a:r>
            <a:r>
              <a:rPr lang="en-US" dirty="0" smtClean="0"/>
              <a:t>echnologist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0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r>
              <a:rPr lang="en-US" dirty="0" smtClean="0"/>
              <a:t>Credo Cooler </a:t>
            </a:r>
            <a:r>
              <a:rPr lang="en-US" dirty="0"/>
              <a:t>c</a:t>
            </a:r>
            <a:r>
              <a:rPr lang="en-US" dirty="0" smtClean="0"/>
              <a:t>ontains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2 units of RBC (O NEG)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2units of liquid plasma (AB or low titer A)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logger- tracks temperature of blood products inside the cooler </a:t>
            </a:r>
          </a:p>
          <a:p>
            <a:r>
              <a:rPr lang="en-US" dirty="0" smtClean="0"/>
              <a:t>Each cooler can carry up to 4 units maximum</a:t>
            </a:r>
          </a:p>
          <a:p>
            <a:r>
              <a:rPr lang="en-US" dirty="0" smtClean="0"/>
              <a:t>Cooler with blood must be stored at 1-6C when not taken on flight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199598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and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484534" cy="4297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\\lilith2.labmed.washington.edu\TSL_Leads\ALNW SOPs\Photos\Cooler with cont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lilith2.labmed.washington.edu\TSL_Leads\ALNW SOPs\Photos\Cooler with un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7" y="1828800"/>
            <a:ext cx="34882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99" y="4800600"/>
            <a:ext cx="8572501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 Logger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Recording temperature in the Credo Cooler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downloaded at HMC TSL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Verifies storage within acceptable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Allows return of units to inventory (or discard if out of  range)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86200" y="4343400"/>
            <a:ext cx="26670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1752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7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lilith2.labmed.washington.edu\TSL_Leads\ALNW SOPs\Photos\Credo Cool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65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ilith2.labmed.washington.edu\TSL_Leads\ALNW SOPs\Photos\cooler 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lilith2.labmed.washington.edu\TSL_Leads\ALNW SOPs\Photos\cooler exterio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2924"/>
            <a:ext cx="39433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724400"/>
            <a:ext cx="4267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/>
              <a:t>Loaded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 and    </a:t>
            </a:r>
            <a:r>
              <a:rPr lang="en-US" sz="5400" i="1" dirty="0" smtClean="0"/>
              <a:t>Locked!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414793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unit will have: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HMC Transfusion Record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ALNW Unit Record (orange) </a:t>
            </a:r>
            <a:endParaRPr lang="en-US" dirty="0"/>
          </a:p>
        </p:txBody>
      </p:sp>
      <p:pic>
        <p:nvPicPr>
          <p:cNvPr id="3075" name="Picture 3" descr="C:\Users\senn\AppData\Local\Microsoft\Windows\Temporary Internet Files\Content.Outlook\ZXQ42F9E\IMG_1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HMC Transfusion Record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need patient medical record # and name</a:t>
            </a:r>
          </a:p>
          <a:p>
            <a:r>
              <a:rPr lang="en-US" dirty="0" smtClean="0"/>
              <a:t>Unit information: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Donor ABO/Rh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Component- RBC or Plasma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Crossmatch</a:t>
            </a:r>
            <a:r>
              <a:rPr lang="en-US" dirty="0" smtClean="0"/>
              <a:t>- Released </a:t>
            </a:r>
            <a:r>
              <a:rPr lang="en-US" dirty="0" err="1" smtClean="0"/>
              <a:t>Uncrossmatched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Crossmatch</a:t>
            </a:r>
            <a:r>
              <a:rPr lang="en-US" dirty="0" smtClean="0"/>
              <a:t> Expiration- Released </a:t>
            </a:r>
            <a:r>
              <a:rPr lang="en-US" dirty="0" err="1" smtClean="0"/>
              <a:t>Uncrossmatched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Volume- 350 or plasma volume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8" r="3260" b="16137"/>
          <a:stretch/>
        </p:blipFill>
        <p:spPr bwMode="auto">
          <a:xfrm>
            <a:off x="6705600" y="4253345"/>
            <a:ext cx="2147455" cy="25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9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n\AppData\Local\Microsoft\Windows\Temporary Internet Files\Content.Outlook\ZXQ42F9E\IMG_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1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ALNW Unit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for Transfusion Services to reconcile inventory and update patient records</a:t>
            </a:r>
          </a:p>
          <a:p>
            <a:r>
              <a:rPr lang="en-US" dirty="0" smtClean="0"/>
              <a:t>ALNW staff must complete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Record patient information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Removed by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Time unit removed from cooler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Physician name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9" t="49773" r="-42120" b="-49773"/>
          <a:stretch/>
        </p:blipFill>
        <p:spPr bwMode="auto">
          <a:xfrm>
            <a:off x="6456218" y="3429000"/>
            <a:ext cx="164869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r="55459"/>
          <a:stretch/>
        </p:blipFill>
        <p:spPr bwMode="auto">
          <a:xfrm>
            <a:off x="6456218" y="3422073"/>
            <a:ext cx="139930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6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ilith2.labmed.washington.edu\TSL_Leads\ALNW SOPs\Photos\1 unit with ta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292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Airlift Northwest </vt:lpstr>
      <vt:lpstr>Blood Cooler</vt:lpstr>
      <vt:lpstr>Contents and Packaging</vt:lpstr>
      <vt:lpstr>PowerPoint Presentation</vt:lpstr>
      <vt:lpstr>PowerPoint Presentation</vt:lpstr>
      <vt:lpstr>HMC Transfusion Record </vt:lpstr>
      <vt:lpstr>PowerPoint Presentation</vt:lpstr>
      <vt:lpstr>ALNW Unit Record</vt:lpstr>
      <vt:lpstr>PowerPoint Presentation</vt:lpstr>
      <vt:lpstr>Used Cooler Return to HMC TSL</vt:lpstr>
      <vt:lpstr>Cooler Replacement</vt:lpstr>
      <vt:lpstr>HMC TSL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Airlift Northwest</dc:title>
  <dc:creator>Sen, Nina</dc:creator>
  <cp:lastModifiedBy>Gary, Roxann</cp:lastModifiedBy>
  <cp:revision>15</cp:revision>
  <dcterms:created xsi:type="dcterms:W3CDTF">2015-03-24T22:04:52Z</dcterms:created>
  <dcterms:modified xsi:type="dcterms:W3CDTF">2015-04-26T19:12:59Z</dcterms:modified>
</cp:coreProperties>
</file>