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5" r:id="rId6"/>
    <p:sldId id="258" r:id="rId7"/>
    <p:sldId id="259" r:id="rId8"/>
    <p:sldId id="278" r:id="rId9"/>
    <p:sldId id="260" r:id="rId10"/>
    <p:sldId id="279" r:id="rId11"/>
    <p:sldId id="266" r:id="rId12"/>
    <p:sldId id="267" r:id="rId13"/>
    <p:sldId id="269" r:id="rId14"/>
    <p:sldId id="268" r:id="rId15"/>
    <p:sldId id="271" r:id="rId16"/>
    <p:sldId id="273" r:id="rId17"/>
    <p:sldId id="272" r:id="rId18"/>
    <p:sldId id="274" r:id="rId19"/>
    <p:sldId id="275" r:id="rId20"/>
    <p:sldId id="280" r:id="rId21"/>
    <p:sldId id="276" r:id="rId22"/>
    <p:sldId id="277" r:id="rId23"/>
    <p:sldId id="261" r:id="rId24"/>
    <p:sldId id="262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Serofuge and Cell Washer Operation and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78" y="4050054"/>
            <a:ext cx="2133600" cy="25465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9530">
            <a:off x="935218" y="594788"/>
            <a:ext cx="2549163" cy="1911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3216">
            <a:off x="5193780" y="733307"/>
            <a:ext cx="2388917" cy="179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67200"/>
            <a:ext cx="2816352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458200" cy="4525963"/>
          </a:xfrm>
          <a:noFill/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Serofuge Programs:  </a:t>
            </a:r>
            <a:r>
              <a:rPr lang="en-US" b="1" dirty="0" smtClean="0"/>
              <a:t>Press UP/Down buttons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/>
              <a:t>	</a:t>
            </a:r>
            <a:r>
              <a:rPr lang="en-US" sz="2000" i="1" dirty="0"/>
              <a:t>Routine tube testing</a:t>
            </a:r>
            <a:r>
              <a:rPr lang="en-US" dirty="0" smtClean="0"/>
              <a:t>	2900 rpm</a:t>
            </a:r>
            <a:r>
              <a:rPr lang="en-US" dirty="0"/>
              <a:t> </a:t>
            </a:r>
            <a:r>
              <a:rPr lang="en-US" dirty="0" smtClean="0"/>
              <a:t>/ 20 seconds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dirty="0" smtClean="0"/>
              <a:t>	</a:t>
            </a:r>
            <a:r>
              <a:rPr lang="en-US" sz="2000" i="1" dirty="0" smtClean="0"/>
              <a:t>Buffered </a:t>
            </a:r>
            <a:r>
              <a:rPr lang="en-US" sz="2000" i="1" dirty="0" err="1" smtClean="0"/>
              <a:t>eluate</a:t>
            </a:r>
            <a:r>
              <a:rPr lang="en-US" dirty="0" smtClean="0"/>
              <a:t>		</a:t>
            </a:r>
            <a:r>
              <a:rPr lang="en-US" dirty="0" smtClean="0"/>
              <a:t>3400 </a:t>
            </a:r>
            <a:r>
              <a:rPr lang="en-US" dirty="0" smtClean="0"/>
              <a:t>rpm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smtClean="0"/>
              <a:t>1 </a:t>
            </a:r>
            <a:r>
              <a:rPr lang="en-US" dirty="0" smtClean="0"/>
              <a:t>minutes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sz="2000" i="1" dirty="0"/>
          </a:p>
          <a:p>
            <a:pPr marL="0" indent="0">
              <a:buNone/>
            </a:pPr>
            <a:r>
              <a:rPr lang="en-US" dirty="0" smtClean="0"/>
              <a:t>Program </a:t>
            </a:r>
            <a:r>
              <a:rPr lang="en-US" b="1" dirty="0" smtClean="0">
                <a:solidFill>
                  <a:srgbClr val="7030A0"/>
                </a:solidFill>
              </a:rPr>
              <a:t>3</a:t>
            </a:r>
            <a:r>
              <a:rPr lang="en-US" dirty="0" smtClean="0"/>
              <a:t>	</a:t>
            </a:r>
            <a:r>
              <a:rPr lang="en-US" i="1" dirty="0"/>
              <a:t>anti-Jka (BioRad) </a:t>
            </a:r>
            <a:r>
              <a:rPr lang="en-US" i="1" dirty="0" smtClean="0"/>
              <a:t>recommends </a:t>
            </a:r>
            <a:r>
              <a:rPr lang="en-US" i="1" dirty="0"/>
              <a:t>1 min spin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/>
              <a:t>2900 </a:t>
            </a:r>
            <a:r>
              <a:rPr lang="en-US" dirty="0" smtClean="0"/>
              <a:t>rpm</a:t>
            </a:r>
            <a:r>
              <a:rPr lang="en-US" dirty="0"/>
              <a:t> </a:t>
            </a:r>
            <a:r>
              <a:rPr lang="en-US" dirty="0" smtClean="0"/>
              <a:t>/ 1 minute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664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Serofuge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1295400"/>
          </a:xfrm>
        </p:spPr>
        <p:txBody>
          <a:bodyPr/>
          <a:lstStyle/>
          <a:p>
            <a:r>
              <a:rPr lang="en-US" dirty="0"/>
              <a:t>Head lifts out easily for rapid cleaning of spills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Emergency Lid Release – EBA 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5052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1036983" y="4724400"/>
            <a:ext cx="15663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Turn off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4958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Lid May Fail to Open following a Power Failure:</a:t>
            </a:r>
          </a:p>
          <a:p>
            <a:r>
              <a:rPr lang="en-US" dirty="0" smtClean="0"/>
              <a:t>Turn off Power.</a:t>
            </a:r>
          </a:p>
          <a:p>
            <a:r>
              <a:rPr lang="en-US" dirty="0" smtClean="0"/>
              <a:t>Make sure rotor has stopped.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Parts and Manual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57399"/>
          </a:xfrm>
        </p:spPr>
        <p:txBody>
          <a:bodyPr>
            <a:normAutofit/>
          </a:bodyPr>
          <a:lstStyle/>
          <a:p>
            <a:r>
              <a:rPr lang="en-US" dirty="0"/>
              <a:t>Locate the </a:t>
            </a:r>
            <a:r>
              <a:rPr lang="en-US" b="1" dirty="0"/>
              <a:t>pin driver </a:t>
            </a:r>
            <a:r>
              <a:rPr lang="en-US" dirty="0"/>
              <a:t>in the equipment drawer under the SOP </a:t>
            </a:r>
            <a:r>
              <a:rPr lang="en-US" dirty="0" smtClean="0"/>
              <a:t>binders</a:t>
            </a:r>
          </a:p>
          <a:p>
            <a:pPr lvl="1"/>
            <a:r>
              <a:rPr lang="en-US" dirty="0" smtClean="0"/>
              <a:t>Bright Orange Handle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505200" y="2133600"/>
            <a:ext cx="1371600" cy="1600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Emergency Lid Release – EBA 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Move the serofuge to the front of the counter and locate the emergency release hole.</a:t>
            </a:r>
          </a:p>
          <a:p>
            <a:r>
              <a:rPr lang="en-US" dirty="0" smtClean="0"/>
              <a:t>(Not wise to tip the serofuge back this far except for illustration!)</a:t>
            </a:r>
          </a:p>
          <a:p>
            <a:r>
              <a:rPr lang="en-US" dirty="0" smtClean="0"/>
              <a:t>Insert the pin driver, pushing upwards and at the same time rotate the lid-lock handle.</a:t>
            </a:r>
          </a:p>
          <a:p>
            <a:r>
              <a:rPr lang="en-US" dirty="0" smtClean="0"/>
              <a:t>Open the lid.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" y="2350265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3059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Helmer Ultra CW Cell Washer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4470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1676400" y="5569226"/>
            <a:ext cx="627633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 cmpd="dbl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Programmable Serofuge and Cell Washer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04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6019800" cy="1142999"/>
          </a:xfr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Serofuge Programs</a:t>
            </a:r>
          </a:p>
          <a:p>
            <a:pPr marL="0" indent="0">
              <a:buNone/>
            </a:pPr>
            <a:r>
              <a:rPr lang="en-US" b="1" u="sng" dirty="0" smtClean="0"/>
              <a:t>SPIN</a:t>
            </a:r>
            <a:r>
              <a:rPr lang="en-US" dirty="0" smtClean="0"/>
              <a:t>		2900		20 seconds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67000"/>
            <a:ext cx="7772400" cy="1905000"/>
          </a:xfr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Washer Programs</a:t>
            </a:r>
          </a:p>
          <a:p>
            <a:pPr marL="0" indent="0">
              <a:buNone/>
            </a:pPr>
            <a:r>
              <a:rPr lang="en-US" b="1" u="sng" dirty="0" smtClean="0"/>
              <a:t>Program 1</a:t>
            </a:r>
            <a:r>
              <a:rPr lang="en-US" dirty="0" smtClean="0"/>
              <a:t>			4 cycle wash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CLEAN program</a:t>
            </a:r>
            <a:r>
              <a:rPr lang="en-US" dirty="0" smtClean="0"/>
              <a:t>		Weekly Decontamination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66800" y="4784035"/>
            <a:ext cx="77724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Programs</a:t>
            </a:r>
          </a:p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Program 2 - 5</a:t>
            </a:r>
            <a:r>
              <a:rPr lang="en-US" dirty="0" smtClean="0"/>
              <a:t>	Used for calibrations and for 					10mm tubes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QC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31242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Inspect tubing and drain.  Clear obstructions.</a:t>
            </a:r>
          </a:p>
          <a:p>
            <a:pPr lvl="1"/>
            <a:r>
              <a:rPr lang="en-US" dirty="0" smtClean="0"/>
              <a:t>At Bench C and D, empty waste daily</a:t>
            </a:r>
          </a:p>
          <a:p>
            <a:r>
              <a:rPr lang="en-US" dirty="0" smtClean="0"/>
              <a:t>Inspect tubing connections and secure</a:t>
            </a:r>
          </a:p>
          <a:p>
            <a:r>
              <a:rPr lang="en-US" dirty="0" smtClean="0"/>
              <a:t>Clean and Dry interior after normal usage</a:t>
            </a:r>
          </a:p>
          <a:p>
            <a:r>
              <a:rPr lang="en-US" dirty="0" smtClean="0"/>
              <a:t>Check Saline Volume Delivery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9800"/>
            <a:ext cx="5051552" cy="37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Saline Volume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14800" cy="5257800"/>
          </a:xfrm>
        </p:spPr>
        <p:txBody>
          <a:bodyPr/>
          <a:lstStyle/>
          <a:p>
            <a:r>
              <a:rPr lang="en-US" dirty="0" smtClean="0"/>
              <a:t>Place volumetric cylinder under the saline spout.</a:t>
            </a:r>
          </a:p>
          <a:p>
            <a:r>
              <a:rPr lang="en-US" dirty="0" smtClean="0"/>
              <a:t>Hold Saline button until CALIBRATE appears</a:t>
            </a:r>
          </a:p>
          <a:p>
            <a:r>
              <a:rPr lang="en-US" dirty="0" smtClean="0"/>
              <a:t>Press CHECK until pump starts and saline is entering the cylinder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71600"/>
            <a:ext cx="4148328" cy="532790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81400" y="3733800"/>
            <a:ext cx="1371600" cy="2362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Weekly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Flush the system with 10% bleach</a:t>
            </a:r>
          </a:p>
          <a:p>
            <a:r>
              <a:rPr lang="en-US" dirty="0" smtClean="0"/>
              <a:t>Clean the fill ports on the rotor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3629152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45875"/>
            <a:ext cx="2511552" cy="3712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953000"/>
            <a:ext cx="3914341" cy="92333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 does the procedure call for</a:t>
            </a:r>
          </a:p>
          <a:p>
            <a:r>
              <a:rPr lang="en-US" dirty="0" smtClean="0"/>
              <a:t>Tubes in every other tube holder during</a:t>
            </a:r>
          </a:p>
          <a:p>
            <a:r>
              <a:rPr lang="en-US" dirty="0" smtClean="0"/>
              <a:t>CLEAN program?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4572000"/>
            <a:ext cx="9144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r>
              <a:rPr lang="en-US" dirty="0" smtClean="0"/>
              <a:t>Centrifuges must be balanced before operation.  </a:t>
            </a:r>
            <a:r>
              <a:rPr lang="en-US" sz="2000" i="1" dirty="0" smtClean="0"/>
              <a:t>NOTE:  Balance tubes should be used for a limited time due to stress breakage.</a:t>
            </a:r>
          </a:p>
          <a:p>
            <a:r>
              <a:rPr lang="en-US" dirty="0" smtClean="0"/>
              <a:t>Tach and Timer QC is performed by Scientific Instruments</a:t>
            </a:r>
          </a:p>
          <a:p>
            <a:endParaRPr lang="en-US" sz="2000" dirty="0" smtClean="0"/>
          </a:p>
          <a:p>
            <a:r>
              <a:rPr lang="en-US" dirty="0" smtClean="0"/>
              <a:t>Programmed settings must be checked </a:t>
            </a:r>
            <a:r>
              <a:rPr lang="en-US" u="sng" dirty="0" smtClean="0"/>
              <a:t>prior to each operation cycle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Blood spills </a:t>
            </a:r>
            <a:r>
              <a:rPr lang="en-US" dirty="0" smtClean="0"/>
              <a:t>must be cleaned immediately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Why are tubes required during Clean?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Tube contents are </a:t>
            </a:r>
            <a:r>
              <a:rPr lang="en-US" dirty="0" err="1" smtClean="0"/>
              <a:t>flunge</a:t>
            </a:r>
            <a:r>
              <a:rPr lang="en-US" dirty="0" smtClean="0"/>
              <a:t> </a:t>
            </a:r>
            <a:r>
              <a:rPr lang="en-US" b="1" dirty="0" smtClean="0"/>
              <a:t>out and up</a:t>
            </a:r>
            <a:r>
              <a:rPr lang="en-US" dirty="0" smtClean="0"/>
              <a:t>, cleaning the upper part of the bowl and lid with bleach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Monthly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1855"/>
            <a:ext cx="8229600" cy="3276946"/>
          </a:xfrm>
        </p:spPr>
        <p:txBody>
          <a:bodyPr/>
          <a:lstStyle/>
          <a:p>
            <a:r>
              <a:rPr lang="en-US" dirty="0" smtClean="0"/>
              <a:t>Inspect rotor for wear, corrosion and damage</a:t>
            </a:r>
          </a:p>
          <a:p>
            <a:r>
              <a:rPr lang="en-US" dirty="0" smtClean="0"/>
              <a:t>Replace if indicated or at 5 years</a:t>
            </a:r>
          </a:p>
          <a:p>
            <a:r>
              <a:rPr lang="en-US" dirty="0" smtClean="0"/>
              <a:t>Inspect tube holders for wear and damage</a:t>
            </a:r>
          </a:p>
          <a:p>
            <a:r>
              <a:rPr lang="en-US" dirty="0" smtClean="0"/>
              <a:t>Replace if indicated or at 2 years</a:t>
            </a:r>
          </a:p>
          <a:p>
            <a:r>
              <a:rPr lang="en-US" dirty="0" smtClean="0"/>
              <a:t>Clean the exterior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Annual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1752600"/>
          </a:xfrm>
        </p:spPr>
        <p:txBody>
          <a:bodyPr/>
          <a:lstStyle/>
          <a:p>
            <a:r>
              <a:rPr lang="en-US" dirty="0" smtClean="0"/>
              <a:t>Replace supply and drain tubing.</a:t>
            </a:r>
          </a:p>
          <a:p>
            <a:r>
              <a:rPr lang="en-US" dirty="0" smtClean="0"/>
              <a:t>Replace pump tubing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STATSpin Express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4770280" cy="258532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Speed is NOT adjustable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primarily for STAT Manual Testing orders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used for Eluates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 smtClean="0"/>
              <a:t>Not Programmable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Buttons for 2, 3 or 5 minutes spin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Removing the Bowl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5943600" y="2714247"/>
            <a:ext cx="195745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5875" cmpd="thinThick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Large Hex required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86200" y="3083579"/>
            <a:ext cx="2057400" cy="11074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Remove all Tube Holders 1st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0536" y="2244064"/>
            <a:ext cx="4541309" cy="3405982"/>
          </a:xfrm>
        </p:spPr>
      </p:pic>
      <p:sp>
        <p:nvSpPr>
          <p:cNvPr id="5" name="TextBox 4"/>
          <p:cNvSpPr txBox="1"/>
          <p:nvPr/>
        </p:nvSpPr>
        <p:spPr>
          <a:xfrm>
            <a:off x="1828800" y="2590800"/>
            <a:ext cx="316753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Center ring screws off</a:t>
            </a:r>
          </a:p>
          <a:p>
            <a:r>
              <a:rPr lang="en-US" dirty="0" smtClean="0"/>
              <a:t>After removal, head will lift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/>
              <a:t>All</a:t>
            </a:r>
            <a:r>
              <a:rPr lang="en-US" dirty="0" smtClean="0"/>
              <a:t> TSL Staff</a:t>
            </a:r>
            <a:br>
              <a:rPr lang="en-US" dirty="0" smtClean="0"/>
            </a:br>
            <a:r>
              <a:rPr lang="en-US" dirty="0" smtClean="0"/>
              <a:t>Let’s Get Started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EBA 20  Sample Centrifuge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20 Sample Centrifuge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800"/>
            <a:ext cx="4038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Power Switch is on the back</a:t>
            </a:r>
          </a:p>
          <a:p>
            <a:r>
              <a:rPr lang="en-US" dirty="0" smtClean="0"/>
              <a:t>START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Speed</a:t>
            </a:r>
          </a:p>
          <a:p>
            <a:r>
              <a:rPr lang="en-US" dirty="0" smtClean="0"/>
              <a:t>Red Stop Key</a:t>
            </a:r>
          </a:p>
          <a:p>
            <a:r>
              <a:rPr lang="en-US" dirty="0" smtClean="0"/>
              <a:t>Open Lid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1300" y="2044700"/>
            <a:ext cx="4775200" cy="3581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842052" y="4343400"/>
            <a:ext cx="48768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842052" y="4991100"/>
            <a:ext cx="3796748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Bracket 15"/>
          <p:cNvSpPr/>
          <p:nvPr/>
        </p:nvSpPr>
        <p:spPr>
          <a:xfrm>
            <a:off x="1719337" y="4572000"/>
            <a:ext cx="73152" cy="9144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24200" y="5715000"/>
            <a:ext cx="3429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ket 21"/>
          <p:cNvSpPr/>
          <p:nvPr/>
        </p:nvSpPr>
        <p:spPr>
          <a:xfrm>
            <a:off x="3034350" y="5355535"/>
            <a:ext cx="73152" cy="914400"/>
          </a:xfrm>
          <a:prstGeom prst="righ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Up/Down buttons allow changes in speed and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TANGO</a:t>
            </a:r>
            <a:r>
              <a:rPr lang="en-US" dirty="0" smtClean="0"/>
              <a:t> samples</a:t>
            </a:r>
          </a:p>
          <a:p>
            <a:pPr lvl="1"/>
            <a:r>
              <a:rPr lang="en-US" b="1" u="sng" dirty="0" smtClean="0">
                <a:solidFill>
                  <a:srgbClr val="C00000"/>
                </a:solidFill>
              </a:rPr>
              <a:t>SOFT Spin </a:t>
            </a:r>
            <a:r>
              <a:rPr lang="en-US" dirty="0" smtClean="0"/>
              <a:t>to standardize robotic sampling</a:t>
            </a:r>
          </a:p>
          <a:p>
            <a:pPr lvl="1"/>
            <a:r>
              <a:rPr lang="en-US" dirty="0" smtClean="0"/>
              <a:t>Setting is </a:t>
            </a:r>
            <a:r>
              <a:rPr lang="en-US" b="1" dirty="0" smtClean="0">
                <a:solidFill>
                  <a:srgbClr val="FF0000"/>
                </a:solidFill>
              </a:rPr>
              <a:t>35 RPM for 5 minutes</a:t>
            </a:r>
          </a:p>
          <a:p>
            <a:endParaRPr lang="en-US" dirty="0"/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</a:t>
            </a:r>
            <a:r>
              <a:rPr lang="en-US" dirty="0" smtClean="0"/>
              <a:t> Bench Testing</a:t>
            </a:r>
          </a:p>
          <a:p>
            <a:pPr lvl="1"/>
            <a:r>
              <a:rPr lang="en-US" dirty="0" smtClean="0"/>
              <a:t>Any time and speed will do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8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EBA-20 Cleaning and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381000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Daily</a:t>
            </a:r>
          </a:p>
          <a:p>
            <a:r>
              <a:rPr lang="en-US" dirty="0" smtClean="0"/>
              <a:t>Clean housing and surface</a:t>
            </a:r>
          </a:p>
          <a:p>
            <a:r>
              <a:rPr lang="en-US" dirty="0" smtClean="0"/>
              <a:t>Mild (pH 5-8) soap and water</a:t>
            </a:r>
          </a:p>
          <a:p>
            <a:pPr lvl="1"/>
            <a:r>
              <a:rPr lang="en-US" dirty="0" smtClean="0"/>
              <a:t>Green Top Sani-Wipes OK</a:t>
            </a:r>
          </a:p>
          <a:p>
            <a:r>
              <a:rPr lang="en-US" dirty="0" smtClean="0"/>
              <a:t>Clean obvious blood spots immediately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4343400"/>
            <a:ext cx="4038600" cy="213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Not use </a:t>
            </a:r>
            <a:r>
              <a:rPr lang="en-US" b="1" dirty="0" smtClean="0">
                <a:solidFill>
                  <a:srgbClr val="7030A0"/>
                </a:solidFill>
              </a:rPr>
              <a:t>Purple Top </a:t>
            </a:r>
            <a:r>
              <a:rPr lang="en-US" dirty="0" smtClean="0"/>
              <a:t>Sani-Cloth wipes</a:t>
            </a:r>
          </a:p>
          <a:p>
            <a:pPr lvl="1"/>
            <a:r>
              <a:rPr lang="en-US" dirty="0" smtClean="0"/>
              <a:t>Destroy plastics</a:t>
            </a:r>
          </a:p>
          <a:p>
            <a:pPr lvl="1"/>
            <a:r>
              <a:rPr lang="en-US" dirty="0" smtClean="0"/>
              <a:t>Harm porous surfaces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20 Cleaning and Maintenance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518694"/>
          </a:xfr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  <a:ln w="28575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As Needed</a:t>
            </a:r>
          </a:p>
          <a:p>
            <a:r>
              <a:rPr lang="en-US" dirty="0" smtClean="0"/>
              <a:t>Remove rotor head</a:t>
            </a:r>
          </a:p>
          <a:p>
            <a:pPr lvl="1"/>
            <a:r>
              <a:rPr lang="en-US" dirty="0" smtClean="0"/>
              <a:t>Wrench is stored in Fellowes black tool kit under Helmer Thawers</a:t>
            </a:r>
          </a:p>
          <a:p>
            <a:r>
              <a:rPr lang="en-US" dirty="0" smtClean="0"/>
              <a:t>Clean with mild detergent.  </a:t>
            </a:r>
          </a:p>
          <a:p>
            <a:r>
              <a:rPr lang="en-US" dirty="0" smtClean="0"/>
              <a:t>Rinse with water</a:t>
            </a:r>
          </a:p>
          <a:p>
            <a:endParaRPr lang="en-US" sz="800" dirty="0"/>
          </a:p>
          <a:p>
            <a:r>
              <a:rPr lang="en-US" dirty="0" smtClean="0"/>
              <a:t>Check parts for wear and corrosion.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</a:t>
            </a:r>
            <a:r>
              <a:rPr lang="en-US" b="1" dirty="0" smtClean="0"/>
              <a:t>MLS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dirty="0" smtClean="0"/>
              <a:t>Testing Bench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EBA 21  Sample Centrifuge</a:t>
            </a:r>
          </a:p>
          <a:p>
            <a:r>
              <a:rPr lang="en-US" dirty="0" smtClean="0"/>
              <a:t>Ultra CW Cell Washers</a:t>
            </a:r>
          </a:p>
          <a:p>
            <a:r>
              <a:rPr lang="en-US" dirty="0" smtClean="0"/>
              <a:t>Stat Spins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6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EBA 21 Testing Serofuge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359"/>
            <a:ext cx="4038600" cy="30296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1676400"/>
          </a:xfrm>
        </p:spPr>
        <p:txBody>
          <a:bodyPr/>
          <a:lstStyle/>
          <a:p>
            <a:r>
              <a:rPr lang="en-US" dirty="0" smtClean="0"/>
              <a:t>Clean daily with mild soap and water or Green Top Sani-Wipes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590</Words>
  <Application>Microsoft Office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Serofuge and Cell Washer Operation and Maintenance</vt:lpstr>
      <vt:lpstr>Basics</vt:lpstr>
      <vt:lpstr>For All TSL Staff Let’s Get Started</vt:lpstr>
      <vt:lpstr>EBA 20 Sample Centrifuge</vt:lpstr>
      <vt:lpstr>Programming</vt:lpstr>
      <vt:lpstr>EBA-20 Cleaning and Maintenance</vt:lpstr>
      <vt:lpstr>EBA 20 Cleaning and Maintenance</vt:lpstr>
      <vt:lpstr>For MLS Staff Testing Bench Equipment</vt:lpstr>
      <vt:lpstr>EBA 21 Testing Serofuge</vt:lpstr>
      <vt:lpstr>Programmable</vt:lpstr>
      <vt:lpstr>EBA 21 Serofuge</vt:lpstr>
      <vt:lpstr>Emergency Lid Release – EBA 21</vt:lpstr>
      <vt:lpstr>EBA 21 Parts and Manual</vt:lpstr>
      <vt:lpstr>Emergency Lid Release – EBA 21</vt:lpstr>
      <vt:lpstr>Helmer Ultra CW Cell Washer</vt:lpstr>
      <vt:lpstr>Programmable</vt:lpstr>
      <vt:lpstr>Daily QC</vt:lpstr>
      <vt:lpstr>Saline Volume Delivery</vt:lpstr>
      <vt:lpstr>Weekly QC</vt:lpstr>
      <vt:lpstr>Why are tubes required during Clean?</vt:lpstr>
      <vt:lpstr>Monthly QC</vt:lpstr>
      <vt:lpstr>Annual QC</vt:lpstr>
      <vt:lpstr>STATSpin Express 3</vt:lpstr>
      <vt:lpstr>Removing the Bowl</vt:lpstr>
      <vt:lpstr>Remove all Tube Holders 1st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Serofuge Operation and Maintenance</dc:title>
  <dc:creator/>
  <cp:lastModifiedBy>Erin Tuott</cp:lastModifiedBy>
  <cp:revision>28</cp:revision>
  <dcterms:created xsi:type="dcterms:W3CDTF">2006-08-16T00:00:00Z</dcterms:created>
  <dcterms:modified xsi:type="dcterms:W3CDTF">2015-07-29T21:58:26Z</dcterms:modified>
</cp:coreProperties>
</file>