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9"/>
  </p:notesMasterIdLst>
  <p:handoutMasterIdLst>
    <p:handoutMasterId r:id="rId20"/>
  </p:handoutMasterIdLst>
  <p:sldIdLst>
    <p:sldId id="265" r:id="rId3"/>
    <p:sldId id="266" r:id="rId4"/>
    <p:sldId id="270" r:id="rId5"/>
    <p:sldId id="272" r:id="rId6"/>
    <p:sldId id="273" r:id="rId7"/>
    <p:sldId id="271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08560-4FC9-43F0-AEFC-A421AD55411F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B30EE4-973D-412B-81C9-4465528AD5F3}">
      <dgm:prSet phldrT="[Text]"/>
      <dgm:spPr/>
      <dgm:t>
        <a:bodyPr/>
        <a:lstStyle/>
        <a:p>
          <a:r>
            <a:rPr lang="en-US" dirty="0"/>
            <a:t>Be Reasonably Comfortable</a:t>
          </a:r>
        </a:p>
      </dgm:t>
    </dgm:pt>
    <dgm:pt modelId="{7F8862D9-3D7A-420F-A489-7E11162FCDE6}" type="parTrans" cxnId="{A48AB385-AD0B-4A35-93C6-4FB294B03C47}">
      <dgm:prSet/>
      <dgm:spPr/>
      <dgm:t>
        <a:bodyPr/>
        <a:lstStyle/>
        <a:p>
          <a:endParaRPr lang="en-US"/>
        </a:p>
      </dgm:t>
    </dgm:pt>
    <dgm:pt modelId="{D072BEAF-FA2F-4C0C-9C96-BA0244BC7257}" type="sibTrans" cxnId="{A48AB385-AD0B-4A35-93C6-4FB294B03C47}">
      <dgm:prSet/>
      <dgm:spPr/>
      <dgm:t>
        <a:bodyPr/>
        <a:lstStyle/>
        <a:p>
          <a:endParaRPr lang="en-US"/>
        </a:p>
      </dgm:t>
    </dgm:pt>
    <dgm:pt modelId="{86883911-FF96-40B8-BFEB-24E30B4BD89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Fit Securely &amp; Not Interfere with Vision or Movement</a:t>
          </a:r>
        </a:p>
      </dgm:t>
    </dgm:pt>
    <dgm:pt modelId="{53E59434-D48B-4D29-9663-5F7065F0550E}" type="parTrans" cxnId="{F9CC177B-7753-4269-9F67-3B91FA9A18CE}">
      <dgm:prSet/>
      <dgm:spPr/>
      <dgm:t>
        <a:bodyPr/>
        <a:lstStyle/>
        <a:p>
          <a:endParaRPr lang="en-US"/>
        </a:p>
      </dgm:t>
    </dgm:pt>
    <dgm:pt modelId="{E009FDA7-435F-4845-B4CB-08ED40C4D285}" type="sibTrans" cxnId="{F9CC177B-7753-4269-9F67-3B91FA9A18CE}">
      <dgm:prSet/>
      <dgm:spPr/>
      <dgm:t>
        <a:bodyPr/>
        <a:lstStyle/>
        <a:p>
          <a:endParaRPr lang="en-US"/>
        </a:p>
      </dgm:t>
    </dgm:pt>
    <dgm:pt modelId="{7A5A1A32-34CE-4105-B248-811CBFCD0C47}">
      <dgm:prSet phldrT="[Text]"/>
      <dgm:spPr/>
      <dgm:t>
        <a:bodyPr/>
        <a:lstStyle/>
        <a:p>
          <a:r>
            <a:rPr lang="en-US" dirty="0"/>
            <a:t>Be Durable</a:t>
          </a:r>
        </a:p>
      </dgm:t>
    </dgm:pt>
    <dgm:pt modelId="{94C1CF73-4091-49FA-B332-511F5DF90A26}" type="parTrans" cxnId="{5F33FF32-2455-4BCB-A6A3-5C74EE02DA81}">
      <dgm:prSet/>
      <dgm:spPr/>
      <dgm:t>
        <a:bodyPr/>
        <a:lstStyle/>
        <a:p>
          <a:endParaRPr lang="en-US"/>
        </a:p>
      </dgm:t>
    </dgm:pt>
    <dgm:pt modelId="{54CD2EE6-3ED2-4CC0-8627-EECC2B62B289}" type="sibTrans" cxnId="{5F33FF32-2455-4BCB-A6A3-5C74EE02DA81}">
      <dgm:prSet/>
      <dgm:spPr/>
      <dgm:t>
        <a:bodyPr/>
        <a:lstStyle/>
        <a:p>
          <a:endParaRPr lang="en-US"/>
        </a:p>
      </dgm:t>
    </dgm:pt>
    <dgm:pt modelId="{D44C4659-1D3C-413E-B27B-2E8BFFE5E902}">
      <dgm:prSet phldrT="[Text]"/>
      <dgm:spPr/>
      <dgm:t>
        <a:bodyPr/>
        <a:lstStyle/>
        <a:p>
          <a:r>
            <a:rPr lang="en-US" dirty="0"/>
            <a:t>Be Kept Clean and in Good Condition</a:t>
          </a:r>
        </a:p>
      </dgm:t>
    </dgm:pt>
    <dgm:pt modelId="{B40DC9C7-BC15-4B6D-9E10-F04EC6DFE415}" type="parTrans" cxnId="{D83EDEE6-05DF-4CF6-8DC4-2E38A1DEBF76}">
      <dgm:prSet/>
      <dgm:spPr/>
      <dgm:t>
        <a:bodyPr/>
        <a:lstStyle/>
        <a:p>
          <a:endParaRPr lang="en-US"/>
        </a:p>
      </dgm:t>
    </dgm:pt>
    <dgm:pt modelId="{B65C8654-AD5C-4AB8-925A-1C4863FE1628}" type="sibTrans" cxnId="{D83EDEE6-05DF-4CF6-8DC4-2E38A1DEBF76}">
      <dgm:prSet/>
      <dgm:spPr/>
      <dgm:t>
        <a:bodyPr/>
        <a:lstStyle/>
        <a:p>
          <a:endParaRPr lang="en-US"/>
        </a:p>
      </dgm:t>
    </dgm:pt>
    <dgm:pt modelId="{5876A07D-39D4-4A36-AAE4-120E64F6804E}">
      <dgm:prSet phldrT="[Text]"/>
      <dgm:spPr/>
      <dgm:t>
        <a:bodyPr/>
        <a:lstStyle/>
        <a:p>
          <a:r>
            <a:rPr lang="en-US" dirty="0"/>
            <a:t>Provide Adequate Protection</a:t>
          </a:r>
        </a:p>
      </dgm:t>
    </dgm:pt>
    <dgm:pt modelId="{11D1310B-CC57-4B15-84BB-411CEE05193A}" type="sibTrans" cxnId="{4A4A1641-6697-4DCF-B484-A283CF415E73}">
      <dgm:prSet/>
      <dgm:spPr/>
      <dgm:t>
        <a:bodyPr/>
        <a:lstStyle/>
        <a:p>
          <a:endParaRPr lang="en-US"/>
        </a:p>
      </dgm:t>
    </dgm:pt>
    <dgm:pt modelId="{3F26B4A2-A6E6-4041-A526-932E148BB02C}" type="parTrans" cxnId="{4A4A1641-6697-4DCF-B484-A283CF415E73}">
      <dgm:prSet/>
      <dgm:spPr/>
      <dgm:t>
        <a:bodyPr/>
        <a:lstStyle/>
        <a:p>
          <a:endParaRPr lang="en-US"/>
        </a:p>
      </dgm:t>
    </dgm:pt>
    <dgm:pt modelId="{0E992CC4-9AD0-4557-93A2-8DAC36F29289}" type="pres">
      <dgm:prSet presAssocID="{DC608560-4FC9-43F0-AEFC-A421AD5541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796422-869C-452D-9E78-794F04A35FBA}" type="pres">
      <dgm:prSet presAssocID="{5876A07D-39D4-4A36-AAE4-120E64F680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FBFD7-DF7F-427E-829D-15B309DF0A76}" type="pres">
      <dgm:prSet presAssocID="{11D1310B-CC57-4B15-84BB-411CEE05193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1EEC336-7B9B-4FBE-8101-DAF019D27328}" type="pres">
      <dgm:prSet presAssocID="{11D1310B-CC57-4B15-84BB-411CEE05193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7B6226D-50FE-49EC-9E2E-F8CD1A2740BF}" type="pres">
      <dgm:prSet presAssocID="{1AB30EE4-973D-412B-81C9-4465528AD5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BFBA3-7D40-4FC3-A8FA-B017EFB6A92F}" type="pres">
      <dgm:prSet presAssocID="{D072BEAF-FA2F-4C0C-9C96-BA0244BC725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E0506C-C451-4D89-B526-1E2E0CB277C2}" type="pres">
      <dgm:prSet presAssocID="{D072BEAF-FA2F-4C0C-9C96-BA0244BC725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9D90B5-1C36-45D2-AC52-06E317AB986D}" type="pres">
      <dgm:prSet presAssocID="{86883911-FF96-40B8-BFEB-24E30B4BD8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9EB0-49DC-44C8-B816-8E30D3302B36}" type="pres">
      <dgm:prSet presAssocID="{E009FDA7-435F-4845-B4CB-08ED40C4D28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1AED950-8375-4FB9-8859-C12CBB37323F}" type="pres">
      <dgm:prSet presAssocID="{E009FDA7-435F-4845-B4CB-08ED40C4D2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F36A9FE-E1CB-4DF9-9772-4DC05D9952FF}" type="pres">
      <dgm:prSet presAssocID="{7A5A1A32-34CE-4105-B248-811CBFCD0C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4CBE6-A1D7-4C5E-9EC2-AF30665E47FF}" type="pres">
      <dgm:prSet presAssocID="{54CD2EE6-3ED2-4CC0-8627-EECC2B62B28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1A2E1B1-5514-4E97-A0B0-FA43CDC57CEE}" type="pres">
      <dgm:prSet presAssocID="{54CD2EE6-3ED2-4CC0-8627-EECC2B62B28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BBFC206-8A19-41FB-9F1F-1C63C9DDC84D}" type="pres">
      <dgm:prSet presAssocID="{D44C4659-1D3C-413E-B27B-2E8BFFE5E9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6864-D901-4990-B9C5-CD5B6FDBCF10}" type="pres">
      <dgm:prSet presAssocID="{B65C8654-AD5C-4AB8-925A-1C4863FE162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2E40DE7-AE01-473F-9D77-46C88C90568C}" type="pres">
      <dgm:prSet presAssocID="{B65C8654-AD5C-4AB8-925A-1C4863FE162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C56720A-1B7D-4F5A-93BE-6E2FD98340D5}" type="presOf" srcId="{54CD2EE6-3ED2-4CC0-8627-EECC2B62B289}" destId="{A1A2E1B1-5514-4E97-A0B0-FA43CDC57CEE}" srcOrd="1" destOrd="0" presId="urn:microsoft.com/office/officeart/2005/8/layout/cycle2"/>
    <dgm:cxn modelId="{C1A0C3DF-EBF1-4C76-B275-3BA49D13967E}" type="presOf" srcId="{D072BEAF-FA2F-4C0C-9C96-BA0244BC7257}" destId="{450BFBA3-7D40-4FC3-A8FA-B017EFB6A92F}" srcOrd="0" destOrd="0" presId="urn:microsoft.com/office/officeart/2005/8/layout/cycle2"/>
    <dgm:cxn modelId="{A48AB385-AD0B-4A35-93C6-4FB294B03C47}" srcId="{DC608560-4FC9-43F0-AEFC-A421AD55411F}" destId="{1AB30EE4-973D-412B-81C9-4465528AD5F3}" srcOrd="1" destOrd="0" parTransId="{7F8862D9-3D7A-420F-A489-7E11162FCDE6}" sibTransId="{D072BEAF-FA2F-4C0C-9C96-BA0244BC7257}"/>
    <dgm:cxn modelId="{44599511-5F61-49FF-8ABC-08C95580CDCE}" type="presOf" srcId="{DC608560-4FC9-43F0-AEFC-A421AD55411F}" destId="{0E992CC4-9AD0-4557-93A2-8DAC36F29289}" srcOrd="0" destOrd="0" presId="urn:microsoft.com/office/officeart/2005/8/layout/cycle2"/>
    <dgm:cxn modelId="{FEB32D7E-0DCE-4CA5-BCEC-31EAA05C8AF2}" type="presOf" srcId="{11D1310B-CC57-4B15-84BB-411CEE05193A}" destId="{51EEC336-7B9B-4FBE-8101-DAF019D27328}" srcOrd="1" destOrd="0" presId="urn:microsoft.com/office/officeart/2005/8/layout/cycle2"/>
    <dgm:cxn modelId="{40686D70-60DA-4F62-84DE-E1448E8D9A3A}" type="presOf" srcId="{7A5A1A32-34CE-4105-B248-811CBFCD0C47}" destId="{1F36A9FE-E1CB-4DF9-9772-4DC05D9952FF}" srcOrd="0" destOrd="0" presId="urn:microsoft.com/office/officeart/2005/8/layout/cycle2"/>
    <dgm:cxn modelId="{F6B0A511-D620-49AC-91AD-FF8CC29BC8FC}" type="presOf" srcId="{B65C8654-AD5C-4AB8-925A-1C4863FE1628}" destId="{D2E40DE7-AE01-473F-9D77-46C88C90568C}" srcOrd="1" destOrd="0" presId="urn:microsoft.com/office/officeart/2005/8/layout/cycle2"/>
    <dgm:cxn modelId="{5F33FF32-2455-4BCB-A6A3-5C74EE02DA81}" srcId="{DC608560-4FC9-43F0-AEFC-A421AD55411F}" destId="{7A5A1A32-34CE-4105-B248-811CBFCD0C47}" srcOrd="3" destOrd="0" parTransId="{94C1CF73-4091-49FA-B332-511F5DF90A26}" sibTransId="{54CD2EE6-3ED2-4CC0-8627-EECC2B62B289}"/>
    <dgm:cxn modelId="{D2B4BEC4-2EDD-4863-B774-6555F390F01B}" type="presOf" srcId="{E009FDA7-435F-4845-B4CB-08ED40C4D285}" destId="{36819EB0-49DC-44C8-B816-8E30D3302B36}" srcOrd="0" destOrd="0" presId="urn:microsoft.com/office/officeart/2005/8/layout/cycle2"/>
    <dgm:cxn modelId="{F9CC177B-7753-4269-9F67-3B91FA9A18CE}" srcId="{DC608560-4FC9-43F0-AEFC-A421AD55411F}" destId="{86883911-FF96-40B8-BFEB-24E30B4BD892}" srcOrd="2" destOrd="0" parTransId="{53E59434-D48B-4D29-9663-5F7065F0550E}" sibTransId="{E009FDA7-435F-4845-B4CB-08ED40C4D285}"/>
    <dgm:cxn modelId="{C6DB3AF4-0957-458E-81C5-0D5EB57403C5}" type="presOf" srcId="{1AB30EE4-973D-412B-81C9-4465528AD5F3}" destId="{77B6226D-50FE-49EC-9E2E-F8CD1A2740BF}" srcOrd="0" destOrd="0" presId="urn:microsoft.com/office/officeart/2005/8/layout/cycle2"/>
    <dgm:cxn modelId="{F7A36329-0A57-4633-A1A7-63ED484399E8}" type="presOf" srcId="{E009FDA7-435F-4845-B4CB-08ED40C4D285}" destId="{81AED950-8375-4FB9-8859-C12CBB37323F}" srcOrd="1" destOrd="0" presId="urn:microsoft.com/office/officeart/2005/8/layout/cycle2"/>
    <dgm:cxn modelId="{D83EDEE6-05DF-4CF6-8DC4-2E38A1DEBF76}" srcId="{DC608560-4FC9-43F0-AEFC-A421AD55411F}" destId="{D44C4659-1D3C-413E-B27B-2E8BFFE5E902}" srcOrd="4" destOrd="0" parTransId="{B40DC9C7-BC15-4B6D-9E10-F04EC6DFE415}" sibTransId="{B65C8654-AD5C-4AB8-925A-1C4863FE1628}"/>
    <dgm:cxn modelId="{4A4A1641-6697-4DCF-B484-A283CF415E73}" srcId="{DC608560-4FC9-43F0-AEFC-A421AD55411F}" destId="{5876A07D-39D4-4A36-AAE4-120E64F6804E}" srcOrd="0" destOrd="0" parTransId="{3F26B4A2-A6E6-4041-A526-932E148BB02C}" sibTransId="{11D1310B-CC57-4B15-84BB-411CEE05193A}"/>
    <dgm:cxn modelId="{86A078E3-502E-4212-8376-7B1336699E52}" type="presOf" srcId="{5876A07D-39D4-4A36-AAE4-120E64F6804E}" destId="{32796422-869C-452D-9E78-794F04A35FBA}" srcOrd="0" destOrd="0" presId="urn:microsoft.com/office/officeart/2005/8/layout/cycle2"/>
    <dgm:cxn modelId="{CB5604F4-24F4-4165-AA5B-4DE015295D70}" type="presOf" srcId="{B65C8654-AD5C-4AB8-925A-1C4863FE1628}" destId="{175D6864-D901-4990-B9C5-CD5B6FDBCF10}" srcOrd="0" destOrd="0" presId="urn:microsoft.com/office/officeart/2005/8/layout/cycle2"/>
    <dgm:cxn modelId="{3BD2D860-A70E-48D6-9827-16588D442404}" type="presOf" srcId="{D072BEAF-FA2F-4C0C-9C96-BA0244BC7257}" destId="{F8E0506C-C451-4D89-B526-1E2E0CB277C2}" srcOrd="1" destOrd="0" presId="urn:microsoft.com/office/officeart/2005/8/layout/cycle2"/>
    <dgm:cxn modelId="{D952C621-E61B-4B3C-B463-2513728C4A4C}" type="presOf" srcId="{D44C4659-1D3C-413E-B27B-2E8BFFE5E902}" destId="{CBBFC206-8A19-41FB-9F1F-1C63C9DDC84D}" srcOrd="0" destOrd="0" presId="urn:microsoft.com/office/officeart/2005/8/layout/cycle2"/>
    <dgm:cxn modelId="{97C71CCA-BABD-438B-8268-84C640314565}" type="presOf" srcId="{86883911-FF96-40B8-BFEB-24E30B4BD892}" destId="{499D90B5-1C36-45D2-AC52-06E317AB986D}" srcOrd="0" destOrd="0" presId="urn:microsoft.com/office/officeart/2005/8/layout/cycle2"/>
    <dgm:cxn modelId="{581C9775-A000-4E00-BCFF-E91574CA28B5}" type="presOf" srcId="{54CD2EE6-3ED2-4CC0-8627-EECC2B62B289}" destId="{E934CBE6-A1D7-4C5E-9EC2-AF30665E47FF}" srcOrd="0" destOrd="0" presId="urn:microsoft.com/office/officeart/2005/8/layout/cycle2"/>
    <dgm:cxn modelId="{C4B4F0A5-4BE3-44C9-90FA-1E25A078FC88}" type="presOf" srcId="{11D1310B-CC57-4B15-84BB-411CEE05193A}" destId="{2B3FBFD7-DF7F-427E-829D-15B309DF0A76}" srcOrd="0" destOrd="0" presId="urn:microsoft.com/office/officeart/2005/8/layout/cycle2"/>
    <dgm:cxn modelId="{A24742D2-DF58-4196-89D5-7770FBF108DE}" type="presParOf" srcId="{0E992CC4-9AD0-4557-93A2-8DAC36F29289}" destId="{32796422-869C-452D-9E78-794F04A35FBA}" srcOrd="0" destOrd="0" presId="urn:microsoft.com/office/officeart/2005/8/layout/cycle2"/>
    <dgm:cxn modelId="{4C2A60E7-44B3-4F97-ADA2-B1376D33DA56}" type="presParOf" srcId="{0E992CC4-9AD0-4557-93A2-8DAC36F29289}" destId="{2B3FBFD7-DF7F-427E-829D-15B309DF0A76}" srcOrd="1" destOrd="0" presId="urn:microsoft.com/office/officeart/2005/8/layout/cycle2"/>
    <dgm:cxn modelId="{0E97D77F-C3CD-479C-B83D-C21C98E077CE}" type="presParOf" srcId="{2B3FBFD7-DF7F-427E-829D-15B309DF0A76}" destId="{51EEC336-7B9B-4FBE-8101-DAF019D27328}" srcOrd="0" destOrd="0" presId="urn:microsoft.com/office/officeart/2005/8/layout/cycle2"/>
    <dgm:cxn modelId="{BF16C8DD-F7E4-41C4-A330-126827F6B2CF}" type="presParOf" srcId="{0E992CC4-9AD0-4557-93A2-8DAC36F29289}" destId="{77B6226D-50FE-49EC-9E2E-F8CD1A2740BF}" srcOrd="2" destOrd="0" presId="urn:microsoft.com/office/officeart/2005/8/layout/cycle2"/>
    <dgm:cxn modelId="{BB57A667-FE26-4BDC-B99E-3FE437E00A6F}" type="presParOf" srcId="{0E992CC4-9AD0-4557-93A2-8DAC36F29289}" destId="{450BFBA3-7D40-4FC3-A8FA-B017EFB6A92F}" srcOrd="3" destOrd="0" presId="urn:microsoft.com/office/officeart/2005/8/layout/cycle2"/>
    <dgm:cxn modelId="{E157163D-6CD3-4407-B1C2-574024DF5EB6}" type="presParOf" srcId="{450BFBA3-7D40-4FC3-A8FA-B017EFB6A92F}" destId="{F8E0506C-C451-4D89-B526-1E2E0CB277C2}" srcOrd="0" destOrd="0" presId="urn:microsoft.com/office/officeart/2005/8/layout/cycle2"/>
    <dgm:cxn modelId="{E0C4F1E9-FE3C-4A39-A46E-7C9103F34C6D}" type="presParOf" srcId="{0E992CC4-9AD0-4557-93A2-8DAC36F29289}" destId="{499D90B5-1C36-45D2-AC52-06E317AB986D}" srcOrd="4" destOrd="0" presId="urn:microsoft.com/office/officeart/2005/8/layout/cycle2"/>
    <dgm:cxn modelId="{7EF74B49-10C3-431A-83FA-4837F4678569}" type="presParOf" srcId="{0E992CC4-9AD0-4557-93A2-8DAC36F29289}" destId="{36819EB0-49DC-44C8-B816-8E30D3302B36}" srcOrd="5" destOrd="0" presId="urn:microsoft.com/office/officeart/2005/8/layout/cycle2"/>
    <dgm:cxn modelId="{85450769-48BB-483D-92CC-F5E13E781FF3}" type="presParOf" srcId="{36819EB0-49DC-44C8-B816-8E30D3302B36}" destId="{81AED950-8375-4FB9-8859-C12CBB37323F}" srcOrd="0" destOrd="0" presId="urn:microsoft.com/office/officeart/2005/8/layout/cycle2"/>
    <dgm:cxn modelId="{D20D6234-B685-4209-8581-9CC9CCE95B55}" type="presParOf" srcId="{0E992CC4-9AD0-4557-93A2-8DAC36F29289}" destId="{1F36A9FE-E1CB-4DF9-9772-4DC05D9952FF}" srcOrd="6" destOrd="0" presId="urn:microsoft.com/office/officeart/2005/8/layout/cycle2"/>
    <dgm:cxn modelId="{3547A458-185E-4279-BE2D-83BB9B4CBA36}" type="presParOf" srcId="{0E992CC4-9AD0-4557-93A2-8DAC36F29289}" destId="{E934CBE6-A1D7-4C5E-9EC2-AF30665E47FF}" srcOrd="7" destOrd="0" presId="urn:microsoft.com/office/officeart/2005/8/layout/cycle2"/>
    <dgm:cxn modelId="{104A0A24-6CD4-447C-BC5E-4F9F668EC4E3}" type="presParOf" srcId="{E934CBE6-A1D7-4C5E-9EC2-AF30665E47FF}" destId="{A1A2E1B1-5514-4E97-A0B0-FA43CDC57CEE}" srcOrd="0" destOrd="0" presId="urn:microsoft.com/office/officeart/2005/8/layout/cycle2"/>
    <dgm:cxn modelId="{D2EDE3C3-C1A0-4D6E-8A23-B3BF50A526C9}" type="presParOf" srcId="{0E992CC4-9AD0-4557-93A2-8DAC36F29289}" destId="{CBBFC206-8A19-41FB-9F1F-1C63C9DDC84D}" srcOrd="8" destOrd="0" presId="urn:microsoft.com/office/officeart/2005/8/layout/cycle2"/>
    <dgm:cxn modelId="{86EFD734-006B-49E5-B321-2220EAF31485}" type="presParOf" srcId="{0E992CC4-9AD0-4557-93A2-8DAC36F29289}" destId="{175D6864-D901-4990-B9C5-CD5B6FDBCF10}" srcOrd="9" destOrd="0" presId="urn:microsoft.com/office/officeart/2005/8/layout/cycle2"/>
    <dgm:cxn modelId="{86B10DFC-47AC-48F0-9C58-311D572FDF87}" type="presParOf" srcId="{175D6864-D901-4990-B9C5-CD5B6FDBCF10}" destId="{D2E40DE7-AE01-473F-9D77-46C88C9056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CB7C1-771A-420F-A76D-397372160D9C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A6F9C5-4EC3-4030-B9D7-C23F3D602AF3}">
      <dgm:prSet/>
      <dgm:spPr/>
      <dgm:t>
        <a:bodyPr/>
        <a:lstStyle/>
        <a:p>
          <a:endParaRPr lang="en-US"/>
        </a:p>
      </dgm:t>
    </dgm:pt>
    <dgm:pt modelId="{A03B3DCE-9EF4-4D88-B1B3-C205D007A6B2}" type="parTrans" cxnId="{62335BF6-E6A1-419B-AC89-3A5CE382B515}">
      <dgm:prSet/>
      <dgm:spPr/>
      <dgm:t>
        <a:bodyPr/>
        <a:lstStyle/>
        <a:p>
          <a:endParaRPr lang="en-US"/>
        </a:p>
      </dgm:t>
    </dgm:pt>
    <dgm:pt modelId="{3D2481C4-84C5-4F24-A70D-6FB84C02F975}" type="sibTrans" cxnId="{62335BF6-E6A1-419B-AC89-3A5CE382B515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riblet"/>
        </a:sp3d>
      </dgm:spPr>
      <dgm:t>
        <a:bodyPr/>
        <a:lstStyle/>
        <a:p>
          <a:endParaRPr lang="en-US"/>
        </a:p>
      </dgm:t>
    </dgm:pt>
    <dgm:pt modelId="{A3129422-8CED-431C-AB52-ED9B9524202B}">
      <dgm:prSet phldrT="[Text]" phldr="1"/>
      <dgm:spPr/>
      <dgm:t>
        <a:bodyPr/>
        <a:lstStyle/>
        <a:p>
          <a:endParaRPr lang="en-US" dirty="0"/>
        </a:p>
      </dgm:t>
    </dgm:pt>
    <dgm:pt modelId="{73E2216C-759A-4899-BDAA-69D307A769DD}" type="parTrans" cxnId="{DAF453A5-A908-4D29-8E3A-3C88542F41D0}">
      <dgm:prSet/>
      <dgm:spPr/>
      <dgm:t>
        <a:bodyPr/>
        <a:lstStyle/>
        <a:p>
          <a:endParaRPr lang="en-US"/>
        </a:p>
      </dgm:t>
    </dgm:pt>
    <dgm:pt modelId="{57B824F8-C361-47E4-9D22-EF6973A11F6E}" type="sibTrans" cxnId="{DAF453A5-A908-4D29-8E3A-3C88542F41D0}">
      <dgm:prSet/>
      <dgm:spPr/>
      <dgm:t>
        <a:bodyPr/>
        <a:lstStyle/>
        <a:p>
          <a:endParaRPr lang="en-US"/>
        </a:p>
      </dgm:t>
    </dgm:pt>
    <dgm:pt modelId="{ABCCB335-C0CD-4E1B-A474-17A957B6AFD4}">
      <dgm:prSet phldrT="[Text]" phldr="1"/>
      <dgm:spPr/>
      <dgm:t>
        <a:bodyPr/>
        <a:lstStyle/>
        <a:p>
          <a:endParaRPr lang="en-US" dirty="0"/>
        </a:p>
      </dgm:t>
    </dgm:pt>
    <dgm:pt modelId="{157C5D58-802D-4CEA-8D15-207D9931C6EB}" type="sibTrans" cxnId="{0E07538F-5CBC-4AE3-A077-938D8C8CA08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AB0E4182-AAAC-4BA7-B50A-DB95C70C7106}" type="parTrans" cxnId="{0E07538F-5CBC-4AE3-A077-938D8C8CA086}">
      <dgm:prSet/>
      <dgm:spPr/>
      <dgm:t>
        <a:bodyPr/>
        <a:lstStyle/>
        <a:p>
          <a:endParaRPr lang="en-US"/>
        </a:p>
      </dgm:t>
    </dgm:pt>
    <dgm:pt modelId="{8AFC21A3-7B22-4116-BA95-1F5D7478CEFF}">
      <dgm:prSet phldrT="[Text]" phldr="1"/>
      <dgm:spPr/>
      <dgm:t>
        <a:bodyPr/>
        <a:lstStyle/>
        <a:p>
          <a:endParaRPr lang="en-US" dirty="0"/>
        </a:p>
      </dgm:t>
    </dgm:pt>
    <dgm:pt modelId="{CA3D928F-5D59-492D-807E-7B4C6049730A}" type="sibTrans" cxnId="{895900AE-D547-4A72-A5CF-11450902BA8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/>
      </dgm:spPr>
      <dgm:t>
        <a:bodyPr/>
        <a:lstStyle/>
        <a:p>
          <a:endParaRPr lang="en-US"/>
        </a:p>
      </dgm:t>
    </dgm:pt>
    <dgm:pt modelId="{538FF275-624B-45B9-98AC-6D6A517EF3EB}" type="parTrans" cxnId="{895900AE-D547-4A72-A5CF-11450902BA83}">
      <dgm:prSet/>
      <dgm:spPr/>
      <dgm:t>
        <a:bodyPr/>
        <a:lstStyle/>
        <a:p>
          <a:endParaRPr lang="en-US"/>
        </a:p>
      </dgm:t>
    </dgm:pt>
    <dgm:pt modelId="{9260CB61-0E54-4899-A8FA-86AD535FCA2A}" type="pres">
      <dgm:prSet presAssocID="{095CB7C1-771A-420F-A76D-397372160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AE23AE6-6A26-404C-BF0F-EA3DD67F1B37}" type="pres">
      <dgm:prSet presAssocID="{095CB7C1-771A-420F-A76D-397372160D9C}" presName="Name1" presStyleCnt="0"/>
      <dgm:spPr/>
      <dgm:t>
        <a:bodyPr/>
        <a:lstStyle/>
        <a:p>
          <a:endParaRPr lang="en-US"/>
        </a:p>
      </dgm:t>
    </dgm:pt>
    <dgm:pt modelId="{EE7C0EF3-C921-4ED0-ACD5-50D26D731291}" type="pres">
      <dgm:prSet presAssocID="{3D2481C4-84C5-4F24-A70D-6FB84C02F975}" presName="picture_1" presStyleCnt="0"/>
      <dgm:spPr/>
      <dgm:t>
        <a:bodyPr/>
        <a:lstStyle/>
        <a:p>
          <a:endParaRPr lang="en-US"/>
        </a:p>
      </dgm:t>
    </dgm:pt>
    <dgm:pt modelId="{BB1F383E-5589-42CD-8310-42EAAEECCD15}" type="pres">
      <dgm:prSet presAssocID="{3D2481C4-84C5-4F24-A70D-6FB84C02F975}" presName="pictureRepeatNode" presStyleLbl="alignImgPlace1" presStyleIdx="0" presStyleCnt="4" custScaleX="80946" custScaleY="92132" custLinFactNeighborX="-10044" custLinFactNeighborY="-88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ADB410-DCD8-4C14-AC20-B4D3F82EAA9D}" type="pres">
      <dgm:prSet presAssocID="{06A6F9C5-4EC3-4030-B9D7-C23F3D602AF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ECD8A-77D3-403D-8728-DA7B19420532}" type="pres">
      <dgm:prSet presAssocID="{157C5D58-802D-4CEA-8D15-207D9931C6EB}" presName="picture_2" presStyleCnt="0"/>
      <dgm:spPr/>
      <dgm:t>
        <a:bodyPr/>
        <a:lstStyle/>
        <a:p>
          <a:endParaRPr lang="en-US"/>
        </a:p>
      </dgm:t>
    </dgm:pt>
    <dgm:pt modelId="{B59E0C3E-37FF-4414-BA60-66352982A233}" type="pres">
      <dgm:prSet presAssocID="{157C5D58-802D-4CEA-8D15-207D9931C6EB}" presName="pictureRepeatNode" presStyleLbl="alignImgPlace1" presStyleIdx="1" presStyleCnt="4" custScaleX="150526" custScaleY="135803" custLinFactNeighborX="74623" custLinFactNeighborY="72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529156F-0B7B-4648-881F-8FCFBD6D3E88}" type="pres">
      <dgm:prSet presAssocID="{ABCCB335-C0CD-4E1B-A474-17A957B6AFD4}" presName="line_2" presStyleLbl="parChTrans1D1" presStyleIdx="0" presStyleCnt="3" custLinFactY="320811" custLinFactNeighborY="400000"/>
      <dgm:spPr/>
      <dgm:t>
        <a:bodyPr/>
        <a:lstStyle/>
        <a:p>
          <a:endParaRPr lang="en-US"/>
        </a:p>
      </dgm:t>
    </dgm:pt>
    <dgm:pt modelId="{BDF2B1A1-DF6E-4B93-9891-F5C38B3B35F2}" type="pres">
      <dgm:prSet presAssocID="{ABCCB335-C0CD-4E1B-A474-17A957B6AFD4}" presName="textparent_2" presStyleLbl="node1" presStyleIdx="0" presStyleCnt="0"/>
      <dgm:spPr/>
      <dgm:t>
        <a:bodyPr/>
        <a:lstStyle/>
        <a:p>
          <a:endParaRPr lang="en-US"/>
        </a:p>
      </dgm:t>
    </dgm:pt>
    <dgm:pt modelId="{C856D9DA-A26D-4E65-8DC5-84850220C0BC}" type="pres">
      <dgm:prSet presAssocID="{ABCCB335-C0CD-4E1B-A474-17A957B6AFD4}" presName="text_2" presStyleLbl="revTx" presStyleIdx="0" presStyleCnt="3" custLinFactX="200000" custLinFactNeighborX="277763" custLinFactNeighborY="82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5D5D7-6EB1-49E6-8225-9BD55B24748E}" type="pres">
      <dgm:prSet presAssocID="{CA3D928F-5D59-492D-807E-7B4C6049730A}" presName="picture_3" presStyleCnt="0"/>
      <dgm:spPr/>
      <dgm:t>
        <a:bodyPr/>
        <a:lstStyle/>
        <a:p>
          <a:endParaRPr lang="en-US"/>
        </a:p>
      </dgm:t>
    </dgm:pt>
    <dgm:pt modelId="{A2DBBFDF-E194-4173-BC40-4A8D501A907F}" type="pres">
      <dgm:prSet presAssocID="{CA3D928F-5D59-492D-807E-7B4C6049730A}" presName="pictureRepeatNode" presStyleLbl="alignImgPlace1" presStyleIdx="2" presStyleCnt="4" custScaleX="165900" custScaleY="94797" custLinFactNeighborX="-52191" custLinFactNeighborY="-303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4E562B73-4452-42C4-952A-A339028DDBB6}" type="pres">
      <dgm:prSet presAssocID="{8AFC21A3-7B22-4116-BA95-1F5D7478CEFF}" presName="line_3" presStyleLbl="parChTrans1D1" presStyleIdx="1" presStyleCnt="3" custLinFactNeighborX="-14584" custLinFactNeighborY="25917"/>
      <dgm:spPr/>
      <dgm:t>
        <a:bodyPr/>
        <a:lstStyle/>
        <a:p>
          <a:endParaRPr lang="en-US"/>
        </a:p>
      </dgm:t>
    </dgm:pt>
    <dgm:pt modelId="{672B172E-E5FF-4173-A928-2EB24911C138}" type="pres">
      <dgm:prSet presAssocID="{8AFC21A3-7B22-4116-BA95-1F5D7478CEFF}" presName="textparent_3" presStyleLbl="node1" presStyleIdx="0" presStyleCnt="0"/>
      <dgm:spPr/>
      <dgm:t>
        <a:bodyPr/>
        <a:lstStyle/>
        <a:p>
          <a:endParaRPr lang="en-US"/>
        </a:p>
      </dgm:t>
    </dgm:pt>
    <dgm:pt modelId="{716F72F0-6022-4883-843E-9F22CC41568A}" type="pres">
      <dgm:prSet presAssocID="{8AFC21A3-7B22-4116-BA95-1F5D7478CEFF}" presName="text_3" presStyleLbl="revTx" presStyleIdx="1" presStyleCnt="3" custScaleX="828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2896-54D7-4781-B7B6-2B7D01E72FA9}" type="pres">
      <dgm:prSet presAssocID="{57B824F8-C361-47E4-9D22-EF6973A11F6E}" presName="picture_4" presStyleCnt="0"/>
      <dgm:spPr/>
      <dgm:t>
        <a:bodyPr/>
        <a:lstStyle/>
        <a:p>
          <a:endParaRPr lang="en-US"/>
        </a:p>
      </dgm:t>
    </dgm:pt>
    <dgm:pt modelId="{02267A7D-EB8D-41C4-933B-5703C6BDFB7E}" type="pres">
      <dgm:prSet presAssocID="{57B824F8-C361-47E4-9D22-EF6973A11F6E}" presName="pictureRepeatNode" presStyleLbl="alignImgPlace1" presStyleIdx="3" presStyleCnt="4" custScaleX="163035" custScaleY="134113" custLinFactNeighborX="91246" custLinFactNeighborY="-573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42C80-59C8-4BE6-9026-73D41E506F5B}" type="pres">
      <dgm:prSet presAssocID="{A3129422-8CED-431C-AB52-ED9B9524202B}" presName="line_4" presStyleLbl="parChTrans1D1" presStyleIdx="2" presStyleCnt="3"/>
      <dgm:spPr/>
      <dgm:t>
        <a:bodyPr/>
        <a:lstStyle/>
        <a:p>
          <a:endParaRPr lang="en-US"/>
        </a:p>
      </dgm:t>
    </dgm:pt>
    <dgm:pt modelId="{7F87837C-2624-418F-8884-5CFF0B28FC8A}" type="pres">
      <dgm:prSet presAssocID="{A3129422-8CED-431C-AB52-ED9B9524202B}" presName="textparent_4" presStyleLbl="node1" presStyleIdx="0" presStyleCnt="0"/>
      <dgm:spPr/>
      <dgm:t>
        <a:bodyPr/>
        <a:lstStyle/>
        <a:p>
          <a:endParaRPr lang="en-US"/>
        </a:p>
      </dgm:t>
    </dgm:pt>
    <dgm:pt modelId="{C3CFCBBA-73B7-421D-88E2-2A1C670D923B}" type="pres">
      <dgm:prSet presAssocID="{A3129422-8CED-431C-AB52-ED9B9524202B}" presName="text_4" presStyleLbl="revTx" presStyleIdx="2" presStyleCnt="3" custAng="21408305" custScaleX="544699" custScaleY="113101" custLinFactX="-600000" custLinFactY="-100000" custLinFactNeighborX="-611497" custLinFactNeighborY="-146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35BF6-E6A1-419B-AC89-3A5CE382B515}" srcId="{095CB7C1-771A-420F-A76D-397372160D9C}" destId="{06A6F9C5-4EC3-4030-B9D7-C23F3D602AF3}" srcOrd="0" destOrd="0" parTransId="{A03B3DCE-9EF4-4D88-B1B3-C205D007A6B2}" sibTransId="{3D2481C4-84C5-4F24-A70D-6FB84C02F975}"/>
    <dgm:cxn modelId="{DAF453A5-A908-4D29-8E3A-3C88542F41D0}" srcId="{095CB7C1-771A-420F-A76D-397372160D9C}" destId="{A3129422-8CED-431C-AB52-ED9B9524202B}" srcOrd="3" destOrd="0" parTransId="{73E2216C-759A-4899-BDAA-69D307A769DD}" sibTransId="{57B824F8-C361-47E4-9D22-EF6973A11F6E}"/>
    <dgm:cxn modelId="{230ED7E8-2EEF-4E99-8EA8-E939A1FE44B3}" type="presOf" srcId="{57B824F8-C361-47E4-9D22-EF6973A11F6E}" destId="{02267A7D-EB8D-41C4-933B-5703C6BDFB7E}" srcOrd="0" destOrd="0" presId="urn:microsoft.com/office/officeart/2008/layout/CircularPictureCallout"/>
    <dgm:cxn modelId="{7A23EA43-4F71-4394-8A05-28F85C255538}" type="presOf" srcId="{06A6F9C5-4EC3-4030-B9D7-C23F3D602AF3}" destId="{1DADB410-DCD8-4C14-AC20-B4D3F82EAA9D}" srcOrd="0" destOrd="0" presId="urn:microsoft.com/office/officeart/2008/layout/CircularPictureCallout"/>
    <dgm:cxn modelId="{79619777-302F-4A2E-8333-717C554E2EBA}" type="presOf" srcId="{3D2481C4-84C5-4F24-A70D-6FB84C02F975}" destId="{BB1F383E-5589-42CD-8310-42EAAEECCD15}" srcOrd="0" destOrd="0" presId="urn:microsoft.com/office/officeart/2008/layout/CircularPictureCallout"/>
    <dgm:cxn modelId="{DF11DEC2-C726-4B5A-ADD9-BFC5B3A2C2DF}" type="presOf" srcId="{095CB7C1-771A-420F-A76D-397372160D9C}" destId="{9260CB61-0E54-4899-A8FA-86AD535FCA2A}" srcOrd="0" destOrd="0" presId="urn:microsoft.com/office/officeart/2008/layout/CircularPictureCallout"/>
    <dgm:cxn modelId="{0E07538F-5CBC-4AE3-A077-938D8C8CA086}" srcId="{095CB7C1-771A-420F-A76D-397372160D9C}" destId="{ABCCB335-C0CD-4E1B-A474-17A957B6AFD4}" srcOrd="1" destOrd="0" parTransId="{AB0E4182-AAAC-4BA7-B50A-DB95C70C7106}" sibTransId="{157C5D58-802D-4CEA-8D15-207D9931C6EB}"/>
    <dgm:cxn modelId="{C5A51D0B-1C18-4C27-8235-DADEC4CE1B80}" type="presOf" srcId="{157C5D58-802D-4CEA-8D15-207D9931C6EB}" destId="{B59E0C3E-37FF-4414-BA60-66352982A233}" srcOrd="0" destOrd="0" presId="urn:microsoft.com/office/officeart/2008/layout/CircularPictureCallout"/>
    <dgm:cxn modelId="{E647B764-533F-438B-8324-A76B678DDFFD}" type="presOf" srcId="{CA3D928F-5D59-492D-807E-7B4C6049730A}" destId="{A2DBBFDF-E194-4173-BC40-4A8D501A907F}" srcOrd="0" destOrd="0" presId="urn:microsoft.com/office/officeart/2008/layout/CircularPictureCallout"/>
    <dgm:cxn modelId="{78E06BDC-A7BE-4A43-9490-3211E757BCA6}" type="presOf" srcId="{A3129422-8CED-431C-AB52-ED9B9524202B}" destId="{C3CFCBBA-73B7-421D-88E2-2A1C670D923B}" srcOrd="0" destOrd="0" presId="urn:microsoft.com/office/officeart/2008/layout/CircularPictureCallout"/>
    <dgm:cxn modelId="{F02DFBFB-9663-4213-A8C8-71C7525BC0BB}" type="presOf" srcId="{ABCCB335-C0CD-4E1B-A474-17A957B6AFD4}" destId="{C856D9DA-A26D-4E65-8DC5-84850220C0BC}" srcOrd="0" destOrd="0" presId="urn:microsoft.com/office/officeart/2008/layout/CircularPictureCallout"/>
    <dgm:cxn modelId="{895900AE-D547-4A72-A5CF-11450902BA83}" srcId="{095CB7C1-771A-420F-A76D-397372160D9C}" destId="{8AFC21A3-7B22-4116-BA95-1F5D7478CEFF}" srcOrd="2" destOrd="0" parTransId="{538FF275-624B-45B9-98AC-6D6A517EF3EB}" sibTransId="{CA3D928F-5D59-492D-807E-7B4C6049730A}"/>
    <dgm:cxn modelId="{18F08A69-36C1-4CEB-A67B-35AFA1083904}" type="presOf" srcId="{8AFC21A3-7B22-4116-BA95-1F5D7478CEFF}" destId="{716F72F0-6022-4883-843E-9F22CC41568A}" srcOrd="0" destOrd="0" presId="urn:microsoft.com/office/officeart/2008/layout/CircularPictureCallout"/>
    <dgm:cxn modelId="{57013369-EEFE-4894-B354-93481DD397BD}" type="presParOf" srcId="{9260CB61-0E54-4899-A8FA-86AD535FCA2A}" destId="{3AE23AE6-6A26-404C-BF0F-EA3DD67F1B37}" srcOrd="0" destOrd="0" presId="urn:microsoft.com/office/officeart/2008/layout/CircularPictureCallout"/>
    <dgm:cxn modelId="{452B54D2-EDEA-4CCE-AF8A-0ED4F10E06B6}" type="presParOf" srcId="{3AE23AE6-6A26-404C-BF0F-EA3DD67F1B37}" destId="{EE7C0EF3-C921-4ED0-ACD5-50D26D731291}" srcOrd="0" destOrd="0" presId="urn:microsoft.com/office/officeart/2008/layout/CircularPictureCallout"/>
    <dgm:cxn modelId="{B98C4FA1-D70B-41EB-96AC-794D1C081A33}" type="presParOf" srcId="{EE7C0EF3-C921-4ED0-ACD5-50D26D731291}" destId="{BB1F383E-5589-42CD-8310-42EAAEECCD15}" srcOrd="0" destOrd="0" presId="urn:microsoft.com/office/officeart/2008/layout/CircularPictureCallout"/>
    <dgm:cxn modelId="{3AACE5D6-AF64-4FDF-B014-FFFB15456451}" type="presParOf" srcId="{3AE23AE6-6A26-404C-BF0F-EA3DD67F1B37}" destId="{1DADB410-DCD8-4C14-AC20-B4D3F82EAA9D}" srcOrd="1" destOrd="0" presId="urn:microsoft.com/office/officeart/2008/layout/CircularPictureCallout"/>
    <dgm:cxn modelId="{71B39CDD-9C3F-49A6-9E68-A261FC9BA4A1}" type="presParOf" srcId="{3AE23AE6-6A26-404C-BF0F-EA3DD67F1B37}" destId="{1A0ECD8A-77D3-403D-8728-DA7B19420532}" srcOrd="2" destOrd="0" presId="urn:microsoft.com/office/officeart/2008/layout/CircularPictureCallout"/>
    <dgm:cxn modelId="{88308325-7D15-4994-8FD7-E8992B15DADB}" type="presParOf" srcId="{1A0ECD8A-77D3-403D-8728-DA7B19420532}" destId="{B59E0C3E-37FF-4414-BA60-66352982A233}" srcOrd="0" destOrd="0" presId="urn:microsoft.com/office/officeart/2008/layout/CircularPictureCallout"/>
    <dgm:cxn modelId="{24041CB7-B95B-4C28-81C9-26C887DAC159}" type="presParOf" srcId="{3AE23AE6-6A26-404C-BF0F-EA3DD67F1B37}" destId="{8529156F-0B7B-4648-881F-8FCFBD6D3E88}" srcOrd="3" destOrd="0" presId="urn:microsoft.com/office/officeart/2008/layout/CircularPictureCallout"/>
    <dgm:cxn modelId="{951B53B6-D6A1-4053-B318-7C4F1FB2E17C}" type="presParOf" srcId="{3AE23AE6-6A26-404C-BF0F-EA3DD67F1B37}" destId="{BDF2B1A1-DF6E-4B93-9891-F5C38B3B35F2}" srcOrd="4" destOrd="0" presId="urn:microsoft.com/office/officeart/2008/layout/CircularPictureCallout"/>
    <dgm:cxn modelId="{28BADB88-AA5C-4B06-BEAA-6D678499BD23}" type="presParOf" srcId="{BDF2B1A1-DF6E-4B93-9891-F5C38B3B35F2}" destId="{C856D9DA-A26D-4E65-8DC5-84850220C0BC}" srcOrd="0" destOrd="0" presId="urn:microsoft.com/office/officeart/2008/layout/CircularPictureCallout"/>
    <dgm:cxn modelId="{0AA529DD-D2A6-4820-90B3-7C545957F43A}" type="presParOf" srcId="{3AE23AE6-6A26-404C-BF0F-EA3DD67F1B37}" destId="{7C65D5D7-6EB1-49E6-8225-9BD55B24748E}" srcOrd="5" destOrd="0" presId="urn:microsoft.com/office/officeart/2008/layout/CircularPictureCallout"/>
    <dgm:cxn modelId="{E0584DC6-27EC-4309-8587-E03F084B1055}" type="presParOf" srcId="{7C65D5D7-6EB1-49E6-8225-9BD55B24748E}" destId="{A2DBBFDF-E194-4173-BC40-4A8D501A907F}" srcOrd="0" destOrd="0" presId="urn:microsoft.com/office/officeart/2008/layout/CircularPictureCallout"/>
    <dgm:cxn modelId="{73A7389E-D790-45DF-A0E2-91523BD88655}" type="presParOf" srcId="{3AE23AE6-6A26-404C-BF0F-EA3DD67F1B37}" destId="{4E562B73-4452-42C4-952A-A339028DDBB6}" srcOrd="6" destOrd="0" presId="urn:microsoft.com/office/officeart/2008/layout/CircularPictureCallout"/>
    <dgm:cxn modelId="{86F7C7EA-83E6-409F-A8AD-A6309BC1CD9C}" type="presParOf" srcId="{3AE23AE6-6A26-404C-BF0F-EA3DD67F1B37}" destId="{672B172E-E5FF-4173-A928-2EB24911C138}" srcOrd="7" destOrd="0" presId="urn:microsoft.com/office/officeart/2008/layout/CircularPictureCallout"/>
    <dgm:cxn modelId="{AE67C712-CC3B-43E3-8FCD-8197678DFF41}" type="presParOf" srcId="{672B172E-E5FF-4173-A928-2EB24911C138}" destId="{716F72F0-6022-4883-843E-9F22CC41568A}" srcOrd="0" destOrd="0" presId="urn:microsoft.com/office/officeart/2008/layout/CircularPictureCallout"/>
    <dgm:cxn modelId="{AB9C0C45-AC5B-4364-B99F-00FEAC5E172E}" type="presParOf" srcId="{3AE23AE6-6A26-404C-BF0F-EA3DD67F1B37}" destId="{CD762896-54D7-4781-B7B6-2B7D01E72FA9}" srcOrd="8" destOrd="0" presId="urn:microsoft.com/office/officeart/2008/layout/CircularPictureCallout"/>
    <dgm:cxn modelId="{9A9D6EBA-AB2C-4198-8EF9-6BA5ED6D4683}" type="presParOf" srcId="{CD762896-54D7-4781-B7B6-2B7D01E72FA9}" destId="{02267A7D-EB8D-41C4-933B-5703C6BDFB7E}" srcOrd="0" destOrd="0" presId="urn:microsoft.com/office/officeart/2008/layout/CircularPictureCallout"/>
    <dgm:cxn modelId="{B49E5048-BF02-477F-8CF1-BEB1DB1A83FC}" type="presParOf" srcId="{3AE23AE6-6A26-404C-BF0F-EA3DD67F1B37}" destId="{D7B42C80-59C8-4BE6-9026-73D41E506F5B}" srcOrd="9" destOrd="0" presId="urn:microsoft.com/office/officeart/2008/layout/CircularPictureCallout"/>
    <dgm:cxn modelId="{3D59BA1B-9FB7-4092-B6D7-DAC592A336FA}" type="presParOf" srcId="{3AE23AE6-6A26-404C-BF0F-EA3DD67F1B37}" destId="{7F87837C-2624-418F-8884-5CFF0B28FC8A}" srcOrd="10" destOrd="0" presId="urn:microsoft.com/office/officeart/2008/layout/CircularPictureCallout"/>
    <dgm:cxn modelId="{01A56664-BF68-4A1F-8535-2ABB241DBDAE}" type="presParOf" srcId="{7F87837C-2624-418F-8884-5CFF0B28FC8A}" destId="{C3CFCBBA-73B7-421D-88E2-2A1C670D923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C89ED-B2D8-477B-AE7F-DC7A1AC2F0B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56F3D120-7BAE-4D3B-A017-C10BDEB631C9}">
      <dgm:prSet phldrT="[Text]" custT="1"/>
      <dgm:spPr/>
      <dgm:t>
        <a:bodyPr/>
        <a:lstStyle/>
        <a:p>
          <a:r>
            <a:rPr lang="en-US" sz="2400" dirty="0" smtClean="0"/>
            <a:t>Safety Glasses </a:t>
          </a:r>
          <a:r>
            <a:rPr lang="en-US" sz="1400" dirty="0" smtClean="0"/>
            <a:t>(including options that fit over glasses or that have reader/magnification included)</a:t>
          </a:r>
          <a:endParaRPr lang="en-US" sz="1400" dirty="0"/>
        </a:p>
      </dgm:t>
    </dgm:pt>
    <dgm:pt modelId="{D1606B6A-928D-457F-BBB9-D025F02A7A9F}" type="parTrans" cxnId="{86F81029-CC6D-4FF0-B99E-867EE80FF37A}">
      <dgm:prSet/>
      <dgm:spPr/>
      <dgm:t>
        <a:bodyPr/>
        <a:lstStyle/>
        <a:p>
          <a:endParaRPr lang="en-US"/>
        </a:p>
      </dgm:t>
    </dgm:pt>
    <dgm:pt modelId="{40DCDF3A-BD60-4D16-A72C-4D510212DD33}" type="sibTrans" cxnId="{86F81029-CC6D-4FF0-B99E-867EE80FF37A}">
      <dgm:prSet/>
      <dgm:spPr/>
      <dgm:t>
        <a:bodyPr/>
        <a:lstStyle/>
        <a:p>
          <a:endParaRPr lang="en-US"/>
        </a:p>
      </dgm:t>
    </dgm:pt>
    <dgm:pt modelId="{5996BEC7-32D2-4803-BEB8-0039A6914E46}">
      <dgm:prSet phldrT="[Text]"/>
      <dgm:spPr/>
      <dgm:t>
        <a:bodyPr/>
        <a:lstStyle/>
        <a:p>
          <a:r>
            <a:rPr lang="en-US" dirty="0" smtClean="0"/>
            <a:t>Disposable Eye and Face Shields</a:t>
          </a:r>
          <a:endParaRPr lang="en-US" dirty="0"/>
        </a:p>
      </dgm:t>
    </dgm:pt>
    <dgm:pt modelId="{3E7898B1-3A02-42E8-B4D2-E5694FEC2576}" type="parTrans" cxnId="{C3357143-D818-4B31-9017-8B70677DCFDF}">
      <dgm:prSet/>
      <dgm:spPr/>
      <dgm:t>
        <a:bodyPr/>
        <a:lstStyle/>
        <a:p>
          <a:endParaRPr lang="en-US"/>
        </a:p>
      </dgm:t>
    </dgm:pt>
    <dgm:pt modelId="{B00A436C-09FC-4B81-AC1F-3204B3A8EB9B}" type="sibTrans" cxnId="{C3357143-D818-4B31-9017-8B70677DCFDF}">
      <dgm:prSet/>
      <dgm:spPr/>
      <dgm:t>
        <a:bodyPr/>
        <a:lstStyle/>
        <a:p>
          <a:endParaRPr lang="en-US"/>
        </a:p>
      </dgm:t>
    </dgm:pt>
    <dgm:pt modelId="{52CF04CF-B7AE-4EF0-B50B-1897DB0822CF}">
      <dgm:prSet phldrT="[Text]"/>
      <dgm:spPr/>
      <dgm:t>
        <a:bodyPr/>
        <a:lstStyle/>
        <a:p>
          <a:r>
            <a:rPr lang="en-US" dirty="0" smtClean="0"/>
            <a:t>Attachable Side Shields</a:t>
          </a:r>
          <a:endParaRPr lang="en-US" dirty="0"/>
        </a:p>
      </dgm:t>
    </dgm:pt>
    <dgm:pt modelId="{54FC71A9-DC0A-45CB-9EDF-00A867FEEA7E}" type="parTrans" cxnId="{369A42FE-405C-4649-933A-FB2CD6F68C8C}">
      <dgm:prSet/>
      <dgm:spPr/>
      <dgm:t>
        <a:bodyPr/>
        <a:lstStyle/>
        <a:p>
          <a:endParaRPr lang="en-US"/>
        </a:p>
      </dgm:t>
    </dgm:pt>
    <dgm:pt modelId="{70FB71AA-5A07-439F-A351-3E7EDC641DEC}" type="sibTrans" cxnId="{369A42FE-405C-4649-933A-FB2CD6F68C8C}">
      <dgm:prSet/>
      <dgm:spPr/>
      <dgm:t>
        <a:bodyPr/>
        <a:lstStyle/>
        <a:p>
          <a:endParaRPr lang="en-US"/>
        </a:p>
      </dgm:t>
    </dgm:pt>
    <dgm:pt modelId="{D49E8BC0-A126-404E-BC48-8074F7FB0ADD}" type="pres">
      <dgm:prSet presAssocID="{AF2C89ED-B2D8-477B-AE7F-DC7A1AC2F0B8}" presName="compositeShape" presStyleCnt="0">
        <dgm:presLayoutVars>
          <dgm:dir/>
          <dgm:resizeHandles/>
        </dgm:presLayoutVars>
      </dgm:prSet>
      <dgm:spPr/>
    </dgm:pt>
    <dgm:pt modelId="{A8E5BCFB-99E9-4CED-8A4C-F25BF92C1F63}" type="pres">
      <dgm:prSet presAssocID="{AF2C89ED-B2D8-477B-AE7F-DC7A1AC2F0B8}" presName="pyramid" presStyleLbl="node1" presStyleIdx="0" presStyleCnt="1" custAng="0" custLinFactNeighborX="-1367" custLinFactNeighborY="-4703"/>
      <dgm:spPr/>
    </dgm:pt>
    <dgm:pt modelId="{B9D7DD28-B395-45E5-A84F-5295A0B4AC3E}" type="pres">
      <dgm:prSet presAssocID="{AF2C89ED-B2D8-477B-AE7F-DC7A1AC2F0B8}" presName="theList" presStyleCnt="0"/>
      <dgm:spPr/>
    </dgm:pt>
    <dgm:pt modelId="{ED58340E-6B94-4035-8F9C-5C1E4CB3E649}" type="pres">
      <dgm:prSet presAssocID="{56F3D120-7BAE-4D3B-A017-C10BDEB631C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AFD3-0C8B-48E0-93ED-B51B39CC31AF}" type="pres">
      <dgm:prSet presAssocID="{56F3D120-7BAE-4D3B-A017-C10BDEB631C9}" presName="aSpace" presStyleCnt="0"/>
      <dgm:spPr/>
    </dgm:pt>
    <dgm:pt modelId="{8CEAB7CA-A183-4B1A-9EBC-15D00A545EBA}" type="pres">
      <dgm:prSet presAssocID="{5996BEC7-32D2-4803-BEB8-0039A6914E4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723BC-29CA-4ED0-A25F-B6737798249A}" type="pres">
      <dgm:prSet presAssocID="{5996BEC7-32D2-4803-BEB8-0039A6914E46}" presName="aSpace" presStyleCnt="0"/>
      <dgm:spPr/>
    </dgm:pt>
    <dgm:pt modelId="{6397FDD7-C235-4BE2-BE6C-8C6B638934C5}" type="pres">
      <dgm:prSet presAssocID="{52CF04CF-B7AE-4EF0-B50B-1897DB0822C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8F33F-7C35-492E-8DAE-7C36DBF785B4}" type="pres">
      <dgm:prSet presAssocID="{52CF04CF-B7AE-4EF0-B50B-1897DB0822CF}" presName="aSpace" presStyleCnt="0"/>
      <dgm:spPr/>
    </dgm:pt>
  </dgm:ptLst>
  <dgm:cxnLst>
    <dgm:cxn modelId="{C3357143-D818-4B31-9017-8B70677DCFDF}" srcId="{AF2C89ED-B2D8-477B-AE7F-DC7A1AC2F0B8}" destId="{5996BEC7-32D2-4803-BEB8-0039A6914E46}" srcOrd="1" destOrd="0" parTransId="{3E7898B1-3A02-42E8-B4D2-E5694FEC2576}" sibTransId="{B00A436C-09FC-4B81-AC1F-3204B3A8EB9B}"/>
    <dgm:cxn modelId="{369A42FE-405C-4649-933A-FB2CD6F68C8C}" srcId="{AF2C89ED-B2D8-477B-AE7F-DC7A1AC2F0B8}" destId="{52CF04CF-B7AE-4EF0-B50B-1897DB0822CF}" srcOrd="2" destOrd="0" parTransId="{54FC71A9-DC0A-45CB-9EDF-00A867FEEA7E}" sibTransId="{70FB71AA-5A07-439F-A351-3E7EDC641DEC}"/>
    <dgm:cxn modelId="{3DF7B7CB-83C0-4502-A504-488AF60384D0}" type="presOf" srcId="{AF2C89ED-B2D8-477B-AE7F-DC7A1AC2F0B8}" destId="{D49E8BC0-A126-404E-BC48-8074F7FB0ADD}" srcOrd="0" destOrd="0" presId="urn:microsoft.com/office/officeart/2005/8/layout/pyramid2"/>
    <dgm:cxn modelId="{4AEFA696-06B8-414E-9721-FA9EC1A414B5}" type="presOf" srcId="{52CF04CF-B7AE-4EF0-B50B-1897DB0822CF}" destId="{6397FDD7-C235-4BE2-BE6C-8C6B638934C5}" srcOrd="0" destOrd="0" presId="urn:microsoft.com/office/officeart/2005/8/layout/pyramid2"/>
    <dgm:cxn modelId="{A7418119-2485-47F7-BAF4-FD3C7C54B2DB}" type="presOf" srcId="{56F3D120-7BAE-4D3B-A017-C10BDEB631C9}" destId="{ED58340E-6B94-4035-8F9C-5C1E4CB3E649}" srcOrd="0" destOrd="0" presId="urn:microsoft.com/office/officeart/2005/8/layout/pyramid2"/>
    <dgm:cxn modelId="{86F81029-CC6D-4FF0-B99E-867EE80FF37A}" srcId="{AF2C89ED-B2D8-477B-AE7F-DC7A1AC2F0B8}" destId="{56F3D120-7BAE-4D3B-A017-C10BDEB631C9}" srcOrd="0" destOrd="0" parTransId="{D1606B6A-928D-457F-BBB9-D025F02A7A9F}" sibTransId="{40DCDF3A-BD60-4D16-A72C-4D510212DD33}"/>
    <dgm:cxn modelId="{9C970023-8246-4A41-817F-8F892460821D}" type="presOf" srcId="{5996BEC7-32D2-4803-BEB8-0039A6914E46}" destId="{8CEAB7CA-A183-4B1A-9EBC-15D00A545EBA}" srcOrd="0" destOrd="0" presId="urn:microsoft.com/office/officeart/2005/8/layout/pyramid2"/>
    <dgm:cxn modelId="{1A9490B9-583B-4D9F-A744-A10D81BEDB2E}" type="presParOf" srcId="{D49E8BC0-A126-404E-BC48-8074F7FB0ADD}" destId="{A8E5BCFB-99E9-4CED-8A4C-F25BF92C1F63}" srcOrd="0" destOrd="0" presId="urn:microsoft.com/office/officeart/2005/8/layout/pyramid2"/>
    <dgm:cxn modelId="{F1CD754F-558C-407D-BB07-D89AE4469CD8}" type="presParOf" srcId="{D49E8BC0-A126-404E-BC48-8074F7FB0ADD}" destId="{B9D7DD28-B395-45E5-A84F-5295A0B4AC3E}" srcOrd="1" destOrd="0" presId="urn:microsoft.com/office/officeart/2005/8/layout/pyramid2"/>
    <dgm:cxn modelId="{173DBD8C-D641-4D16-AED0-1748D91E4AF2}" type="presParOf" srcId="{B9D7DD28-B395-45E5-A84F-5295A0B4AC3E}" destId="{ED58340E-6B94-4035-8F9C-5C1E4CB3E649}" srcOrd="0" destOrd="0" presId="urn:microsoft.com/office/officeart/2005/8/layout/pyramid2"/>
    <dgm:cxn modelId="{FF6CF039-99E0-484E-BB31-CA2E0CAB6562}" type="presParOf" srcId="{B9D7DD28-B395-45E5-A84F-5295A0B4AC3E}" destId="{9F79AFD3-0C8B-48E0-93ED-B51B39CC31AF}" srcOrd="1" destOrd="0" presId="urn:microsoft.com/office/officeart/2005/8/layout/pyramid2"/>
    <dgm:cxn modelId="{A42C3E36-F28B-4E77-8DF3-76C17B6BDDEB}" type="presParOf" srcId="{B9D7DD28-B395-45E5-A84F-5295A0B4AC3E}" destId="{8CEAB7CA-A183-4B1A-9EBC-15D00A545EBA}" srcOrd="2" destOrd="0" presId="urn:microsoft.com/office/officeart/2005/8/layout/pyramid2"/>
    <dgm:cxn modelId="{9E5012DB-889B-4BAC-9EE3-D54D3368B7F5}" type="presParOf" srcId="{B9D7DD28-B395-45E5-A84F-5295A0B4AC3E}" destId="{02E723BC-29CA-4ED0-A25F-B6737798249A}" srcOrd="3" destOrd="0" presId="urn:microsoft.com/office/officeart/2005/8/layout/pyramid2"/>
    <dgm:cxn modelId="{3B850102-513B-481D-9896-7B9B4B09DDB4}" type="presParOf" srcId="{B9D7DD28-B395-45E5-A84F-5295A0B4AC3E}" destId="{6397FDD7-C235-4BE2-BE6C-8C6B638934C5}" srcOrd="4" destOrd="0" presId="urn:microsoft.com/office/officeart/2005/8/layout/pyramid2"/>
    <dgm:cxn modelId="{DC900C39-D9F2-454D-974F-1043B751B34A}" type="presParOf" srcId="{B9D7DD28-B395-45E5-A84F-5295A0B4AC3E}" destId="{2048F33F-7C35-492E-8DAE-7C36DBF785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6F257-0207-47AE-85DC-E880900ADF50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A76ADEA-0763-4CD0-9DF9-EC96F2ECC593}">
      <dgm:prSet phldrT="[Text]"/>
      <dgm:spPr/>
      <dgm:t>
        <a:bodyPr/>
        <a:lstStyle/>
        <a:p>
          <a:r>
            <a:rPr lang="en-US" dirty="0" smtClean="0"/>
            <a:t>Must have solid side shields that come to the edge of your eye socket</a:t>
          </a:r>
          <a:endParaRPr lang="en-US" dirty="0"/>
        </a:p>
      </dgm:t>
    </dgm:pt>
    <dgm:pt modelId="{32937BA1-BD6C-45DB-B06D-1AE6FB98BA4F}" type="parTrans" cxnId="{9E56CEF5-EA57-4618-96AC-CBFC9542BB69}">
      <dgm:prSet/>
      <dgm:spPr/>
      <dgm:t>
        <a:bodyPr/>
        <a:lstStyle/>
        <a:p>
          <a:endParaRPr lang="en-US"/>
        </a:p>
      </dgm:t>
    </dgm:pt>
    <dgm:pt modelId="{75EAEBA9-9502-40DB-BBFD-380A8F93718F}" type="sibTrans" cxnId="{9E56CEF5-EA57-4618-96AC-CBFC9542BB69}">
      <dgm:prSet/>
      <dgm:spPr/>
      <dgm:t>
        <a:bodyPr/>
        <a:lstStyle/>
        <a:p>
          <a:endParaRPr lang="en-US"/>
        </a:p>
      </dgm:t>
    </dgm:pt>
    <dgm:pt modelId="{2D3A2EC8-7FED-4CA9-9627-F74A1AEF5688}">
      <dgm:prSet phldrT="[Text]"/>
      <dgm:spPr/>
      <dgm:t>
        <a:bodyPr/>
        <a:lstStyle/>
        <a:p>
          <a:r>
            <a:rPr lang="en-US" dirty="0" smtClean="0"/>
            <a:t>No requirements regarding size of lenses</a:t>
          </a:r>
          <a:endParaRPr lang="en-US" dirty="0"/>
        </a:p>
      </dgm:t>
    </dgm:pt>
    <dgm:pt modelId="{A74BFEE8-9F2A-4A7D-A50B-83A074D9FA3A}" type="parTrans" cxnId="{3A34C797-0D96-4D25-913A-BA973B58CB04}">
      <dgm:prSet/>
      <dgm:spPr/>
      <dgm:t>
        <a:bodyPr/>
        <a:lstStyle/>
        <a:p>
          <a:endParaRPr lang="en-US"/>
        </a:p>
      </dgm:t>
    </dgm:pt>
    <dgm:pt modelId="{8310AE9E-8DD8-4CBA-AF04-2FB7CCE5AC80}" type="sibTrans" cxnId="{3A34C797-0D96-4D25-913A-BA973B58CB04}">
      <dgm:prSet/>
      <dgm:spPr/>
      <dgm:t>
        <a:bodyPr/>
        <a:lstStyle/>
        <a:p>
          <a:endParaRPr lang="en-US"/>
        </a:p>
      </dgm:t>
    </dgm:pt>
    <dgm:pt modelId="{58AEB996-8F89-4054-8523-6149C96E410A}">
      <dgm:prSet phldrT="[Text]"/>
      <dgm:spPr/>
      <dgm:t>
        <a:bodyPr/>
        <a:lstStyle/>
        <a:p>
          <a:r>
            <a:rPr lang="en-US" dirty="0" smtClean="0"/>
            <a:t>Must be capable of disinfection</a:t>
          </a:r>
          <a:endParaRPr lang="en-US" dirty="0"/>
        </a:p>
      </dgm:t>
    </dgm:pt>
    <dgm:pt modelId="{D55D2308-876E-41F3-B14E-A19FB3F6D291}" type="parTrans" cxnId="{DE29B391-F9FD-4F29-9B4E-A65E15215FE9}">
      <dgm:prSet/>
      <dgm:spPr/>
      <dgm:t>
        <a:bodyPr/>
        <a:lstStyle/>
        <a:p>
          <a:endParaRPr lang="en-US"/>
        </a:p>
      </dgm:t>
    </dgm:pt>
    <dgm:pt modelId="{FBA9AB3C-44E9-4E28-96AC-4D1CDD00A956}" type="sibTrans" cxnId="{DE29B391-F9FD-4F29-9B4E-A65E15215FE9}">
      <dgm:prSet/>
      <dgm:spPr/>
      <dgm:t>
        <a:bodyPr/>
        <a:lstStyle/>
        <a:p>
          <a:endParaRPr lang="en-US"/>
        </a:p>
      </dgm:t>
    </dgm:pt>
    <dgm:pt modelId="{52BA85E3-5B71-421F-B7FB-9D0A36CE1639}" type="pres">
      <dgm:prSet presAssocID="{6026F257-0207-47AE-85DC-E880900ADF50}" presName="compositeShape" presStyleCnt="0">
        <dgm:presLayoutVars>
          <dgm:dir/>
          <dgm:resizeHandles/>
        </dgm:presLayoutVars>
      </dgm:prSet>
      <dgm:spPr/>
    </dgm:pt>
    <dgm:pt modelId="{9DD780EE-938E-4E1C-A467-A1A9661CA130}" type="pres">
      <dgm:prSet presAssocID="{6026F257-0207-47AE-85DC-E880900ADF50}" presName="pyramid" presStyleLbl="node1" presStyleIdx="0" presStyleCnt="1" custAng="10800000"/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311B43FD-A68D-4820-93A8-02A5946B6812}" type="pres">
      <dgm:prSet presAssocID="{6026F257-0207-47AE-85DC-E880900ADF50}" presName="theList" presStyleCnt="0"/>
      <dgm:spPr/>
    </dgm:pt>
    <dgm:pt modelId="{1A3D4008-11FF-47AC-8CF4-C23BD1E50731}" type="pres">
      <dgm:prSet presAssocID="{FA76ADEA-0763-4CD0-9DF9-EC96F2ECC59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06416-0020-49DF-AEC9-AAD7112795D8}" type="pres">
      <dgm:prSet presAssocID="{FA76ADEA-0763-4CD0-9DF9-EC96F2ECC593}" presName="aSpace" presStyleCnt="0"/>
      <dgm:spPr/>
    </dgm:pt>
    <dgm:pt modelId="{4F4A4A26-145E-4552-BE5A-2624E66DE534}" type="pres">
      <dgm:prSet presAssocID="{2D3A2EC8-7FED-4CA9-9627-F74A1AEF568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E74E5-58E8-4268-9C48-3A12E0B816E0}" type="pres">
      <dgm:prSet presAssocID="{2D3A2EC8-7FED-4CA9-9627-F74A1AEF5688}" presName="aSpace" presStyleCnt="0"/>
      <dgm:spPr/>
    </dgm:pt>
    <dgm:pt modelId="{A12548E0-9CE4-4996-8489-F2BDD034DDD6}" type="pres">
      <dgm:prSet presAssocID="{58AEB996-8F89-4054-8523-6149C96E410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2E3AB-4A62-4127-809A-C40B8858F8F3}" type="pres">
      <dgm:prSet presAssocID="{58AEB996-8F89-4054-8523-6149C96E410A}" presName="aSpace" presStyleCnt="0"/>
      <dgm:spPr/>
    </dgm:pt>
  </dgm:ptLst>
  <dgm:cxnLst>
    <dgm:cxn modelId="{9E56CEF5-EA57-4618-96AC-CBFC9542BB69}" srcId="{6026F257-0207-47AE-85DC-E880900ADF50}" destId="{FA76ADEA-0763-4CD0-9DF9-EC96F2ECC593}" srcOrd="0" destOrd="0" parTransId="{32937BA1-BD6C-45DB-B06D-1AE6FB98BA4F}" sibTransId="{75EAEBA9-9502-40DB-BBFD-380A8F93718F}"/>
    <dgm:cxn modelId="{3D21C21F-9DE0-43FE-B8D8-0180C183A733}" type="presOf" srcId="{FA76ADEA-0763-4CD0-9DF9-EC96F2ECC593}" destId="{1A3D4008-11FF-47AC-8CF4-C23BD1E50731}" srcOrd="0" destOrd="0" presId="urn:microsoft.com/office/officeart/2005/8/layout/pyramid2"/>
    <dgm:cxn modelId="{DE29B391-F9FD-4F29-9B4E-A65E15215FE9}" srcId="{6026F257-0207-47AE-85DC-E880900ADF50}" destId="{58AEB996-8F89-4054-8523-6149C96E410A}" srcOrd="2" destOrd="0" parTransId="{D55D2308-876E-41F3-B14E-A19FB3F6D291}" sibTransId="{FBA9AB3C-44E9-4E28-96AC-4D1CDD00A956}"/>
    <dgm:cxn modelId="{4B80E780-63B0-42A1-B57F-701460D2D583}" type="presOf" srcId="{58AEB996-8F89-4054-8523-6149C96E410A}" destId="{A12548E0-9CE4-4996-8489-F2BDD034DDD6}" srcOrd="0" destOrd="0" presId="urn:microsoft.com/office/officeart/2005/8/layout/pyramid2"/>
    <dgm:cxn modelId="{000F4944-A563-4375-B5BB-24D6F6DC6D82}" type="presOf" srcId="{6026F257-0207-47AE-85DC-E880900ADF50}" destId="{52BA85E3-5B71-421F-B7FB-9D0A36CE1639}" srcOrd="0" destOrd="0" presId="urn:microsoft.com/office/officeart/2005/8/layout/pyramid2"/>
    <dgm:cxn modelId="{3A34C797-0D96-4D25-913A-BA973B58CB04}" srcId="{6026F257-0207-47AE-85DC-E880900ADF50}" destId="{2D3A2EC8-7FED-4CA9-9627-F74A1AEF5688}" srcOrd="1" destOrd="0" parTransId="{A74BFEE8-9F2A-4A7D-A50B-83A074D9FA3A}" sibTransId="{8310AE9E-8DD8-4CBA-AF04-2FB7CCE5AC80}"/>
    <dgm:cxn modelId="{7AC3F13E-B055-4BFD-B235-C97BC4A28405}" type="presOf" srcId="{2D3A2EC8-7FED-4CA9-9627-F74A1AEF5688}" destId="{4F4A4A26-145E-4552-BE5A-2624E66DE534}" srcOrd="0" destOrd="0" presId="urn:microsoft.com/office/officeart/2005/8/layout/pyramid2"/>
    <dgm:cxn modelId="{6D9AB347-2D91-45F0-80AA-323A753D1854}" type="presParOf" srcId="{52BA85E3-5B71-421F-B7FB-9D0A36CE1639}" destId="{9DD780EE-938E-4E1C-A467-A1A9661CA130}" srcOrd="0" destOrd="0" presId="urn:microsoft.com/office/officeart/2005/8/layout/pyramid2"/>
    <dgm:cxn modelId="{CC62A912-B4D2-4182-B1E2-9C01AE5C165D}" type="presParOf" srcId="{52BA85E3-5B71-421F-B7FB-9D0A36CE1639}" destId="{311B43FD-A68D-4820-93A8-02A5946B6812}" srcOrd="1" destOrd="0" presId="urn:microsoft.com/office/officeart/2005/8/layout/pyramid2"/>
    <dgm:cxn modelId="{B847417A-849F-4F43-B4BC-3123249B65CE}" type="presParOf" srcId="{311B43FD-A68D-4820-93A8-02A5946B6812}" destId="{1A3D4008-11FF-47AC-8CF4-C23BD1E50731}" srcOrd="0" destOrd="0" presId="urn:microsoft.com/office/officeart/2005/8/layout/pyramid2"/>
    <dgm:cxn modelId="{AE53A754-B985-4CE1-93DF-E2AF2D73F4CC}" type="presParOf" srcId="{311B43FD-A68D-4820-93A8-02A5946B6812}" destId="{E8806416-0020-49DF-AEC9-AAD7112795D8}" srcOrd="1" destOrd="0" presId="urn:microsoft.com/office/officeart/2005/8/layout/pyramid2"/>
    <dgm:cxn modelId="{3F931974-80F2-4D57-824C-7C9C2A77CA57}" type="presParOf" srcId="{311B43FD-A68D-4820-93A8-02A5946B6812}" destId="{4F4A4A26-145E-4552-BE5A-2624E66DE534}" srcOrd="2" destOrd="0" presId="urn:microsoft.com/office/officeart/2005/8/layout/pyramid2"/>
    <dgm:cxn modelId="{891C4F2F-3C6D-4A77-8AB5-D125228FE6BD}" type="presParOf" srcId="{311B43FD-A68D-4820-93A8-02A5946B6812}" destId="{52AE74E5-58E8-4268-9C48-3A12E0B816E0}" srcOrd="3" destOrd="0" presId="urn:microsoft.com/office/officeart/2005/8/layout/pyramid2"/>
    <dgm:cxn modelId="{FE838E27-559E-41D2-8D73-D1A1DB06FA3D}" type="presParOf" srcId="{311B43FD-A68D-4820-93A8-02A5946B6812}" destId="{A12548E0-9CE4-4996-8489-F2BDD034DDD6}" srcOrd="4" destOrd="0" presId="urn:microsoft.com/office/officeart/2005/8/layout/pyramid2"/>
    <dgm:cxn modelId="{7DD33C07-FD3E-4C22-9D0A-43D87C47E12D}" type="presParOf" srcId="{311B43FD-A68D-4820-93A8-02A5946B6812}" destId="{9012E3AB-4A62-4127-809A-C40B8858F8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FE70F-77CB-4555-AE7B-049DCAD0A451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D6F1BD-C4C3-49B8-906A-888CFBCB3A27}">
      <dgm:prSet phldrT="[Text]" custT="1"/>
      <dgm:spPr/>
      <dgm:t>
        <a:bodyPr/>
        <a:lstStyle/>
        <a:p>
          <a:r>
            <a:rPr lang="en-US" sz="2200" b="0" dirty="0" smtClean="0"/>
            <a:t>Treat safety glasses as “clean” items</a:t>
          </a:r>
          <a:endParaRPr lang="en-US" sz="2200" b="0" dirty="0"/>
        </a:p>
      </dgm:t>
    </dgm:pt>
    <dgm:pt modelId="{30F374AB-525C-46B1-B7EC-94652D710586}" type="parTrans" cxnId="{EFE8607B-84E7-4725-8582-75C82019FAA4}">
      <dgm:prSet/>
      <dgm:spPr/>
      <dgm:t>
        <a:bodyPr/>
        <a:lstStyle/>
        <a:p>
          <a:endParaRPr lang="en-US"/>
        </a:p>
      </dgm:t>
    </dgm:pt>
    <dgm:pt modelId="{6478175A-6E9A-43BB-A66B-0026491608FF}" type="sibTrans" cxnId="{EFE8607B-84E7-4725-8582-75C82019FAA4}">
      <dgm:prSet/>
      <dgm:spPr/>
      <dgm:t>
        <a:bodyPr/>
        <a:lstStyle/>
        <a:p>
          <a:endParaRPr lang="en-US"/>
        </a:p>
      </dgm:t>
    </dgm:pt>
    <dgm:pt modelId="{93AC2771-09F3-419D-988E-86AE480E0B0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dirty="0" smtClean="0"/>
            <a:t>Put on before donning gloves</a:t>
          </a:r>
          <a:endParaRPr lang="en-US" sz="1800" dirty="0"/>
        </a:p>
      </dgm:t>
    </dgm:pt>
    <dgm:pt modelId="{03B143CA-9166-4F9A-B4D0-03259421BBCF}" type="parTrans" cxnId="{49288C84-3B4C-4922-8962-5E0F6DC9EAE0}">
      <dgm:prSet/>
      <dgm:spPr/>
      <dgm:t>
        <a:bodyPr/>
        <a:lstStyle/>
        <a:p>
          <a:endParaRPr lang="en-US"/>
        </a:p>
      </dgm:t>
    </dgm:pt>
    <dgm:pt modelId="{8485B09E-EC4E-45C3-B12F-5B3D7D3FFB1F}" type="sibTrans" cxnId="{49288C84-3B4C-4922-8962-5E0F6DC9EAE0}">
      <dgm:prSet/>
      <dgm:spPr/>
      <dgm:t>
        <a:bodyPr/>
        <a:lstStyle/>
        <a:p>
          <a:endParaRPr lang="en-US"/>
        </a:p>
      </dgm:t>
    </dgm:pt>
    <dgm:pt modelId="{EBDF8132-DF11-42D3-AA67-7912BD1E748B}">
      <dgm:prSet phldrT="[Text]" custT="1"/>
      <dgm:spPr/>
      <dgm:t>
        <a:bodyPr/>
        <a:lstStyle/>
        <a:p>
          <a:pPr algn="ctr"/>
          <a:r>
            <a:rPr lang="en-US" sz="1800" dirty="0" smtClean="0"/>
            <a:t>Remove with clean hands (don’t contaminate your face)</a:t>
          </a:r>
          <a:endParaRPr lang="en-US" sz="1800" dirty="0"/>
        </a:p>
      </dgm:t>
    </dgm:pt>
    <dgm:pt modelId="{9969A843-DAAA-4E93-A306-974010ED61B2}" type="parTrans" cxnId="{02370637-831C-4908-90F3-E0EC63CBA99E}">
      <dgm:prSet/>
      <dgm:spPr/>
      <dgm:t>
        <a:bodyPr/>
        <a:lstStyle/>
        <a:p>
          <a:endParaRPr lang="en-US"/>
        </a:p>
      </dgm:t>
    </dgm:pt>
    <dgm:pt modelId="{7564F8C7-D179-4C3C-9335-35FEBF1712CC}" type="sibTrans" cxnId="{02370637-831C-4908-90F3-E0EC63CBA99E}">
      <dgm:prSet/>
      <dgm:spPr/>
      <dgm:t>
        <a:bodyPr/>
        <a:lstStyle/>
        <a:p>
          <a:endParaRPr lang="en-US"/>
        </a:p>
      </dgm:t>
    </dgm:pt>
    <dgm:pt modelId="{0171DD76-F789-4E29-92CB-BD9C97E02B40}">
      <dgm:prSet phldrT="[Text]" custT="1"/>
      <dgm:spPr/>
      <dgm:t>
        <a:bodyPr/>
        <a:lstStyle/>
        <a:p>
          <a:r>
            <a:rPr lang="en-US" sz="1800" dirty="0" smtClean="0"/>
            <a:t>Can be worn outside the lab</a:t>
          </a:r>
          <a:endParaRPr lang="en-US" sz="1800" dirty="0"/>
        </a:p>
      </dgm:t>
    </dgm:pt>
    <dgm:pt modelId="{B23EB998-834C-4D22-BFBE-7CA466A35E4A}" type="parTrans" cxnId="{EC94ADF3-20E3-4BB4-A6CF-77B0B9632B57}">
      <dgm:prSet/>
      <dgm:spPr/>
      <dgm:t>
        <a:bodyPr/>
        <a:lstStyle/>
        <a:p>
          <a:endParaRPr lang="en-US"/>
        </a:p>
      </dgm:t>
    </dgm:pt>
    <dgm:pt modelId="{55C76C40-EBEA-4097-A4AB-726071F05BD2}" type="sibTrans" cxnId="{EC94ADF3-20E3-4BB4-A6CF-77B0B9632B57}">
      <dgm:prSet/>
      <dgm:spPr/>
      <dgm:t>
        <a:bodyPr/>
        <a:lstStyle/>
        <a:p>
          <a:endParaRPr lang="en-US"/>
        </a:p>
      </dgm:t>
    </dgm:pt>
    <dgm:pt modelId="{94F07578-1DC8-4685-9CA5-566D05846204}" type="pres">
      <dgm:prSet presAssocID="{18FFE70F-77CB-4555-AE7B-049DCAD0A4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4A76D-8A40-41DA-9920-8C3AE2F611FC}" type="pres">
      <dgm:prSet presAssocID="{53D6F1BD-C4C3-49B8-906A-888CFBCB3A27}" presName="centerShape" presStyleLbl="node0" presStyleIdx="0" presStyleCnt="1"/>
      <dgm:spPr/>
      <dgm:t>
        <a:bodyPr/>
        <a:lstStyle/>
        <a:p>
          <a:endParaRPr lang="en-US"/>
        </a:p>
      </dgm:t>
    </dgm:pt>
    <dgm:pt modelId="{E2671AC4-5F5E-4142-9FC3-A057A4A05D78}" type="pres">
      <dgm:prSet presAssocID="{03B143CA-9166-4F9A-B4D0-03259421BBCF}" presName="Name9" presStyleLbl="parChTrans1D2" presStyleIdx="0" presStyleCnt="3"/>
      <dgm:spPr/>
      <dgm:t>
        <a:bodyPr/>
        <a:lstStyle/>
        <a:p>
          <a:endParaRPr lang="en-US"/>
        </a:p>
      </dgm:t>
    </dgm:pt>
    <dgm:pt modelId="{2A6046DA-B243-4BC1-B7BC-5E868C0817F8}" type="pres">
      <dgm:prSet presAssocID="{03B143CA-9166-4F9A-B4D0-03259421BBC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607E957-74F0-4889-B800-FEE67FF09C04}" type="pres">
      <dgm:prSet presAssocID="{93AC2771-09F3-419D-988E-86AE480E0B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7678C-BFA1-477D-9FE7-43B792ACE03B}" type="pres">
      <dgm:prSet presAssocID="{9969A843-DAAA-4E93-A306-974010ED61B2}" presName="Name9" presStyleLbl="parChTrans1D2" presStyleIdx="1" presStyleCnt="3"/>
      <dgm:spPr/>
      <dgm:t>
        <a:bodyPr/>
        <a:lstStyle/>
        <a:p>
          <a:endParaRPr lang="en-US"/>
        </a:p>
      </dgm:t>
    </dgm:pt>
    <dgm:pt modelId="{7105FC57-4209-4724-96E8-DEB58EA2D4FC}" type="pres">
      <dgm:prSet presAssocID="{9969A843-DAAA-4E93-A306-974010ED61B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16FE9CF-9D62-468B-9AFA-E0057C5ACE1C}" type="pres">
      <dgm:prSet presAssocID="{EBDF8132-DF11-42D3-AA67-7912BD1E74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26879-110C-4721-8C76-87A20B898962}" type="pres">
      <dgm:prSet presAssocID="{B23EB998-834C-4D22-BFBE-7CA466A35E4A}" presName="Name9" presStyleLbl="parChTrans1D2" presStyleIdx="2" presStyleCnt="3"/>
      <dgm:spPr/>
      <dgm:t>
        <a:bodyPr/>
        <a:lstStyle/>
        <a:p>
          <a:endParaRPr lang="en-US"/>
        </a:p>
      </dgm:t>
    </dgm:pt>
    <dgm:pt modelId="{1003A65C-D41D-4E6F-9762-D8EA393EDFE9}" type="pres">
      <dgm:prSet presAssocID="{B23EB998-834C-4D22-BFBE-7CA466A35E4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CC19E28-054C-44FC-8C7A-60A73715C921}" type="pres">
      <dgm:prSet presAssocID="{0171DD76-F789-4E29-92CB-BD9C97E02B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1E2EA-DDA1-4170-96A1-5A43EE80C4EA}" type="presOf" srcId="{93AC2771-09F3-419D-988E-86AE480E0B0D}" destId="{A607E957-74F0-4889-B800-FEE67FF09C04}" srcOrd="0" destOrd="0" presId="urn:microsoft.com/office/officeart/2005/8/layout/radial1"/>
    <dgm:cxn modelId="{AB482F64-345B-4162-BFF2-E4B3DB73C5D3}" type="presOf" srcId="{53D6F1BD-C4C3-49B8-906A-888CFBCB3A27}" destId="{5184A76D-8A40-41DA-9920-8C3AE2F611FC}" srcOrd="0" destOrd="0" presId="urn:microsoft.com/office/officeart/2005/8/layout/radial1"/>
    <dgm:cxn modelId="{099E216F-0881-43D9-8204-F1F8237FDF82}" type="presOf" srcId="{18FFE70F-77CB-4555-AE7B-049DCAD0A451}" destId="{94F07578-1DC8-4685-9CA5-566D05846204}" srcOrd="0" destOrd="0" presId="urn:microsoft.com/office/officeart/2005/8/layout/radial1"/>
    <dgm:cxn modelId="{6C2FE978-79D8-42DC-AFA7-73D36D180F34}" type="presOf" srcId="{9969A843-DAAA-4E93-A306-974010ED61B2}" destId="{7105FC57-4209-4724-96E8-DEB58EA2D4FC}" srcOrd="1" destOrd="0" presId="urn:microsoft.com/office/officeart/2005/8/layout/radial1"/>
    <dgm:cxn modelId="{1EDE1B13-C94A-45F9-A8FF-FD00750478C1}" type="presOf" srcId="{B23EB998-834C-4D22-BFBE-7CA466A35E4A}" destId="{D7026879-110C-4721-8C76-87A20B898962}" srcOrd="0" destOrd="0" presId="urn:microsoft.com/office/officeart/2005/8/layout/radial1"/>
    <dgm:cxn modelId="{446EE9CB-F86E-41FC-8CD3-F3BB748EEB97}" type="presOf" srcId="{B23EB998-834C-4D22-BFBE-7CA466A35E4A}" destId="{1003A65C-D41D-4E6F-9762-D8EA393EDFE9}" srcOrd="1" destOrd="0" presId="urn:microsoft.com/office/officeart/2005/8/layout/radial1"/>
    <dgm:cxn modelId="{EC94ADF3-20E3-4BB4-A6CF-77B0B9632B57}" srcId="{53D6F1BD-C4C3-49B8-906A-888CFBCB3A27}" destId="{0171DD76-F789-4E29-92CB-BD9C97E02B40}" srcOrd="2" destOrd="0" parTransId="{B23EB998-834C-4D22-BFBE-7CA466A35E4A}" sibTransId="{55C76C40-EBEA-4097-A4AB-726071F05BD2}"/>
    <dgm:cxn modelId="{EFE8607B-84E7-4725-8582-75C82019FAA4}" srcId="{18FFE70F-77CB-4555-AE7B-049DCAD0A451}" destId="{53D6F1BD-C4C3-49B8-906A-888CFBCB3A27}" srcOrd="0" destOrd="0" parTransId="{30F374AB-525C-46B1-B7EC-94652D710586}" sibTransId="{6478175A-6E9A-43BB-A66B-0026491608FF}"/>
    <dgm:cxn modelId="{E369B314-1A4F-4422-B266-EEAE424E41B5}" type="presOf" srcId="{9969A843-DAAA-4E93-A306-974010ED61B2}" destId="{2AA7678C-BFA1-477D-9FE7-43B792ACE03B}" srcOrd="0" destOrd="0" presId="urn:microsoft.com/office/officeart/2005/8/layout/radial1"/>
    <dgm:cxn modelId="{49288C84-3B4C-4922-8962-5E0F6DC9EAE0}" srcId="{53D6F1BD-C4C3-49B8-906A-888CFBCB3A27}" destId="{93AC2771-09F3-419D-988E-86AE480E0B0D}" srcOrd="0" destOrd="0" parTransId="{03B143CA-9166-4F9A-B4D0-03259421BBCF}" sibTransId="{8485B09E-EC4E-45C3-B12F-5B3D7D3FFB1F}"/>
    <dgm:cxn modelId="{96F59FB5-27A6-4034-A335-56AC3E6FC2E6}" type="presOf" srcId="{03B143CA-9166-4F9A-B4D0-03259421BBCF}" destId="{E2671AC4-5F5E-4142-9FC3-A057A4A05D78}" srcOrd="0" destOrd="0" presId="urn:microsoft.com/office/officeart/2005/8/layout/radial1"/>
    <dgm:cxn modelId="{2B91993A-08C9-43EE-8249-DE32EE37A499}" type="presOf" srcId="{EBDF8132-DF11-42D3-AA67-7912BD1E748B}" destId="{216FE9CF-9D62-468B-9AFA-E0057C5ACE1C}" srcOrd="0" destOrd="0" presId="urn:microsoft.com/office/officeart/2005/8/layout/radial1"/>
    <dgm:cxn modelId="{02370637-831C-4908-90F3-E0EC63CBA99E}" srcId="{53D6F1BD-C4C3-49B8-906A-888CFBCB3A27}" destId="{EBDF8132-DF11-42D3-AA67-7912BD1E748B}" srcOrd="1" destOrd="0" parTransId="{9969A843-DAAA-4E93-A306-974010ED61B2}" sibTransId="{7564F8C7-D179-4C3C-9335-35FEBF1712CC}"/>
    <dgm:cxn modelId="{CA04A36F-B1B4-414D-8A66-6AFB4506FC7A}" type="presOf" srcId="{03B143CA-9166-4F9A-B4D0-03259421BBCF}" destId="{2A6046DA-B243-4BC1-B7BC-5E868C0817F8}" srcOrd="1" destOrd="0" presId="urn:microsoft.com/office/officeart/2005/8/layout/radial1"/>
    <dgm:cxn modelId="{EFD8955E-CCA8-4198-8663-0C693CED8AA8}" type="presOf" srcId="{0171DD76-F789-4E29-92CB-BD9C97E02B40}" destId="{1CC19E28-054C-44FC-8C7A-60A73715C921}" srcOrd="0" destOrd="0" presId="urn:microsoft.com/office/officeart/2005/8/layout/radial1"/>
    <dgm:cxn modelId="{59ECCC30-B66D-4576-9D1F-861A6E9EE3E5}" type="presParOf" srcId="{94F07578-1DC8-4685-9CA5-566D05846204}" destId="{5184A76D-8A40-41DA-9920-8C3AE2F611FC}" srcOrd="0" destOrd="0" presId="urn:microsoft.com/office/officeart/2005/8/layout/radial1"/>
    <dgm:cxn modelId="{E657C416-0679-49E5-A5EB-E7FC5E13146A}" type="presParOf" srcId="{94F07578-1DC8-4685-9CA5-566D05846204}" destId="{E2671AC4-5F5E-4142-9FC3-A057A4A05D78}" srcOrd="1" destOrd="0" presId="urn:microsoft.com/office/officeart/2005/8/layout/radial1"/>
    <dgm:cxn modelId="{08266E6C-8ACD-40DE-AF68-F08E1696C31E}" type="presParOf" srcId="{E2671AC4-5F5E-4142-9FC3-A057A4A05D78}" destId="{2A6046DA-B243-4BC1-B7BC-5E868C0817F8}" srcOrd="0" destOrd="0" presId="urn:microsoft.com/office/officeart/2005/8/layout/radial1"/>
    <dgm:cxn modelId="{F6B9230E-7D3A-46D4-8638-777C9C2F5B65}" type="presParOf" srcId="{94F07578-1DC8-4685-9CA5-566D05846204}" destId="{A607E957-74F0-4889-B800-FEE67FF09C04}" srcOrd="2" destOrd="0" presId="urn:microsoft.com/office/officeart/2005/8/layout/radial1"/>
    <dgm:cxn modelId="{1626123F-E71C-4F21-9556-AC60F282FAB0}" type="presParOf" srcId="{94F07578-1DC8-4685-9CA5-566D05846204}" destId="{2AA7678C-BFA1-477D-9FE7-43B792ACE03B}" srcOrd="3" destOrd="0" presId="urn:microsoft.com/office/officeart/2005/8/layout/radial1"/>
    <dgm:cxn modelId="{D112CE54-B8B0-495F-874E-080AB0CADA7B}" type="presParOf" srcId="{2AA7678C-BFA1-477D-9FE7-43B792ACE03B}" destId="{7105FC57-4209-4724-96E8-DEB58EA2D4FC}" srcOrd="0" destOrd="0" presId="urn:microsoft.com/office/officeart/2005/8/layout/radial1"/>
    <dgm:cxn modelId="{26D10875-920B-4AF8-B62B-5F505644C6A4}" type="presParOf" srcId="{94F07578-1DC8-4685-9CA5-566D05846204}" destId="{216FE9CF-9D62-468B-9AFA-E0057C5ACE1C}" srcOrd="4" destOrd="0" presId="urn:microsoft.com/office/officeart/2005/8/layout/radial1"/>
    <dgm:cxn modelId="{F03C679F-17B2-48DC-989F-6BB5B4B80223}" type="presParOf" srcId="{94F07578-1DC8-4685-9CA5-566D05846204}" destId="{D7026879-110C-4721-8C76-87A20B898962}" srcOrd="5" destOrd="0" presId="urn:microsoft.com/office/officeart/2005/8/layout/radial1"/>
    <dgm:cxn modelId="{7FC292DD-4025-4721-8590-E40A996D526B}" type="presParOf" srcId="{D7026879-110C-4721-8C76-87A20B898962}" destId="{1003A65C-D41D-4E6F-9762-D8EA393EDFE9}" srcOrd="0" destOrd="0" presId="urn:microsoft.com/office/officeart/2005/8/layout/radial1"/>
    <dgm:cxn modelId="{430AEEA8-5138-49A3-A6CB-13450261D639}" type="presParOf" srcId="{94F07578-1DC8-4685-9CA5-566D05846204}" destId="{1CC19E28-054C-44FC-8C7A-60A73715C92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96422-869C-452D-9E78-794F04A35FBA}">
      <dsp:nvSpPr>
        <dsp:cNvPr id="0" name=""/>
        <dsp:cNvSpPr/>
      </dsp:nvSpPr>
      <dsp:spPr>
        <a:xfrm>
          <a:off x="2785112" y="1529"/>
          <a:ext cx="1524190" cy="15241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Provide Adequate Protection</a:t>
          </a:r>
        </a:p>
      </dsp:txBody>
      <dsp:txXfrm>
        <a:off x="3008324" y="224741"/>
        <a:ext cx="1077766" cy="1077766"/>
      </dsp:txXfrm>
    </dsp:sp>
    <dsp:sp modelId="{2B3FBFD7-DF7F-427E-829D-15B309DF0A76}">
      <dsp:nvSpPr>
        <dsp:cNvPr id="0" name=""/>
        <dsp:cNvSpPr/>
      </dsp:nvSpPr>
      <dsp:spPr>
        <a:xfrm rot="2160000">
          <a:off x="4261041" y="1172103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72638" y="1239295"/>
        <a:ext cx="283365" cy="308648"/>
      </dsp:txXfrm>
    </dsp:sp>
    <dsp:sp modelId="{77B6226D-50FE-49EC-9E2E-F8CD1A2740BF}">
      <dsp:nvSpPr>
        <dsp:cNvPr id="0" name=""/>
        <dsp:cNvSpPr/>
      </dsp:nvSpPr>
      <dsp:spPr>
        <a:xfrm>
          <a:off x="4636126" y="1346370"/>
          <a:ext cx="1524190" cy="15241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 Reasonably Comfortable</a:t>
          </a:r>
        </a:p>
      </dsp:txBody>
      <dsp:txXfrm>
        <a:off x="4859338" y="1569582"/>
        <a:ext cx="1077766" cy="1077766"/>
      </dsp:txXfrm>
    </dsp:sp>
    <dsp:sp modelId="{450BFBA3-7D40-4FC3-A8FA-B017EFB6A92F}">
      <dsp:nvSpPr>
        <dsp:cNvPr id="0" name=""/>
        <dsp:cNvSpPr/>
      </dsp:nvSpPr>
      <dsp:spPr>
        <a:xfrm rot="6480000">
          <a:off x="4845845" y="2928360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925330" y="2973494"/>
        <a:ext cx="283365" cy="308648"/>
      </dsp:txXfrm>
    </dsp:sp>
    <dsp:sp modelId="{499D90B5-1C36-45D2-AC52-06E317AB986D}">
      <dsp:nvSpPr>
        <dsp:cNvPr id="0" name=""/>
        <dsp:cNvSpPr/>
      </dsp:nvSpPr>
      <dsp:spPr>
        <a:xfrm>
          <a:off x="3929101" y="3522367"/>
          <a:ext cx="1524190" cy="152419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Fit Securely &amp; Not Interfere with Vision or Movement</a:t>
          </a:r>
        </a:p>
      </dsp:txBody>
      <dsp:txXfrm>
        <a:off x="4152313" y="3745579"/>
        <a:ext cx="1077766" cy="1077766"/>
      </dsp:txXfrm>
    </dsp:sp>
    <dsp:sp modelId="{36819EB0-49DC-44C8-B816-8E30D3302B36}">
      <dsp:nvSpPr>
        <dsp:cNvPr id="0" name=""/>
        <dsp:cNvSpPr/>
      </dsp:nvSpPr>
      <dsp:spPr>
        <a:xfrm rot="10800000">
          <a:off x="3356260" y="4027255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477702" y="4130138"/>
        <a:ext cx="283365" cy="308648"/>
      </dsp:txXfrm>
    </dsp:sp>
    <dsp:sp modelId="{1F36A9FE-E1CB-4DF9-9772-4DC05D9952FF}">
      <dsp:nvSpPr>
        <dsp:cNvPr id="0" name=""/>
        <dsp:cNvSpPr/>
      </dsp:nvSpPr>
      <dsp:spPr>
        <a:xfrm>
          <a:off x="1641122" y="3522367"/>
          <a:ext cx="1524190" cy="15241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 Durable</a:t>
          </a:r>
        </a:p>
      </dsp:txBody>
      <dsp:txXfrm>
        <a:off x="1864334" y="3745579"/>
        <a:ext cx="1077766" cy="1077766"/>
      </dsp:txXfrm>
    </dsp:sp>
    <dsp:sp modelId="{E934CBE6-A1D7-4C5E-9EC2-AF30665E47FF}">
      <dsp:nvSpPr>
        <dsp:cNvPr id="0" name=""/>
        <dsp:cNvSpPr/>
      </dsp:nvSpPr>
      <dsp:spPr>
        <a:xfrm rot="15120000">
          <a:off x="1850842" y="2950153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930327" y="3110785"/>
        <a:ext cx="283365" cy="308648"/>
      </dsp:txXfrm>
    </dsp:sp>
    <dsp:sp modelId="{CBBFC206-8A19-41FB-9F1F-1C63C9DDC84D}">
      <dsp:nvSpPr>
        <dsp:cNvPr id="0" name=""/>
        <dsp:cNvSpPr/>
      </dsp:nvSpPr>
      <dsp:spPr>
        <a:xfrm>
          <a:off x="934098" y="1346370"/>
          <a:ext cx="1524190" cy="152419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 Kept Clean and in Good Condition</a:t>
          </a:r>
        </a:p>
      </dsp:txBody>
      <dsp:txXfrm>
        <a:off x="1157310" y="1569582"/>
        <a:ext cx="1077766" cy="1077766"/>
      </dsp:txXfrm>
    </dsp:sp>
    <dsp:sp modelId="{175D6864-D901-4990-B9C5-CD5B6FDBCF10}">
      <dsp:nvSpPr>
        <dsp:cNvPr id="0" name=""/>
        <dsp:cNvSpPr/>
      </dsp:nvSpPr>
      <dsp:spPr>
        <a:xfrm rot="19440000">
          <a:off x="2410027" y="1185572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421624" y="1324146"/>
        <a:ext cx="283365" cy="30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2C80-59C8-4BE6-9026-73D41E506F5B}">
      <dsp:nvSpPr>
        <dsp:cNvPr id="0" name=""/>
        <dsp:cNvSpPr/>
      </dsp:nvSpPr>
      <dsp:spPr>
        <a:xfrm>
          <a:off x="2485953" y="4309272"/>
          <a:ext cx="50484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62B73-4452-42C4-952A-A339028DDBB6}">
      <dsp:nvSpPr>
        <dsp:cNvPr id="0" name=""/>
        <dsp:cNvSpPr/>
      </dsp:nvSpPr>
      <dsp:spPr>
        <a:xfrm>
          <a:off x="1855283" y="2558673"/>
          <a:ext cx="432439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9156F-0B7B-4648-881F-8FCFBD6D3E88}">
      <dsp:nvSpPr>
        <dsp:cNvPr id="0" name=""/>
        <dsp:cNvSpPr/>
      </dsp:nvSpPr>
      <dsp:spPr>
        <a:xfrm>
          <a:off x="2485953" y="1048905"/>
          <a:ext cx="50484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F383E-5589-42CD-8310-42EAAEECCD15}">
      <dsp:nvSpPr>
        <dsp:cNvPr id="0" name=""/>
        <dsp:cNvSpPr/>
      </dsp:nvSpPr>
      <dsp:spPr>
        <a:xfrm>
          <a:off x="0" y="188522"/>
          <a:ext cx="4070265" cy="4632738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ADB410-DCD8-4C14-AC20-B4D3F82EAA9D}">
      <dsp:nvSpPr>
        <dsp:cNvPr id="0" name=""/>
        <dsp:cNvSpPr/>
      </dsp:nvSpPr>
      <dsp:spPr>
        <a:xfrm>
          <a:off x="876874" y="2705222"/>
          <a:ext cx="3218157" cy="1659362"/>
        </a:xfrm>
        <a:prstGeom prst="rect">
          <a:avLst/>
        </a:prstGeom>
        <a:noFill/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76874" y="2705222"/>
        <a:ext cx="3218157" cy="1659362"/>
      </dsp:txXfrm>
    </dsp:sp>
    <dsp:sp modelId="{B59E0C3E-37FF-4414-BA60-66352982A233}">
      <dsp:nvSpPr>
        <dsp:cNvPr id="0" name=""/>
        <dsp:cNvSpPr/>
      </dsp:nvSpPr>
      <dsp:spPr>
        <a:xfrm>
          <a:off x="7524783" y="-223936"/>
          <a:ext cx="2270701" cy="20486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56D9DA-A26D-4E65-8DC5-84850220C0BC}">
      <dsp:nvSpPr>
        <dsp:cNvPr id="0" name=""/>
        <dsp:cNvSpPr/>
      </dsp:nvSpPr>
      <dsp:spPr>
        <a:xfrm>
          <a:off x="9119913" y="1281987"/>
          <a:ext cx="173981" cy="150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9913" y="1281987"/>
        <a:ext cx="173981" cy="1508511"/>
      </dsp:txXfrm>
    </dsp:sp>
    <dsp:sp modelId="{A2DBBFDF-E194-4173-BC40-4A8D501A907F}">
      <dsp:nvSpPr>
        <dsp:cNvPr id="0" name=""/>
        <dsp:cNvSpPr/>
      </dsp:nvSpPr>
      <dsp:spPr>
        <a:xfrm>
          <a:off x="4771735" y="1829760"/>
          <a:ext cx="2502620" cy="1430023"/>
        </a:xfrm>
        <a:prstGeom prst="flowChartProcess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6F72F0-6022-4883-843E-9F22CC41568A}">
      <dsp:nvSpPr>
        <dsp:cNvPr id="0" name=""/>
        <dsp:cNvSpPr/>
      </dsp:nvSpPr>
      <dsp:spPr>
        <a:xfrm>
          <a:off x="7564608" y="1795087"/>
          <a:ext cx="2041313" cy="150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564608" y="1795087"/>
        <a:ext cx="2041313" cy="1508511"/>
      </dsp:txXfrm>
    </dsp:sp>
    <dsp:sp modelId="{02267A7D-EB8D-41C4-933B-5703C6BDFB7E}">
      <dsp:nvSpPr>
        <dsp:cNvPr id="0" name=""/>
        <dsp:cNvSpPr/>
      </dsp:nvSpPr>
      <dsp:spPr>
        <a:xfrm>
          <a:off x="7597340" y="3211234"/>
          <a:ext cx="2459401" cy="202310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FCBBA-73B7-421D-88E2-2A1C670D923B}">
      <dsp:nvSpPr>
        <dsp:cNvPr id="0" name=""/>
        <dsp:cNvSpPr/>
      </dsp:nvSpPr>
      <dsp:spPr>
        <a:xfrm rot="21408305">
          <a:off x="6180911" y="-27734"/>
          <a:ext cx="947676" cy="170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80911" y="-27734"/>
        <a:ext cx="947676" cy="1706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BCFB-99E9-4CED-8A4C-F25BF92C1F63}">
      <dsp:nvSpPr>
        <dsp:cNvPr id="0" name=""/>
        <dsp:cNvSpPr/>
      </dsp:nvSpPr>
      <dsp:spPr>
        <a:xfrm>
          <a:off x="342913" y="0"/>
          <a:ext cx="4050507" cy="405050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8340E-6B94-4035-8F9C-5C1E4CB3E649}">
      <dsp:nvSpPr>
        <dsp:cNvPr id="0" name=""/>
        <dsp:cNvSpPr/>
      </dsp:nvSpPr>
      <dsp:spPr>
        <a:xfrm>
          <a:off x="2423536" y="407226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Safety Glasses </a:t>
          </a:r>
          <a:r>
            <a:rPr lang="en-US" sz="1400" kern="1200" dirty="0" smtClean="0"/>
            <a:t>(including options that fit over glasses or that have reader/magnification included)</a:t>
          </a:r>
          <a:endParaRPr lang="en-US" sz="1400" kern="1200" dirty="0"/>
        </a:p>
      </dsp:txBody>
      <dsp:txXfrm>
        <a:off x="2470342" y="454032"/>
        <a:ext cx="2539217" cy="865218"/>
      </dsp:txXfrm>
    </dsp:sp>
    <dsp:sp modelId="{8CEAB7CA-A183-4B1A-9EBC-15D00A545EBA}">
      <dsp:nvSpPr>
        <dsp:cNvPr id="0" name=""/>
        <dsp:cNvSpPr/>
      </dsp:nvSpPr>
      <dsp:spPr>
        <a:xfrm>
          <a:off x="2423536" y="1485911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Disposable Eye and Face Shields</a:t>
          </a:r>
          <a:endParaRPr lang="en-US" sz="2400" kern="1200" dirty="0"/>
        </a:p>
      </dsp:txBody>
      <dsp:txXfrm>
        <a:off x="2470342" y="1532717"/>
        <a:ext cx="2539217" cy="865218"/>
      </dsp:txXfrm>
    </dsp:sp>
    <dsp:sp modelId="{6397FDD7-C235-4BE2-BE6C-8C6B638934C5}">
      <dsp:nvSpPr>
        <dsp:cNvPr id="0" name=""/>
        <dsp:cNvSpPr/>
      </dsp:nvSpPr>
      <dsp:spPr>
        <a:xfrm>
          <a:off x="2423536" y="2564595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Attachable Side Shields</a:t>
          </a:r>
          <a:endParaRPr lang="en-US" sz="2400" kern="1200" dirty="0"/>
        </a:p>
      </dsp:txBody>
      <dsp:txXfrm>
        <a:off x="2470342" y="2611401"/>
        <a:ext cx="2539217" cy="865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80EE-938E-4E1C-A467-A1A9661CA130}">
      <dsp:nvSpPr>
        <dsp:cNvPr id="0" name=""/>
        <dsp:cNvSpPr/>
      </dsp:nvSpPr>
      <dsp:spPr>
        <a:xfrm rot="10800000">
          <a:off x="719134" y="0"/>
          <a:ext cx="4050507" cy="4050507"/>
        </a:xfrm>
        <a:prstGeom prst="triangle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D4008-11FF-47AC-8CF4-C23BD1E50731}">
      <dsp:nvSpPr>
        <dsp:cNvPr id="0" name=""/>
        <dsp:cNvSpPr/>
      </dsp:nvSpPr>
      <dsp:spPr>
        <a:xfrm>
          <a:off x="2744388" y="407226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Must have solid side shields that come to the edge of your eye socket</a:t>
          </a:r>
          <a:endParaRPr lang="en-US" sz="1700" kern="1200" dirty="0"/>
        </a:p>
      </dsp:txBody>
      <dsp:txXfrm>
        <a:off x="2791194" y="454032"/>
        <a:ext cx="2539217" cy="865218"/>
      </dsp:txXfrm>
    </dsp:sp>
    <dsp:sp modelId="{4F4A4A26-145E-4552-BE5A-2624E66DE534}">
      <dsp:nvSpPr>
        <dsp:cNvPr id="0" name=""/>
        <dsp:cNvSpPr/>
      </dsp:nvSpPr>
      <dsp:spPr>
        <a:xfrm>
          <a:off x="2744388" y="1485911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requirements regarding size of lenses</a:t>
          </a:r>
          <a:endParaRPr lang="en-US" sz="1700" kern="1200" dirty="0"/>
        </a:p>
      </dsp:txBody>
      <dsp:txXfrm>
        <a:off x="2791194" y="1532717"/>
        <a:ext cx="2539217" cy="865218"/>
      </dsp:txXfrm>
    </dsp:sp>
    <dsp:sp modelId="{A12548E0-9CE4-4996-8489-F2BDD034DDD6}">
      <dsp:nvSpPr>
        <dsp:cNvPr id="0" name=""/>
        <dsp:cNvSpPr/>
      </dsp:nvSpPr>
      <dsp:spPr>
        <a:xfrm>
          <a:off x="2744388" y="2564595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Must be capable of disinfection</a:t>
          </a:r>
          <a:endParaRPr lang="en-US" sz="1700" kern="1200" dirty="0"/>
        </a:p>
      </dsp:txBody>
      <dsp:txXfrm>
        <a:off x="2791194" y="2611401"/>
        <a:ext cx="2539217" cy="865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4A76D-8A40-41DA-9920-8C3AE2F611FC}">
      <dsp:nvSpPr>
        <dsp:cNvPr id="0" name=""/>
        <dsp:cNvSpPr/>
      </dsp:nvSpPr>
      <dsp:spPr>
        <a:xfrm>
          <a:off x="2982278" y="2316356"/>
          <a:ext cx="1763392" cy="17633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Treat safety glasses as “clean” items</a:t>
          </a:r>
          <a:endParaRPr lang="en-US" sz="2200" b="0" kern="1200" dirty="0"/>
        </a:p>
      </dsp:txBody>
      <dsp:txXfrm>
        <a:off x="3240521" y="2574599"/>
        <a:ext cx="1246906" cy="1246906"/>
      </dsp:txXfrm>
    </dsp:sp>
    <dsp:sp modelId="{E2671AC4-5F5E-4142-9FC3-A057A4A05D78}">
      <dsp:nvSpPr>
        <dsp:cNvPr id="0" name=""/>
        <dsp:cNvSpPr/>
      </dsp:nvSpPr>
      <dsp:spPr>
        <a:xfrm rot="16200000">
          <a:off x="3597841" y="2029686"/>
          <a:ext cx="53226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32267" y="205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0668" y="2036915"/>
        <a:ext cx="26613" cy="26613"/>
      </dsp:txXfrm>
    </dsp:sp>
    <dsp:sp modelId="{A607E957-74F0-4889-B800-FEE67FF09C04}">
      <dsp:nvSpPr>
        <dsp:cNvPr id="0" name=""/>
        <dsp:cNvSpPr/>
      </dsp:nvSpPr>
      <dsp:spPr>
        <a:xfrm>
          <a:off x="2982278" y="20696"/>
          <a:ext cx="1763392" cy="176339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Put on before donning gloves</a:t>
          </a:r>
          <a:endParaRPr lang="en-US" sz="1800" kern="1200" dirty="0"/>
        </a:p>
      </dsp:txBody>
      <dsp:txXfrm>
        <a:off x="3240521" y="278939"/>
        <a:ext cx="1246906" cy="1246906"/>
      </dsp:txXfrm>
    </dsp:sp>
    <dsp:sp modelId="{2AA7678C-BFA1-477D-9FE7-43B792ACE03B}">
      <dsp:nvSpPr>
        <dsp:cNvPr id="0" name=""/>
        <dsp:cNvSpPr/>
      </dsp:nvSpPr>
      <dsp:spPr>
        <a:xfrm rot="1800000">
          <a:off x="4591891" y="3751430"/>
          <a:ext cx="53226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32267" y="205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4718" y="3758660"/>
        <a:ext cx="26613" cy="26613"/>
      </dsp:txXfrm>
    </dsp:sp>
    <dsp:sp modelId="{216FE9CF-9D62-468B-9AFA-E0057C5ACE1C}">
      <dsp:nvSpPr>
        <dsp:cNvPr id="0" name=""/>
        <dsp:cNvSpPr/>
      </dsp:nvSpPr>
      <dsp:spPr>
        <a:xfrm>
          <a:off x="4970378" y="3464186"/>
          <a:ext cx="1763392" cy="1763392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tint val="60000"/>
                <a:satMod val="160000"/>
              </a:schemeClr>
            </a:gs>
            <a:gs pos="46000">
              <a:schemeClr val="accent3">
                <a:hueOff val="1355300"/>
                <a:satOff val="50000"/>
                <a:lumOff val="-7353"/>
                <a:alphaOff val="0"/>
                <a:tint val="86000"/>
                <a:satMod val="16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Remove with clean hands (don’t contaminate your face)</a:t>
          </a:r>
          <a:endParaRPr lang="en-US" sz="1800" kern="1200" dirty="0"/>
        </a:p>
      </dsp:txBody>
      <dsp:txXfrm>
        <a:off x="5228621" y="3722429"/>
        <a:ext cx="1246906" cy="1246906"/>
      </dsp:txXfrm>
    </dsp:sp>
    <dsp:sp modelId="{D7026879-110C-4721-8C76-87A20B898962}">
      <dsp:nvSpPr>
        <dsp:cNvPr id="0" name=""/>
        <dsp:cNvSpPr/>
      </dsp:nvSpPr>
      <dsp:spPr>
        <a:xfrm rot="9000000">
          <a:off x="2603791" y="3751430"/>
          <a:ext cx="53226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32267" y="205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56618" y="3758660"/>
        <a:ext cx="26613" cy="26613"/>
      </dsp:txXfrm>
    </dsp:sp>
    <dsp:sp modelId="{1CC19E28-054C-44FC-8C7A-60A73715C921}">
      <dsp:nvSpPr>
        <dsp:cNvPr id="0" name=""/>
        <dsp:cNvSpPr/>
      </dsp:nvSpPr>
      <dsp:spPr>
        <a:xfrm>
          <a:off x="994179" y="3464186"/>
          <a:ext cx="1763392" cy="1763392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60000"/>
                <a:satMod val="160000"/>
              </a:schemeClr>
            </a:gs>
            <a:gs pos="46000">
              <a:schemeClr val="accent3">
                <a:hueOff val="2710599"/>
                <a:satOff val="100000"/>
                <a:lumOff val="-14706"/>
                <a:alphaOff val="0"/>
                <a:tint val="86000"/>
                <a:satMod val="16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 be worn outside the lab</a:t>
          </a:r>
          <a:endParaRPr lang="en-US" sz="1800" kern="1200" dirty="0"/>
        </a:p>
      </dsp:txBody>
      <dsp:txXfrm>
        <a:off x="1252422" y="3722429"/>
        <a:ext cx="1246906" cy="1246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61" y="3405140"/>
            <a:ext cx="5979105" cy="551365"/>
          </a:xfrm>
        </p:spPr>
        <p:txBody>
          <a:bodyPr/>
          <a:lstStyle/>
          <a:p>
            <a:r>
              <a:rPr lang="en-US" dirty="0"/>
              <a:t>Using Safety Glasses in Laboratory Medicine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393" y="2132814"/>
            <a:ext cx="5508842" cy="1090181"/>
          </a:xfrm>
        </p:spPr>
        <p:txBody>
          <a:bodyPr>
            <a:normAutofit/>
          </a:bodyPr>
          <a:lstStyle/>
          <a:p>
            <a:r>
              <a:rPr lang="en-US" dirty="0"/>
              <a:t>Eye Protection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6" y="1553117"/>
            <a:ext cx="5187161" cy="346891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624313"/>
          </a:xfrm>
        </p:spPr>
        <p:txBody>
          <a:bodyPr>
            <a:normAutofit/>
          </a:bodyPr>
          <a:lstStyle/>
          <a:p>
            <a:r>
              <a:rPr lang="en-US" dirty="0" smtClean="0"/>
              <a:t>Higher Risk Activities May Require Additional Eye &amp; Face Protection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5946627" y="2221608"/>
            <a:ext cx="5422692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When handling corrosive </a:t>
            </a:r>
            <a:r>
              <a:rPr lang="en-US" altLang="en-US" sz="2400" dirty="0"/>
              <a:t>or especially hazardous chemicals</a:t>
            </a:r>
          </a:p>
          <a:p>
            <a:endParaRPr lang="en-US" altLang="en-US" sz="1000" dirty="0"/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During heat </a:t>
            </a:r>
            <a:r>
              <a:rPr lang="en-US" altLang="en-US" sz="2400" dirty="0"/>
              <a:t>treatment of flammable, solvent, or corrosive chemicals</a:t>
            </a:r>
          </a:p>
          <a:p>
            <a:endParaRPr lang="en-US" altLang="en-US" sz="1000" dirty="0"/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When performing chemical </a:t>
            </a:r>
            <a:r>
              <a:rPr lang="en-US" altLang="en-US" sz="2400" dirty="0"/>
              <a:t>reactions involving vacuum, pressure or cryogenic apparatus</a:t>
            </a:r>
          </a:p>
          <a:p>
            <a:endParaRPr lang="en-US" altLang="en-US" sz="1000" dirty="0"/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When working with lasers </a:t>
            </a:r>
            <a:r>
              <a:rPr lang="en-US" altLang="en-US" sz="2400" dirty="0"/>
              <a:t>or ultraviolet light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2" y="1965065"/>
            <a:ext cx="3121772" cy="4668070"/>
          </a:xfrm>
          <a:prstGeom prst="rect">
            <a:avLst/>
          </a:prstGeom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5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428631"/>
            <a:ext cx="7572375" cy="1325563"/>
          </a:xfrm>
        </p:spPr>
        <p:txBody>
          <a:bodyPr/>
          <a:lstStyle/>
          <a:p>
            <a:r>
              <a:rPr lang="en-US" dirty="0"/>
              <a:t>When Are </a:t>
            </a:r>
            <a:r>
              <a:rPr lang="en-US" b="1" dirty="0"/>
              <a:t>Goggles</a:t>
            </a:r>
            <a:r>
              <a:rPr lang="en-US" dirty="0"/>
              <a:t> Required?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2060019"/>
            <a:ext cx="8734425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Working with large volumes of hazardous chemicals (1 gallon or more)</a:t>
            </a:r>
          </a:p>
          <a:p>
            <a:endParaRPr lang="en-US" sz="1200" dirty="0" smtClean="0"/>
          </a:p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Pouring very hazardous chemicals (solvents, corrosives, etc.) in addition to a face shield</a:t>
            </a:r>
          </a:p>
          <a:p>
            <a:pPr marL="347472" indent="-347472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Working with vacuum or pressure</a:t>
            </a:r>
          </a:p>
          <a:p>
            <a:pPr marL="347472" indent="-347472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Working with hot liquids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4639" r="7283"/>
          <a:stretch/>
        </p:blipFill>
        <p:spPr>
          <a:xfrm>
            <a:off x="7955280" y="3997233"/>
            <a:ext cx="3122023" cy="241662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034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225" y="142875"/>
            <a:ext cx="6626225" cy="1243013"/>
          </a:xfrm>
        </p:spPr>
        <p:txBody>
          <a:bodyPr/>
          <a:lstStyle/>
          <a:p>
            <a:r>
              <a:rPr lang="en-US" dirty="0" smtClean="0"/>
              <a:t>Obtaining Eye Protection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4300" y="1429078"/>
            <a:ext cx="49082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000" dirty="0" smtClean="0"/>
              <a:t>Lab Medicine will provide protection options: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8529838"/>
              </p:ext>
            </p:extLst>
          </p:nvPr>
        </p:nvGraphicFramePr>
        <p:xfrm>
          <a:off x="1384300" y="2312193"/>
          <a:ext cx="5454650" cy="405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39671" y="1385888"/>
            <a:ext cx="480830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000" dirty="0" smtClean="0"/>
              <a:t>Staff may purchase their own eye protection</a:t>
            </a:r>
          </a:p>
          <a:p>
            <a:pPr algn="ctr"/>
            <a:r>
              <a:rPr lang="en-US" sz="2000" dirty="0" smtClean="0"/>
              <a:t> if desired:</a:t>
            </a:r>
            <a:endParaRPr lang="en-US" sz="2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6148139"/>
              </p:ext>
            </p:extLst>
          </p:nvPr>
        </p:nvGraphicFramePr>
        <p:xfrm>
          <a:off x="6095647" y="2312193"/>
          <a:ext cx="6096353" cy="405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44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065" y="128644"/>
            <a:ext cx="7305675" cy="1028700"/>
          </a:xfrm>
        </p:spPr>
        <p:txBody>
          <a:bodyPr/>
          <a:lstStyle/>
          <a:p>
            <a:r>
              <a:rPr lang="en-US" dirty="0" smtClean="0"/>
              <a:t>Selecting Your Safety Glasses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718459" y="3932059"/>
            <a:ext cx="962024" cy="72976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5899473" y="2494008"/>
            <a:ext cx="962024" cy="709639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5400000">
            <a:off x="3333712" y="3815929"/>
            <a:ext cx="688730" cy="9620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5797" y="1121321"/>
            <a:ext cx="380522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Most glasses are adjustable – temple length and position can be changed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9575979" y="3959293"/>
            <a:ext cx="261602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Select for fit and comfort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690175" y="3574572"/>
            <a:ext cx="242964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Should fit snug on face without excessive gaps in protection</a:t>
            </a:r>
            <a:endParaRPr lang="en-US" sz="2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71" y="3505355"/>
            <a:ext cx="4259606" cy="31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73144"/>
            <a:ext cx="726757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Taking Care of Safety Glasses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7325" y="1783065"/>
            <a:ext cx="5648325" cy="42011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500" dirty="0" smtClean="0"/>
              <a:t>Clean your safety glasses regularly using mild cleanser or lens cleaner.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500" dirty="0" smtClean="0"/>
              <a:t>Avoid rough handling in order to avoid scratching lenses.</a:t>
            </a:r>
          </a:p>
          <a:p>
            <a:pPr marL="346075" indent="-346075"/>
            <a:endParaRPr lang="en-US" sz="800" dirty="0"/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500" dirty="0" smtClean="0"/>
              <a:t>Store your safety glasses in a clean, dry place.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500" dirty="0" smtClean="0"/>
              <a:t>Request replacement of scratched, pitted, broken, bent, or ill-fitting glasses.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2218508"/>
            <a:ext cx="4755424" cy="285325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83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469" y="326843"/>
            <a:ext cx="52816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Safe Handling of Safety Glasses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7494819"/>
              </p:ext>
            </p:extLst>
          </p:nvPr>
        </p:nvGraphicFramePr>
        <p:xfrm>
          <a:off x="568325" y="795337"/>
          <a:ext cx="772795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17" y="1887538"/>
            <a:ext cx="3221695" cy="4817487"/>
          </a:xfrm>
          <a:prstGeom prst="rect">
            <a:avLst/>
          </a:prstGeom>
          <a:effectLst>
            <a:glow rad="635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921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912" y="975246"/>
            <a:ext cx="3067050" cy="117510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8952" y="2282988"/>
            <a:ext cx="649605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000" dirty="0" smtClean="0"/>
              <a:t>Please check with your supervisor if you have questions about eye protection.  This can include where eye protection is required vs. optional in your lab.  </a:t>
            </a:r>
          </a:p>
          <a:p>
            <a:endParaRPr lang="en-US" sz="3000" dirty="0"/>
          </a:p>
          <a:p>
            <a:r>
              <a:rPr lang="en-US" sz="3000" dirty="0" smtClean="0"/>
              <a:t>Thank you!  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06" y="990543"/>
            <a:ext cx="3642823" cy="544721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537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9532" y="1825625"/>
            <a:ext cx="7093132" cy="4351338"/>
          </a:xfrm>
        </p:spPr>
        <p:txBody>
          <a:bodyPr/>
          <a:lstStyle/>
          <a:p>
            <a:pPr lvl="0"/>
            <a:r>
              <a:rPr lang="en-US" sz="2600" dirty="0" smtClean="0"/>
              <a:t>Why, Where, and When Eye Protection is Needed</a:t>
            </a:r>
          </a:p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Different Types of Eye Protection </a:t>
            </a:r>
          </a:p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How to Select the Best Fit </a:t>
            </a:r>
          </a:p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Eye Protection Care and Safe Handling Tips</a:t>
            </a:r>
          </a:p>
          <a:p>
            <a:pPr lvl="0"/>
            <a:endParaRPr lang="en-US" sz="2600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24100" y="365125"/>
            <a:ext cx="534379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 Will Learn About: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9" y="2564256"/>
            <a:ext cx="4297684" cy="287407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48511" y="1867171"/>
            <a:ext cx="4410075" cy="46386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Lab Medicine staff work with chemicals and biologicals</a:t>
            </a:r>
          </a:p>
          <a:p>
            <a:pPr>
              <a:lnSpc>
                <a:spcPct val="110000"/>
              </a:lnSpc>
            </a:pPr>
            <a:endParaRPr lang="en-US" altLang="en-U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Splashes to eyes can result in blindness or transmit disease</a:t>
            </a:r>
          </a:p>
          <a:p>
            <a:pPr>
              <a:lnSpc>
                <a:spcPct val="110000"/>
              </a:lnSpc>
            </a:pPr>
            <a:endParaRPr lang="en-US" altLang="en-U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W</a:t>
            </a:r>
            <a:r>
              <a:rPr lang="en-US" altLang="en-US" sz="2600" dirty="0" smtClean="0"/>
              <a:t>orking </a:t>
            </a:r>
            <a:r>
              <a:rPr lang="en-US" altLang="en-US" sz="2600" dirty="0"/>
              <a:t>behind shields proved insufficient in protecting staff from splashes</a:t>
            </a:r>
          </a:p>
          <a:p>
            <a:pPr>
              <a:lnSpc>
                <a:spcPct val="110000"/>
              </a:lnSpc>
            </a:pPr>
            <a:endParaRPr lang="en-US" altLang="en-U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As of April 2009 Lab Medicine requires the use of eye protection in laboratories.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2946" y="833647"/>
            <a:ext cx="5481206" cy="724766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Why Wear Eye Protection?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69" y="833647"/>
            <a:ext cx="3590721" cy="5369302"/>
          </a:xfrm>
          <a:prstGeom prst="rect">
            <a:avLst/>
          </a:prstGeom>
          <a:effectLst>
            <a:glow rad="635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66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94838" y="886251"/>
            <a:ext cx="1556239" cy="12660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Blood Gas Testing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8329" y="910856"/>
            <a:ext cx="1608992" cy="12660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Phlebotomy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98395" y="886251"/>
            <a:ext cx="1582616" cy="12660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Centrifuging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084639" y="926669"/>
            <a:ext cx="1556240" cy="12660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Labeling Specimen or Chemical Containers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838" y="5032133"/>
            <a:ext cx="1556239" cy="1311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Cleaning Spills or Washing Items or Surfaces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837" y="2936479"/>
            <a:ext cx="1556239" cy="1311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Performing Maintenance, Repair or Troubleshooting on Instruments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4992" y="5051184"/>
            <a:ext cx="1617787" cy="1311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Opening or Closing Specimen or Chemical Containers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76694" y="5032133"/>
            <a:ext cx="1582618" cy="1311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Mixing or Pouring Specimens or Chemicals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3227" y="2956689"/>
            <a:ext cx="1556239" cy="13115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Moving or Transporting Specimens or Chemicals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13227" y="5032138"/>
            <a:ext cx="1556239" cy="13115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Pipetting or Aliquoting Specimens or Chemicals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4993" y="3018919"/>
            <a:ext cx="375432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Activities Where Exposure Can Occur</a:t>
            </a:r>
          </a:p>
        </p:txBody>
      </p:sp>
    </p:spTree>
    <p:extLst>
      <p:ext uri="{BB962C8B-B14F-4D97-AF65-F5344CB8AC3E}">
        <p14:creationId xmlns:p14="http://schemas.microsoft.com/office/powerpoint/2010/main" val="20133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185" y="228537"/>
            <a:ext cx="9029700" cy="1325563"/>
          </a:xfrm>
        </p:spPr>
        <p:txBody>
          <a:bodyPr/>
          <a:lstStyle/>
          <a:p>
            <a:r>
              <a:rPr lang="en-US" dirty="0"/>
              <a:t>OSHA/WISHA Regulations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8354" y="2002165"/>
            <a:ext cx="338328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300" dirty="0" smtClean="0"/>
              <a:t>Per OSHA:</a:t>
            </a:r>
          </a:p>
          <a:p>
            <a:r>
              <a:rPr lang="en-US" altLang="en-US" sz="2300" dirty="0" smtClean="0"/>
              <a:t>“</a:t>
            </a:r>
            <a:r>
              <a:rPr lang="en-US" altLang="en-US" sz="2300" dirty="0"/>
              <a:t>Employers must provide suitable eye and face protection for employees exposed to … chemicals or blood splash or splatter.”</a:t>
            </a:r>
          </a:p>
          <a:p>
            <a:endParaRPr lang="en-US" altLang="en-US" sz="2300" dirty="0" smtClean="0"/>
          </a:p>
          <a:p>
            <a:r>
              <a:rPr lang="en-US" altLang="en-US" sz="2300" dirty="0" smtClean="0"/>
              <a:t>Per Washington State Labor &amp; Industries:</a:t>
            </a:r>
          </a:p>
          <a:p>
            <a:r>
              <a:rPr lang="en-US" altLang="en-US" sz="2300" dirty="0" smtClean="0"/>
              <a:t>“Minimum protection in laboratories is safety glasses.”</a:t>
            </a:r>
            <a:endParaRPr lang="en-US" altLang="en-US" sz="2300" dirty="0"/>
          </a:p>
          <a:p>
            <a:pPr lvl="1">
              <a:lnSpc>
                <a:spcPct val="80000"/>
              </a:lnSpc>
            </a:pPr>
            <a:endParaRPr lang="en-US" alt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6825813"/>
              </p:ext>
            </p:extLst>
          </p:nvPr>
        </p:nvGraphicFramePr>
        <p:xfrm>
          <a:off x="4494134" y="1554100"/>
          <a:ext cx="7094415" cy="50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4953" y="4319722"/>
            <a:ext cx="313277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200" dirty="0"/>
              <a:t>Eye Protection Must: </a:t>
            </a:r>
          </a:p>
        </p:txBody>
      </p:sp>
    </p:spTree>
    <p:extLst>
      <p:ext uri="{BB962C8B-B14F-4D97-AF65-F5344CB8AC3E}">
        <p14:creationId xmlns:p14="http://schemas.microsoft.com/office/powerpoint/2010/main" val="39948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62100" y="2233246"/>
            <a:ext cx="3932237" cy="4343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300" dirty="0" smtClean="0"/>
              <a:t>A chemical splash </a:t>
            </a:r>
            <a:r>
              <a:rPr lang="en-US" altLang="en-US" sz="2300" dirty="0"/>
              <a:t>to eyes can result in </a:t>
            </a:r>
            <a:r>
              <a:rPr lang="en-US" altLang="en-US" sz="2300" dirty="0" smtClean="0"/>
              <a:t>blindness – but our laboratory </a:t>
            </a:r>
            <a:r>
              <a:rPr lang="en-US" altLang="en-US" sz="2300" dirty="0"/>
              <a:t>hazards are both chemical and biological</a:t>
            </a:r>
          </a:p>
          <a:p>
            <a:endParaRPr lang="en-US" altLang="en-US" sz="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300" dirty="0"/>
              <a:t>A biological exposure to nose or mouth is just as dangerous as to the </a:t>
            </a:r>
            <a:r>
              <a:rPr lang="en-US" altLang="en-US" sz="2300" dirty="0" smtClean="0"/>
              <a:t>eye </a:t>
            </a:r>
          </a:p>
          <a:p>
            <a:endParaRPr lang="en-US" altLang="en-US" sz="9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300" dirty="0" smtClean="0"/>
              <a:t>Full face protection may be needed at times to avoid splashes to the face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5152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Protection Goals</a:t>
            </a:r>
            <a:endParaRPr lang="en-US" sz="3600" dirty="0"/>
          </a:p>
        </p:txBody>
      </p:sp>
      <p:pic>
        <p:nvPicPr>
          <p:cNvPr id="5" name="Picture Placeholder 4" descr="cornea_alkali-burnBli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 bwMode="auto">
          <a:xfrm>
            <a:off x="6660292" y="1542690"/>
            <a:ext cx="4198208" cy="360319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34688" y="5534025"/>
            <a:ext cx="4293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Alkali burn to eye resulting in blindness</a:t>
            </a:r>
          </a:p>
        </p:txBody>
      </p:sp>
    </p:spTree>
    <p:extLst>
      <p:ext uri="{BB962C8B-B14F-4D97-AF65-F5344CB8AC3E}">
        <p14:creationId xmlns:p14="http://schemas.microsoft.com/office/powerpoint/2010/main" val="11925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ystal Clear app Login Manager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9" y="4032734"/>
            <a:ext cx="2181024" cy="2181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6859" y="233225"/>
            <a:ext cx="696479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Who Must Wear Eye Protection?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4125" y="204418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432" y="1284076"/>
            <a:ext cx="2027635" cy="1889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Personnel </a:t>
            </a:r>
            <a:r>
              <a:rPr lang="en-US" dirty="0" smtClean="0"/>
              <a:t>working in </a:t>
            </a:r>
            <a:r>
              <a:rPr lang="en-US" dirty="0"/>
              <a:t>lab areas where infectious materials or chemicals are being manipulated or handled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12796" y="1284077"/>
            <a:ext cx="2019301" cy="1889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Staff entering these lab areas (including supervisors, residents, students, faculty, </a:t>
            </a:r>
            <a:r>
              <a:rPr lang="en-US" dirty="0" smtClean="0"/>
              <a:t>etc.)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80308" y="1293603"/>
            <a:ext cx="1976438" cy="188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Visitors to these lab areas (guests, vendors, service engineers, </a:t>
            </a:r>
            <a:r>
              <a:rPr lang="en-US" altLang="en-US" dirty="0" smtClean="0"/>
              <a:t>etc.)</a:t>
            </a:r>
            <a:endParaRPr lang="en-US" altLang="en-US" dirty="0"/>
          </a:p>
        </p:txBody>
      </p:sp>
      <p:sp>
        <p:nvSpPr>
          <p:cNvPr id="19" name="Right Arrow 18"/>
          <p:cNvSpPr/>
          <p:nvPr/>
        </p:nvSpPr>
        <p:spPr>
          <a:xfrm rot="16200000">
            <a:off x="2939944" y="3350943"/>
            <a:ext cx="406609" cy="3256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6319300" y="3341890"/>
            <a:ext cx="406293" cy="3256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9765223" y="3341732"/>
            <a:ext cx="406609" cy="3256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\\lilith2.labmed.washington.edu\HMC_Hematology_Sups\HMC Heme Admin\Safety\Images\People\supert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38" y="4053016"/>
            <a:ext cx="2133620" cy="21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07" y="3933319"/>
            <a:ext cx="2280439" cy="228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0" y="1825625"/>
            <a:ext cx="9972674" cy="4772884"/>
          </a:xfrm>
        </p:spPr>
        <p:txBody>
          <a:bodyPr>
            <a:normAutofit fontScale="92500" lnSpcReduction="20000"/>
          </a:bodyPr>
          <a:lstStyle/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</a:t>
            </a:r>
            <a:r>
              <a:rPr lang="en-US" altLang="en-US" dirty="0" smtClean="0"/>
              <a:t>in </a:t>
            </a:r>
            <a:r>
              <a:rPr lang="en-US" altLang="en-US" dirty="0"/>
              <a:t>computer or clerical work areas where no specimens or chemicals are present </a:t>
            </a:r>
          </a:p>
          <a:p>
            <a:pPr marL="804672" lvl="2" indent="-347472">
              <a:lnSpc>
                <a:spcPct val="110000"/>
              </a:lnSpc>
              <a:spcBef>
                <a:spcPts val="828"/>
              </a:spcBef>
            </a:pPr>
            <a:r>
              <a:rPr lang="en-US" altLang="en-US" sz="2100" dirty="0"/>
              <a:t>Lab </a:t>
            </a:r>
            <a:r>
              <a:rPr lang="en-US" altLang="en-US" sz="2100" dirty="0" smtClean="0"/>
              <a:t>benches or desks  </a:t>
            </a:r>
            <a:r>
              <a:rPr lang="en-US" altLang="en-US" sz="2100" dirty="0"/>
              <a:t>where no specimens or chemicals handled or stored</a:t>
            </a:r>
          </a:p>
          <a:p>
            <a:pPr marL="804672" lvl="2" indent="-347472">
              <a:lnSpc>
                <a:spcPct val="110000"/>
              </a:lnSpc>
              <a:spcBef>
                <a:spcPts val="828"/>
              </a:spcBef>
            </a:pPr>
            <a:r>
              <a:rPr lang="en-US" altLang="en-US" sz="2100" i="1" dirty="0"/>
              <a:t>or</a:t>
            </a:r>
            <a:r>
              <a:rPr lang="en-US" altLang="en-US" sz="2100" dirty="0"/>
              <a:t> are </a:t>
            </a:r>
            <a:r>
              <a:rPr lang="en-US" altLang="en-US" sz="2100" dirty="0" smtClean="0"/>
              <a:t>at least 3 </a:t>
            </a:r>
            <a:r>
              <a:rPr lang="en-US" altLang="en-US" sz="2100" dirty="0"/>
              <a:t>feet away from area where hazards are handled</a:t>
            </a:r>
          </a:p>
          <a:p>
            <a:pPr marL="804672" lvl="2" indent="-347472">
              <a:lnSpc>
                <a:spcPct val="110000"/>
              </a:lnSpc>
              <a:spcBef>
                <a:spcPts val="828"/>
              </a:spcBef>
            </a:pPr>
            <a:r>
              <a:rPr lang="en-US" altLang="en-US" sz="2100" i="1" dirty="0"/>
              <a:t>or</a:t>
            </a:r>
            <a:r>
              <a:rPr lang="en-US" altLang="en-US" sz="2100" dirty="0"/>
              <a:t> have divider or other clear separation from hazards</a:t>
            </a:r>
          </a:p>
          <a:p>
            <a:pPr marL="347472" lvl="1" indent="-347472">
              <a:lnSpc>
                <a:spcPct val="110000"/>
              </a:lnSpc>
              <a:spcBef>
                <a:spcPts val="828"/>
              </a:spcBef>
            </a:pPr>
            <a:endParaRPr lang="en-US" altLang="en-US" sz="900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walking through “main” aisles of a laboratory without entry into areas where hazards </a:t>
            </a:r>
            <a:r>
              <a:rPr lang="en-US" altLang="en-US" dirty="0" smtClean="0"/>
              <a:t>are being handled</a:t>
            </a:r>
            <a:endParaRPr lang="en-US" altLang="en-US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endParaRPr lang="en-US" altLang="en-US" sz="900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looking through a microscope</a:t>
            </a:r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endParaRPr lang="en-US" altLang="en-US" sz="900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in areas where chemicals and non-fixed specimens have been removed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Eye Protection </a:t>
            </a:r>
            <a:r>
              <a:rPr lang="en-US" b="1" dirty="0"/>
              <a:t>Optional</a:t>
            </a:r>
            <a:r>
              <a:rPr lang="en-US" dirty="0"/>
              <a:t>?</a:t>
            </a:r>
          </a:p>
        </p:txBody>
      </p:sp>
      <p:pic>
        <p:nvPicPr>
          <p:cNvPr id="4" name="Picture 3" descr="science_microscope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24362"/>
            <a:ext cx="1266825" cy="1171575"/>
          </a:xfrm>
          <a:prstGeom prst="rect">
            <a:avLst/>
          </a:prstGeom>
        </p:spPr>
      </p:pic>
      <p:pic>
        <p:nvPicPr>
          <p:cNvPr id="8" name="Picture 7" descr="computer screen keyboard mouse icon - vector Clip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1" y="2399157"/>
            <a:ext cx="1094400" cy="11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091" y="203498"/>
            <a:ext cx="6489122" cy="1207579"/>
          </a:xfrm>
        </p:spPr>
        <p:txBody>
          <a:bodyPr/>
          <a:lstStyle/>
          <a:p>
            <a:r>
              <a:rPr lang="en-US" dirty="0"/>
              <a:t>Acceptable Eye Protection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9360031"/>
              </p:ext>
            </p:extLst>
          </p:nvPr>
        </p:nvGraphicFramePr>
        <p:xfrm>
          <a:off x="1516949" y="1411077"/>
          <a:ext cx="10056742" cy="508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7419" y="1777221"/>
            <a:ext cx="344285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For general lab activities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1767419" y="2407113"/>
            <a:ext cx="344285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Commercially available safety glasses with solid side shields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Prescription glasses with the addition of side shields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Disposable eye or face shields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89" y="4454434"/>
            <a:ext cx="2825567" cy="22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751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Cloud skipper design template</vt:lpstr>
      <vt:lpstr>Eye Protection </vt:lpstr>
      <vt:lpstr>You Will Learn About:</vt:lpstr>
      <vt:lpstr>Why Wear Eye Protection?</vt:lpstr>
      <vt:lpstr>PowerPoint Presentation</vt:lpstr>
      <vt:lpstr>OSHA/WISHA Regulations</vt:lpstr>
      <vt:lpstr>Protection Goals</vt:lpstr>
      <vt:lpstr>PowerPoint Presentation</vt:lpstr>
      <vt:lpstr>When is Eye Protection Optional?</vt:lpstr>
      <vt:lpstr>Acceptable Eye Protection</vt:lpstr>
      <vt:lpstr>Higher Risk Activities May Require Additional Eye &amp; Face Protection</vt:lpstr>
      <vt:lpstr>When Are Goggles Required?</vt:lpstr>
      <vt:lpstr>Obtaining Eye Protection</vt:lpstr>
      <vt:lpstr>Selecting Your Safety Glasses</vt:lpstr>
      <vt:lpstr>Taking Care of Safety Glasses</vt:lpstr>
      <vt:lpstr>Safe Handling of Safety Glasses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2016-03-13T04:36:16Z</dcterms:created>
  <dcterms:modified xsi:type="dcterms:W3CDTF">2016-08-31T22:21:49Z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