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26"/>
      </p:cViewPr>
      <p:guideLst/>
    </p:cSldViewPr>
  </p:slideViewPr>
  <p:notesTextViewPr>
    <p:cViewPr>
      <p:scale>
        <a:sx n="1" d="1"/>
        <a:sy n="1" d="1"/>
      </p:scale>
      <p:origin x="0" y="-84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B50BD-5779-4FB0-9F1D-DCEB753D9AF6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FB78C3-6BB9-4C29-9109-9B862123D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858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FB78C3-6BB9-4C29-9109-9B862123D60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919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 overview of the process where phlebotomy will have handheld devices to perform verification, confirmation, collection and label specimens. The process uses Positive Patient ID to complete collection- only specific labels to complete the collection will print. No additional labels will print unlike current state where we see extra labels print for the Type and Screen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FB78C3-6BB9-4C29-9109-9B862123D6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0598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phlebotomist tech ID will print on the label (this is considered “sign 1” in comparison to our current SQ labels) </a:t>
            </a:r>
          </a:p>
          <a:p>
            <a:r>
              <a:rPr lang="en-US" dirty="0"/>
              <a:t>A second verifier is still required for acceptability </a:t>
            </a:r>
          </a:p>
          <a:p>
            <a:r>
              <a:rPr lang="en-US" dirty="0"/>
              <a:t>The collection date and time will print on the label instead of being handwritten. This is acceptable for SQ Collect labels.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FB78C3-6BB9-4C29-9109-9B862123D60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113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5099F-D1A7-4055-AD32-76D9DB157C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99BACD-9C98-4DCE-A9E0-321C341DAD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478207-A128-442F-8C7C-D54A10A4F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DBC34-4108-496B-8064-1322024856BF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03114-6A8F-4B08-B7BB-F11BCFEEB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4AB2F-F3CE-4FB9-8110-891F255A6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1351C-CBFD-46A2-A8C7-2A22D5CD7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037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9C72D-F76B-4A15-87EB-D6EA9DF15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376562-DF31-45C4-955F-DC387704BA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BEBB75-215C-49E5-9043-66E32AEDA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DBC34-4108-496B-8064-1322024856BF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6882B-3E51-47F5-B496-B399D9C49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C10227-285B-4559-AB0D-DFF3272A5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1351C-CBFD-46A2-A8C7-2A22D5CD7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044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1E8B28-FBB5-441F-806D-C5219FDAD6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7446C-7EA3-4495-A3BA-865F7E1E04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31ACA8-77DE-47DD-BA84-67A1F0161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DBC34-4108-496B-8064-1322024856BF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28C555-FEA5-4009-BF8A-E04C9EC4A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676884-E50B-4BE7-BACC-6342BF2F1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1351C-CBFD-46A2-A8C7-2A22D5CD7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809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C2C94-D404-4189-AEFC-215FAE813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EF9A9-929B-4AEC-96FE-06C3A022C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D91BCB-CC1B-4984-BFD2-17C55DAF8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DBC34-4108-496B-8064-1322024856BF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2D1E7-BC78-497E-81EB-1416B810B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04AC0E-4C5B-432E-A345-E75CC6E3C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1351C-CBFD-46A2-A8C7-2A22D5CD7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20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08541-58BE-4411-A12E-D8BCE570B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276287-5CDF-42A4-A343-8E2398489B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77EB35-D341-40FC-84EE-2AFD0A751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DBC34-4108-496B-8064-1322024856BF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94A548-7906-4E46-A5AF-55D61F97A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C9910-6B3F-45E1-8CF0-F41C02202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1351C-CBFD-46A2-A8C7-2A22D5CD7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919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B687C-4D04-4820-BC63-643425203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2E251-F50A-4179-8C7D-CF07527FB3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2E2F81-23D8-4737-87BA-C8A83D3BD8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7D057D-81DA-4635-9C4B-13BB93A7C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DBC34-4108-496B-8064-1322024856BF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403CEF-5B82-46B0-8366-F69446488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839B16-A06B-42CB-A9A1-1EA78226B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1351C-CBFD-46A2-A8C7-2A22D5CD7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250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56802-E2F5-467F-A5C6-FAE20693C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D2567C-2041-47EB-83D3-04AB01EB11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E6904-3FBF-41D2-B737-51CA424101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E19FA9-C799-42E3-A50B-D77D1A2ACB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C2DA6A-5BFB-4C88-981F-60F01B174E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C759EE-DCA4-4A7F-9BBD-81B5FCFB9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DBC34-4108-496B-8064-1322024856BF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3EC64A-15B7-4FF0-9D14-4814B60E0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E8BDFC-3043-4E7D-B842-BB673BF4E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1351C-CBFD-46A2-A8C7-2A22D5CD7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844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8037D-5984-41BE-B025-668E9B723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BF7BB7-2B09-46AB-AA5E-84AFF23FF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DBC34-4108-496B-8064-1322024856BF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453168-725A-4923-A5A9-B4FB8B3DD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8B8EB7-7EA6-43D3-B70F-3E571571F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1351C-CBFD-46A2-A8C7-2A22D5CD7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193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7A4472-DB63-42F8-B51A-1F12FFC42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DBC34-4108-496B-8064-1322024856BF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4EE594-8903-4D05-9C6E-D736EE91D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B14C96-F9F6-4353-861E-ECE4791AD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1351C-CBFD-46A2-A8C7-2A22D5CD7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755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DA223-2479-41A0-B6A6-2F4C03C93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909ED-E1BD-4B94-9710-83F97097F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6ECF36-DE6C-40C2-9EA7-98C7A2710C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59C93A-8218-45E0-84CB-9B21BCE9B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DBC34-4108-496B-8064-1322024856BF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3768FA-A0BB-45D9-9213-A1A6EDE66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8C48FB-C321-4379-A093-B586DB79D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1351C-CBFD-46A2-A8C7-2A22D5CD7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207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51578-76A5-4A65-8997-C7501BF06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977BC9-773B-4C0A-A21E-7C10D4C5EB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A058BC-29E9-475E-BF9E-E7EE8E4520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007EC-3B8F-4BA0-926E-D44CD265A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DBC34-4108-496B-8064-1322024856BF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1654ED-248D-4E2C-A01E-233881F38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1BBC50-0E4C-4511-8449-A5907BE9E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1351C-CBFD-46A2-A8C7-2A22D5CD7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777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B48FFD-4CBE-4B0F-9C4F-8781F76CE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BF434C-4380-45C2-91C7-BB3F979D16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ABC30C-64FD-4435-BFCA-710A4C41A5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DBC34-4108-496B-8064-1322024856BF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988E0-EA40-46F0-AC41-70190C6070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8000FA-E414-4899-9142-D518B755EF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1351C-CBFD-46A2-A8C7-2A22D5CD7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334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7F4C9-8BEB-4EE1-BFE9-2393CC492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Sunquest Collect- Go Live 1/23/23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3BA14E-7C19-4A0C-AEA2-7ED3306E07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UW Inpatient Phlebotomy will be using the SQ Collect module to perform patient verification and bedside labeling process for all inpatient collections performed by Phlebotomy </a:t>
            </a:r>
          </a:p>
          <a:p>
            <a:r>
              <a:rPr lang="en-US" dirty="0"/>
              <a:t>Impacted Campuses: UWMC Montlake, HMC, NW campus- inpatient blood draw only</a:t>
            </a:r>
          </a:p>
          <a:p>
            <a:r>
              <a:rPr lang="en-US" dirty="0"/>
              <a:t>Who </a:t>
            </a:r>
            <a:r>
              <a:rPr lang="en-US" b="1" dirty="0"/>
              <a:t>will be </a:t>
            </a:r>
            <a:r>
              <a:rPr lang="en-US" dirty="0"/>
              <a:t>using this collection workflow: Inpatient Phlebotomy </a:t>
            </a:r>
          </a:p>
          <a:p>
            <a:r>
              <a:rPr lang="en-US" dirty="0"/>
              <a:t>Who </a:t>
            </a:r>
            <a:r>
              <a:rPr lang="en-US" b="1" dirty="0"/>
              <a:t>will</a:t>
            </a:r>
            <a:r>
              <a:rPr lang="en-US" dirty="0"/>
              <a:t> </a:t>
            </a:r>
            <a:r>
              <a:rPr lang="en-US" b="1" dirty="0"/>
              <a:t>not</a:t>
            </a:r>
            <a:r>
              <a:rPr lang="en-US" dirty="0"/>
              <a:t> be using this collection workflow: All Outpatient and  Inpatient nursing blood collection</a:t>
            </a:r>
          </a:p>
        </p:txBody>
      </p:sp>
    </p:spTree>
    <p:extLst>
      <p:ext uri="{BB962C8B-B14F-4D97-AF65-F5344CB8AC3E}">
        <p14:creationId xmlns:p14="http://schemas.microsoft.com/office/powerpoint/2010/main" val="3699457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C5272-3468-473B-B99F-6E8650BCA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Sunquest Collect Workflow- Overview</a:t>
            </a:r>
          </a:p>
        </p:txBody>
      </p:sp>
      <p:pic>
        <p:nvPicPr>
          <p:cNvPr id="1026" name="Picture 2" descr="Diagram&#10;&#10;Description automatically generated">
            <a:extLst>
              <a:ext uri="{FF2B5EF4-FFF2-40B4-BE49-F238E27FC236}">
                <a16:creationId xmlns:a16="http://schemas.microsoft.com/office/drawing/2014/main" id="{2FC5A27F-5704-494F-A740-7EBAEFEABA6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4831" y="1825625"/>
            <a:ext cx="842233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2715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D7B70-AD86-424C-91D1-C01750282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State SQ labels- this will remain in use for nurse and outpatient collections</a:t>
            </a:r>
          </a:p>
        </p:txBody>
      </p:sp>
      <p:pic>
        <p:nvPicPr>
          <p:cNvPr id="2050" name="Picture 2" descr="A picture containing text, receipt&#10;&#10;Description automatically generated">
            <a:extLst>
              <a:ext uri="{FF2B5EF4-FFF2-40B4-BE49-F238E27FC236}">
                <a16:creationId xmlns:a16="http://schemas.microsoft.com/office/drawing/2014/main" id="{F7D53925-5417-4E34-9A19-F5A3B702AA1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8100" y="1825625"/>
            <a:ext cx="4375800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5090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16ABB-AEC8-466D-8E76-FBE2B135F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Sunquest Collect</a:t>
            </a:r>
            <a:r>
              <a:rPr lang="en-US" dirty="0"/>
              <a:t>: this will be used by inpatient Phlebotomy </a:t>
            </a:r>
          </a:p>
        </p:txBody>
      </p:sp>
      <p:pic>
        <p:nvPicPr>
          <p:cNvPr id="3074" name="Picture 2" descr="Text, letter&#10;&#10;Description automatically generated">
            <a:extLst>
              <a:ext uri="{FF2B5EF4-FFF2-40B4-BE49-F238E27FC236}">
                <a16:creationId xmlns:a16="http://schemas.microsoft.com/office/drawing/2014/main" id="{1F69238B-308B-473E-8082-EC7AFF266F8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3944" y="2353239"/>
            <a:ext cx="4744112" cy="3296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5062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217</Words>
  <Application>Microsoft Office PowerPoint</Application>
  <PresentationFormat>Widescreen</PresentationFormat>
  <Paragraphs>15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Sunquest Collect- Go Live 1/23/23</vt:lpstr>
      <vt:lpstr>Sunquest Collect Workflow- Overview</vt:lpstr>
      <vt:lpstr>Current State SQ labels- this will remain in use for nurse and outpatient collections</vt:lpstr>
      <vt:lpstr>Sunquest Collect: this will be used by inpatient Phlebotomy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Sunquest Collect</dc:title>
  <dc:creator>Sen, Nina</dc:creator>
  <cp:lastModifiedBy>Sen, Nina</cp:lastModifiedBy>
  <cp:revision>3</cp:revision>
  <dcterms:created xsi:type="dcterms:W3CDTF">2023-01-14T01:02:01Z</dcterms:created>
  <dcterms:modified xsi:type="dcterms:W3CDTF">2023-01-14T01:21:35Z</dcterms:modified>
</cp:coreProperties>
</file>