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52" r:id="rId2"/>
  </p:sldMasterIdLst>
  <p:notesMasterIdLst>
    <p:notesMasterId r:id="rId25"/>
  </p:notesMasterIdLst>
  <p:sldIdLst>
    <p:sldId id="259" r:id="rId3"/>
    <p:sldId id="260" r:id="rId4"/>
    <p:sldId id="293" r:id="rId5"/>
    <p:sldId id="294" r:id="rId6"/>
    <p:sldId id="311" r:id="rId7"/>
    <p:sldId id="304" r:id="rId8"/>
    <p:sldId id="306" r:id="rId9"/>
    <p:sldId id="303" r:id="rId10"/>
    <p:sldId id="295" r:id="rId11"/>
    <p:sldId id="305" r:id="rId12"/>
    <p:sldId id="302" r:id="rId13"/>
    <p:sldId id="296" r:id="rId14"/>
    <p:sldId id="297" r:id="rId15"/>
    <p:sldId id="298" r:id="rId16"/>
    <p:sldId id="299" r:id="rId17"/>
    <p:sldId id="301" r:id="rId18"/>
    <p:sldId id="300" r:id="rId19"/>
    <p:sldId id="307" r:id="rId20"/>
    <p:sldId id="308" r:id="rId21"/>
    <p:sldId id="309" r:id="rId22"/>
    <p:sldId id="310" r:id="rId23"/>
    <p:sldId id="292"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00"/>
    <a:srgbClr val="E8D3A2"/>
    <a:srgbClr val="4B2E83"/>
    <a:srgbClr val="E8E3D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6BEEF8-650D-1E4C-A9F1-F820F3F03112}" v="15" dt="2023-06-15T19:21:07.6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30" autoAdjust="0"/>
    <p:restoredTop sz="94720"/>
  </p:normalViewPr>
  <p:slideViewPr>
    <p:cSldViewPr snapToGrid="0" snapToObjects="1" showGuides="1">
      <p:cViewPr varScale="1">
        <p:scale>
          <a:sx n="105" d="100"/>
          <a:sy n="105" d="100"/>
        </p:scale>
        <p:origin x="2168" y="192"/>
      </p:cViewPr>
      <p:guideLst>
        <p:guide orient="horz" pos="2488"/>
        <p:guide pos="4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er Reeves" userId="3e1b6ee9-f456-48dd-9cd0-0b75aa57db56" providerId="ADAL" clId="{6E6BEEF8-650D-1E4C-A9F1-F820F3F03112}"/>
    <pc:docChg chg="undo custSel addSld delSld modSld sldOrd">
      <pc:chgData name="Tayler Reeves" userId="3e1b6ee9-f456-48dd-9cd0-0b75aa57db56" providerId="ADAL" clId="{6E6BEEF8-650D-1E4C-A9F1-F820F3F03112}" dt="2023-06-20T23:57:27.153" v="11509" actId="20577"/>
      <pc:docMkLst>
        <pc:docMk/>
      </pc:docMkLst>
      <pc:sldChg chg="modSp mod">
        <pc:chgData name="Tayler Reeves" userId="3e1b6ee9-f456-48dd-9cd0-0b75aa57db56" providerId="ADAL" clId="{6E6BEEF8-650D-1E4C-A9F1-F820F3F03112}" dt="2023-06-08T17:04:18.773" v="33" actId="20577"/>
        <pc:sldMkLst>
          <pc:docMk/>
          <pc:sldMk cId="1913477580" sldId="259"/>
        </pc:sldMkLst>
        <pc:spChg chg="mod">
          <ac:chgData name="Tayler Reeves" userId="3e1b6ee9-f456-48dd-9cd0-0b75aa57db56" providerId="ADAL" clId="{6E6BEEF8-650D-1E4C-A9F1-F820F3F03112}" dt="2023-06-08T17:04:18.773" v="33" actId="20577"/>
          <ac:spMkLst>
            <pc:docMk/>
            <pc:sldMk cId="1913477580" sldId="259"/>
            <ac:spMk id="3" creationId="{00000000-0000-0000-0000-000000000000}"/>
          </ac:spMkLst>
        </pc:spChg>
      </pc:sldChg>
      <pc:sldChg chg="modSp mod">
        <pc:chgData name="Tayler Reeves" userId="3e1b6ee9-f456-48dd-9cd0-0b75aa57db56" providerId="ADAL" clId="{6E6BEEF8-650D-1E4C-A9F1-F820F3F03112}" dt="2023-06-15T21:28:32.183" v="11249" actId="20577"/>
        <pc:sldMkLst>
          <pc:docMk/>
          <pc:sldMk cId="3182397263" sldId="260"/>
        </pc:sldMkLst>
        <pc:spChg chg="mod">
          <ac:chgData name="Tayler Reeves" userId="3e1b6ee9-f456-48dd-9cd0-0b75aa57db56" providerId="ADAL" clId="{6E6BEEF8-650D-1E4C-A9F1-F820F3F03112}" dt="2023-06-15T21:28:32.183" v="11249" actId="20577"/>
          <ac:spMkLst>
            <pc:docMk/>
            <pc:sldMk cId="3182397263" sldId="260"/>
            <ac:spMk id="2" creationId="{C4A15469-8CBA-D08D-68F8-4F34D58214EE}"/>
          </ac:spMkLst>
        </pc:spChg>
      </pc:sldChg>
      <pc:sldChg chg="del">
        <pc:chgData name="Tayler Reeves" userId="3e1b6ee9-f456-48dd-9cd0-0b75aa57db56" providerId="ADAL" clId="{6E6BEEF8-650D-1E4C-A9F1-F820F3F03112}" dt="2023-06-08T17:04:05.333" v="0" actId="2696"/>
        <pc:sldMkLst>
          <pc:docMk/>
          <pc:sldMk cId="1835799936" sldId="261"/>
        </pc:sldMkLst>
      </pc:sldChg>
      <pc:sldChg chg="del">
        <pc:chgData name="Tayler Reeves" userId="3e1b6ee9-f456-48dd-9cd0-0b75aa57db56" providerId="ADAL" clId="{6E6BEEF8-650D-1E4C-A9F1-F820F3F03112}" dt="2023-06-08T17:04:05.333" v="0" actId="2696"/>
        <pc:sldMkLst>
          <pc:docMk/>
          <pc:sldMk cId="433854084" sldId="262"/>
        </pc:sldMkLst>
      </pc:sldChg>
      <pc:sldChg chg="del">
        <pc:chgData name="Tayler Reeves" userId="3e1b6ee9-f456-48dd-9cd0-0b75aa57db56" providerId="ADAL" clId="{6E6BEEF8-650D-1E4C-A9F1-F820F3F03112}" dt="2023-06-08T17:04:05.333" v="0" actId="2696"/>
        <pc:sldMkLst>
          <pc:docMk/>
          <pc:sldMk cId="465636457" sldId="263"/>
        </pc:sldMkLst>
      </pc:sldChg>
      <pc:sldChg chg="del">
        <pc:chgData name="Tayler Reeves" userId="3e1b6ee9-f456-48dd-9cd0-0b75aa57db56" providerId="ADAL" clId="{6E6BEEF8-650D-1E4C-A9F1-F820F3F03112}" dt="2023-06-08T17:04:05.333" v="0" actId="2696"/>
        <pc:sldMkLst>
          <pc:docMk/>
          <pc:sldMk cId="683498115" sldId="264"/>
        </pc:sldMkLst>
      </pc:sldChg>
      <pc:sldChg chg="del">
        <pc:chgData name="Tayler Reeves" userId="3e1b6ee9-f456-48dd-9cd0-0b75aa57db56" providerId="ADAL" clId="{6E6BEEF8-650D-1E4C-A9F1-F820F3F03112}" dt="2023-06-08T17:04:05.333" v="0" actId="2696"/>
        <pc:sldMkLst>
          <pc:docMk/>
          <pc:sldMk cId="757680142" sldId="265"/>
        </pc:sldMkLst>
      </pc:sldChg>
      <pc:sldChg chg="del">
        <pc:chgData name="Tayler Reeves" userId="3e1b6ee9-f456-48dd-9cd0-0b75aa57db56" providerId="ADAL" clId="{6E6BEEF8-650D-1E4C-A9F1-F820F3F03112}" dt="2023-06-08T17:04:05.333" v="0" actId="2696"/>
        <pc:sldMkLst>
          <pc:docMk/>
          <pc:sldMk cId="3530451029" sldId="266"/>
        </pc:sldMkLst>
      </pc:sldChg>
      <pc:sldChg chg="del">
        <pc:chgData name="Tayler Reeves" userId="3e1b6ee9-f456-48dd-9cd0-0b75aa57db56" providerId="ADAL" clId="{6E6BEEF8-650D-1E4C-A9F1-F820F3F03112}" dt="2023-06-08T17:04:05.333" v="0" actId="2696"/>
        <pc:sldMkLst>
          <pc:docMk/>
          <pc:sldMk cId="1874650018" sldId="267"/>
        </pc:sldMkLst>
      </pc:sldChg>
      <pc:sldChg chg="del">
        <pc:chgData name="Tayler Reeves" userId="3e1b6ee9-f456-48dd-9cd0-0b75aa57db56" providerId="ADAL" clId="{6E6BEEF8-650D-1E4C-A9F1-F820F3F03112}" dt="2023-06-08T17:04:05.333" v="0" actId="2696"/>
        <pc:sldMkLst>
          <pc:docMk/>
          <pc:sldMk cId="3663561054" sldId="268"/>
        </pc:sldMkLst>
      </pc:sldChg>
      <pc:sldChg chg="del">
        <pc:chgData name="Tayler Reeves" userId="3e1b6ee9-f456-48dd-9cd0-0b75aa57db56" providerId="ADAL" clId="{6E6BEEF8-650D-1E4C-A9F1-F820F3F03112}" dt="2023-06-08T17:04:05.333" v="0" actId="2696"/>
        <pc:sldMkLst>
          <pc:docMk/>
          <pc:sldMk cId="3520564611" sldId="269"/>
        </pc:sldMkLst>
      </pc:sldChg>
      <pc:sldChg chg="del">
        <pc:chgData name="Tayler Reeves" userId="3e1b6ee9-f456-48dd-9cd0-0b75aa57db56" providerId="ADAL" clId="{6E6BEEF8-650D-1E4C-A9F1-F820F3F03112}" dt="2023-06-08T17:04:05.333" v="0" actId="2696"/>
        <pc:sldMkLst>
          <pc:docMk/>
          <pc:sldMk cId="3371320402" sldId="270"/>
        </pc:sldMkLst>
      </pc:sldChg>
      <pc:sldChg chg="del">
        <pc:chgData name="Tayler Reeves" userId="3e1b6ee9-f456-48dd-9cd0-0b75aa57db56" providerId="ADAL" clId="{6E6BEEF8-650D-1E4C-A9F1-F820F3F03112}" dt="2023-06-08T17:04:05.333" v="0" actId="2696"/>
        <pc:sldMkLst>
          <pc:docMk/>
          <pc:sldMk cId="4276921291" sldId="271"/>
        </pc:sldMkLst>
      </pc:sldChg>
      <pc:sldChg chg="del">
        <pc:chgData name="Tayler Reeves" userId="3e1b6ee9-f456-48dd-9cd0-0b75aa57db56" providerId="ADAL" clId="{6E6BEEF8-650D-1E4C-A9F1-F820F3F03112}" dt="2023-06-08T17:04:05.333" v="0" actId="2696"/>
        <pc:sldMkLst>
          <pc:docMk/>
          <pc:sldMk cId="2394812214" sldId="272"/>
        </pc:sldMkLst>
      </pc:sldChg>
      <pc:sldChg chg="del">
        <pc:chgData name="Tayler Reeves" userId="3e1b6ee9-f456-48dd-9cd0-0b75aa57db56" providerId="ADAL" clId="{6E6BEEF8-650D-1E4C-A9F1-F820F3F03112}" dt="2023-06-08T17:04:05.333" v="0" actId="2696"/>
        <pc:sldMkLst>
          <pc:docMk/>
          <pc:sldMk cId="3249960594" sldId="273"/>
        </pc:sldMkLst>
      </pc:sldChg>
      <pc:sldChg chg="del">
        <pc:chgData name="Tayler Reeves" userId="3e1b6ee9-f456-48dd-9cd0-0b75aa57db56" providerId="ADAL" clId="{6E6BEEF8-650D-1E4C-A9F1-F820F3F03112}" dt="2023-06-08T17:04:05.333" v="0" actId="2696"/>
        <pc:sldMkLst>
          <pc:docMk/>
          <pc:sldMk cId="2706932287" sldId="274"/>
        </pc:sldMkLst>
      </pc:sldChg>
      <pc:sldChg chg="del">
        <pc:chgData name="Tayler Reeves" userId="3e1b6ee9-f456-48dd-9cd0-0b75aa57db56" providerId="ADAL" clId="{6E6BEEF8-650D-1E4C-A9F1-F820F3F03112}" dt="2023-06-08T17:04:05.333" v="0" actId="2696"/>
        <pc:sldMkLst>
          <pc:docMk/>
          <pc:sldMk cId="3594631540" sldId="275"/>
        </pc:sldMkLst>
      </pc:sldChg>
      <pc:sldChg chg="del">
        <pc:chgData name="Tayler Reeves" userId="3e1b6ee9-f456-48dd-9cd0-0b75aa57db56" providerId="ADAL" clId="{6E6BEEF8-650D-1E4C-A9F1-F820F3F03112}" dt="2023-06-08T17:04:05.333" v="0" actId="2696"/>
        <pc:sldMkLst>
          <pc:docMk/>
          <pc:sldMk cId="504522644" sldId="276"/>
        </pc:sldMkLst>
      </pc:sldChg>
      <pc:sldChg chg="del">
        <pc:chgData name="Tayler Reeves" userId="3e1b6ee9-f456-48dd-9cd0-0b75aa57db56" providerId="ADAL" clId="{6E6BEEF8-650D-1E4C-A9F1-F820F3F03112}" dt="2023-06-08T17:04:05.333" v="0" actId="2696"/>
        <pc:sldMkLst>
          <pc:docMk/>
          <pc:sldMk cId="1628857611" sldId="277"/>
        </pc:sldMkLst>
      </pc:sldChg>
      <pc:sldChg chg="del">
        <pc:chgData name="Tayler Reeves" userId="3e1b6ee9-f456-48dd-9cd0-0b75aa57db56" providerId="ADAL" clId="{6E6BEEF8-650D-1E4C-A9F1-F820F3F03112}" dt="2023-06-08T17:04:05.333" v="0" actId="2696"/>
        <pc:sldMkLst>
          <pc:docMk/>
          <pc:sldMk cId="182628274" sldId="279"/>
        </pc:sldMkLst>
      </pc:sldChg>
      <pc:sldChg chg="del">
        <pc:chgData name="Tayler Reeves" userId="3e1b6ee9-f456-48dd-9cd0-0b75aa57db56" providerId="ADAL" clId="{6E6BEEF8-650D-1E4C-A9F1-F820F3F03112}" dt="2023-06-08T17:04:05.333" v="0" actId="2696"/>
        <pc:sldMkLst>
          <pc:docMk/>
          <pc:sldMk cId="2925386396" sldId="280"/>
        </pc:sldMkLst>
      </pc:sldChg>
      <pc:sldChg chg="del">
        <pc:chgData name="Tayler Reeves" userId="3e1b6ee9-f456-48dd-9cd0-0b75aa57db56" providerId="ADAL" clId="{6E6BEEF8-650D-1E4C-A9F1-F820F3F03112}" dt="2023-06-08T17:04:05.333" v="0" actId="2696"/>
        <pc:sldMkLst>
          <pc:docMk/>
          <pc:sldMk cId="4094137431" sldId="281"/>
        </pc:sldMkLst>
      </pc:sldChg>
      <pc:sldChg chg="del">
        <pc:chgData name="Tayler Reeves" userId="3e1b6ee9-f456-48dd-9cd0-0b75aa57db56" providerId="ADAL" clId="{6E6BEEF8-650D-1E4C-A9F1-F820F3F03112}" dt="2023-06-08T17:04:05.333" v="0" actId="2696"/>
        <pc:sldMkLst>
          <pc:docMk/>
          <pc:sldMk cId="2607626347" sldId="283"/>
        </pc:sldMkLst>
      </pc:sldChg>
      <pc:sldChg chg="del">
        <pc:chgData name="Tayler Reeves" userId="3e1b6ee9-f456-48dd-9cd0-0b75aa57db56" providerId="ADAL" clId="{6E6BEEF8-650D-1E4C-A9F1-F820F3F03112}" dt="2023-06-08T17:04:05.333" v="0" actId="2696"/>
        <pc:sldMkLst>
          <pc:docMk/>
          <pc:sldMk cId="2021548960" sldId="284"/>
        </pc:sldMkLst>
      </pc:sldChg>
      <pc:sldChg chg="del">
        <pc:chgData name="Tayler Reeves" userId="3e1b6ee9-f456-48dd-9cd0-0b75aa57db56" providerId="ADAL" clId="{6E6BEEF8-650D-1E4C-A9F1-F820F3F03112}" dt="2023-06-08T17:04:05.333" v="0" actId="2696"/>
        <pc:sldMkLst>
          <pc:docMk/>
          <pc:sldMk cId="3391597714" sldId="285"/>
        </pc:sldMkLst>
      </pc:sldChg>
      <pc:sldChg chg="del">
        <pc:chgData name="Tayler Reeves" userId="3e1b6ee9-f456-48dd-9cd0-0b75aa57db56" providerId="ADAL" clId="{6E6BEEF8-650D-1E4C-A9F1-F820F3F03112}" dt="2023-06-08T17:04:05.333" v="0" actId="2696"/>
        <pc:sldMkLst>
          <pc:docMk/>
          <pc:sldMk cId="1068687817" sldId="286"/>
        </pc:sldMkLst>
      </pc:sldChg>
      <pc:sldChg chg="del">
        <pc:chgData name="Tayler Reeves" userId="3e1b6ee9-f456-48dd-9cd0-0b75aa57db56" providerId="ADAL" clId="{6E6BEEF8-650D-1E4C-A9F1-F820F3F03112}" dt="2023-06-08T17:04:05.333" v="0" actId="2696"/>
        <pc:sldMkLst>
          <pc:docMk/>
          <pc:sldMk cId="3504686595" sldId="287"/>
        </pc:sldMkLst>
      </pc:sldChg>
      <pc:sldChg chg="del">
        <pc:chgData name="Tayler Reeves" userId="3e1b6ee9-f456-48dd-9cd0-0b75aa57db56" providerId="ADAL" clId="{6E6BEEF8-650D-1E4C-A9F1-F820F3F03112}" dt="2023-06-08T17:04:05.333" v="0" actId="2696"/>
        <pc:sldMkLst>
          <pc:docMk/>
          <pc:sldMk cId="317944661" sldId="288"/>
        </pc:sldMkLst>
      </pc:sldChg>
      <pc:sldChg chg="del">
        <pc:chgData name="Tayler Reeves" userId="3e1b6ee9-f456-48dd-9cd0-0b75aa57db56" providerId="ADAL" clId="{6E6BEEF8-650D-1E4C-A9F1-F820F3F03112}" dt="2023-06-08T17:04:05.333" v="0" actId="2696"/>
        <pc:sldMkLst>
          <pc:docMk/>
          <pc:sldMk cId="2939119680" sldId="289"/>
        </pc:sldMkLst>
      </pc:sldChg>
      <pc:sldChg chg="del">
        <pc:chgData name="Tayler Reeves" userId="3e1b6ee9-f456-48dd-9cd0-0b75aa57db56" providerId="ADAL" clId="{6E6BEEF8-650D-1E4C-A9F1-F820F3F03112}" dt="2023-06-08T17:04:05.333" v="0" actId="2696"/>
        <pc:sldMkLst>
          <pc:docMk/>
          <pc:sldMk cId="3942150361" sldId="290"/>
        </pc:sldMkLst>
      </pc:sldChg>
      <pc:sldChg chg="del">
        <pc:chgData name="Tayler Reeves" userId="3e1b6ee9-f456-48dd-9cd0-0b75aa57db56" providerId="ADAL" clId="{6E6BEEF8-650D-1E4C-A9F1-F820F3F03112}" dt="2023-06-08T17:04:05.333" v="0" actId="2696"/>
        <pc:sldMkLst>
          <pc:docMk/>
          <pc:sldMk cId="3156503746" sldId="291"/>
        </pc:sldMkLst>
      </pc:sldChg>
      <pc:sldChg chg="modSp mod">
        <pc:chgData name="Tayler Reeves" userId="3e1b6ee9-f456-48dd-9cd0-0b75aa57db56" providerId="ADAL" clId="{6E6BEEF8-650D-1E4C-A9F1-F820F3F03112}" dt="2023-06-15T19:15:18.953" v="10948" actId="20577"/>
        <pc:sldMkLst>
          <pc:docMk/>
          <pc:sldMk cId="3703572493" sldId="292"/>
        </pc:sldMkLst>
        <pc:spChg chg="mod">
          <ac:chgData name="Tayler Reeves" userId="3e1b6ee9-f456-48dd-9cd0-0b75aa57db56" providerId="ADAL" clId="{6E6BEEF8-650D-1E4C-A9F1-F820F3F03112}" dt="2023-06-15T19:15:18.953" v="10948" actId="20577"/>
          <ac:spMkLst>
            <pc:docMk/>
            <pc:sldMk cId="3703572493" sldId="292"/>
            <ac:spMk id="3" creationId="{00000000-0000-0000-0000-000000000000}"/>
          </ac:spMkLst>
        </pc:spChg>
      </pc:sldChg>
      <pc:sldChg chg="modSp new mod">
        <pc:chgData name="Tayler Reeves" userId="3e1b6ee9-f456-48dd-9cd0-0b75aa57db56" providerId="ADAL" clId="{6E6BEEF8-650D-1E4C-A9F1-F820F3F03112}" dt="2023-06-15T19:16:18.609" v="10955" actId="20577"/>
        <pc:sldMkLst>
          <pc:docMk/>
          <pc:sldMk cId="2763256152" sldId="293"/>
        </pc:sldMkLst>
        <pc:spChg chg="mod">
          <ac:chgData name="Tayler Reeves" userId="3e1b6ee9-f456-48dd-9cd0-0b75aa57db56" providerId="ADAL" clId="{6E6BEEF8-650D-1E4C-A9F1-F820F3F03112}" dt="2023-06-15T19:16:18.609" v="10955" actId="20577"/>
          <ac:spMkLst>
            <pc:docMk/>
            <pc:sldMk cId="2763256152" sldId="293"/>
            <ac:spMk id="2" creationId="{757F946A-5E5B-84AB-E497-3C8F6C5E5DEC}"/>
          </ac:spMkLst>
        </pc:spChg>
        <pc:spChg chg="mod">
          <ac:chgData name="Tayler Reeves" userId="3e1b6ee9-f456-48dd-9cd0-0b75aa57db56" providerId="ADAL" clId="{6E6BEEF8-650D-1E4C-A9F1-F820F3F03112}" dt="2023-06-08T17:23:20.630" v="788" actId="20577"/>
          <ac:spMkLst>
            <pc:docMk/>
            <pc:sldMk cId="2763256152" sldId="293"/>
            <ac:spMk id="3" creationId="{0C4E18D0-166A-435C-8AB2-AB2CC55AC78D}"/>
          </ac:spMkLst>
        </pc:spChg>
      </pc:sldChg>
      <pc:sldChg chg="addSp delSp modSp new mod">
        <pc:chgData name="Tayler Reeves" userId="3e1b6ee9-f456-48dd-9cd0-0b75aa57db56" providerId="ADAL" clId="{6E6BEEF8-650D-1E4C-A9F1-F820F3F03112}" dt="2023-06-15T17:31:30.093" v="8739" actId="404"/>
        <pc:sldMkLst>
          <pc:docMk/>
          <pc:sldMk cId="57590104" sldId="294"/>
        </pc:sldMkLst>
        <pc:spChg chg="mod">
          <ac:chgData name="Tayler Reeves" userId="3e1b6ee9-f456-48dd-9cd0-0b75aa57db56" providerId="ADAL" clId="{6E6BEEF8-650D-1E4C-A9F1-F820F3F03112}" dt="2023-06-15T17:31:30.093" v="8739" actId="404"/>
          <ac:spMkLst>
            <pc:docMk/>
            <pc:sldMk cId="57590104" sldId="294"/>
            <ac:spMk id="2" creationId="{35A7DD6C-BE4C-35EC-7D45-2AC6472B8992}"/>
          </ac:spMkLst>
        </pc:spChg>
        <pc:spChg chg="mod">
          <ac:chgData name="Tayler Reeves" userId="3e1b6ee9-f456-48dd-9cd0-0b75aa57db56" providerId="ADAL" clId="{6E6BEEF8-650D-1E4C-A9F1-F820F3F03112}" dt="2023-06-08T17:27:42.604" v="1505" actId="20577"/>
          <ac:spMkLst>
            <pc:docMk/>
            <pc:sldMk cId="57590104" sldId="294"/>
            <ac:spMk id="3" creationId="{EFDEA274-6D52-0B51-E3DD-8ECBBEC77C8B}"/>
          </ac:spMkLst>
        </pc:spChg>
        <pc:spChg chg="add del mod">
          <ac:chgData name="Tayler Reeves" userId="3e1b6ee9-f456-48dd-9cd0-0b75aa57db56" providerId="ADAL" clId="{6E6BEEF8-650D-1E4C-A9F1-F820F3F03112}" dt="2023-06-08T18:15:35.977" v="2907"/>
          <ac:spMkLst>
            <pc:docMk/>
            <pc:sldMk cId="57590104" sldId="294"/>
            <ac:spMk id="4" creationId="{6BEDE432-D7EF-CAC9-FD1F-5539B0F17B69}"/>
          </ac:spMkLst>
        </pc:spChg>
      </pc:sldChg>
      <pc:sldChg chg="modSp new mod ord">
        <pc:chgData name="Tayler Reeves" userId="3e1b6ee9-f456-48dd-9cd0-0b75aa57db56" providerId="ADAL" clId="{6E6BEEF8-650D-1E4C-A9F1-F820F3F03112}" dt="2023-06-15T17:36:25.588" v="9178" actId="20577"/>
        <pc:sldMkLst>
          <pc:docMk/>
          <pc:sldMk cId="588523410" sldId="295"/>
        </pc:sldMkLst>
        <pc:spChg chg="mod">
          <ac:chgData name="Tayler Reeves" userId="3e1b6ee9-f456-48dd-9cd0-0b75aa57db56" providerId="ADAL" clId="{6E6BEEF8-650D-1E4C-A9F1-F820F3F03112}" dt="2023-06-15T17:36:25.588" v="9178" actId="20577"/>
          <ac:spMkLst>
            <pc:docMk/>
            <pc:sldMk cId="588523410" sldId="295"/>
            <ac:spMk id="2" creationId="{3E09E05B-8186-2998-36E0-196E02BC85E2}"/>
          </ac:spMkLst>
        </pc:spChg>
        <pc:spChg chg="mod">
          <ac:chgData name="Tayler Reeves" userId="3e1b6ee9-f456-48dd-9cd0-0b75aa57db56" providerId="ADAL" clId="{6E6BEEF8-650D-1E4C-A9F1-F820F3F03112}" dt="2023-06-08T17:37:59.452" v="2462" actId="20577"/>
          <ac:spMkLst>
            <pc:docMk/>
            <pc:sldMk cId="588523410" sldId="295"/>
            <ac:spMk id="3" creationId="{8FC43634-2BF8-75A6-B746-D0ED43FE2FB0}"/>
          </ac:spMkLst>
        </pc:spChg>
      </pc:sldChg>
      <pc:sldChg chg="modSp new mod">
        <pc:chgData name="Tayler Reeves" userId="3e1b6ee9-f456-48dd-9cd0-0b75aa57db56" providerId="ADAL" clId="{6E6BEEF8-650D-1E4C-A9F1-F820F3F03112}" dt="2023-06-13T19:01:17.881" v="7442" actId="404"/>
        <pc:sldMkLst>
          <pc:docMk/>
          <pc:sldMk cId="4149466357" sldId="296"/>
        </pc:sldMkLst>
        <pc:spChg chg="mod">
          <ac:chgData name="Tayler Reeves" userId="3e1b6ee9-f456-48dd-9cd0-0b75aa57db56" providerId="ADAL" clId="{6E6BEEF8-650D-1E4C-A9F1-F820F3F03112}" dt="2023-06-13T19:01:17.881" v="7442" actId="404"/>
          <ac:spMkLst>
            <pc:docMk/>
            <pc:sldMk cId="4149466357" sldId="296"/>
            <ac:spMk id="2" creationId="{C9FBCC24-AC71-0830-85FD-FC93BC265AB7}"/>
          </ac:spMkLst>
        </pc:spChg>
        <pc:spChg chg="mod">
          <ac:chgData name="Tayler Reeves" userId="3e1b6ee9-f456-48dd-9cd0-0b75aa57db56" providerId="ADAL" clId="{6E6BEEF8-650D-1E4C-A9F1-F820F3F03112}" dt="2023-06-08T18:16:21.532" v="2979" actId="20577"/>
          <ac:spMkLst>
            <pc:docMk/>
            <pc:sldMk cId="4149466357" sldId="296"/>
            <ac:spMk id="3" creationId="{5A0B4760-6EC1-BBD6-9530-9EB9D3A15AC4}"/>
          </ac:spMkLst>
        </pc:spChg>
      </pc:sldChg>
      <pc:sldChg chg="modSp new mod">
        <pc:chgData name="Tayler Reeves" userId="3e1b6ee9-f456-48dd-9cd0-0b75aa57db56" providerId="ADAL" clId="{6E6BEEF8-650D-1E4C-A9F1-F820F3F03112}" dt="2023-06-13T19:17:01.709" v="8172" actId="1035"/>
        <pc:sldMkLst>
          <pc:docMk/>
          <pc:sldMk cId="2139627209" sldId="297"/>
        </pc:sldMkLst>
        <pc:spChg chg="mod">
          <ac:chgData name="Tayler Reeves" userId="3e1b6ee9-f456-48dd-9cd0-0b75aa57db56" providerId="ADAL" clId="{6E6BEEF8-650D-1E4C-A9F1-F820F3F03112}" dt="2023-06-13T19:16:57.160" v="8160" actId="1035"/>
          <ac:spMkLst>
            <pc:docMk/>
            <pc:sldMk cId="2139627209" sldId="297"/>
            <ac:spMk id="2" creationId="{C4F1AA7C-2023-4F34-EADD-865F99AFA6A7}"/>
          </ac:spMkLst>
        </pc:spChg>
        <pc:spChg chg="mod">
          <ac:chgData name="Tayler Reeves" userId="3e1b6ee9-f456-48dd-9cd0-0b75aa57db56" providerId="ADAL" clId="{6E6BEEF8-650D-1E4C-A9F1-F820F3F03112}" dt="2023-06-13T19:17:01.709" v="8172" actId="1035"/>
          <ac:spMkLst>
            <pc:docMk/>
            <pc:sldMk cId="2139627209" sldId="297"/>
            <ac:spMk id="3" creationId="{B235D447-5975-AC03-9222-0B65845C9F69}"/>
          </ac:spMkLst>
        </pc:spChg>
      </pc:sldChg>
      <pc:sldChg chg="modSp new mod">
        <pc:chgData name="Tayler Reeves" userId="3e1b6ee9-f456-48dd-9cd0-0b75aa57db56" providerId="ADAL" clId="{6E6BEEF8-650D-1E4C-A9F1-F820F3F03112}" dt="2023-06-13T19:01:50.228" v="7451" actId="20577"/>
        <pc:sldMkLst>
          <pc:docMk/>
          <pc:sldMk cId="120024432" sldId="298"/>
        </pc:sldMkLst>
        <pc:spChg chg="mod">
          <ac:chgData name="Tayler Reeves" userId="3e1b6ee9-f456-48dd-9cd0-0b75aa57db56" providerId="ADAL" clId="{6E6BEEF8-650D-1E4C-A9F1-F820F3F03112}" dt="2023-06-13T19:01:50.228" v="7451" actId="20577"/>
          <ac:spMkLst>
            <pc:docMk/>
            <pc:sldMk cId="120024432" sldId="298"/>
            <ac:spMk id="2" creationId="{04F2CE7D-84B3-A168-2BF2-6429EAC22868}"/>
          </ac:spMkLst>
        </pc:spChg>
        <pc:spChg chg="mod">
          <ac:chgData name="Tayler Reeves" userId="3e1b6ee9-f456-48dd-9cd0-0b75aa57db56" providerId="ADAL" clId="{6E6BEEF8-650D-1E4C-A9F1-F820F3F03112}" dt="2023-06-08T18:24:18.171" v="3558" actId="20577"/>
          <ac:spMkLst>
            <pc:docMk/>
            <pc:sldMk cId="120024432" sldId="298"/>
            <ac:spMk id="3" creationId="{5FF1552F-66DA-DD60-ADA0-3CB939C5FAAB}"/>
          </ac:spMkLst>
        </pc:spChg>
      </pc:sldChg>
      <pc:sldChg chg="modSp new mod">
        <pc:chgData name="Tayler Reeves" userId="3e1b6ee9-f456-48dd-9cd0-0b75aa57db56" providerId="ADAL" clId="{6E6BEEF8-650D-1E4C-A9F1-F820F3F03112}" dt="2023-06-13T19:16:23.008" v="8137" actId="20577"/>
        <pc:sldMkLst>
          <pc:docMk/>
          <pc:sldMk cId="2736094797" sldId="299"/>
        </pc:sldMkLst>
        <pc:spChg chg="mod">
          <ac:chgData name="Tayler Reeves" userId="3e1b6ee9-f456-48dd-9cd0-0b75aa57db56" providerId="ADAL" clId="{6E6BEEF8-650D-1E4C-A9F1-F820F3F03112}" dt="2023-06-13T19:16:23.008" v="8137" actId="20577"/>
          <ac:spMkLst>
            <pc:docMk/>
            <pc:sldMk cId="2736094797" sldId="299"/>
            <ac:spMk id="2" creationId="{F803AC01-3C7C-2D95-E3EC-5F02EB5B7F8A}"/>
          </ac:spMkLst>
        </pc:spChg>
        <pc:spChg chg="mod">
          <ac:chgData name="Tayler Reeves" userId="3e1b6ee9-f456-48dd-9cd0-0b75aa57db56" providerId="ADAL" clId="{6E6BEEF8-650D-1E4C-A9F1-F820F3F03112}" dt="2023-06-08T18:31:36.996" v="3863" actId="20577"/>
          <ac:spMkLst>
            <pc:docMk/>
            <pc:sldMk cId="2736094797" sldId="299"/>
            <ac:spMk id="3" creationId="{4CA876FB-D46F-DC77-9357-37E5B2946D66}"/>
          </ac:spMkLst>
        </pc:spChg>
      </pc:sldChg>
      <pc:sldChg chg="addSp delSp modSp new mod">
        <pc:chgData name="Tayler Reeves" userId="3e1b6ee9-f456-48dd-9cd0-0b75aa57db56" providerId="ADAL" clId="{6E6BEEF8-650D-1E4C-A9F1-F820F3F03112}" dt="2023-06-13T19:03:26.965" v="7494" actId="20577"/>
        <pc:sldMkLst>
          <pc:docMk/>
          <pc:sldMk cId="2455090475" sldId="300"/>
        </pc:sldMkLst>
        <pc:spChg chg="mod">
          <ac:chgData name="Tayler Reeves" userId="3e1b6ee9-f456-48dd-9cd0-0b75aa57db56" providerId="ADAL" clId="{6E6BEEF8-650D-1E4C-A9F1-F820F3F03112}" dt="2023-06-13T19:03:26.965" v="7494" actId="20577"/>
          <ac:spMkLst>
            <pc:docMk/>
            <pc:sldMk cId="2455090475" sldId="300"/>
            <ac:spMk id="2" creationId="{0BD6C48E-F971-80E3-86C1-697A9F00B919}"/>
          </ac:spMkLst>
        </pc:spChg>
        <pc:spChg chg="mod">
          <ac:chgData name="Tayler Reeves" userId="3e1b6ee9-f456-48dd-9cd0-0b75aa57db56" providerId="ADAL" clId="{6E6BEEF8-650D-1E4C-A9F1-F820F3F03112}" dt="2023-06-08T18:35:08.414" v="4254" actId="20577"/>
          <ac:spMkLst>
            <pc:docMk/>
            <pc:sldMk cId="2455090475" sldId="300"/>
            <ac:spMk id="3" creationId="{0FC17A6A-E209-2C3F-6760-1BEC8F7B0306}"/>
          </ac:spMkLst>
        </pc:spChg>
        <pc:spChg chg="add del mod">
          <ac:chgData name="Tayler Reeves" userId="3e1b6ee9-f456-48dd-9cd0-0b75aa57db56" providerId="ADAL" clId="{6E6BEEF8-650D-1E4C-A9F1-F820F3F03112}" dt="2023-06-13T19:02:41.760" v="7470" actId="767"/>
          <ac:spMkLst>
            <pc:docMk/>
            <pc:sldMk cId="2455090475" sldId="300"/>
            <ac:spMk id="4" creationId="{616AED6E-58EB-ADD3-7097-0EFC08EEEED5}"/>
          </ac:spMkLst>
        </pc:spChg>
      </pc:sldChg>
      <pc:sldChg chg="modSp new mod ord">
        <pc:chgData name="Tayler Reeves" userId="3e1b6ee9-f456-48dd-9cd0-0b75aa57db56" providerId="ADAL" clId="{6E6BEEF8-650D-1E4C-A9F1-F820F3F03112}" dt="2023-06-13T19:10:15.456" v="7754" actId="20578"/>
        <pc:sldMkLst>
          <pc:docMk/>
          <pc:sldMk cId="2169608352" sldId="301"/>
        </pc:sldMkLst>
        <pc:spChg chg="mod">
          <ac:chgData name="Tayler Reeves" userId="3e1b6ee9-f456-48dd-9cd0-0b75aa57db56" providerId="ADAL" clId="{6E6BEEF8-650D-1E4C-A9F1-F820F3F03112}" dt="2023-06-13T19:04:27.629" v="7526" actId="20577"/>
          <ac:spMkLst>
            <pc:docMk/>
            <pc:sldMk cId="2169608352" sldId="301"/>
            <ac:spMk id="2" creationId="{96ABE9FB-A88E-0E48-ACC4-D114341FF8E7}"/>
          </ac:spMkLst>
        </pc:spChg>
        <pc:spChg chg="mod">
          <ac:chgData name="Tayler Reeves" userId="3e1b6ee9-f456-48dd-9cd0-0b75aa57db56" providerId="ADAL" clId="{6E6BEEF8-650D-1E4C-A9F1-F820F3F03112}" dt="2023-06-08T18:40:41.495" v="4548" actId="20577"/>
          <ac:spMkLst>
            <pc:docMk/>
            <pc:sldMk cId="2169608352" sldId="301"/>
            <ac:spMk id="3" creationId="{F667B9DE-FCF7-092D-13DB-BDDD885A893F}"/>
          </ac:spMkLst>
        </pc:spChg>
      </pc:sldChg>
      <pc:sldChg chg="modSp new mod ord">
        <pc:chgData name="Tayler Reeves" userId="3e1b6ee9-f456-48dd-9cd0-0b75aa57db56" providerId="ADAL" clId="{6E6BEEF8-650D-1E4C-A9F1-F820F3F03112}" dt="2023-06-15T18:00:29.655" v="10227" actId="20577"/>
        <pc:sldMkLst>
          <pc:docMk/>
          <pc:sldMk cId="258721910" sldId="302"/>
        </pc:sldMkLst>
        <pc:spChg chg="mod">
          <ac:chgData name="Tayler Reeves" userId="3e1b6ee9-f456-48dd-9cd0-0b75aa57db56" providerId="ADAL" clId="{6E6BEEF8-650D-1E4C-A9F1-F820F3F03112}" dt="2023-06-13T18:39:22.003" v="6347" actId="20577"/>
          <ac:spMkLst>
            <pc:docMk/>
            <pc:sldMk cId="258721910" sldId="302"/>
            <ac:spMk id="2" creationId="{43ECB9B0-535A-D598-C25F-518AF61DEBBF}"/>
          </ac:spMkLst>
        </pc:spChg>
        <pc:spChg chg="mod">
          <ac:chgData name="Tayler Reeves" userId="3e1b6ee9-f456-48dd-9cd0-0b75aa57db56" providerId="ADAL" clId="{6E6BEEF8-650D-1E4C-A9F1-F820F3F03112}" dt="2023-06-15T18:00:29.655" v="10227" actId="20577"/>
          <ac:spMkLst>
            <pc:docMk/>
            <pc:sldMk cId="258721910" sldId="302"/>
            <ac:spMk id="3" creationId="{984ED4F6-553F-2A10-6D2A-55CF18612CAE}"/>
          </ac:spMkLst>
        </pc:spChg>
      </pc:sldChg>
      <pc:sldChg chg="modSp add mod ord">
        <pc:chgData name="Tayler Reeves" userId="3e1b6ee9-f456-48dd-9cd0-0b75aa57db56" providerId="ADAL" clId="{6E6BEEF8-650D-1E4C-A9F1-F820F3F03112}" dt="2023-06-15T17:35:27.317" v="9144" actId="20577"/>
        <pc:sldMkLst>
          <pc:docMk/>
          <pc:sldMk cId="1004940717" sldId="303"/>
        </pc:sldMkLst>
        <pc:spChg chg="mod">
          <ac:chgData name="Tayler Reeves" userId="3e1b6ee9-f456-48dd-9cd0-0b75aa57db56" providerId="ADAL" clId="{6E6BEEF8-650D-1E4C-A9F1-F820F3F03112}" dt="2023-06-15T17:35:27.317" v="9144" actId="20577"/>
          <ac:spMkLst>
            <pc:docMk/>
            <pc:sldMk cId="1004940717" sldId="303"/>
            <ac:spMk id="2" creationId="{3E09E05B-8186-2998-36E0-196E02BC85E2}"/>
          </ac:spMkLst>
        </pc:spChg>
        <pc:spChg chg="mod">
          <ac:chgData name="Tayler Reeves" userId="3e1b6ee9-f456-48dd-9cd0-0b75aa57db56" providerId="ADAL" clId="{6E6BEEF8-650D-1E4C-A9F1-F820F3F03112}" dt="2023-06-13T17:36:29.503" v="5274" actId="20577"/>
          <ac:spMkLst>
            <pc:docMk/>
            <pc:sldMk cId="1004940717" sldId="303"/>
            <ac:spMk id="3" creationId="{8FC43634-2BF8-75A6-B746-D0ED43FE2FB0}"/>
          </ac:spMkLst>
        </pc:spChg>
      </pc:sldChg>
      <pc:sldChg chg="modSp add mod">
        <pc:chgData name="Tayler Reeves" userId="3e1b6ee9-f456-48dd-9cd0-0b75aa57db56" providerId="ADAL" clId="{6E6BEEF8-650D-1E4C-A9F1-F820F3F03112}" dt="2023-06-15T21:00:30.175" v="11190" actId="20577"/>
        <pc:sldMkLst>
          <pc:docMk/>
          <pc:sldMk cId="2639869902" sldId="304"/>
        </pc:sldMkLst>
        <pc:spChg chg="mod">
          <ac:chgData name="Tayler Reeves" userId="3e1b6ee9-f456-48dd-9cd0-0b75aa57db56" providerId="ADAL" clId="{6E6BEEF8-650D-1E4C-A9F1-F820F3F03112}" dt="2023-06-13T18:23:54.707" v="6266" actId="20577"/>
          <ac:spMkLst>
            <pc:docMk/>
            <pc:sldMk cId="2639869902" sldId="304"/>
            <ac:spMk id="2" creationId="{35A7DD6C-BE4C-35EC-7D45-2AC6472B8992}"/>
          </ac:spMkLst>
        </pc:spChg>
        <pc:spChg chg="mod">
          <ac:chgData name="Tayler Reeves" userId="3e1b6ee9-f456-48dd-9cd0-0b75aa57db56" providerId="ADAL" clId="{6E6BEEF8-650D-1E4C-A9F1-F820F3F03112}" dt="2023-06-15T21:00:30.175" v="11190" actId="20577"/>
          <ac:spMkLst>
            <pc:docMk/>
            <pc:sldMk cId="2639869902" sldId="304"/>
            <ac:spMk id="3" creationId="{EFDEA274-6D52-0B51-E3DD-8ECBBEC77C8B}"/>
          </ac:spMkLst>
        </pc:spChg>
      </pc:sldChg>
      <pc:sldChg chg="modSp new mod">
        <pc:chgData name="Tayler Reeves" userId="3e1b6ee9-f456-48dd-9cd0-0b75aa57db56" providerId="ADAL" clId="{6E6BEEF8-650D-1E4C-A9F1-F820F3F03112}" dt="2023-06-15T18:00:13.566" v="10192" actId="20577"/>
        <pc:sldMkLst>
          <pc:docMk/>
          <pc:sldMk cId="3776428839" sldId="305"/>
        </pc:sldMkLst>
        <pc:spChg chg="mod">
          <ac:chgData name="Tayler Reeves" userId="3e1b6ee9-f456-48dd-9cd0-0b75aa57db56" providerId="ADAL" clId="{6E6BEEF8-650D-1E4C-A9F1-F820F3F03112}" dt="2023-06-13T18:26:03.616" v="6301"/>
          <ac:spMkLst>
            <pc:docMk/>
            <pc:sldMk cId="3776428839" sldId="305"/>
            <ac:spMk id="2" creationId="{5CF35B60-98A5-4CDB-2B90-8435673FEA96}"/>
          </ac:spMkLst>
        </pc:spChg>
        <pc:spChg chg="mod">
          <ac:chgData name="Tayler Reeves" userId="3e1b6ee9-f456-48dd-9cd0-0b75aa57db56" providerId="ADAL" clId="{6E6BEEF8-650D-1E4C-A9F1-F820F3F03112}" dt="2023-06-15T18:00:13.566" v="10192" actId="20577"/>
          <ac:spMkLst>
            <pc:docMk/>
            <pc:sldMk cId="3776428839" sldId="305"/>
            <ac:spMk id="3" creationId="{4C16B585-AD22-6FC4-AB20-9A594279AF1B}"/>
          </ac:spMkLst>
        </pc:spChg>
      </pc:sldChg>
      <pc:sldChg chg="modSp new mod">
        <pc:chgData name="Tayler Reeves" userId="3e1b6ee9-f456-48dd-9cd0-0b75aa57db56" providerId="ADAL" clId="{6E6BEEF8-650D-1E4C-A9F1-F820F3F03112}" dt="2023-06-15T21:07:38.105" v="11205" actId="20577"/>
        <pc:sldMkLst>
          <pc:docMk/>
          <pc:sldMk cId="611188535" sldId="306"/>
        </pc:sldMkLst>
        <pc:spChg chg="mod">
          <ac:chgData name="Tayler Reeves" userId="3e1b6ee9-f456-48dd-9cd0-0b75aa57db56" providerId="ADAL" clId="{6E6BEEF8-650D-1E4C-A9F1-F820F3F03112}" dt="2023-06-15T21:07:38.105" v="11205" actId="20577"/>
          <ac:spMkLst>
            <pc:docMk/>
            <pc:sldMk cId="611188535" sldId="306"/>
            <ac:spMk id="2" creationId="{B0B5C247-001C-C55C-9593-6863738FCEB2}"/>
          </ac:spMkLst>
        </pc:spChg>
        <pc:spChg chg="mod">
          <ac:chgData name="Tayler Reeves" userId="3e1b6ee9-f456-48dd-9cd0-0b75aa57db56" providerId="ADAL" clId="{6E6BEEF8-650D-1E4C-A9F1-F820F3F03112}" dt="2023-06-13T18:40:34.181" v="6404" actId="20577"/>
          <ac:spMkLst>
            <pc:docMk/>
            <pc:sldMk cId="611188535" sldId="306"/>
            <ac:spMk id="3" creationId="{DA330BCD-BEF8-F2C0-A437-362B46108ED0}"/>
          </ac:spMkLst>
        </pc:spChg>
      </pc:sldChg>
      <pc:sldChg chg="modSp new del mod">
        <pc:chgData name="Tayler Reeves" userId="3e1b6ee9-f456-48dd-9cd0-0b75aa57db56" providerId="ADAL" clId="{6E6BEEF8-650D-1E4C-A9F1-F820F3F03112}" dt="2023-06-13T19:04:33.569" v="7527" actId="2696"/>
        <pc:sldMkLst>
          <pc:docMk/>
          <pc:sldMk cId="1340361539" sldId="307"/>
        </pc:sldMkLst>
        <pc:spChg chg="mod">
          <ac:chgData name="Tayler Reeves" userId="3e1b6ee9-f456-48dd-9cd0-0b75aa57db56" providerId="ADAL" clId="{6E6BEEF8-650D-1E4C-A9F1-F820F3F03112}" dt="2023-06-13T18:58:36.001" v="7319" actId="20577"/>
          <ac:spMkLst>
            <pc:docMk/>
            <pc:sldMk cId="1340361539" sldId="307"/>
            <ac:spMk id="2" creationId="{69AC3B2F-634E-64C6-8738-7EBEC223C8BC}"/>
          </ac:spMkLst>
        </pc:spChg>
        <pc:spChg chg="mod">
          <ac:chgData name="Tayler Reeves" userId="3e1b6ee9-f456-48dd-9cd0-0b75aa57db56" providerId="ADAL" clId="{6E6BEEF8-650D-1E4C-A9F1-F820F3F03112}" dt="2023-06-13T18:53:10.270" v="7066" actId="20577"/>
          <ac:spMkLst>
            <pc:docMk/>
            <pc:sldMk cId="1340361539" sldId="307"/>
            <ac:spMk id="3" creationId="{15DA9906-329B-2143-C592-4B127837A792}"/>
          </ac:spMkLst>
        </pc:spChg>
      </pc:sldChg>
      <pc:sldChg chg="modSp add mod">
        <pc:chgData name="Tayler Reeves" userId="3e1b6ee9-f456-48dd-9cd0-0b75aa57db56" providerId="ADAL" clId="{6E6BEEF8-650D-1E4C-A9F1-F820F3F03112}" dt="2023-06-13T19:16:09.544" v="8126" actId="20577"/>
        <pc:sldMkLst>
          <pc:docMk/>
          <pc:sldMk cId="1509884851" sldId="307"/>
        </pc:sldMkLst>
        <pc:spChg chg="mod">
          <ac:chgData name="Tayler Reeves" userId="3e1b6ee9-f456-48dd-9cd0-0b75aa57db56" providerId="ADAL" clId="{6E6BEEF8-650D-1E4C-A9F1-F820F3F03112}" dt="2023-06-13T19:16:09.544" v="8126" actId="20577"/>
          <ac:spMkLst>
            <pc:docMk/>
            <pc:sldMk cId="1509884851" sldId="307"/>
            <ac:spMk id="2" creationId="{96ABE9FB-A88E-0E48-ACC4-D114341FF8E7}"/>
          </ac:spMkLst>
        </pc:spChg>
        <pc:spChg chg="mod">
          <ac:chgData name="Tayler Reeves" userId="3e1b6ee9-f456-48dd-9cd0-0b75aa57db56" providerId="ADAL" clId="{6E6BEEF8-650D-1E4C-A9F1-F820F3F03112}" dt="2023-06-13T19:05:29.515" v="7546" actId="20577"/>
          <ac:spMkLst>
            <pc:docMk/>
            <pc:sldMk cId="1509884851" sldId="307"/>
            <ac:spMk id="3" creationId="{F667B9DE-FCF7-092D-13DB-BDDD885A893F}"/>
          </ac:spMkLst>
        </pc:spChg>
      </pc:sldChg>
      <pc:sldChg chg="modSp add mod">
        <pc:chgData name="Tayler Reeves" userId="3e1b6ee9-f456-48dd-9cd0-0b75aa57db56" providerId="ADAL" clId="{6E6BEEF8-650D-1E4C-A9F1-F820F3F03112}" dt="2023-06-13T19:13:32.723" v="8115" actId="20577"/>
        <pc:sldMkLst>
          <pc:docMk/>
          <pc:sldMk cId="3458166602" sldId="308"/>
        </pc:sldMkLst>
        <pc:spChg chg="mod">
          <ac:chgData name="Tayler Reeves" userId="3e1b6ee9-f456-48dd-9cd0-0b75aa57db56" providerId="ADAL" clId="{6E6BEEF8-650D-1E4C-A9F1-F820F3F03112}" dt="2023-06-13T19:13:32.723" v="8115" actId="20577"/>
          <ac:spMkLst>
            <pc:docMk/>
            <pc:sldMk cId="3458166602" sldId="308"/>
            <ac:spMk id="2" creationId="{96ABE9FB-A88E-0E48-ACC4-D114341FF8E7}"/>
          </ac:spMkLst>
        </pc:spChg>
        <pc:spChg chg="mod">
          <ac:chgData name="Tayler Reeves" userId="3e1b6ee9-f456-48dd-9cd0-0b75aa57db56" providerId="ADAL" clId="{6E6BEEF8-650D-1E4C-A9F1-F820F3F03112}" dt="2023-06-13T19:10:48.026" v="7793" actId="20577"/>
          <ac:spMkLst>
            <pc:docMk/>
            <pc:sldMk cId="3458166602" sldId="308"/>
            <ac:spMk id="3" creationId="{F667B9DE-FCF7-092D-13DB-BDDD885A893F}"/>
          </ac:spMkLst>
        </pc:spChg>
      </pc:sldChg>
      <pc:sldChg chg="modSp add del mod">
        <pc:chgData name="Tayler Reeves" userId="3e1b6ee9-f456-48dd-9cd0-0b75aa57db56" providerId="ADAL" clId="{6E6BEEF8-650D-1E4C-A9F1-F820F3F03112}" dt="2023-06-13T19:11:24.631" v="7873"/>
        <pc:sldMkLst>
          <pc:docMk/>
          <pc:sldMk cId="1635006020" sldId="309"/>
        </pc:sldMkLst>
        <pc:spChg chg="mod">
          <ac:chgData name="Tayler Reeves" userId="3e1b6ee9-f456-48dd-9cd0-0b75aa57db56" providerId="ADAL" clId="{6E6BEEF8-650D-1E4C-A9F1-F820F3F03112}" dt="2023-06-13T19:11:23.559" v="7872" actId="20577"/>
          <ac:spMkLst>
            <pc:docMk/>
            <pc:sldMk cId="1635006020" sldId="309"/>
            <ac:spMk id="2" creationId="{96ABE9FB-A88E-0E48-ACC4-D114341FF8E7}"/>
          </ac:spMkLst>
        </pc:spChg>
      </pc:sldChg>
      <pc:sldChg chg="modSp new mod">
        <pc:chgData name="Tayler Reeves" userId="3e1b6ee9-f456-48dd-9cd0-0b75aa57db56" providerId="ADAL" clId="{6E6BEEF8-650D-1E4C-A9F1-F820F3F03112}" dt="2023-06-15T17:37:27.377" v="9184" actId="404"/>
        <pc:sldMkLst>
          <pc:docMk/>
          <pc:sldMk cId="1687629771" sldId="309"/>
        </pc:sldMkLst>
        <pc:spChg chg="mod">
          <ac:chgData name="Tayler Reeves" userId="3e1b6ee9-f456-48dd-9cd0-0b75aa57db56" providerId="ADAL" clId="{6E6BEEF8-650D-1E4C-A9F1-F820F3F03112}" dt="2023-06-15T17:37:27.377" v="9184" actId="404"/>
          <ac:spMkLst>
            <pc:docMk/>
            <pc:sldMk cId="1687629771" sldId="309"/>
            <ac:spMk id="2" creationId="{035AEE28-6F21-ECB8-9ECE-09C37DFB2989}"/>
          </ac:spMkLst>
        </pc:spChg>
        <pc:spChg chg="mod">
          <ac:chgData name="Tayler Reeves" userId="3e1b6ee9-f456-48dd-9cd0-0b75aa57db56" providerId="ADAL" clId="{6E6BEEF8-650D-1E4C-A9F1-F820F3F03112}" dt="2023-06-13T19:19:46.100" v="8209" actId="20577"/>
          <ac:spMkLst>
            <pc:docMk/>
            <pc:sldMk cId="1687629771" sldId="309"/>
            <ac:spMk id="3" creationId="{DA8EB4BD-8FA5-FFF3-D062-408538F595FB}"/>
          </ac:spMkLst>
        </pc:spChg>
      </pc:sldChg>
      <pc:sldChg chg="modSp new del mod">
        <pc:chgData name="Tayler Reeves" userId="3e1b6ee9-f456-48dd-9cd0-0b75aa57db56" providerId="ADAL" clId="{6E6BEEF8-650D-1E4C-A9F1-F820F3F03112}" dt="2023-06-15T17:59:58.617" v="10174" actId="2696"/>
        <pc:sldMkLst>
          <pc:docMk/>
          <pc:sldMk cId="1257128906" sldId="310"/>
        </pc:sldMkLst>
        <pc:spChg chg="mod">
          <ac:chgData name="Tayler Reeves" userId="3e1b6ee9-f456-48dd-9cd0-0b75aa57db56" providerId="ADAL" clId="{6E6BEEF8-650D-1E4C-A9F1-F820F3F03112}" dt="2023-06-15T17:59:03.556" v="10170" actId="20577"/>
          <ac:spMkLst>
            <pc:docMk/>
            <pc:sldMk cId="1257128906" sldId="310"/>
            <ac:spMk id="2" creationId="{4C63CDF7-6241-D15D-DCF8-22D3CA98DC00}"/>
          </ac:spMkLst>
        </pc:spChg>
        <pc:spChg chg="mod">
          <ac:chgData name="Tayler Reeves" userId="3e1b6ee9-f456-48dd-9cd0-0b75aa57db56" providerId="ADAL" clId="{6E6BEEF8-650D-1E4C-A9F1-F820F3F03112}" dt="2023-06-15T17:49:19.741" v="9264" actId="20577"/>
          <ac:spMkLst>
            <pc:docMk/>
            <pc:sldMk cId="1257128906" sldId="310"/>
            <ac:spMk id="3" creationId="{56A0C0FC-16B2-7502-F02A-0C2FF1D96A81}"/>
          </ac:spMkLst>
        </pc:spChg>
      </pc:sldChg>
      <pc:sldChg chg="new del">
        <pc:chgData name="Tayler Reeves" userId="3e1b6ee9-f456-48dd-9cd0-0b75aa57db56" providerId="ADAL" clId="{6E6BEEF8-650D-1E4C-A9F1-F820F3F03112}" dt="2023-06-15T17:48:06.057" v="9186" actId="680"/>
        <pc:sldMkLst>
          <pc:docMk/>
          <pc:sldMk cId="2339465361" sldId="310"/>
        </pc:sldMkLst>
      </pc:sldChg>
      <pc:sldChg chg="addSp delSp modSp new mod">
        <pc:chgData name="Tayler Reeves" userId="3e1b6ee9-f456-48dd-9cd0-0b75aa57db56" providerId="ADAL" clId="{6E6BEEF8-650D-1E4C-A9F1-F820F3F03112}" dt="2023-06-20T23:57:27.153" v="11509" actId="20577"/>
        <pc:sldMkLst>
          <pc:docMk/>
          <pc:sldMk cId="3463611190" sldId="310"/>
        </pc:sldMkLst>
        <pc:spChg chg="mod">
          <ac:chgData name="Tayler Reeves" userId="3e1b6ee9-f456-48dd-9cd0-0b75aa57db56" providerId="ADAL" clId="{6E6BEEF8-650D-1E4C-A9F1-F820F3F03112}" dt="2023-06-20T23:57:27.153" v="11509" actId="20577"/>
          <ac:spMkLst>
            <pc:docMk/>
            <pc:sldMk cId="3463611190" sldId="310"/>
            <ac:spMk id="2" creationId="{9F05CBA0-17F2-EF8B-F687-115D34631478}"/>
          </ac:spMkLst>
        </pc:spChg>
        <pc:spChg chg="mod">
          <ac:chgData name="Tayler Reeves" userId="3e1b6ee9-f456-48dd-9cd0-0b75aa57db56" providerId="ADAL" clId="{6E6BEEF8-650D-1E4C-A9F1-F820F3F03112}" dt="2023-06-15T18:08:11.403" v="10937" actId="20577"/>
          <ac:spMkLst>
            <pc:docMk/>
            <pc:sldMk cId="3463611190" sldId="310"/>
            <ac:spMk id="3" creationId="{650F8C7C-855A-F348-8C4C-9A3B186F335A}"/>
          </ac:spMkLst>
        </pc:spChg>
        <pc:spChg chg="add del">
          <ac:chgData name="Tayler Reeves" userId="3e1b6ee9-f456-48dd-9cd0-0b75aa57db56" providerId="ADAL" clId="{6E6BEEF8-650D-1E4C-A9F1-F820F3F03112}" dt="2023-06-15T18:07:45.923" v="10864"/>
          <ac:spMkLst>
            <pc:docMk/>
            <pc:sldMk cId="3463611190" sldId="310"/>
            <ac:spMk id="4" creationId="{E9D84402-A81A-6862-CF9E-5835FE1DCFD2}"/>
          </ac:spMkLst>
        </pc:spChg>
        <pc:picChg chg="add del">
          <ac:chgData name="Tayler Reeves" userId="3e1b6ee9-f456-48dd-9cd0-0b75aa57db56" providerId="ADAL" clId="{6E6BEEF8-650D-1E4C-A9F1-F820F3F03112}" dt="2023-06-15T18:07:45.923" v="10864"/>
          <ac:picMkLst>
            <pc:docMk/>
            <pc:sldMk cId="3463611190" sldId="310"/>
            <ac:picMk id="1026" creationId="{9758A029-3D22-DF98-D2C0-5BF906F50FA0}"/>
          </ac:picMkLst>
        </pc:picChg>
      </pc:sldChg>
      <pc:sldChg chg="modSp add mod">
        <pc:chgData name="Tayler Reeves" userId="3e1b6ee9-f456-48dd-9cd0-0b75aa57db56" providerId="ADAL" clId="{6E6BEEF8-650D-1E4C-A9F1-F820F3F03112}" dt="2023-06-20T23:56:10.891" v="11505" actId="20577"/>
        <pc:sldMkLst>
          <pc:docMk/>
          <pc:sldMk cId="162668078" sldId="311"/>
        </pc:sldMkLst>
        <pc:spChg chg="mod">
          <ac:chgData name="Tayler Reeves" userId="3e1b6ee9-f456-48dd-9cd0-0b75aa57db56" providerId="ADAL" clId="{6E6BEEF8-650D-1E4C-A9F1-F820F3F03112}" dt="2023-06-20T23:56:10.891" v="11505" actId="20577"/>
          <ac:spMkLst>
            <pc:docMk/>
            <pc:sldMk cId="162668078" sldId="311"/>
            <ac:spMk id="2" creationId="{35A7DD6C-BE4C-35EC-7D45-2AC6472B8992}"/>
          </ac:spMkLst>
        </pc:spChg>
        <pc:spChg chg="mod">
          <ac:chgData name="Tayler Reeves" userId="3e1b6ee9-f456-48dd-9cd0-0b75aa57db56" providerId="ADAL" clId="{6E6BEEF8-650D-1E4C-A9F1-F820F3F03112}" dt="2023-06-15T19:21:17.694" v="10972" actId="20577"/>
          <ac:spMkLst>
            <pc:docMk/>
            <pc:sldMk cId="162668078" sldId="311"/>
            <ac:spMk id="3" creationId="{EFDEA274-6D52-0B51-E3DD-8ECBBEC77C8B}"/>
          </ac:spMkLst>
        </pc:spChg>
      </pc:sldChg>
      <pc:sldChg chg="modSp add del mod">
        <pc:chgData name="Tayler Reeves" userId="3e1b6ee9-f456-48dd-9cd0-0b75aa57db56" providerId="ADAL" clId="{6E6BEEF8-650D-1E4C-A9F1-F820F3F03112}" dt="2023-06-15T17:59:51.353" v="10173" actId="2696"/>
        <pc:sldMkLst>
          <pc:docMk/>
          <pc:sldMk cId="409270909" sldId="311"/>
        </pc:sldMkLst>
        <pc:spChg chg="mod">
          <ac:chgData name="Tayler Reeves" userId="3e1b6ee9-f456-48dd-9cd0-0b75aa57db56" providerId="ADAL" clId="{6E6BEEF8-650D-1E4C-A9F1-F820F3F03112}" dt="2023-06-15T17:59:46.232" v="10172" actId="20577"/>
          <ac:spMkLst>
            <pc:docMk/>
            <pc:sldMk cId="409270909" sldId="311"/>
            <ac:spMk id="2" creationId="{4C63CDF7-6241-D15D-DCF8-22D3CA98DC00}"/>
          </ac:spMkLst>
        </pc:spChg>
        <pc:spChg chg="mod">
          <ac:chgData name="Tayler Reeves" userId="3e1b6ee9-f456-48dd-9cd0-0b75aa57db56" providerId="ADAL" clId="{6E6BEEF8-650D-1E4C-A9F1-F820F3F03112}" dt="2023-06-15T17:54:17.650" v="9810" actId="20577"/>
          <ac:spMkLst>
            <pc:docMk/>
            <pc:sldMk cId="409270909" sldId="311"/>
            <ac:spMk id="3" creationId="{56A0C0FC-16B2-7502-F02A-0C2FF1D96A81}"/>
          </ac:spMkLst>
        </pc:spChg>
      </pc:sldChg>
      <pc:sldChg chg="new del">
        <pc:chgData name="Tayler Reeves" userId="3e1b6ee9-f456-48dd-9cd0-0b75aa57db56" providerId="ADAL" clId="{6E6BEEF8-650D-1E4C-A9F1-F820F3F03112}" dt="2023-06-15T21:27:46.611" v="11207" actId="2696"/>
        <pc:sldMkLst>
          <pc:docMk/>
          <pc:sldMk cId="1915755085" sldId="31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467165-7F6A-4047-80C4-553BC5036C61}" type="datetimeFigureOut">
              <a:rPr lang="en-US" smtClean="0"/>
              <a:t>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30616B-DB4C-7A45-A375-B15805D54530}" type="slidenum">
              <a:rPr lang="en-US" smtClean="0"/>
              <a:t>‹#›</a:t>
            </a:fld>
            <a:endParaRPr lang="en-US"/>
          </a:p>
        </p:txBody>
      </p:sp>
    </p:spTree>
    <p:extLst>
      <p:ext uri="{BB962C8B-B14F-4D97-AF65-F5344CB8AC3E}">
        <p14:creationId xmlns:p14="http://schemas.microsoft.com/office/powerpoint/2010/main" val="4103191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30616B-DB4C-7A45-A375-B15805D54530}" type="slidenum">
              <a:rPr lang="en-US" smtClean="0"/>
              <a:t>2</a:t>
            </a:fld>
            <a:endParaRPr lang="en-US"/>
          </a:p>
        </p:txBody>
      </p:sp>
    </p:spTree>
    <p:extLst>
      <p:ext uri="{BB962C8B-B14F-4D97-AF65-F5344CB8AC3E}">
        <p14:creationId xmlns:p14="http://schemas.microsoft.com/office/powerpoint/2010/main" val="38807789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79824"/>
            <a:ext cx="6972300" cy="2641756"/>
          </a:xfrm>
          <a:prstGeom prst="rect">
            <a:avLst/>
          </a:prstGeom>
        </p:spPr>
        <p:txBody>
          <a:bodyPr anchor="b"/>
          <a:lstStyle>
            <a:lvl1pPr algn="l">
              <a:defRPr sz="5000" b="1" i="0">
                <a:solidFill>
                  <a:schemeClr val="tx2"/>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7" y="365069"/>
            <a:ext cx="8184662" cy="998440"/>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769240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064505"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82856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67124"/>
            <a:ext cx="6972300" cy="2641756"/>
          </a:xfrm>
          <a:prstGeom prst="rect">
            <a:avLst/>
          </a:prstGeom>
        </p:spPr>
        <p:txBody>
          <a:bodyPr anchor="b"/>
          <a:lstStyle>
            <a:lvl1pPr algn="l">
              <a:defRPr sz="5000" b="1" i="0">
                <a:solidFill>
                  <a:srgbClr val="4B2E83"/>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339719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4663" cy="991998"/>
          </a:xfrm>
          <a:prstGeom prst="rect">
            <a:avLst/>
          </a:prstGeom>
        </p:spPr>
        <p:txBody>
          <a:bodyPr anchor="b"/>
          <a:lstStyle>
            <a:lvl1pPr algn="l">
              <a:defRPr sz="3000" b="1" i="0">
                <a:solidFill>
                  <a:srgbClr val="4B2E83"/>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07287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3759"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145022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489552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79824"/>
            <a:ext cx="6972300" cy="2641756"/>
          </a:xfrm>
          <a:prstGeom prst="rect">
            <a:avLst/>
          </a:prstGeom>
        </p:spPr>
        <p:txBody>
          <a:bodyPr anchor="b"/>
          <a:lstStyle>
            <a:lvl1pPr algn="l">
              <a:defRPr sz="5000" b="1" i="0">
                <a:solidFill>
                  <a:schemeClr val="tx2"/>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301464294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 id="2147483666"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Title 21 Non-Conformance Training</a:t>
            </a:r>
          </a:p>
        </p:txBody>
      </p:sp>
    </p:spTree>
    <p:extLst>
      <p:ext uri="{BB962C8B-B14F-4D97-AF65-F5344CB8AC3E}">
        <p14:creationId xmlns:p14="http://schemas.microsoft.com/office/powerpoint/2010/main" val="1913477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CF35B60-98A5-4CDB-2B90-8435673FEA96}"/>
              </a:ext>
            </a:extLst>
          </p:cNvPr>
          <p:cNvSpPr>
            <a:spLocks noGrp="1"/>
          </p:cNvSpPr>
          <p:nvPr>
            <p:ph type="body" sz="quarter" idx="11"/>
          </p:nvPr>
        </p:nvSpPr>
        <p:spPr/>
        <p:txBody>
          <a:bodyPr/>
          <a:lstStyle/>
          <a:p>
            <a:r>
              <a:rPr lang="en-US" dirty="0"/>
              <a:t>Pre-Analytic Specific Event Type</a:t>
            </a:r>
          </a:p>
          <a:p>
            <a:r>
              <a:rPr lang="en-US" dirty="0"/>
              <a:t>Analytic Specific Event Type</a:t>
            </a:r>
          </a:p>
          <a:p>
            <a:r>
              <a:rPr lang="en-US" dirty="0"/>
              <a:t>Post-Analytic</a:t>
            </a:r>
          </a:p>
          <a:p>
            <a:r>
              <a:rPr lang="en-US" dirty="0"/>
              <a:t>Transfusion Service Specific Event Type</a:t>
            </a:r>
          </a:p>
          <a:p>
            <a:r>
              <a:rPr lang="en-US" dirty="0"/>
              <a:t>Administrative Specific Event Type</a:t>
            </a:r>
          </a:p>
          <a:p>
            <a:r>
              <a:rPr lang="en-US" dirty="0"/>
              <a:t>Inventory Management Specific Event Type</a:t>
            </a:r>
          </a:p>
          <a:p>
            <a:endParaRPr lang="en-US" dirty="0"/>
          </a:p>
          <a:p>
            <a:endParaRPr lang="en-US" dirty="0"/>
          </a:p>
        </p:txBody>
      </p:sp>
      <p:sp>
        <p:nvSpPr>
          <p:cNvPr id="3" name="Title 2">
            <a:extLst>
              <a:ext uri="{FF2B5EF4-FFF2-40B4-BE49-F238E27FC236}">
                <a16:creationId xmlns:a16="http://schemas.microsoft.com/office/drawing/2014/main" id="{4C16B585-AD22-6FC4-AB20-9A594279AF1B}"/>
              </a:ext>
            </a:extLst>
          </p:cNvPr>
          <p:cNvSpPr>
            <a:spLocks noGrp="1"/>
          </p:cNvSpPr>
          <p:nvPr>
            <p:ph type="title"/>
          </p:nvPr>
        </p:nvSpPr>
        <p:spPr/>
        <p:txBody>
          <a:bodyPr/>
          <a:lstStyle/>
          <a:p>
            <a:r>
              <a:rPr lang="en-US" dirty="0"/>
              <a:t>Event Types (Must Select One)</a:t>
            </a:r>
          </a:p>
        </p:txBody>
      </p:sp>
    </p:spTree>
    <p:extLst>
      <p:ext uri="{BB962C8B-B14F-4D97-AF65-F5344CB8AC3E}">
        <p14:creationId xmlns:p14="http://schemas.microsoft.com/office/powerpoint/2010/main" val="3776428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3ECB9B0-535A-D598-C25F-518AF61DEBBF}"/>
              </a:ext>
            </a:extLst>
          </p:cNvPr>
          <p:cNvSpPr>
            <a:spLocks noGrp="1"/>
          </p:cNvSpPr>
          <p:nvPr>
            <p:ph type="body" sz="quarter" idx="11"/>
          </p:nvPr>
        </p:nvSpPr>
        <p:spPr/>
        <p:txBody>
          <a:bodyPr/>
          <a:lstStyle/>
          <a:p>
            <a:r>
              <a:rPr lang="en-US" dirty="0"/>
              <a:t>Patients/Recipients </a:t>
            </a:r>
          </a:p>
          <a:p>
            <a:r>
              <a:rPr lang="en-US" dirty="0"/>
              <a:t>Specimens/Orders </a:t>
            </a:r>
          </a:p>
          <a:p>
            <a:r>
              <a:rPr lang="en-US" dirty="0"/>
              <a:t>Component </a:t>
            </a:r>
          </a:p>
          <a:p>
            <a:r>
              <a:rPr lang="en-US" dirty="0"/>
              <a:t>Equipment </a:t>
            </a:r>
          </a:p>
          <a:p>
            <a:r>
              <a:rPr lang="en-US" dirty="0"/>
              <a:t>Temperature Excursion </a:t>
            </a:r>
          </a:p>
          <a:p>
            <a:r>
              <a:rPr lang="en-US" dirty="0"/>
              <a:t>Reagent and Supply </a:t>
            </a:r>
          </a:p>
          <a:p>
            <a:r>
              <a:rPr lang="en-US" dirty="0"/>
              <a:t>Delay</a:t>
            </a:r>
          </a:p>
        </p:txBody>
      </p:sp>
      <p:sp>
        <p:nvSpPr>
          <p:cNvPr id="3" name="Title 2">
            <a:extLst>
              <a:ext uri="{FF2B5EF4-FFF2-40B4-BE49-F238E27FC236}">
                <a16:creationId xmlns:a16="http://schemas.microsoft.com/office/drawing/2014/main" id="{984ED4F6-553F-2A10-6D2A-55CF18612CAE}"/>
              </a:ext>
            </a:extLst>
          </p:cNvPr>
          <p:cNvSpPr>
            <a:spLocks noGrp="1"/>
          </p:cNvSpPr>
          <p:nvPr>
            <p:ph type="title"/>
          </p:nvPr>
        </p:nvSpPr>
        <p:spPr/>
        <p:txBody>
          <a:bodyPr/>
          <a:lstStyle/>
          <a:p>
            <a:r>
              <a:rPr lang="en-US" dirty="0"/>
              <a:t>Elements Involved (Must Select At Least One)</a:t>
            </a:r>
          </a:p>
        </p:txBody>
      </p:sp>
    </p:spTree>
    <p:extLst>
      <p:ext uri="{BB962C8B-B14F-4D97-AF65-F5344CB8AC3E}">
        <p14:creationId xmlns:p14="http://schemas.microsoft.com/office/powerpoint/2010/main" val="258721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FBCC24-AC71-0830-85FD-FC93BC265AB7}"/>
              </a:ext>
            </a:extLst>
          </p:cNvPr>
          <p:cNvSpPr>
            <a:spLocks noGrp="1"/>
          </p:cNvSpPr>
          <p:nvPr>
            <p:ph type="body" sz="quarter" idx="11"/>
          </p:nvPr>
        </p:nvSpPr>
        <p:spPr/>
        <p:txBody>
          <a:bodyPr/>
          <a:lstStyle/>
          <a:p>
            <a:r>
              <a:rPr lang="en-US" sz="2000" dirty="0"/>
              <a:t>Pre-Analytic Events are events that occur before testing has started, this includes (but is not limited to):</a:t>
            </a:r>
          </a:p>
          <a:p>
            <a:pPr lvl="1"/>
            <a:r>
              <a:rPr lang="en-US" sz="1800" dirty="0"/>
              <a:t>Test Ordering</a:t>
            </a:r>
          </a:p>
          <a:p>
            <a:pPr lvl="1"/>
            <a:r>
              <a:rPr lang="en-US" sz="1800" dirty="0"/>
              <a:t>Specimen Collection</a:t>
            </a:r>
          </a:p>
          <a:p>
            <a:pPr lvl="1"/>
            <a:r>
              <a:rPr lang="en-US" sz="1800" dirty="0"/>
              <a:t>Specimen Labelling</a:t>
            </a:r>
          </a:p>
          <a:p>
            <a:pPr lvl="1"/>
            <a:r>
              <a:rPr lang="en-US" sz="1800" dirty="0"/>
              <a:t>Specimen Storage/Processing</a:t>
            </a:r>
          </a:p>
          <a:p>
            <a:pPr lvl="1"/>
            <a:r>
              <a:rPr lang="en-US" sz="1800" dirty="0"/>
              <a:t>Specimen Transport</a:t>
            </a:r>
          </a:p>
          <a:p>
            <a:r>
              <a:rPr lang="en-US" sz="2000" dirty="0"/>
              <a:t>Common Elements Involved:</a:t>
            </a:r>
          </a:p>
          <a:p>
            <a:pPr lvl="1"/>
            <a:r>
              <a:rPr lang="en-US" sz="1800" dirty="0"/>
              <a:t>Patients/Recipients</a:t>
            </a:r>
          </a:p>
          <a:p>
            <a:pPr lvl="1"/>
            <a:r>
              <a:rPr lang="en-US" sz="1800" dirty="0"/>
              <a:t>Specimens/Orders</a:t>
            </a:r>
          </a:p>
        </p:txBody>
      </p:sp>
      <p:sp>
        <p:nvSpPr>
          <p:cNvPr id="3" name="Title 2">
            <a:extLst>
              <a:ext uri="{FF2B5EF4-FFF2-40B4-BE49-F238E27FC236}">
                <a16:creationId xmlns:a16="http://schemas.microsoft.com/office/drawing/2014/main" id="{5A0B4760-6EC1-BBD6-9530-9EB9D3A15AC4}"/>
              </a:ext>
            </a:extLst>
          </p:cNvPr>
          <p:cNvSpPr>
            <a:spLocks noGrp="1"/>
          </p:cNvSpPr>
          <p:nvPr>
            <p:ph type="title"/>
          </p:nvPr>
        </p:nvSpPr>
        <p:spPr/>
        <p:txBody>
          <a:bodyPr/>
          <a:lstStyle/>
          <a:p>
            <a:r>
              <a:rPr lang="en-US" dirty="0"/>
              <a:t>Pre-Analytic Specific Event Type</a:t>
            </a:r>
          </a:p>
        </p:txBody>
      </p:sp>
    </p:spTree>
    <p:extLst>
      <p:ext uri="{BB962C8B-B14F-4D97-AF65-F5344CB8AC3E}">
        <p14:creationId xmlns:p14="http://schemas.microsoft.com/office/powerpoint/2010/main" val="4149466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4F1AA7C-2023-4F34-EADD-865F99AFA6A7}"/>
              </a:ext>
            </a:extLst>
          </p:cNvPr>
          <p:cNvSpPr>
            <a:spLocks noGrp="1"/>
          </p:cNvSpPr>
          <p:nvPr>
            <p:ph type="body" sz="quarter" idx="11"/>
          </p:nvPr>
        </p:nvSpPr>
        <p:spPr>
          <a:xfrm>
            <a:off x="659305" y="1590421"/>
            <a:ext cx="8196210" cy="4015497"/>
          </a:xfrm>
        </p:spPr>
        <p:txBody>
          <a:bodyPr/>
          <a:lstStyle/>
          <a:p>
            <a:r>
              <a:rPr lang="en-US" sz="2000" dirty="0"/>
              <a:t>Analytic Events occur during testing process (this will primarily be used by UWMC-ML) and includes but is not limited to:</a:t>
            </a:r>
          </a:p>
          <a:p>
            <a:pPr lvl="1"/>
            <a:r>
              <a:rPr lang="en-US" sz="1800" dirty="0"/>
              <a:t>Component Testing</a:t>
            </a:r>
          </a:p>
          <a:p>
            <a:pPr lvl="1"/>
            <a:r>
              <a:rPr lang="en-US" sz="1800" dirty="0"/>
              <a:t>Patient Sample Testing</a:t>
            </a:r>
          </a:p>
          <a:p>
            <a:pPr lvl="1"/>
            <a:r>
              <a:rPr lang="en-US" sz="1800" dirty="0"/>
              <a:t>Instrument Errors/Downtimes</a:t>
            </a:r>
          </a:p>
          <a:p>
            <a:pPr lvl="1"/>
            <a:r>
              <a:rPr lang="en-US" sz="1800" dirty="0"/>
              <a:t>Reagent Issues</a:t>
            </a:r>
          </a:p>
          <a:p>
            <a:pPr lvl="1"/>
            <a:r>
              <a:rPr lang="en-US" sz="1800" dirty="0"/>
              <a:t>QC and Maintenance</a:t>
            </a:r>
          </a:p>
          <a:p>
            <a:pPr lvl="1"/>
            <a:r>
              <a:rPr lang="en-US" sz="1800" dirty="0"/>
              <a:t>Missed Testing</a:t>
            </a:r>
          </a:p>
          <a:p>
            <a:r>
              <a:rPr lang="en-US" sz="2000" dirty="0"/>
              <a:t>Common Elements Involved:</a:t>
            </a:r>
          </a:p>
          <a:p>
            <a:pPr lvl="1"/>
            <a:r>
              <a:rPr lang="en-US" sz="1800" dirty="0"/>
              <a:t>Patients/Recipients</a:t>
            </a:r>
          </a:p>
          <a:p>
            <a:pPr lvl="1"/>
            <a:r>
              <a:rPr lang="en-US" sz="1800" dirty="0"/>
              <a:t>Specimens/Orders</a:t>
            </a:r>
          </a:p>
          <a:p>
            <a:pPr lvl="1"/>
            <a:r>
              <a:rPr lang="en-US" sz="1800" dirty="0"/>
              <a:t>Component</a:t>
            </a:r>
          </a:p>
          <a:p>
            <a:pPr lvl="1"/>
            <a:r>
              <a:rPr lang="en-US" sz="1800" dirty="0"/>
              <a:t>Reagent and Supply</a:t>
            </a:r>
          </a:p>
          <a:p>
            <a:pPr lvl="1"/>
            <a:r>
              <a:rPr lang="en-US" sz="1800" dirty="0"/>
              <a:t>Delay Type</a:t>
            </a:r>
          </a:p>
        </p:txBody>
      </p:sp>
      <p:sp>
        <p:nvSpPr>
          <p:cNvPr id="3" name="Title 2">
            <a:extLst>
              <a:ext uri="{FF2B5EF4-FFF2-40B4-BE49-F238E27FC236}">
                <a16:creationId xmlns:a16="http://schemas.microsoft.com/office/drawing/2014/main" id="{B235D447-5975-AC03-9222-0B65845C9F69}"/>
              </a:ext>
            </a:extLst>
          </p:cNvPr>
          <p:cNvSpPr>
            <a:spLocks noGrp="1"/>
          </p:cNvSpPr>
          <p:nvPr>
            <p:ph type="title"/>
          </p:nvPr>
        </p:nvSpPr>
        <p:spPr>
          <a:xfrm>
            <a:off x="671756" y="225207"/>
            <a:ext cx="8183759" cy="991998"/>
          </a:xfrm>
        </p:spPr>
        <p:txBody>
          <a:bodyPr/>
          <a:lstStyle/>
          <a:p>
            <a:r>
              <a:rPr lang="en-US" dirty="0"/>
              <a:t>Analytic Specific Event Type</a:t>
            </a:r>
          </a:p>
        </p:txBody>
      </p:sp>
    </p:spTree>
    <p:extLst>
      <p:ext uri="{BB962C8B-B14F-4D97-AF65-F5344CB8AC3E}">
        <p14:creationId xmlns:p14="http://schemas.microsoft.com/office/powerpoint/2010/main" val="2139627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4F2CE7D-84B3-A168-2BF2-6429EAC22868}"/>
              </a:ext>
            </a:extLst>
          </p:cNvPr>
          <p:cNvSpPr>
            <a:spLocks noGrp="1"/>
          </p:cNvSpPr>
          <p:nvPr>
            <p:ph type="body" sz="quarter" idx="11"/>
          </p:nvPr>
        </p:nvSpPr>
        <p:spPr/>
        <p:txBody>
          <a:bodyPr/>
          <a:lstStyle/>
          <a:p>
            <a:r>
              <a:rPr lang="en-US" sz="2000" dirty="0"/>
              <a:t>Post-Analytic Events occur after testing has been completed and include but are not limited to:</a:t>
            </a:r>
          </a:p>
          <a:p>
            <a:pPr lvl="1"/>
            <a:r>
              <a:rPr lang="en-US" sz="1800" dirty="0"/>
              <a:t>Corrected Results</a:t>
            </a:r>
          </a:p>
          <a:p>
            <a:pPr lvl="1"/>
            <a:r>
              <a:rPr lang="en-US" sz="1800" dirty="0"/>
              <a:t>Corrected Results Not Being Called</a:t>
            </a:r>
          </a:p>
          <a:p>
            <a:pPr lvl="1"/>
            <a:r>
              <a:rPr lang="en-US" sz="1800" dirty="0"/>
              <a:t>Critical Values Not Being Called</a:t>
            </a:r>
          </a:p>
          <a:p>
            <a:pPr lvl="1"/>
            <a:r>
              <a:rPr lang="en-US" sz="1800" dirty="0"/>
              <a:t>Second Tech Review Not Performed</a:t>
            </a:r>
          </a:p>
          <a:p>
            <a:r>
              <a:rPr lang="en-US" sz="2000" dirty="0"/>
              <a:t>Common Elements Involved:</a:t>
            </a:r>
          </a:p>
          <a:p>
            <a:pPr lvl="1"/>
            <a:r>
              <a:rPr lang="en-US" sz="1800" dirty="0"/>
              <a:t>Patients/Recipients</a:t>
            </a:r>
          </a:p>
          <a:p>
            <a:pPr lvl="1"/>
            <a:r>
              <a:rPr lang="en-US" sz="1800" dirty="0"/>
              <a:t>Specimens/Orders</a:t>
            </a:r>
          </a:p>
          <a:p>
            <a:pPr lvl="1"/>
            <a:r>
              <a:rPr lang="en-US" sz="1800" dirty="0"/>
              <a:t>Component</a:t>
            </a:r>
          </a:p>
        </p:txBody>
      </p:sp>
      <p:sp>
        <p:nvSpPr>
          <p:cNvPr id="3" name="Title 2">
            <a:extLst>
              <a:ext uri="{FF2B5EF4-FFF2-40B4-BE49-F238E27FC236}">
                <a16:creationId xmlns:a16="http://schemas.microsoft.com/office/drawing/2014/main" id="{5FF1552F-66DA-DD60-ADA0-3CB939C5FAAB}"/>
              </a:ext>
            </a:extLst>
          </p:cNvPr>
          <p:cNvSpPr>
            <a:spLocks noGrp="1"/>
          </p:cNvSpPr>
          <p:nvPr>
            <p:ph type="title"/>
          </p:nvPr>
        </p:nvSpPr>
        <p:spPr/>
        <p:txBody>
          <a:bodyPr/>
          <a:lstStyle/>
          <a:p>
            <a:r>
              <a:rPr lang="en-US" dirty="0"/>
              <a:t>Post-Analytic</a:t>
            </a:r>
          </a:p>
        </p:txBody>
      </p:sp>
    </p:spTree>
    <p:extLst>
      <p:ext uri="{BB962C8B-B14F-4D97-AF65-F5344CB8AC3E}">
        <p14:creationId xmlns:p14="http://schemas.microsoft.com/office/powerpoint/2010/main" val="120024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803AC01-3C7C-2D95-E3EC-5F02EB5B7F8A}"/>
              </a:ext>
            </a:extLst>
          </p:cNvPr>
          <p:cNvSpPr>
            <a:spLocks noGrp="1"/>
          </p:cNvSpPr>
          <p:nvPr>
            <p:ph type="body" sz="quarter" idx="11"/>
          </p:nvPr>
        </p:nvSpPr>
        <p:spPr/>
        <p:txBody>
          <a:bodyPr/>
          <a:lstStyle/>
          <a:p>
            <a:r>
              <a:rPr lang="en-US" sz="2000" dirty="0"/>
              <a:t>These are Events that are unique to a Transfusion lab and include but are not limited to:</a:t>
            </a:r>
          </a:p>
          <a:p>
            <a:pPr lvl="1"/>
            <a:r>
              <a:rPr lang="en-US" sz="1800" dirty="0"/>
              <a:t>Component Issues</a:t>
            </a:r>
          </a:p>
          <a:p>
            <a:pPr lvl="1"/>
            <a:r>
              <a:rPr lang="en-US" sz="1800" dirty="0"/>
              <a:t>Component Labelling Issues/Errors</a:t>
            </a:r>
          </a:p>
          <a:p>
            <a:pPr lvl="1"/>
            <a:r>
              <a:rPr lang="en-US" sz="1800" dirty="0"/>
              <a:t>Component Selection Issues/Errors</a:t>
            </a:r>
          </a:p>
          <a:p>
            <a:pPr lvl="1"/>
            <a:r>
              <a:rPr lang="en-US" sz="1800" dirty="0"/>
              <a:t>Component Storage Issues/Errors</a:t>
            </a:r>
          </a:p>
          <a:p>
            <a:pPr lvl="1"/>
            <a:r>
              <a:rPr lang="en-US" sz="1800" dirty="0"/>
              <a:t>Component Transport Issues/Errors</a:t>
            </a:r>
          </a:p>
          <a:p>
            <a:pPr lvl="1"/>
            <a:r>
              <a:rPr lang="en-US" sz="1800" dirty="0"/>
              <a:t>Component Processing Issues/Errors</a:t>
            </a:r>
          </a:p>
          <a:p>
            <a:r>
              <a:rPr lang="en-US" sz="2000" dirty="0"/>
              <a:t>Common Elements Involved:</a:t>
            </a:r>
          </a:p>
          <a:p>
            <a:pPr lvl="1"/>
            <a:r>
              <a:rPr lang="en-US" sz="1800" dirty="0"/>
              <a:t>Patients/Recipients</a:t>
            </a:r>
          </a:p>
          <a:p>
            <a:pPr lvl="1"/>
            <a:r>
              <a:rPr lang="en-US" sz="1800" dirty="0"/>
              <a:t>Component</a:t>
            </a:r>
          </a:p>
          <a:p>
            <a:pPr lvl="1"/>
            <a:r>
              <a:rPr lang="en-US" sz="1800" dirty="0"/>
              <a:t>Equipment</a:t>
            </a:r>
          </a:p>
          <a:p>
            <a:pPr lvl="1"/>
            <a:r>
              <a:rPr lang="en-US" sz="1800" dirty="0"/>
              <a:t>Reagent and Supply</a:t>
            </a:r>
          </a:p>
          <a:p>
            <a:pPr lvl="1"/>
            <a:r>
              <a:rPr lang="en-US" sz="1800" dirty="0"/>
              <a:t>Delay Type</a:t>
            </a:r>
            <a:endParaRPr lang="en-US" sz="2200" dirty="0"/>
          </a:p>
        </p:txBody>
      </p:sp>
      <p:sp>
        <p:nvSpPr>
          <p:cNvPr id="3" name="Title 2">
            <a:extLst>
              <a:ext uri="{FF2B5EF4-FFF2-40B4-BE49-F238E27FC236}">
                <a16:creationId xmlns:a16="http://schemas.microsoft.com/office/drawing/2014/main" id="{4CA876FB-D46F-DC77-9357-37E5B2946D66}"/>
              </a:ext>
            </a:extLst>
          </p:cNvPr>
          <p:cNvSpPr>
            <a:spLocks noGrp="1"/>
          </p:cNvSpPr>
          <p:nvPr>
            <p:ph type="title"/>
          </p:nvPr>
        </p:nvSpPr>
        <p:spPr/>
        <p:txBody>
          <a:bodyPr/>
          <a:lstStyle/>
          <a:p>
            <a:r>
              <a:rPr lang="en-US" dirty="0"/>
              <a:t>Transfusion Service Specific Event Type</a:t>
            </a:r>
          </a:p>
        </p:txBody>
      </p:sp>
    </p:spTree>
    <p:extLst>
      <p:ext uri="{BB962C8B-B14F-4D97-AF65-F5344CB8AC3E}">
        <p14:creationId xmlns:p14="http://schemas.microsoft.com/office/powerpoint/2010/main" val="2736094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6ABE9FB-A88E-0E48-ACC4-D114341FF8E7}"/>
              </a:ext>
            </a:extLst>
          </p:cNvPr>
          <p:cNvSpPr>
            <a:spLocks noGrp="1"/>
          </p:cNvSpPr>
          <p:nvPr>
            <p:ph type="body" sz="quarter" idx="11"/>
          </p:nvPr>
        </p:nvSpPr>
        <p:spPr/>
        <p:txBody>
          <a:bodyPr/>
          <a:lstStyle/>
          <a:p>
            <a:r>
              <a:rPr lang="en-US" sz="2000" dirty="0"/>
              <a:t>Inventory Management Events involve errors that are caused by improper monitoring and management of blood components and include but are not limited to:</a:t>
            </a:r>
          </a:p>
          <a:p>
            <a:pPr lvl="1"/>
            <a:r>
              <a:rPr lang="en-US" sz="1800" dirty="0"/>
              <a:t>Unit locations not updated in Sunquest</a:t>
            </a:r>
          </a:p>
          <a:p>
            <a:pPr lvl="1"/>
            <a:r>
              <a:rPr lang="en-US" sz="1800" dirty="0"/>
              <a:t>Short-Dated Units Expired on Shelf</a:t>
            </a:r>
          </a:p>
          <a:p>
            <a:pPr lvl="1"/>
            <a:r>
              <a:rPr lang="en-US" sz="1800" dirty="0"/>
              <a:t>Outdated Units</a:t>
            </a:r>
          </a:p>
          <a:p>
            <a:r>
              <a:rPr lang="en-US" sz="2000" dirty="0"/>
              <a:t>Common Elements Involved:</a:t>
            </a:r>
          </a:p>
          <a:p>
            <a:pPr lvl="1"/>
            <a:r>
              <a:rPr lang="en-US" sz="1800" dirty="0"/>
              <a:t>Patients/Recipients</a:t>
            </a:r>
          </a:p>
          <a:p>
            <a:pPr lvl="1"/>
            <a:r>
              <a:rPr lang="en-US" sz="1800" dirty="0"/>
              <a:t>Component</a:t>
            </a:r>
          </a:p>
          <a:p>
            <a:pPr lvl="1"/>
            <a:r>
              <a:rPr lang="en-US" sz="1800" dirty="0"/>
              <a:t>Equipment</a:t>
            </a:r>
          </a:p>
        </p:txBody>
      </p:sp>
      <p:sp>
        <p:nvSpPr>
          <p:cNvPr id="3" name="Title 2">
            <a:extLst>
              <a:ext uri="{FF2B5EF4-FFF2-40B4-BE49-F238E27FC236}">
                <a16:creationId xmlns:a16="http://schemas.microsoft.com/office/drawing/2014/main" id="{F667B9DE-FCF7-092D-13DB-BDDD885A893F}"/>
              </a:ext>
            </a:extLst>
          </p:cNvPr>
          <p:cNvSpPr>
            <a:spLocks noGrp="1"/>
          </p:cNvSpPr>
          <p:nvPr>
            <p:ph type="title"/>
          </p:nvPr>
        </p:nvSpPr>
        <p:spPr/>
        <p:txBody>
          <a:bodyPr/>
          <a:lstStyle/>
          <a:p>
            <a:r>
              <a:rPr lang="en-US" dirty="0"/>
              <a:t>Inventory Management Specific Event Type</a:t>
            </a:r>
          </a:p>
        </p:txBody>
      </p:sp>
    </p:spTree>
    <p:extLst>
      <p:ext uri="{BB962C8B-B14F-4D97-AF65-F5344CB8AC3E}">
        <p14:creationId xmlns:p14="http://schemas.microsoft.com/office/powerpoint/2010/main" val="2169608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6C48E-F971-80E3-86C1-697A9F00B919}"/>
              </a:ext>
            </a:extLst>
          </p:cNvPr>
          <p:cNvSpPr>
            <a:spLocks noGrp="1"/>
          </p:cNvSpPr>
          <p:nvPr>
            <p:ph type="body" sz="quarter" idx="11"/>
          </p:nvPr>
        </p:nvSpPr>
        <p:spPr/>
        <p:txBody>
          <a:bodyPr/>
          <a:lstStyle/>
          <a:p>
            <a:r>
              <a:rPr lang="en-US" sz="2000" dirty="0"/>
              <a:t>Administrative Events are those that involve an outside organization (such as BWNW or courier services) and include but are not limited to:</a:t>
            </a:r>
          </a:p>
          <a:p>
            <a:pPr lvl="1"/>
            <a:r>
              <a:rPr lang="en-US" sz="1800" dirty="0"/>
              <a:t>Courier Issues</a:t>
            </a:r>
          </a:p>
          <a:p>
            <a:pPr lvl="1"/>
            <a:r>
              <a:rPr lang="en-US" sz="1800" dirty="0"/>
              <a:t>Customer Complaints</a:t>
            </a:r>
          </a:p>
          <a:p>
            <a:pPr lvl="1"/>
            <a:r>
              <a:rPr lang="en-US" sz="1800" dirty="0"/>
              <a:t>Supplier Issues</a:t>
            </a:r>
          </a:p>
          <a:p>
            <a:r>
              <a:rPr lang="en-US" sz="2000" dirty="0"/>
              <a:t>Common Elements Involved:</a:t>
            </a:r>
          </a:p>
          <a:p>
            <a:pPr lvl="1"/>
            <a:r>
              <a:rPr lang="en-US" sz="1800" dirty="0"/>
              <a:t>Patients/Recipients</a:t>
            </a:r>
          </a:p>
          <a:p>
            <a:pPr lvl="1"/>
            <a:r>
              <a:rPr lang="en-US" sz="1800" dirty="0"/>
              <a:t>Specimens/Orders</a:t>
            </a:r>
          </a:p>
          <a:p>
            <a:pPr lvl="1"/>
            <a:r>
              <a:rPr lang="en-US" sz="1800" dirty="0"/>
              <a:t>Reagent and Supply</a:t>
            </a:r>
            <a:endParaRPr lang="en-US" sz="2200" dirty="0"/>
          </a:p>
          <a:p>
            <a:pPr marL="0" indent="0">
              <a:buNone/>
            </a:pPr>
            <a:endParaRPr lang="en-US" sz="2200" dirty="0"/>
          </a:p>
        </p:txBody>
      </p:sp>
      <p:sp>
        <p:nvSpPr>
          <p:cNvPr id="3" name="Title 2">
            <a:extLst>
              <a:ext uri="{FF2B5EF4-FFF2-40B4-BE49-F238E27FC236}">
                <a16:creationId xmlns:a16="http://schemas.microsoft.com/office/drawing/2014/main" id="{0FC17A6A-E209-2C3F-6760-1BEC8F7B0306}"/>
              </a:ext>
            </a:extLst>
          </p:cNvPr>
          <p:cNvSpPr>
            <a:spLocks noGrp="1"/>
          </p:cNvSpPr>
          <p:nvPr>
            <p:ph type="title"/>
          </p:nvPr>
        </p:nvSpPr>
        <p:spPr/>
        <p:txBody>
          <a:bodyPr/>
          <a:lstStyle/>
          <a:p>
            <a:r>
              <a:rPr lang="en-US" dirty="0"/>
              <a:t>Administrative Specific Event Type</a:t>
            </a:r>
          </a:p>
        </p:txBody>
      </p:sp>
    </p:spTree>
    <p:extLst>
      <p:ext uri="{BB962C8B-B14F-4D97-AF65-F5344CB8AC3E}">
        <p14:creationId xmlns:p14="http://schemas.microsoft.com/office/powerpoint/2010/main" val="2455090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6ABE9FB-A88E-0E48-ACC4-D114341FF8E7}"/>
              </a:ext>
            </a:extLst>
          </p:cNvPr>
          <p:cNvSpPr>
            <a:spLocks noGrp="1"/>
          </p:cNvSpPr>
          <p:nvPr>
            <p:ph type="body" sz="quarter" idx="11"/>
          </p:nvPr>
        </p:nvSpPr>
        <p:spPr/>
        <p:txBody>
          <a:bodyPr/>
          <a:lstStyle/>
          <a:p>
            <a:r>
              <a:rPr lang="en-US" sz="2000" dirty="0"/>
              <a:t>Reference Testing Events involve errors that are caused by an outside testing facility (such as BWNW) and include but are not limited to:</a:t>
            </a:r>
          </a:p>
          <a:p>
            <a:pPr lvl="1"/>
            <a:r>
              <a:rPr lang="en-US" sz="1800" dirty="0"/>
              <a:t>Delay in Communication</a:t>
            </a:r>
          </a:p>
          <a:p>
            <a:pPr lvl="1"/>
            <a:r>
              <a:rPr lang="en-US" sz="1800" dirty="0"/>
              <a:t>Delay in Results</a:t>
            </a:r>
          </a:p>
          <a:p>
            <a:pPr lvl="1"/>
            <a:r>
              <a:rPr lang="en-US" sz="1800" dirty="0"/>
              <a:t>Incorrect Test Performed</a:t>
            </a:r>
          </a:p>
          <a:p>
            <a:pPr lvl="1"/>
            <a:r>
              <a:rPr lang="en-US" sz="1800" dirty="0"/>
              <a:t>Incorrect or Corrected Results</a:t>
            </a:r>
          </a:p>
          <a:p>
            <a:pPr lvl="1"/>
            <a:r>
              <a:rPr lang="en-US" sz="1800" dirty="0"/>
              <a:t>Lost Specimens</a:t>
            </a:r>
          </a:p>
          <a:p>
            <a:r>
              <a:rPr lang="en-US" sz="2000" dirty="0"/>
              <a:t>Common Elements Involved:</a:t>
            </a:r>
          </a:p>
          <a:p>
            <a:pPr lvl="1"/>
            <a:r>
              <a:rPr lang="en-US" sz="1800" dirty="0"/>
              <a:t>Patients/Recipients</a:t>
            </a:r>
          </a:p>
          <a:p>
            <a:pPr lvl="1"/>
            <a:r>
              <a:rPr lang="en-US" sz="1800" dirty="0"/>
              <a:t>Specimens/Orders</a:t>
            </a:r>
          </a:p>
          <a:p>
            <a:pPr lvl="1"/>
            <a:r>
              <a:rPr lang="en-US" sz="1800" dirty="0"/>
              <a:t>Delay Type</a:t>
            </a:r>
          </a:p>
        </p:txBody>
      </p:sp>
      <p:sp>
        <p:nvSpPr>
          <p:cNvPr id="3" name="Title 2">
            <a:extLst>
              <a:ext uri="{FF2B5EF4-FFF2-40B4-BE49-F238E27FC236}">
                <a16:creationId xmlns:a16="http://schemas.microsoft.com/office/drawing/2014/main" id="{F667B9DE-FCF7-092D-13DB-BDDD885A893F}"/>
              </a:ext>
            </a:extLst>
          </p:cNvPr>
          <p:cNvSpPr>
            <a:spLocks noGrp="1"/>
          </p:cNvSpPr>
          <p:nvPr>
            <p:ph type="title"/>
          </p:nvPr>
        </p:nvSpPr>
        <p:spPr/>
        <p:txBody>
          <a:bodyPr/>
          <a:lstStyle/>
          <a:p>
            <a:r>
              <a:rPr lang="en-US" dirty="0"/>
              <a:t>Reference Testing Specific Event Type</a:t>
            </a:r>
          </a:p>
        </p:txBody>
      </p:sp>
    </p:spTree>
    <p:extLst>
      <p:ext uri="{BB962C8B-B14F-4D97-AF65-F5344CB8AC3E}">
        <p14:creationId xmlns:p14="http://schemas.microsoft.com/office/powerpoint/2010/main" val="1509884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6ABE9FB-A88E-0E48-ACC4-D114341FF8E7}"/>
              </a:ext>
            </a:extLst>
          </p:cNvPr>
          <p:cNvSpPr>
            <a:spLocks noGrp="1"/>
          </p:cNvSpPr>
          <p:nvPr>
            <p:ph type="body" sz="quarter" idx="11"/>
          </p:nvPr>
        </p:nvSpPr>
        <p:spPr/>
        <p:txBody>
          <a:bodyPr/>
          <a:lstStyle/>
          <a:p>
            <a:r>
              <a:rPr lang="en-US" sz="2000" dirty="0"/>
              <a:t>Temperature Events involve problems with reagent or blood component storage temperatures or locations and include but are not limited to:</a:t>
            </a:r>
          </a:p>
          <a:p>
            <a:pPr lvl="1"/>
            <a:r>
              <a:rPr lang="en-US" sz="1600" dirty="0"/>
              <a:t>Issues Found During Temperature Chart Review</a:t>
            </a:r>
          </a:p>
          <a:p>
            <a:pPr lvl="1"/>
            <a:r>
              <a:rPr lang="en-US" sz="1600" dirty="0"/>
              <a:t>Temperature Excursions (High or Low)</a:t>
            </a:r>
          </a:p>
          <a:p>
            <a:pPr lvl="1"/>
            <a:r>
              <a:rPr lang="en-US" sz="1600" dirty="0"/>
              <a:t>Temperature QC Missed or Unacceptable</a:t>
            </a:r>
          </a:p>
          <a:p>
            <a:r>
              <a:rPr lang="en-US" sz="2000" dirty="0"/>
              <a:t>Common Elements Involved:</a:t>
            </a:r>
          </a:p>
          <a:p>
            <a:pPr lvl="1"/>
            <a:r>
              <a:rPr lang="en-US" sz="1800" dirty="0"/>
              <a:t>Component</a:t>
            </a:r>
          </a:p>
          <a:p>
            <a:pPr lvl="1"/>
            <a:r>
              <a:rPr lang="en-US" sz="1800" dirty="0"/>
              <a:t>Equipment</a:t>
            </a:r>
          </a:p>
          <a:p>
            <a:pPr lvl="1"/>
            <a:r>
              <a:rPr lang="en-US" sz="1800" dirty="0"/>
              <a:t>Temperature Excursion</a:t>
            </a:r>
          </a:p>
          <a:p>
            <a:pPr lvl="1"/>
            <a:r>
              <a:rPr lang="en-US" sz="1800" dirty="0"/>
              <a:t>Reagent and Supply</a:t>
            </a:r>
          </a:p>
          <a:p>
            <a:pPr lvl="1"/>
            <a:endParaRPr lang="en-US" sz="1800" dirty="0"/>
          </a:p>
        </p:txBody>
      </p:sp>
      <p:sp>
        <p:nvSpPr>
          <p:cNvPr id="3" name="Title 2">
            <a:extLst>
              <a:ext uri="{FF2B5EF4-FFF2-40B4-BE49-F238E27FC236}">
                <a16:creationId xmlns:a16="http://schemas.microsoft.com/office/drawing/2014/main" id="{F667B9DE-FCF7-092D-13DB-BDDD885A893F}"/>
              </a:ext>
            </a:extLst>
          </p:cNvPr>
          <p:cNvSpPr>
            <a:spLocks noGrp="1"/>
          </p:cNvSpPr>
          <p:nvPr>
            <p:ph type="title"/>
          </p:nvPr>
        </p:nvSpPr>
        <p:spPr/>
        <p:txBody>
          <a:bodyPr/>
          <a:lstStyle/>
          <a:p>
            <a:r>
              <a:rPr lang="en-US" dirty="0"/>
              <a:t>Temperature Specific Event Type</a:t>
            </a:r>
          </a:p>
        </p:txBody>
      </p:sp>
    </p:spTree>
    <p:extLst>
      <p:ext uri="{BB962C8B-B14F-4D97-AF65-F5344CB8AC3E}">
        <p14:creationId xmlns:p14="http://schemas.microsoft.com/office/powerpoint/2010/main" val="3458166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4A15469-8CBA-D08D-68F8-4F34D58214EE}"/>
              </a:ext>
            </a:extLst>
          </p:cNvPr>
          <p:cNvSpPr>
            <a:spLocks noGrp="1"/>
          </p:cNvSpPr>
          <p:nvPr>
            <p:ph type="body" sz="quarter" idx="11"/>
          </p:nvPr>
        </p:nvSpPr>
        <p:spPr>
          <a:xfrm>
            <a:off x="659305" y="1736725"/>
            <a:ext cx="8196210" cy="4144122"/>
          </a:xfrm>
        </p:spPr>
        <p:txBody>
          <a:bodyPr/>
          <a:lstStyle/>
          <a:p>
            <a:pPr marL="0" indent="0">
              <a:buNone/>
            </a:pPr>
            <a:r>
              <a:rPr lang="en-US" dirty="0"/>
              <a:t>After completion of this training module staff will be able to:</a:t>
            </a:r>
          </a:p>
          <a:p>
            <a:r>
              <a:rPr lang="en-US" sz="2000" dirty="0"/>
              <a:t>Understand what change is taking place and why it is beneficial.</a:t>
            </a:r>
          </a:p>
          <a:p>
            <a:r>
              <a:rPr lang="en-US" sz="2000" dirty="0"/>
              <a:t>Demonstrate knowledge of how the “Event Types and Elements Involved” section effects fields in the ”Evaluation” tab.</a:t>
            </a:r>
          </a:p>
          <a:p>
            <a:r>
              <a:rPr lang="en-US" sz="2000" dirty="0"/>
              <a:t>Select an appropriate Event Type for the non-conformance.</a:t>
            </a:r>
          </a:p>
          <a:p>
            <a:r>
              <a:rPr lang="en-US" sz="2000" dirty="0"/>
              <a:t>Demonstrate knowledge of what </a:t>
            </a:r>
            <a:r>
              <a:rPr lang="en-US" sz="2000" dirty="0" err="1"/>
              <a:t>flexgrids</a:t>
            </a:r>
            <a:r>
              <a:rPr lang="en-US" sz="2000" dirty="0"/>
              <a:t> do.</a:t>
            </a:r>
          </a:p>
          <a:p>
            <a:r>
              <a:rPr lang="en-US" sz="2000" dirty="0"/>
              <a:t>Enter a Non-Conforming Event into the Title 21 System using the </a:t>
            </a:r>
            <a:r>
              <a:rPr lang="en-US" sz="2000"/>
              <a:t>provided guides.</a:t>
            </a:r>
            <a:endParaRPr lang="en-US" sz="2000" dirty="0"/>
          </a:p>
        </p:txBody>
      </p:sp>
      <p:sp>
        <p:nvSpPr>
          <p:cNvPr id="3" name="Title 2">
            <a:extLst>
              <a:ext uri="{FF2B5EF4-FFF2-40B4-BE49-F238E27FC236}">
                <a16:creationId xmlns:a16="http://schemas.microsoft.com/office/drawing/2014/main" id="{680A7BA3-9D6D-6DB8-5B6B-E61C15832D3F}"/>
              </a:ext>
            </a:extLst>
          </p:cNvPr>
          <p:cNvSpPr>
            <a:spLocks noGrp="1"/>
          </p:cNvSpPr>
          <p:nvPr>
            <p:ph type="title"/>
          </p:nvPr>
        </p:nvSpPr>
        <p:spPr/>
        <p:txBody>
          <a:bodyPr/>
          <a:lstStyle/>
          <a:p>
            <a:r>
              <a:rPr lang="en-US" dirty="0"/>
              <a:t>Learning Objectives:</a:t>
            </a:r>
          </a:p>
        </p:txBody>
      </p:sp>
    </p:spTree>
    <p:extLst>
      <p:ext uri="{BB962C8B-B14F-4D97-AF65-F5344CB8AC3E}">
        <p14:creationId xmlns:p14="http://schemas.microsoft.com/office/powerpoint/2010/main" val="3182397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35AEE28-6F21-ECB8-9ECE-09C37DFB2989}"/>
              </a:ext>
            </a:extLst>
          </p:cNvPr>
          <p:cNvSpPr>
            <a:spLocks noGrp="1"/>
          </p:cNvSpPr>
          <p:nvPr>
            <p:ph type="body" sz="quarter" idx="11"/>
          </p:nvPr>
        </p:nvSpPr>
        <p:spPr/>
        <p:txBody>
          <a:bodyPr/>
          <a:lstStyle/>
          <a:p>
            <a:r>
              <a:rPr lang="en-US" sz="2000" dirty="0" err="1"/>
              <a:t>FelxGrids</a:t>
            </a:r>
            <a:r>
              <a:rPr lang="en-US" sz="2000" dirty="0"/>
              <a:t> are sections that allow you to enter multiple of the same type of Element Involved. For example, if there are multiple patients/recipients or multiple components involved in the same event.</a:t>
            </a:r>
          </a:p>
          <a:p>
            <a:r>
              <a:rPr lang="en-US" sz="2000" dirty="0"/>
              <a:t>The following Elements Involved use </a:t>
            </a:r>
            <a:r>
              <a:rPr lang="en-US" sz="2000" dirty="0" err="1"/>
              <a:t>FlexGrids</a:t>
            </a:r>
            <a:r>
              <a:rPr lang="en-US" sz="2000" dirty="0"/>
              <a:t>:</a:t>
            </a:r>
          </a:p>
          <a:p>
            <a:pPr lvl="1"/>
            <a:r>
              <a:rPr lang="en-US" sz="1800" dirty="0"/>
              <a:t>Patients/Recipients</a:t>
            </a:r>
          </a:p>
          <a:p>
            <a:pPr lvl="1"/>
            <a:r>
              <a:rPr lang="en-US" sz="1800" dirty="0"/>
              <a:t>Specimens/Orders</a:t>
            </a:r>
          </a:p>
          <a:p>
            <a:pPr lvl="1"/>
            <a:r>
              <a:rPr lang="en-US" sz="1800" dirty="0"/>
              <a:t>Component</a:t>
            </a:r>
          </a:p>
          <a:p>
            <a:pPr lvl="1"/>
            <a:r>
              <a:rPr lang="en-US" sz="1800" dirty="0"/>
              <a:t>Equipment</a:t>
            </a:r>
          </a:p>
          <a:p>
            <a:pPr lvl="1"/>
            <a:r>
              <a:rPr lang="en-US" sz="1800" dirty="0"/>
              <a:t>Reagent/Supply</a:t>
            </a:r>
          </a:p>
          <a:p>
            <a:pPr lvl="1"/>
            <a:r>
              <a:rPr lang="en-US" sz="1800" dirty="0"/>
              <a:t>Temperature Excursion</a:t>
            </a:r>
          </a:p>
          <a:p>
            <a:pPr lvl="1"/>
            <a:endParaRPr lang="en-US" dirty="0"/>
          </a:p>
        </p:txBody>
      </p:sp>
      <p:sp>
        <p:nvSpPr>
          <p:cNvPr id="3" name="Title 2">
            <a:extLst>
              <a:ext uri="{FF2B5EF4-FFF2-40B4-BE49-F238E27FC236}">
                <a16:creationId xmlns:a16="http://schemas.microsoft.com/office/drawing/2014/main" id="{DA8EB4BD-8FA5-FFF3-D062-408538F595FB}"/>
              </a:ext>
            </a:extLst>
          </p:cNvPr>
          <p:cNvSpPr>
            <a:spLocks noGrp="1"/>
          </p:cNvSpPr>
          <p:nvPr>
            <p:ph type="title"/>
          </p:nvPr>
        </p:nvSpPr>
        <p:spPr/>
        <p:txBody>
          <a:bodyPr/>
          <a:lstStyle/>
          <a:p>
            <a:r>
              <a:rPr lang="en-US" dirty="0"/>
              <a:t>What are </a:t>
            </a:r>
            <a:r>
              <a:rPr lang="en-US" dirty="0" err="1"/>
              <a:t>FlexGrids</a:t>
            </a:r>
            <a:r>
              <a:rPr lang="en-US" dirty="0"/>
              <a:t>?</a:t>
            </a:r>
          </a:p>
        </p:txBody>
      </p:sp>
    </p:spTree>
    <p:extLst>
      <p:ext uri="{BB962C8B-B14F-4D97-AF65-F5344CB8AC3E}">
        <p14:creationId xmlns:p14="http://schemas.microsoft.com/office/powerpoint/2010/main" val="1687629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F05CBA0-17F2-EF8B-F687-115D34631478}"/>
              </a:ext>
            </a:extLst>
          </p:cNvPr>
          <p:cNvSpPr>
            <a:spLocks noGrp="1"/>
          </p:cNvSpPr>
          <p:nvPr>
            <p:ph type="body" sz="quarter" idx="11"/>
          </p:nvPr>
        </p:nvSpPr>
        <p:spPr/>
        <p:txBody>
          <a:bodyPr/>
          <a:lstStyle/>
          <a:p>
            <a:r>
              <a:rPr lang="en-US" sz="2000" dirty="0"/>
              <a:t>A minimum of 1 Event Type AND 1 element involved should be selected for each event.</a:t>
            </a:r>
          </a:p>
          <a:p>
            <a:r>
              <a:rPr lang="en-US" sz="2000" dirty="0"/>
              <a:t>It is best to avoid using the “Other (free text)” options whenever possible, if there is an option available that is applicable to the event then please use that option.</a:t>
            </a:r>
          </a:p>
          <a:p>
            <a:r>
              <a:rPr lang="en-US" sz="2000" dirty="0"/>
              <a:t>Supporting documentation should be scanned and uploaded to Title21 whenever possible.</a:t>
            </a:r>
          </a:p>
          <a:p>
            <a:r>
              <a:rPr lang="en-US" sz="2000" dirty="0"/>
              <a:t>For Brief Descriptions and Immediate Actions, avoid entering personal opinions – stick to the facts.</a:t>
            </a:r>
          </a:p>
        </p:txBody>
      </p:sp>
      <p:sp>
        <p:nvSpPr>
          <p:cNvPr id="3" name="Title 2">
            <a:extLst>
              <a:ext uri="{FF2B5EF4-FFF2-40B4-BE49-F238E27FC236}">
                <a16:creationId xmlns:a16="http://schemas.microsoft.com/office/drawing/2014/main" id="{650F8C7C-855A-F348-8C4C-9A3B186F335A}"/>
              </a:ext>
            </a:extLst>
          </p:cNvPr>
          <p:cNvSpPr>
            <a:spLocks noGrp="1"/>
          </p:cNvSpPr>
          <p:nvPr>
            <p:ph type="title"/>
          </p:nvPr>
        </p:nvSpPr>
        <p:spPr/>
        <p:txBody>
          <a:bodyPr/>
          <a:lstStyle/>
          <a:p>
            <a:r>
              <a:rPr lang="en-US" dirty="0"/>
              <a:t>Additional Notes on Entering an Event:</a:t>
            </a:r>
          </a:p>
        </p:txBody>
      </p:sp>
    </p:spTree>
    <p:extLst>
      <p:ext uri="{BB962C8B-B14F-4D97-AF65-F5344CB8AC3E}">
        <p14:creationId xmlns:p14="http://schemas.microsoft.com/office/powerpoint/2010/main" val="3463611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Training Complete! </a:t>
            </a:r>
            <a:br>
              <a:rPr lang="en-US" dirty="0"/>
            </a:br>
            <a:endParaRPr lang="en-US" dirty="0"/>
          </a:p>
        </p:txBody>
      </p:sp>
    </p:spTree>
    <p:extLst>
      <p:ext uri="{BB962C8B-B14F-4D97-AF65-F5344CB8AC3E}">
        <p14:creationId xmlns:p14="http://schemas.microsoft.com/office/powerpoint/2010/main" val="3703572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57F946A-5E5B-84AB-E497-3C8F6C5E5DEC}"/>
              </a:ext>
            </a:extLst>
          </p:cNvPr>
          <p:cNvSpPr>
            <a:spLocks noGrp="1"/>
          </p:cNvSpPr>
          <p:nvPr>
            <p:ph type="body" sz="quarter" idx="11"/>
          </p:nvPr>
        </p:nvSpPr>
        <p:spPr/>
        <p:txBody>
          <a:bodyPr/>
          <a:lstStyle/>
          <a:p>
            <a:r>
              <a:rPr lang="en-US" sz="2000" dirty="0"/>
              <a:t>The current paper QI process requires a lot of manual data entry, which takes away from time that can be spent analyzing data to identify weak areas and make process improvements.</a:t>
            </a:r>
          </a:p>
          <a:p>
            <a:r>
              <a:rPr lang="en-US" sz="2000" dirty="0"/>
              <a:t>The paper QI form often doesn’t capture all of the information required for a given event, Title 21 Error Management module is flexible and was built to capture the necessary information for each unique event based on what type of event it is and what elements were involved in the event.</a:t>
            </a:r>
          </a:p>
          <a:p>
            <a:endParaRPr lang="en-US" sz="2000" dirty="0"/>
          </a:p>
        </p:txBody>
      </p:sp>
      <p:sp>
        <p:nvSpPr>
          <p:cNvPr id="3" name="Title 2">
            <a:extLst>
              <a:ext uri="{FF2B5EF4-FFF2-40B4-BE49-F238E27FC236}">
                <a16:creationId xmlns:a16="http://schemas.microsoft.com/office/drawing/2014/main" id="{0C4E18D0-166A-435C-8AB2-AB2CC55AC78D}"/>
              </a:ext>
            </a:extLst>
          </p:cNvPr>
          <p:cNvSpPr>
            <a:spLocks noGrp="1"/>
          </p:cNvSpPr>
          <p:nvPr>
            <p:ph type="title"/>
          </p:nvPr>
        </p:nvSpPr>
        <p:spPr/>
        <p:txBody>
          <a:bodyPr/>
          <a:lstStyle/>
          <a:p>
            <a:r>
              <a:rPr lang="en-US" dirty="0"/>
              <a:t>Why are we changing from a paper process to an electronic process?</a:t>
            </a:r>
          </a:p>
        </p:txBody>
      </p:sp>
    </p:spTree>
    <p:extLst>
      <p:ext uri="{BB962C8B-B14F-4D97-AF65-F5344CB8AC3E}">
        <p14:creationId xmlns:p14="http://schemas.microsoft.com/office/powerpoint/2010/main" val="2763256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A7DD6C-BE4C-35EC-7D45-2AC6472B8992}"/>
              </a:ext>
            </a:extLst>
          </p:cNvPr>
          <p:cNvSpPr>
            <a:spLocks noGrp="1"/>
          </p:cNvSpPr>
          <p:nvPr>
            <p:ph type="body" sz="quarter" idx="11"/>
          </p:nvPr>
        </p:nvSpPr>
        <p:spPr/>
        <p:txBody>
          <a:bodyPr/>
          <a:lstStyle/>
          <a:p>
            <a:r>
              <a:rPr lang="en-US" sz="2000" dirty="0"/>
              <a:t>AABB requires Blood Banks/Transfusion Services to have a process for capturing, assessing, investigating, and monitoring of Non-Conformances and Deviations. </a:t>
            </a:r>
          </a:p>
          <a:p>
            <a:r>
              <a:rPr lang="en-US" sz="2000" dirty="0"/>
              <a:t>The QI form is ambiguous and does not clearly identify whether an event was a Non-Conformance, Deviation, or simply a suggestion for improvement.</a:t>
            </a:r>
          </a:p>
          <a:p>
            <a:r>
              <a:rPr lang="en-US" sz="2000" dirty="0"/>
              <a:t>In the Title 21 System the QI form has been separated into Event (Non-Conformance, which will be used by all campuses) and Deviation (which will only be used by UWMC-ML staff for now).</a:t>
            </a:r>
          </a:p>
        </p:txBody>
      </p:sp>
      <p:sp>
        <p:nvSpPr>
          <p:cNvPr id="3" name="Title 2">
            <a:extLst>
              <a:ext uri="{FF2B5EF4-FFF2-40B4-BE49-F238E27FC236}">
                <a16:creationId xmlns:a16="http://schemas.microsoft.com/office/drawing/2014/main" id="{EFDEA274-6D52-0B51-E3DD-8ECBBEC77C8B}"/>
              </a:ext>
            </a:extLst>
          </p:cNvPr>
          <p:cNvSpPr>
            <a:spLocks noGrp="1"/>
          </p:cNvSpPr>
          <p:nvPr>
            <p:ph type="title"/>
          </p:nvPr>
        </p:nvSpPr>
        <p:spPr/>
        <p:txBody>
          <a:bodyPr/>
          <a:lstStyle/>
          <a:p>
            <a:br>
              <a:rPr lang="en-US" dirty="0"/>
            </a:br>
            <a:r>
              <a:rPr lang="en-US" dirty="0"/>
              <a:t>Why is the name of the form changing?</a:t>
            </a:r>
          </a:p>
        </p:txBody>
      </p:sp>
    </p:spTree>
    <p:extLst>
      <p:ext uri="{BB962C8B-B14F-4D97-AF65-F5344CB8AC3E}">
        <p14:creationId xmlns:p14="http://schemas.microsoft.com/office/powerpoint/2010/main" val="57590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A7DD6C-BE4C-35EC-7D45-2AC6472B8992}"/>
              </a:ext>
            </a:extLst>
          </p:cNvPr>
          <p:cNvSpPr>
            <a:spLocks noGrp="1"/>
          </p:cNvSpPr>
          <p:nvPr>
            <p:ph type="body" sz="quarter" idx="11"/>
          </p:nvPr>
        </p:nvSpPr>
        <p:spPr/>
        <p:txBody>
          <a:bodyPr/>
          <a:lstStyle/>
          <a:p>
            <a:r>
              <a:rPr lang="en-US" sz="2000" dirty="0"/>
              <a:t>A non-conformance is any event that does not conform to the Transfusion Medicine Division’s established procedures, policies, and/or processes. Some examples include:</a:t>
            </a:r>
          </a:p>
          <a:p>
            <a:pPr lvl="1"/>
            <a:r>
              <a:rPr lang="en-US" sz="1800" dirty="0"/>
              <a:t>Specimen Labelling/Collection Errors</a:t>
            </a:r>
          </a:p>
          <a:p>
            <a:pPr lvl="1"/>
            <a:r>
              <a:rPr lang="en-US" sz="1800" dirty="0"/>
              <a:t>Products Returned from Issue</a:t>
            </a:r>
          </a:p>
          <a:p>
            <a:pPr lvl="1"/>
            <a:r>
              <a:rPr lang="en-US" sz="1800" dirty="0"/>
              <a:t>Testing Errors</a:t>
            </a:r>
          </a:p>
          <a:p>
            <a:pPr lvl="1"/>
            <a:r>
              <a:rPr lang="en-US" sz="1800" dirty="0"/>
              <a:t>Corrected Results Not Called to Care Area</a:t>
            </a:r>
          </a:p>
          <a:p>
            <a:pPr lvl="1"/>
            <a:r>
              <a:rPr lang="en-US" sz="1800" dirty="0"/>
              <a:t>Component Labelling Errors</a:t>
            </a:r>
          </a:p>
          <a:p>
            <a:pPr lvl="1"/>
            <a:r>
              <a:rPr lang="en-US" sz="1800" dirty="0"/>
              <a:t>Storage Temperature Excursions</a:t>
            </a:r>
          </a:p>
          <a:p>
            <a:pPr lvl="1"/>
            <a:r>
              <a:rPr lang="en-US" sz="1800" dirty="0"/>
              <a:t>Component Selection Errors</a:t>
            </a:r>
          </a:p>
          <a:p>
            <a:pPr lvl="1"/>
            <a:r>
              <a:rPr lang="en-US" sz="1800" dirty="0"/>
              <a:t>Courier Issues</a:t>
            </a:r>
          </a:p>
          <a:p>
            <a:pPr lvl="1"/>
            <a:endParaRPr lang="en-US" sz="1800" dirty="0"/>
          </a:p>
          <a:p>
            <a:pPr lvl="1"/>
            <a:endParaRPr lang="en-US" sz="1800" dirty="0"/>
          </a:p>
          <a:p>
            <a:pPr lvl="1"/>
            <a:endParaRPr lang="en-US" sz="1800" dirty="0"/>
          </a:p>
          <a:p>
            <a:pPr lvl="1"/>
            <a:endParaRPr lang="en-US" sz="1800" dirty="0"/>
          </a:p>
          <a:p>
            <a:pPr lvl="1"/>
            <a:endParaRPr lang="en-US" sz="1800" dirty="0"/>
          </a:p>
        </p:txBody>
      </p:sp>
      <p:sp>
        <p:nvSpPr>
          <p:cNvPr id="3" name="Title 2">
            <a:extLst>
              <a:ext uri="{FF2B5EF4-FFF2-40B4-BE49-F238E27FC236}">
                <a16:creationId xmlns:a16="http://schemas.microsoft.com/office/drawing/2014/main" id="{EFDEA274-6D52-0B51-E3DD-8ECBBEC77C8B}"/>
              </a:ext>
            </a:extLst>
          </p:cNvPr>
          <p:cNvSpPr>
            <a:spLocks noGrp="1"/>
          </p:cNvSpPr>
          <p:nvPr>
            <p:ph type="title"/>
          </p:nvPr>
        </p:nvSpPr>
        <p:spPr/>
        <p:txBody>
          <a:bodyPr/>
          <a:lstStyle/>
          <a:p>
            <a:br>
              <a:rPr lang="en-US" dirty="0"/>
            </a:br>
            <a:r>
              <a:rPr lang="en-US" dirty="0"/>
              <a:t>Why is a non-conformance?</a:t>
            </a:r>
          </a:p>
        </p:txBody>
      </p:sp>
    </p:spTree>
    <p:extLst>
      <p:ext uri="{BB962C8B-B14F-4D97-AF65-F5344CB8AC3E}">
        <p14:creationId xmlns:p14="http://schemas.microsoft.com/office/powerpoint/2010/main" val="162668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A7DD6C-BE4C-35EC-7D45-2AC6472B8992}"/>
              </a:ext>
            </a:extLst>
          </p:cNvPr>
          <p:cNvSpPr>
            <a:spLocks noGrp="1"/>
          </p:cNvSpPr>
          <p:nvPr>
            <p:ph type="body" sz="quarter" idx="11"/>
          </p:nvPr>
        </p:nvSpPr>
        <p:spPr/>
        <p:txBody>
          <a:bodyPr/>
          <a:lstStyle/>
          <a:p>
            <a:r>
              <a:rPr lang="en-US" sz="2000" dirty="0"/>
              <a:t>As with the QI Form, all staff will be expected to report non-conforming events and provide appropriate supporting documentation through the Title 21 system.</a:t>
            </a:r>
          </a:p>
          <a:p>
            <a:r>
              <a:rPr lang="en-US" sz="2000" dirty="0"/>
              <a:t>Staff will be required to complete the first two tabs of the Event form (“General” and “Evaluation” tabs) and submit the form to the appropriate QA department.</a:t>
            </a:r>
          </a:p>
          <a:p>
            <a:r>
              <a:rPr lang="en-US" sz="2000" dirty="0"/>
              <a:t>Staff will be expected to review and document review of events that they were involved in and may be assigned training or policy review as part of the corrective action for the event. </a:t>
            </a:r>
          </a:p>
          <a:p>
            <a:endParaRPr lang="en-US" sz="2000" dirty="0"/>
          </a:p>
          <a:p>
            <a:pPr marL="0" indent="0">
              <a:buNone/>
            </a:pPr>
            <a:r>
              <a:rPr lang="en-US" sz="2000" dirty="0"/>
              <a:t>(Guides are available for all of these tasks)</a:t>
            </a:r>
          </a:p>
          <a:p>
            <a:endParaRPr lang="en-US" dirty="0"/>
          </a:p>
        </p:txBody>
      </p:sp>
      <p:sp>
        <p:nvSpPr>
          <p:cNvPr id="3" name="Title 2">
            <a:extLst>
              <a:ext uri="{FF2B5EF4-FFF2-40B4-BE49-F238E27FC236}">
                <a16:creationId xmlns:a16="http://schemas.microsoft.com/office/drawing/2014/main" id="{EFDEA274-6D52-0B51-E3DD-8ECBBEC77C8B}"/>
              </a:ext>
            </a:extLst>
          </p:cNvPr>
          <p:cNvSpPr>
            <a:spLocks noGrp="1"/>
          </p:cNvSpPr>
          <p:nvPr>
            <p:ph type="title"/>
          </p:nvPr>
        </p:nvSpPr>
        <p:spPr/>
        <p:txBody>
          <a:bodyPr/>
          <a:lstStyle/>
          <a:p>
            <a:br>
              <a:rPr lang="en-US" dirty="0"/>
            </a:br>
            <a:r>
              <a:rPr lang="en-US" dirty="0"/>
              <a:t>What functions will you be performing in Title21 Error Management for Non-Conformances?</a:t>
            </a:r>
          </a:p>
        </p:txBody>
      </p:sp>
    </p:spTree>
    <p:extLst>
      <p:ext uri="{BB962C8B-B14F-4D97-AF65-F5344CB8AC3E}">
        <p14:creationId xmlns:p14="http://schemas.microsoft.com/office/powerpoint/2010/main" val="2639869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B5C247-001C-C55C-9593-6863738FCEB2}"/>
              </a:ext>
            </a:extLst>
          </p:cNvPr>
          <p:cNvSpPr>
            <a:spLocks noGrp="1"/>
          </p:cNvSpPr>
          <p:nvPr>
            <p:ph type="body" sz="quarter" idx="11"/>
          </p:nvPr>
        </p:nvSpPr>
        <p:spPr/>
        <p:txBody>
          <a:bodyPr/>
          <a:lstStyle/>
          <a:p>
            <a:r>
              <a:rPr lang="en-US" sz="2000" dirty="0"/>
              <a:t>Staff enter Event, upload supporting information, and send to Quality.</a:t>
            </a:r>
          </a:p>
          <a:p>
            <a:r>
              <a:rPr lang="en-US" sz="2000" dirty="0"/>
              <a:t>Quality staff will review all events, perform a root cause analysis, upload any additional documentation that is needed, perform a risk assessment, assign training or any other corrective action, and if needed send to staff for review.</a:t>
            </a:r>
          </a:p>
          <a:p>
            <a:r>
              <a:rPr lang="en-US" sz="2000" dirty="0"/>
              <a:t>Quality staff will perform any regulatory reporting required.</a:t>
            </a:r>
          </a:p>
          <a:p>
            <a:r>
              <a:rPr lang="en-US" sz="2000" dirty="0"/>
              <a:t>The event will be stored in an </a:t>
            </a:r>
            <a:r>
              <a:rPr lang="en-US" sz="2000" dirty="0" err="1"/>
              <a:t>eBinder</a:t>
            </a:r>
            <a:r>
              <a:rPr lang="en-US" sz="2000" dirty="0"/>
              <a:t> in Title 21 that Quality staff and management will have access to.</a:t>
            </a:r>
          </a:p>
        </p:txBody>
      </p:sp>
      <p:sp>
        <p:nvSpPr>
          <p:cNvPr id="3" name="Title 2">
            <a:extLst>
              <a:ext uri="{FF2B5EF4-FFF2-40B4-BE49-F238E27FC236}">
                <a16:creationId xmlns:a16="http://schemas.microsoft.com/office/drawing/2014/main" id="{DA330BCD-BEF8-F2C0-A437-362B46108ED0}"/>
              </a:ext>
            </a:extLst>
          </p:cNvPr>
          <p:cNvSpPr>
            <a:spLocks noGrp="1"/>
          </p:cNvSpPr>
          <p:nvPr>
            <p:ph type="title"/>
          </p:nvPr>
        </p:nvSpPr>
        <p:spPr/>
        <p:txBody>
          <a:bodyPr/>
          <a:lstStyle/>
          <a:p>
            <a:r>
              <a:rPr lang="en-US" dirty="0"/>
              <a:t>Non-Conforming Event Process Flow Overview</a:t>
            </a:r>
          </a:p>
        </p:txBody>
      </p:sp>
    </p:spTree>
    <p:extLst>
      <p:ext uri="{BB962C8B-B14F-4D97-AF65-F5344CB8AC3E}">
        <p14:creationId xmlns:p14="http://schemas.microsoft.com/office/powerpoint/2010/main" val="611188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E09E05B-8186-2998-36E0-196E02BC85E2}"/>
              </a:ext>
            </a:extLst>
          </p:cNvPr>
          <p:cNvSpPr>
            <a:spLocks noGrp="1"/>
          </p:cNvSpPr>
          <p:nvPr>
            <p:ph type="body" sz="quarter" idx="11"/>
          </p:nvPr>
        </p:nvSpPr>
        <p:spPr/>
        <p:txBody>
          <a:bodyPr/>
          <a:lstStyle/>
          <a:p>
            <a:r>
              <a:rPr lang="en-US" sz="2000" dirty="0"/>
              <a:t>When entering an Event in Title21 the first section of the form in the “General Tab” is “Event Types &amp; Elements Involved”</a:t>
            </a:r>
          </a:p>
          <a:p>
            <a:r>
              <a:rPr lang="en-US" sz="2000" dirty="0"/>
              <a:t>The checkboxes that you select here will affect what information is needed in the “Evaluation” tab.</a:t>
            </a:r>
          </a:p>
          <a:p>
            <a:r>
              <a:rPr lang="en-US" sz="2000" dirty="0"/>
              <a:t>For example, if you select “Pre-Analytic Specific Event Type” on the “General” tab then you will be required to enter a specific event type in the “Pre-Analytic Specific Event Type” section of the “Evaluation” tab.</a:t>
            </a:r>
          </a:p>
          <a:p>
            <a:r>
              <a:rPr lang="en-US" sz="2000" dirty="0"/>
              <a:t>Every event should have one specific event type and at least one element involved.</a:t>
            </a:r>
          </a:p>
        </p:txBody>
      </p:sp>
      <p:sp>
        <p:nvSpPr>
          <p:cNvPr id="3" name="Title 2">
            <a:extLst>
              <a:ext uri="{FF2B5EF4-FFF2-40B4-BE49-F238E27FC236}">
                <a16:creationId xmlns:a16="http://schemas.microsoft.com/office/drawing/2014/main" id="{8FC43634-2BF8-75A6-B746-D0ED43FE2FB0}"/>
              </a:ext>
            </a:extLst>
          </p:cNvPr>
          <p:cNvSpPr>
            <a:spLocks noGrp="1"/>
          </p:cNvSpPr>
          <p:nvPr>
            <p:ph type="title"/>
          </p:nvPr>
        </p:nvSpPr>
        <p:spPr/>
        <p:txBody>
          <a:bodyPr/>
          <a:lstStyle/>
          <a:p>
            <a:r>
              <a:rPr lang="en-US" dirty="0"/>
              <a:t>Event Types &amp; Elements Involved</a:t>
            </a:r>
          </a:p>
        </p:txBody>
      </p:sp>
    </p:spTree>
    <p:extLst>
      <p:ext uri="{BB962C8B-B14F-4D97-AF65-F5344CB8AC3E}">
        <p14:creationId xmlns:p14="http://schemas.microsoft.com/office/powerpoint/2010/main" val="1004940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E09E05B-8186-2998-36E0-196E02BC85E2}"/>
              </a:ext>
            </a:extLst>
          </p:cNvPr>
          <p:cNvSpPr>
            <a:spLocks noGrp="1"/>
          </p:cNvSpPr>
          <p:nvPr>
            <p:ph type="body" sz="quarter" idx="11"/>
          </p:nvPr>
        </p:nvSpPr>
        <p:spPr/>
        <p:txBody>
          <a:bodyPr/>
          <a:lstStyle/>
          <a:p>
            <a:r>
              <a:rPr lang="en-US" sz="2000" dirty="0"/>
              <a:t>Documentation and categorization of Event types helps the Quality team assess trends in a specific areas, identify workflow problems, and make process improvements.</a:t>
            </a:r>
          </a:p>
          <a:p>
            <a:r>
              <a:rPr lang="en-US" sz="2000" dirty="0"/>
              <a:t>In the following slides we will cover the specific event types that fall under each event category.</a:t>
            </a:r>
          </a:p>
          <a:p>
            <a:r>
              <a:rPr lang="en-US" sz="2000" dirty="0"/>
              <a:t>Selecting the correct event category will make it easier to find and select the specific event type later in the entry process (in the evaluation tab).</a:t>
            </a:r>
          </a:p>
        </p:txBody>
      </p:sp>
      <p:sp>
        <p:nvSpPr>
          <p:cNvPr id="3" name="Title 2">
            <a:extLst>
              <a:ext uri="{FF2B5EF4-FFF2-40B4-BE49-F238E27FC236}">
                <a16:creationId xmlns:a16="http://schemas.microsoft.com/office/drawing/2014/main" id="{8FC43634-2BF8-75A6-B746-D0ED43FE2FB0}"/>
              </a:ext>
            </a:extLst>
          </p:cNvPr>
          <p:cNvSpPr>
            <a:spLocks noGrp="1"/>
          </p:cNvSpPr>
          <p:nvPr>
            <p:ph type="title"/>
          </p:nvPr>
        </p:nvSpPr>
        <p:spPr/>
        <p:txBody>
          <a:bodyPr/>
          <a:lstStyle/>
          <a:p>
            <a:r>
              <a:rPr lang="en-US" dirty="0"/>
              <a:t>Selecting an Appropriate Event Type</a:t>
            </a:r>
          </a:p>
        </p:txBody>
      </p:sp>
    </p:spTree>
    <p:extLst>
      <p:ext uri="{BB962C8B-B14F-4D97-AF65-F5344CB8AC3E}">
        <p14:creationId xmlns:p14="http://schemas.microsoft.com/office/powerpoint/2010/main" val="588523410"/>
      </p:ext>
    </p:extLst>
  </p:cSld>
  <p:clrMapOvr>
    <a:masterClrMapping/>
  </p:clrMapOvr>
</p:sld>
</file>

<file path=ppt/theme/theme1.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6b6dd5b-f02f-441a-99a0-162ac5060bd2}" enabled="0" method="" siteId="{f6b6dd5b-f02f-441a-99a0-162ac5060bd2}" removed="1"/>
</clbl:labelList>
</file>

<file path=docProps/app.xml><?xml version="1.0" encoding="utf-8"?>
<Properties xmlns="http://schemas.openxmlformats.org/officeDocument/2006/extended-properties" xmlns:vt="http://schemas.openxmlformats.org/officeDocument/2006/docPropsVTypes">
  <Template/>
  <TotalTime>9503</TotalTime>
  <Words>1370</Words>
  <Application>Microsoft Macintosh PowerPoint</Application>
  <PresentationFormat>On-screen Show (4:3)</PresentationFormat>
  <Paragraphs>166</Paragraphs>
  <Slides>22</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Encode Sans Normal Black</vt:lpstr>
      <vt:lpstr>Uni Sans Regular</vt:lpstr>
      <vt:lpstr>Arial</vt:lpstr>
      <vt:lpstr>Calibri</vt:lpstr>
      <vt:lpstr>Lucida Grande</vt:lpstr>
      <vt:lpstr>Open Sans</vt:lpstr>
      <vt:lpstr>Open Sans Light</vt:lpstr>
      <vt:lpstr>Custom Design</vt:lpstr>
      <vt:lpstr>1_Custom Design</vt:lpstr>
      <vt:lpstr>Title 21 Non-Conformance Training</vt:lpstr>
      <vt:lpstr>Learning Objectives:</vt:lpstr>
      <vt:lpstr>Why are we changing from a paper process to an electronic process?</vt:lpstr>
      <vt:lpstr> Why is the name of the form changing?</vt:lpstr>
      <vt:lpstr> Why is a non-conformance?</vt:lpstr>
      <vt:lpstr> What functions will you be performing in Title21 Error Management for Non-Conformances?</vt:lpstr>
      <vt:lpstr>Non-Conforming Event Process Flow Overview</vt:lpstr>
      <vt:lpstr>Event Types &amp; Elements Involved</vt:lpstr>
      <vt:lpstr>Selecting an Appropriate Event Type</vt:lpstr>
      <vt:lpstr>Event Types (Must Select One)</vt:lpstr>
      <vt:lpstr>Elements Involved (Must Select At Least One)</vt:lpstr>
      <vt:lpstr>Pre-Analytic Specific Event Type</vt:lpstr>
      <vt:lpstr>Analytic Specific Event Type</vt:lpstr>
      <vt:lpstr>Post-Analytic</vt:lpstr>
      <vt:lpstr>Transfusion Service Specific Event Type</vt:lpstr>
      <vt:lpstr>Inventory Management Specific Event Type</vt:lpstr>
      <vt:lpstr>Administrative Specific Event Type</vt:lpstr>
      <vt:lpstr>Reference Testing Specific Event Type</vt:lpstr>
      <vt:lpstr>Temperature Specific Event Type</vt:lpstr>
      <vt:lpstr>What are FlexGrids?</vt:lpstr>
      <vt:lpstr>Additional Notes on Entering an Event:</vt:lpstr>
      <vt:lpstr>Training Complete!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Tayler Reeves</cp:lastModifiedBy>
  <cp:revision>36</cp:revision>
  <cp:lastPrinted>2016-02-10T20:19:12Z</cp:lastPrinted>
  <dcterms:created xsi:type="dcterms:W3CDTF">2014-10-14T00:51:43Z</dcterms:created>
  <dcterms:modified xsi:type="dcterms:W3CDTF">2023-06-20T23:57:29Z</dcterms:modified>
</cp:coreProperties>
</file>