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61" r:id="rId1"/>
    <p:sldMasterId id="2147483885" r:id="rId2"/>
    <p:sldMasterId id="2147483873" r:id="rId3"/>
  </p:sldMasterIdLst>
  <p:notesMasterIdLst>
    <p:notesMasterId r:id="rId39"/>
  </p:notesMasterIdLst>
  <p:sldIdLst>
    <p:sldId id="316" r:id="rId4"/>
    <p:sldId id="488" r:id="rId5"/>
    <p:sldId id="489" r:id="rId6"/>
    <p:sldId id="492" r:id="rId7"/>
    <p:sldId id="491" r:id="rId8"/>
    <p:sldId id="267" r:id="rId9"/>
    <p:sldId id="274" r:id="rId10"/>
    <p:sldId id="319" r:id="rId11"/>
    <p:sldId id="310" r:id="rId12"/>
    <p:sldId id="270" r:id="rId13"/>
    <p:sldId id="275" r:id="rId14"/>
    <p:sldId id="320" r:id="rId15"/>
    <p:sldId id="278" r:id="rId16"/>
    <p:sldId id="321" r:id="rId17"/>
    <p:sldId id="322" r:id="rId18"/>
    <p:sldId id="323" r:id="rId19"/>
    <p:sldId id="324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25" r:id="rId28"/>
    <p:sldId id="326" r:id="rId29"/>
    <p:sldId id="327" r:id="rId30"/>
    <p:sldId id="328" r:id="rId31"/>
    <p:sldId id="329" r:id="rId32"/>
    <p:sldId id="330" r:id="rId33"/>
    <p:sldId id="300" r:id="rId34"/>
    <p:sldId id="331" r:id="rId35"/>
    <p:sldId id="332" r:id="rId36"/>
    <p:sldId id="333" r:id="rId37"/>
    <p:sldId id="33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esh.R" initials="R" lastIdx="3" clrIdx="0">
    <p:extLst>
      <p:ext uri="{19B8F6BF-5375-455C-9EA6-DF929625EA0E}">
        <p15:presenceInfo xmlns:p15="http://schemas.microsoft.com/office/powerpoint/2012/main" userId="Rakesh.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85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27039-848D-4F61-BB57-6708426F839F}" v="1527" dt="2020-07-16T08:07:26.514"/>
    <p1510:client id="{1EF34DBC-202E-4CF3-99FA-29762F1E2E55}" v="8" dt="2020-07-16T12:17:25.242"/>
    <p1510:client id="{46AB5B68-884D-4177-AFE7-C2CDFFF8C06F}" v="292" dt="2020-07-16T07:33:49.447"/>
    <p1510:client id="{5060D5D6-0AB6-4AE7-862A-8416B8CAB45F}" v="1022" dt="2020-07-16T12:09:38.972"/>
    <p1510:client id="{AF21790F-017C-4556-931F-D90D769C30CD}" v="726" dt="2020-07-16T06:18:04.866"/>
    <p1510:client id="{BB3C6853-0D91-43BC-A2EC-4F8B18C2C3B4}" v="56" dt="2020-07-16T09:20:30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5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orpus Ramos" userId="S::jramos@phcc.gov.qa::5882c2e9-f3df-4475-821c-9657f8910176" providerId="AD" clId="Web-{BB3C6853-0D91-43BC-A2EC-4F8B18C2C3B4}"/>
    <pc:docChg chg="modSld">
      <pc:chgData name="Jennifer Corpus Ramos" userId="S::jramos@phcc.gov.qa::5882c2e9-f3df-4475-821c-9657f8910176" providerId="AD" clId="Web-{BB3C6853-0D91-43BC-A2EC-4F8B18C2C3B4}" dt="2020-07-16T09:20:29.741" v="54" actId="20577"/>
      <pc:docMkLst>
        <pc:docMk/>
      </pc:docMkLst>
      <pc:sldChg chg="modSp">
        <pc:chgData name="Jennifer Corpus Ramos" userId="S::jramos@phcc.gov.qa::5882c2e9-f3df-4475-821c-9657f8910176" providerId="AD" clId="Web-{BB3C6853-0D91-43BC-A2EC-4F8B18C2C3B4}" dt="2020-07-16T09:16:03.404" v="17" actId="1076"/>
        <pc:sldMkLst>
          <pc:docMk/>
          <pc:sldMk cId="0" sldId="270"/>
        </pc:sldMkLst>
        <pc:spChg chg="mod">
          <ac:chgData name="Jennifer Corpus Ramos" userId="S::jramos@phcc.gov.qa::5882c2e9-f3df-4475-821c-9657f8910176" providerId="AD" clId="Web-{BB3C6853-0D91-43BC-A2EC-4F8B18C2C3B4}" dt="2020-07-16T09:16:03.357" v="16" actId="1076"/>
          <ac:spMkLst>
            <pc:docMk/>
            <pc:sldMk cId="0" sldId="270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BB3C6853-0D91-43BC-A2EC-4F8B18C2C3B4}" dt="2020-07-16T09:16:03.357" v="15" actId="1076"/>
          <ac:spMkLst>
            <pc:docMk/>
            <pc:sldMk cId="0" sldId="270"/>
            <ac:spMk id="5" creationId="{00000000-0000-0000-0000-000000000000}"/>
          </ac:spMkLst>
        </pc:spChg>
        <pc:picChg chg="mod modCrop">
          <ac:chgData name="Jennifer Corpus Ramos" userId="S::jramos@phcc.gov.qa::5882c2e9-f3df-4475-821c-9657f8910176" providerId="AD" clId="Web-{BB3C6853-0D91-43BC-A2EC-4F8B18C2C3B4}" dt="2020-07-16T09:16:03.404" v="17" actId="1076"/>
          <ac:picMkLst>
            <pc:docMk/>
            <pc:sldMk cId="0" sldId="270"/>
            <ac:picMk id="23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BB3C6853-0D91-43BC-A2EC-4F8B18C2C3B4}" dt="2020-07-16T09:17:24.549" v="37" actId="1076"/>
        <pc:sldMkLst>
          <pc:docMk/>
          <pc:sldMk cId="0" sldId="275"/>
        </pc:sldMkLst>
        <pc:spChg chg="mod">
          <ac:chgData name="Jennifer Corpus Ramos" userId="S::jramos@phcc.gov.qa::5882c2e9-f3df-4475-821c-9657f8910176" providerId="AD" clId="Web-{BB3C6853-0D91-43BC-A2EC-4F8B18C2C3B4}" dt="2020-07-16T09:16:12.686" v="20"/>
          <ac:spMkLst>
            <pc:docMk/>
            <pc:sldMk cId="0" sldId="275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BB3C6853-0D91-43BC-A2EC-4F8B18C2C3B4}" dt="2020-07-16T09:16:52.281" v="34" actId="20577"/>
          <ac:spMkLst>
            <pc:docMk/>
            <pc:sldMk cId="0" sldId="275"/>
            <ac:spMk id="10" creationId="{00000000-0000-0000-0000-000000000000}"/>
          </ac:spMkLst>
        </pc:spChg>
        <pc:picChg chg="mod">
          <ac:chgData name="Jennifer Corpus Ramos" userId="S::jramos@phcc.gov.qa::5882c2e9-f3df-4475-821c-9657f8910176" providerId="AD" clId="Web-{BB3C6853-0D91-43BC-A2EC-4F8B18C2C3B4}" dt="2020-07-16T09:17:24.549" v="37" actId="1076"/>
          <ac:picMkLst>
            <pc:docMk/>
            <pc:sldMk cId="0" sldId="275"/>
            <ac:picMk id="24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BB3C6853-0D91-43BC-A2EC-4F8B18C2C3B4}" dt="2020-07-16T09:15:13.731" v="4" actId="20577"/>
        <pc:sldMkLst>
          <pc:docMk/>
          <pc:sldMk cId="0" sldId="319"/>
        </pc:sldMkLst>
        <pc:spChg chg="mod">
          <ac:chgData name="Jennifer Corpus Ramos" userId="S::jramos@phcc.gov.qa::5882c2e9-f3df-4475-821c-9657f8910176" providerId="AD" clId="Web-{BB3C6853-0D91-43BC-A2EC-4F8B18C2C3B4}" dt="2020-07-16T09:15:13.731" v="4" actId="20577"/>
          <ac:spMkLst>
            <pc:docMk/>
            <pc:sldMk cId="0" sldId="319"/>
            <ac:spMk id="8" creationId="{00000000-0000-0000-0000-000000000000}"/>
          </ac:spMkLst>
        </pc:spChg>
      </pc:sldChg>
      <pc:sldChg chg="modSp">
        <pc:chgData name="Jennifer Corpus Ramos" userId="S::jramos@phcc.gov.qa::5882c2e9-f3df-4475-821c-9657f8910176" providerId="AD" clId="Web-{BB3C6853-0D91-43BC-A2EC-4F8B18C2C3B4}" dt="2020-07-16T09:20:29.726" v="53" actId="20577"/>
        <pc:sldMkLst>
          <pc:docMk/>
          <pc:sldMk cId="0" sldId="320"/>
        </pc:sldMkLst>
        <pc:spChg chg="mod">
          <ac:chgData name="Jennifer Corpus Ramos" userId="S::jramos@phcc.gov.qa::5882c2e9-f3df-4475-821c-9657f8910176" providerId="AD" clId="Web-{BB3C6853-0D91-43BC-A2EC-4F8B18C2C3B4}" dt="2020-07-16T09:19:41.037" v="40" actId="1076"/>
          <ac:spMkLst>
            <pc:docMk/>
            <pc:sldMk cId="0" sldId="320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BB3C6853-0D91-43BC-A2EC-4F8B18C2C3B4}" dt="2020-07-16T09:20:29.726" v="53" actId="20577"/>
          <ac:spMkLst>
            <pc:docMk/>
            <pc:sldMk cId="0" sldId="320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BB3C6853-0D91-43BC-A2EC-4F8B18C2C3B4}" dt="2020-07-16T09:19:53.115" v="44" actId="1076"/>
          <ac:spMkLst>
            <pc:docMk/>
            <pc:sldMk cId="0" sldId="320"/>
            <ac:spMk id="5" creationId="{00000000-0000-0000-0000-000000000000}"/>
          </ac:spMkLst>
        </pc:spChg>
        <pc:picChg chg="mod">
          <ac:chgData name="Jennifer Corpus Ramos" userId="S::jramos@phcc.gov.qa::5882c2e9-f3df-4475-821c-9657f8910176" providerId="AD" clId="Web-{BB3C6853-0D91-43BC-A2EC-4F8B18C2C3B4}" dt="2020-07-16T09:20:14.881" v="48" actId="1076"/>
          <ac:picMkLst>
            <pc:docMk/>
            <pc:sldMk cId="0" sldId="320"/>
            <ac:picMk id="11" creationId="{00000000-0000-0000-0000-000000000000}"/>
          </ac:picMkLst>
        </pc:picChg>
      </pc:sldChg>
    </pc:docChg>
  </pc:docChgLst>
  <pc:docChgLst>
    <pc:chgData name="Jennifer Corpus Ramos" userId="S::jramos@phcc.gov.qa::5882c2e9-f3df-4475-821c-9657f8910176" providerId="AD" clId="Web-{5060D5D6-0AB6-4AE7-862A-8416B8CAB45F}"/>
    <pc:docChg chg="addSld delSld modSld">
      <pc:chgData name="Jennifer Corpus Ramos" userId="S::jramos@phcc.gov.qa::5882c2e9-f3df-4475-821c-9657f8910176" providerId="AD" clId="Web-{5060D5D6-0AB6-4AE7-862A-8416B8CAB45F}" dt="2020-07-16T12:09:38.347" v="933" actId="20577"/>
      <pc:docMkLst>
        <pc:docMk/>
      </pc:docMkLst>
      <pc:sldChg chg="add del">
        <pc:chgData name="Jennifer Corpus Ramos" userId="S::jramos@phcc.gov.qa::5882c2e9-f3df-4475-821c-9657f8910176" providerId="AD" clId="Web-{5060D5D6-0AB6-4AE7-862A-8416B8CAB45F}" dt="2020-07-16T11:28:57.834" v="194"/>
        <pc:sldMkLst>
          <pc:docMk/>
          <pc:sldMk cId="0" sldId="274"/>
        </pc:sldMkLst>
      </pc:sldChg>
      <pc:sldChg chg="addSp delSp modSp">
        <pc:chgData name="Jennifer Corpus Ramos" userId="S::jramos@phcc.gov.qa::5882c2e9-f3df-4475-821c-9657f8910176" providerId="AD" clId="Web-{5060D5D6-0AB6-4AE7-862A-8416B8CAB45F}" dt="2020-07-16T11:18:18.480" v="29" actId="1076"/>
        <pc:sldMkLst>
          <pc:docMk/>
          <pc:sldMk cId="0" sldId="278"/>
        </pc:sldMkLst>
        <pc:spChg chg="mod">
          <ac:chgData name="Jennifer Corpus Ramos" userId="S::jramos@phcc.gov.qa::5882c2e9-f3df-4475-821c-9657f8910176" providerId="AD" clId="Web-{5060D5D6-0AB6-4AE7-862A-8416B8CAB45F}" dt="2020-07-16T11:17:01.340" v="4" actId="1076"/>
          <ac:spMkLst>
            <pc:docMk/>
            <pc:sldMk cId="0" sldId="278"/>
            <ac:spMk id="2" creationId="{00000000-0000-0000-0000-000000000000}"/>
          </ac:spMkLst>
        </pc:spChg>
        <pc:spChg chg="del">
          <ac:chgData name="Jennifer Corpus Ramos" userId="S::jramos@phcc.gov.qa::5882c2e9-f3df-4475-821c-9657f8910176" providerId="AD" clId="Web-{5060D5D6-0AB6-4AE7-862A-8416B8CAB45F}" dt="2020-07-16T11:16:51.902" v="0"/>
          <ac:spMkLst>
            <pc:docMk/>
            <pc:sldMk cId="0" sldId="278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18:18.480" v="29" actId="1076"/>
          <ac:spMkLst>
            <pc:docMk/>
            <pc:sldMk cId="0" sldId="278"/>
            <ac:spMk id="14" creationId="{00000000-0000-0000-0000-000000000000}"/>
          </ac:spMkLst>
        </pc:spChg>
        <pc:picChg chg="add mod">
          <ac:chgData name="Jennifer Corpus Ramos" userId="S::jramos@phcc.gov.qa::5882c2e9-f3df-4475-821c-9657f8910176" providerId="AD" clId="Web-{5060D5D6-0AB6-4AE7-862A-8416B8CAB45F}" dt="2020-07-16T11:18:10.464" v="26" actId="1076"/>
          <ac:picMkLst>
            <pc:docMk/>
            <pc:sldMk cId="0" sldId="278"/>
            <ac:picMk id="4" creationId="{8875D3C1-D2B0-4B9D-8660-FB0504D5658E}"/>
          </ac:picMkLst>
        </pc:picChg>
        <pc:picChg chg="del">
          <ac:chgData name="Jennifer Corpus Ramos" userId="S::jramos@phcc.gov.qa::5882c2e9-f3df-4475-821c-9657f8910176" providerId="AD" clId="Web-{5060D5D6-0AB6-4AE7-862A-8416B8CAB45F}" dt="2020-07-16T11:17:34.543" v="8"/>
          <ac:picMkLst>
            <pc:docMk/>
            <pc:sldMk cId="0" sldId="278"/>
            <ac:picMk id="9" creationId="{00000000-0000-0000-0000-000000000000}"/>
          </ac:picMkLst>
        </pc:picChg>
        <pc:picChg chg="del">
          <ac:chgData name="Jennifer Corpus Ramos" userId="S::jramos@phcc.gov.qa::5882c2e9-f3df-4475-821c-9657f8910176" providerId="AD" clId="Web-{5060D5D6-0AB6-4AE7-862A-8416B8CAB45F}" dt="2020-07-16T11:17:35.215" v="9"/>
          <ac:picMkLst>
            <pc:docMk/>
            <pc:sldMk cId="0" sldId="278"/>
            <ac:picMk id="15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18:10.480" v="27" actId="1076"/>
          <ac:picMkLst>
            <pc:docMk/>
            <pc:sldMk cId="0" sldId="278"/>
            <ac:picMk id="16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24:36.602" v="141" actId="1076"/>
        <pc:sldMkLst>
          <pc:docMk/>
          <pc:sldMk cId="3727056292" sldId="283"/>
        </pc:sldMkLst>
        <pc:spChg chg="mod">
          <ac:chgData name="Jennifer Corpus Ramos" userId="S::jramos@phcc.gov.qa::5882c2e9-f3df-4475-821c-9657f8910176" providerId="AD" clId="Web-{5060D5D6-0AB6-4AE7-862A-8416B8CAB45F}" dt="2020-07-16T11:24:36.602" v="141" actId="1076"/>
          <ac:spMkLst>
            <pc:docMk/>
            <pc:sldMk cId="3727056292" sldId="283"/>
            <ac:spMk id="5" creationId="{00000000-0000-0000-0000-000000000000}"/>
          </ac:spMkLst>
        </pc:spChg>
      </pc:sldChg>
      <pc:sldChg chg="delSp">
        <pc:chgData name="Jennifer Corpus Ramos" userId="S::jramos@phcc.gov.qa::5882c2e9-f3df-4475-821c-9657f8910176" providerId="AD" clId="Web-{5060D5D6-0AB6-4AE7-862A-8416B8CAB45F}" dt="2020-07-16T11:24:51.414" v="143"/>
        <pc:sldMkLst>
          <pc:docMk/>
          <pc:sldMk cId="3381306694" sldId="284"/>
        </pc:sldMkLst>
        <pc:spChg chg="del">
          <ac:chgData name="Jennifer Corpus Ramos" userId="S::jramos@phcc.gov.qa::5882c2e9-f3df-4475-821c-9657f8910176" providerId="AD" clId="Web-{5060D5D6-0AB6-4AE7-862A-8416B8CAB45F}" dt="2020-07-16T11:24:51.414" v="143"/>
          <ac:spMkLst>
            <pc:docMk/>
            <pc:sldMk cId="3381306694" sldId="284"/>
            <ac:spMk id="2" creationId="{00000000-0000-0000-0000-000000000000}"/>
          </ac:spMkLst>
        </pc:spChg>
        <pc:spChg chg="del">
          <ac:chgData name="Jennifer Corpus Ramos" userId="S::jramos@phcc.gov.qa::5882c2e9-f3df-4475-821c-9657f8910176" providerId="AD" clId="Web-{5060D5D6-0AB6-4AE7-862A-8416B8CAB45F}" dt="2020-07-16T11:24:50.071" v="142"/>
          <ac:spMkLst>
            <pc:docMk/>
            <pc:sldMk cId="3381306694" sldId="284"/>
            <ac:spMk id="3" creationId="{00000000-0000-0000-0000-000000000000}"/>
          </ac:spMkLst>
        </pc:spChg>
      </pc:sldChg>
      <pc:sldChg chg="modSp">
        <pc:chgData name="Jennifer Corpus Ramos" userId="S::jramos@phcc.gov.qa::5882c2e9-f3df-4475-821c-9657f8910176" providerId="AD" clId="Web-{5060D5D6-0AB6-4AE7-862A-8416B8CAB45F}" dt="2020-07-16T11:25:34.992" v="153" actId="1076"/>
        <pc:sldMkLst>
          <pc:docMk/>
          <pc:sldMk cId="189627888" sldId="285"/>
        </pc:sldMkLst>
        <pc:spChg chg="mod">
          <ac:chgData name="Jennifer Corpus Ramos" userId="S::jramos@phcc.gov.qa::5882c2e9-f3df-4475-821c-9657f8910176" providerId="AD" clId="Web-{5060D5D6-0AB6-4AE7-862A-8416B8CAB45F}" dt="2020-07-16T11:25:12.117" v="146" actId="1076"/>
          <ac:spMkLst>
            <pc:docMk/>
            <pc:sldMk cId="189627888" sldId="285"/>
            <ac:spMk id="6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5:34.992" v="153" actId="1076"/>
          <ac:spMkLst>
            <pc:docMk/>
            <pc:sldMk cId="189627888" sldId="285"/>
            <ac:spMk id="7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5:25.180" v="150" actId="1076"/>
          <ac:spMkLst>
            <pc:docMk/>
            <pc:sldMk cId="189627888" sldId="285"/>
            <ac:spMk id="11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5:25.180" v="151" actId="1076"/>
          <ac:spMkLst>
            <pc:docMk/>
            <pc:sldMk cId="189627888" sldId="285"/>
            <ac:spMk id="12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25:25.148" v="148" actId="1076"/>
          <ac:picMkLst>
            <pc:docMk/>
            <pc:sldMk cId="189627888" sldId="285"/>
            <ac:picMk id="8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25:25.164" v="149" actId="1076"/>
          <ac:picMkLst>
            <pc:docMk/>
            <pc:sldMk cId="189627888" sldId="285"/>
            <ac:picMk id="10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26:03.867" v="159" actId="1076"/>
        <pc:sldMkLst>
          <pc:docMk/>
          <pc:sldMk cId="561383855" sldId="286"/>
        </pc:sldMkLst>
        <pc:spChg chg="mod">
          <ac:chgData name="Jennifer Corpus Ramos" userId="S::jramos@phcc.gov.qa::5882c2e9-f3df-4475-821c-9657f8910176" providerId="AD" clId="Web-{5060D5D6-0AB6-4AE7-862A-8416B8CAB45F}" dt="2020-07-16T11:25:53.586" v="157" actId="1076"/>
          <ac:spMkLst>
            <pc:docMk/>
            <pc:sldMk cId="561383855" sldId="286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5:56.086" v="158" actId="1076"/>
          <ac:spMkLst>
            <pc:docMk/>
            <pc:sldMk cId="561383855" sldId="286"/>
            <ac:spMk id="6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26:03.867" v="159" actId="1076"/>
          <ac:picMkLst>
            <pc:docMk/>
            <pc:sldMk cId="561383855" sldId="286"/>
            <ac:picMk id="10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26:20.367" v="162" actId="1076"/>
        <pc:sldMkLst>
          <pc:docMk/>
          <pc:sldMk cId="377201345" sldId="288"/>
        </pc:sldMkLst>
        <pc:spChg chg="mod">
          <ac:chgData name="Jennifer Corpus Ramos" userId="S::jramos@phcc.gov.qa::5882c2e9-f3df-4475-821c-9657f8910176" providerId="AD" clId="Web-{5060D5D6-0AB6-4AE7-862A-8416B8CAB45F}" dt="2020-07-16T11:26:15.757" v="160" actId="1076"/>
          <ac:spMkLst>
            <pc:docMk/>
            <pc:sldMk cId="377201345" sldId="288"/>
            <ac:spMk id="5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26:20.351" v="161" actId="1076"/>
          <ac:picMkLst>
            <pc:docMk/>
            <pc:sldMk cId="377201345" sldId="288"/>
            <ac:picMk id="6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26:20.367" v="162" actId="1076"/>
          <ac:picMkLst>
            <pc:docMk/>
            <pc:sldMk cId="377201345" sldId="288"/>
            <ac:picMk id="7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26:31.023" v="166" actId="1076"/>
        <pc:sldMkLst>
          <pc:docMk/>
          <pc:sldMk cId="2366993214" sldId="289"/>
        </pc:sldMkLst>
        <pc:spChg chg="mod">
          <ac:chgData name="Jennifer Corpus Ramos" userId="S::jramos@phcc.gov.qa::5882c2e9-f3df-4475-821c-9657f8910176" providerId="AD" clId="Web-{5060D5D6-0AB6-4AE7-862A-8416B8CAB45F}" dt="2020-07-16T11:26:30.992" v="163" actId="1076"/>
          <ac:spMkLst>
            <pc:docMk/>
            <pc:sldMk cId="2366993214" sldId="289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6:31.023" v="166" actId="1076"/>
          <ac:spMkLst>
            <pc:docMk/>
            <pc:sldMk cId="2366993214" sldId="289"/>
            <ac:spMk id="8" creationId="{00000000-0000-0000-0000-000000000000}"/>
          </ac:spMkLst>
        </pc:spChg>
        <pc:graphicFrameChg chg="mod">
          <ac:chgData name="Jennifer Corpus Ramos" userId="S::jramos@phcc.gov.qa::5882c2e9-f3df-4475-821c-9657f8910176" providerId="AD" clId="Web-{5060D5D6-0AB6-4AE7-862A-8416B8CAB45F}" dt="2020-07-16T11:26:31.007" v="164" actId="1076"/>
          <ac:graphicFrameMkLst>
            <pc:docMk/>
            <pc:sldMk cId="2366993214" sldId="289"/>
            <ac:graphicFrameMk id="6" creationId="{00000000-0000-0000-0000-000000000000}"/>
          </ac:graphicFrameMkLst>
        </pc:graphicFrameChg>
        <pc:picChg chg="mod">
          <ac:chgData name="Jennifer Corpus Ramos" userId="S::jramos@phcc.gov.qa::5882c2e9-f3df-4475-821c-9657f8910176" providerId="AD" clId="Web-{5060D5D6-0AB6-4AE7-862A-8416B8CAB45F}" dt="2020-07-16T11:26:31.023" v="165" actId="1076"/>
          <ac:picMkLst>
            <pc:docMk/>
            <pc:sldMk cId="2366993214" sldId="289"/>
            <ac:picMk id="7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40:42.563" v="364" actId="20577"/>
        <pc:sldMkLst>
          <pc:docMk/>
          <pc:sldMk cId="2967423403" sldId="300"/>
        </pc:sldMkLst>
        <pc:spChg chg="mod">
          <ac:chgData name="Jennifer Corpus Ramos" userId="S::jramos@phcc.gov.qa::5882c2e9-f3df-4475-821c-9657f8910176" providerId="AD" clId="Web-{5060D5D6-0AB6-4AE7-862A-8416B8CAB45F}" dt="2020-07-16T11:38:19.158" v="295" actId="1076"/>
          <ac:spMkLst>
            <pc:docMk/>
            <pc:sldMk cId="2967423403" sldId="300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0:42.563" v="364" actId="20577"/>
          <ac:spMkLst>
            <pc:docMk/>
            <pc:sldMk cId="2967423403" sldId="300"/>
            <ac:spMk id="6" creationId="{00000000-0000-0000-0000-000000000000}"/>
          </ac:spMkLst>
        </pc:spChg>
        <pc:graphicFrameChg chg="mod">
          <ac:chgData name="Jennifer Corpus Ramos" userId="S::jramos@phcc.gov.qa::5882c2e9-f3df-4475-821c-9657f8910176" providerId="AD" clId="Web-{5060D5D6-0AB6-4AE7-862A-8416B8CAB45F}" dt="2020-07-16T11:39:10.330" v="313" actId="14100"/>
          <ac:graphicFrameMkLst>
            <pc:docMk/>
            <pc:sldMk cId="2967423403" sldId="300"/>
            <ac:graphicFrameMk id="8" creationId="{00000000-0000-0000-0000-000000000000}"/>
          </ac:graphicFrameMkLst>
        </pc:graphicFrameChg>
        <pc:picChg chg="mod">
          <ac:chgData name="Jennifer Corpus Ramos" userId="S::jramos@phcc.gov.qa::5882c2e9-f3df-4475-821c-9657f8910176" providerId="AD" clId="Web-{5060D5D6-0AB6-4AE7-862A-8416B8CAB45F}" dt="2020-07-16T11:39:05.892" v="311" actId="14100"/>
          <ac:picMkLst>
            <pc:docMk/>
            <pc:sldMk cId="2967423403" sldId="300"/>
            <ac:picMk id="7" creationId="{00000000-0000-0000-0000-000000000000}"/>
          </ac:picMkLst>
        </pc:picChg>
        <pc:cxnChg chg="mod">
          <ac:chgData name="Jennifer Corpus Ramos" userId="S::jramos@phcc.gov.qa::5882c2e9-f3df-4475-821c-9657f8910176" providerId="AD" clId="Web-{5060D5D6-0AB6-4AE7-862A-8416B8CAB45F}" dt="2020-07-16T11:38:37.814" v="301" actId="1076"/>
          <ac:cxnSpMkLst>
            <pc:docMk/>
            <pc:sldMk cId="2967423403" sldId="300"/>
            <ac:cxnSpMk id="9" creationId="{00000000-0000-0000-0000-000000000000}"/>
          </ac:cxnSpMkLst>
        </pc:cxnChg>
      </pc:sldChg>
      <pc:sldChg chg="modSp">
        <pc:chgData name="Jennifer Corpus Ramos" userId="S::jramos@phcc.gov.qa::5882c2e9-f3df-4475-821c-9657f8910176" providerId="AD" clId="Web-{5060D5D6-0AB6-4AE7-862A-8416B8CAB45F}" dt="2020-07-16T11:28:27.225" v="192" actId="20577"/>
        <pc:sldMkLst>
          <pc:docMk/>
          <pc:sldMk cId="0" sldId="313"/>
        </pc:sldMkLst>
        <pc:spChg chg="mod">
          <ac:chgData name="Jennifer Corpus Ramos" userId="S::jramos@phcc.gov.qa::5882c2e9-f3df-4475-821c-9657f8910176" providerId="AD" clId="Web-{5060D5D6-0AB6-4AE7-862A-8416B8CAB45F}" dt="2020-07-16T11:28:27.225" v="192" actId="20577"/>
          <ac:spMkLst>
            <pc:docMk/>
            <pc:sldMk cId="0" sldId="313"/>
            <ac:spMk id="3" creationId="{00000000-0000-0000-0000-000000000000}"/>
          </ac:spMkLst>
        </pc:spChg>
      </pc:sldChg>
      <pc:sldChg chg="delSp modSp">
        <pc:chgData name="Jennifer Corpus Ramos" userId="S::jramos@phcc.gov.qa::5882c2e9-f3df-4475-821c-9657f8910176" providerId="AD" clId="Web-{5060D5D6-0AB6-4AE7-862A-8416B8CAB45F}" dt="2020-07-16T11:19:15.292" v="46" actId="20577"/>
        <pc:sldMkLst>
          <pc:docMk/>
          <pc:sldMk cId="2282099941" sldId="321"/>
        </pc:sldMkLst>
        <pc:spChg chg="mod">
          <ac:chgData name="Jennifer Corpus Ramos" userId="S::jramos@phcc.gov.qa::5882c2e9-f3df-4475-821c-9657f8910176" providerId="AD" clId="Web-{5060D5D6-0AB6-4AE7-862A-8416B8CAB45F}" dt="2020-07-16T11:19:15.292" v="46" actId="20577"/>
          <ac:spMkLst>
            <pc:docMk/>
            <pc:sldMk cId="2282099941" sldId="321"/>
            <ac:spMk id="11" creationId="{00000000-0000-0000-0000-000000000000}"/>
          </ac:spMkLst>
        </pc:spChg>
        <pc:picChg chg="del">
          <ac:chgData name="Jennifer Corpus Ramos" userId="S::jramos@phcc.gov.qa::5882c2e9-f3df-4475-821c-9657f8910176" providerId="AD" clId="Web-{5060D5D6-0AB6-4AE7-862A-8416B8CAB45F}" dt="2020-07-16T11:18:31.370" v="31"/>
          <ac:picMkLst>
            <pc:docMk/>
            <pc:sldMk cId="2282099941" sldId="321"/>
            <ac:picMk id="13" creationId="{00000000-0000-0000-0000-000000000000}"/>
          </ac:picMkLst>
        </pc:picChg>
        <pc:picChg chg="del">
          <ac:chgData name="Jennifer Corpus Ramos" userId="S::jramos@phcc.gov.qa::5882c2e9-f3df-4475-821c-9657f8910176" providerId="AD" clId="Web-{5060D5D6-0AB6-4AE7-862A-8416B8CAB45F}" dt="2020-07-16T11:18:30.558" v="30"/>
          <ac:picMkLst>
            <pc:docMk/>
            <pc:sldMk cId="2282099941" sldId="321"/>
            <ac:picMk id="8194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18:41.120" v="32" actId="1076"/>
          <ac:picMkLst>
            <pc:docMk/>
            <pc:sldMk cId="2282099941" sldId="321"/>
            <ac:picMk id="8195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18:41.136" v="33" actId="1076"/>
          <ac:picMkLst>
            <pc:docMk/>
            <pc:sldMk cId="2282099941" sldId="321"/>
            <ac:picMk id="8196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20:37.619" v="66" actId="20577"/>
        <pc:sldMkLst>
          <pc:docMk/>
          <pc:sldMk cId="0" sldId="322"/>
        </pc:sldMkLst>
        <pc:spChg chg="mod">
          <ac:chgData name="Jennifer Corpus Ramos" userId="S::jramos@phcc.gov.qa::5882c2e9-f3df-4475-821c-9657f8910176" providerId="AD" clId="Web-{5060D5D6-0AB6-4AE7-862A-8416B8CAB45F}" dt="2020-07-16T11:19:33.886" v="51" actId="1076"/>
          <ac:spMkLst>
            <pc:docMk/>
            <pc:sldMk cId="0" sldId="322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0:37.619" v="66" actId="20577"/>
          <ac:spMkLst>
            <pc:docMk/>
            <pc:sldMk cId="0" sldId="322"/>
            <ac:spMk id="3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19:48.292" v="54" actId="1076"/>
          <ac:picMkLst>
            <pc:docMk/>
            <pc:sldMk cId="0" sldId="322"/>
            <ac:picMk id="14" creationId="{00000000-0000-0000-0000-000000000000}"/>
          </ac:picMkLst>
        </pc:picChg>
      </pc:sldChg>
      <pc:sldChg chg="addSp delSp modSp">
        <pc:chgData name="Jennifer Corpus Ramos" userId="S::jramos@phcc.gov.qa::5882c2e9-f3df-4475-821c-9657f8910176" providerId="AD" clId="Web-{5060D5D6-0AB6-4AE7-862A-8416B8CAB45F}" dt="2020-07-16T11:29:14.225" v="195" actId="1076"/>
        <pc:sldMkLst>
          <pc:docMk/>
          <pc:sldMk cId="501668985" sldId="323"/>
        </pc:sldMkLst>
        <pc:spChg chg="add mod">
          <ac:chgData name="Jennifer Corpus Ramos" userId="S::jramos@phcc.gov.qa::5882c2e9-f3df-4475-821c-9657f8910176" providerId="AD" clId="Web-{5060D5D6-0AB6-4AE7-862A-8416B8CAB45F}" dt="2020-07-16T11:29:14.225" v="195" actId="1076"/>
          <ac:spMkLst>
            <pc:docMk/>
            <pc:sldMk cId="501668985" sldId="323"/>
            <ac:spMk id="2" creationId="{2C466A37-DF5A-4422-A5B0-83B47BA7ED5C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2:44.103" v="109" actId="1076"/>
          <ac:spMkLst>
            <pc:docMk/>
            <pc:sldMk cId="501668985" sldId="323"/>
            <ac:spMk id="5" creationId="{00000000-0000-0000-0000-000000000000}"/>
          </ac:spMkLst>
        </pc:spChg>
        <pc:spChg chg="del">
          <ac:chgData name="Jennifer Corpus Ramos" userId="S::jramos@phcc.gov.qa::5882c2e9-f3df-4475-821c-9657f8910176" providerId="AD" clId="Web-{5060D5D6-0AB6-4AE7-862A-8416B8CAB45F}" dt="2020-07-16T11:21:22.666" v="91"/>
          <ac:spMkLst>
            <pc:docMk/>
            <pc:sldMk cId="501668985" sldId="323"/>
            <ac:spMk id="6" creationId="{00000000-0000-0000-0000-000000000000}"/>
          </ac:spMkLst>
        </pc:spChg>
      </pc:sldChg>
      <pc:sldChg chg="addSp delSp modSp">
        <pc:chgData name="Jennifer Corpus Ramos" userId="S::jramos@phcc.gov.qa::5882c2e9-f3df-4475-821c-9657f8910176" providerId="AD" clId="Web-{5060D5D6-0AB6-4AE7-862A-8416B8CAB45F}" dt="2020-07-16T11:28:08.975" v="188" actId="20577"/>
        <pc:sldMkLst>
          <pc:docMk/>
          <pc:sldMk cId="4105175411" sldId="324"/>
        </pc:sldMkLst>
        <pc:spChg chg="add del mod">
          <ac:chgData name="Jennifer Corpus Ramos" userId="S::jramos@phcc.gov.qa::5882c2e9-f3df-4475-821c-9657f8910176" providerId="AD" clId="Web-{5060D5D6-0AB6-4AE7-862A-8416B8CAB45F}" dt="2020-07-16T11:22:30.775" v="107"/>
          <ac:spMkLst>
            <pc:docMk/>
            <pc:sldMk cId="4105175411" sldId="324"/>
            <ac:spMk id="2" creationId="{85359F81-E699-4E87-8C9C-75CF7D6B9B0A}"/>
          </ac:spMkLst>
        </pc:spChg>
        <pc:spChg chg="add del mod">
          <ac:chgData name="Jennifer Corpus Ramos" userId="S::jramos@phcc.gov.qa::5882c2e9-f3df-4475-821c-9657f8910176" providerId="AD" clId="Web-{5060D5D6-0AB6-4AE7-862A-8416B8CAB45F}" dt="2020-07-16T11:23:27.259" v="113"/>
          <ac:spMkLst>
            <pc:docMk/>
            <pc:sldMk cId="4105175411" sldId="324"/>
            <ac:spMk id="3" creationId="{591C3324-2123-4536-B115-85219E012CFC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1:42.650" v="95" actId="1076"/>
          <ac:spMkLst>
            <pc:docMk/>
            <pc:sldMk cId="4105175411" sldId="324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8:08.975" v="188" actId="20577"/>
          <ac:spMkLst>
            <pc:docMk/>
            <pc:sldMk cId="4105175411" sldId="324"/>
            <ac:spMk id="7" creationId="{00000000-0000-0000-0000-000000000000}"/>
          </ac:spMkLst>
        </pc:spChg>
      </pc:sldChg>
      <pc:sldChg chg="modSp">
        <pc:chgData name="Jennifer Corpus Ramos" userId="S::jramos@phcc.gov.qa::5882c2e9-f3df-4475-821c-9657f8910176" providerId="AD" clId="Web-{5060D5D6-0AB6-4AE7-862A-8416B8CAB45F}" dt="2020-07-16T11:29:52.475" v="202" actId="1076"/>
        <pc:sldMkLst>
          <pc:docMk/>
          <pc:sldMk cId="3604535556" sldId="325"/>
        </pc:sldMkLst>
        <pc:spChg chg="mod">
          <ac:chgData name="Jennifer Corpus Ramos" userId="S::jramos@phcc.gov.qa::5882c2e9-f3df-4475-821c-9657f8910176" providerId="AD" clId="Web-{5060D5D6-0AB6-4AE7-862A-8416B8CAB45F}" dt="2020-07-16T11:29:45.678" v="199" actId="1076"/>
          <ac:spMkLst>
            <pc:docMk/>
            <pc:sldMk cId="3604535556" sldId="325"/>
            <ac:spMk id="6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29:46.646" v="200" actId="1076"/>
          <ac:spMkLst>
            <pc:docMk/>
            <pc:sldMk cId="3604535556" sldId="325"/>
            <ac:spMk id="7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29:52.459" v="201" actId="1076"/>
          <ac:picMkLst>
            <pc:docMk/>
            <pc:sldMk cId="3604535556" sldId="325"/>
            <ac:picMk id="8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29:52.475" v="202" actId="1076"/>
          <ac:picMkLst>
            <pc:docMk/>
            <pc:sldMk cId="3604535556" sldId="325"/>
            <ac:picMk id="10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30:15.849" v="206" actId="1076"/>
        <pc:sldMkLst>
          <pc:docMk/>
          <pc:sldMk cId="1446199688" sldId="327"/>
        </pc:sldMkLst>
        <pc:spChg chg="mod">
          <ac:chgData name="Jennifer Corpus Ramos" userId="S::jramos@phcc.gov.qa::5882c2e9-f3df-4475-821c-9657f8910176" providerId="AD" clId="Web-{5060D5D6-0AB6-4AE7-862A-8416B8CAB45F}" dt="2020-07-16T11:30:11.068" v="205" actId="1076"/>
          <ac:spMkLst>
            <pc:docMk/>
            <pc:sldMk cId="1446199688" sldId="327"/>
            <ac:spMk id="5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30:15.849" v="206" actId="1076"/>
          <ac:picMkLst>
            <pc:docMk/>
            <pc:sldMk cId="1446199688" sldId="327"/>
            <ac:picMk id="6" creationId="{00000000-0000-0000-0000-000000000000}"/>
          </ac:picMkLst>
        </pc:picChg>
      </pc:sldChg>
      <pc:sldChg chg="addSp modSp">
        <pc:chgData name="Jennifer Corpus Ramos" userId="S::jramos@phcc.gov.qa::5882c2e9-f3df-4475-821c-9657f8910176" providerId="AD" clId="Web-{5060D5D6-0AB6-4AE7-862A-8416B8CAB45F}" dt="2020-07-16T11:31:58.895" v="219" actId="1076"/>
        <pc:sldMkLst>
          <pc:docMk/>
          <pc:sldMk cId="1584850044" sldId="328"/>
        </pc:sldMkLst>
        <pc:spChg chg="mod">
          <ac:chgData name="Jennifer Corpus Ramos" userId="S::jramos@phcc.gov.qa::5882c2e9-f3df-4475-821c-9657f8910176" providerId="AD" clId="Web-{5060D5D6-0AB6-4AE7-862A-8416B8CAB45F}" dt="2020-07-16T11:31:50.161" v="215" actId="1076"/>
          <ac:spMkLst>
            <pc:docMk/>
            <pc:sldMk cId="1584850044" sldId="328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30:42.130" v="208" actId="1076"/>
          <ac:spMkLst>
            <pc:docMk/>
            <pc:sldMk cId="1584850044" sldId="328"/>
            <ac:spMk id="6" creationId="{00000000-0000-0000-0000-000000000000}"/>
          </ac:spMkLst>
        </pc:spChg>
        <pc:grpChg chg="add mod">
          <ac:chgData name="Jennifer Corpus Ramos" userId="S::jramos@phcc.gov.qa::5882c2e9-f3df-4475-821c-9657f8910176" providerId="AD" clId="Web-{5060D5D6-0AB6-4AE7-862A-8416B8CAB45F}" dt="2020-07-16T11:30:55.365" v="210" actId="1076"/>
          <ac:grpSpMkLst>
            <pc:docMk/>
            <pc:sldMk cId="1584850044" sldId="328"/>
            <ac:grpSpMk id="2" creationId="{227B7494-7875-45EB-84AC-2ABAC0DC5519}"/>
          </ac:grpSpMkLst>
        </pc:grpChg>
        <pc:graphicFrameChg chg="mod">
          <ac:chgData name="Jennifer Corpus Ramos" userId="S::jramos@phcc.gov.qa::5882c2e9-f3df-4475-821c-9657f8910176" providerId="AD" clId="Web-{5060D5D6-0AB6-4AE7-862A-8416B8CAB45F}" dt="2020-07-16T11:31:58.880" v="218" actId="1076"/>
          <ac:graphicFrameMkLst>
            <pc:docMk/>
            <pc:sldMk cId="1584850044" sldId="328"/>
            <ac:graphicFrameMk id="8" creationId="{00000000-0000-0000-0000-000000000000}"/>
          </ac:graphicFrameMkLst>
        </pc:graphicFrameChg>
        <pc:picChg chg="mod">
          <ac:chgData name="Jennifer Corpus Ramos" userId="S::jramos@phcc.gov.qa::5882c2e9-f3df-4475-821c-9657f8910176" providerId="AD" clId="Web-{5060D5D6-0AB6-4AE7-862A-8416B8CAB45F}" dt="2020-07-16T11:31:58.895" v="219" actId="1076"/>
          <ac:picMkLst>
            <pc:docMk/>
            <pc:sldMk cId="1584850044" sldId="328"/>
            <ac:picMk id="9" creationId="{00000000-0000-0000-0000-000000000000}"/>
          </ac:picMkLst>
        </pc:picChg>
      </pc:sldChg>
      <pc:sldChg chg="addSp delSp modSp">
        <pc:chgData name="Jennifer Corpus Ramos" userId="S::jramos@phcc.gov.qa::5882c2e9-f3df-4475-821c-9657f8910176" providerId="AD" clId="Web-{5060D5D6-0AB6-4AE7-862A-8416B8CAB45F}" dt="2020-07-16T11:33:27.614" v="227" actId="1076"/>
        <pc:sldMkLst>
          <pc:docMk/>
          <pc:sldMk cId="3359247398" sldId="329"/>
        </pc:sldMkLst>
        <pc:spChg chg="add mod">
          <ac:chgData name="Jennifer Corpus Ramos" userId="S::jramos@phcc.gov.qa::5882c2e9-f3df-4475-821c-9657f8910176" providerId="AD" clId="Web-{5060D5D6-0AB6-4AE7-862A-8416B8CAB45F}" dt="2020-07-16T11:33:27.614" v="227" actId="1076"/>
          <ac:spMkLst>
            <pc:docMk/>
            <pc:sldMk cId="3359247398" sldId="329"/>
            <ac:spMk id="2" creationId="{4837E250-30C2-42EC-86D0-2726091AD972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32:11.177" v="222" actId="1076"/>
          <ac:spMkLst>
            <pc:docMk/>
            <pc:sldMk cId="3359247398" sldId="329"/>
            <ac:spMk id="5" creationId="{00000000-0000-0000-0000-000000000000}"/>
          </ac:spMkLst>
        </pc:spChg>
        <pc:spChg chg="del">
          <ac:chgData name="Jennifer Corpus Ramos" userId="S::jramos@phcc.gov.qa::5882c2e9-f3df-4475-821c-9657f8910176" providerId="AD" clId="Web-{5060D5D6-0AB6-4AE7-862A-8416B8CAB45F}" dt="2020-07-16T11:33:11.786" v="225"/>
          <ac:spMkLst>
            <pc:docMk/>
            <pc:sldMk cId="3359247398" sldId="329"/>
            <ac:spMk id="6" creationId="{00000000-0000-0000-0000-000000000000}"/>
          </ac:spMkLst>
        </pc:spChg>
      </pc:sldChg>
      <pc:sldChg chg="addSp delSp modSp">
        <pc:chgData name="Jennifer Corpus Ramos" userId="S::jramos@phcc.gov.qa::5882c2e9-f3df-4475-821c-9657f8910176" providerId="AD" clId="Web-{5060D5D6-0AB6-4AE7-862A-8416B8CAB45F}" dt="2020-07-16T11:39:22.033" v="317" actId="14100"/>
        <pc:sldMkLst>
          <pc:docMk/>
          <pc:sldMk cId="521734551" sldId="330"/>
        </pc:sldMkLst>
        <pc:spChg chg="add del mod">
          <ac:chgData name="Jennifer Corpus Ramos" userId="S::jramos@phcc.gov.qa::5882c2e9-f3df-4475-821c-9657f8910176" providerId="AD" clId="Web-{5060D5D6-0AB6-4AE7-862A-8416B8CAB45F}" dt="2020-07-16T11:39:17.720" v="315"/>
          <ac:spMkLst>
            <pc:docMk/>
            <pc:sldMk cId="521734551" sldId="330"/>
            <ac:spMk id="3" creationId="{0C1B4BEF-54B3-4C5D-AF7A-1095E6AB2D1B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34:00.535" v="232" actId="1076"/>
          <ac:spMkLst>
            <pc:docMk/>
            <pc:sldMk cId="521734551" sldId="330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38:05.611" v="291" actId="20577"/>
          <ac:spMkLst>
            <pc:docMk/>
            <pc:sldMk cId="521734551" sldId="330"/>
            <ac:spMk id="6" creationId="{00000000-0000-0000-0000-000000000000}"/>
          </ac:spMkLst>
        </pc:spChg>
        <pc:graphicFrameChg chg="mod">
          <ac:chgData name="Jennifer Corpus Ramos" userId="S::jramos@phcc.gov.qa::5882c2e9-f3df-4475-821c-9657f8910176" providerId="AD" clId="Web-{5060D5D6-0AB6-4AE7-862A-8416B8CAB45F}" dt="2020-07-16T11:37:59.268" v="288" actId="1076"/>
          <ac:graphicFrameMkLst>
            <pc:docMk/>
            <pc:sldMk cId="521734551" sldId="330"/>
            <ac:graphicFrameMk id="8" creationId="{00000000-0000-0000-0000-000000000000}"/>
          </ac:graphicFrameMkLst>
        </pc:graphicFrameChg>
        <pc:picChg chg="mod">
          <ac:chgData name="Jennifer Corpus Ramos" userId="S::jramos@phcc.gov.qa::5882c2e9-f3df-4475-821c-9657f8910176" providerId="AD" clId="Web-{5060D5D6-0AB6-4AE7-862A-8416B8CAB45F}" dt="2020-07-16T11:37:55.315" v="287" actId="1076"/>
          <ac:picMkLst>
            <pc:docMk/>
            <pc:sldMk cId="521734551" sldId="330"/>
            <ac:picMk id="18" creationId="{00000000-0000-0000-0000-000000000000}"/>
          </ac:picMkLst>
        </pc:picChg>
        <pc:cxnChg chg="add del mod">
          <ac:chgData name="Jennifer Corpus Ramos" userId="S::jramos@phcc.gov.qa::5882c2e9-f3df-4475-821c-9657f8910176" providerId="AD" clId="Web-{5060D5D6-0AB6-4AE7-862A-8416B8CAB45F}" dt="2020-07-16T11:35:01.722" v="245"/>
          <ac:cxnSpMkLst>
            <pc:docMk/>
            <pc:sldMk cId="521734551" sldId="330"/>
            <ac:cxnSpMk id="2" creationId="{A5BDD65F-AEDA-45C2-A2C4-B7E3557A4231}"/>
          </ac:cxnSpMkLst>
        </pc:cxnChg>
        <pc:cxnChg chg="add mod">
          <ac:chgData name="Jennifer Corpus Ramos" userId="S::jramos@phcc.gov.qa::5882c2e9-f3df-4475-821c-9657f8910176" providerId="AD" clId="Web-{5060D5D6-0AB6-4AE7-862A-8416B8CAB45F}" dt="2020-07-16T11:39:22.033" v="317" actId="14100"/>
          <ac:cxnSpMkLst>
            <pc:docMk/>
            <pc:sldMk cId="521734551" sldId="330"/>
            <ac:cxnSpMk id="4" creationId="{F669B310-43E9-43FF-9C95-FF07706A2B3E}"/>
          </ac:cxnSpMkLst>
        </pc:cxnChg>
        <pc:cxnChg chg="add del mod">
          <ac:chgData name="Jennifer Corpus Ramos" userId="S::jramos@phcc.gov.qa::5882c2e9-f3df-4475-821c-9657f8910176" providerId="AD" clId="Web-{5060D5D6-0AB6-4AE7-862A-8416B8CAB45F}" dt="2020-07-16T11:36:28.628" v="265"/>
          <ac:cxnSpMkLst>
            <pc:docMk/>
            <pc:sldMk cId="521734551" sldId="330"/>
            <ac:cxnSpMk id="19" creationId="{00000000-0000-0000-0000-000000000000}"/>
          </ac:cxnSpMkLst>
        </pc:cxnChg>
      </pc:sldChg>
      <pc:sldChg chg="modSp">
        <pc:chgData name="Jennifer Corpus Ramos" userId="S::jramos@phcc.gov.qa::5882c2e9-f3df-4475-821c-9657f8910176" providerId="AD" clId="Web-{5060D5D6-0AB6-4AE7-862A-8416B8CAB45F}" dt="2020-07-16T11:41:05.688" v="370" actId="14100"/>
        <pc:sldMkLst>
          <pc:docMk/>
          <pc:sldMk cId="3426194509" sldId="331"/>
        </pc:sldMkLst>
        <pc:spChg chg="mod">
          <ac:chgData name="Jennifer Corpus Ramos" userId="S::jramos@phcc.gov.qa::5882c2e9-f3df-4475-821c-9657f8910176" providerId="AD" clId="Web-{5060D5D6-0AB6-4AE7-862A-8416B8CAB45F}" dt="2020-07-16T11:39:39.361" v="325" actId="1076"/>
          <ac:spMkLst>
            <pc:docMk/>
            <pc:sldMk cId="3426194509" sldId="331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1:05.688" v="370" actId="14100"/>
          <ac:spMkLst>
            <pc:docMk/>
            <pc:sldMk cId="3426194509" sldId="331"/>
            <ac:spMk id="6" creationId="{00000000-0000-0000-0000-000000000000}"/>
          </ac:spMkLst>
        </pc:spChg>
      </pc:sldChg>
      <pc:sldChg chg="addSp delSp modSp">
        <pc:chgData name="Jennifer Corpus Ramos" userId="S::jramos@phcc.gov.qa::5882c2e9-f3df-4475-821c-9657f8910176" providerId="AD" clId="Web-{5060D5D6-0AB6-4AE7-862A-8416B8CAB45F}" dt="2020-07-16T11:43:01.109" v="456" actId="1076"/>
        <pc:sldMkLst>
          <pc:docMk/>
          <pc:sldMk cId="681150454" sldId="332"/>
        </pc:sldMkLst>
        <pc:spChg chg="add del mod">
          <ac:chgData name="Jennifer Corpus Ramos" userId="S::jramos@phcc.gov.qa::5882c2e9-f3df-4475-821c-9657f8910176" providerId="AD" clId="Web-{5060D5D6-0AB6-4AE7-862A-8416B8CAB45F}" dt="2020-07-16T11:42:56.172" v="455" actId="1076"/>
          <ac:spMkLst>
            <pc:docMk/>
            <pc:sldMk cId="681150454" sldId="332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3:01.109" v="456" actId="1076"/>
          <ac:spMkLst>
            <pc:docMk/>
            <pc:sldMk cId="681150454" sldId="332"/>
            <ac:spMk id="6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2:27.250" v="432" actId="1076"/>
          <ac:spMkLst>
            <pc:docMk/>
            <pc:sldMk cId="681150454" sldId="332"/>
            <ac:spMk id="8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2:13.094" v="416" actId="1076"/>
          <ac:spMkLst>
            <pc:docMk/>
            <pc:sldMk cId="681150454" sldId="332"/>
            <ac:spMk id="10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2:13.141" v="419" actId="1076"/>
          <ac:spMkLst>
            <pc:docMk/>
            <pc:sldMk cId="681150454" sldId="332"/>
            <ac:spMk id="15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42:13.078" v="415" actId="1076"/>
          <ac:picMkLst>
            <pc:docMk/>
            <pc:sldMk cId="681150454" sldId="332"/>
            <ac:picMk id="9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42:13.109" v="417" actId="1076"/>
          <ac:picMkLst>
            <pc:docMk/>
            <pc:sldMk cId="681150454" sldId="332"/>
            <ac:picMk id="12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42:13.125" v="418" actId="1076"/>
          <ac:picMkLst>
            <pc:docMk/>
            <pc:sldMk cId="681150454" sldId="332"/>
            <ac:picMk id="14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44:27.233" v="476" actId="14100"/>
        <pc:sldMkLst>
          <pc:docMk/>
          <pc:sldMk cId="4036824928" sldId="334"/>
        </pc:sldMkLst>
        <pc:spChg chg="mod">
          <ac:chgData name="Jennifer Corpus Ramos" userId="S::jramos@phcc.gov.qa::5882c2e9-f3df-4475-821c-9657f8910176" providerId="AD" clId="Web-{5060D5D6-0AB6-4AE7-862A-8416B8CAB45F}" dt="2020-07-16T11:44:12.702" v="473" actId="1076"/>
          <ac:spMkLst>
            <pc:docMk/>
            <pc:sldMk cId="4036824928" sldId="334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4:27.233" v="476" actId="14100"/>
          <ac:spMkLst>
            <pc:docMk/>
            <pc:sldMk cId="4036824928" sldId="334"/>
            <ac:spMk id="10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44:19.734" v="474" actId="1076"/>
          <ac:picMkLst>
            <pc:docMk/>
            <pc:sldMk cId="4036824928" sldId="334"/>
            <ac:picMk id="7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1:44:22.968" v="475" actId="1076"/>
          <ac:picMkLst>
            <pc:docMk/>
            <pc:sldMk cId="4036824928" sldId="334"/>
            <ac:picMk id="8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1:44:56.405" v="481" actId="1076"/>
        <pc:sldMkLst>
          <pc:docMk/>
          <pc:sldMk cId="2409446872" sldId="335"/>
        </pc:sldMkLst>
        <pc:spChg chg="mod">
          <ac:chgData name="Jennifer Corpus Ramos" userId="S::jramos@phcc.gov.qa::5882c2e9-f3df-4475-821c-9657f8910176" providerId="AD" clId="Web-{5060D5D6-0AB6-4AE7-862A-8416B8CAB45F}" dt="2020-07-16T11:44:47.561" v="477" actId="1076"/>
          <ac:spMkLst>
            <pc:docMk/>
            <pc:sldMk cId="2409446872" sldId="335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4:56.405" v="481" actId="1076"/>
          <ac:spMkLst>
            <pc:docMk/>
            <pc:sldMk cId="2409446872" sldId="335"/>
            <ac:spMk id="6" creationId="{00000000-0000-0000-0000-000000000000}"/>
          </ac:spMkLst>
        </pc:spChg>
      </pc:sldChg>
      <pc:sldChg chg="modSp">
        <pc:chgData name="Jennifer Corpus Ramos" userId="S::jramos@phcc.gov.qa::5882c2e9-f3df-4475-821c-9657f8910176" providerId="AD" clId="Web-{5060D5D6-0AB6-4AE7-862A-8416B8CAB45F}" dt="2020-07-16T12:03:13.240" v="812"/>
        <pc:sldMkLst>
          <pc:docMk/>
          <pc:sldMk cId="3731006971" sldId="336"/>
        </pc:sldMkLst>
        <pc:spChg chg="mod">
          <ac:chgData name="Jennifer Corpus Ramos" userId="S::jramos@phcc.gov.qa::5882c2e9-f3df-4475-821c-9657f8910176" providerId="AD" clId="Web-{5060D5D6-0AB6-4AE7-862A-8416B8CAB45F}" dt="2020-07-16T12:03:13.240" v="812"/>
          <ac:spMkLst>
            <pc:docMk/>
            <pc:sldMk cId="3731006971" sldId="336"/>
            <ac:spMk id="7" creationId="{87BCEAEE-2A92-4D57-818D-16B927D7EF9E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46:41.561" v="496" actId="14100"/>
          <ac:spMkLst>
            <pc:docMk/>
            <pc:sldMk cId="3731006971" sldId="336"/>
            <ac:spMk id="8" creationId="{EFCFABAB-3A59-44C4-8A2F-FFB957185813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45:51.061" v="487" actId="1076"/>
          <ac:picMkLst>
            <pc:docMk/>
            <pc:sldMk cId="3731006971" sldId="336"/>
            <ac:picMk id="3" creationId="{5A515A5F-61CA-4B04-9902-3E295FB62D47}"/>
          </ac:picMkLst>
        </pc:picChg>
      </pc:sldChg>
      <pc:sldChg chg="addSp delSp modSp">
        <pc:chgData name="Jennifer Corpus Ramos" userId="S::jramos@phcc.gov.qa::5882c2e9-f3df-4475-821c-9657f8910176" providerId="AD" clId="Web-{5060D5D6-0AB6-4AE7-862A-8416B8CAB45F}" dt="2020-07-16T11:58:31.555" v="748" actId="14100"/>
        <pc:sldMkLst>
          <pc:docMk/>
          <pc:sldMk cId="2591343505" sldId="337"/>
        </pc:sldMkLst>
        <pc:spChg chg="add mod">
          <ac:chgData name="Jennifer Corpus Ramos" userId="S::jramos@phcc.gov.qa::5882c2e9-f3df-4475-821c-9657f8910176" providerId="AD" clId="Web-{5060D5D6-0AB6-4AE7-862A-8416B8CAB45F}" dt="2020-07-16T11:51:31.011" v="601" actId="20577"/>
          <ac:spMkLst>
            <pc:docMk/>
            <pc:sldMk cId="2591343505" sldId="337"/>
            <ac:spMk id="2" creationId="{AB523022-7681-4555-9D17-C98AC8819124}"/>
          </ac:spMkLst>
        </pc:spChg>
        <pc:spChg chg="add del">
          <ac:chgData name="Jennifer Corpus Ramos" userId="S::jramos@phcc.gov.qa::5882c2e9-f3df-4475-821c-9657f8910176" providerId="AD" clId="Web-{5060D5D6-0AB6-4AE7-862A-8416B8CAB45F}" dt="2020-07-16T11:53:31.214" v="627"/>
          <ac:spMkLst>
            <pc:docMk/>
            <pc:sldMk cId="2591343505" sldId="337"/>
            <ac:spMk id="5" creationId="{C836110E-55F8-4D8A-8438-AC4E093DB1BC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57:38.149" v="736" actId="1076"/>
          <ac:spMkLst>
            <pc:docMk/>
            <pc:sldMk cId="2591343505" sldId="337"/>
            <ac:spMk id="6" creationId="{00000000-0000-0000-0000-000000000000}"/>
          </ac:spMkLst>
        </pc:spChg>
        <pc:spChg chg="add del mod">
          <ac:chgData name="Jennifer Corpus Ramos" userId="S::jramos@phcc.gov.qa::5882c2e9-f3df-4475-821c-9657f8910176" providerId="AD" clId="Web-{5060D5D6-0AB6-4AE7-862A-8416B8CAB45F}" dt="2020-07-16T11:57:22.837" v="715"/>
          <ac:spMkLst>
            <pc:docMk/>
            <pc:sldMk cId="2591343505" sldId="337"/>
            <ac:spMk id="8" creationId="{A5921D8B-9F22-49BE-9FE6-E4BF23FABD9E}"/>
          </ac:spMkLst>
        </pc:spChg>
        <pc:picChg chg="mod modCrop">
          <ac:chgData name="Jennifer Corpus Ramos" userId="S::jramos@phcc.gov.qa::5882c2e9-f3df-4475-821c-9657f8910176" providerId="AD" clId="Web-{5060D5D6-0AB6-4AE7-862A-8416B8CAB45F}" dt="2020-07-16T11:58:26.524" v="745" actId="1076"/>
          <ac:picMkLst>
            <pc:docMk/>
            <pc:sldMk cId="2591343505" sldId="337"/>
            <ac:picMk id="3" creationId="{3262A374-5701-4FE6-951B-F144329EFFF0}"/>
          </ac:picMkLst>
        </pc:picChg>
        <pc:picChg chg="add mod">
          <ac:chgData name="Jennifer Corpus Ramos" userId="S::jramos@phcc.gov.qa::5882c2e9-f3df-4475-821c-9657f8910176" providerId="AD" clId="Web-{5060D5D6-0AB6-4AE7-862A-8416B8CAB45F}" dt="2020-07-16T11:58:28.821" v="746" actId="1076"/>
          <ac:picMkLst>
            <pc:docMk/>
            <pc:sldMk cId="2591343505" sldId="337"/>
            <ac:picMk id="9" creationId="{29C84143-D850-4C31-B728-2E49FDA6D4B9}"/>
          </ac:picMkLst>
        </pc:picChg>
        <pc:picChg chg="add mod">
          <ac:chgData name="Jennifer Corpus Ramos" userId="S::jramos@phcc.gov.qa::5882c2e9-f3df-4475-821c-9657f8910176" providerId="AD" clId="Web-{5060D5D6-0AB6-4AE7-862A-8416B8CAB45F}" dt="2020-07-16T11:58:31.555" v="748" actId="14100"/>
          <ac:picMkLst>
            <pc:docMk/>
            <pc:sldMk cId="2591343505" sldId="337"/>
            <ac:picMk id="10" creationId="{ED8F63F2-B871-492A-B9D8-FF2CD4907DCE}"/>
          </ac:picMkLst>
        </pc:picChg>
      </pc:sldChg>
      <pc:sldChg chg="delSp modSp del">
        <pc:chgData name="Jennifer Corpus Ramos" userId="S::jramos@phcc.gov.qa::5882c2e9-f3df-4475-821c-9657f8910176" providerId="AD" clId="Web-{5060D5D6-0AB6-4AE7-862A-8416B8CAB45F}" dt="2020-07-16T11:59:05.227" v="751"/>
        <pc:sldMkLst>
          <pc:docMk/>
          <pc:sldMk cId="1763302498" sldId="338"/>
        </pc:sldMkLst>
        <pc:spChg chg="del">
          <ac:chgData name="Jennifer Corpus Ramos" userId="S::jramos@phcc.gov.qa::5882c2e9-f3df-4475-821c-9657f8910176" providerId="AD" clId="Web-{5060D5D6-0AB6-4AE7-862A-8416B8CAB45F}" dt="2020-07-16T11:54:24.838" v="638"/>
          <ac:spMkLst>
            <pc:docMk/>
            <pc:sldMk cId="1763302498" sldId="338"/>
            <ac:spMk id="6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1:54:45.401" v="644" actId="1076"/>
          <ac:picMkLst>
            <pc:docMk/>
            <pc:sldMk cId="1763302498" sldId="338"/>
            <ac:picMk id="2" creationId="{940C4C67-B7C0-47F0-996B-AF472DCE83BD}"/>
          </ac:picMkLst>
        </pc:picChg>
      </pc:sldChg>
      <pc:sldChg chg="delSp modSp del">
        <pc:chgData name="Jennifer Corpus Ramos" userId="S::jramos@phcc.gov.qa::5882c2e9-f3df-4475-821c-9657f8910176" providerId="AD" clId="Web-{5060D5D6-0AB6-4AE7-862A-8416B8CAB45F}" dt="2020-07-16T11:58:34.742" v="749"/>
        <pc:sldMkLst>
          <pc:docMk/>
          <pc:sldMk cId="896420538" sldId="339"/>
        </pc:sldMkLst>
        <pc:spChg chg="del mod">
          <ac:chgData name="Jennifer Corpus Ramos" userId="S::jramos@phcc.gov.qa::5882c2e9-f3df-4475-821c-9657f8910176" providerId="AD" clId="Web-{5060D5D6-0AB6-4AE7-862A-8416B8CAB45F}" dt="2020-07-16T11:55:16.525" v="645"/>
          <ac:spMkLst>
            <pc:docMk/>
            <pc:sldMk cId="896420538" sldId="339"/>
            <ac:spMk id="4" creationId="{EC884378-8A2F-4161-8046-9C8839177632}"/>
          </ac:spMkLst>
        </pc:spChg>
        <pc:picChg chg="del">
          <ac:chgData name="Jennifer Corpus Ramos" userId="S::jramos@phcc.gov.qa::5882c2e9-f3df-4475-821c-9657f8910176" providerId="AD" clId="Web-{5060D5D6-0AB6-4AE7-862A-8416B8CAB45F}" dt="2020-07-16T11:56:20.540" v="665"/>
          <ac:picMkLst>
            <pc:docMk/>
            <pc:sldMk cId="896420538" sldId="339"/>
            <ac:picMk id="8" creationId="{6C4388E0-786C-45AC-A1DD-57999BBEF033}"/>
          </ac:picMkLst>
        </pc:picChg>
        <pc:picChg chg="del">
          <ac:chgData name="Jennifer Corpus Ramos" userId="S::jramos@phcc.gov.qa::5882c2e9-f3df-4475-821c-9657f8910176" providerId="AD" clId="Web-{5060D5D6-0AB6-4AE7-862A-8416B8CAB45F}" dt="2020-07-16T11:58:11.086" v="737"/>
          <ac:picMkLst>
            <pc:docMk/>
            <pc:sldMk cId="896420538" sldId="339"/>
            <ac:picMk id="9" creationId="{8B5C52C6-22D2-4545-B360-38E9FA73D23D}"/>
          </ac:picMkLst>
        </pc:picChg>
      </pc:sldChg>
      <pc:sldChg chg="add del">
        <pc:chgData name="Jennifer Corpus Ramos" userId="S::jramos@phcc.gov.qa::5882c2e9-f3df-4475-821c-9657f8910176" providerId="AD" clId="Web-{5060D5D6-0AB6-4AE7-862A-8416B8CAB45F}" dt="2020-07-16T11:48:20.403" v="501"/>
        <pc:sldMkLst>
          <pc:docMk/>
          <pc:sldMk cId="916964959" sldId="340"/>
        </pc:sldMkLst>
      </pc:sldChg>
      <pc:sldChg chg="modSp">
        <pc:chgData name="Jennifer Corpus Ramos" userId="S::jramos@phcc.gov.qa::5882c2e9-f3df-4475-821c-9657f8910176" providerId="AD" clId="Web-{5060D5D6-0AB6-4AE7-862A-8416B8CAB45F}" dt="2020-07-16T12:01:20.226" v="788" actId="20577"/>
        <pc:sldMkLst>
          <pc:docMk/>
          <pc:sldMk cId="611299838" sldId="341"/>
        </pc:sldMkLst>
        <pc:spChg chg="mod">
          <ac:chgData name="Jennifer Corpus Ramos" userId="S::jramos@phcc.gov.qa::5882c2e9-f3df-4475-821c-9657f8910176" providerId="AD" clId="Web-{5060D5D6-0AB6-4AE7-862A-8416B8CAB45F}" dt="2020-07-16T12:00:02.382" v="767" actId="1076"/>
          <ac:spMkLst>
            <pc:docMk/>
            <pc:sldMk cId="611299838" sldId="341"/>
            <ac:spMk id="2" creationId="{01B822D2-419A-4E42-B222-63C44B79B557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1:20.226" v="788" actId="20577"/>
          <ac:spMkLst>
            <pc:docMk/>
            <pc:sldMk cId="611299838" sldId="341"/>
            <ac:spMk id="3" creationId="{AB3FA8A3-851C-4549-A2E8-479848092805}"/>
          </ac:spMkLst>
        </pc:spChg>
      </pc:sldChg>
      <pc:sldChg chg="modSp">
        <pc:chgData name="Jennifer Corpus Ramos" userId="S::jramos@phcc.gov.qa::5882c2e9-f3df-4475-821c-9657f8910176" providerId="AD" clId="Web-{5060D5D6-0AB6-4AE7-862A-8416B8CAB45F}" dt="2020-07-16T12:01:59.569" v="800" actId="1076"/>
        <pc:sldMkLst>
          <pc:docMk/>
          <pc:sldMk cId="2425798905" sldId="342"/>
        </pc:sldMkLst>
        <pc:spChg chg="mod">
          <ac:chgData name="Jennifer Corpus Ramos" userId="S::jramos@phcc.gov.qa::5882c2e9-f3df-4475-821c-9657f8910176" providerId="AD" clId="Web-{5060D5D6-0AB6-4AE7-862A-8416B8CAB45F}" dt="2020-07-16T12:01:46.616" v="793" actId="1076"/>
          <ac:spMkLst>
            <pc:docMk/>
            <pc:sldMk cId="2425798905" sldId="342"/>
            <ac:spMk id="2" creationId="{DBCA0FF6-ED4E-49A5-9D5A-A34BC651A4B2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1:58.194" v="799" actId="14100"/>
          <ac:spMkLst>
            <pc:docMk/>
            <pc:sldMk cId="2425798905" sldId="342"/>
            <ac:spMk id="3" creationId="{D3146F58-2E5D-4E9E-AC11-D53F9F33F00C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2:01:59.569" v="800" actId="1076"/>
          <ac:picMkLst>
            <pc:docMk/>
            <pc:sldMk cId="2425798905" sldId="342"/>
            <ac:picMk id="4" creationId="{A1A7DA1E-9EF4-4C01-88FD-EA2B5494506B}"/>
          </ac:picMkLst>
        </pc:picChg>
      </pc:sldChg>
      <pc:sldChg chg="addSp modSp">
        <pc:chgData name="Jennifer Corpus Ramos" userId="S::jramos@phcc.gov.qa::5882c2e9-f3df-4475-821c-9657f8910176" providerId="AD" clId="Web-{5060D5D6-0AB6-4AE7-862A-8416B8CAB45F}" dt="2020-07-16T12:03:20.553" v="813" actId="14100"/>
        <pc:sldMkLst>
          <pc:docMk/>
          <pc:sldMk cId="3270876400" sldId="344"/>
        </pc:sldMkLst>
        <pc:spChg chg="add mod">
          <ac:chgData name="Jennifer Corpus Ramos" userId="S::jramos@phcc.gov.qa::5882c2e9-f3df-4475-821c-9657f8910176" providerId="AD" clId="Web-{5060D5D6-0AB6-4AE7-862A-8416B8CAB45F}" dt="2020-07-16T12:03:20.553" v="813" actId="14100"/>
          <ac:spMkLst>
            <pc:docMk/>
            <pc:sldMk cId="3270876400" sldId="344"/>
            <ac:spMk id="2" creationId="{5FBB8042-D4CD-4ECF-901B-DC7935E3F364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2:19.788" v="806" actId="1076"/>
          <ac:spMkLst>
            <pc:docMk/>
            <pc:sldMk cId="3270876400" sldId="344"/>
            <ac:spMk id="31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2:02:13.085" v="802" actId="1076"/>
          <ac:picMkLst>
            <pc:docMk/>
            <pc:sldMk cId="3270876400" sldId="344"/>
            <ac:picMk id="29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2:04:37.208" v="834" actId="1076"/>
        <pc:sldMkLst>
          <pc:docMk/>
          <pc:sldMk cId="3807834669" sldId="345"/>
        </pc:sldMkLst>
        <pc:spChg chg="mod">
          <ac:chgData name="Jennifer Corpus Ramos" userId="S::jramos@phcc.gov.qa::5882c2e9-f3df-4475-821c-9657f8910176" providerId="AD" clId="Web-{5060D5D6-0AB6-4AE7-862A-8416B8CAB45F}" dt="2020-07-16T12:03:45.662" v="820" actId="1076"/>
          <ac:spMkLst>
            <pc:docMk/>
            <pc:sldMk cId="3807834669" sldId="345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4:28.943" v="830" actId="20577"/>
          <ac:spMkLst>
            <pc:docMk/>
            <pc:sldMk cId="3807834669" sldId="345"/>
            <ac:spMk id="4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2:04:37.208" v="834" actId="1076"/>
          <ac:picMkLst>
            <pc:docMk/>
            <pc:sldMk cId="3807834669" sldId="345"/>
            <ac:picMk id="4098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2:05:15.693" v="853" actId="1076"/>
        <pc:sldMkLst>
          <pc:docMk/>
          <pc:sldMk cId="2656400605" sldId="348"/>
        </pc:sldMkLst>
        <pc:spChg chg="mod">
          <ac:chgData name="Jennifer Corpus Ramos" userId="S::jramos@phcc.gov.qa::5882c2e9-f3df-4475-821c-9657f8910176" providerId="AD" clId="Web-{5060D5D6-0AB6-4AE7-862A-8416B8CAB45F}" dt="2020-07-16T12:04:57.208" v="845"/>
          <ac:spMkLst>
            <pc:docMk/>
            <pc:sldMk cId="2656400605" sldId="348"/>
            <ac:spMk id="4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5:09.318" v="846" actId="1076"/>
          <ac:spMkLst>
            <pc:docMk/>
            <pc:sldMk cId="2656400605" sldId="348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5:09.349" v="848" actId="1076"/>
          <ac:spMkLst>
            <pc:docMk/>
            <pc:sldMk cId="2656400605" sldId="348"/>
            <ac:spMk id="7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2:05:15.693" v="853" actId="1076"/>
          <ac:picMkLst>
            <pc:docMk/>
            <pc:sldMk cId="2656400605" sldId="348"/>
            <ac:picMk id="8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2:05:15.677" v="852" actId="1076"/>
          <ac:picMkLst>
            <pc:docMk/>
            <pc:sldMk cId="2656400605" sldId="348"/>
            <ac:picMk id="9" creationId="{00000000-0000-0000-0000-000000000000}"/>
          </ac:picMkLst>
        </pc:picChg>
        <pc:picChg chg="mod">
          <ac:chgData name="Jennifer Corpus Ramos" userId="S::jramos@phcc.gov.qa::5882c2e9-f3df-4475-821c-9657f8910176" providerId="AD" clId="Web-{5060D5D6-0AB6-4AE7-862A-8416B8CAB45F}" dt="2020-07-16T12:05:10.818" v="851" actId="1076"/>
          <ac:picMkLst>
            <pc:docMk/>
            <pc:sldMk cId="2656400605" sldId="348"/>
            <ac:picMk id="5122" creationId="{00000000-0000-0000-0000-000000000000}"/>
          </ac:picMkLst>
        </pc:picChg>
      </pc:sldChg>
      <pc:sldChg chg="addSp modSp">
        <pc:chgData name="Jennifer Corpus Ramos" userId="S::jramos@phcc.gov.qa::5882c2e9-f3df-4475-821c-9657f8910176" providerId="AD" clId="Web-{5060D5D6-0AB6-4AE7-862A-8416B8CAB45F}" dt="2020-07-16T12:07:08.660" v="871" actId="1076"/>
        <pc:sldMkLst>
          <pc:docMk/>
          <pc:sldMk cId="3124019166" sldId="351"/>
        </pc:sldMkLst>
        <pc:spChg chg="mod">
          <ac:chgData name="Jennifer Corpus Ramos" userId="S::jramos@phcc.gov.qa::5882c2e9-f3df-4475-821c-9657f8910176" providerId="AD" clId="Web-{5060D5D6-0AB6-4AE7-862A-8416B8CAB45F}" dt="2020-07-16T12:06:07.801" v="863"/>
          <ac:spMkLst>
            <pc:docMk/>
            <pc:sldMk cId="3124019166" sldId="351"/>
            <ac:spMk id="4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7:08.660" v="871" actId="1076"/>
          <ac:spMkLst>
            <pc:docMk/>
            <pc:sldMk cId="3124019166" sldId="351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7:04.645" v="870" actId="1076"/>
          <ac:spMkLst>
            <pc:docMk/>
            <pc:sldMk cId="3124019166" sldId="351"/>
            <ac:spMk id="17" creationId="{00000000-0000-0000-0000-000000000000}"/>
          </ac:spMkLst>
        </pc:spChg>
        <pc:grpChg chg="add mod">
          <ac:chgData name="Jennifer Corpus Ramos" userId="S::jramos@phcc.gov.qa::5882c2e9-f3df-4475-821c-9657f8910176" providerId="AD" clId="Web-{5060D5D6-0AB6-4AE7-862A-8416B8CAB45F}" dt="2020-07-16T12:06:45.707" v="868" actId="1076"/>
          <ac:grpSpMkLst>
            <pc:docMk/>
            <pc:sldMk cId="3124019166" sldId="351"/>
            <ac:grpSpMk id="2" creationId="{87826439-7BDB-4D35-9B53-5A741038CF4B}"/>
          </ac:grpSpMkLst>
        </pc:grpChg>
        <pc:picChg chg="mod">
          <ac:chgData name="Jennifer Corpus Ramos" userId="S::jramos@phcc.gov.qa::5882c2e9-f3df-4475-821c-9657f8910176" providerId="AD" clId="Web-{5060D5D6-0AB6-4AE7-862A-8416B8CAB45F}" dt="2020-07-16T12:06:16.864" v="866" actId="1076"/>
          <ac:picMkLst>
            <pc:docMk/>
            <pc:sldMk cId="3124019166" sldId="351"/>
            <ac:picMk id="19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2:08:45.660" v="915" actId="20577"/>
        <pc:sldMkLst>
          <pc:docMk/>
          <pc:sldMk cId="2723917682" sldId="409"/>
        </pc:sldMkLst>
        <pc:spChg chg="mod">
          <ac:chgData name="Jennifer Corpus Ramos" userId="S::jramos@phcc.gov.qa::5882c2e9-f3df-4475-821c-9657f8910176" providerId="AD" clId="Web-{5060D5D6-0AB6-4AE7-862A-8416B8CAB45F}" dt="2020-07-16T12:08:10.004" v="888" actId="1076"/>
          <ac:spMkLst>
            <pc:docMk/>
            <pc:sldMk cId="2723917682" sldId="409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45.660" v="915" actId="20577"/>
          <ac:spMkLst>
            <pc:docMk/>
            <pc:sldMk cId="2723917682" sldId="409"/>
            <ac:spMk id="4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42.582" v="912" actId="1076"/>
          <ac:spMkLst>
            <pc:docMk/>
            <pc:sldMk cId="2723917682" sldId="409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10.019" v="891" actId="1076"/>
          <ac:spMkLst>
            <pc:docMk/>
            <pc:sldMk cId="2723917682" sldId="409"/>
            <ac:spMk id="7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10.035" v="892" actId="1076"/>
          <ac:spMkLst>
            <pc:docMk/>
            <pc:sldMk cId="2723917682" sldId="409"/>
            <ac:spMk id="8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10.051" v="893" actId="1076"/>
          <ac:spMkLst>
            <pc:docMk/>
            <pc:sldMk cId="2723917682" sldId="409"/>
            <ac:spMk id="9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10.097" v="898" actId="1076"/>
          <ac:spMkLst>
            <pc:docMk/>
            <pc:sldMk cId="2723917682" sldId="409"/>
            <ac:spMk id="22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10.097" v="899" actId="1076"/>
          <ac:spMkLst>
            <pc:docMk/>
            <pc:sldMk cId="2723917682" sldId="409"/>
            <ac:spMk id="25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10.113" v="900" actId="1076"/>
          <ac:spMkLst>
            <pc:docMk/>
            <pc:sldMk cId="2723917682" sldId="409"/>
            <ac:spMk id="27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8:10.129" v="901" actId="1076"/>
          <ac:spMkLst>
            <pc:docMk/>
            <pc:sldMk cId="2723917682" sldId="409"/>
            <ac:spMk id="29" creationId="{00000000-0000-0000-0000-000000000000}"/>
          </ac:spMkLst>
        </pc:spChg>
        <pc:picChg chg="mod modCrop">
          <ac:chgData name="Jennifer Corpus Ramos" userId="S::jramos@phcc.gov.qa::5882c2e9-f3df-4475-821c-9657f8910176" providerId="AD" clId="Web-{5060D5D6-0AB6-4AE7-862A-8416B8CAB45F}" dt="2020-07-16T12:08:18.722" v="903"/>
          <ac:picMkLst>
            <pc:docMk/>
            <pc:sldMk cId="2723917682" sldId="409"/>
            <ac:picMk id="20" creationId="{00000000-0000-0000-0000-000000000000}"/>
          </ac:picMkLst>
        </pc:picChg>
        <pc:cxnChg chg="mod">
          <ac:chgData name="Jennifer Corpus Ramos" userId="S::jramos@phcc.gov.qa::5882c2e9-f3df-4475-821c-9657f8910176" providerId="AD" clId="Web-{5060D5D6-0AB6-4AE7-862A-8416B8CAB45F}" dt="2020-07-16T12:08:10.051" v="894" actId="1076"/>
          <ac:cxnSpMkLst>
            <pc:docMk/>
            <pc:sldMk cId="2723917682" sldId="409"/>
            <ac:cxnSpMk id="12" creationId="{00000000-0000-0000-0000-000000000000}"/>
          </ac:cxnSpMkLst>
        </pc:cxnChg>
        <pc:cxnChg chg="mod">
          <ac:chgData name="Jennifer Corpus Ramos" userId="S::jramos@phcc.gov.qa::5882c2e9-f3df-4475-821c-9657f8910176" providerId="AD" clId="Web-{5060D5D6-0AB6-4AE7-862A-8416B8CAB45F}" dt="2020-07-16T12:08:10.066" v="895" actId="1076"/>
          <ac:cxnSpMkLst>
            <pc:docMk/>
            <pc:sldMk cId="2723917682" sldId="409"/>
            <ac:cxnSpMk id="14" creationId="{00000000-0000-0000-0000-000000000000}"/>
          </ac:cxnSpMkLst>
        </pc:cxnChg>
        <pc:cxnChg chg="mod">
          <ac:chgData name="Jennifer Corpus Ramos" userId="S::jramos@phcc.gov.qa::5882c2e9-f3df-4475-821c-9657f8910176" providerId="AD" clId="Web-{5060D5D6-0AB6-4AE7-862A-8416B8CAB45F}" dt="2020-07-16T12:08:10.082" v="896" actId="1076"/>
          <ac:cxnSpMkLst>
            <pc:docMk/>
            <pc:sldMk cId="2723917682" sldId="409"/>
            <ac:cxnSpMk id="16" creationId="{00000000-0000-0000-0000-000000000000}"/>
          </ac:cxnSpMkLst>
        </pc:cxnChg>
        <pc:cxnChg chg="mod">
          <ac:chgData name="Jennifer Corpus Ramos" userId="S::jramos@phcc.gov.qa::5882c2e9-f3df-4475-821c-9657f8910176" providerId="AD" clId="Web-{5060D5D6-0AB6-4AE7-862A-8416B8CAB45F}" dt="2020-07-16T12:08:10.082" v="897" actId="1076"/>
          <ac:cxnSpMkLst>
            <pc:docMk/>
            <pc:sldMk cId="2723917682" sldId="409"/>
            <ac:cxnSpMk id="21" creationId="{00000000-0000-0000-0000-000000000000}"/>
          </ac:cxnSpMkLst>
        </pc:cxnChg>
      </pc:sldChg>
      <pc:sldChg chg="addSp delSp modSp">
        <pc:chgData name="Jennifer Corpus Ramos" userId="S::jramos@phcc.gov.qa::5882c2e9-f3df-4475-821c-9657f8910176" providerId="AD" clId="Web-{5060D5D6-0AB6-4AE7-862A-8416B8CAB45F}" dt="2020-07-16T12:07:57.973" v="884" actId="20577"/>
        <pc:sldMkLst>
          <pc:docMk/>
          <pc:sldMk cId="3782677888" sldId="446"/>
        </pc:sldMkLst>
        <pc:spChg chg="add del mod">
          <ac:chgData name="Jennifer Corpus Ramos" userId="S::jramos@phcc.gov.qa::5882c2e9-f3df-4475-821c-9657f8910176" providerId="AD" clId="Web-{5060D5D6-0AB6-4AE7-862A-8416B8CAB45F}" dt="2020-07-16T12:07:26.988" v="873"/>
          <ac:spMkLst>
            <pc:docMk/>
            <pc:sldMk cId="3782677888" sldId="446"/>
            <ac:spMk id="2" creationId="{CA138FA6-7152-424C-96CE-740B5638C067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7:52.129" v="883" actId="1076"/>
          <ac:spMkLst>
            <pc:docMk/>
            <pc:sldMk cId="3782677888" sldId="446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7:42.879" v="882" actId="1076"/>
          <ac:spMkLst>
            <pc:docMk/>
            <pc:sldMk cId="3782677888" sldId="446"/>
            <ac:spMk id="4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7:57.973" v="884" actId="20577"/>
          <ac:spMkLst>
            <pc:docMk/>
            <pc:sldMk cId="3782677888" sldId="446"/>
            <ac:spMk id="5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2:07:32.707" v="874" actId="1076"/>
          <ac:picMkLst>
            <pc:docMk/>
            <pc:sldMk cId="3782677888" sldId="446"/>
            <ac:picMk id="20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2:09:36.425" v="931" actId="20577"/>
        <pc:sldMkLst>
          <pc:docMk/>
          <pc:sldMk cId="1738102008" sldId="447"/>
        </pc:sldMkLst>
        <pc:spChg chg="mod">
          <ac:chgData name="Jennifer Corpus Ramos" userId="S::jramos@phcc.gov.qa::5882c2e9-f3df-4475-821c-9657f8910176" providerId="AD" clId="Web-{5060D5D6-0AB6-4AE7-862A-8416B8CAB45F}" dt="2020-07-16T12:09:02.206" v="919" actId="1076"/>
          <ac:spMkLst>
            <pc:docMk/>
            <pc:sldMk cId="1738102008" sldId="447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9:36.425" v="931" actId="20577"/>
          <ac:spMkLst>
            <pc:docMk/>
            <pc:sldMk cId="1738102008" sldId="447"/>
            <ac:spMk id="4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2:09:02.222" v="921" actId="1076"/>
          <ac:spMkLst>
            <pc:docMk/>
            <pc:sldMk cId="1738102008" sldId="447"/>
            <ac:spMk id="5" creationId="{00000000-0000-0000-0000-000000000000}"/>
          </ac:spMkLst>
        </pc:spChg>
        <pc:picChg chg="mod">
          <ac:chgData name="Jennifer Corpus Ramos" userId="S::jramos@phcc.gov.qa::5882c2e9-f3df-4475-821c-9657f8910176" providerId="AD" clId="Web-{5060D5D6-0AB6-4AE7-862A-8416B8CAB45F}" dt="2020-07-16T12:09:02.206" v="918" actId="1076"/>
          <ac:picMkLst>
            <pc:docMk/>
            <pc:sldMk cId="1738102008" sldId="447"/>
            <ac:picMk id="9218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5060D5D6-0AB6-4AE7-862A-8416B8CAB45F}" dt="2020-07-16T12:05:44.614" v="856" actId="20577"/>
        <pc:sldMkLst>
          <pc:docMk/>
          <pc:sldMk cId="76877268" sldId="456"/>
        </pc:sldMkLst>
        <pc:spChg chg="mod">
          <ac:chgData name="Jennifer Corpus Ramos" userId="S::jramos@phcc.gov.qa::5882c2e9-f3df-4475-821c-9657f8910176" providerId="AD" clId="Web-{5060D5D6-0AB6-4AE7-862A-8416B8CAB45F}" dt="2020-07-16T12:05:44.614" v="856" actId="20577"/>
          <ac:spMkLst>
            <pc:docMk/>
            <pc:sldMk cId="76877268" sldId="456"/>
            <ac:spMk id="3" creationId="{00000000-0000-0000-0000-000000000000}"/>
          </ac:spMkLst>
        </pc:spChg>
      </pc:sldChg>
      <pc:sldChg chg="delSp modSp add del replId">
        <pc:chgData name="Jennifer Corpus Ramos" userId="S::jramos@phcc.gov.qa::5882c2e9-f3df-4475-821c-9657f8910176" providerId="AD" clId="Web-{5060D5D6-0AB6-4AE7-862A-8416B8CAB45F}" dt="2020-07-16T11:52:36.855" v="610"/>
        <pc:sldMkLst>
          <pc:docMk/>
          <pc:sldMk cId="1300049273" sldId="493"/>
        </pc:sldMkLst>
        <pc:spChg chg="mod">
          <ac:chgData name="Jennifer Corpus Ramos" userId="S::jramos@phcc.gov.qa::5882c2e9-f3df-4475-821c-9657f8910176" providerId="AD" clId="Web-{5060D5D6-0AB6-4AE7-862A-8416B8CAB45F}" dt="2020-07-16T11:49:28.075" v="564" actId="1076"/>
          <ac:spMkLst>
            <pc:docMk/>
            <pc:sldMk cId="1300049273" sldId="493"/>
            <ac:spMk id="2" creationId="{00000000-0000-0000-0000-000000000000}"/>
          </ac:spMkLst>
        </pc:spChg>
        <pc:spChg chg="del">
          <ac:chgData name="Jennifer Corpus Ramos" userId="S::jramos@phcc.gov.qa::5882c2e9-f3df-4475-821c-9657f8910176" providerId="AD" clId="Web-{5060D5D6-0AB6-4AE7-862A-8416B8CAB45F}" dt="2020-07-16T11:49:04.356" v="510"/>
          <ac:spMkLst>
            <pc:docMk/>
            <pc:sldMk cId="1300049273" sldId="493"/>
            <ac:spMk id="5" creationId="{3CF803F2-0AE0-4D36-979E-DB1539070483}"/>
          </ac:spMkLst>
        </pc:spChg>
        <pc:spChg chg="del">
          <ac:chgData name="Jennifer Corpus Ramos" userId="S::jramos@phcc.gov.qa::5882c2e9-f3df-4475-821c-9657f8910176" providerId="AD" clId="Web-{5060D5D6-0AB6-4AE7-862A-8416B8CAB45F}" dt="2020-07-16T11:49:04.356" v="509"/>
          <ac:spMkLst>
            <pc:docMk/>
            <pc:sldMk cId="1300049273" sldId="493"/>
            <ac:spMk id="12" creationId="{7CDDF0B6-2C24-447A-AD1A-7FACC953E108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50:08.371" v="570" actId="1076"/>
          <ac:spMkLst>
            <pc:docMk/>
            <pc:sldMk cId="1300049273" sldId="493"/>
            <ac:spMk id="27" creationId="{00000000-0000-0000-0000-000000000000}"/>
          </ac:spMkLst>
        </pc:spChg>
        <pc:grpChg chg="del">
          <ac:chgData name="Jennifer Corpus Ramos" userId="S::jramos@phcc.gov.qa::5882c2e9-f3df-4475-821c-9657f8910176" providerId="AD" clId="Web-{5060D5D6-0AB6-4AE7-862A-8416B8CAB45F}" dt="2020-07-16T11:49:04.372" v="512"/>
          <ac:grpSpMkLst>
            <pc:docMk/>
            <pc:sldMk cId="1300049273" sldId="493"/>
            <ac:grpSpMk id="10" creationId="{2CD331FB-A9C0-4E1D-AA02-51B179A593B3}"/>
          </ac:grpSpMkLst>
        </pc:grpChg>
        <pc:picChg chg="mod modCrop">
          <ac:chgData name="Jennifer Corpus Ramos" userId="S::jramos@phcc.gov.qa::5882c2e9-f3df-4475-821c-9657f8910176" providerId="AD" clId="Web-{5060D5D6-0AB6-4AE7-862A-8416B8CAB45F}" dt="2020-07-16T11:50:08.418" v="571" actId="1076"/>
          <ac:picMkLst>
            <pc:docMk/>
            <pc:sldMk cId="1300049273" sldId="493"/>
            <ac:picMk id="6" creationId="{00000000-0000-0000-0000-000000000000}"/>
          </ac:picMkLst>
        </pc:picChg>
        <pc:picChg chg="del">
          <ac:chgData name="Jennifer Corpus Ramos" userId="S::jramos@phcc.gov.qa::5882c2e9-f3df-4475-821c-9657f8910176" providerId="AD" clId="Web-{5060D5D6-0AB6-4AE7-862A-8416B8CAB45F}" dt="2020-07-16T11:49:04.356" v="511"/>
          <ac:picMkLst>
            <pc:docMk/>
            <pc:sldMk cId="1300049273" sldId="493"/>
            <ac:picMk id="9" creationId="{00000000-0000-0000-0000-000000000000}"/>
          </ac:picMkLst>
        </pc:picChg>
      </pc:sldChg>
      <pc:sldChg chg="modSp add replId">
        <pc:chgData name="Jennifer Corpus Ramos" userId="S::jramos@phcc.gov.qa::5882c2e9-f3df-4475-821c-9657f8910176" providerId="AD" clId="Web-{5060D5D6-0AB6-4AE7-862A-8416B8CAB45F}" dt="2020-07-16T11:53:40.229" v="628" actId="20577"/>
        <pc:sldMkLst>
          <pc:docMk/>
          <pc:sldMk cId="702685865" sldId="494"/>
        </pc:sldMkLst>
        <pc:spChg chg="mod">
          <ac:chgData name="Jennifer Corpus Ramos" userId="S::jramos@phcc.gov.qa::5882c2e9-f3df-4475-821c-9657f8910176" providerId="AD" clId="Web-{5060D5D6-0AB6-4AE7-862A-8416B8CAB45F}" dt="2020-07-16T11:53:08.214" v="619" actId="14100"/>
          <ac:spMkLst>
            <pc:docMk/>
            <pc:sldMk cId="702685865" sldId="494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53:40.229" v="628" actId="20577"/>
          <ac:spMkLst>
            <pc:docMk/>
            <pc:sldMk cId="702685865" sldId="494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53:08.229" v="620" actId="14100"/>
          <ac:spMkLst>
            <pc:docMk/>
            <pc:sldMk cId="702685865" sldId="494"/>
            <ac:spMk id="27" creationId="{00000000-0000-0000-0000-000000000000}"/>
          </ac:spMkLst>
        </pc:spChg>
      </pc:sldChg>
      <pc:sldChg chg="delSp modSp add replId">
        <pc:chgData name="Jennifer Corpus Ramos" userId="S::jramos@phcc.gov.qa::5882c2e9-f3df-4475-821c-9657f8910176" providerId="AD" clId="Web-{5060D5D6-0AB6-4AE7-862A-8416B8CAB45F}" dt="2020-07-16T11:59:36.976" v="763" actId="1076"/>
        <pc:sldMkLst>
          <pc:docMk/>
          <pc:sldMk cId="401601152" sldId="495"/>
        </pc:sldMkLst>
        <pc:spChg chg="mod">
          <ac:chgData name="Jennifer Corpus Ramos" userId="S::jramos@phcc.gov.qa::5882c2e9-f3df-4475-821c-9657f8910176" providerId="AD" clId="Web-{5060D5D6-0AB6-4AE7-862A-8416B8CAB45F}" dt="2020-07-16T11:59:26.211" v="760" actId="1076"/>
          <ac:spMkLst>
            <pc:docMk/>
            <pc:sldMk cId="401601152" sldId="495"/>
            <ac:spMk id="2" creationId="{00000000-0000-0000-0000-000000000000}"/>
          </ac:spMkLst>
        </pc:spChg>
        <pc:spChg chg="del mod">
          <ac:chgData name="Jennifer Corpus Ramos" userId="S::jramos@phcc.gov.qa::5882c2e9-f3df-4475-821c-9657f8910176" providerId="AD" clId="Web-{5060D5D6-0AB6-4AE7-862A-8416B8CAB45F}" dt="2020-07-16T11:59:15.117" v="757"/>
          <ac:spMkLst>
            <pc:docMk/>
            <pc:sldMk cId="401601152" sldId="495"/>
            <ac:spMk id="5" creationId="{3CF803F2-0AE0-4D36-979E-DB1539070483}"/>
          </ac:spMkLst>
        </pc:spChg>
        <pc:spChg chg="del">
          <ac:chgData name="Jennifer Corpus Ramos" userId="S::jramos@phcc.gov.qa::5882c2e9-f3df-4475-821c-9657f8910176" providerId="AD" clId="Web-{5060D5D6-0AB6-4AE7-862A-8416B8CAB45F}" dt="2020-07-16T11:59:15.117" v="756"/>
          <ac:spMkLst>
            <pc:docMk/>
            <pc:sldMk cId="401601152" sldId="495"/>
            <ac:spMk id="12" creationId="{7CDDF0B6-2C24-447A-AD1A-7FACC953E108}"/>
          </ac:spMkLst>
        </pc:spChg>
        <pc:spChg chg="mod">
          <ac:chgData name="Jennifer Corpus Ramos" userId="S::jramos@phcc.gov.qa::5882c2e9-f3df-4475-821c-9657f8910176" providerId="AD" clId="Web-{5060D5D6-0AB6-4AE7-862A-8416B8CAB45F}" dt="2020-07-16T11:59:26.211" v="761" actId="1076"/>
          <ac:spMkLst>
            <pc:docMk/>
            <pc:sldMk cId="401601152" sldId="495"/>
            <ac:spMk id="27" creationId="{00000000-0000-0000-0000-000000000000}"/>
          </ac:spMkLst>
        </pc:spChg>
        <pc:grpChg chg="del">
          <ac:chgData name="Jennifer Corpus Ramos" userId="S::jramos@phcc.gov.qa::5882c2e9-f3df-4475-821c-9657f8910176" providerId="AD" clId="Web-{5060D5D6-0AB6-4AE7-862A-8416B8CAB45F}" dt="2020-07-16T11:59:15.133" v="758"/>
          <ac:grpSpMkLst>
            <pc:docMk/>
            <pc:sldMk cId="401601152" sldId="495"/>
            <ac:grpSpMk id="10" creationId="{2CD331FB-A9C0-4E1D-AA02-51B179A593B3}"/>
          </ac:grpSpMkLst>
        </pc:grpChg>
        <pc:picChg chg="mod">
          <ac:chgData name="Jennifer Corpus Ramos" userId="S::jramos@phcc.gov.qa::5882c2e9-f3df-4475-821c-9657f8910176" providerId="AD" clId="Web-{5060D5D6-0AB6-4AE7-862A-8416B8CAB45F}" dt="2020-07-16T11:59:36.976" v="763" actId="1076"/>
          <ac:picMkLst>
            <pc:docMk/>
            <pc:sldMk cId="401601152" sldId="495"/>
            <ac:picMk id="6" creationId="{00000000-0000-0000-0000-000000000000}"/>
          </ac:picMkLst>
        </pc:picChg>
        <pc:picChg chg="del">
          <ac:chgData name="Jennifer Corpus Ramos" userId="S::jramos@phcc.gov.qa::5882c2e9-f3df-4475-821c-9657f8910176" providerId="AD" clId="Web-{5060D5D6-0AB6-4AE7-862A-8416B8CAB45F}" dt="2020-07-16T11:59:10.586" v="752"/>
          <ac:picMkLst>
            <pc:docMk/>
            <pc:sldMk cId="401601152" sldId="495"/>
            <ac:picMk id="9" creationId="{00000000-0000-0000-0000-000000000000}"/>
          </ac:picMkLst>
        </pc:picChg>
      </pc:sldChg>
    </pc:docChg>
  </pc:docChgLst>
  <pc:docChgLst>
    <pc:chgData name="Manshad Chovar Kattil" userId="S::mkattil@phcc.gov.qa::1375ccab-1ea2-4abf-bde9-afa16bcfde8d" providerId="AD" clId="Web-{1EF34DBC-202E-4CF3-99FA-29762F1E2E55}"/>
    <pc:docChg chg="delSld modSld">
      <pc:chgData name="Manshad Chovar Kattil" userId="S::mkattil@phcc.gov.qa::1375ccab-1ea2-4abf-bde9-afa16bcfde8d" providerId="AD" clId="Web-{1EF34DBC-202E-4CF3-99FA-29762F1E2E55}" dt="2020-07-16T12:17:25.242" v="8" actId="1076"/>
      <pc:docMkLst>
        <pc:docMk/>
      </pc:docMkLst>
      <pc:sldChg chg="del">
        <pc:chgData name="Manshad Chovar Kattil" userId="S::mkattil@phcc.gov.qa::1375ccab-1ea2-4abf-bde9-afa16bcfde8d" providerId="AD" clId="Web-{1EF34DBC-202E-4CF3-99FA-29762F1E2E55}" dt="2020-07-16T12:14:50.100" v="2"/>
        <pc:sldMkLst>
          <pc:docMk/>
          <pc:sldMk cId="3592397142" sldId="460"/>
        </pc:sldMkLst>
      </pc:sldChg>
      <pc:sldChg chg="del">
        <pc:chgData name="Manshad Chovar Kattil" userId="S::mkattil@phcc.gov.qa::1375ccab-1ea2-4abf-bde9-afa16bcfde8d" providerId="AD" clId="Web-{1EF34DBC-202E-4CF3-99FA-29762F1E2E55}" dt="2020-07-16T12:14:41.975" v="1"/>
        <pc:sldMkLst>
          <pc:docMk/>
          <pc:sldMk cId="3032967563" sldId="461"/>
        </pc:sldMkLst>
      </pc:sldChg>
      <pc:sldChg chg="del">
        <pc:chgData name="Manshad Chovar Kattil" userId="S::mkattil@phcc.gov.qa::1375ccab-1ea2-4abf-bde9-afa16bcfde8d" providerId="AD" clId="Web-{1EF34DBC-202E-4CF3-99FA-29762F1E2E55}" dt="2020-07-16T12:14:36.835" v="0"/>
        <pc:sldMkLst>
          <pc:docMk/>
          <pc:sldMk cId="442344441" sldId="469"/>
        </pc:sldMkLst>
      </pc:sldChg>
      <pc:sldChg chg="delSp modSp">
        <pc:chgData name="Manshad Chovar Kattil" userId="S::mkattil@phcc.gov.qa::1375ccab-1ea2-4abf-bde9-afa16bcfde8d" providerId="AD" clId="Web-{1EF34DBC-202E-4CF3-99FA-29762F1E2E55}" dt="2020-07-16T12:17:25.242" v="8" actId="1076"/>
        <pc:sldMkLst>
          <pc:docMk/>
          <pc:sldMk cId="3339104184" sldId="478"/>
        </pc:sldMkLst>
        <pc:spChg chg="mod">
          <ac:chgData name="Manshad Chovar Kattil" userId="S::mkattil@phcc.gov.qa::1375ccab-1ea2-4abf-bde9-afa16bcfde8d" providerId="AD" clId="Web-{1EF34DBC-202E-4CF3-99FA-29762F1E2E55}" dt="2020-07-16T12:17:18.383" v="5" actId="1076"/>
          <ac:spMkLst>
            <pc:docMk/>
            <pc:sldMk cId="3339104184" sldId="478"/>
            <ac:spMk id="3" creationId="{00000000-0000-0000-0000-000000000000}"/>
          </ac:spMkLst>
        </pc:spChg>
        <pc:spChg chg="mod">
          <ac:chgData name="Manshad Chovar Kattil" userId="S::mkattil@phcc.gov.qa::1375ccab-1ea2-4abf-bde9-afa16bcfde8d" providerId="AD" clId="Web-{1EF34DBC-202E-4CF3-99FA-29762F1E2E55}" dt="2020-07-16T12:17:25.242" v="8" actId="1076"/>
          <ac:spMkLst>
            <pc:docMk/>
            <pc:sldMk cId="3339104184" sldId="478"/>
            <ac:spMk id="4" creationId="{00000000-0000-0000-0000-000000000000}"/>
          </ac:spMkLst>
        </pc:spChg>
        <pc:spChg chg="mod">
          <ac:chgData name="Manshad Chovar Kattil" userId="S::mkattil@phcc.gov.qa::1375ccab-1ea2-4abf-bde9-afa16bcfde8d" providerId="AD" clId="Web-{1EF34DBC-202E-4CF3-99FA-29762F1E2E55}" dt="2020-07-16T12:17:23.664" v="7" actId="1076"/>
          <ac:spMkLst>
            <pc:docMk/>
            <pc:sldMk cId="3339104184" sldId="478"/>
            <ac:spMk id="5" creationId="{00000000-0000-0000-0000-000000000000}"/>
          </ac:spMkLst>
        </pc:spChg>
        <pc:graphicFrameChg chg="del mod">
          <ac:chgData name="Manshad Chovar Kattil" userId="S::mkattil@phcc.gov.qa::1375ccab-1ea2-4abf-bde9-afa16bcfde8d" providerId="AD" clId="Web-{1EF34DBC-202E-4CF3-99FA-29762F1E2E55}" dt="2020-07-16T12:17:13.539" v="4"/>
          <ac:graphicFrameMkLst>
            <pc:docMk/>
            <pc:sldMk cId="3339104184" sldId="478"/>
            <ac:graphicFrameMk id="6" creationId="{00000000-0000-0000-0000-000000000000}"/>
          </ac:graphicFrameMkLst>
        </pc:graphicFrameChg>
      </pc:sldChg>
    </pc:docChg>
  </pc:docChgLst>
  <pc:docChgLst>
    <pc:chgData name="Jennifer Corpus Ramos" userId="S::jramos@phcc.gov.qa::5882c2e9-f3df-4475-821c-9657f8910176" providerId="AD" clId="Web-{AF21790F-017C-4556-931F-D90D769C30CD}"/>
    <pc:docChg chg="addSld modSld">
      <pc:chgData name="Jennifer Corpus Ramos" userId="S::jramos@phcc.gov.qa::5882c2e9-f3df-4475-821c-9657f8910176" providerId="AD" clId="Web-{AF21790F-017C-4556-931F-D90D769C30CD}" dt="2020-07-16T06:18:04.866" v="709" actId="20577"/>
      <pc:docMkLst>
        <pc:docMk/>
      </pc:docMkLst>
      <pc:sldChg chg="addSp delSp modSp">
        <pc:chgData name="Jennifer Corpus Ramos" userId="S::jramos@phcc.gov.qa::5882c2e9-f3df-4475-821c-9657f8910176" providerId="AD" clId="Web-{AF21790F-017C-4556-931F-D90D769C30CD}" dt="2020-07-16T05:52:07.973" v="316" actId="20577"/>
        <pc:sldMkLst>
          <pc:docMk/>
          <pc:sldMk cId="0" sldId="261"/>
        </pc:sldMkLst>
        <pc:spChg chg="mod">
          <ac:chgData name="Jennifer Corpus Ramos" userId="S::jramos@phcc.gov.qa::5882c2e9-f3df-4475-821c-9657f8910176" providerId="AD" clId="Web-{AF21790F-017C-4556-931F-D90D769C30CD}" dt="2020-07-16T05:38:59.949" v="33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5:52:07.973" v="316" actId="20577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Jennifer Corpus Ramos" userId="S::jramos@phcc.gov.qa::5882c2e9-f3df-4475-821c-9657f8910176" providerId="AD" clId="Web-{AF21790F-017C-4556-931F-D90D769C30CD}" dt="2020-07-16T05:39:44.808" v="47"/>
          <ac:spMkLst>
            <pc:docMk/>
            <pc:sldMk cId="0" sldId="261"/>
            <ac:spMk id="8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5:39:08.215" v="35" actId="1076"/>
          <ac:spMkLst>
            <pc:docMk/>
            <pc:sldMk cId="0" sldId="261"/>
            <ac:spMk id="27" creationId="{00000000-0000-0000-0000-000000000000}"/>
          </ac:spMkLst>
        </pc:spChg>
        <pc:picChg chg="add del mod">
          <ac:chgData name="Jennifer Corpus Ramos" userId="S::jramos@phcc.gov.qa::5882c2e9-f3df-4475-821c-9657f8910176" providerId="AD" clId="Web-{AF21790F-017C-4556-931F-D90D769C30CD}" dt="2020-07-16T05:39:42.605" v="46"/>
          <ac:picMkLst>
            <pc:docMk/>
            <pc:sldMk cId="0" sldId="261"/>
            <ac:picMk id="6" creationId="{00000000-0000-0000-0000-000000000000}"/>
          </ac:picMkLst>
        </pc:picChg>
        <pc:picChg chg="del mod">
          <ac:chgData name="Jennifer Corpus Ramos" userId="S::jramos@phcc.gov.qa::5882c2e9-f3df-4475-821c-9657f8910176" providerId="AD" clId="Web-{AF21790F-017C-4556-931F-D90D769C30CD}" dt="2020-07-16T05:39:42.605" v="45"/>
          <ac:picMkLst>
            <pc:docMk/>
            <pc:sldMk cId="0" sldId="261"/>
            <ac:picMk id="7" creationId="{00000000-0000-0000-0000-000000000000}"/>
          </ac:picMkLst>
        </pc:picChg>
        <pc:picChg chg="del mod">
          <ac:chgData name="Jennifer Corpus Ramos" userId="S::jramos@phcc.gov.qa::5882c2e9-f3df-4475-821c-9657f8910176" providerId="AD" clId="Web-{AF21790F-017C-4556-931F-D90D769C30CD}" dt="2020-07-16T05:39:42.605" v="44"/>
          <ac:picMkLst>
            <pc:docMk/>
            <pc:sldMk cId="0" sldId="261"/>
            <ac:picMk id="9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AF21790F-017C-4556-931F-D90D769C30CD}" dt="2020-07-16T06:15:20.211" v="643" actId="20577"/>
        <pc:sldMkLst>
          <pc:docMk/>
          <pc:sldMk cId="590731085" sldId="291"/>
        </pc:sldMkLst>
        <pc:spChg chg="mod">
          <ac:chgData name="Jennifer Corpus Ramos" userId="S::jramos@phcc.gov.qa::5882c2e9-f3df-4475-821c-9657f8910176" providerId="AD" clId="Web-{AF21790F-017C-4556-931F-D90D769C30CD}" dt="2020-07-16T06:12:27.775" v="553" actId="1076"/>
          <ac:spMkLst>
            <pc:docMk/>
            <pc:sldMk cId="590731085" sldId="291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6:15:20.211" v="643" actId="20577"/>
          <ac:spMkLst>
            <pc:docMk/>
            <pc:sldMk cId="590731085" sldId="291"/>
            <ac:spMk id="6" creationId="{00000000-0000-0000-0000-000000000000}"/>
          </ac:spMkLst>
        </pc:spChg>
      </pc:sldChg>
      <pc:sldChg chg="delSp modSp">
        <pc:chgData name="Jennifer Corpus Ramos" userId="S::jramos@phcc.gov.qa::5882c2e9-f3df-4475-821c-9657f8910176" providerId="AD" clId="Web-{AF21790F-017C-4556-931F-D90D769C30CD}" dt="2020-07-16T06:17:53.413" v="707" actId="20577"/>
        <pc:sldMkLst>
          <pc:docMk/>
          <pc:sldMk cId="1035180851" sldId="292"/>
        </pc:sldMkLst>
        <pc:spChg chg="del">
          <ac:chgData name="Jennifer Corpus Ramos" userId="S::jramos@phcc.gov.qa::5882c2e9-f3df-4475-821c-9657f8910176" providerId="AD" clId="Web-{AF21790F-017C-4556-931F-D90D769C30CD}" dt="2020-07-16T06:15:32.523" v="647"/>
          <ac:spMkLst>
            <pc:docMk/>
            <pc:sldMk cId="1035180851" sldId="292"/>
            <ac:spMk id="2" creationId="{00000000-0000-0000-0000-000000000000}"/>
          </ac:spMkLst>
        </pc:spChg>
        <pc:spChg chg="del">
          <ac:chgData name="Jennifer Corpus Ramos" userId="S::jramos@phcc.gov.qa::5882c2e9-f3df-4475-821c-9657f8910176" providerId="AD" clId="Web-{AF21790F-017C-4556-931F-D90D769C30CD}" dt="2020-07-16T06:15:29.273" v="646"/>
          <ac:spMkLst>
            <pc:docMk/>
            <pc:sldMk cId="1035180851" sldId="292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6:15:57.601" v="652" actId="1076"/>
          <ac:spMkLst>
            <pc:docMk/>
            <pc:sldMk cId="1035180851" sldId="292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6:17:53.413" v="707" actId="20577"/>
          <ac:spMkLst>
            <pc:docMk/>
            <pc:sldMk cId="1035180851" sldId="292"/>
            <ac:spMk id="7" creationId="{00000000-0000-0000-0000-000000000000}"/>
          </ac:spMkLst>
        </pc:spChg>
        <pc:picChg chg="del">
          <ac:chgData name="Jennifer Corpus Ramos" userId="S::jramos@phcc.gov.qa::5882c2e9-f3df-4475-821c-9657f8910176" providerId="AD" clId="Web-{AF21790F-017C-4556-931F-D90D769C30CD}" dt="2020-07-16T06:15:25.679" v="645"/>
          <ac:picMkLst>
            <pc:docMk/>
            <pc:sldMk cId="1035180851" sldId="292"/>
            <ac:picMk id="4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AF21790F-017C-4556-931F-D90D769C30CD}" dt="2020-07-16T05:38:14.231" v="15" actId="1076"/>
        <pc:sldMkLst>
          <pc:docMk/>
          <pc:sldMk cId="0" sldId="298"/>
        </pc:sldMkLst>
        <pc:spChg chg="mod">
          <ac:chgData name="Jennifer Corpus Ramos" userId="S::jramos@phcc.gov.qa::5882c2e9-f3df-4475-821c-9657f8910176" providerId="AD" clId="Web-{AF21790F-017C-4556-931F-D90D769C30CD}" dt="2020-07-16T05:38:14.231" v="15" actId="1076"/>
          <ac:spMkLst>
            <pc:docMk/>
            <pc:sldMk cId="0" sldId="298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5:36:44.966" v="11" actId="14100"/>
          <ac:spMkLst>
            <pc:docMk/>
            <pc:sldMk cId="0" sldId="298"/>
            <ac:spMk id="7" creationId="{00000000-0000-0000-0000-000000000000}"/>
          </ac:spMkLst>
        </pc:spChg>
      </pc:sldChg>
      <pc:sldChg chg="modSp">
        <pc:chgData name="Jennifer Corpus Ramos" userId="S::jramos@phcc.gov.qa::5882c2e9-f3df-4475-821c-9657f8910176" providerId="AD" clId="Web-{AF21790F-017C-4556-931F-D90D769C30CD}" dt="2020-07-16T05:59:21.485" v="426" actId="20577"/>
        <pc:sldMkLst>
          <pc:docMk/>
          <pc:sldMk cId="0" sldId="299"/>
        </pc:sldMkLst>
        <pc:spChg chg="mod">
          <ac:chgData name="Jennifer Corpus Ramos" userId="S::jramos@phcc.gov.qa::5882c2e9-f3df-4475-821c-9657f8910176" providerId="AD" clId="Web-{AF21790F-017C-4556-931F-D90D769C30CD}" dt="2020-07-16T05:50:40.146" v="302" actId="1076"/>
          <ac:spMkLst>
            <pc:docMk/>
            <pc:sldMk cId="0" sldId="299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5:59:21.485" v="426" actId="20577"/>
          <ac:spMkLst>
            <pc:docMk/>
            <pc:sldMk cId="0" sldId="299"/>
            <ac:spMk id="8" creationId="{00000000-0000-0000-0000-000000000000}"/>
          </ac:spMkLst>
        </pc:spChg>
      </pc:sldChg>
      <pc:sldChg chg="addSp delSp modSp">
        <pc:chgData name="Jennifer Corpus Ramos" userId="S::jramos@phcc.gov.qa::5882c2e9-f3df-4475-821c-9657f8910176" providerId="AD" clId="Web-{AF21790F-017C-4556-931F-D90D769C30CD}" dt="2020-07-16T05:56:30.971" v="373" actId="20577"/>
        <pc:sldMkLst>
          <pc:docMk/>
          <pc:sldMk cId="2365447362" sldId="311"/>
        </pc:sldMkLst>
        <pc:spChg chg="del">
          <ac:chgData name="Jennifer Corpus Ramos" userId="S::jramos@phcc.gov.qa::5882c2e9-f3df-4475-821c-9657f8910176" providerId="AD" clId="Web-{AF21790F-017C-4556-931F-D90D769C30CD}" dt="2020-07-16T05:52:56.223" v="319"/>
          <ac:spMkLst>
            <pc:docMk/>
            <pc:sldMk cId="2365447362" sldId="311"/>
            <ac:spMk id="2" creationId="{00000000-0000-0000-0000-000000000000}"/>
          </ac:spMkLst>
        </pc:spChg>
        <pc:spChg chg="add del mod">
          <ac:chgData name="Jennifer Corpus Ramos" userId="S::jramos@phcc.gov.qa::5882c2e9-f3df-4475-821c-9657f8910176" providerId="AD" clId="Web-{AF21790F-017C-4556-931F-D90D769C30CD}" dt="2020-07-16T05:52:59.551" v="320"/>
          <ac:spMkLst>
            <pc:docMk/>
            <pc:sldMk cId="2365447362" sldId="311"/>
            <ac:spMk id="4" creationId="{0DABE7A1-4B7D-4866-9AD1-F4797FE87557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5:54:32.894" v="348" actId="1076"/>
          <ac:spMkLst>
            <pc:docMk/>
            <pc:sldMk cId="2365447362" sldId="311"/>
            <ac:spMk id="6" creationId="{00000000-0000-0000-0000-000000000000}"/>
          </ac:spMkLst>
        </pc:spChg>
        <pc:spChg chg="add mod">
          <ac:chgData name="Jennifer Corpus Ramos" userId="S::jramos@phcc.gov.qa::5882c2e9-f3df-4475-821c-9657f8910176" providerId="AD" clId="Web-{AF21790F-017C-4556-931F-D90D769C30CD}" dt="2020-07-16T05:56:09.190" v="362"/>
          <ac:spMkLst>
            <pc:docMk/>
            <pc:sldMk cId="2365447362" sldId="311"/>
            <ac:spMk id="7" creationId="{D086E0C8-A4F7-4C7B-861D-CF911205C802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5:56:30.971" v="373" actId="20577"/>
          <ac:spMkLst>
            <pc:docMk/>
            <pc:sldMk cId="2365447362" sldId="311"/>
            <ac:spMk id="9" creationId="{00000000-0000-0000-0000-000000000000}"/>
          </ac:spMkLst>
        </pc:spChg>
        <pc:spChg chg="del">
          <ac:chgData name="Jennifer Corpus Ramos" userId="S::jramos@phcc.gov.qa::5882c2e9-f3df-4475-821c-9657f8910176" providerId="AD" clId="Web-{AF21790F-017C-4556-931F-D90D769C30CD}" dt="2020-07-16T05:56:17.987" v="363"/>
          <ac:spMkLst>
            <pc:docMk/>
            <pc:sldMk cId="2365447362" sldId="311"/>
            <ac:spMk id="12" creationId="{00000000-0000-0000-0000-000000000000}"/>
          </ac:spMkLst>
        </pc:spChg>
        <pc:spChg chg="mod topLvl">
          <ac:chgData name="Jennifer Corpus Ramos" userId="S::jramos@phcc.gov.qa::5882c2e9-f3df-4475-821c-9657f8910176" providerId="AD" clId="Web-{AF21790F-017C-4556-931F-D90D769C30CD}" dt="2020-07-16T05:54:22.644" v="345"/>
          <ac:spMkLst>
            <pc:docMk/>
            <pc:sldMk cId="2365447362" sldId="311"/>
            <ac:spMk id="15" creationId="{00000000-0000-0000-0000-000000000000}"/>
          </ac:spMkLst>
        </pc:spChg>
        <pc:spChg chg="mod topLvl">
          <ac:chgData name="Jennifer Corpus Ramos" userId="S::jramos@phcc.gov.qa::5882c2e9-f3df-4475-821c-9657f8910176" providerId="AD" clId="Web-{AF21790F-017C-4556-931F-D90D769C30CD}" dt="2020-07-16T05:54:22.644" v="345"/>
          <ac:spMkLst>
            <pc:docMk/>
            <pc:sldMk cId="2365447362" sldId="311"/>
            <ac:spMk id="16" creationId="{00000000-0000-0000-0000-000000000000}"/>
          </ac:spMkLst>
        </pc:spChg>
        <pc:grpChg chg="add del mod">
          <ac:chgData name="Jennifer Corpus Ramos" userId="S::jramos@phcc.gov.qa::5882c2e9-f3df-4475-821c-9657f8910176" providerId="AD" clId="Web-{AF21790F-017C-4556-931F-D90D769C30CD}" dt="2020-07-16T05:55:28.143" v="357" actId="14100"/>
          <ac:grpSpMkLst>
            <pc:docMk/>
            <pc:sldMk cId="2365447362" sldId="311"/>
            <ac:grpSpMk id="13" creationId="{00000000-0000-0000-0000-000000000000}"/>
          </ac:grpSpMkLst>
        </pc:grpChg>
        <pc:picChg chg="mod topLvl">
          <ac:chgData name="Jennifer Corpus Ramos" userId="S::jramos@phcc.gov.qa::5882c2e9-f3df-4475-821c-9657f8910176" providerId="AD" clId="Web-{AF21790F-017C-4556-931F-D90D769C30CD}" dt="2020-07-16T05:54:25.660" v="346"/>
          <ac:picMkLst>
            <pc:docMk/>
            <pc:sldMk cId="2365447362" sldId="311"/>
            <ac:picMk id="14" creationId="{00000000-0000-0000-0000-000000000000}"/>
          </ac:picMkLst>
        </pc:picChg>
      </pc:sldChg>
      <pc:sldChg chg="addSp delSp modSp">
        <pc:chgData name="Jennifer Corpus Ramos" userId="S::jramos@phcc.gov.qa::5882c2e9-f3df-4475-821c-9657f8910176" providerId="AD" clId="Web-{AF21790F-017C-4556-931F-D90D769C30CD}" dt="2020-07-16T06:09:08.980" v="523" actId="1076"/>
        <pc:sldMkLst>
          <pc:docMk/>
          <pc:sldMk cId="0" sldId="312"/>
        </pc:sldMkLst>
        <pc:spChg chg="mod">
          <ac:chgData name="Jennifer Corpus Ramos" userId="S::jramos@phcc.gov.qa::5882c2e9-f3df-4475-821c-9657f8910176" providerId="AD" clId="Web-{AF21790F-017C-4556-931F-D90D769C30CD}" dt="2020-07-16T06:09:08.980" v="523" actId="1076"/>
          <ac:spMkLst>
            <pc:docMk/>
            <pc:sldMk cId="0" sldId="312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6:09:04.855" v="522" actId="1076"/>
          <ac:spMkLst>
            <pc:docMk/>
            <pc:sldMk cId="0" sldId="312"/>
            <ac:spMk id="11" creationId="{00000000-0000-0000-0000-000000000000}"/>
          </ac:spMkLst>
        </pc:spChg>
        <pc:picChg chg="add mod modCrop">
          <ac:chgData name="Jennifer Corpus Ramos" userId="S::jramos@phcc.gov.qa::5882c2e9-f3df-4475-821c-9657f8910176" providerId="AD" clId="Web-{AF21790F-017C-4556-931F-D90D769C30CD}" dt="2020-07-16T06:04:06.514" v="447" actId="1076"/>
          <ac:picMkLst>
            <pc:docMk/>
            <pc:sldMk cId="0" sldId="312"/>
            <ac:picMk id="3" creationId="{6A76D0D7-C3F3-43F6-BA3B-C4ACDCF0FB01}"/>
          </ac:picMkLst>
        </pc:picChg>
        <pc:picChg chg="mod">
          <ac:chgData name="Jennifer Corpus Ramos" userId="S::jramos@phcc.gov.qa::5882c2e9-f3df-4475-821c-9657f8910176" providerId="AD" clId="Web-{AF21790F-017C-4556-931F-D90D769C30CD}" dt="2020-07-16T06:08:55.855" v="521" actId="1076"/>
          <ac:picMkLst>
            <pc:docMk/>
            <pc:sldMk cId="0" sldId="312"/>
            <ac:picMk id="8" creationId="{00000000-0000-0000-0000-000000000000}"/>
          </ac:picMkLst>
        </pc:picChg>
        <pc:picChg chg="mod">
          <ac:chgData name="Jennifer Corpus Ramos" userId="S::jramos@phcc.gov.qa::5882c2e9-f3df-4475-821c-9657f8910176" providerId="AD" clId="Web-{AF21790F-017C-4556-931F-D90D769C30CD}" dt="2020-07-16T06:08:55.839" v="520" actId="1076"/>
          <ac:picMkLst>
            <pc:docMk/>
            <pc:sldMk cId="0" sldId="312"/>
            <ac:picMk id="12" creationId="{00000000-0000-0000-0000-000000000000}"/>
          </ac:picMkLst>
        </pc:picChg>
        <pc:picChg chg="del mod">
          <ac:chgData name="Jennifer Corpus Ramos" userId="S::jramos@phcc.gov.qa::5882c2e9-f3df-4475-821c-9657f8910176" providerId="AD" clId="Web-{AF21790F-017C-4556-931F-D90D769C30CD}" dt="2020-07-16T06:02:48.343" v="434"/>
          <ac:picMkLst>
            <pc:docMk/>
            <pc:sldMk cId="0" sldId="312"/>
            <ac:picMk id="13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AF21790F-017C-4556-931F-D90D769C30CD}" dt="2020-07-16T06:12:15.103" v="552" actId="1076"/>
        <pc:sldMkLst>
          <pc:docMk/>
          <pc:sldMk cId="0" sldId="313"/>
        </pc:sldMkLst>
        <pc:spChg chg="mod">
          <ac:chgData name="Jennifer Corpus Ramos" userId="S::jramos@phcc.gov.qa::5882c2e9-f3df-4475-821c-9657f8910176" providerId="AD" clId="Web-{AF21790F-017C-4556-931F-D90D769C30CD}" dt="2020-07-16T06:12:15.103" v="552" actId="1076"/>
          <ac:spMkLst>
            <pc:docMk/>
            <pc:sldMk cId="0" sldId="313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6:11:58.353" v="551" actId="1076"/>
          <ac:spMkLst>
            <pc:docMk/>
            <pc:sldMk cId="0" sldId="313"/>
            <ac:spMk id="3" creationId="{00000000-0000-0000-0000-000000000000}"/>
          </ac:spMkLst>
        </pc:spChg>
      </pc:sldChg>
      <pc:sldChg chg="addSp delSp modSp add replId">
        <pc:chgData name="Jennifer Corpus Ramos" userId="S::jramos@phcc.gov.qa::5882c2e9-f3df-4475-821c-9657f8910176" providerId="AD" clId="Web-{AF21790F-017C-4556-931F-D90D769C30CD}" dt="2020-07-16T05:45:12.133" v="264" actId="1076"/>
        <pc:sldMkLst>
          <pc:docMk/>
          <pc:sldMk cId="30279982" sldId="482"/>
        </pc:sldMkLst>
        <pc:spChg chg="mod">
          <ac:chgData name="Jennifer Corpus Ramos" userId="S::jramos@phcc.gov.qa::5882c2e9-f3df-4475-821c-9657f8910176" providerId="AD" clId="Web-{AF21790F-017C-4556-931F-D90D769C30CD}" dt="2020-07-16T05:41:13.260" v="92" actId="1076"/>
          <ac:spMkLst>
            <pc:docMk/>
            <pc:sldMk cId="30279982" sldId="482"/>
            <ac:spMk id="2" creationId="{00000000-0000-0000-0000-000000000000}"/>
          </ac:spMkLst>
        </pc:spChg>
        <pc:spChg chg="del mod">
          <ac:chgData name="Jennifer Corpus Ramos" userId="S::jramos@phcc.gov.qa::5882c2e9-f3df-4475-821c-9657f8910176" providerId="AD" clId="Web-{AF21790F-017C-4556-931F-D90D769C30CD}" dt="2020-07-16T05:40:07.589" v="51"/>
          <ac:spMkLst>
            <pc:docMk/>
            <pc:sldMk cId="30279982" sldId="482"/>
            <ac:spMk id="3" creationId="{00000000-0000-0000-0000-000000000000}"/>
          </ac:spMkLst>
        </pc:spChg>
        <pc:spChg chg="add del">
          <ac:chgData name="Jennifer Corpus Ramos" userId="S::jramos@phcc.gov.qa::5882c2e9-f3df-4475-821c-9657f8910176" providerId="AD" clId="Web-{AF21790F-017C-4556-931F-D90D769C30CD}" dt="2020-07-16T05:41:41.041" v="97"/>
          <ac:spMkLst>
            <pc:docMk/>
            <pc:sldMk cId="30279982" sldId="482"/>
            <ac:spMk id="4" creationId="{240CF9AC-9267-4073-B869-3C97685F3D8D}"/>
          </ac:spMkLst>
        </pc:spChg>
        <pc:spChg chg="add mod">
          <ac:chgData name="Jennifer Corpus Ramos" userId="S::jramos@phcc.gov.qa::5882c2e9-f3df-4475-821c-9657f8910176" providerId="AD" clId="Web-{AF21790F-017C-4556-931F-D90D769C30CD}" dt="2020-07-16T05:44:34.712" v="260" actId="1076"/>
          <ac:spMkLst>
            <pc:docMk/>
            <pc:sldMk cId="30279982" sldId="482"/>
            <ac:spMk id="5" creationId="{3CF803F2-0AE0-4D36-979E-DB1539070483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5:40:49.151" v="86" actId="1076"/>
          <ac:spMkLst>
            <pc:docMk/>
            <pc:sldMk cId="30279982" sldId="482"/>
            <ac:spMk id="8" creationId="{00000000-0000-0000-0000-000000000000}"/>
          </ac:spMkLst>
        </pc:spChg>
        <pc:spChg chg="add mod">
          <ac:chgData name="Jennifer Corpus Ramos" userId="S::jramos@phcc.gov.qa::5882c2e9-f3df-4475-821c-9657f8910176" providerId="AD" clId="Web-{AF21790F-017C-4556-931F-D90D769C30CD}" dt="2020-07-16T05:44:34.696" v="259" actId="1076"/>
          <ac:spMkLst>
            <pc:docMk/>
            <pc:sldMk cId="30279982" sldId="482"/>
            <ac:spMk id="12" creationId="{7CDDF0B6-2C24-447A-AD1A-7FACC953E108}"/>
          </ac:spMkLst>
        </pc:spChg>
        <pc:spChg chg="mod">
          <ac:chgData name="Jennifer Corpus Ramos" userId="S::jramos@phcc.gov.qa::5882c2e9-f3df-4475-821c-9657f8910176" providerId="AD" clId="Web-{AF21790F-017C-4556-931F-D90D769C30CD}" dt="2020-07-16T05:40:49.136" v="84" actId="1076"/>
          <ac:spMkLst>
            <pc:docMk/>
            <pc:sldMk cId="30279982" sldId="482"/>
            <ac:spMk id="27" creationId="{00000000-0000-0000-0000-000000000000}"/>
          </ac:spMkLst>
        </pc:spChg>
        <pc:grpChg chg="add mod">
          <ac:chgData name="Jennifer Corpus Ramos" userId="S::jramos@phcc.gov.qa::5882c2e9-f3df-4475-821c-9657f8910176" providerId="AD" clId="Web-{AF21790F-017C-4556-931F-D90D769C30CD}" dt="2020-07-16T05:44:34.681" v="257" actId="1076"/>
          <ac:grpSpMkLst>
            <pc:docMk/>
            <pc:sldMk cId="30279982" sldId="482"/>
            <ac:grpSpMk id="10" creationId="{2CD331FB-A9C0-4E1D-AA02-51B179A593B3}"/>
          </ac:grpSpMkLst>
        </pc:grpChg>
        <pc:picChg chg="mod">
          <ac:chgData name="Jennifer Corpus Ramos" userId="S::jramos@phcc.gov.qa::5882c2e9-f3df-4475-821c-9657f8910176" providerId="AD" clId="Web-{AF21790F-017C-4556-931F-D90D769C30CD}" dt="2020-07-16T05:45:12.133" v="264" actId="1076"/>
          <ac:picMkLst>
            <pc:docMk/>
            <pc:sldMk cId="30279982" sldId="482"/>
            <ac:picMk id="6" creationId="{00000000-0000-0000-0000-000000000000}"/>
          </ac:picMkLst>
        </pc:picChg>
        <pc:picChg chg="mod">
          <ac:chgData name="Jennifer Corpus Ramos" userId="S::jramos@phcc.gov.qa::5882c2e9-f3df-4475-821c-9657f8910176" providerId="AD" clId="Web-{AF21790F-017C-4556-931F-D90D769C30CD}" dt="2020-07-16T05:40:49.151" v="85" actId="1076"/>
          <ac:picMkLst>
            <pc:docMk/>
            <pc:sldMk cId="30279982" sldId="482"/>
            <ac:picMk id="7" creationId="{00000000-0000-0000-0000-000000000000}"/>
          </ac:picMkLst>
        </pc:picChg>
        <pc:picChg chg="mod">
          <ac:chgData name="Jennifer Corpus Ramos" userId="S::jramos@phcc.gov.qa::5882c2e9-f3df-4475-821c-9657f8910176" providerId="AD" clId="Web-{AF21790F-017C-4556-931F-D90D769C30CD}" dt="2020-07-16T05:44:34.696" v="258" actId="1076"/>
          <ac:picMkLst>
            <pc:docMk/>
            <pc:sldMk cId="30279982" sldId="482"/>
            <ac:picMk id="9" creationId="{00000000-0000-0000-0000-000000000000}"/>
          </ac:picMkLst>
        </pc:picChg>
      </pc:sldChg>
    </pc:docChg>
  </pc:docChgLst>
  <pc:docChgLst>
    <pc:chgData name="Jennifer Corpus Ramos" userId="S::jramos@phcc.gov.qa::5882c2e9-f3df-4475-821c-9657f8910176" providerId="AD" clId="Web-{08F27039-848D-4F61-BB57-6708426F839F}"/>
    <pc:docChg chg="addSld delSld modSld sldOrd">
      <pc:chgData name="Jennifer Corpus Ramos" userId="S::jramos@phcc.gov.qa::5882c2e9-f3df-4475-821c-9657f8910176" providerId="AD" clId="Web-{08F27039-848D-4F61-BB57-6708426F839F}" dt="2020-07-16T08:07:26.514" v="1377" actId="1076"/>
      <pc:docMkLst>
        <pc:docMk/>
      </pc:docMkLst>
      <pc:sldChg chg="modSp">
        <pc:chgData name="Jennifer Corpus Ramos" userId="S::jramos@phcc.gov.qa::5882c2e9-f3df-4475-821c-9657f8910176" providerId="AD" clId="Web-{08F27039-848D-4F61-BB57-6708426F839F}" dt="2020-07-16T07:29:38.169" v="1023" actId="20577"/>
        <pc:sldMkLst>
          <pc:docMk/>
          <pc:sldMk cId="0" sldId="261"/>
        </pc:sldMkLst>
        <pc:spChg chg="mod">
          <ac:chgData name="Jennifer Corpus Ramos" userId="S::jramos@phcc.gov.qa::5882c2e9-f3df-4475-821c-9657f8910176" providerId="AD" clId="Web-{08F27039-848D-4F61-BB57-6708426F839F}" dt="2020-07-16T07:29:38.169" v="1023" actId="20577"/>
          <ac:spMkLst>
            <pc:docMk/>
            <pc:sldMk cId="0" sldId="261"/>
            <ac:spMk id="3" creationId="{00000000-0000-0000-0000-000000000000}"/>
          </ac:spMkLst>
        </pc:spChg>
      </pc:sldChg>
      <pc:sldChg chg="del">
        <pc:chgData name="Jennifer Corpus Ramos" userId="S::jramos@phcc.gov.qa::5882c2e9-f3df-4475-821c-9657f8910176" providerId="AD" clId="Web-{08F27039-848D-4F61-BB57-6708426F839F}" dt="2020-07-16T07:19:08.536" v="816"/>
        <pc:sldMkLst>
          <pc:docMk/>
          <pc:sldMk cId="0" sldId="265"/>
        </pc:sldMkLst>
      </pc:sldChg>
      <pc:sldChg chg="modSp del ord">
        <pc:chgData name="Jennifer Corpus Ramos" userId="S::jramos@phcc.gov.qa::5882c2e9-f3df-4475-821c-9657f8910176" providerId="AD" clId="Web-{08F27039-848D-4F61-BB57-6708426F839F}" dt="2020-07-16T07:33:01.619" v="1058"/>
        <pc:sldMkLst>
          <pc:docMk/>
          <pc:sldMk cId="0" sldId="266"/>
        </pc:sldMkLst>
        <pc:spChg chg="mod">
          <ac:chgData name="Jennifer Corpus Ramos" userId="S::jramos@phcc.gov.qa::5882c2e9-f3df-4475-821c-9657f8910176" providerId="AD" clId="Web-{08F27039-848D-4F61-BB57-6708426F839F}" dt="2020-07-16T07:31:10.018" v="1026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">
        <pc:chgData name="Jennifer Corpus Ramos" userId="S::jramos@phcc.gov.qa::5882c2e9-f3df-4475-821c-9657f8910176" providerId="AD" clId="Web-{08F27039-848D-4F61-BB57-6708426F839F}" dt="2020-07-16T07:46:50.624" v="1193"/>
        <pc:sldMkLst>
          <pc:docMk/>
          <pc:sldMk cId="0" sldId="267"/>
        </pc:sldMkLst>
        <pc:spChg chg="mod">
          <ac:chgData name="Jennifer Corpus Ramos" userId="S::jramos@phcc.gov.qa::5882c2e9-f3df-4475-821c-9657f8910176" providerId="AD" clId="Web-{08F27039-848D-4F61-BB57-6708426F839F}" dt="2020-07-16T07:46:27.341" v="1185" actId="1076"/>
          <ac:spMkLst>
            <pc:docMk/>
            <pc:sldMk cId="0" sldId="267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7:46:18.231" v="1182" actId="1076"/>
          <ac:spMkLst>
            <pc:docMk/>
            <pc:sldMk cId="0" sldId="267"/>
            <ac:spMk id="27" creationId="{00000000-0000-0000-0000-000000000000}"/>
          </ac:spMkLst>
        </pc:spChg>
        <pc:graphicFrameChg chg="mod modGraphic">
          <ac:chgData name="Jennifer Corpus Ramos" userId="S::jramos@phcc.gov.qa::5882c2e9-f3df-4475-821c-9657f8910176" providerId="AD" clId="Web-{08F27039-848D-4F61-BB57-6708426F839F}" dt="2020-07-16T07:46:50.624" v="1193"/>
          <ac:graphicFrameMkLst>
            <pc:docMk/>
            <pc:sldMk cId="0" sldId="267"/>
            <ac:graphicFrameMk id="5" creationId="{00000000-0000-0000-0000-000000000000}"/>
          </ac:graphicFrameMkLst>
        </pc:graphicFrameChg>
      </pc:sldChg>
      <pc:sldChg chg="addSp delSp modSp">
        <pc:chgData name="Jennifer Corpus Ramos" userId="S::jramos@phcc.gov.qa::5882c2e9-f3df-4475-821c-9657f8910176" providerId="AD" clId="Web-{08F27039-848D-4F61-BB57-6708426F839F}" dt="2020-07-16T07:58:40.950" v="1324" actId="14100"/>
        <pc:sldMkLst>
          <pc:docMk/>
          <pc:sldMk cId="0" sldId="274"/>
        </pc:sldMkLst>
        <pc:spChg chg="mod">
          <ac:chgData name="Jennifer Corpus Ramos" userId="S::jramos@phcc.gov.qa::5882c2e9-f3df-4475-821c-9657f8910176" providerId="AD" clId="Web-{08F27039-848D-4F61-BB57-6708426F839F}" dt="2020-07-16T07:53:28.227" v="1243" actId="1076"/>
          <ac:spMkLst>
            <pc:docMk/>
            <pc:sldMk cId="0" sldId="274"/>
            <ac:spMk id="2" creationId="{00000000-0000-0000-0000-000000000000}"/>
          </ac:spMkLst>
        </pc:spChg>
        <pc:spChg chg="add del mod">
          <ac:chgData name="Jennifer Corpus Ramos" userId="S::jramos@phcc.gov.qa::5882c2e9-f3df-4475-821c-9657f8910176" providerId="AD" clId="Web-{08F27039-848D-4F61-BB57-6708426F839F}" dt="2020-07-16T07:55:26.281" v="1257"/>
          <ac:spMkLst>
            <pc:docMk/>
            <pc:sldMk cId="0" sldId="274"/>
            <ac:spMk id="3" creationId="{DD895D64-3E8F-4EE4-BBFC-FF7CE9913C01}"/>
          </ac:spMkLst>
        </pc:spChg>
        <pc:spChg chg="add del mod">
          <ac:chgData name="Jennifer Corpus Ramos" userId="S::jramos@phcc.gov.qa::5882c2e9-f3df-4475-821c-9657f8910176" providerId="AD" clId="Web-{08F27039-848D-4F61-BB57-6708426F839F}" dt="2020-07-16T07:57:51.978" v="1299"/>
          <ac:spMkLst>
            <pc:docMk/>
            <pc:sldMk cId="0" sldId="274"/>
            <ac:spMk id="4" creationId="{A18917FC-5BF9-4F5F-B097-CCBF8B0FE5E4}"/>
          </ac:spMkLst>
        </pc:spChg>
        <pc:spChg chg="add mod">
          <ac:chgData name="Jennifer Corpus Ramos" userId="S::jramos@phcc.gov.qa::5882c2e9-f3df-4475-821c-9657f8910176" providerId="AD" clId="Web-{08F27039-848D-4F61-BB57-6708426F839F}" dt="2020-07-16T07:58:40.950" v="1324" actId="14100"/>
          <ac:spMkLst>
            <pc:docMk/>
            <pc:sldMk cId="0" sldId="274"/>
            <ac:spMk id="5" creationId="{A1FB2EC7-193E-4B5F-967C-B59E8A81DFDD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7:53:52.494" v="1250" actId="1076"/>
          <ac:spMkLst>
            <pc:docMk/>
            <pc:sldMk cId="0" sldId="274"/>
            <ac:spMk id="7" creationId="{00000000-0000-0000-0000-000000000000}"/>
          </ac:spMkLst>
        </pc:spChg>
        <pc:picChg chg="mod">
          <ac:chgData name="Jennifer Corpus Ramos" userId="S::jramos@phcc.gov.qa::5882c2e9-f3df-4475-821c-9657f8910176" providerId="AD" clId="Web-{08F27039-848D-4F61-BB57-6708426F839F}" dt="2020-07-16T07:53:39.072" v="1247" actId="1076"/>
          <ac:picMkLst>
            <pc:docMk/>
            <pc:sldMk cId="0" sldId="274"/>
            <ac:picMk id="6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08F27039-848D-4F61-BB57-6708426F839F}" dt="2020-07-16T06:27:55.281" v="23" actId="20577"/>
        <pc:sldMkLst>
          <pc:docMk/>
          <pc:sldMk cId="1035180851" sldId="292"/>
        </pc:sldMkLst>
        <pc:spChg chg="mod">
          <ac:chgData name="Jennifer Corpus Ramos" userId="S::jramos@phcc.gov.qa::5882c2e9-f3df-4475-821c-9657f8910176" providerId="AD" clId="Web-{08F27039-848D-4F61-BB57-6708426F839F}" dt="2020-07-16T06:27:55.281" v="23" actId="20577"/>
          <ac:spMkLst>
            <pc:docMk/>
            <pc:sldMk cId="1035180851" sldId="292"/>
            <ac:spMk id="7" creationId="{00000000-0000-0000-0000-000000000000}"/>
          </ac:spMkLst>
        </pc:spChg>
      </pc:sldChg>
      <pc:sldChg chg="modSp del ord">
        <pc:chgData name="Jennifer Corpus Ramos" userId="S::jramos@phcc.gov.qa::5882c2e9-f3df-4475-821c-9657f8910176" providerId="AD" clId="Web-{08F27039-848D-4F61-BB57-6708426F839F}" dt="2020-07-16T07:06:53.068" v="648"/>
        <pc:sldMkLst>
          <pc:docMk/>
          <pc:sldMk cId="1518479436" sldId="293"/>
        </pc:sldMkLst>
        <pc:spChg chg="mod">
          <ac:chgData name="Jennifer Corpus Ramos" userId="S::jramos@phcc.gov.qa::5882c2e9-f3df-4475-821c-9657f8910176" providerId="AD" clId="Web-{08F27039-848D-4F61-BB57-6708426F839F}" dt="2020-07-16T07:03:18.929" v="603" actId="20577"/>
          <ac:spMkLst>
            <pc:docMk/>
            <pc:sldMk cId="1518479436" sldId="293"/>
            <ac:spMk id="2" creationId="{7F49CD1C-B185-476E-BE29-A3657AD78D17}"/>
          </ac:spMkLst>
        </pc:spChg>
      </pc:sldChg>
      <pc:sldChg chg="modSp">
        <pc:chgData name="Jennifer Corpus Ramos" userId="S::jramos@phcc.gov.qa::5882c2e9-f3df-4475-821c-9657f8910176" providerId="AD" clId="Web-{08F27039-848D-4F61-BB57-6708426F839F}" dt="2020-07-16T06:30:18.446" v="80" actId="20577"/>
        <pc:sldMkLst>
          <pc:docMk/>
          <pc:sldMk cId="1386328440" sldId="294"/>
        </pc:sldMkLst>
        <pc:spChg chg="mod">
          <ac:chgData name="Jennifer Corpus Ramos" userId="S::jramos@phcc.gov.qa::5882c2e9-f3df-4475-821c-9657f8910176" providerId="AD" clId="Web-{08F27039-848D-4F61-BB57-6708426F839F}" dt="2020-07-16T06:28:04.797" v="25" actId="1076"/>
          <ac:spMkLst>
            <pc:docMk/>
            <pc:sldMk cId="1386328440" sldId="294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30:18.446" v="80" actId="20577"/>
          <ac:spMkLst>
            <pc:docMk/>
            <pc:sldMk cId="1386328440" sldId="294"/>
            <ac:spMk id="6" creationId="{00000000-0000-0000-0000-000000000000}"/>
          </ac:spMkLst>
        </pc:spChg>
      </pc:sldChg>
      <pc:sldChg chg="modSp">
        <pc:chgData name="Jennifer Corpus Ramos" userId="S::jramos@phcc.gov.qa::5882c2e9-f3df-4475-821c-9657f8910176" providerId="AD" clId="Web-{08F27039-848D-4F61-BB57-6708426F839F}" dt="2020-07-16T06:36:47.877" v="186" actId="20577"/>
        <pc:sldMkLst>
          <pc:docMk/>
          <pc:sldMk cId="1249922350" sldId="301"/>
        </pc:sldMkLst>
        <pc:spChg chg="mod">
          <ac:chgData name="Jennifer Corpus Ramos" userId="S::jramos@phcc.gov.qa::5882c2e9-f3df-4475-821c-9657f8910176" providerId="AD" clId="Web-{08F27039-848D-4F61-BB57-6708426F839F}" dt="2020-07-16T06:35:27.668" v="146" actId="1076"/>
          <ac:spMkLst>
            <pc:docMk/>
            <pc:sldMk cId="1249922350" sldId="301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36:47.877" v="186" actId="20577"/>
          <ac:spMkLst>
            <pc:docMk/>
            <pc:sldMk cId="1249922350" sldId="301"/>
            <ac:spMk id="6" creationId="{00000000-0000-0000-0000-000000000000}"/>
          </ac:spMkLst>
        </pc:spChg>
      </pc:sldChg>
      <pc:sldChg chg="addSp delSp modSp">
        <pc:chgData name="Jennifer Corpus Ramos" userId="S::jramos@phcc.gov.qa::5882c2e9-f3df-4475-821c-9657f8910176" providerId="AD" clId="Web-{08F27039-848D-4F61-BB57-6708426F839F}" dt="2020-07-16T06:38:48.103" v="232" actId="1076"/>
        <pc:sldMkLst>
          <pc:docMk/>
          <pc:sldMk cId="233500910" sldId="302"/>
        </pc:sldMkLst>
        <pc:spChg chg="add del mod">
          <ac:chgData name="Jennifer Corpus Ramos" userId="S::jramos@phcc.gov.qa::5882c2e9-f3df-4475-821c-9657f8910176" providerId="AD" clId="Web-{08F27039-848D-4F61-BB57-6708426F839F}" dt="2020-07-16T06:38:48.103" v="232" actId="1076"/>
          <ac:spMkLst>
            <pc:docMk/>
            <pc:sldMk cId="233500910" sldId="302"/>
            <ac:spMk id="5" creationId="{00000000-0000-0000-0000-000000000000}"/>
          </ac:spMkLst>
        </pc:spChg>
        <pc:spChg chg="del">
          <ac:chgData name="Jennifer Corpus Ramos" userId="S::jramos@phcc.gov.qa::5882c2e9-f3df-4475-821c-9657f8910176" providerId="AD" clId="Web-{08F27039-848D-4F61-BB57-6708426F839F}" dt="2020-07-16T06:37:55.818" v="217"/>
          <ac:spMkLst>
            <pc:docMk/>
            <pc:sldMk cId="233500910" sldId="302"/>
            <ac:spMk id="6" creationId="{00000000-0000-0000-0000-000000000000}"/>
          </ac:spMkLst>
        </pc:spChg>
        <pc:spChg chg="del mod">
          <ac:chgData name="Jennifer Corpus Ramos" userId="S::jramos@phcc.gov.qa::5882c2e9-f3df-4475-821c-9657f8910176" providerId="AD" clId="Web-{08F27039-848D-4F61-BB57-6708426F839F}" dt="2020-07-16T06:37:57.193" v="218"/>
          <ac:spMkLst>
            <pc:docMk/>
            <pc:sldMk cId="233500910" sldId="302"/>
            <ac:spMk id="11" creationId="{00000000-0000-0000-0000-000000000000}"/>
          </ac:spMkLst>
        </pc:spChg>
        <pc:picChg chg="mod">
          <ac:chgData name="Jennifer Corpus Ramos" userId="S::jramos@phcc.gov.qa::5882c2e9-f3df-4475-821c-9657f8910176" providerId="AD" clId="Web-{08F27039-848D-4F61-BB57-6708426F839F}" dt="2020-07-16T06:38:41.087" v="231" actId="1076"/>
          <ac:picMkLst>
            <pc:docMk/>
            <pc:sldMk cId="233500910" sldId="302"/>
            <ac:picMk id="10" creationId="{00000000-0000-0000-0000-000000000000}"/>
          </ac:picMkLst>
        </pc:picChg>
      </pc:sldChg>
      <pc:sldChg chg="addSp modSp">
        <pc:chgData name="Jennifer Corpus Ramos" userId="S::jramos@phcc.gov.qa::5882c2e9-f3df-4475-821c-9657f8910176" providerId="AD" clId="Web-{08F27039-848D-4F61-BB57-6708426F839F}" dt="2020-07-16T06:39:48.591" v="262" actId="1076"/>
        <pc:sldMkLst>
          <pc:docMk/>
          <pc:sldMk cId="517717740" sldId="303"/>
        </pc:sldMkLst>
        <pc:spChg chg="add mod">
          <ac:chgData name="Jennifer Corpus Ramos" userId="S::jramos@phcc.gov.qa::5882c2e9-f3df-4475-821c-9657f8910176" providerId="AD" clId="Web-{08F27039-848D-4F61-BB57-6708426F839F}" dt="2020-07-16T06:39:44.809" v="261" actId="1076"/>
          <ac:spMkLst>
            <pc:docMk/>
            <pc:sldMk cId="517717740" sldId="303"/>
            <ac:spMk id="2" creationId="{E38B8A1B-7F5C-44D2-B12B-7127A79F0744}"/>
          </ac:spMkLst>
        </pc:spChg>
        <pc:picChg chg="mod modCrop">
          <ac:chgData name="Jennifer Corpus Ramos" userId="S::jramos@phcc.gov.qa::5882c2e9-f3df-4475-821c-9657f8910176" providerId="AD" clId="Web-{08F27039-848D-4F61-BB57-6708426F839F}" dt="2020-07-16T06:39:48.591" v="262" actId="1076"/>
          <ac:picMkLst>
            <pc:docMk/>
            <pc:sldMk cId="517717740" sldId="303"/>
            <ac:picMk id="5" creationId="{00000000-0000-0000-0000-000000000000}"/>
          </ac:picMkLst>
        </pc:picChg>
      </pc:sldChg>
      <pc:sldChg chg="addSp modSp">
        <pc:chgData name="Jennifer Corpus Ramos" userId="S::jramos@phcc.gov.qa::5882c2e9-f3df-4475-821c-9657f8910176" providerId="AD" clId="Web-{08F27039-848D-4F61-BB57-6708426F839F}" dt="2020-07-16T06:42:31.992" v="343"/>
        <pc:sldMkLst>
          <pc:docMk/>
          <pc:sldMk cId="2959479287" sldId="304"/>
        </pc:sldMkLst>
        <pc:spChg chg="add mod">
          <ac:chgData name="Jennifer Corpus Ramos" userId="S::jramos@phcc.gov.qa::5882c2e9-f3df-4475-821c-9657f8910176" providerId="AD" clId="Web-{08F27039-848D-4F61-BB57-6708426F839F}" dt="2020-07-16T06:40:21.859" v="320" actId="20577"/>
          <ac:spMkLst>
            <pc:docMk/>
            <pc:sldMk cId="2959479287" sldId="304"/>
            <ac:spMk id="2" creationId="{535DAD67-DA80-4EB4-8D93-AE29F8C668D5}"/>
          </ac:spMkLst>
        </pc:spChg>
        <pc:spChg chg="add mod">
          <ac:chgData name="Jennifer Corpus Ramos" userId="S::jramos@phcc.gov.qa::5882c2e9-f3df-4475-821c-9657f8910176" providerId="AD" clId="Web-{08F27039-848D-4F61-BB57-6708426F839F}" dt="2020-07-16T06:42:27.429" v="342" actId="14100"/>
          <ac:spMkLst>
            <pc:docMk/>
            <pc:sldMk cId="2959479287" sldId="304"/>
            <ac:spMk id="4" creationId="{76EDFF7B-84ED-45A7-9CC2-F6994EA37E4D}"/>
          </ac:spMkLst>
        </pc:spChg>
        <pc:grpChg chg="add">
          <ac:chgData name="Jennifer Corpus Ramos" userId="S::jramos@phcc.gov.qa::5882c2e9-f3df-4475-821c-9657f8910176" providerId="AD" clId="Web-{08F27039-848D-4F61-BB57-6708426F839F}" dt="2020-07-16T06:42:31.992" v="343"/>
          <ac:grpSpMkLst>
            <pc:docMk/>
            <pc:sldMk cId="2959479287" sldId="304"/>
            <ac:grpSpMk id="6" creationId="{C8529EE7-7979-409A-A4B3-B764C8B8E6A9}"/>
          </ac:grpSpMkLst>
        </pc:grpChg>
        <pc:picChg chg="mod modCrop">
          <ac:chgData name="Jennifer Corpus Ramos" userId="S::jramos@phcc.gov.qa::5882c2e9-f3df-4475-821c-9657f8910176" providerId="AD" clId="Web-{08F27039-848D-4F61-BB57-6708426F839F}" dt="2020-07-16T06:42:20.976" v="341"/>
          <ac:picMkLst>
            <pc:docMk/>
            <pc:sldMk cId="2959479287" sldId="304"/>
            <ac:picMk id="5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08F27039-848D-4F61-BB57-6708426F839F}" dt="2020-07-16T06:44:56.079" v="356" actId="1076"/>
        <pc:sldMkLst>
          <pc:docMk/>
          <pc:sldMk cId="4185065179" sldId="305"/>
        </pc:sldMkLst>
        <pc:spChg chg="mod">
          <ac:chgData name="Jennifer Corpus Ramos" userId="S::jramos@phcc.gov.qa::5882c2e9-f3df-4475-821c-9657f8910176" providerId="AD" clId="Web-{08F27039-848D-4F61-BB57-6708426F839F}" dt="2020-07-16T06:44:26.108" v="349" actId="1076"/>
          <ac:spMkLst>
            <pc:docMk/>
            <pc:sldMk cId="4185065179" sldId="305"/>
            <ac:spMk id="6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44:56.079" v="356" actId="1076"/>
          <ac:spMkLst>
            <pc:docMk/>
            <pc:sldMk cId="4185065179" sldId="305"/>
            <ac:spMk id="7" creationId="{00000000-0000-0000-0000-000000000000}"/>
          </ac:spMkLst>
        </pc:spChg>
        <pc:picChg chg="mod modCrop">
          <ac:chgData name="Jennifer Corpus Ramos" userId="S::jramos@phcc.gov.qa::5882c2e9-f3df-4475-821c-9657f8910176" providerId="AD" clId="Web-{08F27039-848D-4F61-BB57-6708426F839F}" dt="2020-07-16T06:44:53.063" v="355" actId="1076"/>
          <ac:picMkLst>
            <pc:docMk/>
            <pc:sldMk cId="4185065179" sldId="305"/>
            <ac:picMk id="5" creationId="{00000000-0000-0000-0000-000000000000}"/>
          </ac:picMkLst>
        </pc:picChg>
      </pc:sldChg>
      <pc:sldChg chg="addSp modSp">
        <pc:chgData name="Jennifer Corpus Ramos" userId="S::jramos@phcc.gov.qa::5882c2e9-f3df-4475-821c-9657f8910176" providerId="AD" clId="Web-{08F27039-848D-4F61-BB57-6708426F839F}" dt="2020-07-16T06:47:48.277" v="413" actId="1076"/>
        <pc:sldMkLst>
          <pc:docMk/>
          <pc:sldMk cId="2715398207" sldId="306"/>
        </pc:sldMkLst>
        <pc:spChg chg="add mod">
          <ac:chgData name="Jennifer Corpus Ramos" userId="S::jramos@phcc.gov.qa::5882c2e9-f3df-4475-821c-9657f8910176" providerId="AD" clId="Web-{08F27039-848D-4F61-BB57-6708426F839F}" dt="2020-07-16T06:47:48.277" v="413" actId="1076"/>
          <ac:spMkLst>
            <pc:docMk/>
            <pc:sldMk cId="2715398207" sldId="306"/>
            <ac:spMk id="2" creationId="{520A04C8-3130-43D4-9DBB-A05500FB644F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45:22.127" v="359"/>
          <ac:spMkLst>
            <pc:docMk/>
            <pc:sldMk cId="2715398207" sldId="306"/>
            <ac:spMk id="7" creationId="{00000000-0000-0000-0000-000000000000}"/>
          </ac:spMkLst>
        </pc:spChg>
        <pc:picChg chg="mod modCrop">
          <ac:chgData name="Jennifer Corpus Ramos" userId="S::jramos@phcc.gov.qa::5882c2e9-f3df-4475-821c-9657f8910176" providerId="AD" clId="Web-{08F27039-848D-4F61-BB57-6708426F839F}" dt="2020-07-16T06:45:56.817" v="362" actId="1076"/>
          <ac:picMkLst>
            <pc:docMk/>
            <pc:sldMk cId="2715398207" sldId="306"/>
            <ac:picMk id="6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08F27039-848D-4F61-BB57-6708426F839F}" dt="2020-07-16T06:49:12.376" v="424" actId="1076"/>
        <pc:sldMkLst>
          <pc:docMk/>
          <pc:sldMk cId="1555001108" sldId="307"/>
        </pc:sldMkLst>
        <pc:spChg chg="mod">
          <ac:chgData name="Jennifer Corpus Ramos" userId="S::jramos@phcc.gov.qa::5882c2e9-f3df-4475-821c-9657f8910176" providerId="AD" clId="Web-{08F27039-848D-4F61-BB57-6708426F839F}" dt="2020-07-16T06:48:24.686" v="420" actId="1076"/>
          <ac:spMkLst>
            <pc:docMk/>
            <pc:sldMk cId="1555001108" sldId="307"/>
            <ac:spMk id="6" creationId="{00000000-0000-0000-0000-000000000000}"/>
          </ac:spMkLst>
        </pc:spChg>
        <pc:picChg chg="mod modCrop">
          <ac:chgData name="Jennifer Corpus Ramos" userId="S::jramos@phcc.gov.qa::5882c2e9-f3df-4475-821c-9657f8910176" providerId="AD" clId="Web-{08F27039-848D-4F61-BB57-6708426F839F}" dt="2020-07-16T06:49:12.376" v="424" actId="1076"/>
          <ac:picMkLst>
            <pc:docMk/>
            <pc:sldMk cId="1555001108" sldId="307"/>
            <ac:picMk id="5" creationId="{00000000-0000-0000-0000-000000000000}"/>
          </ac:picMkLst>
        </pc:picChg>
      </pc:sldChg>
      <pc:sldChg chg="addSp delSp modSp">
        <pc:chgData name="Jennifer Corpus Ramos" userId="S::jramos@phcc.gov.qa::5882c2e9-f3df-4475-821c-9657f8910176" providerId="AD" clId="Web-{08F27039-848D-4F61-BB57-6708426F839F}" dt="2020-07-16T06:51:19.150" v="444"/>
        <pc:sldMkLst>
          <pc:docMk/>
          <pc:sldMk cId="2098605355" sldId="308"/>
        </pc:sldMkLst>
        <pc:spChg chg="add mod topLvl">
          <ac:chgData name="Jennifer Corpus Ramos" userId="S::jramos@phcc.gov.qa::5882c2e9-f3df-4475-821c-9657f8910176" providerId="AD" clId="Web-{08F27039-848D-4F61-BB57-6708426F839F}" dt="2020-07-16T06:51:00.055" v="441"/>
          <ac:spMkLst>
            <pc:docMk/>
            <pc:sldMk cId="2098605355" sldId="308"/>
            <ac:spMk id="2" creationId="{7F34E4DF-AD8C-4F35-854A-CD48E9A8EF68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50:30.990" v="439" actId="1076"/>
          <ac:spMkLst>
            <pc:docMk/>
            <pc:sldMk cId="2098605355" sldId="308"/>
            <ac:spMk id="6" creationId="{00000000-0000-0000-0000-000000000000}"/>
          </ac:spMkLst>
        </pc:spChg>
        <pc:grpChg chg="add del mod">
          <ac:chgData name="Jennifer Corpus Ramos" userId="S::jramos@phcc.gov.qa::5882c2e9-f3df-4475-821c-9657f8910176" providerId="AD" clId="Web-{08F27039-848D-4F61-BB57-6708426F839F}" dt="2020-07-16T06:51:00.055" v="441"/>
          <ac:grpSpMkLst>
            <pc:docMk/>
            <pc:sldMk cId="2098605355" sldId="308"/>
            <ac:grpSpMk id="3" creationId="{4391A929-6D8F-4E72-89D9-F8DBE7136B37}"/>
          </ac:grpSpMkLst>
        </pc:grpChg>
        <pc:grpChg chg="add">
          <ac:chgData name="Jennifer Corpus Ramos" userId="S::jramos@phcc.gov.qa::5882c2e9-f3df-4475-821c-9657f8910176" providerId="AD" clId="Web-{08F27039-848D-4F61-BB57-6708426F839F}" dt="2020-07-16T06:51:19.150" v="444"/>
          <ac:grpSpMkLst>
            <pc:docMk/>
            <pc:sldMk cId="2098605355" sldId="308"/>
            <ac:grpSpMk id="4" creationId="{E8816C56-5CF4-44C7-A3AD-A103DD5B1087}"/>
          </ac:grpSpMkLst>
        </pc:grpChg>
        <pc:picChg chg="mod topLvl modCrop">
          <ac:chgData name="Jennifer Corpus Ramos" userId="S::jramos@phcc.gov.qa::5882c2e9-f3df-4475-821c-9657f8910176" providerId="AD" clId="Web-{08F27039-848D-4F61-BB57-6708426F839F}" dt="2020-07-16T06:51:10.993" v="443"/>
          <ac:picMkLst>
            <pc:docMk/>
            <pc:sldMk cId="2098605355" sldId="308"/>
            <ac:picMk id="5" creationId="{00000000-0000-0000-0000-000000000000}"/>
          </ac:picMkLst>
        </pc:picChg>
      </pc:sldChg>
      <pc:sldChg chg="addSp delSp modSp">
        <pc:chgData name="Jennifer Corpus Ramos" userId="S::jramos@phcc.gov.qa::5882c2e9-f3df-4475-821c-9657f8910176" providerId="AD" clId="Web-{08F27039-848D-4F61-BB57-6708426F839F}" dt="2020-07-16T06:53:18.220" v="466" actId="1076"/>
        <pc:sldMkLst>
          <pc:docMk/>
          <pc:sldMk cId="2110379815" sldId="309"/>
        </pc:sldMkLst>
        <pc:spChg chg="add del">
          <ac:chgData name="Jennifer Corpus Ramos" userId="S::jramos@phcc.gov.qa::5882c2e9-f3df-4475-821c-9657f8910176" providerId="AD" clId="Web-{08F27039-848D-4F61-BB57-6708426F839F}" dt="2020-07-16T06:52:08.731" v="452"/>
          <ac:spMkLst>
            <pc:docMk/>
            <pc:sldMk cId="2110379815" sldId="309"/>
            <ac:spMk id="2" creationId="{AC2ABCDA-27AF-43FD-9097-D9FA59C76CFE}"/>
          </ac:spMkLst>
        </pc:spChg>
        <pc:spChg chg="add del">
          <ac:chgData name="Jennifer Corpus Ramos" userId="S::jramos@phcc.gov.qa::5882c2e9-f3df-4475-821c-9657f8910176" providerId="AD" clId="Web-{08F27039-848D-4F61-BB57-6708426F839F}" dt="2020-07-16T06:52:23.294" v="454"/>
          <ac:spMkLst>
            <pc:docMk/>
            <pc:sldMk cId="2110379815" sldId="309"/>
            <ac:spMk id="3" creationId="{CA2779F9-444F-43F5-91AF-9BF2B78D80DF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53:18.032" v="465" actId="1076"/>
          <ac:spMkLst>
            <pc:docMk/>
            <pc:sldMk cId="2110379815" sldId="309"/>
            <ac:spMk id="6" creationId="{00000000-0000-0000-0000-000000000000}"/>
          </ac:spMkLst>
        </pc:spChg>
        <pc:spChg chg="add mod">
          <ac:chgData name="Jennifer Corpus Ramos" userId="S::jramos@phcc.gov.qa::5882c2e9-f3df-4475-821c-9657f8910176" providerId="AD" clId="Web-{08F27039-848D-4F61-BB57-6708426F839F}" dt="2020-07-16T06:53:04.547" v="463" actId="14100"/>
          <ac:spMkLst>
            <pc:docMk/>
            <pc:sldMk cId="2110379815" sldId="309"/>
            <ac:spMk id="8" creationId="{D7FFA688-5926-4D7E-80C4-BB8B346D7A91}"/>
          </ac:spMkLst>
        </pc:spChg>
        <pc:grpChg chg="add mod">
          <ac:chgData name="Jennifer Corpus Ramos" userId="S::jramos@phcc.gov.qa::5882c2e9-f3df-4475-821c-9657f8910176" providerId="AD" clId="Web-{08F27039-848D-4F61-BB57-6708426F839F}" dt="2020-07-16T06:53:18.220" v="466" actId="1076"/>
          <ac:grpSpMkLst>
            <pc:docMk/>
            <pc:sldMk cId="2110379815" sldId="309"/>
            <ac:grpSpMk id="9" creationId="{A176B31D-B17C-4D56-AF5E-93D61BB7CC44}"/>
          </ac:grpSpMkLst>
        </pc:grpChg>
        <pc:picChg chg="mod modCrop">
          <ac:chgData name="Jennifer Corpus Ramos" userId="S::jramos@phcc.gov.qa::5882c2e9-f3df-4475-821c-9657f8910176" providerId="AD" clId="Web-{08F27039-848D-4F61-BB57-6708426F839F}" dt="2020-07-16T06:51:59.324" v="450"/>
          <ac:picMkLst>
            <pc:docMk/>
            <pc:sldMk cId="2110379815" sldId="309"/>
            <ac:picMk id="5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08F27039-848D-4F61-BB57-6708426F839F}" dt="2020-07-16T08:07:26.514" v="1377" actId="1076"/>
        <pc:sldMkLst>
          <pc:docMk/>
          <pc:sldMk cId="2319254808" sldId="310"/>
        </pc:sldMkLst>
        <pc:spChg chg="mod">
          <ac:chgData name="Jennifer Corpus Ramos" userId="S::jramos@phcc.gov.qa::5882c2e9-f3df-4475-821c-9657f8910176" providerId="AD" clId="Web-{08F27039-848D-4F61-BB57-6708426F839F}" dt="2020-07-16T07:59:28.078" v="1335" actId="1076"/>
          <ac:spMkLst>
            <pc:docMk/>
            <pc:sldMk cId="2319254808" sldId="310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8:07:20.639" v="1374" actId="1076"/>
          <ac:spMkLst>
            <pc:docMk/>
            <pc:sldMk cId="2319254808" sldId="310"/>
            <ac:spMk id="3" creationId="{00000000-0000-0000-0000-000000000000}"/>
          </ac:spMkLst>
        </pc:spChg>
        <pc:picChg chg="mod">
          <ac:chgData name="Jennifer Corpus Ramos" userId="S::jramos@phcc.gov.qa::5882c2e9-f3df-4475-821c-9657f8910176" providerId="AD" clId="Web-{08F27039-848D-4F61-BB57-6708426F839F}" dt="2020-07-16T08:07:26.514" v="1377" actId="1076"/>
          <ac:picMkLst>
            <pc:docMk/>
            <pc:sldMk cId="2319254808" sldId="310"/>
            <ac:picMk id="8" creationId="{00000000-0000-0000-0000-000000000000}"/>
          </ac:picMkLst>
        </pc:picChg>
      </pc:sldChg>
      <pc:sldChg chg="modSp">
        <pc:chgData name="Jennifer Corpus Ramos" userId="S::jramos@phcc.gov.qa::5882c2e9-f3df-4475-821c-9657f8910176" providerId="AD" clId="Web-{08F27039-848D-4F61-BB57-6708426F839F}" dt="2020-07-16T06:33:58.991" v="139" actId="20577"/>
        <pc:sldMkLst>
          <pc:docMk/>
          <pc:sldMk cId="504660741" sldId="314"/>
        </pc:sldMkLst>
        <pc:spChg chg="mod">
          <ac:chgData name="Jennifer Corpus Ramos" userId="S::jramos@phcc.gov.qa::5882c2e9-f3df-4475-821c-9657f8910176" providerId="AD" clId="Web-{08F27039-848D-4F61-BB57-6708426F839F}" dt="2020-07-16T06:30:36.259" v="82" actId="1076"/>
          <ac:spMkLst>
            <pc:docMk/>
            <pc:sldMk cId="504660741" sldId="314"/>
            <ac:spMk id="5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33:58.991" v="139" actId="20577"/>
          <ac:spMkLst>
            <pc:docMk/>
            <pc:sldMk cId="504660741" sldId="314"/>
            <ac:spMk id="6" creationId="{00000000-0000-0000-0000-000000000000}"/>
          </ac:spMkLst>
        </pc:spChg>
      </pc:sldChg>
      <pc:sldChg chg="modSp">
        <pc:chgData name="Jennifer Corpus Ramos" userId="S::jramos@phcc.gov.qa::5882c2e9-f3df-4475-821c-9657f8910176" providerId="AD" clId="Web-{08F27039-848D-4F61-BB57-6708426F839F}" dt="2020-07-16T06:54:18.895" v="477" actId="1076"/>
        <pc:sldMkLst>
          <pc:docMk/>
          <pc:sldMk cId="0" sldId="316"/>
        </pc:sldMkLst>
        <pc:spChg chg="mod">
          <ac:chgData name="Jennifer Corpus Ramos" userId="S::jramos@phcc.gov.qa::5882c2e9-f3df-4475-821c-9657f8910176" providerId="AD" clId="Web-{08F27039-848D-4F61-BB57-6708426F839F}" dt="2020-07-16T06:54:14.083" v="476" actId="1076"/>
          <ac:spMkLst>
            <pc:docMk/>
            <pc:sldMk cId="0" sldId="316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54:18.895" v="477" actId="1076"/>
          <ac:spMkLst>
            <pc:docMk/>
            <pc:sldMk cId="0" sldId="316"/>
            <ac:spMk id="7" creationId="{00000000-0000-0000-0000-000000000000}"/>
          </ac:spMkLst>
        </pc:spChg>
      </pc:sldChg>
      <pc:sldChg chg="modSp del">
        <pc:chgData name="Jennifer Corpus Ramos" userId="S::jramos@phcc.gov.qa::5882c2e9-f3df-4475-821c-9657f8910176" providerId="AD" clId="Web-{08F27039-848D-4F61-BB57-6708426F839F}" dt="2020-07-16T06:59:16.398" v="529"/>
        <pc:sldMkLst>
          <pc:docMk/>
          <pc:sldMk cId="0" sldId="317"/>
        </pc:sldMkLst>
        <pc:spChg chg="mod">
          <ac:chgData name="Jennifer Corpus Ramos" userId="S::jramos@phcc.gov.qa::5882c2e9-f3df-4475-821c-9657f8910176" providerId="AD" clId="Web-{08F27039-848D-4F61-BB57-6708426F839F}" dt="2020-07-16T06:57:03.812" v="527" actId="1076"/>
          <ac:spMkLst>
            <pc:docMk/>
            <pc:sldMk cId="0" sldId="317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57:03.796" v="526" actId="1076"/>
          <ac:spMkLst>
            <pc:docMk/>
            <pc:sldMk cId="0" sldId="317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6:57:03.781" v="525" actId="1076"/>
          <ac:spMkLst>
            <pc:docMk/>
            <pc:sldMk cId="0" sldId="317"/>
            <ac:spMk id="27" creationId="{00000000-0000-0000-0000-000000000000}"/>
          </ac:spMkLst>
        </pc:spChg>
      </pc:sldChg>
      <pc:sldChg chg="delSp modSp del">
        <pc:chgData name="Jennifer Corpus Ramos" userId="S::jramos@phcc.gov.qa::5882c2e9-f3df-4475-821c-9657f8910176" providerId="AD" clId="Web-{08F27039-848D-4F61-BB57-6708426F839F}" dt="2020-07-16T07:36:07.396" v="1091"/>
        <pc:sldMkLst>
          <pc:docMk/>
          <pc:sldMk cId="0" sldId="318"/>
        </pc:sldMkLst>
        <pc:spChg chg="mod">
          <ac:chgData name="Jennifer Corpus Ramos" userId="S::jramos@phcc.gov.qa::5882c2e9-f3df-4475-821c-9657f8910176" providerId="AD" clId="Web-{08F27039-848D-4F61-BB57-6708426F839F}" dt="2020-07-16T07:26:54.424" v="1006" actId="20577"/>
          <ac:spMkLst>
            <pc:docMk/>
            <pc:sldMk cId="0" sldId="318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7:33:25.058" v="1066" actId="20577"/>
          <ac:spMkLst>
            <pc:docMk/>
            <pc:sldMk cId="0" sldId="318"/>
            <ac:spMk id="3" creationId="{00000000-0000-0000-0000-000000000000}"/>
          </ac:spMkLst>
        </pc:spChg>
        <pc:picChg chg="del mod">
          <ac:chgData name="Jennifer Corpus Ramos" userId="S::jramos@phcc.gov.qa::5882c2e9-f3df-4475-821c-9657f8910176" providerId="AD" clId="Web-{08F27039-848D-4F61-BB57-6708426F839F}" dt="2020-07-16T07:20:42.979" v="830"/>
          <ac:picMkLst>
            <pc:docMk/>
            <pc:sldMk cId="0" sldId="318"/>
            <ac:picMk id="6" creationId="{00000000-0000-0000-0000-000000000000}"/>
          </ac:picMkLst>
        </pc:picChg>
      </pc:sldChg>
      <pc:sldChg chg="addSp delSp modSp">
        <pc:chgData name="Jennifer Corpus Ramos" userId="S::jramos@phcc.gov.qa::5882c2e9-f3df-4475-821c-9657f8910176" providerId="AD" clId="Web-{08F27039-848D-4F61-BB57-6708426F839F}" dt="2020-07-16T07:59:02.186" v="1327" actId="20577"/>
        <pc:sldMkLst>
          <pc:docMk/>
          <pc:sldMk cId="0" sldId="319"/>
        </pc:sldMkLst>
        <pc:spChg chg="mod">
          <ac:chgData name="Jennifer Corpus Ramos" userId="S::jramos@phcc.gov.qa::5882c2e9-f3df-4475-821c-9657f8910176" providerId="AD" clId="Web-{08F27039-848D-4F61-BB57-6708426F839F}" dt="2020-07-16T07:54:53.670" v="1252" actId="1076"/>
          <ac:spMkLst>
            <pc:docMk/>
            <pc:sldMk cId="0" sldId="319"/>
            <ac:spMk id="2" creationId="{00000000-0000-0000-0000-000000000000}"/>
          </ac:spMkLst>
        </pc:spChg>
        <pc:spChg chg="add del mod">
          <ac:chgData name="Jennifer Corpus Ramos" userId="S::jramos@phcc.gov.qa::5882c2e9-f3df-4475-821c-9657f8910176" providerId="AD" clId="Web-{08F27039-848D-4F61-BB57-6708426F839F}" dt="2020-07-16T07:53:07.632" v="1231"/>
          <ac:spMkLst>
            <pc:docMk/>
            <pc:sldMk cId="0" sldId="319"/>
            <ac:spMk id="3" creationId="{A5B0FF10-2DBC-481F-98E3-B7A4801FB443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7:59:02.186" v="1327" actId="20577"/>
          <ac:spMkLst>
            <pc:docMk/>
            <pc:sldMk cId="0" sldId="319"/>
            <ac:spMk id="8" creationId="{00000000-0000-0000-0000-000000000000}"/>
          </ac:spMkLst>
        </pc:spChg>
        <pc:picChg chg="mod">
          <ac:chgData name="Jennifer Corpus Ramos" userId="S::jramos@phcc.gov.qa::5882c2e9-f3df-4475-821c-9657f8910176" providerId="AD" clId="Web-{08F27039-848D-4F61-BB57-6708426F839F}" dt="2020-07-16T07:54:59.452" v="1253" actId="1076"/>
          <ac:picMkLst>
            <pc:docMk/>
            <pc:sldMk cId="0" sldId="319"/>
            <ac:picMk id="10" creationId="{00000000-0000-0000-0000-000000000000}"/>
          </ac:picMkLst>
        </pc:picChg>
      </pc:sldChg>
      <pc:sldChg chg="modSp add replId">
        <pc:chgData name="Jennifer Corpus Ramos" userId="S::jramos@phcc.gov.qa::5882c2e9-f3df-4475-821c-9657f8910176" providerId="AD" clId="Web-{08F27039-848D-4F61-BB57-6708426F839F}" dt="2020-07-16T07:16:04.743" v="815" actId="14100"/>
        <pc:sldMkLst>
          <pc:docMk/>
          <pc:sldMk cId="1773130285" sldId="488"/>
        </pc:sldMkLst>
        <pc:spChg chg="mod">
          <ac:chgData name="Jennifer Corpus Ramos" userId="S::jramos@phcc.gov.qa::5882c2e9-f3df-4475-821c-9657f8910176" providerId="AD" clId="Web-{08F27039-848D-4F61-BB57-6708426F839F}" dt="2020-07-16T07:16:04.743" v="815" actId="14100"/>
          <ac:spMkLst>
            <pc:docMk/>
            <pc:sldMk cId="1773130285" sldId="488"/>
            <ac:spMk id="3" creationId="{00000000-0000-0000-0000-000000000000}"/>
          </ac:spMkLst>
        </pc:spChg>
      </pc:sldChg>
      <pc:sldChg chg="addSp modSp add ord replId">
        <pc:chgData name="Jennifer Corpus Ramos" userId="S::jramos@phcc.gov.qa::5882c2e9-f3df-4475-821c-9657f8910176" providerId="AD" clId="Web-{08F27039-848D-4F61-BB57-6708426F839F}" dt="2020-07-16T07:15:55.914" v="806" actId="20577"/>
        <pc:sldMkLst>
          <pc:docMk/>
          <pc:sldMk cId="2009225544" sldId="489"/>
        </pc:sldMkLst>
        <pc:spChg chg="mod">
          <ac:chgData name="Jennifer Corpus Ramos" userId="S::jramos@phcc.gov.qa::5882c2e9-f3df-4475-821c-9657f8910176" providerId="AD" clId="Web-{08F27039-848D-4F61-BB57-6708426F839F}" dt="2020-07-16T07:05:43.391" v="647" actId="1076"/>
          <ac:spMkLst>
            <pc:docMk/>
            <pc:sldMk cId="2009225544" sldId="489"/>
            <ac:spMk id="2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7:14:13.939" v="769" actId="1076"/>
          <ac:spMkLst>
            <pc:docMk/>
            <pc:sldMk cId="2009225544" sldId="489"/>
            <ac:spMk id="3" creationId="{00000000-0000-0000-0000-000000000000}"/>
          </ac:spMkLst>
        </pc:spChg>
        <pc:spChg chg="add mod">
          <ac:chgData name="Jennifer Corpus Ramos" userId="S::jramos@phcc.gov.qa::5882c2e9-f3df-4475-821c-9657f8910176" providerId="AD" clId="Web-{08F27039-848D-4F61-BB57-6708426F839F}" dt="2020-07-16T07:15:55.914" v="806" actId="20577"/>
          <ac:spMkLst>
            <pc:docMk/>
            <pc:sldMk cId="2009225544" sldId="489"/>
            <ac:spMk id="4" creationId="{C0E9E04B-01B1-4505-8E99-A79E45FAE63B}"/>
          </ac:spMkLst>
        </pc:spChg>
      </pc:sldChg>
      <pc:sldChg chg="delSp modSp add del replId">
        <pc:chgData name="Jennifer Corpus Ramos" userId="S::jramos@phcc.gov.qa::5882c2e9-f3df-4475-821c-9657f8910176" providerId="AD" clId="Web-{08F27039-848D-4F61-BB57-6708426F839F}" dt="2020-07-16T07:29:56.920" v="1025"/>
        <pc:sldMkLst>
          <pc:docMk/>
          <pc:sldMk cId="2152051884" sldId="490"/>
        </pc:sldMkLst>
        <pc:spChg chg="mod">
          <ac:chgData name="Jennifer Corpus Ramos" userId="S::jramos@phcc.gov.qa::5882c2e9-f3df-4475-821c-9657f8910176" providerId="AD" clId="Web-{08F27039-848D-4F61-BB57-6708426F839F}" dt="2020-07-16T07:21:17.216" v="888" actId="1076"/>
          <ac:spMkLst>
            <pc:docMk/>
            <pc:sldMk cId="2152051884" sldId="490"/>
            <ac:spMk id="2" creationId="{00000000-0000-0000-0000-000000000000}"/>
          </ac:spMkLst>
        </pc:spChg>
        <pc:spChg chg="del mod">
          <ac:chgData name="Jennifer Corpus Ramos" userId="S::jramos@phcc.gov.qa::5882c2e9-f3df-4475-821c-9657f8910176" providerId="AD" clId="Web-{08F27039-848D-4F61-BB57-6708426F839F}" dt="2020-07-16T07:20:59.933" v="832"/>
          <ac:spMkLst>
            <pc:docMk/>
            <pc:sldMk cId="2152051884" sldId="490"/>
            <ac:spMk id="3" creationId="{00000000-0000-0000-0000-000000000000}"/>
          </ac:spMkLst>
        </pc:spChg>
        <pc:spChg chg="mod">
          <ac:chgData name="Jennifer Corpus Ramos" userId="S::jramos@phcc.gov.qa::5882c2e9-f3df-4475-821c-9657f8910176" providerId="AD" clId="Web-{08F27039-848D-4F61-BB57-6708426F839F}" dt="2020-07-16T07:22:38.752" v="901" actId="1076"/>
          <ac:spMkLst>
            <pc:docMk/>
            <pc:sldMk cId="2152051884" sldId="490"/>
            <ac:spMk id="27" creationId="{00000000-0000-0000-0000-000000000000}"/>
          </ac:spMkLst>
        </pc:spChg>
        <pc:picChg chg="mod modCrop">
          <ac:chgData name="Jennifer Corpus Ramos" userId="S::jramos@phcc.gov.qa::5882c2e9-f3df-4475-821c-9657f8910176" providerId="AD" clId="Web-{08F27039-848D-4F61-BB57-6708426F839F}" dt="2020-07-16T07:22:38.799" v="902" actId="1076"/>
          <ac:picMkLst>
            <pc:docMk/>
            <pc:sldMk cId="2152051884" sldId="490"/>
            <ac:picMk id="6" creationId="{00000000-0000-0000-0000-000000000000}"/>
          </ac:picMkLst>
        </pc:picChg>
      </pc:sldChg>
      <pc:sldChg chg="add replId">
        <pc:chgData name="Jennifer Corpus Ramos" userId="S::jramos@phcc.gov.qa::5882c2e9-f3df-4475-821c-9657f8910176" providerId="AD" clId="Web-{08F27039-848D-4F61-BB57-6708426F839F}" dt="2020-07-16T07:29:50.966" v="1024"/>
        <pc:sldMkLst>
          <pc:docMk/>
          <pc:sldMk cId="3349251712" sldId="491"/>
        </pc:sldMkLst>
      </pc:sldChg>
      <pc:sldChg chg="modSp add replId">
        <pc:chgData name="Jennifer Corpus Ramos" userId="S::jramos@phcc.gov.qa::5882c2e9-f3df-4475-821c-9657f8910176" providerId="AD" clId="Web-{08F27039-848D-4F61-BB57-6708426F839F}" dt="2020-07-16T07:42:55.688" v="1145" actId="20577"/>
        <pc:sldMkLst>
          <pc:docMk/>
          <pc:sldMk cId="1630968109" sldId="492"/>
        </pc:sldMkLst>
        <pc:spChg chg="mod">
          <ac:chgData name="Jennifer Corpus Ramos" userId="S::jramos@phcc.gov.qa::5882c2e9-f3df-4475-821c-9657f8910176" providerId="AD" clId="Web-{08F27039-848D-4F61-BB57-6708426F839F}" dt="2020-07-16T07:42:55.688" v="1145" actId="20577"/>
          <ac:spMkLst>
            <pc:docMk/>
            <pc:sldMk cId="1630968109" sldId="492"/>
            <ac:spMk id="3" creationId="{00000000-0000-0000-0000-000000000000}"/>
          </ac:spMkLst>
        </pc:spChg>
      </pc:sldChg>
      <pc:sldChg chg="add del replId">
        <pc:chgData name="Jennifer Corpus Ramos" userId="S::jramos@phcc.gov.qa::5882c2e9-f3df-4475-821c-9657f8910176" providerId="AD" clId="Web-{08F27039-848D-4F61-BB57-6708426F839F}" dt="2020-07-16T07:50:59.546" v="1201"/>
        <pc:sldMkLst>
          <pc:docMk/>
          <pc:sldMk cId="237743716" sldId="493"/>
        </pc:sldMkLst>
      </pc:sldChg>
    </pc:docChg>
  </pc:docChgLst>
  <pc:docChgLst>
    <pc:chgData name="Manshad Chovar Kattil" userId="S::mkattil@phcc.gov.qa::1375ccab-1ea2-4abf-bde9-afa16bcfde8d" providerId="AD" clId="Web-{46AB5B68-884D-4177-AFE7-C2CDFFF8C06F}"/>
    <pc:docChg chg="addSld delSld modSld">
      <pc:chgData name="Manshad Chovar Kattil" userId="S::mkattil@phcc.gov.qa::1375ccab-1ea2-4abf-bde9-afa16bcfde8d" providerId="AD" clId="Web-{46AB5B68-884D-4177-AFE7-C2CDFFF8C06F}" dt="2020-07-16T07:33:49.447" v="283"/>
      <pc:docMkLst>
        <pc:docMk/>
      </pc:docMkLst>
      <pc:sldChg chg="del">
        <pc:chgData name="Manshad Chovar Kattil" userId="S::mkattil@phcc.gov.qa::1375ccab-1ea2-4abf-bde9-afa16bcfde8d" providerId="AD" clId="Web-{46AB5B68-884D-4177-AFE7-C2CDFFF8C06F}" dt="2020-07-16T06:02:11.886" v="94"/>
        <pc:sldMkLst>
          <pc:docMk/>
          <pc:sldMk cId="4146166934" sldId="281"/>
        </pc:sldMkLst>
      </pc:sldChg>
      <pc:sldChg chg="modSp">
        <pc:chgData name="Manshad Chovar Kattil" userId="S::mkattil@phcc.gov.qa::1375ccab-1ea2-4abf-bde9-afa16bcfde8d" providerId="AD" clId="Web-{46AB5B68-884D-4177-AFE7-C2CDFFF8C06F}" dt="2020-07-16T07:32:25.868" v="276" actId="1076"/>
        <pc:sldMkLst>
          <pc:docMk/>
          <pc:sldMk cId="360892850" sldId="297"/>
        </pc:sldMkLst>
        <pc:spChg chg="mod">
          <ac:chgData name="Manshad Chovar Kattil" userId="S::mkattil@phcc.gov.qa::1375ccab-1ea2-4abf-bde9-afa16bcfde8d" providerId="AD" clId="Web-{46AB5B68-884D-4177-AFE7-C2CDFFF8C06F}" dt="2020-07-16T07:32:25.868" v="276" actId="1076"/>
          <ac:spMkLst>
            <pc:docMk/>
            <pc:sldMk cId="360892850" sldId="297"/>
            <ac:spMk id="31" creationId="{CCD6FB69-D455-44C1-8356-B236B3C35944}"/>
          </ac:spMkLst>
        </pc:spChg>
      </pc:sldChg>
      <pc:sldChg chg="modSp">
        <pc:chgData name="Manshad Chovar Kattil" userId="S::mkattil@phcc.gov.qa::1375ccab-1ea2-4abf-bde9-afa16bcfde8d" providerId="AD" clId="Web-{46AB5B68-884D-4177-AFE7-C2CDFFF8C06F}" dt="2020-07-16T06:01:53.996" v="91" actId="20577"/>
        <pc:sldMkLst>
          <pc:docMk/>
          <pc:sldMk cId="3807834669" sldId="345"/>
        </pc:sldMkLst>
        <pc:spChg chg="mod">
          <ac:chgData name="Manshad Chovar Kattil" userId="S::mkattil@phcc.gov.qa::1375ccab-1ea2-4abf-bde9-afa16bcfde8d" providerId="AD" clId="Web-{46AB5B68-884D-4177-AFE7-C2CDFFF8C06F}" dt="2020-07-16T06:01:53.996" v="91" actId="20577"/>
          <ac:spMkLst>
            <pc:docMk/>
            <pc:sldMk cId="3807834669" sldId="345"/>
            <ac:spMk id="3" creationId="{00000000-0000-0000-0000-000000000000}"/>
          </ac:spMkLst>
        </pc:spChg>
      </pc:sldChg>
      <pc:sldChg chg="del">
        <pc:chgData name="Manshad Chovar Kattil" userId="S::mkattil@phcc.gov.qa::1375ccab-1ea2-4abf-bde9-afa16bcfde8d" providerId="AD" clId="Web-{46AB5B68-884D-4177-AFE7-C2CDFFF8C06F}" dt="2020-07-16T06:02:00.293" v="92"/>
        <pc:sldMkLst>
          <pc:docMk/>
          <pc:sldMk cId="1506121528" sldId="346"/>
        </pc:sldMkLst>
      </pc:sldChg>
      <pc:sldChg chg="del">
        <pc:chgData name="Manshad Chovar Kattil" userId="S::mkattil@phcc.gov.qa::1375ccab-1ea2-4abf-bde9-afa16bcfde8d" providerId="AD" clId="Web-{46AB5B68-884D-4177-AFE7-C2CDFFF8C06F}" dt="2020-07-16T06:02:06.089" v="93"/>
        <pc:sldMkLst>
          <pc:docMk/>
          <pc:sldMk cId="2802698593" sldId="347"/>
        </pc:sldMkLst>
      </pc:sldChg>
      <pc:sldChg chg="modSp">
        <pc:chgData name="Manshad Chovar Kattil" userId="S::mkattil@phcc.gov.qa::1375ccab-1ea2-4abf-bde9-afa16bcfde8d" providerId="AD" clId="Web-{46AB5B68-884D-4177-AFE7-C2CDFFF8C06F}" dt="2020-07-16T06:03:10.637" v="111" actId="20577"/>
        <pc:sldMkLst>
          <pc:docMk/>
          <pc:sldMk cId="2656400605" sldId="348"/>
        </pc:sldMkLst>
        <pc:spChg chg="mod">
          <ac:chgData name="Manshad Chovar Kattil" userId="S::mkattil@phcc.gov.qa::1375ccab-1ea2-4abf-bde9-afa16bcfde8d" providerId="AD" clId="Web-{46AB5B68-884D-4177-AFE7-C2CDFFF8C06F}" dt="2020-07-16T06:03:10.637" v="111" actId="20577"/>
          <ac:spMkLst>
            <pc:docMk/>
            <pc:sldMk cId="2656400605" sldId="348"/>
            <ac:spMk id="7" creationId="{00000000-0000-0000-0000-000000000000}"/>
          </ac:spMkLst>
        </pc:spChg>
      </pc:sldChg>
      <pc:sldChg chg="del">
        <pc:chgData name="Manshad Chovar Kattil" userId="S::mkattil@phcc.gov.qa::1375ccab-1ea2-4abf-bde9-afa16bcfde8d" providerId="AD" clId="Web-{46AB5B68-884D-4177-AFE7-C2CDFFF8C06F}" dt="2020-07-16T06:04:43.152" v="117"/>
        <pc:sldMkLst>
          <pc:docMk/>
          <pc:sldMk cId="1632386184" sldId="352"/>
        </pc:sldMkLst>
      </pc:sldChg>
      <pc:sldChg chg="del">
        <pc:chgData name="Manshad Chovar Kattil" userId="S::mkattil@phcc.gov.qa::1375ccab-1ea2-4abf-bde9-afa16bcfde8d" providerId="AD" clId="Web-{46AB5B68-884D-4177-AFE7-C2CDFFF8C06F}" dt="2020-07-16T06:04:49.371" v="118"/>
        <pc:sldMkLst>
          <pc:docMk/>
          <pc:sldMk cId="3463250965" sldId="355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46.335" v="0"/>
        <pc:sldMkLst>
          <pc:docMk/>
          <pc:sldMk cId="3245132231" sldId="362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79" v="9"/>
        <pc:sldMkLst>
          <pc:docMk/>
          <pc:sldMk cId="686643308" sldId="363"/>
        </pc:sldMkLst>
      </pc:sldChg>
      <pc:sldChg chg="del">
        <pc:chgData name="Manshad Chovar Kattil" userId="S::mkattil@phcc.gov.qa::1375ccab-1ea2-4abf-bde9-afa16bcfde8d" providerId="AD" clId="Web-{46AB5B68-884D-4177-AFE7-C2CDFFF8C06F}" dt="2020-07-16T05:36:05.804" v="10"/>
        <pc:sldMkLst>
          <pc:docMk/>
          <pc:sldMk cId="1834752068" sldId="364"/>
        </pc:sldMkLst>
      </pc:sldChg>
      <pc:sldChg chg="del">
        <pc:chgData name="Manshad Chovar Kattil" userId="S::mkattil@phcc.gov.qa::1375ccab-1ea2-4abf-bde9-afa16bcfde8d" providerId="AD" clId="Web-{46AB5B68-884D-4177-AFE7-C2CDFFF8C06F}" dt="2020-07-16T06:58:48.127" v="267"/>
        <pc:sldMkLst>
          <pc:docMk/>
          <pc:sldMk cId="527542895" sldId="369"/>
        </pc:sldMkLst>
      </pc:sldChg>
      <pc:sldChg chg="modSp">
        <pc:chgData name="Manshad Chovar Kattil" userId="S::mkattil@phcc.gov.qa::1375ccab-1ea2-4abf-bde9-afa16bcfde8d" providerId="AD" clId="Web-{46AB5B68-884D-4177-AFE7-C2CDFFF8C06F}" dt="2020-07-16T06:58:58.081" v="268" actId="20577"/>
        <pc:sldMkLst>
          <pc:docMk/>
          <pc:sldMk cId="834903835" sldId="371"/>
        </pc:sldMkLst>
        <pc:spChg chg="mod">
          <ac:chgData name="Manshad Chovar Kattil" userId="S::mkattil@phcc.gov.qa::1375ccab-1ea2-4abf-bde9-afa16bcfde8d" providerId="AD" clId="Web-{46AB5B68-884D-4177-AFE7-C2CDFFF8C06F}" dt="2020-07-16T06:58:58.081" v="268" actId="20577"/>
          <ac:spMkLst>
            <pc:docMk/>
            <pc:sldMk cId="834903835" sldId="371"/>
            <ac:spMk id="5" creationId="{00000000-0000-0000-0000-000000000000}"/>
          </ac:spMkLst>
        </pc:spChg>
      </pc:sldChg>
      <pc:sldChg chg="del">
        <pc:chgData name="Manshad Chovar Kattil" userId="S::mkattil@phcc.gov.qa::1375ccab-1ea2-4abf-bde9-afa16bcfde8d" providerId="AD" clId="Web-{46AB5B68-884D-4177-AFE7-C2CDFFF8C06F}" dt="2020-07-16T05:36:26.351" v="11"/>
        <pc:sldMkLst>
          <pc:docMk/>
          <pc:sldMk cId="899525963" sldId="372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79" v="8"/>
        <pc:sldMkLst>
          <pc:docMk/>
          <pc:sldMk cId="54419115" sldId="374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63" v="7"/>
        <pc:sldMkLst>
          <pc:docMk/>
          <pc:sldMk cId="4220703617" sldId="375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63" v="6"/>
        <pc:sldMkLst>
          <pc:docMk/>
          <pc:sldMk cId="485002102" sldId="376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63" v="5"/>
        <pc:sldMkLst>
          <pc:docMk/>
          <pc:sldMk cId="2514182291" sldId="377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63" v="4"/>
        <pc:sldMkLst>
          <pc:docMk/>
          <pc:sldMk cId="4128794848" sldId="378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63" v="3"/>
        <pc:sldMkLst>
          <pc:docMk/>
          <pc:sldMk cId="2578266814" sldId="379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63" v="2"/>
        <pc:sldMkLst>
          <pc:docMk/>
          <pc:sldMk cId="1613125821" sldId="380"/>
        </pc:sldMkLst>
      </pc:sldChg>
      <pc:sldChg chg="del">
        <pc:chgData name="Manshad Chovar Kattil" userId="S::mkattil@phcc.gov.qa::1375ccab-1ea2-4abf-bde9-afa16bcfde8d" providerId="AD" clId="Web-{46AB5B68-884D-4177-AFE7-C2CDFFF8C06F}" dt="2020-07-16T05:35:56.163" v="1"/>
        <pc:sldMkLst>
          <pc:docMk/>
          <pc:sldMk cId="713444861" sldId="381"/>
        </pc:sldMkLst>
      </pc:sldChg>
      <pc:sldChg chg="del">
        <pc:chgData name="Manshad Chovar Kattil" userId="S::mkattil@phcc.gov.qa::1375ccab-1ea2-4abf-bde9-afa16bcfde8d" providerId="AD" clId="Web-{46AB5B68-884D-4177-AFE7-C2CDFFF8C06F}" dt="2020-07-16T06:04:53.606" v="119"/>
        <pc:sldMkLst>
          <pc:docMk/>
          <pc:sldMk cId="853764213" sldId="410"/>
        </pc:sldMkLst>
      </pc:sldChg>
      <pc:sldChg chg="delSp del">
        <pc:chgData name="Manshad Chovar Kattil" userId="S::mkattil@phcc.gov.qa::1375ccab-1ea2-4abf-bde9-afa16bcfde8d" providerId="AD" clId="Web-{46AB5B68-884D-4177-AFE7-C2CDFFF8C06F}" dt="2020-07-16T06:04:08.215" v="113"/>
        <pc:sldMkLst>
          <pc:docMk/>
          <pc:sldMk cId="4285145295" sldId="416"/>
        </pc:sldMkLst>
        <pc:spChg chg="del">
          <ac:chgData name="Manshad Chovar Kattil" userId="S::mkattil@phcc.gov.qa::1375ccab-1ea2-4abf-bde9-afa16bcfde8d" providerId="AD" clId="Web-{46AB5B68-884D-4177-AFE7-C2CDFFF8C06F}" dt="2020-07-16T06:04:04.324" v="112"/>
          <ac:spMkLst>
            <pc:docMk/>
            <pc:sldMk cId="4285145295" sldId="416"/>
            <ac:spMk id="4" creationId="{00000000-0000-0000-0000-000000000000}"/>
          </ac:spMkLst>
        </pc:spChg>
      </pc:sldChg>
      <pc:sldChg chg="del">
        <pc:chgData name="Manshad Chovar Kattil" userId="S::mkattil@phcc.gov.qa::1375ccab-1ea2-4abf-bde9-afa16bcfde8d" providerId="AD" clId="Web-{46AB5B68-884D-4177-AFE7-C2CDFFF8C06F}" dt="2020-07-16T06:04:22.824" v="114"/>
        <pc:sldMkLst>
          <pc:docMk/>
          <pc:sldMk cId="1441401918" sldId="448"/>
        </pc:sldMkLst>
      </pc:sldChg>
      <pc:sldChg chg="del">
        <pc:chgData name="Manshad Chovar Kattil" userId="S::mkattil@phcc.gov.qa::1375ccab-1ea2-4abf-bde9-afa16bcfde8d" providerId="AD" clId="Web-{46AB5B68-884D-4177-AFE7-C2CDFFF8C06F}" dt="2020-07-16T06:04:34.934" v="115"/>
        <pc:sldMkLst>
          <pc:docMk/>
          <pc:sldMk cId="1908944180" sldId="451"/>
        </pc:sldMkLst>
      </pc:sldChg>
      <pc:sldChg chg="del">
        <pc:chgData name="Manshad Chovar Kattil" userId="S::mkattil@phcc.gov.qa::1375ccab-1ea2-4abf-bde9-afa16bcfde8d" providerId="AD" clId="Web-{46AB5B68-884D-4177-AFE7-C2CDFFF8C06F}" dt="2020-07-16T06:04:38.418" v="116"/>
        <pc:sldMkLst>
          <pc:docMk/>
          <pc:sldMk cId="811230539" sldId="454"/>
        </pc:sldMkLst>
      </pc:sldChg>
      <pc:sldChg chg="modSp">
        <pc:chgData name="Manshad Chovar Kattil" userId="S::mkattil@phcc.gov.qa::1375ccab-1ea2-4abf-bde9-afa16bcfde8d" providerId="AD" clId="Web-{46AB5B68-884D-4177-AFE7-C2CDFFF8C06F}" dt="2020-07-16T07:31:14.977" v="275" actId="1076"/>
        <pc:sldMkLst>
          <pc:docMk/>
          <pc:sldMk cId="2696604842" sldId="458"/>
        </pc:sldMkLst>
        <pc:spChg chg="mod">
          <ac:chgData name="Manshad Chovar Kattil" userId="S::mkattil@phcc.gov.qa::1375ccab-1ea2-4abf-bde9-afa16bcfde8d" providerId="AD" clId="Web-{46AB5B68-884D-4177-AFE7-C2CDFFF8C06F}" dt="2020-07-16T07:31:14.977" v="275" actId="1076"/>
          <ac:spMkLst>
            <pc:docMk/>
            <pc:sldMk cId="2696604842" sldId="458"/>
            <ac:spMk id="4" creationId="{00000000-0000-0000-0000-000000000000}"/>
          </ac:spMkLst>
        </pc:spChg>
        <pc:spChg chg="mod">
          <ac:chgData name="Manshad Chovar Kattil" userId="S::mkattil@phcc.gov.qa::1375ccab-1ea2-4abf-bde9-afa16bcfde8d" providerId="AD" clId="Web-{46AB5B68-884D-4177-AFE7-C2CDFFF8C06F}" dt="2020-07-16T07:31:08.977" v="273" actId="1076"/>
          <ac:spMkLst>
            <pc:docMk/>
            <pc:sldMk cId="2696604842" sldId="458"/>
            <ac:spMk id="5" creationId="{00000000-0000-0000-0000-000000000000}"/>
          </ac:spMkLst>
        </pc:spChg>
      </pc:sldChg>
      <pc:sldChg chg="del">
        <pc:chgData name="Manshad Chovar Kattil" userId="S::mkattil@phcc.gov.qa::1375ccab-1ea2-4abf-bde9-afa16bcfde8d" providerId="AD" clId="Web-{46AB5B68-884D-4177-AFE7-C2CDFFF8C06F}" dt="2020-07-16T07:33:47.728" v="282"/>
        <pc:sldMkLst>
          <pc:docMk/>
          <pc:sldMk cId="2821170256" sldId="462"/>
        </pc:sldMkLst>
      </pc:sldChg>
      <pc:sldChg chg="del">
        <pc:chgData name="Manshad Chovar Kattil" userId="S::mkattil@phcc.gov.qa::1375ccab-1ea2-4abf-bde9-afa16bcfde8d" providerId="AD" clId="Web-{46AB5B68-884D-4177-AFE7-C2CDFFF8C06F}" dt="2020-07-16T07:33:26.869" v="277"/>
        <pc:sldMkLst>
          <pc:docMk/>
          <pc:sldMk cId="3236544903" sldId="463"/>
        </pc:sldMkLst>
      </pc:sldChg>
      <pc:sldChg chg="del">
        <pc:chgData name="Manshad Chovar Kattil" userId="S::mkattil@phcc.gov.qa::1375ccab-1ea2-4abf-bde9-afa16bcfde8d" providerId="AD" clId="Web-{46AB5B68-884D-4177-AFE7-C2CDFFF8C06F}" dt="2020-07-16T07:33:30.963" v="278"/>
        <pc:sldMkLst>
          <pc:docMk/>
          <pc:sldMk cId="860886465" sldId="464"/>
        </pc:sldMkLst>
      </pc:sldChg>
      <pc:sldChg chg="del">
        <pc:chgData name="Manshad Chovar Kattil" userId="S::mkattil@phcc.gov.qa::1375ccab-1ea2-4abf-bde9-afa16bcfde8d" providerId="AD" clId="Web-{46AB5B68-884D-4177-AFE7-C2CDFFF8C06F}" dt="2020-07-16T07:33:33.963" v="279"/>
        <pc:sldMkLst>
          <pc:docMk/>
          <pc:sldMk cId="4096557622" sldId="465"/>
        </pc:sldMkLst>
      </pc:sldChg>
      <pc:sldChg chg="del">
        <pc:chgData name="Manshad Chovar Kattil" userId="S::mkattil@phcc.gov.qa::1375ccab-1ea2-4abf-bde9-afa16bcfde8d" providerId="AD" clId="Web-{46AB5B68-884D-4177-AFE7-C2CDFFF8C06F}" dt="2020-07-16T07:33:40.478" v="280"/>
        <pc:sldMkLst>
          <pc:docMk/>
          <pc:sldMk cId="2190730532" sldId="466"/>
        </pc:sldMkLst>
      </pc:sldChg>
      <pc:sldChg chg="del">
        <pc:chgData name="Manshad Chovar Kattil" userId="S::mkattil@phcc.gov.qa::1375ccab-1ea2-4abf-bde9-afa16bcfde8d" providerId="AD" clId="Web-{46AB5B68-884D-4177-AFE7-C2CDFFF8C06F}" dt="2020-07-16T07:33:44.525" v="281"/>
        <pc:sldMkLst>
          <pc:docMk/>
          <pc:sldMk cId="2604147671" sldId="467"/>
        </pc:sldMkLst>
      </pc:sldChg>
      <pc:sldChg chg="del">
        <pc:chgData name="Manshad Chovar Kattil" userId="S::mkattil@phcc.gov.qa::1375ccab-1ea2-4abf-bde9-afa16bcfde8d" providerId="AD" clId="Web-{46AB5B68-884D-4177-AFE7-C2CDFFF8C06F}" dt="2020-07-16T07:33:49.447" v="283"/>
        <pc:sldMkLst>
          <pc:docMk/>
          <pc:sldMk cId="1990781080" sldId="468"/>
        </pc:sldMkLst>
      </pc:sldChg>
      <pc:sldChg chg="del">
        <pc:chgData name="Manshad Chovar Kattil" userId="S::mkattil@phcc.gov.qa::1375ccab-1ea2-4abf-bde9-afa16bcfde8d" providerId="AD" clId="Web-{46AB5B68-884D-4177-AFE7-C2CDFFF8C06F}" dt="2020-07-16T05:37:01.445" v="12"/>
        <pc:sldMkLst>
          <pc:docMk/>
          <pc:sldMk cId="1335435520" sldId="470"/>
        </pc:sldMkLst>
      </pc:sldChg>
      <pc:sldChg chg="modSp">
        <pc:chgData name="Manshad Chovar Kattil" userId="S::mkattil@phcc.gov.qa::1375ccab-1ea2-4abf-bde9-afa16bcfde8d" providerId="AD" clId="Web-{46AB5B68-884D-4177-AFE7-C2CDFFF8C06F}" dt="2020-07-16T05:37:41.571" v="14" actId="20577"/>
        <pc:sldMkLst>
          <pc:docMk/>
          <pc:sldMk cId="1077806344" sldId="479"/>
        </pc:sldMkLst>
        <pc:spChg chg="mod">
          <ac:chgData name="Manshad Chovar Kattil" userId="S::mkattil@phcc.gov.qa::1375ccab-1ea2-4abf-bde9-afa16bcfde8d" providerId="AD" clId="Web-{46AB5B68-884D-4177-AFE7-C2CDFFF8C06F}" dt="2020-07-16T05:37:41.571" v="14" actId="20577"/>
          <ac:spMkLst>
            <pc:docMk/>
            <pc:sldMk cId="1077806344" sldId="479"/>
            <ac:spMk id="3" creationId="{00000000-0000-0000-0000-000000000000}"/>
          </ac:spMkLst>
        </pc:spChg>
      </pc:sldChg>
      <pc:sldChg chg="addSp delSp modSp new">
        <pc:chgData name="Manshad Chovar Kattil" userId="S::mkattil@phcc.gov.qa::1375ccab-1ea2-4abf-bde9-afa16bcfde8d" providerId="AD" clId="Web-{46AB5B68-884D-4177-AFE7-C2CDFFF8C06F}" dt="2020-07-16T06:58:05.861" v="243" actId="14100"/>
        <pc:sldMkLst>
          <pc:docMk/>
          <pc:sldMk cId="1066142253" sldId="483"/>
        </pc:sldMkLst>
        <pc:spChg chg="mod">
          <ac:chgData name="Manshad Chovar Kattil" userId="S::mkattil@phcc.gov.qa::1375ccab-1ea2-4abf-bde9-afa16bcfde8d" providerId="AD" clId="Web-{46AB5B68-884D-4177-AFE7-C2CDFFF8C06F}" dt="2020-07-16T06:55:30.797" v="196" actId="20577"/>
          <ac:spMkLst>
            <pc:docMk/>
            <pc:sldMk cId="1066142253" sldId="483"/>
            <ac:spMk id="2" creationId="{49B3520A-9F98-4702-AE75-0C3A56B082F8}"/>
          </ac:spMkLst>
        </pc:spChg>
        <pc:spChg chg="add mod">
          <ac:chgData name="Manshad Chovar Kattil" userId="S::mkattil@phcc.gov.qa::1375ccab-1ea2-4abf-bde9-afa16bcfde8d" providerId="AD" clId="Web-{46AB5B68-884D-4177-AFE7-C2CDFFF8C06F}" dt="2020-07-16T06:55:48.266" v="201" actId="20577"/>
          <ac:spMkLst>
            <pc:docMk/>
            <pc:sldMk cId="1066142253" sldId="483"/>
            <ac:spMk id="3" creationId="{13CAF0A1-634D-44E1-B123-5FECD3F81B40}"/>
          </ac:spMkLst>
        </pc:spChg>
        <pc:spChg chg="del">
          <ac:chgData name="Manshad Chovar Kattil" userId="S::mkattil@phcc.gov.qa::1375ccab-1ea2-4abf-bde9-afa16bcfde8d" providerId="AD" clId="Web-{46AB5B68-884D-4177-AFE7-C2CDFFF8C06F}" dt="2020-07-16T05:43:31.933" v="16"/>
          <ac:spMkLst>
            <pc:docMk/>
            <pc:sldMk cId="1066142253" sldId="483"/>
            <ac:spMk id="3" creationId="{847E6B47-92B8-4AD9-9EB9-6A20672D5870}"/>
          </ac:spMkLst>
        </pc:spChg>
        <pc:spChg chg="add del mod">
          <ac:chgData name="Manshad Chovar Kattil" userId="S::mkattil@phcc.gov.qa::1375ccab-1ea2-4abf-bde9-afa16bcfde8d" providerId="AD" clId="Web-{46AB5B68-884D-4177-AFE7-C2CDFFF8C06F}" dt="2020-07-16T06:57:47.377" v="235"/>
          <ac:spMkLst>
            <pc:docMk/>
            <pc:sldMk cId="1066142253" sldId="483"/>
            <ac:spMk id="7" creationId="{2A4C15FE-3F35-4754-81BE-97B8F35CC764}"/>
          </ac:spMkLst>
        </pc:spChg>
        <pc:spChg chg="add mod">
          <ac:chgData name="Manshad Chovar Kattil" userId="S::mkattil@phcc.gov.qa::1375ccab-1ea2-4abf-bde9-afa16bcfde8d" providerId="AD" clId="Web-{46AB5B68-884D-4177-AFE7-C2CDFFF8C06F}" dt="2020-07-16T06:58:05.861" v="243" actId="14100"/>
          <ac:spMkLst>
            <pc:docMk/>
            <pc:sldMk cId="1066142253" sldId="483"/>
            <ac:spMk id="8" creationId="{7DC22218-DDC5-4344-9033-5E448314DC4F}"/>
          </ac:spMkLst>
        </pc:spChg>
        <pc:picChg chg="add del mod">
          <ac:chgData name="Manshad Chovar Kattil" userId="S::mkattil@phcc.gov.qa::1375ccab-1ea2-4abf-bde9-afa16bcfde8d" providerId="AD" clId="Web-{46AB5B68-884D-4177-AFE7-C2CDFFF8C06F}" dt="2020-07-16T06:54:47.406" v="165"/>
          <ac:picMkLst>
            <pc:docMk/>
            <pc:sldMk cId="1066142253" sldId="483"/>
            <ac:picMk id="4" creationId="{E57E62EE-4C44-4A69-B104-24C4FA32E90F}"/>
          </ac:picMkLst>
        </pc:picChg>
        <pc:picChg chg="add mod">
          <ac:chgData name="Manshad Chovar Kattil" userId="S::mkattil@phcc.gov.qa::1375ccab-1ea2-4abf-bde9-afa16bcfde8d" providerId="AD" clId="Web-{46AB5B68-884D-4177-AFE7-C2CDFFF8C06F}" dt="2020-07-16T06:57:49.908" v="236" actId="1076"/>
          <ac:picMkLst>
            <pc:docMk/>
            <pc:sldMk cId="1066142253" sldId="483"/>
            <ac:picMk id="5" creationId="{FCC00213-DEA7-4E54-A1E3-00C2E1986824}"/>
          </ac:picMkLst>
        </pc:picChg>
        <pc:picChg chg="add del mod">
          <ac:chgData name="Manshad Chovar Kattil" userId="S::mkattil@phcc.gov.qa::1375ccab-1ea2-4abf-bde9-afa16bcfde8d" providerId="AD" clId="Web-{46AB5B68-884D-4177-AFE7-C2CDFFF8C06F}" dt="2020-07-16T06:55:59.594" v="207"/>
          <ac:picMkLst>
            <pc:docMk/>
            <pc:sldMk cId="1066142253" sldId="483"/>
            <ac:picMk id="6" creationId="{C12DF7AF-EF44-4E25-8C72-45B706D2266E}"/>
          </ac:picMkLst>
        </pc:picChg>
      </pc:sldChg>
      <pc:sldChg chg="addSp delSp modSp new">
        <pc:chgData name="Manshad Chovar Kattil" userId="S::mkattil@phcc.gov.qa::1375ccab-1ea2-4abf-bde9-afa16bcfde8d" providerId="AD" clId="Web-{46AB5B68-884D-4177-AFE7-C2CDFFF8C06F}" dt="2020-07-16T06:58:24.799" v="263" actId="20577"/>
        <pc:sldMkLst>
          <pc:docMk/>
          <pc:sldMk cId="872020258" sldId="484"/>
        </pc:sldMkLst>
        <pc:spChg chg="mod">
          <ac:chgData name="Manshad Chovar Kattil" userId="S::mkattil@phcc.gov.qa::1375ccab-1ea2-4abf-bde9-afa16bcfde8d" providerId="AD" clId="Web-{46AB5B68-884D-4177-AFE7-C2CDFFF8C06F}" dt="2020-07-16T06:58:24.799" v="263" actId="20577"/>
          <ac:spMkLst>
            <pc:docMk/>
            <pc:sldMk cId="872020258" sldId="484"/>
            <ac:spMk id="2" creationId="{34E85B4E-90B9-4FEC-B4BB-7EFAA4CA5D1A}"/>
          </ac:spMkLst>
        </pc:spChg>
        <pc:spChg chg="mod">
          <ac:chgData name="Manshad Chovar Kattil" userId="S::mkattil@phcc.gov.qa::1375ccab-1ea2-4abf-bde9-afa16bcfde8d" providerId="AD" clId="Web-{46AB5B68-884D-4177-AFE7-C2CDFFF8C06F}" dt="2020-07-16T05:47:29.971" v="61" actId="20577"/>
          <ac:spMkLst>
            <pc:docMk/>
            <pc:sldMk cId="872020258" sldId="484"/>
            <ac:spMk id="3" creationId="{C6E6710E-411A-4ABB-8DE5-8299E96FCF3E}"/>
          </ac:spMkLst>
        </pc:spChg>
        <pc:spChg chg="add del">
          <ac:chgData name="Manshad Chovar Kattil" userId="S::mkattil@phcc.gov.qa::1375ccab-1ea2-4abf-bde9-afa16bcfde8d" providerId="AD" clId="Web-{46AB5B68-884D-4177-AFE7-C2CDFFF8C06F}" dt="2020-07-16T05:46:59.736" v="52"/>
          <ac:spMkLst>
            <pc:docMk/>
            <pc:sldMk cId="872020258" sldId="484"/>
            <ac:spMk id="5" creationId="{9E3B4B58-1109-4B1C-962B-7B83799601C6}"/>
          </ac:spMkLst>
        </pc:spChg>
        <pc:picChg chg="add mod">
          <ac:chgData name="Manshad Chovar Kattil" userId="S::mkattil@phcc.gov.qa::1375ccab-1ea2-4abf-bde9-afa16bcfde8d" providerId="AD" clId="Web-{46AB5B68-884D-4177-AFE7-C2CDFFF8C06F}" dt="2020-07-16T05:47:43.158" v="68" actId="1076"/>
          <ac:picMkLst>
            <pc:docMk/>
            <pc:sldMk cId="872020258" sldId="484"/>
            <ac:picMk id="4" creationId="{897FB362-03E2-4BC7-98B7-5A0811B76C50}"/>
          </ac:picMkLst>
        </pc:picChg>
      </pc:sldChg>
      <pc:sldChg chg="delSp modSp new">
        <pc:chgData name="Manshad Chovar Kattil" userId="S::mkattil@phcc.gov.qa::1375ccab-1ea2-4abf-bde9-afa16bcfde8d" providerId="AD" clId="Web-{46AB5B68-884D-4177-AFE7-C2CDFFF8C06F}" dt="2020-07-16T06:58:32.659" v="266"/>
        <pc:sldMkLst>
          <pc:docMk/>
          <pc:sldMk cId="422770277" sldId="485"/>
        </pc:sldMkLst>
        <pc:spChg chg="del">
          <ac:chgData name="Manshad Chovar Kattil" userId="S::mkattil@phcc.gov.qa::1375ccab-1ea2-4abf-bde9-afa16bcfde8d" providerId="AD" clId="Web-{46AB5B68-884D-4177-AFE7-C2CDFFF8C06F}" dt="2020-07-16T06:58:32.659" v="266"/>
          <ac:spMkLst>
            <pc:docMk/>
            <pc:sldMk cId="422770277" sldId="485"/>
            <ac:spMk id="2" creationId="{28ECEFCE-6B57-4BCF-9248-2C1F8BEDDCC7}"/>
          </ac:spMkLst>
        </pc:spChg>
        <pc:spChg chg="mod">
          <ac:chgData name="Manshad Chovar Kattil" userId="S::mkattil@phcc.gov.qa::1375ccab-1ea2-4abf-bde9-afa16bcfde8d" providerId="AD" clId="Web-{46AB5B68-884D-4177-AFE7-C2CDFFF8C06F}" dt="2020-07-16T05:47:59.221" v="77" actId="20577"/>
          <ac:spMkLst>
            <pc:docMk/>
            <pc:sldMk cId="422770277" sldId="485"/>
            <ac:spMk id="3" creationId="{DBDD6903-4762-404D-93BC-A923266C6350}"/>
          </ac:spMkLst>
        </pc:spChg>
      </pc:sldChg>
      <pc:sldChg chg="addSp delSp modSp new">
        <pc:chgData name="Manshad Chovar Kattil" userId="S::mkattil@phcc.gov.qa::1375ccab-1ea2-4abf-bde9-afa16bcfde8d" providerId="AD" clId="Web-{46AB5B68-884D-4177-AFE7-C2CDFFF8C06F}" dt="2020-07-16T07:29:56.289" v="271"/>
        <pc:sldMkLst>
          <pc:docMk/>
          <pc:sldMk cId="4187084877" sldId="486"/>
        </pc:sldMkLst>
        <pc:spChg chg="del">
          <ac:chgData name="Manshad Chovar Kattil" userId="S::mkattil@phcc.gov.qa::1375ccab-1ea2-4abf-bde9-afa16bcfde8d" providerId="AD" clId="Web-{46AB5B68-884D-4177-AFE7-C2CDFFF8C06F}" dt="2020-07-16T07:29:56.289" v="271"/>
          <ac:spMkLst>
            <pc:docMk/>
            <pc:sldMk cId="4187084877" sldId="486"/>
            <ac:spMk id="2" creationId="{0405882A-05F2-4DA0-8284-CE2F27520008}"/>
          </ac:spMkLst>
        </pc:spChg>
        <pc:spChg chg="mod">
          <ac:chgData name="Manshad Chovar Kattil" userId="S::mkattil@phcc.gov.qa::1375ccab-1ea2-4abf-bde9-afa16bcfde8d" providerId="AD" clId="Web-{46AB5B68-884D-4177-AFE7-C2CDFFF8C06F}" dt="2020-07-16T06:08:06.247" v="123" actId="20577"/>
          <ac:spMkLst>
            <pc:docMk/>
            <pc:sldMk cId="4187084877" sldId="486"/>
            <ac:spMk id="3" creationId="{31FE918E-DFC8-48F2-BCAC-A39FEB47F593}"/>
          </ac:spMkLst>
        </pc:spChg>
        <pc:picChg chg="add mod">
          <ac:chgData name="Manshad Chovar Kattil" userId="S::mkattil@phcc.gov.qa::1375ccab-1ea2-4abf-bde9-afa16bcfde8d" providerId="AD" clId="Web-{46AB5B68-884D-4177-AFE7-C2CDFFF8C06F}" dt="2020-07-16T06:08:23.731" v="128" actId="1076"/>
          <ac:picMkLst>
            <pc:docMk/>
            <pc:sldMk cId="4187084877" sldId="486"/>
            <ac:picMk id="4" creationId="{67635565-4E0E-4D6A-85EF-498D9BBB4FC9}"/>
          </ac:picMkLst>
        </pc:picChg>
      </pc:sldChg>
      <pc:sldChg chg="addSp modSp new">
        <pc:chgData name="Manshad Chovar Kattil" userId="S::mkattil@phcc.gov.qa::1375ccab-1ea2-4abf-bde9-afa16bcfde8d" providerId="AD" clId="Web-{46AB5B68-884D-4177-AFE7-C2CDFFF8C06F}" dt="2020-07-16T06:52:45.717" v="163" actId="1076"/>
        <pc:sldMkLst>
          <pc:docMk/>
          <pc:sldMk cId="1255946821" sldId="487"/>
        </pc:sldMkLst>
        <pc:spChg chg="mod">
          <ac:chgData name="Manshad Chovar Kattil" userId="S::mkattil@phcc.gov.qa::1375ccab-1ea2-4abf-bde9-afa16bcfde8d" providerId="AD" clId="Web-{46AB5B68-884D-4177-AFE7-C2CDFFF8C06F}" dt="2020-07-16T06:52:17.155" v="159" actId="20577"/>
          <ac:spMkLst>
            <pc:docMk/>
            <pc:sldMk cId="1255946821" sldId="487"/>
            <ac:spMk id="2" creationId="{B7AB6C2D-78EA-4741-B4F1-DB25C920DEA5}"/>
          </ac:spMkLst>
        </pc:spChg>
        <pc:spChg chg="mod">
          <ac:chgData name="Manshad Chovar Kattil" userId="S::mkattil@phcc.gov.qa::1375ccab-1ea2-4abf-bde9-afa16bcfde8d" providerId="AD" clId="Web-{46AB5B68-884D-4177-AFE7-C2CDFFF8C06F}" dt="2020-07-16T06:52:10.045" v="146" actId="20577"/>
          <ac:spMkLst>
            <pc:docMk/>
            <pc:sldMk cId="1255946821" sldId="487"/>
            <ac:spMk id="3" creationId="{C2CF0C8A-FB90-4FA9-911D-A388A29B04A8}"/>
          </ac:spMkLst>
        </pc:spChg>
        <pc:picChg chg="add mod">
          <ac:chgData name="Manshad Chovar Kattil" userId="S::mkattil@phcc.gov.qa::1375ccab-1ea2-4abf-bde9-afa16bcfde8d" providerId="AD" clId="Web-{46AB5B68-884D-4177-AFE7-C2CDFFF8C06F}" dt="2020-07-16T06:52:45.717" v="163" actId="1076"/>
          <ac:picMkLst>
            <pc:docMk/>
            <pc:sldMk cId="1255946821" sldId="487"/>
            <ac:picMk id="4" creationId="{BCFAEC1B-0DC1-4E24-AFC5-E1C926319104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D98A7-36C7-47FC-9057-25C1C42AB02C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8FD16-6E2A-400A-BA57-D2E837C5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FE10-4817-BE4B-A83B-8781F953AC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5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Near</a:t>
            </a:r>
            <a:r>
              <a:rPr lang="en-US" baseline="0"/>
              <a:t> patient testing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FE10-4817-BE4B-A83B-8781F953AC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FE10-4817-BE4B-A83B-8781F953AC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FE10-4817-BE4B-A83B-8781F953AC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FE10-4817-BE4B-A83B-8781F953AC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5102-CF3D-4D3B-9F73-3B70E895E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5A214-CCBB-4E77-B07B-E61317FBF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C7D5-4418-423D-BD15-B2B08C49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B39B-E43F-4302-9D22-BBD6A7DF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AFC4B-F4FC-464F-9F69-2AED1CC7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5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2746-AA38-49BC-A529-06616388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11E7C-907C-46E0-A3E1-672F5706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6120B-E6D7-4DD2-B368-E8CBB51D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FE335-CDAE-4AEE-AEB3-40F7FAA4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962F9-4A87-4B5D-BE9F-B19DE8A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C6C-A076-4E01-9B7F-E2451EC2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66629-3A9A-4E91-9263-6AE7C226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9780-9CE1-464A-9229-FF61546D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E210-CF5B-4F65-9065-A19F8A68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EA8E9-BE1F-42FD-9BDD-1D58E2F6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0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946E-4EFB-4C82-83DA-A9A4DB85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89FF-5921-4BA4-8BB4-9B1053241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2A3AC-4E62-454D-A499-ED5304A54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1EB9F-40C7-477A-8EDB-09DC5773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E75FA-A031-4407-91A1-DD8AD2D5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B5D98-B23A-4A4D-BF78-9647C5B8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86E1-527F-41B5-AF09-636ACD0D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E786-2F49-4307-B55D-A6F17499B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076C-BC99-4BC7-932C-25B96D21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6E98C-6240-4C93-8960-B0C786038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71ED7-F34C-42DE-9956-D6E5AF207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2EEB5-96FD-4077-8BCA-4B2E5D13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55003-F830-4533-86C3-71A82BC4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31B8F-55BC-4780-8134-F5C91D76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56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E3CF-51B1-445B-9F8E-793A146E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0C485-3406-4F71-99B0-D3C50952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DBCDB-BE4E-4811-9FAD-E8A7439C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EF441-5CB6-4810-82FD-E3830B94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D6F96-C721-4677-A597-22D5C330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33522-BC52-4B4F-B9D2-CFD6D4C9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3F87-2CF7-4BC3-BF1E-ECCFDABD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7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68EA-A19E-4B55-9126-494F1330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19119-7395-41E2-8B2E-7D3C97106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ECB35-78BD-4DED-AC58-0F694AE11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E7778-9FA6-47CC-B571-F4C96862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7E3C3-5299-4455-B11F-A384B88E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8FEC0-9A0B-4550-B50F-F02DE5BF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75E4-AA18-4477-845B-88F36D09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B0FF0-D961-4858-91D2-B89333834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1363F-266E-4D7C-BA19-59883269D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F594D-BA5C-4BEF-8D4E-931A93E5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DCC52-35BB-4DBB-B299-EAB4C40B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BDF43-F05B-4F21-8BE6-84A9E613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7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92D9-8BC2-4EDA-9895-525A01C2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B35B7-657C-4804-B1E5-3653375A8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4910-792A-4A58-89FF-8EAF5B93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1267-FD7C-4250-B63D-6AAA9643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E20E-E4F3-4FD8-89E7-F9AC2803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0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739A3-B7AD-4AA6-A67C-C31336E8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3D76E-D066-42D4-99AF-48A8D3127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28DEB-1444-4512-80D4-63A75BF3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FBB0-CD0C-4212-B91F-51012A16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8E84-775C-4805-93B0-E2777916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7128-1162-40DE-ACC5-9E2E10CFC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C74C1-F1E5-4C20-9EC3-85A000391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8A5E-806A-4C8F-8E40-CBAB0ED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04B-3880-4A45-86EF-EE061CD8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8B57F-FD10-46F5-8453-CB3634C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7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5CFE-980F-44F6-823B-FB418B6E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65B4-D572-4C24-83C0-F75800C79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B1ABE-ECB5-4EFB-A6D5-CE8A390F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52A9-6FEB-4FDB-A974-A674465E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B313-95C7-4513-AD80-AB51E0CB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7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107A-4205-46B2-8F6A-96168513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F72EC-061A-4A4E-82F7-C17C47B3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AA2DF-AD2A-4127-BF3A-1B4F5DA7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B27D8-F6FB-47D3-B2A9-8209D501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59D3-C28E-4491-B2AD-67167192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09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8ACA-2EA6-4B81-A156-E50C0A26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E9545-024C-49B8-A989-DC192F671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F3A7C-E74E-490C-804E-DFDCA8B15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3F4C1-CC39-4749-A330-3795731A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65C16-9290-4E47-AD61-3E4E450A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0ECC9-55E3-474F-AB75-60EBBC94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16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B716-623C-4A82-9959-3836B835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3DA04-ABA5-489D-85BD-50F82A7AE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C653F-2923-4222-8A3D-AFB0203D2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12649-FD61-4421-837C-961555FB2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30E32-B5D5-4F6A-9035-B52847D22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215C2-19C6-49D7-AD12-AAE001E3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524E8-9363-497F-AE80-F534DC93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05184-02F0-4F0C-BC40-027D8FBC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71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E074-6223-4397-866F-EA1BC85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6D9D7-9457-4CC1-9646-DC6F55D3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7206F-F8C6-44C3-8F6E-DB293232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01F60-2738-40C6-8ED0-AE4D0E37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09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A4528-AA9E-43C0-A7AC-A55FCF0C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3393D-F423-4A8C-B992-3C02EC4E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4784A-431A-42E1-9A51-B6A1E7A2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FE0-6BC2-4233-862A-B1BDD5E9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047A-5FC5-49EF-9A68-12735C29C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7BB22-3B31-444F-BDEE-71AB2AE23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E4A9A-DA83-485E-A9A1-7AD67487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EC8A1-6B39-47ED-BBEB-1366A692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4F5DD-8B40-49B0-B213-006631D3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82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FE37-16A4-4757-A8A7-81E56569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A2E84-37CA-4BC2-A209-3BA67DA25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DDC22-EC87-439B-B259-439FA3701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5D398-8B49-4883-A887-70388EC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6BEC3-1D24-407D-A387-70B393D1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09D26-4832-4DE4-BA16-45B1685F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3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4DA9-BECB-4F19-8435-7144FA0B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16920-E5E3-43C2-A54A-6D27226D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ADFA-8DDF-4B40-A191-0E78C236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9653-D811-405F-A629-48085FF6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2EAAD-713C-4429-A75E-C4B9A263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3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446F3-778C-4D07-B8A4-9BB04D759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AB779-254F-4CC3-834D-2E8BCA94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F3080-6C8C-47F3-87FC-64C74759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CB1AD-84D8-4064-B6BC-7BD3F17F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8C028-5EF0-4C3F-A152-E7D3C556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pPr/>
              <a:t>19/07/2020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dissolv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4BE7E-CB78-4D96-8436-5442259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4CF7-6D91-453B-A952-55DF208F7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2639B-0FC4-4C51-B6D0-0579C5257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5F37-59AB-4A6A-AD09-A26FDBE76FCA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9D9BF-5445-4EB4-A22C-D0D6C4783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F56A-528F-49A4-83E8-ECE2B312E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150A-5393-465E-BFCF-81B7002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DD0A8-48FF-4295-BB65-07A1C5C6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C84A-F3A4-4FD5-A678-0B8C72329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C3A4F-BB9F-4E00-A6DD-EB3F7ACEE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4A9B-8F98-4FD6-B5F2-A3C10037903B}" type="datetimeFigureOut">
              <a:rPr lang="en-US" smtClean="0"/>
              <a:t>19/07/2020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1E3EA-9438-44A9-928C-01965AC06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4F7F2-E100-4DFD-A6FF-2F8CF5C23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F183-954B-4062-B455-232731CA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3219" y="4529965"/>
            <a:ext cx="5626328" cy="78581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Nova Stat Strip Glucose Meter</a:t>
            </a:r>
          </a:p>
          <a:p>
            <a:r>
              <a:rPr lang="en-US" sz="1050" dirty="0">
                <a:latin typeface="Helvetica"/>
                <a:cs typeface="Helvetica"/>
              </a:rPr>
              <a:t> </a:t>
            </a:r>
          </a:p>
        </p:txBody>
      </p:sp>
      <p:pic>
        <p:nvPicPr>
          <p:cNvPr id="11" name="Picture 4" descr="Map of Qatar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98080" y="6324600"/>
            <a:ext cx="1950720" cy="20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094" y="1321413"/>
            <a:ext cx="8705810" cy="1014349"/>
          </a:xfrm>
        </p:spPr>
        <p:txBody>
          <a:bodyPr vert="horz" lIns="0" rIns="0" bIns="0" anchor="b">
            <a:noAutofit/>
          </a:bodyPr>
          <a:lstStyle/>
          <a:p>
            <a:br>
              <a:rPr lang="en-US" sz="3600" b="1">
                <a:latin typeface="Times New Roman"/>
                <a:ea typeface="MS PGothic"/>
                <a:cs typeface="Times New Roman"/>
              </a:rPr>
            </a:br>
            <a:r>
              <a:rPr lang="en-US" sz="3600" b="1">
                <a:solidFill>
                  <a:srgbClr val="1B64B1"/>
                </a:solidFill>
                <a:latin typeface="Times New Roman"/>
                <a:ea typeface="MS PGothic"/>
                <a:cs typeface="Times New Roman"/>
              </a:rPr>
              <a:t>Point of Care Testing (POCT)</a:t>
            </a:r>
            <a:br>
              <a:rPr lang="en-US" sz="3600" b="1">
                <a:solidFill>
                  <a:srgbClr val="1B64B1"/>
                </a:solidFill>
                <a:latin typeface="Times New Roman"/>
                <a:ea typeface="MS PGothic"/>
                <a:cs typeface="Times New Roman"/>
              </a:rPr>
            </a:br>
            <a:r>
              <a:rPr lang="en-US" sz="3600" b="1">
                <a:solidFill>
                  <a:srgbClr val="1B64B1"/>
                </a:solidFill>
                <a:latin typeface="Times New Roman"/>
                <a:ea typeface="MS PGothic"/>
                <a:cs typeface="Times New Roman"/>
              </a:rPr>
              <a:t>Glucose and Ketone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72" y="3350914"/>
            <a:ext cx="2520280" cy="35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32" y="505496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Major Compartments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50218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r>
              <a:rPr lang="en-US" sz="800" b="1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35</a:t>
            </a:r>
          </a:p>
        </p:txBody>
      </p:sp>
      <p:pic>
        <p:nvPicPr>
          <p:cNvPr id="23" name="Picture 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215" b="198"/>
          <a:stretch/>
        </p:blipFill>
        <p:spPr bwMode="auto">
          <a:xfrm>
            <a:off x="3916429" y="1443597"/>
            <a:ext cx="4364256" cy="5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721" y="924059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Color Touch Screen Operation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1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r>
              <a:rPr lang="en-US" sz="800" b="1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5837" y="2179637"/>
            <a:ext cx="8392446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98145" indent="-342900"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“</a:t>
            </a:r>
            <a:r>
              <a:rPr lang="en-US" sz="2000" b="1">
                <a:solidFill>
                  <a:srgbClr val="0066CC"/>
                </a:solidFill>
                <a:latin typeface="Arial"/>
                <a:cs typeface="Arial"/>
              </a:rPr>
              <a:t>Welcome</a:t>
            </a:r>
            <a:r>
              <a:rPr lang="en-US" sz="2000">
                <a:latin typeface="Arial"/>
                <a:cs typeface="Arial"/>
              </a:rPr>
              <a:t>” or “</a:t>
            </a:r>
            <a:r>
              <a:rPr lang="en-US" sz="2000" b="1">
                <a:solidFill>
                  <a:srgbClr val="0066CC"/>
                </a:solidFill>
                <a:latin typeface="Arial"/>
                <a:cs typeface="Arial"/>
              </a:rPr>
              <a:t>Home</a:t>
            </a:r>
            <a:r>
              <a:rPr lang="en-US" sz="2000">
                <a:latin typeface="Arial"/>
                <a:cs typeface="Arial"/>
              </a:rPr>
              <a:t>” screen indicates:</a:t>
            </a:r>
          </a:p>
          <a:p>
            <a:pPr marL="174625" lvl="1"/>
            <a:r>
              <a:rPr lang="en-US" sz="2000">
                <a:latin typeface="Arial"/>
                <a:cs typeface="Arial"/>
              </a:rPr>
              <a:t>       </a:t>
            </a:r>
            <a:r>
              <a:rPr lang="en-US" sz="2000">
                <a:solidFill>
                  <a:srgbClr val="0066CC"/>
                </a:solidFill>
                <a:latin typeface="Arial"/>
                <a:cs typeface="Arial"/>
              </a:rPr>
              <a:t>Name</a:t>
            </a:r>
            <a:r>
              <a:rPr lang="en-US" sz="2000">
                <a:latin typeface="Arial"/>
                <a:cs typeface="Arial"/>
              </a:rPr>
              <a:t> of Facility and </a:t>
            </a:r>
            <a:r>
              <a:rPr lang="en-US" sz="2000">
                <a:solidFill>
                  <a:srgbClr val="0066CC"/>
                </a:solidFill>
                <a:latin typeface="Arial"/>
                <a:cs typeface="Arial"/>
              </a:rPr>
              <a:t>Unit</a:t>
            </a:r>
            <a:r>
              <a:rPr lang="en-US" sz="2000">
                <a:latin typeface="Arial"/>
                <a:cs typeface="Arial"/>
              </a:rPr>
              <a:t>.</a:t>
            </a:r>
          </a:p>
          <a:p>
            <a:pPr marL="174625" lvl="1"/>
            <a:r>
              <a:rPr lang="en-US" sz="2000">
                <a:latin typeface="Arial"/>
                <a:cs typeface="Arial"/>
              </a:rPr>
              <a:t>       Icons for </a:t>
            </a:r>
            <a:r>
              <a:rPr lang="en-US" sz="2000">
                <a:solidFill>
                  <a:srgbClr val="0066CC"/>
                </a:solidFill>
                <a:latin typeface="Arial"/>
                <a:cs typeface="Arial"/>
              </a:rPr>
              <a:t>Battery</a:t>
            </a:r>
            <a:r>
              <a:rPr lang="en-US" sz="2000">
                <a:latin typeface="Arial"/>
                <a:cs typeface="Arial"/>
              </a:rPr>
              <a:t> and </a:t>
            </a:r>
            <a:r>
              <a:rPr lang="en-US" sz="2000">
                <a:solidFill>
                  <a:srgbClr val="0066CC"/>
                </a:solidFill>
                <a:latin typeface="Arial"/>
                <a:cs typeface="Arial"/>
              </a:rPr>
              <a:t>Memory</a:t>
            </a:r>
            <a:r>
              <a:rPr lang="en-US" sz="2000">
                <a:latin typeface="Arial"/>
                <a:cs typeface="Arial"/>
              </a:rPr>
              <a:t>.</a:t>
            </a:r>
          </a:p>
          <a:p>
            <a:pPr marL="174625" lvl="1"/>
            <a:endParaRPr lang="en-US" sz="2000">
              <a:latin typeface="Arial" pitchFamily="34" charset="0"/>
              <a:cs typeface="Arial" pitchFamily="34" charset="0"/>
            </a:endParaRPr>
          </a:p>
          <a:p>
            <a:pPr marL="517525" lvl="1" indent="-342900"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 Goes into “sleep mode” after 90 seconds if no data entered.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517525" lvl="1" indent="-342900"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517525" lvl="1" indent="-342900"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Touch the screen to wake up.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517525" lvl="1" indent="-342900"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517525" lvl="1" indent="-342900"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Do not</a:t>
            </a:r>
            <a:r>
              <a:rPr lang="en-US" sz="2000">
                <a:latin typeface="Arial"/>
                <a:cs typeface="Arial"/>
              </a:rPr>
              <a:t> touch screen with end of pen or hard nails,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174625" lvl="1"/>
            <a:r>
              <a:rPr lang="en-US" sz="2000">
                <a:latin typeface="Arial"/>
                <a:cs typeface="Arial"/>
              </a:rPr>
              <a:t> use soft pad of finger tips (prevents damage to screen).</a:t>
            </a:r>
          </a:p>
          <a:p>
            <a:pPr marL="517525" lvl="1" indent="-342900"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517525" lvl="1" indent="-342900"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>
                <a:solidFill>
                  <a:schemeClr val="hlink"/>
                </a:solidFill>
                <a:latin typeface="Arial"/>
                <a:cs typeface="Arial"/>
              </a:rPr>
              <a:t>Blue dialogue box</a:t>
            </a:r>
            <a:r>
              <a:rPr lang="en-US" sz="2000">
                <a:latin typeface="Arial"/>
                <a:cs typeface="Arial"/>
              </a:rPr>
              <a:t> at top of screen will prompt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174625" lvl="1"/>
            <a:r>
              <a:rPr lang="en-US" sz="2000">
                <a:latin typeface="Arial"/>
                <a:cs typeface="Arial"/>
              </a:rPr>
              <a:t> user on next step.</a:t>
            </a: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51" y="2409549"/>
            <a:ext cx="2542884" cy="31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1834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Docking Station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570" y="651027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r>
              <a:rPr lang="en-US" sz="800" b="1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21" y="1134100"/>
            <a:ext cx="4891826" cy="5533884"/>
          </a:xfrm>
        </p:spPr>
        <p:txBody>
          <a:bodyPr vert="horz" anchor="t">
            <a:normAutofit/>
          </a:bodyPr>
          <a:lstStyle/>
          <a:p>
            <a:endParaRPr lang="en-US"/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 When the meter is not in use,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    place it into the </a:t>
            </a:r>
            <a:r>
              <a:rPr lang="en-US" sz="2000">
                <a:solidFill>
                  <a:srgbClr val="0066CC"/>
                </a:solidFill>
                <a:latin typeface="Arial"/>
                <a:cs typeface="Arial"/>
              </a:rPr>
              <a:t>Docking Station.  </a:t>
            </a:r>
            <a:endParaRPr lang="en-US" sz="200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 Enables the meter to stay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66CC"/>
                </a:solidFill>
                <a:latin typeface="Arial"/>
                <a:cs typeface="Arial"/>
              </a:rPr>
              <a:t>     fully charged</a:t>
            </a:r>
            <a:r>
              <a:rPr lang="en-US" sz="2000">
                <a:latin typeface="Arial"/>
                <a:cs typeface="Arial"/>
              </a:rPr>
              <a:t>.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 Connects the meter to a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66CC"/>
                </a:solidFill>
                <a:latin typeface="Arial"/>
                <a:cs typeface="Arial"/>
              </a:rPr>
              <a:t>     data management system</a:t>
            </a:r>
            <a:r>
              <a:rPr lang="en-US" sz="2000">
                <a:latin typeface="Arial"/>
                <a:cs typeface="Arial"/>
              </a:rPr>
              <a:t>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     (Upload &amp; Download).</a:t>
            </a:r>
          </a:p>
          <a:p>
            <a:pPr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 Charges spare batteries.</a:t>
            </a:r>
          </a:p>
          <a:p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85" y="1299582"/>
            <a:ext cx="4824536" cy="48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782" y="571063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Consumables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1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r>
              <a:rPr lang="en-US" sz="800" b="1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3232" y="1785664"/>
            <a:ext cx="5184576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>
                <a:latin typeface="Arial"/>
                <a:cs typeface="Arial"/>
              </a:rPr>
              <a:t> StatStrip Strips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>
                <a:latin typeface="Arial"/>
                <a:cs typeface="Arial"/>
              </a:rPr>
              <a:t>StatStrip Quality Control solutions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>
              <a:latin typeface="Arial" charset="0"/>
              <a:cs typeface="Arial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24" y="3284296"/>
            <a:ext cx="3120744" cy="263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875D3C1-D2B0-4B9D-8660-FB0504D56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41895" r="24531" b="16708"/>
          <a:stretch/>
        </p:blipFill>
        <p:spPr>
          <a:xfrm>
            <a:off x="1182710" y="3280088"/>
            <a:ext cx="5981831" cy="25531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022" y="536253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Glucose / Ketone Strips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1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r>
              <a:rPr lang="en-US" sz="800" b="1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2128" y="1471910"/>
            <a:ext cx="8938672" cy="53860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06400" indent="-406400">
              <a:buFont typeface="Arial" pitchFamily="34" charset="0"/>
              <a:buChar char="•"/>
            </a:pPr>
            <a:r>
              <a:rPr lang="en-US">
                <a:solidFill>
                  <a:schemeClr val="hlink"/>
                </a:solidFill>
                <a:latin typeface="Arial"/>
                <a:cs typeface="Arial"/>
              </a:rPr>
              <a:t>Glucose</a:t>
            </a:r>
            <a:r>
              <a:rPr lang="en-US">
                <a:latin typeface="Arial"/>
                <a:cs typeface="Arial"/>
              </a:rPr>
              <a:t>: Two vials per box, </a:t>
            </a:r>
            <a:r>
              <a:rPr lang="en-US" b="1">
                <a:latin typeface="Arial"/>
                <a:cs typeface="Arial"/>
              </a:rPr>
              <a:t>50</a:t>
            </a:r>
            <a:r>
              <a:rPr lang="en-US">
                <a:latin typeface="Arial"/>
                <a:cs typeface="Arial"/>
              </a:rPr>
              <a:t> strips/vial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solidFill>
                  <a:srgbClr val="008000"/>
                </a:solidFill>
                <a:latin typeface="Arial"/>
                <a:cs typeface="Arial"/>
              </a:rPr>
              <a:t>Ketone: </a:t>
            </a:r>
            <a:r>
              <a:rPr lang="en-US">
                <a:latin typeface="Arial"/>
                <a:cs typeface="Arial"/>
              </a:rPr>
              <a:t>Two Vials per box, </a:t>
            </a:r>
            <a:r>
              <a:rPr lang="en-US" b="1">
                <a:latin typeface="Arial"/>
                <a:cs typeface="Arial"/>
              </a:rPr>
              <a:t>25</a:t>
            </a:r>
            <a:r>
              <a:rPr lang="en-US">
                <a:latin typeface="Arial"/>
                <a:cs typeface="Arial"/>
              </a:rPr>
              <a:t> strips/vial</a:t>
            </a:r>
          </a:p>
          <a:p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solidFill>
                  <a:srgbClr val="FF9900"/>
                </a:solidFill>
                <a:latin typeface="Arial"/>
                <a:cs typeface="Arial"/>
              </a:rPr>
              <a:t>Gold</a:t>
            </a:r>
            <a:r>
              <a:rPr lang="en-US">
                <a:latin typeface="Arial"/>
                <a:cs typeface="Arial"/>
              </a:rPr>
              <a:t> colored side is bottom surface of strip.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solidFill>
                  <a:schemeClr val="hlink"/>
                </a:solidFill>
                <a:latin typeface="Arial"/>
                <a:cs typeface="Arial"/>
              </a:rPr>
              <a:t>Blue</a:t>
            </a:r>
            <a:r>
              <a:rPr lang="en-US">
                <a:latin typeface="Arial"/>
                <a:cs typeface="Arial"/>
              </a:rPr>
              <a:t>/</a:t>
            </a:r>
            <a:r>
              <a:rPr lang="en-US">
                <a:solidFill>
                  <a:srgbClr val="008000"/>
                </a:solidFill>
                <a:latin typeface="Arial"/>
                <a:cs typeface="Arial"/>
              </a:rPr>
              <a:t>Green</a:t>
            </a:r>
            <a:r>
              <a:rPr lang="en-US">
                <a:latin typeface="Arial"/>
                <a:cs typeface="Arial"/>
              </a:rPr>
              <a:t> colored side is top surface. 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solidFill>
                  <a:srgbClr val="FF9900"/>
                </a:solidFill>
                <a:latin typeface="Arial"/>
                <a:cs typeface="Arial"/>
              </a:rPr>
              <a:t>Gold metal</a:t>
            </a:r>
            <a:r>
              <a:rPr lang="en-US">
                <a:latin typeface="Arial"/>
                <a:cs typeface="Arial"/>
              </a:rPr>
              <a:t> end is inserted into meter well.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>
                <a:solidFill>
                  <a:srgbClr val="B2B2B2"/>
                </a:solidFill>
                <a:latin typeface="Arial"/>
                <a:cs typeface="Arial"/>
              </a:rPr>
              <a:t> white tip</a:t>
            </a:r>
            <a:r>
              <a:rPr lang="en-US">
                <a:latin typeface="Arial"/>
                <a:cs typeface="Arial"/>
              </a:rPr>
              <a:t> is end of strip. Sample placed to tip of strip (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End Fill</a:t>
            </a:r>
            <a:r>
              <a:rPr lang="en-US">
                <a:latin typeface="Arial"/>
                <a:cs typeface="Arial"/>
              </a:rPr>
              <a:t>). 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endParaRPr lang="en-US">
              <a:latin typeface="Arial" pitchFamily="34" charset="0"/>
              <a:cs typeface="Arial" pitchFamily="34" charset="0"/>
            </a:endParaRPr>
          </a:p>
          <a:p>
            <a:pPr marL="406400" indent="-406400"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>
                <a:latin typeface="Arial"/>
                <a:cs typeface="Arial"/>
              </a:rPr>
              <a:t>Storage and handling: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latin typeface="Arial"/>
                <a:cs typeface="Arial"/>
              </a:rPr>
              <a:t>Shelf-Life: up to 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manufacturer expiry.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latin typeface="Arial"/>
                <a:cs typeface="Arial"/>
              </a:rPr>
              <a:t>Open vial stability is 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6 months </a:t>
            </a:r>
            <a:r>
              <a:rPr lang="en-US">
                <a:latin typeface="Arial"/>
                <a:cs typeface="Arial"/>
              </a:rPr>
              <a:t>or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 180 days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latin typeface="Arial"/>
                <a:cs typeface="Arial"/>
              </a:rPr>
              <a:t>Write opening and discard date on the vial.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latin typeface="Arial"/>
                <a:cs typeface="Arial"/>
              </a:rPr>
              <a:t>Keep vial 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closed,</a:t>
            </a:r>
            <a:r>
              <a:rPr lang="en-US">
                <a:latin typeface="Arial"/>
                <a:cs typeface="Arial"/>
              </a:rPr>
              <a:t> strips affected by heat, light and 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r>
              <a:rPr lang="en-US">
                <a:latin typeface="Arial"/>
                <a:cs typeface="Arial"/>
              </a:rPr>
              <a:t>      humidity.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>
                <a:latin typeface="Arial"/>
                <a:cs typeface="Arial"/>
              </a:rPr>
              <a:t>Store at temperature 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below 30°C</a:t>
            </a:r>
          </a:p>
          <a:p>
            <a:pPr lvl="1">
              <a:buFont typeface="Arial" pitchFamily="34" charset="0"/>
              <a:buChar char="•"/>
            </a:pPr>
            <a:endParaRPr lang="en-US">
              <a:latin typeface="Arial" charset="0"/>
              <a:cs typeface="Arial" charset="0"/>
            </a:endParaRPr>
          </a:p>
          <a:p>
            <a:pPr marL="457200" indent="-457200" defTabSz="914400" eaLnBrk="0" hangingPunct="0">
              <a:buFont typeface="Wingdings" pitchFamily="2" charset="2"/>
              <a:buChar char="v"/>
            </a:pPr>
            <a:r>
              <a:rPr lang="en-US">
                <a:latin typeface="Arial"/>
                <a:cs typeface="Arial"/>
              </a:rPr>
              <a:t> </a:t>
            </a:r>
            <a:r>
              <a:rPr lang="en-US" b="1">
                <a:latin typeface="Arial"/>
                <a:cs typeface="Arial"/>
              </a:rPr>
              <a:t>Disposal:</a:t>
            </a:r>
            <a:endParaRPr lang="en-US">
              <a:latin typeface="Arial"/>
              <a:cs typeface="Arial"/>
            </a:endParaRPr>
          </a:p>
          <a:p>
            <a:pPr marL="406400" lvl="1" indent="-406400">
              <a:buFont typeface="Arial" pitchFamily="34" charset="0"/>
              <a:buChar char="•"/>
            </a:pPr>
            <a:r>
              <a:rPr lang="en-US">
                <a:latin typeface="Arial"/>
                <a:cs typeface="Arial"/>
              </a:rPr>
              <a:t>Dispose the used </a:t>
            </a:r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strips</a:t>
            </a:r>
            <a:r>
              <a:rPr lang="en-US">
                <a:latin typeface="Arial"/>
                <a:cs typeface="Arial"/>
              </a:rPr>
              <a:t> and </a:t>
            </a:r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lancets</a:t>
            </a:r>
            <a:r>
              <a:rPr lang="en-US">
                <a:latin typeface="Arial"/>
                <a:cs typeface="Arial"/>
              </a:rPr>
              <a:t> in the 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sharp box.</a:t>
            </a:r>
          </a:p>
          <a:p>
            <a:pPr marL="406400" indent="-406400">
              <a:buFont typeface="Arial" pitchFamily="34" charset="0"/>
              <a:buChar char="•"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DELL\Desktop\glu-st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69763" y="1240607"/>
            <a:ext cx="351397" cy="19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LL\Desktop\ket-str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65597" y="1762093"/>
            <a:ext cx="374310" cy="19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99941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32" y="557239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Quality Control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387" y="1435782"/>
            <a:ext cx="7958688" cy="5572472"/>
          </a:xfrm>
          <a:noFill/>
        </p:spPr>
        <p:txBody>
          <a:bodyPr vert="horz" anchor="t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>
                <a:latin typeface="Arial"/>
                <a:cs typeface="Arial"/>
              </a:rPr>
              <a:t>The Stat Strip glucose and - ketone control solution is used to </a:t>
            </a:r>
            <a:r>
              <a:rPr lang="en-US" sz="1800">
                <a:solidFill>
                  <a:schemeClr val="accent1"/>
                </a:solidFill>
                <a:latin typeface="Arial"/>
                <a:cs typeface="Arial"/>
              </a:rPr>
              <a:t>make sure that the strips and the meter working together properly.</a:t>
            </a:r>
          </a:p>
          <a:p>
            <a:pPr marL="0" indent="0">
              <a:buNone/>
            </a:pPr>
            <a:endParaRPr lang="en-US" sz="1800" b="1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>
                <a:latin typeface="Arial"/>
                <a:cs typeface="Arial"/>
              </a:rPr>
              <a:t>Storage and handling:</a:t>
            </a:r>
            <a:endParaRPr lang="en-US" sz="1800">
              <a:solidFill>
                <a:schemeClr val="accent1"/>
              </a:solidFill>
              <a:latin typeface="Arial"/>
              <a:cs typeface="Arial"/>
            </a:endParaRPr>
          </a:p>
          <a:p>
            <a:pPr lvl="1" indent="-246380">
              <a:buFont typeface="Arial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Shelf-Life: up to </a:t>
            </a:r>
            <a:r>
              <a:rPr lang="en-US" sz="1800">
                <a:solidFill>
                  <a:srgbClr val="FF0000"/>
                </a:solidFill>
                <a:latin typeface="Arial"/>
                <a:cs typeface="Arial"/>
              </a:rPr>
              <a:t>manufacturer expiry.</a:t>
            </a:r>
          </a:p>
          <a:p>
            <a:pPr lvl="1" indent="-246380">
              <a:buFont typeface="Arial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Open vial stability is </a:t>
            </a:r>
            <a:r>
              <a:rPr lang="en-US" sz="1800">
                <a:solidFill>
                  <a:srgbClr val="FF0000"/>
                </a:solidFill>
                <a:latin typeface="Arial"/>
                <a:cs typeface="Arial"/>
              </a:rPr>
              <a:t>90 days</a:t>
            </a:r>
            <a:r>
              <a:rPr lang="en-US" sz="1800">
                <a:latin typeface="Arial"/>
                <a:cs typeface="Arial"/>
              </a:rPr>
              <a:t> from opening.</a:t>
            </a:r>
          </a:p>
          <a:p>
            <a:pPr lvl="1" indent="-246380">
              <a:buFont typeface="Arial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Write open date on the vial.</a:t>
            </a:r>
          </a:p>
          <a:p>
            <a:pPr lvl="1" indent="-246380">
              <a:buFont typeface="Arial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Store controls at room temperature (</a:t>
            </a:r>
            <a:r>
              <a:rPr lang="en-US" sz="1800">
                <a:solidFill>
                  <a:srgbClr val="FF0000"/>
                </a:solidFill>
                <a:latin typeface="Arial"/>
                <a:cs typeface="Arial"/>
              </a:rPr>
              <a:t>15-30 °</a:t>
            </a:r>
            <a:r>
              <a:rPr lang="en-US" sz="180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1800">
                <a:latin typeface="Arial"/>
                <a:cs typeface="Arial"/>
              </a:rPr>
              <a:t>).</a:t>
            </a:r>
          </a:p>
          <a:p>
            <a:pPr lvl="1" indent="-246380">
              <a:buFont typeface="Arial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Two levels of controls are required: L1 (LOW) &amp; L3 (HIGH)</a:t>
            </a:r>
          </a:p>
          <a:p>
            <a:pPr lvl="1" indent="-246380">
              <a:buFont typeface="Arial" pitchFamily="34" charset="0"/>
              <a:buChar char="•"/>
            </a:pPr>
            <a:endParaRPr lang="en-US" sz="1800">
              <a:latin typeface="Arial" charset="0"/>
              <a:cs typeface="Arial" charset="0"/>
            </a:endParaRPr>
          </a:p>
          <a:p>
            <a:pPr marL="457200" indent="-457200" eaLnBrk="0" hangingPunct="0">
              <a:buFont typeface="Wingdings" pitchFamily="2" charset="2"/>
              <a:buChar char="v"/>
            </a:pPr>
            <a:r>
              <a:rPr lang="en-US" sz="1800">
                <a:latin typeface="Arial"/>
                <a:cs typeface="Arial"/>
              </a:rPr>
              <a:t> </a:t>
            </a:r>
            <a:r>
              <a:rPr lang="en-US" sz="1800" b="1">
                <a:latin typeface="Arial"/>
                <a:cs typeface="Arial"/>
              </a:rPr>
              <a:t>Disposal</a:t>
            </a:r>
            <a:r>
              <a:rPr lang="en-US" sz="1800">
                <a:latin typeface="Arial"/>
                <a:cs typeface="Arial"/>
              </a:rPr>
              <a:t> :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 Dispose Control solutions vials in </a:t>
            </a:r>
            <a:r>
              <a:rPr lang="en-US" sz="1800">
                <a:solidFill>
                  <a:srgbClr val="FF9900"/>
                </a:solidFill>
                <a:latin typeface="Arial"/>
                <a:cs typeface="Arial"/>
              </a:rPr>
              <a:t>yellow bag</a:t>
            </a:r>
            <a:r>
              <a:rPr lang="en-US" sz="1800">
                <a:latin typeface="Arial"/>
                <a:cs typeface="Arial"/>
              </a:rPr>
              <a:t>.</a:t>
            </a:r>
          </a:p>
          <a:p>
            <a:pPr marL="457200" lvl="1" indent="0" eaLnBrk="0" hangingPunct="0">
              <a:buNone/>
            </a:pPr>
            <a:endParaRPr lang="en-US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1800" b="1">
                <a:latin typeface="Arial"/>
                <a:cs typeface="Arial"/>
              </a:rPr>
              <a:t>Calibration: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Calibration Code is </a:t>
            </a:r>
            <a:r>
              <a:rPr lang="en-US" sz="1800" b="1" u="sng">
                <a:solidFill>
                  <a:srgbClr val="FF0000"/>
                </a:solidFill>
                <a:latin typeface="Arial"/>
                <a:cs typeface="Arial"/>
              </a:rPr>
              <a:t>Not required </a:t>
            </a:r>
            <a:r>
              <a:rPr lang="en-US" sz="1800">
                <a:latin typeface="Arial"/>
                <a:cs typeface="Arial"/>
              </a:rPr>
              <a:t>for the meter.</a:t>
            </a:r>
          </a:p>
          <a:p>
            <a:pPr lvl="1" indent="-246380">
              <a:buFont typeface="Arial" pitchFamily="34" charset="0"/>
              <a:buChar char="•"/>
            </a:pP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1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endParaRPr lang="en-US" sz="80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91" y="4414272"/>
            <a:ext cx="27717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52542" y="1059074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When to Run The QC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466A37-DF5A-4422-A5B0-83B47BA7ED5C}"/>
              </a:ext>
            </a:extLst>
          </p:cNvPr>
          <p:cNvSpPr/>
          <p:nvPr/>
        </p:nvSpPr>
        <p:spPr>
          <a:xfrm>
            <a:off x="2853922" y="1940276"/>
            <a:ext cx="6486035" cy="44096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At least once a day  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before</a:t>
            </a:r>
            <a:r>
              <a:rPr lang="en-US" sz="2400">
                <a:latin typeface="Arial"/>
                <a:cs typeface="Arial"/>
              </a:rPr>
              <a:t> patient testing</a:t>
            </a:r>
          </a:p>
          <a:p>
            <a:pPr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First time using the machine</a:t>
            </a:r>
          </a:p>
          <a:p>
            <a:pPr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Opened new package of test strips</a:t>
            </a:r>
          </a:p>
          <a:p>
            <a:pPr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Suspected abnormal test results</a:t>
            </a:r>
          </a:p>
          <a:p>
            <a:pPr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Meter damage (dropped, wet..)</a:t>
            </a:r>
          </a:p>
          <a:p>
            <a:pPr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New operator</a:t>
            </a:r>
          </a:p>
        </p:txBody>
      </p:sp>
    </p:spTree>
    <p:extLst>
      <p:ext uri="{BB962C8B-B14F-4D97-AF65-F5344CB8AC3E}">
        <p14:creationId xmlns:p14="http://schemas.microsoft.com/office/powerpoint/2010/main" val="501668985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4951" y="1232511"/>
            <a:ext cx="484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Trouble shooting out of QC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3788" y="2246232"/>
            <a:ext cx="8856984" cy="334784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/>
                <a:cs typeface="Arial"/>
              </a:rPr>
              <a:t>If QC Result is not acceptable, do the following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2400">
                <a:latin typeface="Arial"/>
                <a:cs typeface="Arial"/>
              </a:rPr>
              <a:t>Repeat the QC test by following instruction carefully.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2400">
                <a:latin typeface="Arial"/>
                <a:cs typeface="Arial"/>
              </a:rPr>
              <a:t>Check the </a:t>
            </a:r>
            <a:r>
              <a:rPr lang="en-US" sz="2400">
                <a:solidFill>
                  <a:schemeClr val="accent1"/>
                </a:solidFill>
                <a:latin typeface="Arial"/>
                <a:cs typeface="Arial"/>
              </a:rPr>
              <a:t>QC solution</a:t>
            </a:r>
            <a:r>
              <a:rPr lang="en-US" sz="2400">
                <a:latin typeface="Arial"/>
                <a:cs typeface="Arial"/>
              </a:rPr>
              <a:t> for expiry / contamination.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2400">
                <a:latin typeface="Arial"/>
                <a:cs typeface="Arial"/>
              </a:rPr>
              <a:t>Check the </a:t>
            </a:r>
            <a:r>
              <a:rPr lang="en-US" sz="2400">
                <a:solidFill>
                  <a:schemeClr val="accent1"/>
                </a:solidFill>
                <a:latin typeface="Arial"/>
                <a:cs typeface="Arial"/>
              </a:rPr>
              <a:t>Strips</a:t>
            </a:r>
            <a:r>
              <a:rPr lang="en-US" sz="2400">
                <a:latin typeface="Arial"/>
                <a:cs typeface="Arial"/>
              </a:rPr>
              <a:t> for expiry / contamination.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2400">
                <a:latin typeface="Arial"/>
                <a:cs typeface="Arial"/>
              </a:rPr>
              <a:t>Check the strip. If damaged, 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retest</a:t>
            </a:r>
            <a:r>
              <a:rPr lang="en-US" sz="2400">
                <a:latin typeface="Arial"/>
                <a:cs typeface="Arial"/>
              </a:rPr>
              <a:t> with new strip.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2400">
                <a:latin typeface="Arial"/>
                <a:cs typeface="Arial"/>
              </a:rPr>
              <a:t>Check if meter is working properly.</a:t>
            </a:r>
            <a:endParaRPr lang="en-US" sz="240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75411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9472" y="721032"/>
            <a:ext cx="836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 b="1">
                <a:latin typeface="Arial" charset="0"/>
              </a:rPr>
              <a:t>1</a:t>
            </a:r>
            <a:r>
              <a:rPr lang="en-US" sz="3200" b="1" baseline="30000">
                <a:latin typeface="Arial" charset="0"/>
              </a:rPr>
              <a:t>st</a:t>
            </a:r>
            <a:r>
              <a:rPr lang="en-US" sz="3200" b="1">
                <a:latin typeface="Arial" charset="0"/>
              </a:rPr>
              <a:t> Step - Operator Login</a:t>
            </a:r>
            <a:endParaRPr lang="en-US" sz="3200" b="1"/>
          </a:p>
        </p:txBody>
      </p:sp>
      <p:sp>
        <p:nvSpPr>
          <p:cNvPr id="7" name="Rectangle 6"/>
          <p:cNvSpPr/>
          <p:nvPr/>
        </p:nvSpPr>
        <p:spPr>
          <a:xfrm>
            <a:off x="1213050" y="1445678"/>
            <a:ext cx="89056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i="1">
                <a:latin typeface="Arial" pitchFamily="34" charset="0"/>
                <a:cs typeface="Arial" pitchFamily="34" charset="0"/>
              </a:rPr>
              <a:t>TO START USING THE METER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Arial" pitchFamily="34" charset="0"/>
                <a:cs typeface="Arial" pitchFamily="34" charset="0"/>
              </a:rPr>
              <a:t>Press the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Login</a:t>
            </a:r>
            <a:r>
              <a:rPr lang="en-US" sz="2000">
                <a:latin typeface="Arial" pitchFamily="34" charset="0"/>
                <a:cs typeface="Arial" pitchFamily="34" charset="0"/>
              </a:rPr>
              <a:t> ” Soft key at the bottom middle of the </a:t>
            </a: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Welcome screen</a:t>
            </a:r>
            <a:r>
              <a:rPr lang="en-US" sz="200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Enter Operator ID screen </a:t>
            </a:r>
            <a:r>
              <a:rPr lang="en-US" sz="2000">
                <a:latin typeface="Arial" pitchFamily="34" charset="0"/>
                <a:cs typeface="Arial" pitchFamily="34" charset="0"/>
              </a:rPr>
              <a:t>will then display….</a:t>
            </a:r>
          </a:p>
          <a:p>
            <a:endParaRPr lang="en-US" sz="2000">
              <a:latin typeface="Arial" pitchFamily="34" charset="0"/>
              <a:cs typeface="Arial" pitchFamily="34" charset="0"/>
            </a:endParaRPr>
          </a:p>
          <a:p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u="sng">
                <a:latin typeface="Arial" pitchFamily="34" charset="0"/>
                <a:cs typeface="Arial" pitchFamily="34" charset="0"/>
              </a:rPr>
              <a:t>If using Bar Codes for Operator ID’s: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</a:rPr>
              <a:t>Press the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SCAN</a:t>
            </a:r>
            <a:r>
              <a:rPr lang="en-US" sz="2000">
                <a:latin typeface="Arial" pitchFamily="34" charset="0"/>
                <a:cs typeface="Arial" pitchFamily="34" charset="0"/>
              </a:rPr>
              <a:t> ” soft key.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</a:rPr>
              <a:t>Hold the barcode parallel to </a:t>
            </a:r>
            <a:r>
              <a:rPr lang="en-US" sz="20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– 6 inches (10-15 cm)</a:t>
            </a:r>
          </a:p>
          <a:p>
            <a:pPr>
              <a:lnSpc>
                <a:spcPct val="150000"/>
              </a:lnSpc>
            </a:pPr>
            <a:r>
              <a:rPr lang="en-US" sz="2000" i="1">
                <a:latin typeface="Arial" pitchFamily="34" charset="0"/>
                <a:cs typeface="Arial" pitchFamily="34" charset="0"/>
              </a:rPr>
              <a:t> </a:t>
            </a:r>
            <a:r>
              <a:rPr lang="en-US" sz="2000">
                <a:latin typeface="Arial" pitchFamily="34" charset="0"/>
                <a:cs typeface="Arial" pitchFamily="34" charset="0"/>
              </a:rPr>
              <a:t>from The scanner.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latin typeface="Arial" charset="0"/>
                <a:cs typeface="Arial" charset="0"/>
              </a:rPr>
              <a:t>When the information appears on the top of the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Arial" charset="0"/>
                <a:cs typeface="Arial" charset="0"/>
              </a:rPr>
              <a:t>screen, the barcode has been successfully scanned. 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Arial" charset="0"/>
                <a:cs typeface="Arial" charset="0"/>
              </a:rPr>
              <a:t>Press the “ </a:t>
            </a:r>
            <a:r>
              <a:rPr lang="en-US" sz="2000">
                <a:solidFill>
                  <a:schemeClr val="accent1"/>
                </a:solidFill>
                <a:latin typeface="Arial" charset="0"/>
                <a:cs typeface="Arial" charset="0"/>
              </a:rPr>
              <a:t>Accept</a:t>
            </a:r>
            <a:r>
              <a:rPr lang="en-US" sz="2000">
                <a:latin typeface="Arial" charset="0"/>
                <a:cs typeface="Arial" charset="0"/>
              </a:rPr>
              <a:t> ” Soft Key.</a:t>
            </a:r>
          </a:p>
          <a:p>
            <a:endParaRPr lang="en-US" sz="2000">
              <a:latin typeface="Arial" charset="0"/>
              <a:cs typeface="Arial" charset="0"/>
            </a:endParaRPr>
          </a:p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/>
        </p:nvGraphicFramePr>
        <p:xfrm>
          <a:off x="7912990" y="3212976"/>
          <a:ext cx="2624137" cy="334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Bitmap Image" r:id="rId3" imgW="9609524" imgH="12780952" progId="PBrush">
                  <p:embed/>
                </p:oleObj>
              </mc:Choice>
              <mc:Fallback>
                <p:oleObj name="Bitmap Image" r:id="rId3" imgW="9609524" imgH="12780952" progId="PBrush">
                  <p:embed/>
                  <p:pic>
                    <p:nvPicPr>
                      <p:cNvPr id="8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990" y="3212976"/>
                        <a:ext cx="2624137" cy="3346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056292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1504" y="1124744"/>
            <a:ext cx="8856984" cy="1958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>
                <a:latin typeface="Arial" pitchFamily="34" charset="0"/>
                <a:cs typeface="Arial" pitchFamily="34" charset="0"/>
              </a:rPr>
              <a:t>If only using manual Operator ID entry: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latin typeface="Arial" charset="0"/>
                <a:cs typeface="Arial" charset="0"/>
              </a:rPr>
              <a:t>Enter your Operator ID using the keypad on the touch screen and press </a:t>
            </a:r>
          </a:p>
          <a:p>
            <a:r>
              <a:rPr lang="en-US" sz="2000">
                <a:latin typeface="Arial" charset="0"/>
                <a:cs typeface="Arial" charset="0"/>
              </a:rPr>
              <a:t>    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 </a:t>
            </a:r>
            <a:r>
              <a:rPr lang="en-US" sz="2000">
                <a:latin typeface="Arial" charset="0"/>
                <a:cs typeface="Arial" charset="0"/>
              </a:rPr>
              <a:t>”.</a:t>
            </a:r>
          </a:p>
          <a:p>
            <a:pPr marL="342900" indent="-342900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>
                <a:latin typeface="Arial" charset="0"/>
                <a:cs typeface="Arial" charset="0"/>
              </a:rPr>
              <a:t>Once Operator ID has been accepted, The </a:t>
            </a: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Patient Test screen</a:t>
            </a:r>
            <a:r>
              <a:rPr lang="en-US" sz="2000">
                <a:latin typeface="Arial" charset="0"/>
                <a:cs typeface="Arial" charset="0"/>
              </a:rPr>
              <a:t> displays.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/>
        </p:nvGraphicFramePr>
        <p:xfrm>
          <a:off x="7896200" y="3212977"/>
          <a:ext cx="2255838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Bitmap Image" r:id="rId3" imgW="4791744" imgH="6373115" progId="PBrush">
                  <p:embed/>
                </p:oleObj>
              </mc:Choice>
              <mc:Fallback>
                <p:oleObj name="Bitmap Image" r:id="rId3" imgW="4791744" imgH="6373115" progId="PBrush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00" y="3212977"/>
                        <a:ext cx="2255838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30669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373" y="929571"/>
            <a:ext cx="6877320" cy="573360"/>
          </a:xfrm>
        </p:spPr>
        <p:txBody>
          <a:bodyPr>
            <a:no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021" y="1761785"/>
            <a:ext cx="9307724" cy="4525615"/>
          </a:xfrm>
        </p:spPr>
        <p:txBody>
          <a:bodyPr vert="horz" anchor="t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Present an overview of POCT.</a:t>
            </a: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Demonstrate sample collection procedure.</a:t>
            </a: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Explain pre-analytical errors and how to prevent them.</a:t>
            </a: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Demonstrate operational principles of POCT meters.</a:t>
            </a: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Demonstrate the maintenance, calibration and Quality Control procedure for the PHCC POCT meters..</a:t>
            </a: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Demonstrate ability to competently process a sample.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1683" y="6553200"/>
            <a:ext cx="238080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endParaRPr lang="en-US" sz="80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13028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4979" y="589459"/>
            <a:ext cx="3956532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Patient Test Screen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2045" y="14534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90C757"/>
                </a:solidFill>
              </a:rPr>
              <a:t>Patient Test Screens- </a:t>
            </a:r>
            <a:br>
              <a:rPr lang="en-US" b="1" u="sng">
                <a:solidFill>
                  <a:srgbClr val="90C757"/>
                </a:solidFill>
              </a:rPr>
            </a:br>
            <a:r>
              <a:rPr lang="en-US" b="1" i="1" u="sng">
                <a:solidFill>
                  <a:srgbClr val="90C757"/>
                </a:solidFill>
              </a:rPr>
              <a:t>Ready to Use </a:t>
            </a:r>
            <a:r>
              <a:rPr lang="en-US" b="1" i="1" u="sng" err="1">
                <a:solidFill>
                  <a:srgbClr val="90C757"/>
                </a:solidFill>
              </a:rPr>
              <a:t>vs</a:t>
            </a:r>
            <a:r>
              <a:rPr lang="en-US" b="1" i="1" u="sng">
                <a:solidFill>
                  <a:srgbClr val="90C757"/>
                </a:solidFill>
              </a:rPr>
              <a:t> Locked Meter</a:t>
            </a:r>
            <a:endParaRPr lang="en-US"/>
          </a:p>
        </p:txBody>
      </p:sp>
      <p:pic>
        <p:nvPicPr>
          <p:cNvPr id="8" name="Picture 10" descr="S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378326"/>
            <a:ext cx="204311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GLU-QC-Lock-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378326"/>
            <a:ext cx="216024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7523" y="51899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These meters are </a:t>
            </a:r>
            <a:r>
              <a:rPr lang="en-US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ready</a:t>
            </a:r>
            <a:r>
              <a:rPr lang="en-US">
                <a:latin typeface="Arial" pitchFamily="34" charset="0"/>
                <a:cs typeface="Arial" pitchFamily="34" charset="0"/>
              </a:rPr>
              <a:t> to perform patient and QC testing- No Lockout message shown…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12024" y="5189929"/>
            <a:ext cx="4165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This meter is 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locked out</a:t>
            </a:r>
            <a:r>
              <a:rPr lang="en-US">
                <a:latin typeface="Arial" pitchFamily="34" charset="0"/>
                <a:cs typeface="Arial" pitchFamily="34" charset="0"/>
              </a:rPr>
              <a:t>. QC must be performed (as indicated) before patient testing can be done.</a:t>
            </a:r>
          </a:p>
        </p:txBody>
      </p:sp>
    </p:spTree>
    <p:extLst>
      <p:ext uri="{BB962C8B-B14F-4D97-AF65-F5344CB8AC3E}">
        <p14:creationId xmlns:p14="http://schemas.microsoft.com/office/powerpoint/2010/main" val="189627888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0908" y="823042"/>
            <a:ext cx="8842485" cy="5355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b="1">
                <a:latin typeface="Arial" charset="0"/>
                <a:cs typeface="Arial" charset="0"/>
              </a:rPr>
              <a:t>2</a:t>
            </a:r>
            <a:r>
              <a:rPr lang="en-GB" sz="3200" b="1" baseline="30000">
                <a:latin typeface="Arial" charset="0"/>
                <a:cs typeface="Arial" charset="0"/>
              </a:rPr>
              <a:t>nd</a:t>
            </a:r>
            <a:r>
              <a:rPr lang="en-GB" sz="3200" b="1">
                <a:latin typeface="Arial" charset="0"/>
                <a:cs typeface="Arial" charset="0"/>
              </a:rPr>
              <a:t> Step – Quality Control Testing Procedure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8771" y="1954732"/>
            <a:ext cx="8928992" cy="388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lnSpc>
                <a:spcPct val="200000"/>
              </a:lnSpc>
              <a:buFont typeface="Wingdings" pitchFamily="2" charset="2"/>
              <a:buChar char="v"/>
            </a:pPr>
            <a:r>
              <a:rPr lang="en-GB">
                <a:latin typeface="Arial" charset="0"/>
                <a:cs typeface="Arial" charset="0"/>
              </a:rPr>
              <a:t>Press “ </a:t>
            </a:r>
            <a:r>
              <a:rPr lang="en-GB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Login </a:t>
            </a:r>
            <a:r>
              <a:rPr lang="en-GB">
                <a:latin typeface="Arial" charset="0"/>
                <a:cs typeface="Arial" charset="0"/>
              </a:rPr>
              <a:t>” from touch screen and then enter</a:t>
            </a:r>
            <a:r>
              <a:rPr lang="en-GB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>
                <a:latin typeface="Arial" charset="0"/>
                <a:cs typeface="Arial" charset="0"/>
              </a:rPr>
              <a:t>your operator ID </a:t>
            </a:r>
            <a:r>
              <a:rPr lang="en-US">
                <a:latin typeface="Arial" charset="0"/>
                <a:cs typeface="Arial" charset="0"/>
              </a:rPr>
              <a:t>using the keypad </a:t>
            </a:r>
            <a:r>
              <a:rPr lang="en-GB">
                <a:latin typeface="Arial" charset="0"/>
                <a:cs typeface="Arial" charset="0"/>
              </a:rPr>
              <a:t>and press “ </a:t>
            </a:r>
            <a:r>
              <a:rPr lang="en-GB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 </a:t>
            </a:r>
            <a:r>
              <a:rPr lang="en-GB">
                <a:latin typeface="Arial" charset="0"/>
                <a:cs typeface="Arial" charset="0"/>
              </a:rPr>
              <a:t>”.</a:t>
            </a:r>
          </a:p>
          <a:p>
            <a:pPr marL="465138" indent="-465138">
              <a:lnSpc>
                <a:spcPct val="200000"/>
              </a:lnSpc>
              <a:buFont typeface="Wingdings" pitchFamily="2" charset="2"/>
              <a:buChar char="v"/>
            </a:pPr>
            <a:r>
              <a:rPr lang="en-GB">
                <a:latin typeface="Arial" charset="0"/>
                <a:cs typeface="Arial" charset="0"/>
              </a:rPr>
              <a:t>From the </a:t>
            </a:r>
            <a:r>
              <a:rPr lang="en-GB" b="1">
                <a:solidFill>
                  <a:schemeClr val="tx2"/>
                </a:solidFill>
                <a:latin typeface="Arial" charset="0"/>
                <a:cs typeface="Arial" charset="0"/>
              </a:rPr>
              <a:t>Patient Test screen</a:t>
            </a:r>
            <a:r>
              <a:rPr lang="en-GB">
                <a:latin typeface="Arial" charset="0"/>
                <a:cs typeface="Arial" charset="0"/>
              </a:rPr>
              <a:t>, Press the “ </a:t>
            </a:r>
            <a:r>
              <a:rPr lang="en-GB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QC</a:t>
            </a:r>
            <a:r>
              <a:rPr lang="en-GB">
                <a:latin typeface="Arial" charset="0"/>
                <a:cs typeface="Arial" charset="0"/>
              </a:rPr>
              <a:t> ” soft key</a:t>
            </a:r>
          </a:p>
          <a:p>
            <a:pPr marL="465138" indent="-465138">
              <a:lnSpc>
                <a:spcPct val="200000"/>
              </a:lnSpc>
              <a:buFont typeface="Wingdings" pitchFamily="2" charset="2"/>
              <a:buChar char="v"/>
            </a:pPr>
            <a:r>
              <a:rPr lang="en-GB">
                <a:latin typeface="Arial" charset="0"/>
                <a:cs typeface="Arial" charset="0"/>
              </a:rPr>
              <a:t>The </a:t>
            </a:r>
            <a:r>
              <a:rPr lang="en-GB" b="1">
                <a:solidFill>
                  <a:schemeClr val="tx2"/>
                </a:solidFill>
                <a:latin typeface="Arial" charset="0"/>
                <a:cs typeface="Arial" charset="0"/>
              </a:rPr>
              <a:t>Enter Strip Lot screen </a:t>
            </a:r>
            <a:r>
              <a:rPr lang="en-GB">
                <a:latin typeface="Arial" charset="0"/>
                <a:cs typeface="Arial" charset="0"/>
              </a:rPr>
              <a:t>displays. Scan the barcode by pressing “ </a:t>
            </a:r>
            <a:r>
              <a:rPr lang="en-GB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Scan </a:t>
            </a:r>
            <a:r>
              <a:rPr lang="en-GB"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lnSpc>
                <a:spcPct val="200000"/>
              </a:lnSpc>
            </a:pPr>
            <a:r>
              <a:rPr lang="en-US" b="1" i="1" u="sng">
                <a:solidFill>
                  <a:srgbClr val="FF0000"/>
                </a:solidFill>
              </a:rPr>
              <a:t>NOTE :</a:t>
            </a:r>
            <a:r>
              <a:rPr lang="en-US" b="1" i="1"/>
              <a:t> </a:t>
            </a:r>
            <a:r>
              <a:rPr lang="en-US" i="1"/>
              <a:t>If the Strip Lot Number is</a:t>
            </a:r>
            <a:r>
              <a:rPr lang="en-US" i="1">
                <a:solidFill>
                  <a:srgbClr val="FF0000"/>
                </a:solidFill>
              </a:rPr>
              <a:t> invalid, </a:t>
            </a:r>
            <a:r>
              <a:rPr lang="en-US" i="1"/>
              <a:t>the screen displays </a:t>
            </a:r>
          </a:p>
          <a:p>
            <a:pPr>
              <a:lnSpc>
                <a:spcPct val="200000"/>
              </a:lnSpc>
            </a:pPr>
            <a:r>
              <a:rPr lang="en-US" i="1">
                <a:solidFill>
                  <a:srgbClr val="FF0000"/>
                </a:solidFill>
              </a:rPr>
              <a:t>"is not a valid Strip Lot Try again.“</a:t>
            </a:r>
          </a:p>
          <a:p>
            <a:pPr marL="465138" indent="-465138">
              <a:lnSpc>
                <a:spcPct val="200000"/>
              </a:lnSpc>
              <a:buFont typeface="Wingdings" pitchFamily="2" charset="2"/>
              <a:buChar char="v"/>
            </a:pPr>
            <a:r>
              <a:rPr lang="en-US">
                <a:latin typeface="Arial" charset="0"/>
                <a:cs typeface="Arial" charset="0"/>
              </a:rPr>
              <a:t>Press the “ </a:t>
            </a:r>
            <a:r>
              <a:rPr 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</a:t>
            </a:r>
            <a:r>
              <a:rPr lang="en-US">
                <a:latin typeface="Arial" charset="0"/>
                <a:cs typeface="Arial" charset="0"/>
              </a:rPr>
              <a:t> ” soft key.</a:t>
            </a: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17" y="4180268"/>
            <a:ext cx="1847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83855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1504" y="980728"/>
            <a:ext cx="8856984" cy="235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Enter QC Lot screen </a:t>
            </a:r>
            <a:r>
              <a:rPr lang="en-US" sz="2000">
                <a:latin typeface="Arial" pitchFamily="34" charset="0"/>
                <a:cs typeface="Arial" pitchFamily="34" charset="0"/>
              </a:rPr>
              <a:t>displays.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Scan in the Barcode from the QC bottle to be tested.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Press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</a:t>
            </a:r>
            <a:r>
              <a:rPr lang="en-US" sz="2000">
                <a:latin typeface="Arial" pitchFamily="34" charset="0"/>
                <a:cs typeface="Arial" pitchFamily="34" charset="0"/>
              </a:rPr>
              <a:t> ” Soft Key to continue.</a:t>
            </a:r>
          </a:p>
          <a:p>
            <a:pPr>
              <a:lnSpc>
                <a:spcPct val="200000"/>
              </a:lnSpc>
            </a:pPr>
            <a:r>
              <a:rPr lang="en-US" sz="1600" b="1" i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 :</a:t>
            </a:r>
            <a:r>
              <a:rPr lang="en-US" sz="1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If the QC Lot Number is</a:t>
            </a:r>
            <a:r>
              <a:rPr lang="en-US" sz="16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invalid, 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the screen displays </a:t>
            </a:r>
            <a:r>
              <a:rPr lang="en-US" sz="16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is not a valid QC Lot # Try again.”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52" y="3517830"/>
            <a:ext cx="55514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51951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380945"/>
            <a:ext cx="70922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Strip screen </a:t>
            </a:r>
            <a:r>
              <a:rPr lang="en-US" sz="2000">
                <a:latin typeface="Arial" pitchFamily="34" charset="0"/>
                <a:cs typeface="Arial" pitchFamily="34" charset="0"/>
              </a:rPr>
              <a:t>displays. </a:t>
            </a:r>
          </a:p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Insert a Test Strip as shown on the meter screen.</a:t>
            </a:r>
          </a:p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With the test strip correctly inserted, the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 Sample screen </a:t>
            </a:r>
            <a:r>
              <a:rPr lang="en-US" sz="2000">
                <a:latin typeface="Arial" pitchFamily="34" charset="0"/>
                <a:cs typeface="Arial" pitchFamily="34" charset="0"/>
              </a:rPr>
              <a:t>displays.</a:t>
            </a:r>
          </a:p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Gently </a:t>
            </a:r>
            <a:r>
              <a:rPr lang="en-US" sz="2000" b="1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mix</a:t>
            </a:r>
            <a:r>
              <a:rPr lang="en-US" sz="2000">
                <a:latin typeface="Arial" pitchFamily="34" charset="0"/>
                <a:cs typeface="Arial" pitchFamily="34" charset="0"/>
              </a:rPr>
              <a:t> the Control Solution before each use.</a:t>
            </a:r>
          </a:p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Place a drop of control solution to the </a:t>
            </a:r>
            <a:r>
              <a:rPr lang="en-US" sz="2000" b="1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lang="en-US" sz="2000">
                <a:latin typeface="Arial" pitchFamily="34" charset="0"/>
                <a:cs typeface="Arial" pitchFamily="34" charset="0"/>
              </a:rPr>
              <a:t> of the test strip</a:t>
            </a:r>
          </a:p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When enough sample has been drawn into the strip, the analysis </a:t>
            </a:r>
            <a:r>
              <a:rPr lang="en-US" sz="2000" b="1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countdown</a:t>
            </a:r>
            <a:r>
              <a:rPr lang="en-US" sz="2000">
                <a:latin typeface="Arial" pitchFamily="34" charset="0"/>
                <a:cs typeface="Arial" pitchFamily="34" charset="0"/>
              </a:rPr>
              <a:t> begins.</a:t>
            </a:r>
          </a:p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The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Testing Sample screen </a:t>
            </a:r>
            <a:r>
              <a:rPr lang="en-US" sz="2000">
                <a:latin typeface="Arial" pitchFamily="34" charset="0"/>
                <a:cs typeface="Arial" pitchFamily="34" charset="0"/>
              </a:rPr>
              <a:t>displays.</a:t>
            </a:r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70" y="1423875"/>
            <a:ext cx="193992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70" y="3994037"/>
            <a:ext cx="19462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1345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1504" y="1097408"/>
            <a:ext cx="8462338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>
                <a:latin typeface="Arial" pitchFamily="34" charset="0"/>
                <a:cs typeface="Arial" pitchFamily="34" charset="0"/>
              </a:rPr>
              <a:t>The QC result will display in </a:t>
            </a:r>
            <a:r>
              <a:rPr lang="en-GB" sz="2000" b="1" u="sng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 seconds</a:t>
            </a:r>
            <a:r>
              <a:rPr lang="en-GB" sz="2000" u="sng">
                <a:latin typeface="Arial" pitchFamily="34" charset="0"/>
                <a:cs typeface="Arial" pitchFamily="34" charset="0"/>
              </a:rPr>
              <a:t> for Glucose</a:t>
            </a:r>
            <a:r>
              <a:rPr lang="en-GB" sz="2000">
                <a:latin typeface="Arial" pitchFamily="34" charset="0"/>
                <a:cs typeface="Arial" pitchFamily="34" charset="0"/>
              </a:rPr>
              <a:t> with either PASS or FAIL.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To add a comment to the result, press the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Comment</a:t>
            </a:r>
            <a:r>
              <a:rPr lang="en-US" sz="2000">
                <a:latin typeface="Arial" pitchFamily="34" charset="0"/>
                <a:cs typeface="Arial" pitchFamily="34" charset="0"/>
              </a:rPr>
              <a:t> ” soft key.</a:t>
            </a:r>
            <a:endParaRPr lang="en-GB" sz="200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To accept the result, Press the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</a:t>
            </a:r>
            <a:r>
              <a:rPr lang="en-US" sz="2000">
                <a:latin typeface="Arial" pitchFamily="34" charset="0"/>
                <a:cs typeface="Arial" pitchFamily="34" charset="0"/>
              </a:rPr>
              <a:t> ” Soft Key.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12054513"/>
              </p:ext>
            </p:extLst>
          </p:nvPr>
        </p:nvGraphicFramePr>
        <p:xfrm>
          <a:off x="3235114" y="3167907"/>
          <a:ext cx="22479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Bitmap Image" r:id="rId3" imgW="4791744" imgH="6373115" progId="PBrush">
                  <p:embed/>
                </p:oleObj>
              </mc:Choice>
              <mc:Fallback>
                <p:oleObj name="Bitmap Image" r:id="rId3" imgW="4791744" imgH="6373115" progId="PBrush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114" y="3167907"/>
                        <a:ext cx="22479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130450"/>
            <a:ext cx="2233612" cy="30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31504" y="6137969"/>
            <a:ext cx="871296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>
                <a:latin typeface="Arial" pitchFamily="34" charset="0"/>
                <a:cs typeface="Arial" pitchFamily="34" charset="0"/>
              </a:rPr>
              <a:t>Allowing liquid to run into the meter STRIP PORT may damage the meter!</a:t>
            </a:r>
          </a:p>
        </p:txBody>
      </p:sp>
    </p:spTree>
    <p:extLst>
      <p:ext uri="{BB962C8B-B14F-4D97-AF65-F5344CB8AC3E}">
        <p14:creationId xmlns:p14="http://schemas.microsoft.com/office/powerpoint/2010/main" val="2366993214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5359" y="780913"/>
            <a:ext cx="7311617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baseline="30000">
                <a:latin typeface="Arial" pitchFamily="34" charset="0"/>
                <a:cs typeface="Arial" pitchFamily="34" charset="0"/>
              </a:rPr>
              <a:t>rd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 Step - Patient Sample Processing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917" y="1765413"/>
            <a:ext cx="6009961" cy="461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“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Remove </a:t>
            </a:r>
            <a:r>
              <a:rPr lang="en-US" sz="2000">
                <a:latin typeface="Arial" pitchFamily="34" charset="0"/>
                <a:cs typeface="Arial" pitchFamily="34" charset="0"/>
              </a:rPr>
              <a:t>” the meter from the docking station.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Press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Login</a:t>
            </a:r>
            <a:r>
              <a:rPr lang="en-US" sz="2000">
                <a:latin typeface="Arial" pitchFamily="34" charset="0"/>
                <a:cs typeface="Arial" pitchFamily="34" charset="0"/>
              </a:rPr>
              <a:t> ” then </a:t>
            </a:r>
            <a:r>
              <a:rPr lang="en-US" sz="2000">
                <a:latin typeface="Arial" charset="0"/>
                <a:cs typeface="Arial" charset="0"/>
              </a:rPr>
              <a:t>enter your </a:t>
            </a:r>
            <a:r>
              <a:rPr lang="en-US" sz="2000">
                <a:solidFill>
                  <a:schemeClr val="tx2"/>
                </a:solidFill>
                <a:latin typeface="Arial" charset="0"/>
                <a:cs typeface="Arial" charset="0"/>
              </a:rPr>
              <a:t>operator ID </a:t>
            </a:r>
            <a:r>
              <a:rPr lang="en-US" sz="2000">
                <a:latin typeface="Arial" charset="0"/>
                <a:cs typeface="Arial" charset="0"/>
              </a:rPr>
              <a:t>by</a:t>
            </a: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using the keypad on the touch screen and press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</a:t>
            </a:r>
            <a:r>
              <a:rPr lang="en-US" sz="2000">
                <a:latin typeface="Arial" pitchFamily="34" charset="0"/>
                <a:cs typeface="Arial" pitchFamily="34" charset="0"/>
              </a:rPr>
              <a:t> ”.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From the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Patient Test screen </a:t>
            </a:r>
            <a:r>
              <a:rPr lang="en-US" sz="2000">
                <a:latin typeface="Arial" pitchFamily="34" charset="0"/>
                <a:cs typeface="Arial" pitchFamily="34" charset="0"/>
              </a:rPr>
              <a:t>press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 </a:t>
            </a:r>
            <a:r>
              <a:rPr lang="en-US" sz="2000">
                <a:latin typeface="Arial" pitchFamily="34" charset="0"/>
                <a:cs typeface="Arial" pitchFamily="34" charset="0"/>
              </a:rPr>
              <a:t>”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From the</a:t>
            </a: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 Enter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Strip Lot screen </a:t>
            </a:r>
            <a:r>
              <a:rPr lang="en-US" sz="2000">
                <a:latin typeface="Arial" pitchFamily="34" charset="0"/>
                <a:cs typeface="Arial" pitchFamily="34" charset="0"/>
              </a:rPr>
              <a:t>scan the strip lot number by pressing </a:t>
            </a:r>
          </a:p>
          <a:p>
            <a:pPr>
              <a:lnSpc>
                <a:spcPct val="200000"/>
              </a:lnSpc>
            </a:pP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>
                <a:latin typeface="Arial" pitchFamily="34" charset="0"/>
                <a:cs typeface="Arial" pitchFamily="34" charset="0"/>
              </a:rPr>
              <a:t>“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Scan </a:t>
            </a:r>
            <a:r>
              <a:rPr lang="en-US" sz="2000">
                <a:latin typeface="Arial" pitchFamily="34" charset="0"/>
                <a:cs typeface="Arial" pitchFamily="34" charset="0"/>
              </a:rPr>
              <a:t>” then Press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</a:t>
            </a:r>
            <a:r>
              <a:rPr lang="en-US" sz="2000">
                <a:latin typeface="Arial" pitchFamily="34" charset="0"/>
                <a:cs typeface="Arial" pitchFamily="34" charset="0"/>
              </a:rPr>
              <a:t> ”.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866" y="2764122"/>
            <a:ext cx="2062943" cy="27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S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68" y="2775670"/>
            <a:ext cx="2043112" cy="271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35556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78" y="1844825"/>
            <a:ext cx="1855788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Grp="1" noChangeAspect="1"/>
          </p:cNvGraphicFramePr>
          <p:nvPr/>
        </p:nvGraphicFramePr>
        <p:xfrm>
          <a:off x="4086399" y="1844824"/>
          <a:ext cx="1858963" cy="235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Bitmap Image" r:id="rId4" imgW="4791744" imgH="6373115" progId="PBrush">
                  <p:embed/>
                </p:oleObj>
              </mc:Choice>
              <mc:Fallback>
                <p:oleObj name="Bitmap Image" r:id="rId4" imgW="4791744" imgH="6373115" progId="PBrush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399" y="1844824"/>
                        <a:ext cx="1858963" cy="2353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/>
        </p:nvGraphicFramePr>
        <p:xfrm>
          <a:off x="6136582" y="1849075"/>
          <a:ext cx="18637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Bitmap Image" r:id="rId6" imgW="4791744" imgH="6373115" progId="PBrush">
                  <p:embed/>
                </p:oleObj>
              </mc:Choice>
              <mc:Fallback>
                <p:oleObj name="Bitmap Image" r:id="rId6" imgW="4791744" imgH="6373115" progId="PBrush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582" y="1849075"/>
                        <a:ext cx="18637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90554" y="1063695"/>
            <a:ext cx="8692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Enter the </a:t>
            </a:r>
            <a:r>
              <a:rPr lang="en-US" sz="2000">
                <a:solidFill>
                  <a:schemeClr val="tx2"/>
                </a:solidFill>
                <a:latin typeface="Arial" charset="0"/>
                <a:cs typeface="Arial" charset="0"/>
              </a:rPr>
              <a:t>patient’s ID </a:t>
            </a:r>
            <a:r>
              <a:rPr lang="en-US" sz="2000">
                <a:latin typeface="Arial" pitchFamily="34" charset="0"/>
                <a:cs typeface="Arial" pitchFamily="34" charset="0"/>
              </a:rPr>
              <a:t>by scanning the label barcode or </a:t>
            </a:r>
            <a:r>
              <a:rPr lang="en-US" sz="2000">
                <a:latin typeface="Arial" charset="0"/>
                <a:cs typeface="Arial" charset="0"/>
              </a:rPr>
              <a:t>using the keypad on the touch screen</a:t>
            </a:r>
            <a:r>
              <a:rPr lang="en-US" sz="2000">
                <a:latin typeface="Arial" pitchFamily="34" charset="0"/>
                <a:cs typeface="Arial" pitchFamily="34" charset="0"/>
              </a:rPr>
              <a:t>. Press “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Accept </a:t>
            </a:r>
            <a:r>
              <a:rPr lang="en-US" sz="2000"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2416" y="4077072"/>
            <a:ext cx="67687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Strip screen </a:t>
            </a:r>
            <a:r>
              <a:rPr lang="en-US" sz="2000">
                <a:latin typeface="Arial" pitchFamily="34" charset="0"/>
                <a:cs typeface="Arial" pitchFamily="34" charset="0"/>
              </a:rPr>
              <a:t>displays. Insert a Test Strip as shown on the screen.</a:t>
            </a:r>
          </a:p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Discard the </a:t>
            </a: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drop</a:t>
            </a:r>
            <a:r>
              <a:rPr lang="en-US" sz="2000">
                <a:latin typeface="Arial" pitchFamily="34" charset="0"/>
                <a:cs typeface="Arial" pitchFamily="34" charset="0"/>
              </a:rPr>
              <a:t> and add the </a:t>
            </a: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2nd drop to the strip.</a:t>
            </a:r>
          </a:p>
          <a:p>
            <a:pPr marL="342900" indent="-342900" defTabSz="9144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>
                <a:latin typeface="Arial" pitchFamily="34" charset="0"/>
                <a:cs typeface="Arial" pitchFamily="34" charset="0"/>
              </a:rPr>
              <a:t> Result will appear in 6 seconds for glucose and 10 seconds for Ketone.</a:t>
            </a:r>
          </a:p>
        </p:txBody>
      </p:sp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909468"/>
            <a:ext cx="19383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984364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1025" y="1241426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>
                <a:latin typeface="Arial" pitchFamily="34" charset="0"/>
                <a:cs typeface="Arial" pitchFamily="34" charset="0"/>
              </a:rPr>
              <a:t>After result displays, remove the test strip and dispose of it in the </a:t>
            </a:r>
            <a:r>
              <a:rPr lang="en-US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sharp box</a:t>
            </a:r>
            <a:r>
              <a:rPr lang="en-US">
                <a:latin typeface="Arial" pitchFamily="34" charset="0"/>
                <a:cs typeface="Arial" pitchFamily="34" charset="0"/>
              </a:rPr>
              <a:t>..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>
                <a:latin typeface="Arial" pitchFamily="34" charset="0"/>
                <a:cs typeface="Arial" pitchFamily="34" charset="0"/>
              </a:rPr>
              <a:t>To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ACCEPT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the result, Press the “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Accept</a:t>
            </a:r>
            <a:r>
              <a:rPr lang="en-US">
                <a:latin typeface="Arial" pitchFamily="34" charset="0"/>
                <a:cs typeface="Arial" pitchFamily="34" charset="0"/>
              </a:rPr>
              <a:t> ” soft key.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>
                <a:latin typeface="Arial" pitchFamily="34" charset="0"/>
                <a:cs typeface="Arial" pitchFamily="34" charset="0"/>
              </a:rPr>
              <a:t>To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REJECT</a:t>
            </a:r>
            <a:r>
              <a:rPr lang="en-US">
                <a:latin typeface="Arial" pitchFamily="34" charset="0"/>
                <a:cs typeface="Arial" pitchFamily="34" charset="0"/>
              </a:rPr>
              <a:t> the result, Press the “ 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Reject</a:t>
            </a:r>
            <a:r>
              <a:rPr lang="en-US">
                <a:latin typeface="Arial" pitchFamily="34" charset="0"/>
                <a:cs typeface="Arial" pitchFamily="34" charset="0"/>
              </a:rPr>
              <a:t> ” soft key.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>
                <a:latin typeface="Arial" pitchFamily="34" charset="0"/>
                <a:cs typeface="Arial" pitchFamily="34" charset="0"/>
              </a:rPr>
              <a:t>To add a comment before accepting or rejecting the result, press the “ </a:t>
            </a:r>
            <a:r>
              <a:rPr 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Comment </a:t>
            </a:r>
            <a:r>
              <a:rPr lang="en-US">
                <a:latin typeface="Arial" pitchFamily="34" charset="0"/>
                <a:cs typeface="Arial" pitchFamily="34" charset="0"/>
              </a:rPr>
              <a:t>” key and choose from preset list. Accept your comment and accept or reject the result.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>
                <a:latin typeface="Arial" pitchFamily="34" charset="0"/>
                <a:cs typeface="Arial" pitchFamily="34" charset="0"/>
              </a:rPr>
              <a:t>Record the result in patient file.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>
                <a:latin typeface="Arial" pitchFamily="34" charset="0"/>
                <a:cs typeface="Arial" pitchFamily="34" charset="0"/>
              </a:rPr>
              <a:t>Return meter to the Docking Station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41" y="3637412"/>
            <a:ext cx="2462212" cy="292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99688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7007" y="749373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Results:</a:t>
            </a: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67034116"/>
              </p:ext>
            </p:extLst>
          </p:nvPr>
        </p:nvGraphicFramePr>
        <p:xfrm>
          <a:off x="7238772" y="1473669"/>
          <a:ext cx="1900238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Bitmap Image" r:id="rId3" imgW="9573961" imgH="12742857" progId="PBrush">
                  <p:embed/>
                </p:oleObj>
              </mc:Choice>
              <mc:Fallback>
                <p:oleObj name="Bitmap Image" r:id="rId3" imgW="9573961" imgH="12742857" progId="PBrush">
                  <p:embed/>
                  <p:pic>
                    <p:nvPicPr>
                      <p:cNvPr id="8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772" y="1473669"/>
                        <a:ext cx="1900238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18" y="4140090"/>
            <a:ext cx="379571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27B7494-7875-45EB-84AC-2ABAC0DC5519}"/>
              </a:ext>
            </a:extLst>
          </p:cNvPr>
          <p:cNvGrpSpPr/>
          <p:nvPr/>
        </p:nvGrpSpPr>
        <p:grpSpPr>
          <a:xfrm>
            <a:off x="960306" y="2276231"/>
            <a:ext cx="4752528" cy="3477875"/>
            <a:chOff x="1979883" y="1417639"/>
            <a:chExt cx="4752528" cy="3477875"/>
          </a:xfrm>
        </p:grpSpPr>
        <p:sp>
          <p:nvSpPr>
            <p:cNvPr id="6" name="Rectangle 5"/>
            <p:cNvSpPr/>
            <p:nvPr/>
          </p:nvSpPr>
          <p:spPr>
            <a:xfrm>
              <a:off x="1979883" y="1417639"/>
              <a:ext cx="4752528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v"/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Normal range in </a:t>
              </a:r>
              <a:r>
                <a:rPr lang="en-US" sz="2000" b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BLUE</a:t>
              </a:r>
              <a:r>
                <a:rPr lang="en-US" sz="200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342900" indent="-342900">
                <a:buFont typeface="Wingdings" pitchFamily="2" charset="2"/>
                <a:buChar char="v"/>
              </a:pPr>
              <a:endParaRPr lang="en-US" sz="2000" b="1" u="sng">
                <a:solidFill>
                  <a:srgbClr val="90C757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Font typeface="Wingdings" pitchFamily="2" charset="2"/>
                <a:buChar char="v"/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   displays </a:t>
              </a:r>
              <a:r>
                <a:rPr lang="en-US" sz="2000">
                  <a:solidFill>
                    <a:srgbClr val="FF66FF"/>
                  </a:solidFill>
                  <a:latin typeface="Arial" pitchFamily="34" charset="0"/>
                  <a:cs typeface="Arial" pitchFamily="34" charset="0"/>
                </a:rPr>
                <a:t>Abnormal</a:t>
              </a:r>
              <a:r>
                <a:rPr lang="en-US" sz="2000">
                  <a:latin typeface="Arial" pitchFamily="34" charset="0"/>
                  <a:cs typeface="Arial" pitchFamily="34" charset="0"/>
                </a:rPr>
                <a:t> High results.</a:t>
              </a:r>
            </a:p>
            <a:p>
              <a:pPr marL="342900" indent="-342900">
                <a:buFont typeface="Wingdings" pitchFamily="2" charset="2"/>
                <a:buChar char="v"/>
              </a:pPr>
              <a:endParaRPr lang="en-US" sz="200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Font typeface="Wingdings" pitchFamily="2" charset="2"/>
                <a:buChar char="v"/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   displays </a:t>
              </a:r>
              <a:r>
                <a:rPr lang="en-US" sz="2000">
                  <a:solidFill>
                    <a:srgbClr val="FF66FF"/>
                  </a:solidFill>
                  <a:latin typeface="Arial" pitchFamily="34" charset="0"/>
                  <a:cs typeface="Arial" pitchFamily="34" charset="0"/>
                </a:rPr>
                <a:t>Abnormal</a:t>
              </a:r>
              <a:r>
                <a:rPr lang="en-US" sz="2000">
                  <a:latin typeface="Arial" pitchFamily="34" charset="0"/>
                  <a:cs typeface="Arial" pitchFamily="34" charset="0"/>
                </a:rPr>
                <a:t> Low results.</a:t>
              </a:r>
            </a:p>
            <a:p>
              <a:pPr marL="342900" indent="-342900">
                <a:buFont typeface="Wingdings" pitchFamily="2" charset="2"/>
                <a:buChar char="v"/>
              </a:pPr>
              <a:endParaRPr lang="en-US" sz="200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Font typeface="Wingdings" pitchFamily="2" charset="2"/>
                <a:buChar char="v"/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    display </a:t>
              </a:r>
              <a:r>
                <a:rPr lang="en-US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Critical High</a:t>
              </a:r>
              <a:r>
                <a:rPr lang="en-US" sz="2000">
                  <a:latin typeface="Arial" pitchFamily="34" charset="0"/>
                  <a:cs typeface="Arial" pitchFamily="34" charset="0"/>
                </a:rPr>
                <a:t> results.</a:t>
              </a:r>
            </a:p>
            <a:p>
              <a:pPr marL="342900" indent="-342900">
                <a:buFont typeface="Wingdings" pitchFamily="2" charset="2"/>
                <a:buChar char="v"/>
              </a:pPr>
              <a:endParaRPr lang="en-US" sz="200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Font typeface="Wingdings" pitchFamily="2" charset="2"/>
                <a:buChar char="v"/>
              </a:pPr>
              <a:r>
                <a:rPr lang="en-US" sz="2000">
                  <a:latin typeface="Arial" pitchFamily="34" charset="0"/>
                  <a:cs typeface="Arial" pitchFamily="34" charset="0"/>
                </a:rPr>
                <a:t>    display </a:t>
              </a:r>
              <a:r>
                <a:rPr lang="en-US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Critical Low</a:t>
              </a:r>
              <a:r>
                <a:rPr lang="en-US" sz="2000">
                  <a:latin typeface="Arial" pitchFamily="34" charset="0"/>
                  <a:cs typeface="Arial" pitchFamily="34" charset="0"/>
                </a:rPr>
                <a:t> results.</a:t>
              </a:r>
            </a:p>
            <a:p>
              <a:endParaRPr lang="en-US" sz="2000">
                <a:latin typeface="Arial" pitchFamily="34" charset="0"/>
                <a:cs typeface="Arial" pitchFamily="34" charset="0"/>
              </a:endParaRPr>
            </a:p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Down Arrow 6"/>
            <p:cNvSpPr>
              <a:spLocks noChangeArrowheads="1"/>
            </p:cNvSpPr>
            <p:nvPr/>
          </p:nvSpPr>
          <p:spPr bwMode="auto">
            <a:xfrm flipH="1" flipV="1">
              <a:off x="2370065" y="2060849"/>
              <a:ext cx="153987" cy="325437"/>
            </a:xfrm>
            <a:prstGeom prst="downArrow">
              <a:avLst>
                <a:gd name="adj1" fmla="val 50000"/>
                <a:gd name="adj2" fmla="val 49489"/>
              </a:avLst>
            </a:prstGeom>
            <a:solidFill>
              <a:srgbClr val="FF0000"/>
            </a:solidFill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ar-QA" sz="2000">
                <a:solidFill>
                  <a:srgbClr val="FF0000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flipH="1">
              <a:off x="2370064" y="2642743"/>
              <a:ext cx="152400" cy="32702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QA" sz="200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2279576" y="3252589"/>
              <a:ext cx="338138" cy="325438"/>
              <a:chOff x="3579" y="738"/>
              <a:chExt cx="213" cy="205"/>
            </a:xfrm>
          </p:grpSpPr>
          <p:sp>
            <p:nvSpPr>
              <p:cNvPr id="12" name="Down Arrow 8"/>
              <p:cNvSpPr>
                <a:spLocks noChangeArrowheads="1"/>
              </p:cNvSpPr>
              <p:nvPr/>
            </p:nvSpPr>
            <p:spPr bwMode="auto">
              <a:xfrm flipH="1" flipV="1">
                <a:off x="3695" y="738"/>
                <a:ext cx="97" cy="205"/>
              </a:xfrm>
              <a:prstGeom prst="downArrow">
                <a:avLst>
                  <a:gd name="adj1" fmla="val 50000"/>
                  <a:gd name="adj2" fmla="val 49489"/>
                </a:avLst>
              </a:prstGeom>
              <a:solidFill>
                <a:srgbClr val="FF0000"/>
              </a:solidFill>
              <a:ln w="9525" algn="ctr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>
                  <a:defRPr/>
                </a:pPr>
                <a:endParaRPr lang="ar-QA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Down Arrow 8"/>
              <p:cNvSpPr>
                <a:spLocks noChangeArrowheads="1"/>
              </p:cNvSpPr>
              <p:nvPr/>
            </p:nvSpPr>
            <p:spPr bwMode="auto">
              <a:xfrm flipH="1" flipV="1">
                <a:off x="3579" y="738"/>
                <a:ext cx="105" cy="205"/>
              </a:xfrm>
              <a:prstGeom prst="downArrow">
                <a:avLst>
                  <a:gd name="adj1" fmla="val 50000"/>
                  <a:gd name="adj2" fmla="val 45718"/>
                </a:avLst>
              </a:prstGeom>
              <a:solidFill>
                <a:srgbClr val="FF0000"/>
              </a:solidFill>
              <a:ln w="9525" algn="ctr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>
                  <a:defRPr/>
                </a:pPr>
                <a:endParaRPr lang="ar-QA" sz="20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 rot="10800000">
              <a:off x="2279576" y="3896631"/>
              <a:ext cx="338138" cy="325437"/>
              <a:chOff x="3579" y="738"/>
              <a:chExt cx="213" cy="205"/>
            </a:xfrm>
          </p:grpSpPr>
          <p:sp>
            <p:nvSpPr>
              <p:cNvPr id="15" name="Down Arrow 8"/>
              <p:cNvSpPr/>
              <p:nvPr/>
            </p:nvSpPr>
            <p:spPr>
              <a:xfrm flipH="1" flipV="1">
                <a:off x="3695" y="738"/>
                <a:ext cx="97" cy="205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QA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Down Arrow 8"/>
              <p:cNvSpPr/>
              <p:nvPr/>
            </p:nvSpPr>
            <p:spPr>
              <a:xfrm flipH="1" flipV="1">
                <a:off x="3579" y="738"/>
                <a:ext cx="105" cy="205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QA" sz="200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850044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9641" y="746933"/>
            <a:ext cx="3092513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57150" indent="-57150" algn="ctr" defTabSz="914400">
              <a:spcBef>
                <a:spcPct val="0"/>
              </a:spcBef>
              <a:tabLst>
                <a:tab pos="171450" algn="l"/>
                <a:tab pos="228600" algn="l"/>
              </a:tabLst>
            </a:pP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Important Notes: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7E250-30C2-42EC-86D0-2726091AD972}"/>
              </a:ext>
            </a:extLst>
          </p:cNvPr>
          <p:cNvSpPr/>
          <p:nvPr/>
        </p:nvSpPr>
        <p:spPr>
          <a:xfrm>
            <a:off x="1882641" y="2008052"/>
            <a:ext cx="8424570" cy="40934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defTabSz="914400">
              <a:spcBef>
                <a:spcPct val="0"/>
              </a:spcBef>
              <a:buFont typeface="Wingdings" pitchFamily="2" charset="2"/>
              <a:buChar char="v"/>
              <a:tabLst>
                <a:tab pos="171450" algn="l"/>
                <a:tab pos="228600" algn="l"/>
              </a:tabLst>
            </a:pPr>
            <a:r>
              <a:rPr lang="en-US" sz="2000">
                <a:latin typeface="Arial"/>
                <a:cs typeface="Arial"/>
              </a:rPr>
              <a:t>The test strip must fill completely upon touching the blood drop.  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defTabSz="914400">
              <a:tabLst>
                <a:tab pos="171450" algn="l"/>
                <a:tab pos="228600" algn="l"/>
              </a:tabLst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Wingdings,Sans-Serif" pitchFamily="2" charset="2"/>
              <a:buChar char="v"/>
              <a:tabLst>
                <a:tab pos="171450" algn="l"/>
                <a:tab pos="228600" algn="l"/>
              </a:tabLst>
            </a:pPr>
            <a:r>
              <a:rPr lang="en-US" sz="2000">
                <a:latin typeface="Arial"/>
                <a:cs typeface="Arial"/>
              </a:rPr>
              <a:t>Testing will not begin until enough blood has been added to the strip. </a:t>
            </a:r>
            <a:endParaRPr lang="en-US">
              <a:latin typeface="Constantia"/>
              <a:cs typeface="Arial"/>
            </a:endParaRPr>
          </a:p>
          <a:p>
            <a:pPr marL="342900" indent="-342900" defTabSz="914400">
              <a:buFont typeface="Wingdings,Sans-Serif" pitchFamily="2" charset="2"/>
              <a:buChar char="v"/>
              <a:tabLst>
                <a:tab pos="171450" algn="l"/>
                <a:tab pos="228600" algn="l"/>
              </a:tabLst>
            </a:pPr>
            <a:endParaRPr lang="en-US" sz="2000">
              <a:latin typeface="Arial"/>
              <a:cs typeface="Arial"/>
            </a:endParaRPr>
          </a:p>
          <a:p>
            <a:pPr marL="914400" lvl="1" indent="-457200" defTabSz="914400">
              <a:buFont typeface="Wingdings"/>
              <a:buChar char="Ø"/>
              <a:tabLst>
                <a:tab pos="171450" algn="l"/>
                <a:tab pos="228600" algn="l"/>
              </a:tabLst>
            </a:pPr>
            <a:r>
              <a:rPr lang="en-US" sz="2000">
                <a:latin typeface="Arial"/>
                <a:cs typeface="Arial"/>
              </a:rPr>
              <a:t>Do not touch the strip to the blood drop a second time. </a:t>
            </a:r>
            <a:endParaRPr lang="en-US"/>
          </a:p>
          <a:p>
            <a:pPr marL="914400" lvl="1" indent="-457200" defTabSz="914400">
              <a:spcBef>
                <a:spcPct val="0"/>
              </a:spcBef>
              <a:buFont typeface="Wingdings"/>
              <a:buChar char="Ø"/>
              <a:tabLst>
                <a:tab pos="171450" algn="l"/>
                <a:tab pos="228600" algn="l"/>
              </a:tabLst>
            </a:pPr>
            <a:endParaRPr lang="en-US" sz="2000">
              <a:latin typeface="Arial"/>
              <a:cs typeface="Arial"/>
            </a:endParaRPr>
          </a:p>
          <a:p>
            <a:pPr marL="914400" lvl="1" indent="-457200" defTabSz="914400">
              <a:spcBef>
                <a:spcPct val="0"/>
              </a:spcBef>
              <a:buFont typeface="Wingdings"/>
              <a:buChar char="Ø"/>
              <a:tabLst>
                <a:tab pos="171450" algn="l"/>
                <a:tab pos="228600" algn="l"/>
              </a:tabLst>
            </a:pPr>
            <a:r>
              <a:rPr lang="en-US" sz="2000">
                <a:latin typeface="Arial"/>
                <a:cs typeface="Arial"/>
              </a:rPr>
              <a:t>Discard the test strip and repeat the test with a new test strip.</a:t>
            </a:r>
            <a:endParaRPr lang="en-US" sz="2000">
              <a:ea typeface="+mn-lt"/>
              <a:cs typeface="+mn-lt"/>
            </a:endParaRPr>
          </a:p>
          <a:p>
            <a:pPr marL="342900" indent="-342900" defTabSz="914400">
              <a:buFont typeface="Wingdings" pitchFamily="2" charset="2"/>
              <a:buChar char="v"/>
              <a:tabLst>
                <a:tab pos="171450" algn="l"/>
                <a:tab pos="228600" algn="l"/>
              </a:tabLst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Wingdings" pitchFamily="2" charset="2"/>
              <a:buChar char="v"/>
              <a:tabLst>
                <a:tab pos="171450" algn="l"/>
                <a:tab pos="228600" algn="l"/>
              </a:tabLst>
            </a:pPr>
            <a:r>
              <a:rPr lang="en-US" sz="2000">
                <a:latin typeface="Arial"/>
                <a:cs typeface="Arial"/>
              </a:rPr>
              <a:t> Do not let blood run down into the meter.</a:t>
            </a:r>
          </a:p>
          <a:p>
            <a:pPr marL="342900" indent="-342900" defTabSz="914400">
              <a:buFont typeface="Wingdings" pitchFamily="2" charset="2"/>
              <a:buChar char="v"/>
              <a:tabLst>
                <a:tab pos="171450" algn="l"/>
                <a:tab pos="228600" algn="l"/>
              </a:tabLst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Wingdings" pitchFamily="2" charset="2"/>
              <a:buChar char="v"/>
              <a:tabLst>
                <a:tab pos="171450" algn="l"/>
                <a:tab pos="228600" algn="l"/>
              </a:tabLst>
            </a:pPr>
            <a:r>
              <a:rPr lang="en-US" sz="2000">
                <a:latin typeface="Arial"/>
                <a:cs typeface="Arial"/>
              </a:rPr>
              <a:t> Do not apply sample to the top of the strip.</a:t>
            </a:r>
          </a:p>
          <a:p>
            <a:pPr marL="342900" indent="-342900" defTabSz="914400">
              <a:buFont typeface="Wingdings" pitchFamily="2" charset="2"/>
              <a:buChar char="v"/>
              <a:tabLst>
                <a:tab pos="171450" algn="l"/>
                <a:tab pos="228600" algn="l"/>
              </a:tabLst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Wingdings" pitchFamily="2" charset="2"/>
              <a:buChar char="v"/>
              <a:tabLst>
                <a:tab pos="171450" algn="l"/>
                <a:tab pos="228600" algn="l"/>
              </a:tabLst>
            </a:pPr>
            <a:r>
              <a:rPr lang="en-US" sz="2000">
                <a:latin typeface="Arial"/>
                <a:cs typeface="Arial"/>
              </a:rPr>
              <a:t> Blood fills the strip from the </a:t>
            </a:r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End by capillary action.</a:t>
            </a:r>
          </a:p>
        </p:txBody>
      </p:sp>
    </p:spTree>
    <p:extLst>
      <p:ext uri="{BB962C8B-B14F-4D97-AF65-F5344CB8AC3E}">
        <p14:creationId xmlns:p14="http://schemas.microsoft.com/office/powerpoint/2010/main" val="3359247398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32" y="56487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What is Point of Care Testing?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61" y="1328162"/>
            <a:ext cx="11248851" cy="2959208"/>
          </a:xfrm>
        </p:spPr>
        <p:txBody>
          <a:bodyPr vert="horz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>
                <a:latin typeface="Arial"/>
                <a:cs typeface="Arial"/>
              </a:rPr>
              <a:t>Point of Care Testing (</a:t>
            </a:r>
            <a:r>
              <a:rPr lang="en-US" sz="2400" b="1">
                <a:solidFill>
                  <a:schemeClr val="accent1"/>
                </a:solidFill>
                <a:latin typeface="Arial"/>
                <a:cs typeface="Arial"/>
              </a:rPr>
              <a:t>POCT</a:t>
            </a:r>
            <a:r>
              <a:rPr lang="en-US" sz="2400">
                <a:latin typeface="Arial"/>
                <a:cs typeface="Arial"/>
              </a:rPr>
              <a:t>) as defined by the College of American Pathologists (</a:t>
            </a:r>
            <a:r>
              <a:rPr lang="en-US" sz="2400" b="1">
                <a:solidFill>
                  <a:schemeClr val="accent1"/>
                </a:solidFill>
                <a:latin typeface="Arial"/>
                <a:cs typeface="Arial"/>
              </a:rPr>
              <a:t>CAP</a:t>
            </a:r>
            <a:r>
              <a:rPr lang="en-US" sz="2400">
                <a:latin typeface="Arial"/>
                <a:cs typeface="Arial"/>
              </a:rPr>
              <a:t>):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lvl="1" indent="-246380">
              <a:lnSpc>
                <a:spcPct val="120000"/>
              </a:lnSpc>
              <a:buFont typeface="Wingdings"/>
              <a:buChar char="Ø"/>
            </a:pPr>
            <a:r>
              <a:rPr lang="en-US">
                <a:latin typeface="Arial"/>
                <a:cs typeface="Arial"/>
              </a:rPr>
              <a:t>tests designed to be used at or near the site where the patient is located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lvl="1" indent="-246380">
              <a:lnSpc>
                <a:spcPct val="120000"/>
              </a:lnSpc>
              <a:buFont typeface="Wingdings"/>
              <a:buChar char="Ø"/>
            </a:pPr>
            <a:r>
              <a:rPr lang="en-US">
                <a:latin typeface="Arial"/>
                <a:cs typeface="Arial"/>
              </a:rPr>
              <a:t>do not require permanent dedicated space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lvl="1" indent="-246380">
              <a:lnSpc>
                <a:spcPct val="120000"/>
              </a:lnSpc>
              <a:buFont typeface="Wingdings"/>
              <a:buChar char="Ø"/>
            </a:pPr>
            <a:r>
              <a:rPr lang="en-US">
                <a:latin typeface="Arial"/>
                <a:cs typeface="Arial"/>
              </a:rPr>
              <a:t>performed outside the physical facilities of the clinical laboratories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lvl="1" indent="-246380">
              <a:lnSpc>
                <a:spcPct val="120000"/>
              </a:lnSpc>
              <a:buFont typeface="Wingdings"/>
              <a:buChar char="Ø"/>
            </a:pPr>
            <a:r>
              <a:rPr lang="en-US">
                <a:latin typeface="Arial"/>
                <a:cs typeface="Arial"/>
              </a:rPr>
              <a:t>performed by non-laboratory personnel. 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1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endParaRPr lang="en-US" sz="80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9E04B-01B1-4505-8E99-A79E45FAE63B}"/>
              </a:ext>
            </a:extLst>
          </p:cNvPr>
          <p:cNvSpPr txBox="1"/>
          <p:nvPr/>
        </p:nvSpPr>
        <p:spPr>
          <a:xfrm>
            <a:off x="656825" y="4606344"/>
            <a:ext cx="981584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cs typeface="Arial"/>
              </a:rPr>
              <a:t>The overall test management process is being supervised by the laboratory.​</a:t>
            </a:r>
          </a:p>
          <a:p>
            <a:r>
              <a:rPr lang="en-US" sz="2000" dirty="0">
                <a:cs typeface="Arial"/>
              </a:rPr>
              <a:t>​</a:t>
            </a: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225544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6725" y="638246"/>
            <a:ext cx="2730235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57150" indent="-57150" algn="ctr" defTabSz="914400">
              <a:spcBef>
                <a:spcPct val="0"/>
              </a:spcBef>
              <a:tabLst>
                <a:tab pos="171450" algn="l"/>
                <a:tab pos="228600" algn="l"/>
              </a:tabLst>
            </a:pP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Review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666" y="2457246"/>
            <a:ext cx="8784976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Results can be recalled and reviewed.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From the </a:t>
            </a:r>
            <a:r>
              <a:rPr lang="en-US" sz="2000" b="1">
                <a:solidFill>
                  <a:srgbClr val="31859C"/>
                </a:solidFill>
                <a:latin typeface="Arial"/>
                <a:cs typeface="Arial"/>
              </a:rPr>
              <a:t>Patient Test screen</a:t>
            </a:r>
            <a:r>
              <a:rPr lang="en-US" sz="2000">
                <a:latin typeface="Arial"/>
                <a:cs typeface="Arial"/>
              </a:rPr>
              <a:t>, touch the “ </a:t>
            </a:r>
            <a:r>
              <a:rPr lang="en-US" sz="2000">
                <a:solidFill>
                  <a:schemeClr val="accent1"/>
                </a:solidFill>
                <a:latin typeface="Arial"/>
                <a:cs typeface="Arial"/>
              </a:rPr>
              <a:t>Review </a:t>
            </a:r>
            <a:r>
              <a:rPr lang="en-US" sz="2000">
                <a:latin typeface="Arial"/>
                <a:cs typeface="Arial"/>
              </a:rPr>
              <a:t>” Soft Key.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The </a:t>
            </a:r>
            <a:r>
              <a:rPr lang="en-US" sz="2000" b="1">
                <a:solidFill>
                  <a:srgbClr val="31859C"/>
                </a:solidFill>
                <a:latin typeface="Arial"/>
                <a:cs typeface="Arial"/>
              </a:rPr>
              <a:t>Review Results screen </a:t>
            </a:r>
            <a:r>
              <a:rPr lang="en-US" sz="2000">
                <a:latin typeface="Arial"/>
                <a:cs typeface="Arial"/>
              </a:rPr>
              <a:t>will display.</a:t>
            </a:r>
          </a:p>
          <a:p>
            <a:pPr>
              <a:lnSpc>
                <a:spcPct val="80000"/>
              </a:lnSpc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Previous results can be </a:t>
            </a:r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sorted by: </a:t>
            </a:r>
            <a:br>
              <a:rPr lang="en-US" sz="2000">
                <a:latin typeface="Arial" pitchFamily="34" charset="0"/>
                <a:cs typeface="Arial" pitchFamily="34" charset="0"/>
              </a:rPr>
            </a:br>
            <a:r>
              <a:rPr lang="en-US" sz="2000">
                <a:latin typeface="Arial"/>
                <a:cs typeface="Arial"/>
              </a:rPr>
              <a:t>      ID, Time/Date, or Type.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“</a:t>
            </a:r>
            <a:r>
              <a:rPr lang="en-US" sz="200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lang="en-US" sz="2000">
                <a:solidFill>
                  <a:schemeClr val="accent1"/>
                </a:solidFill>
                <a:latin typeface="Arial"/>
                <a:cs typeface="Arial"/>
              </a:rPr>
              <a:t>Touch</a:t>
            </a:r>
            <a:r>
              <a:rPr lang="en-US" sz="2000">
                <a:latin typeface="Arial"/>
                <a:cs typeface="Arial"/>
              </a:rPr>
              <a:t> ” any result on the screen.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Press the “ </a:t>
            </a:r>
            <a:r>
              <a:rPr lang="en-US" sz="2000">
                <a:solidFill>
                  <a:schemeClr val="accent1"/>
                </a:solidFill>
                <a:latin typeface="Arial"/>
                <a:cs typeface="Arial"/>
              </a:rPr>
              <a:t>View</a:t>
            </a:r>
            <a:r>
              <a:rPr lang="en-US" sz="2000">
                <a:latin typeface="Arial"/>
                <a:cs typeface="Arial"/>
              </a:rPr>
              <a:t> ” Soft Key to view the result.</a:t>
            </a: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8431563"/>
              </p:ext>
            </p:extLst>
          </p:nvPr>
        </p:nvGraphicFramePr>
        <p:xfrm>
          <a:off x="9334373" y="3255731"/>
          <a:ext cx="2156406" cy="292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Bitmap Image" r:id="rId3" imgW="4791744" imgH="6657143" progId="PBrush">
                  <p:embed/>
                </p:oleObj>
              </mc:Choice>
              <mc:Fallback>
                <p:oleObj name="Bitmap Image" r:id="rId3" imgW="4791744" imgH="6657143" progId="PBrush">
                  <p:embed/>
                  <p:pic>
                    <p:nvPicPr>
                      <p:cNvPr id="8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373" y="3255731"/>
                        <a:ext cx="2156406" cy="2926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2" descr="S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224" r="301" b="224"/>
          <a:stretch>
            <a:fillRect/>
          </a:stretch>
        </p:blipFill>
        <p:spPr bwMode="auto">
          <a:xfrm>
            <a:off x="6293858" y="3360915"/>
            <a:ext cx="21558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69B310-43E9-43FF-9C95-FF07706A2B3E}"/>
              </a:ext>
            </a:extLst>
          </p:cNvPr>
          <p:cNvCxnSpPr/>
          <p:nvPr/>
        </p:nvCxnSpPr>
        <p:spPr>
          <a:xfrm flipV="1">
            <a:off x="8536020" y="4913087"/>
            <a:ext cx="692699" cy="22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734551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9105" y="703303"/>
            <a:ext cx="4572000" cy="58477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" indent="-57150" algn="ctr" defTabSz="914400">
              <a:spcBef>
                <a:spcPct val="0"/>
              </a:spcBef>
              <a:tabLst>
                <a:tab pos="171450" algn="l"/>
                <a:tab pos="228600" algn="l"/>
              </a:tabLst>
            </a:pP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Operator Log Out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9139" y="1662111"/>
            <a:ext cx="7848872" cy="14465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From the 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Patient Test screen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, press “ </a:t>
            </a:r>
            <a:r>
              <a:rPr lang="en-US" sz="2000">
                <a:solidFill>
                  <a:schemeClr val="accent1"/>
                </a:solidFill>
                <a:latin typeface="Arial"/>
                <a:cs typeface="Arial"/>
              </a:rPr>
              <a:t>Logout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” Soft Key.</a:t>
            </a:r>
          </a:p>
          <a:p>
            <a:pPr marL="342900" indent="-342900" defTabSz="9144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>
                <a:latin typeface="Arial"/>
                <a:cs typeface="Arial"/>
              </a:rPr>
              <a:t>The 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View Operator screen </a:t>
            </a:r>
            <a:r>
              <a:rPr lang="en-US" sz="2000">
                <a:latin typeface="Arial"/>
                <a:cs typeface="Arial"/>
              </a:rPr>
              <a:t>displays.</a:t>
            </a:r>
          </a:p>
          <a:p>
            <a:pPr marL="342900" indent="-342900" defTabSz="9144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>
                <a:latin typeface="Arial"/>
                <a:cs typeface="Arial"/>
              </a:rPr>
              <a:t>Press the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“ </a:t>
            </a:r>
            <a:r>
              <a:rPr lang="en-US" sz="2000">
                <a:solidFill>
                  <a:schemeClr val="accent1"/>
                </a:solidFill>
                <a:latin typeface="Arial"/>
                <a:cs typeface="Arial"/>
              </a:rPr>
              <a:t>Logout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”</a:t>
            </a:r>
            <a:r>
              <a:rPr lang="en-US" sz="2000">
                <a:latin typeface="Arial"/>
                <a:cs typeface="Arial"/>
              </a:rPr>
              <a:t> button on the touch screen to log off the meter.</a:t>
            </a:r>
          </a:p>
        </p:txBody>
      </p:sp>
      <p:pic>
        <p:nvPicPr>
          <p:cNvPr id="7" name="Picture 12" descr="S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224" r="301" b="224"/>
          <a:stretch>
            <a:fillRect/>
          </a:stretch>
        </p:blipFill>
        <p:spPr bwMode="auto">
          <a:xfrm>
            <a:off x="3008143" y="3683000"/>
            <a:ext cx="1905047" cy="255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36177716"/>
              </p:ext>
            </p:extLst>
          </p:nvPr>
        </p:nvGraphicFramePr>
        <p:xfrm>
          <a:off x="7259972" y="3683000"/>
          <a:ext cx="1872234" cy="254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Bitmap Image" r:id="rId4" imgW="9573961" imgH="12742857" progId="PBrush">
                  <p:embed/>
                </p:oleObj>
              </mc:Choice>
              <mc:Fallback>
                <p:oleObj name="Bitmap Image" r:id="rId4" imgW="9573961" imgH="12742857" progId="PBrush">
                  <p:embed/>
                  <p:pic>
                    <p:nvPicPr>
                      <p:cNvPr id="8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972" y="3683000"/>
                        <a:ext cx="1872234" cy="2548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316302" y="4934552"/>
            <a:ext cx="1497628" cy="1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23403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049" y="806308"/>
            <a:ext cx="6332183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57150" indent="-57150" algn="ctr" defTabSz="914400">
              <a:spcBef>
                <a:spcPct val="0"/>
              </a:spcBef>
              <a:tabLst>
                <a:tab pos="171450" algn="l"/>
                <a:tab pos="228600" algn="l"/>
              </a:tabLst>
            </a:pP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Critical Results Reporting (Glucose)</a:t>
            </a:r>
          </a:p>
        </p:txBody>
      </p:sp>
      <p:sp>
        <p:nvSpPr>
          <p:cNvPr id="6" name="Rectangle 5"/>
          <p:cNvSpPr/>
          <p:nvPr/>
        </p:nvSpPr>
        <p:spPr>
          <a:xfrm>
            <a:off x="691345" y="1811660"/>
            <a:ext cx="11110786" cy="36009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300000"/>
              </a:lnSpc>
              <a:buFont typeface="Wingdings" pitchFamily="2" charset="2"/>
              <a:buChar char="v"/>
            </a:pPr>
            <a:r>
              <a:rPr lang="en-US" sz="2400">
                <a:latin typeface="Arial"/>
                <a:cs typeface="Arial"/>
              </a:rPr>
              <a:t> 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Critical Range</a:t>
            </a:r>
            <a:r>
              <a:rPr lang="en-US" sz="2400">
                <a:latin typeface="Arial"/>
                <a:cs typeface="Arial"/>
              </a:rPr>
              <a:t>: less than “ ≤ 2.2 mmol/L ”  or  more than “ ≥ 28.0 mmol/L ”.</a:t>
            </a:r>
          </a:p>
          <a:p>
            <a:pPr marL="285750" indent="-285750">
              <a:lnSpc>
                <a:spcPct val="300000"/>
              </a:lnSpc>
              <a:buFont typeface="Wingdings" pitchFamily="2" charset="2"/>
              <a:buChar char="v"/>
            </a:pPr>
            <a:r>
              <a:rPr lang="en-US" sz="2400">
                <a:latin typeface="Arial"/>
                <a:cs typeface="Arial"/>
              </a:rPr>
              <a:t> If the glucose result is critical for fasting </a:t>
            </a:r>
            <a:r>
              <a:rPr lang="en-US" sz="2400">
                <a:solidFill>
                  <a:schemeClr val="accent1"/>
                </a:solidFill>
                <a:latin typeface="Arial"/>
                <a:cs typeface="Arial"/>
              </a:rPr>
              <a:t>repeat the test again</a:t>
            </a:r>
            <a:r>
              <a:rPr lang="en-US" sz="240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>
                <a:latin typeface="Arial"/>
                <a:cs typeface="Arial"/>
              </a:rPr>
              <a:t>Critical patient results are </a:t>
            </a:r>
            <a:r>
              <a:rPr lang="en-US" sz="2400">
                <a:solidFill>
                  <a:schemeClr val="accent1"/>
                </a:solidFill>
                <a:latin typeface="Arial"/>
                <a:cs typeface="Arial"/>
              </a:rPr>
              <a:t>documented</a:t>
            </a:r>
            <a:r>
              <a:rPr lang="en-US" sz="2400">
                <a:latin typeface="Arial"/>
                <a:cs typeface="Arial"/>
              </a:rPr>
              <a:t> in the “</a:t>
            </a:r>
            <a:r>
              <a:rPr lang="en-US" sz="2400" u="sng">
                <a:solidFill>
                  <a:srgbClr val="FF0000"/>
                </a:solidFill>
                <a:latin typeface="Arial"/>
                <a:cs typeface="Arial"/>
              </a:rPr>
              <a:t>Critical Result Log Sheet</a:t>
            </a:r>
            <a:r>
              <a:rPr lang="en-US" sz="2400" u="sng">
                <a:latin typeface="Arial"/>
                <a:cs typeface="Arial"/>
              </a:rPr>
              <a:t>”</a:t>
            </a:r>
            <a:r>
              <a:rPr lang="en-US" sz="2400">
                <a:latin typeface="Arial"/>
                <a:cs typeface="Arial"/>
              </a:rPr>
              <a:t>  and a 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copy </a:t>
            </a:r>
            <a:r>
              <a:rPr lang="en-US" sz="2400">
                <a:latin typeface="Arial"/>
                <a:cs typeface="Arial"/>
              </a:rPr>
              <a:t>should be forwarded to the laboratory. </a:t>
            </a: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94509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2345" y="585170"/>
            <a:ext cx="2419252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Maintenance</a:t>
            </a:r>
            <a:endParaRPr lang="en-US" sz="32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842" y="901106"/>
            <a:ext cx="9036496" cy="3555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defTabSz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90C757"/>
                </a:solidFill>
                <a:latin typeface="Arial"/>
                <a:cs typeface="Arial"/>
              </a:rPr>
              <a:t> </a:t>
            </a:r>
            <a:r>
              <a:rPr lang="en-US" b="1" u="sng">
                <a:solidFill>
                  <a:srgbClr val="90C757"/>
                </a:solidFill>
                <a:latin typeface="Arial"/>
                <a:cs typeface="Arial"/>
              </a:rPr>
              <a:t>Daily Maintenance:</a:t>
            </a:r>
          </a:p>
          <a:p>
            <a:pPr defTabSz="0">
              <a:lnSpc>
                <a:spcPct val="150000"/>
              </a:lnSpc>
            </a:pPr>
            <a:r>
              <a:rPr lang="en-US" sz="1600" b="1" u="sng">
                <a:solidFill>
                  <a:srgbClr val="FF99FF"/>
                </a:solidFill>
                <a:latin typeface="Arial"/>
                <a:cs typeface="Arial"/>
              </a:rPr>
              <a:t>Cleaning:</a:t>
            </a:r>
          </a:p>
          <a:p>
            <a:pPr marL="342900" indent="-342900" defTabSz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Clean the meter daily with 70% Alcohol .</a:t>
            </a:r>
          </a:p>
          <a:p>
            <a:pPr marL="342900" indent="-342900" defTabSz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Use soft cloth or lint-free tissue to wiped on the screen to remove all cleaning residue.</a:t>
            </a:r>
          </a:p>
          <a:p>
            <a:pPr marL="342900" indent="-342900" defTabSz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u="sng">
                <a:solidFill>
                  <a:srgbClr val="FF0000"/>
                </a:solidFill>
                <a:latin typeface="Arial"/>
                <a:cs typeface="Arial"/>
              </a:rPr>
              <a:t>Caution:</a:t>
            </a:r>
            <a:r>
              <a:rPr lang="en-US" sz="1600">
                <a:latin typeface="Arial"/>
                <a:cs typeface="Arial"/>
              </a:rPr>
              <a:t> </a:t>
            </a:r>
            <a:endParaRPr lang="en-US" sz="1600">
              <a:latin typeface="Arial" pitchFamily="34" charset="0"/>
              <a:cs typeface="Arial" pitchFamily="34" charset="0"/>
            </a:endParaRPr>
          </a:p>
          <a:p>
            <a:pPr defTabSz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DO NOT</a:t>
            </a:r>
            <a:r>
              <a:rPr lang="en-US" sz="1600">
                <a:latin typeface="Arial"/>
                <a:cs typeface="Arial"/>
              </a:rPr>
              <a:t> hold the meter under running water.</a:t>
            </a:r>
          </a:p>
          <a:p>
            <a:pPr defTabSz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DO NOT</a:t>
            </a:r>
            <a:r>
              <a:rPr lang="en-US" sz="1600">
                <a:latin typeface="Arial"/>
                <a:cs typeface="Arial"/>
              </a:rPr>
              <a:t> spray any liquid into the </a:t>
            </a: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STRIP PORT</a:t>
            </a:r>
            <a:r>
              <a:rPr lang="en-US" sz="1600">
                <a:latin typeface="Arial"/>
                <a:cs typeface="Arial"/>
              </a:rPr>
              <a:t> area.</a:t>
            </a:r>
          </a:p>
          <a:p>
            <a:pPr defTabSz="0">
              <a:lnSpc>
                <a:spcPct val="150000"/>
              </a:lnSpc>
            </a:pPr>
            <a:endParaRPr lang="en-US" sz="600">
              <a:solidFill>
                <a:srgbClr val="000000"/>
              </a:solidFill>
              <a:latin typeface="Arial"/>
              <a:cs typeface="Arial"/>
            </a:endParaRPr>
          </a:p>
          <a:p>
            <a:pPr defTabSz="0">
              <a:lnSpc>
                <a:spcPct val="150000"/>
              </a:lnSpc>
            </a:pPr>
            <a:r>
              <a:rPr lang="en-US" sz="1600" b="1" u="sng">
                <a:solidFill>
                  <a:srgbClr val="FF99FF"/>
                </a:solidFill>
                <a:latin typeface="Arial"/>
                <a:cs typeface="Arial"/>
              </a:rPr>
              <a:t>Battery charge:</a:t>
            </a:r>
          </a:p>
          <a:p>
            <a:pPr marL="342900" indent="-342900" defTabSz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Check the meter charging and make sure it is in docking station.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4312" y="6307421"/>
            <a:ext cx="7816975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NOTE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  When you replace the battery, the meter will boot up in 20 seconds.</a:t>
            </a: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4425855"/>
            <a:ext cx="2760904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392410" y="5145202"/>
            <a:ext cx="777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84" y="4425855"/>
            <a:ext cx="2670358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82" y="4425854"/>
            <a:ext cx="1924050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7235383" y="5140440"/>
            <a:ext cx="906462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0454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7513" y="645485"/>
            <a:ext cx="297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Troubleshooting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121" y="1536174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buFont typeface="Wingdings" pitchFamily="2" charset="2"/>
              <a:buChar char="v"/>
            </a:pPr>
            <a:r>
              <a:rPr lang="en-US" sz="2000" b="1" u="sng">
                <a:solidFill>
                  <a:srgbClr val="90C757"/>
                </a:solidFill>
                <a:latin typeface="Arial" pitchFamily="34" charset="0"/>
                <a:cs typeface="Arial" pitchFamily="34" charset="0"/>
              </a:rPr>
              <a:t> Transfer Failed Messages:</a:t>
            </a:r>
          </a:p>
          <a:p>
            <a:pPr defTabSz="914400"/>
            <a:endParaRPr lang="en-US" sz="2000" b="1" u="sng">
              <a:solidFill>
                <a:srgbClr val="90C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sz="200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yellow triangle</a:t>
            </a:r>
            <a:r>
              <a:rPr lang="en-US" sz="2000">
                <a:latin typeface="Arial" pitchFamily="34" charset="0"/>
                <a:cs typeface="Arial" pitchFamily="34" charset="0"/>
              </a:rPr>
              <a:t> is an indicator that the </a:t>
            </a:r>
          </a:p>
          <a:p>
            <a:pPr defTabSz="914400"/>
            <a:r>
              <a:rPr lang="en-US" sz="2000">
                <a:latin typeface="Arial" pitchFamily="34" charset="0"/>
                <a:cs typeface="Arial" pitchFamily="34" charset="0"/>
              </a:rPr>
              <a:t>meter transfer was </a:t>
            </a: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incomplete</a:t>
            </a:r>
            <a:r>
              <a:rPr lang="en-US" sz="2000">
                <a:latin typeface="Arial" pitchFamily="34" charset="0"/>
                <a:cs typeface="Arial" pitchFamily="34" charset="0"/>
              </a:rPr>
              <a:t>.</a:t>
            </a:r>
          </a:p>
          <a:p>
            <a:pPr defTabSz="914400"/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Wingdings" pitchFamily="2" charset="2"/>
              <a:buChar char="v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sz="2000">
                <a:latin typeface="Arial" pitchFamily="34" charset="0"/>
                <a:cs typeface="Arial" pitchFamily="34" charset="0"/>
              </a:rPr>
              <a:t>The meter can still be used when these types </a:t>
            </a:r>
          </a:p>
          <a:p>
            <a:pPr defTabSz="914400"/>
            <a:r>
              <a:rPr lang="en-US" sz="2000">
                <a:latin typeface="Arial" pitchFamily="34" charset="0"/>
                <a:cs typeface="Arial" pitchFamily="34" charset="0"/>
              </a:rPr>
              <a:t>of communication errors appear on the screen.</a:t>
            </a:r>
          </a:p>
          <a:p>
            <a:pPr defTabSz="914400"/>
            <a:endParaRPr lang="en-US" sz="2000"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2000">
              <a:latin typeface="Arial" pitchFamily="34" charset="0"/>
              <a:cs typeface="Arial" pitchFamily="34" charset="0"/>
            </a:endParaRPr>
          </a:p>
          <a:p>
            <a:pPr marL="342900" indent="-342900" defTabSz="914400">
              <a:buFont typeface="Wingdings" pitchFamily="2" charset="2"/>
              <a:buChar char="Ø"/>
            </a:pPr>
            <a:r>
              <a:rPr lang="en-US" sz="2000">
                <a:latin typeface="Arial" pitchFamily="34" charset="0"/>
                <a:cs typeface="Arial" pitchFamily="34" charset="0"/>
              </a:rPr>
              <a:t>The meter should always be </a:t>
            </a:r>
          </a:p>
          <a:p>
            <a:pPr defTabSz="914400"/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re-docked</a:t>
            </a:r>
            <a:r>
              <a:rPr lang="en-US" sz="2000">
                <a:latin typeface="Arial" pitchFamily="34" charset="0"/>
                <a:cs typeface="Arial" pitchFamily="34" charset="0"/>
              </a:rPr>
              <a:t> when it is not in use. </a:t>
            </a:r>
            <a:endParaRPr 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09" y="1307632"/>
            <a:ext cx="1901825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96" y="3874620"/>
            <a:ext cx="20970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83" y="3874620"/>
            <a:ext cx="20462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45031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803" y="1643019"/>
            <a:ext cx="4698722" cy="114492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400050" indent="-40005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u="sng">
                <a:solidFill>
                  <a:srgbClr val="90C757"/>
                </a:solidFill>
                <a:latin typeface="Arial"/>
                <a:cs typeface="Arial"/>
              </a:rPr>
              <a:t>Battery</a:t>
            </a:r>
            <a:r>
              <a:rPr lang="en-US" b="1" u="sng">
                <a:solidFill>
                  <a:srgbClr val="90C757"/>
                </a:solidFill>
                <a:latin typeface="Arial"/>
                <a:cs typeface="Arial"/>
              </a:rPr>
              <a:t> Low:</a:t>
            </a:r>
          </a:p>
          <a:p>
            <a:pPr marL="400050" indent="-40005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n-US" b="1" u="sng">
              <a:solidFill>
                <a:srgbClr val="90C757"/>
              </a:solidFill>
              <a:latin typeface="Arial" charset="0"/>
              <a:cs typeface="Arial" charset="0"/>
            </a:endParaRPr>
          </a:p>
          <a:p>
            <a:pPr marL="400050" indent="-40005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>
                <a:latin typeface="Arial"/>
                <a:cs typeface="Arial"/>
              </a:rPr>
              <a:t>Keep the meter into the Docking Station</a:t>
            </a:r>
            <a:r>
              <a:rPr lang="en-US" sz="2000">
                <a:latin typeface="Arial"/>
                <a:cs typeface="Arial"/>
              </a:rPr>
              <a:t>.</a:t>
            </a:r>
            <a:endParaRPr lang="en-US" b="1" u="sng">
              <a:solidFill>
                <a:srgbClr val="90C757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b="1" u="sng">
              <a:solidFill>
                <a:srgbClr val="90C757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58" y="938919"/>
            <a:ext cx="1956918" cy="25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80" y="3931679"/>
            <a:ext cx="1958058" cy="24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9803" y="4073559"/>
            <a:ext cx="83834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>
                <a:solidFill>
                  <a:srgbClr val="90C757"/>
                </a:solidFill>
                <a:latin typeface="Arial" charset="0"/>
                <a:cs typeface="Arial" charset="0"/>
              </a:rPr>
              <a:t>Analysis error:</a:t>
            </a:r>
            <a:endParaRPr lang="en-US" sz="200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latin typeface="Arial" charset="0"/>
                <a:cs typeface="Arial" charset="0"/>
              </a:rPr>
              <a:t>The test strip was 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removed</a:t>
            </a:r>
            <a:r>
              <a:rPr lang="en-US" sz="2000">
                <a:latin typeface="Arial" charset="0"/>
                <a:cs typeface="Arial" charset="0"/>
              </a:rPr>
              <a:t> or 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lost electrical contact</a:t>
            </a:r>
            <a:r>
              <a:rPr lang="en-US" sz="2000">
                <a:latin typeface="Arial" charset="0"/>
                <a:cs typeface="Arial" charset="0"/>
              </a:rPr>
              <a:t> with the meter before completing the test.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chemeClr val="accent1"/>
                </a:solidFill>
                <a:latin typeface="Arial" charset="0"/>
                <a:cs typeface="Arial" charset="0"/>
              </a:rPr>
              <a:t>Insert a new test strip and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repeat</a:t>
            </a:r>
            <a:r>
              <a:rPr lang="en-US" sz="2000" b="1">
                <a:solidFill>
                  <a:schemeClr val="accent1"/>
                </a:solidFill>
                <a:latin typeface="Arial" charset="0"/>
                <a:cs typeface="Arial" charset="0"/>
              </a:rPr>
              <a:t> the test.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Char char="Ø"/>
            </a:pPr>
            <a:endParaRPr lang="en-US" sz="2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2492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32" y="433588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Collection &amp;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23110"/>
            <a:ext cx="10088450" cy="5691077"/>
          </a:xfrm>
        </p:spPr>
        <p:txBody>
          <a:bodyPr vert="horz" anchor="t"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>
                <a:solidFill>
                  <a:srgbClr val="90C757"/>
                </a:solidFill>
                <a:latin typeface="Arial"/>
                <a:cs typeface="Arial"/>
              </a:rPr>
              <a:t>Patient Preparation:</a:t>
            </a:r>
            <a:endParaRPr lang="en-US" sz="1800">
              <a:solidFill>
                <a:srgbClr val="90C757"/>
              </a:solidFill>
              <a:latin typeface="Arial"/>
              <a:cs typeface="Arial"/>
            </a:endParaRPr>
          </a:p>
          <a:p>
            <a:pPr lvl="1" indent="-246380">
              <a:lnSpc>
                <a:spcPct val="120000"/>
              </a:lnSpc>
              <a:buFont typeface="Wingdings,Sans-Serif" pitchFamily="34" charset="0"/>
              <a:buChar char="Ø"/>
            </a:pPr>
            <a:r>
              <a:rPr lang="en-US" sz="1600">
                <a:latin typeface="Arial"/>
                <a:cs typeface="Arial"/>
              </a:rPr>
              <a:t>Request should be done by the physician.</a:t>
            </a:r>
            <a:endParaRPr lang="en-US" sz="1600">
              <a:ea typeface="+mn-lt"/>
              <a:cs typeface="+mn-lt"/>
            </a:endParaRPr>
          </a:p>
          <a:p>
            <a:pPr lvl="1" indent="-246380">
              <a:lnSpc>
                <a:spcPct val="120000"/>
              </a:lnSpc>
              <a:buFont typeface="Wingdings,Sans-Serif" pitchFamily="34" charset="0"/>
              <a:buChar char="Ø"/>
            </a:pPr>
            <a:r>
              <a:rPr lang="en-US" sz="1600">
                <a:latin typeface="Arial"/>
                <a:cs typeface="Arial"/>
              </a:rPr>
              <a:t>Prepare the testing kit near the patient ( meter, strip, alcohol swab, </a:t>
            </a:r>
            <a:r>
              <a:rPr lang="en-US" sz="1600" err="1">
                <a:latin typeface="Arial"/>
                <a:cs typeface="Arial"/>
              </a:rPr>
              <a:t>etc</a:t>
            </a:r>
            <a:r>
              <a:rPr lang="en-US" sz="1600">
                <a:latin typeface="Arial"/>
                <a:cs typeface="Arial"/>
              </a:rPr>
              <a:t> )</a:t>
            </a:r>
            <a:endParaRPr lang="en-US" sz="1600">
              <a:ea typeface="+mn-lt"/>
              <a:cs typeface="+mn-lt"/>
            </a:endParaRPr>
          </a:p>
          <a:p>
            <a:pPr lvl="1" indent="-246380">
              <a:lnSpc>
                <a:spcPct val="120000"/>
              </a:lnSpc>
              <a:buFont typeface="Wingdings,Sans-Serif" pitchFamily="34" charset="0"/>
              <a:buChar char="Ø"/>
            </a:pPr>
            <a:r>
              <a:rPr lang="en-US" sz="1600">
                <a:latin typeface="Arial"/>
                <a:cs typeface="Arial"/>
              </a:rPr>
              <a:t>Introduce yourself and inform the patient ( If conscious ) that you are there to perform a blood collection procedure to measure the blood glucose level.</a:t>
            </a:r>
            <a:endParaRPr lang="en-US" sz="1600">
              <a:ea typeface="+mn-lt"/>
              <a:cs typeface="+mn-lt"/>
            </a:endParaRPr>
          </a:p>
          <a:p>
            <a:pPr lvl="1" indent="-246380">
              <a:lnSpc>
                <a:spcPct val="120000"/>
              </a:lnSpc>
              <a:buFont typeface="Wingdings,Sans-Serif" pitchFamily="34" charset="0"/>
              <a:buChar char="Ø"/>
            </a:pPr>
            <a:r>
              <a:rPr lang="en-US" sz="1600">
                <a:latin typeface="Arial"/>
                <a:cs typeface="Arial"/>
              </a:rPr>
              <a:t>Identify the patient.</a:t>
            </a:r>
            <a:endParaRPr lang="en-US" sz="1600">
              <a:ea typeface="+mn-lt"/>
              <a:cs typeface="+mn-lt"/>
            </a:endParaRPr>
          </a:p>
          <a:p>
            <a:pPr lvl="1" indent="-246380">
              <a:lnSpc>
                <a:spcPct val="120000"/>
              </a:lnSpc>
              <a:buFont typeface="Wingdings,Sans-Serif" pitchFamily="34" charset="0"/>
              <a:buChar char="Ø"/>
            </a:pPr>
            <a:r>
              <a:rPr lang="en-US" sz="1600">
                <a:latin typeface="Arial"/>
                <a:cs typeface="Arial"/>
              </a:rPr>
              <a:t>Wash hands and put on clean gloves when collecting blood sample.</a:t>
            </a:r>
            <a:endParaRPr lang="en-US" sz="1600">
              <a:ea typeface="+mn-lt"/>
              <a:cs typeface="+mn-lt"/>
            </a:endParaRPr>
          </a:p>
          <a:p>
            <a:pPr lvl="1" indent="-246380">
              <a:lnSpc>
                <a:spcPct val="120000"/>
              </a:lnSpc>
              <a:buFont typeface="Wingdings,Sans-Serif" pitchFamily="34" charset="0"/>
              <a:buChar char="Ø"/>
              <a:tabLst>
                <a:tab pos="682625" algn="l"/>
                <a:tab pos="857250" algn="l"/>
              </a:tabLst>
            </a:pP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Massage</a:t>
            </a:r>
            <a:r>
              <a:rPr lang="en-US" sz="1600">
                <a:latin typeface="Arial"/>
                <a:cs typeface="Arial"/>
              </a:rPr>
              <a:t> the hand from the wrist to the fingertip </a:t>
            </a: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2 </a:t>
            </a:r>
            <a:r>
              <a:rPr lang="en-US" sz="1600">
                <a:latin typeface="Arial"/>
                <a:cs typeface="Arial"/>
              </a:rPr>
              <a:t>- </a:t>
            </a: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3 times</a:t>
            </a:r>
            <a:r>
              <a:rPr lang="en-US" sz="1600">
                <a:latin typeface="Arial"/>
                <a:cs typeface="Arial"/>
              </a:rPr>
              <a:t> or </a:t>
            </a: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hang</a:t>
            </a:r>
            <a:r>
              <a:rPr lang="en-US" sz="1600">
                <a:latin typeface="Arial"/>
                <a:cs typeface="Arial"/>
              </a:rPr>
              <a:t> the arm down for </a:t>
            </a: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10-15 seconds</a:t>
            </a:r>
            <a:r>
              <a:rPr lang="en-US" sz="1600">
                <a:latin typeface="Arial"/>
                <a:cs typeface="Arial"/>
              </a:rPr>
              <a:t> to increase the blood flow before collection.</a:t>
            </a:r>
            <a:endParaRPr lang="en-US" sz="1600">
              <a:ea typeface="+mn-lt"/>
              <a:cs typeface="+mn-lt"/>
            </a:endParaRPr>
          </a:p>
          <a:p>
            <a:pPr>
              <a:buFont typeface="Wingdings" pitchFamily="2" charset="2"/>
              <a:buChar char="Ø"/>
              <a:tabLst>
                <a:tab pos="682625" algn="l"/>
                <a:tab pos="857250" algn="l"/>
              </a:tabLst>
            </a:pPr>
            <a:r>
              <a:rPr lang="en-US" sz="1800" b="1">
                <a:solidFill>
                  <a:srgbClr val="90C757"/>
                </a:solidFill>
                <a:latin typeface="Arial"/>
                <a:cs typeface="Arial"/>
              </a:rPr>
              <a:t>Sample type: </a:t>
            </a:r>
            <a:endParaRPr lang="en-US" sz="1800" b="1">
              <a:solidFill>
                <a:srgbClr val="90C757"/>
              </a:solidFill>
              <a:latin typeface="Arial" pitchFamily="34" charset="0"/>
              <a:cs typeface="Arial" pitchFamily="34" charset="0"/>
            </a:endParaRPr>
          </a:p>
          <a:p>
            <a:pPr marL="672465" lvl="1" indent="-285750">
              <a:buFont typeface="Wingdings"/>
              <a:buChar char="Ø"/>
              <a:tabLst>
                <a:tab pos="682625" algn="l"/>
                <a:tab pos="857250" algn="l"/>
              </a:tabLst>
            </a:pP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Fresh whole blood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(Capillary,  Arterial, Venous  whole blood samples)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86715" lvl="1" indent="0">
              <a:buNone/>
              <a:tabLst>
                <a:tab pos="682625" algn="l"/>
                <a:tab pos="857250" algn="l"/>
              </a:tabLst>
            </a:pPr>
            <a:endParaRPr lang="en-US" sz="100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Ø"/>
              <a:tabLst>
                <a:tab pos="682625" algn="l"/>
                <a:tab pos="857250" algn="l"/>
              </a:tabLst>
            </a:pPr>
            <a:r>
              <a:rPr lang="en-US" sz="1800" b="1">
                <a:solidFill>
                  <a:srgbClr val="90C757"/>
                </a:solidFill>
                <a:latin typeface="Arial"/>
                <a:cs typeface="Arial"/>
              </a:rPr>
              <a:t>Preferred Collection:</a:t>
            </a:r>
          </a:p>
          <a:p>
            <a:pPr marL="285750" lvl="1" indent="0">
              <a:buFont typeface="Wingdings,Sans-Serif" pitchFamily="34" charset="0"/>
              <a:buChar char="Ø"/>
              <a:tabLst>
                <a:tab pos="682625" algn="l"/>
                <a:tab pos="857250" algn="l"/>
              </a:tabLst>
            </a:pPr>
            <a:r>
              <a:rPr lang="en-US" sz="1600">
                <a:latin typeface="Arial"/>
                <a:cs typeface="Arial"/>
              </a:rPr>
              <a:t>Finger prick</a:t>
            </a:r>
            <a:endParaRPr lang="en-US" sz="1600">
              <a:ea typeface="+mn-lt"/>
              <a:cs typeface="+mn-lt"/>
            </a:endParaRPr>
          </a:p>
          <a:p>
            <a:pPr marL="285750" lvl="1" indent="0">
              <a:buFont typeface="Wingdings,Sans-Serif" pitchFamily="34" charset="0"/>
              <a:buChar char="Ø"/>
              <a:tabLst>
                <a:tab pos="682625" algn="l"/>
                <a:tab pos="857250" algn="l"/>
              </a:tabLst>
            </a:pPr>
            <a:r>
              <a:rPr lang="en-US" sz="1600">
                <a:latin typeface="Arial"/>
                <a:cs typeface="Arial"/>
              </a:rPr>
              <a:t>Samples from heel prick and venous samples can be used also for newborn babies.</a:t>
            </a:r>
            <a:endParaRPr lang="en-US" sz="1600">
              <a:ea typeface="+mn-lt"/>
              <a:cs typeface="+mn-lt"/>
            </a:endParaRPr>
          </a:p>
          <a:p>
            <a:pPr marL="386715" lvl="1" indent="0">
              <a:buNone/>
              <a:tabLst>
                <a:tab pos="682625" algn="l"/>
                <a:tab pos="857250" algn="l"/>
              </a:tabLst>
            </a:pPr>
            <a:endParaRPr lang="en-US" sz="10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Ø"/>
              <a:tabLst>
                <a:tab pos="682625" algn="l"/>
                <a:tab pos="857250" algn="l"/>
              </a:tabLst>
            </a:pPr>
            <a:r>
              <a:rPr lang="en-US" sz="1800" b="1">
                <a:solidFill>
                  <a:srgbClr val="90C757"/>
                </a:solidFill>
                <a:latin typeface="Arial"/>
                <a:cs typeface="Arial"/>
              </a:rPr>
              <a:t>Handling:</a:t>
            </a:r>
            <a:endParaRPr lang="en-US" sz="1600">
              <a:latin typeface="Arial" charset="0"/>
              <a:cs typeface="Arial" charset="0"/>
            </a:endParaRPr>
          </a:p>
          <a:p>
            <a:pPr lvl="1" indent="-246380">
              <a:buFont typeface="Wingdings" pitchFamily="2" charset="2"/>
              <a:buChar char="Ø"/>
              <a:tabLst>
                <a:tab pos="682625" algn="l"/>
                <a:tab pos="857250" algn="l"/>
              </a:tabLst>
            </a:pPr>
            <a:r>
              <a:rPr lang="en-US" sz="1600">
                <a:latin typeface="Arial"/>
                <a:cs typeface="Arial"/>
              </a:rPr>
              <a:t>Testing should be done immediately </a:t>
            </a:r>
            <a:endParaRPr lang="en-US" sz="1600">
              <a:latin typeface="Arial" charset="0"/>
              <a:cs typeface="Arial" charset="0"/>
            </a:endParaRPr>
          </a:p>
          <a:p>
            <a:pPr marL="798195" lvl="1" indent="-450850">
              <a:buFont typeface="Wingdings" pitchFamily="2" charset="2"/>
              <a:buChar char="Ø"/>
              <a:tabLst>
                <a:tab pos="682625" algn="l"/>
                <a:tab pos="857250" algn="l"/>
              </a:tabLst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1" y="6918102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endParaRPr lang="en-US" sz="80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968109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260" y="56237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Sample Collection</a:t>
            </a:r>
            <a:endParaRPr lang="en-US" sz="3200" b="1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550571" y="6306356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endParaRPr lang="en-US" sz="80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84" y="1325452"/>
            <a:ext cx="8645090" cy="53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CD331FB-A9C0-4E1D-AA02-51B179A593B3}"/>
              </a:ext>
            </a:extLst>
          </p:cNvPr>
          <p:cNvGrpSpPr/>
          <p:nvPr/>
        </p:nvGrpSpPr>
        <p:grpSpPr>
          <a:xfrm>
            <a:off x="428871" y="4328410"/>
            <a:ext cx="2178571" cy="1268987"/>
            <a:chOff x="761575" y="4822101"/>
            <a:chExt cx="2178571" cy="1268987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5" y="5003171"/>
              <a:ext cx="2178571" cy="1087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598098" y="4822101"/>
              <a:ext cx="812800" cy="965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4" y="1629374"/>
            <a:ext cx="2207432" cy="124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803F2-0AE0-4D36-979E-DB1539070483}"/>
              </a:ext>
            </a:extLst>
          </p:cNvPr>
          <p:cNvSpPr txBox="1"/>
          <p:nvPr/>
        </p:nvSpPr>
        <p:spPr>
          <a:xfrm>
            <a:off x="311240" y="2828120"/>
            <a:ext cx="24104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Preferred site for heel-prick in newborns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DF0B6-2C24-447A-AD1A-7FACC953E108}"/>
              </a:ext>
            </a:extLst>
          </p:cNvPr>
          <p:cNvSpPr txBox="1"/>
          <p:nvPr/>
        </p:nvSpPr>
        <p:spPr>
          <a:xfrm>
            <a:off x="311240" y="5607810"/>
            <a:ext cx="24104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Preferred site for finger prick</a:t>
            </a:r>
          </a:p>
          <a:p>
            <a:pPr algn="ctr"/>
            <a:r>
              <a:rPr lang="en-US" sz="1400"/>
              <a:t>(6 months and above)</a:t>
            </a:r>
          </a:p>
        </p:txBody>
      </p:sp>
    </p:spTree>
    <p:extLst>
      <p:ext uri="{BB962C8B-B14F-4D97-AF65-F5344CB8AC3E}">
        <p14:creationId xmlns:p14="http://schemas.microsoft.com/office/powerpoint/2010/main" val="3349251712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598" y="677214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Pre-analytical Errors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50218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endParaRPr lang="en-US" sz="80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757766"/>
              </p:ext>
            </p:extLst>
          </p:nvPr>
        </p:nvGraphicFramePr>
        <p:xfrm>
          <a:off x="814767" y="1491803"/>
          <a:ext cx="10578493" cy="508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3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Error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Effect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How to avoid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92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Contamination during the finger prick with alcohol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If Alcohol remains in the finger when the finger stick is performed, the test results may be affected and</a:t>
                      </a:r>
                      <a:r>
                        <a:rPr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 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 should not be reported.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Ensure that the puncture site is 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dried after wiping 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it with alcohol before collecting the sample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23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Excessive squeezing of fingertip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If the fingertip is squeezed excessively or "milked," allowing 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tissue fluid 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to contaminate the sample, it will cause false results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Obtain a free-flowing drop of blood. If necessary, warm the puncture site prior to skin puncture; do not elevate the</a:t>
                      </a:r>
                      <a:r>
                        <a:rPr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 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 puncture site; gently massage the puncture finger.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02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Puncture site contaminated with sugar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False high glucose result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Ensure the puncture site is cleaned prior to glucose testing.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598" y="902594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Principles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19401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endParaRPr lang="en-US" sz="80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41003" y="2314664"/>
            <a:ext cx="5786142" cy="3333743"/>
          </a:xfrm>
        </p:spPr>
        <p:txBody>
          <a:bodyPr vert="horz" anchor="t">
            <a:normAutofit/>
          </a:bodyPr>
          <a:lstStyle/>
          <a:p>
            <a:pPr marL="365760" indent="-255905">
              <a:lnSpc>
                <a:spcPct val="80000"/>
              </a:lnSpc>
              <a:buNone/>
              <a:defRPr/>
            </a:pPr>
            <a:endParaRPr lang="de-DE" sz="360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Clr>
                <a:schemeClr val="tx1"/>
              </a:buClr>
              <a:buSzPct val="70000"/>
              <a:buNone/>
            </a:pPr>
            <a:endParaRPr lang="en-US" sz="180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US" sz="1800">
                <a:latin typeface="Arial"/>
                <a:cs typeface="Arial"/>
              </a:rPr>
              <a:t>The Test strip is  designed with an electrode that measures </a:t>
            </a:r>
            <a:r>
              <a:rPr lang="en-US" sz="1800">
                <a:solidFill>
                  <a:srgbClr val="90C757"/>
                </a:solidFill>
                <a:latin typeface="Arial"/>
                <a:cs typeface="Arial"/>
              </a:rPr>
              <a:t>glucose levels.</a:t>
            </a:r>
          </a:p>
          <a:p>
            <a:pPr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en-US" sz="1800">
              <a:solidFill>
                <a:srgbClr val="90C757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>
                <a:solidFill>
                  <a:srgbClr val="90C757"/>
                </a:solidFill>
                <a:latin typeface="Arial"/>
                <a:cs typeface="Arial"/>
              </a:rPr>
              <a:t> glucose</a:t>
            </a:r>
            <a:r>
              <a:rPr lang="en-US" sz="1800">
                <a:latin typeface="Arial"/>
                <a:cs typeface="Arial"/>
              </a:rPr>
              <a:t> in blood sample mixes with reagent </a:t>
            </a:r>
            <a:endParaRPr lang="en-US" sz="180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SzPct val="70000"/>
              <a:buNone/>
            </a:pPr>
            <a:r>
              <a:rPr lang="en-US" sz="1800">
                <a:latin typeface="Arial"/>
                <a:cs typeface="Arial"/>
              </a:rPr>
              <a:t>      ( </a:t>
            </a:r>
            <a:r>
              <a:rPr lang="en-US" sz="1800">
                <a:solidFill>
                  <a:schemeClr val="hlink"/>
                </a:solidFill>
                <a:latin typeface="Arial"/>
                <a:cs typeface="Arial"/>
              </a:rPr>
              <a:t>Modified Glucose dehydrogenase</a:t>
            </a:r>
            <a:r>
              <a:rPr lang="en-US" sz="1800">
                <a:latin typeface="Arial"/>
                <a:cs typeface="Arial"/>
              </a:rPr>
              <a:t>) on the </a:t>
            </a:r>
            <a:endParaRPr lang="en-US" sz="180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SzPct val="70000"/>
              <a:buNone/>
            </a:pPr>
            <a:r>
              <a:rPr lang="en-US" sz="1800">
                <a:latin typeface="Arial"/>
                <a:cs typeface="Arial"/>
              </a:rPr>
              <a:t>      test strip that produces </a:t>
            </a:r>
            <a:r>
              <a:rPr lang="en-US" sz="1800">
                <a:solidFill>
                  <a:schemeClr val="hlink"/>
                </a:solidFill>
                <a:latin typeface="Arial"/>
                <a:cs typeface="Arial"/>
              </a:rPr>
              <a:t>Electrical current</a:t>
            </a:r>
            <a:r>
              <a:rPr lang="en-US" sz="1800">
                <a:latin typeface="Arial"/>
                <a:cs typeface="Arial"/>
              </a:rPr>
              <a:t>. 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795" y="1776578"/>
            <a:ext cx="3171558" cy="44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B2EC7-193E-4B5F-967C-B59E8A81DFDD}"/>
              </a:ext>
            </a:extLst>
          </p:cNvPr>
          <p:cNvSpPr txBox="1"/>
          <p:nvPr/>
        </p:nvSpPr>
        <p:spPr>
          <a:xfrm>
            <a:off x="7231756" y="3303700"/>
            <a:ext cx="6503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598" y="41963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Principles &amp; </a:t>
            </a:r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Features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19401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endParaRPr lang="en-US" sz="800" b="1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4482" y="1169416"/>
            <a:ext cx="11384447" cy="5734680"/>
          </a:xfrm>
        </p:spPr>
        <p:txBody>
          <a:bodyPr vert="horz" anchor="t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Nova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StatStrip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is a </a:t>
            </a:r>
            <a:r>
              <a:rPr lang="en-US" sz="1600">
                <a:solidFill>
                  <a:schemeClr val="accent1"/>
                </a:solidFill>
                <a:latin typeface="Arial"/>
                <a:cs typeface="Arial"/>
              </a:rPr>
              <a:t>handheld analyzer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for whole blood glucose </a:t>
            </a: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monitoring.</a:t>
            </a:r>
            <a:endParaRPr 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0">
              <a:lnSpc>
                <a:spcPct val="90000"/>
              </a:lnSpc>
              <a:buClr>
                <a:schemeClr val="tx1"/>
              </a:buClr>
              <a:buSzPct val="70000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     Nova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StatStrip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is a </a:t>
            </a:r>
            <a:r>
              <a:rPr lang="en-US" sz="1600">
                <a:solidFill>
                  <a:schemeClr val="accent1"/>
                </a:solidFill>
                <a:latin typeface="Arial"/>
                <a:cs typeface="Arial"/>
              </a:rPr>
              <a:t>Multi-Well® system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that measures &amp; corrects for </a:t>
            </a:r>
            <a:r>
              <a:rPr lang="en-US" sz="1600">
                <a:solidFill>
                  <a:srgbClr val="FF0000"/>
                </a:solidFill>
                <a:latin typeface="Arial"/>
                <a:cs typeface="Arial"/>
              </a:rPr>
              <a:t>Hematocrit.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Eliminates interferences from Electrochemical Interferences such as: Paracetamol (Acetaminophen), Ascorbic Acid, Uric Acid, Cholesterol …..etc.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Nova enzyme on test strip does </a:t>
            </a: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not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measure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&amp; dose </a:t>
            </a: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not affected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by Supplemental Sugars- Maltose, Galactose, Xylose, and Lactose.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Not affected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by sample’s Oxygen level.</a:t>
            </a:r>
            <a:endParaRPr lang="en-US" sz="1600" b="1" i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600" b="1" i="1">
                <a:solidFill>
                  <a:srgbClr val="FF0000"/>
                </a:solidFill>
                <a:latin typeface="Arial"/>
                <a:cs typeface="Arial"/>
              </a:rPr>
              <a:t>No calibration codes required.</a:t>
            </a:r>
            <a:endParaRPr lang="en-US" sz="160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600">
                <a:latin typeface="Arial"/>
                <a:cs typeface="Arial"/>
              </a:rPr>
              <a:t>Glucose Test Strips: </a:t>
            </a:r>
            <a:r>
              <a:rPr lang="en-US" sz="1600" b="1" u="sng">
                <a:solidFill>
                  <a:srgbClr val="FF0000"/>
                </a:solidFill>
                <a:latin typeface="Arial"/>
                <a:cs typeface="Arial"/>
              </a:rPr>
              <a:t>END fill</a:t>
            </a:r>
            <a:r>
              <a:rPr lang="en-US" sz="1600" b="1" u="sng">
                <a:latin typeface="Arial"/>
                <a:cs typeface="Arial"/>
              </a:rPr>
              <a:t> </a:t>
            </a:r>
            <a:r>
              <a:rPr lang="en-US" sz="1600">
                <a:latin typeface="Arial"/>
                <a:cs typeface="Arial"/>
              </a:rPr>
              <a:t>test strip. </a:t>
            </a:r>
            <a:r>
              <a:rPr lang="en-US" sz="1600">
                <a:solidFill>
                  <a:schemeClr val="accent2"/>
                </a:solidFill>
                <a:latin typeface="Arial"/>
                <a:cs typeface="Arial"/>
              </a:rPr>
              <a:t>Cannot be overdosed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Meter</a:t>
            </a:r>
            <a:r>
              <a:rPr lang="en-US" sz="1600">
                <a:latin typeface="Arial"/>
                <a:cs typeface="Arial"/>
              </a:rPr>
              <a:t>: Automatic </a:t>
            </a: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transfer</a:t>
            </a:r>
            <a:r>
              <a:rPr lang="en-US" sz="1600">
                <a:latin typeface="Arial"/>
                <a:cs typeface="Arial"/>
              </a:rPr>
              <a:t> of results when meter is docked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0066CC"/>
                </a:solidFill>
                <a:latin typeface="Arial"/>
                <a:cs typeface="Arial"/>
              </a:rPr>
              <a:t>Barcode scanning</a:t>
            </a:r>
            <a:r>
              <a:rPr lang="en-US" sz="1600">
                <a:latin typeface="Arial"/>
                <a:cs typeface="Arial"/>
              </a:rPr>
              <a:t> for operator ID, patient ID, and lot numbers ( strips &amp; Control solution )</a:t>
            </a:r>
          </a:p>
          <a:p>
            <a:pPr>
              <a:lnSpc>
                <a:spcPct val="80000"/>
              </a:lnSpc>
            </a:pPr>
            <a:endParaRPr lang="en-US" sz="16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u="sng">
                <a:solidFill>
                  <a:srgbClr val="90C757"/>
                </a:solidFill>
                <a:latin typeface="Arial"/>
                <a:cs typeface="Arial"/>
              </a:rPr>
              <a:t>Result Reporting: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     Glucose results reported in </a:t>
            </a:r>
            <a:r>
              <a:rPr lang="en-GB" sz="1600" b="1">
                <a:solidFill>
                  <a:srgbClr val="0066CC"/>
                </a:solidFill>
                <a:latin typeface="Arial"/>
                <a:cs typeface="Arial"/>
              </a:rPr>
              <a:t>6 seconds.</a:t>
            </a:r>
            <a:endParaRPr lang="en-GB" sz="16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             Ketone results reported in </a:t>
            </a:r>
            <a:r>
              <a:rPr lang="en-GB" sz="1600" b="1">
                <a:solidFill>
                  <a:srgbClr val="0066CC"/>
                </a:solidFill>
                <a:latin typeface="Arial"/>
                <a:cs typeface="Arial"/>
              </a:rPr>
              <a:t>10 seconds.</a:t>
            </a:r>
            <a:endParaRPr lang="en-GB" sz="1600" u="sng">
              <a:solidFill>
                <a:srgbClr val="90C757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GB" sz="1600" u="sng">
              <a:solidFill>
                <a:srgbClr val="90C757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u="sng">
                <a:solidFill>
                  <a:srgbClr val="90C757"/>
                </a:solidFill>
                <a:latin typeface="Arial"/>
                <a:cs typeface="Arial"/>
              </a:rPr>
              <a:t>Measurement Range: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     Glucose: </a:t>
            </a:r>
            <a:r>
              <a:rPr lang="en-GB" sz="1600" b="1">
                <a:solidFill>
                  <a:srgbClr val="0066CC"/>
                </a:solidFill>
                <a:latin typeface="Arial"/>
                <a:cs typeface="Arial"/>
              </a:rPr>
              <a:t>0.6 – 33.3</a:t>
            </a: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 mmol/L   </a:t>
            </a:r>
            <a:r>
              <a:rPr lang="en-GB" sz="1600" b="1">
                <a:solidFill>
                  <a:srgbClr val="0066CC"/>
                </a:solidFill>
                <a:latin typeface="Arial"/>
                <a:cs typeface="Arial"/>
              </a:rPr>
              <a:t>10 – 600 </a:t>
            </a: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mg/dL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     Ketone:  </a:t>
            </a:r>
            <a:r>
              <a:rPr lang="en-GB" sz="1600" b="1">
                <a:solidFill>
                  <a:srgbClr val="0066CC"/>
                </a:solidFill>
                <a:latin typeface="Arial"/>
                <a:cs typeface="Arial"/>
              </a:rPr>
              <a:t>0.0 – 8.0</a:t>
            </a: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 mmol/L</a:t>
            </a:r>
            <a:endParaRPr lang="en-US" sz="1600">
              <a:latin typeface="Arial"/>
              <a:cs typeface="Arial"/>
            </a:endParaRPr>
          </a:p>
          <a:p>
            <a:pPr marL="0" indent="114300">
              <a:buChar char="•"/>
            </a:pPr>
            <a:endParaRPr lang="en-US" sz="1600">
              <a:latin typeface="Constantia"/>
              <a:ea typeface="+mn-lt"/>
              <a:cs typeface="Arial"/>
            </a:endParaRPr>
          </a:p>
          <a:p>
            <a:pPr>
              <a:lnSpc>
                <a:spcPct val="80000"/>
              </a:lnSpc>
              <a:buChar char="•"/>
            </a:pPr>
            <a:r>
              <a:rPr lang="en-US" sz="1600" b="1">
                <a:solidFill>
                  <a:srgbClr val="90C757"/>
                </a:solidFill>
                <a:latin typeface="Arial"/>
                <a:cs typeface="Arial"/>
              </a:rPr>
              <a:t> Sample volume : </a:t>
            </a:r>
            <a:endParaRPr lang="en-GB" sz="1600">
              <a:latin typeface="Constantia"/>
              <a:cs typeface="Arial"/>
            </a:endParaRPr>
          </a:p>
          <a:p>
            <a:pPr marL="679450" lvl="1" indent="0">
              <a:lnSpc>
                <a:spcPct val="80000"/>
              </a:lnSpc>
              <a:buNone/>
            </a:pPr>
            <a:r>
              <a:rPr lang="en-GB" sz="1600">
                <a:latin typeface="Arial"/>
                <a:cs typeface="Arial"/>
              </a:rPr>
              <a:t>Glucose: Uses only </a:t>
            </a:r>
            <a:r>
              <a:rPr lang="en-GB" sz="1600" b="1">
                <a:solidFill>
                  <a:srgbClr val="0066CC"/>
                </a:solidFill>
                <a:latin typeface="Arial"/>
                <a:cs typeface="Arial"/>
              </a:rPr>
              <a:t>1.2 µL</a:t>
            </a:r>
            <a:r>
              <a:rPr lang="en-GB" sz="1600">
                <a:latin typeface="Arial"/>
                <a:cs typeface="Arial"/>
              </a:rPr>
              <a:t> of sample.</a:t>
            </a:r>
            <a:endParaRPr lang="en-US" sz="1600">
              <a:latin typeface="Constantia"/>
              <a:cs typeface="Arial"/>
            </a:endParaRPr>
          </a:p>
          <a:p>
            <a:pPr marL="679450" lvl="1" indent="0">
              <a:lnSpc>
                <a:spcPct val="80000"/>
              </a:lnSpc>
              <a:buNone/>
            </a:pPr>
            <a:r>
              <a:rPr lang="en-GB" sz="1600">
                <a:latin typeface="Arial"/>
                <a:cs typeface="Arial"/>
              </a:rPr>
              <a:t>Ketone: Uses only  </a:t>
            </a:r>
            <a:r>
              <a:rPr lang="en-GB" sz="1600" b="1">
                <a:solidFill>
                  <a:srgbClr val="0066CC"/>
                </a:solidFill>
                <a:latin typeface="Arial"/>
                <a:cs typeface="Arial"/>
              </a:rPr>
              <a:t>0.8 µL</a:t>
            </a:r>
            <a:r>
              <a:rPr lang="en-GB" sz="1600">
                <a:latin typeface="Arial"/>
                <a:cs typeface="Arial"/>
              </a:rPr>
              <a:t> of sample.</a:t>
            </a:r>
            <a:endParaRPr lang="en-US" sz="160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795" y="4587367"/>
            <a:ext cx="2211387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32" y="64501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Memory &amp; Battery Information</a:t>
            </a:r>
            <a:endParaRPr lang="en-US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1" y="6553200"/>
            <a:ext cx="291741" cy="2286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r>
              <a:rPr lang="en-US" sz="800" b="1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256" y="1581743"/>
            <a:ext cx="9345769" cy="4710608"/>
          </a:xfrm>
        </p:spPr>
        <p:txBody>
          <a:bodyPr vert="horz" anchor="t">
            <a:normAutofit/>
          </a:bodyPr>
          <a:lstStyle/>
          <a:p>
            <a:pPr marL="240030" indent="-255905">
              <a:buNone/>
            </a:pPr>
            <a:r>
              <a:rPr lang="en-US" sz="2000">
                <a:solidFill>
                  <a:srgbClr val="0070C0"/>
                </a:solidFill>
                <a:latin typeface="Arial"/>
                <a:cs typeface="Arial"/>
              </a:rPr>
              <a:t>Data Storage:</a:t>
            </a:r>
            <a:endParaRPr lang="en-US" sz="2000"/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Patient tests: 1,000</a:t>
            </a:r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QC tests: 200</a:t>
            </a:r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Users: 8,000</a:t>
            </a:r>
          </a:p>
          <a:p>
            <a:pPr marL="365760" lvl="1" indent="0">
              <a:buNone/>
            </a:pPr>
            <a:endParaRPr lang="en-US" sz="180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en-US" sz="1800">
              <a:latin typeface="Arial" pitchFamily="34" charset="0"/>
              <a:cs typeface="Arial" pitchFamily="34" charset="0"/>
            </a:endParaRPr>
          </a:p>
          <a:p>
            <a:pPr marL="0" indent="-255905">
              <a:buNone/>
            </a:pPr>
            <a:r>
              <a:rPr lang="en-US" sz="2000">
                <a:solidFill>
                  <a:srgbClr val="0070C0"/>
                </a:solidFill>
                <a:latin typeface="Arial"/>
                <a:cs typeface="Arial"/>
              </a:rPr>
              <a:t>Battery:</a:t>
            </a:r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Rechargeable lithium battery.</a:t>
            </a:r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Life: up to </a:t>
            </a:r>
            <a:r>
              <a:rPr lang="en-US" sz="1700">
                <a:solidFill>
                  <a:schemeClr val="accent2"/>
                </a:solidFill>
                <a:latin typeface="Arial"/>
                <a:cs typeface="Arial"/>
              </a:rPr>
              <a:t>8 hours</a:t>
            </a:r>
            <a:r>
              <a:rPr lang="en-US" sz="1700">
                <a:latin typeface="Arial"/>
                <a:cs typeface="Arial"/>
              </a:rPr>
              <a:t> in use or </a:t>
            </a:r>
            <a:r>
              <a:rPr lang="en-US" sz="1700">
                <a:solidFill>
                  <a:schemeClr val="accent2"/>
                </a:solidFill>
                <a:latin typeface="Arial"/>
                <a:cs typeface="Arial"/>
              </a:rPr>
              <a:t>40 Tests</a:t>
            </a:r>
            <a:r>
              <a:rPr lang="en-US" sz="1700">
                <a:latin typeface="Arial"/>
                <a:cs typeface="Arial"/>
              </a:rPr>
              <a:t>.</a:t>
            </a:r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Accessible at back of meter.</a:t>
            </a:r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Return meter to docking station when not using to Maintain life of battery. </a:t>
            </a:r>
            <a:endParaRPr lang="en-US" sz="1700">
              <a:latin typeface="Arial" pitchFamily="34" charset="0"/>
              <a:cs typeface="Arial" pitchFamily="34" charset="0"/>
            </a:endParaRPr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The light is </a:t>
            </a:r>
            <a:r>
              <a:rPr lang="en-US" sz="1700">
                <a:solidFill>
                  <a:srgbClr val="E46C0A"/>
                </a:solidFill>
                <a:latin typeface="Arial"/>
                <a:cs typeface="Arial"/>
              </a:rPr>
              <a:t>amber</a:t>
            </a:r>
            <a:r>
              <a:rPr lang="en-US" sz="1700">
                <a:latin typeface="Arial"/>
                <a:cs typeface="Arial"/>
              </a:rPr>
              <a:t> when the battery is </a:t>
            </a:r>
            <a:r>
              <a:rPr lang="en-US" sz="1700">
                <a:solidFill>
                  <a:srgbClr val="C00000"/>
                </a:solidFill>
                <a:latin typeface="Arial"/>
                <a:cs typeface="Arial"/>
              </a:rPr>
              <a:t>charging</a:t>
            </a:r>
            <a:r>
              <a:rPr lang="en-US" sz="1700">
                <a:latin typeface="Arial"/>
                <a:cs typeface="Arial"/>
              </a:rPr>
              <a:t>.</a:t>
            </a:r>
          </a:p>
          <a:p>
            <a:pPr lvl="2" indent="-246380">
              <a:buFont typeface="Arial" pitchFamily="34" charset="0"/>
              <a:buChar char="•"/>
            </a:pPr>
            <a:r>
              <a:rPr lang="en-US" sz="1700">
                <a:latin typeface="Arial"/>
                <a:cs typeface="Arial"/>
              </a:rPr>
              <a:t>The light is </a:t>
            </a:r>
            <a:r>
              <a:rPr lang="en-US" sz="170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r>
              <a:rPr lang="en-US" sz="1700">
                <a:latin typeface="Arial"/>
                <a:cs typeface="Arial"/>
              </a:rPr>
              <a:t> when the battery is </a:t>
            </a:r>
            <a:r>
              <a:rPr lang="en-US" sz="1700">
                <a:solidFill>
                  <a:srgbClr val="C00000"/>
                </a:solidFill>
                <a:latin typeface="Arial"/>
                <a:cs typeface="Arial"/>
              </a:rPr>
              <a:t>fully charged.</a:t>
            </a:r>
            <a:endParaRPr lang="en-US" sz="1700">
              <a:latin typeface="Arial"/>
              <a:cs typeface="Arial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74" y="2018285"/>
            <a:ext cx="4141765" cy="25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54808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7CCA6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4FCE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1433</Words>
  <Application>Microsoft Office PowerPoint</Application>
  <PresentationFormat>Widescreen</PresentationFormat>
  <Paragraphs>340</Paragraphs>
  <Slides>35</Slides>
  <Notes>5</Notes>
  <HiddenSlides>12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Calibri Light</vt:lpstr>
      <vt:lpstr>Constantia</vt:lpstr>
      <vt:lpstr>Helvetica</vt:lpstr>
      <vt:lpstr>Times New Roman</vt:lpstr>
      <vt:lpstr>Wingdings</vt:lpstr>
      <vt:lpstr>Wingdings 2</vt:lpstr>
      <vt:lpstr>Wingdings,Sans-Serif</vt:lpstr>
      <vt:lpstr>Flow</vt:lpstr>
      <vt:lpstr>1_Custom Design</vt:lpstr>
      <vt:lpstr>Custom Design</vt:lpstr>
      <vt:lpstr>Bitmap Image</vt:lpstr>
      <vt:lpstr> Point of Care Testing (POCT) Glucose and Ketone</vt:lpstr>
      <vt:lpstr>Learning Outcomes</vt:lpstr>
      <vt:lpstr>What is Point of Care Testing?</vt:lpstr>
      <vt:lpstr>Collection &amp; Handling</vt:lpstr>
      <vt:lpstr>Sample Collection</vt:lpstr>
      <vt:lpstr>Pre-analytical Errors</vt:lpstr>
      <vt:lpstr>Principles</vt:lpstr>
      <vt:lpstr>Principles &amp; Features</vt:lpstr>
      <vt:lpstr>Memory &amp; Battery Information</vt:lpstr>
      <vt:lpstr>Major Compartments</vt:lpstr>
      <vt:lpstr>Color Touch Screen Operation</vt:lpstr>
      <vt:lpstr>Docking Station</vt:lpstr>
      <vt:lpstr>Consumables</vt:lpstr>
      <vt:lpstr>Glucose / Ketone Strips</vt:lpstr>
      <vt:lpstr>Quality Control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Rakesh.R</dc:creator>
  <cp:lastModifiedBy>Manshad Chovar Kattil</cp:lastModifiedBy>
  <cp:revision>12</cp:revision>
  <dcterms:created xsi:type="dcterms:W3CDTF">2019-05-28T19:03:14Z</dcterms:created>
  <dcterms:modified xsi:type="dcterms:W3CDTF">2020-07-19T10:49:10Z</dcterms:modified>
</cp:coreProperties>
</file>