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5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1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6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7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0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4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7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8B91-1202-442C-A9FA-AEB0D691C26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1633F-98E3-4460-BB73-C6ED38C6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9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COMPUTER DOWNTIME</a:t>
            </a:r>
            <a:br>
              <a:rPr lang="en-US" dirty="0" smtClean="0"/>
            </a:b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82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Knowing the steps will help you be less stressed and result in a successful downtime.</a:t>
            </a:r>
            <a:endParaRPr lang="en-US" sz="2800" dirty="0"/>
          </a:p>
        </p:txBody>
      </p:sp>
      <p:pic>
        <p:nvPicPr>
          <p:cNvPr id="1026" name="Picture 2" descr="C:\Users\SP996531\AppData\Local\Microsoft\Windows\Temporary Internet Files\Content.IE5\F6OS1AR5\frustrated-at-comput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14800"/>
            <a:ext cx="30480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38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– 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it is a scheduled downtime, everyone should be aware of what systems will be affected so that preparation can be made.</a:t>
            </a:r>
          </a:p>
          <a:p>
            <a:r>
              <a:rPr lang="en-US" dirty="0" smtClean="0"/>
              <a:t>If it is unscheduled, notify a charge person  when you notice a problem with the computers as soon as possible.</a:t>
            </a:r>
          </a:p>
          <a:p>
            <a:r>
              <a:rPr lang="en-US" dirty="0" smtClean="0"/>
              <a:t>The charge person should call the Helpdesk and LIS (dayshift) to notify and/or inquire if they are aware of any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3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Step 2 -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Establish who will be the Downtime Coordinator (DTC).</a:t>
            </a:r>
          </a:p>
          <a:p>
            <a:r>
              <a:rPr lang="en-US" dirty="0" smtClean="0"/>
              <a:t>The DTC should pull the downtime box and take out the section notebooks. In each notebook is a </a:t>
            </a:r>
            <a:r>
              <a:rPr lang="en-US" b="1" u="sng" dirty="0" smtClean="0"/>
              <a:t>JOB ACTION SHEET (JAS)</a:t>
            </a:r>
            <a:r>
              <a:rPr lang="en-US" b="1" dirty="0" smtClean="0"/>
              <a:t>. </a:t>
            </a:r>
            <a:r>
              <a:rPr lang="en-US" dirty="0" smtClean="0"/>
              <a:t>These are detailed, step by step instructions for what to do during the downtime according to what system is down.</a:t>
            </a:r>
          </a:p>
          <a:p>
            <a:r>
              <a:rPr lang="en-US" dirty="0" smtClean="0"/>
              <a:t>The DTC will hand out the notebooks and ask the staff to begin following the JAS</a:t>
            </a:r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4052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Step 2 – ACTION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Staff should follow the JAS and write down the time each step is completed.</a:t>
            </a:r>
          </a:p>
          <a:p>
            <a:r>
              <a:rPr lang="en-US" dirty="0" smtClean="0"/>
              <a:t>There are LTA Job Action Sheets for:</a:t>
            </a:r>
          </a:p>
          <a:p>
            <a:pPr lvl="1"/>
            <a:r>
              <a:rPr lang="en-US" dirty="0"/>
              <a:t>All systems down</a:t>
            </a:r>
          </a:p>
          <a:p>
            <a:pPr lvl="1"/>
            <a:r>
              <a:rPr lang="en-US" dirty="0" err="1"/>
              <a:t>Sunquest</a:t>
            </a:r>
            <a:r>
              <a:rPr lang="en-US" dirty="0"/>
              <a:t> down w/ Horizon up</a:t>
            </a:r>
          </a:p>
          <a:p>
            <a:pPr lvl="1"/>
            <a:r>
              <a:rPr lang="en-US" dirty="0"/>
              <a:t>Horizon down w/ </a:t>
            </a:r>
            <a:r>
              <a:rPr lang="en-US" dirty="0" err="1"/>
              <a:t>Sunquest</a:t>
            </a:r>
            <a:r>
              <a:rPr lang="en-US" dirty="0"/>
              <a:t> </a:t>
            </a:r>
            <a:r>
              <a:rPr lang="en-US" dirty="0" smtClean="0"/>
              <a:t>up</a:t>
            </a:r>
          </a:p>
          <a:p>
            <a:r>
              <a:rPr lang="en-US" dirty="0" smtClean="0"/>
              <a:t>There is Tech Job Action Sheet for when </a:t>
            </a:r>
            <a:r>
              <a:rPr lang="en-US" dirty="0" err="1" smtClean="0"/>
              <a:t>Sunquest</a:t>
            </a:r>
            <a:r>
              <a:rPr lang="en-US" dirty="0" smtClean="0"/>
              <a:t> is down.</a:t>
            </a:r>
          </a:p>
          <a:p>
            <a:pPr lvl="1"/>
            <a:r>
              <a:rPr lang="en-US" dirty="0" smtClean="0"/>
              <a:t>Follow the JAS for the department you are in during the downtime.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Detailed instructions on how to prepare the analyzers for downtime are included in the section notebook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8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4097"/>
          </a:xfrm>
        </p:spPr>
        <p:txBody>
          <a:bodyPr>
            <a:normAutofit/>
          </a:bodyPr>
          <a:lstStyle/>
          <a:p>
            <a:r>
              <a:rPr lang="en-US" dirty="0" smtClean="0"/>
              <a:t>The LIS team or your Downtime Coordinator will notify the laboratory when the computer system(s) is working properly.</a:t>
            </a:r>
          </a:p>
          <a:p>
            <a:r>
              <a:rPr lang="en-US" dirty="0" smtClean="0"/>
              <a:t>Follow the JAS for “RECOVERY” for your section.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C:\Users\SP996531\AppData\Local\Microsoft\Windows\Temporary Internet Files\Content.IE5\15LF9HIL\image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54497"/>
            <a:ext cx="2362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95400" y="5155882"/>
            <a:ext cx="4049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End of a successful downtime!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6595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293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COMPUTER DOWNTIME PROCEDURE</vt:lpstr>
      <vt:lpstr>Step 1 – Notification</vt:lpstr>
      <vt:lpstr>Step 2 - ACTION</vt:lpstr>
      <vt:lpstr>Step 2 – ACTION cont.</vt:lpstr>
      <vt:lpstr>RECOVERY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DOWNTIME PROCEDURE</dc:title>
  <dc:creator>Sonya Penny</dc:creator>
  <cp:lastModifiedBy>Sonya Penny</cp:lastModifiedBy>
  <cp:revision>14</cp:revision>
  <dcterms:created xsi:type="dcterms:W3CDTF">2017-05-03T18:37:26Z</dcterms:created>
  <dcterms:modified xsi:type="dcterms:W3CDTF">2017-06-26T19:30:01Z</dcterms:modified>
</cp:coreProperties>
</file>