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45E8B-B6D8-4596-B231-626AC297160B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DD7BB-E78E-4A2E-AC8B-BBE42C3556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6373F-02FA-4BD1-87F6-22340CD95B90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536B-0B3B-4436-902C-308AB285F8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training.org/" TargetMode="External"/><Relationship Id="rId2" Type="http://schemas.openxmlformats.org/officeDocument/2006/relationships/hyperlink" Target="file:///\\dcms2ms\SHSL%20Leadership\Quality%20Assurance\2015%20Monitors\Performance%20Monitors%20Raw%20Data\2015\2015QAMetricsSharedLab_Externa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Assurance, Compliance and Education Update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Quality Assurance: QA External Metrics </a:t>
            </a:r>
            <a:r>
              <a:rPr lang="en-US" smtClean="0"/>
              <a:t>for 2015.</a:t>
            </a:r>
            <a:endParaRPr lang="en-US" dirty="0" smtClean="0"/>
          </a:p>
          <a:p>
            <a:pPr lvl="1"/>
            <a:r>
              <a:rPr lang="en-US" sz="1400" dirty="0" smtClean="0">
                <a:hlinkClick r:id="rId2" action="ppaction://hlinkfile"/>
              </a:rPr>
              <a:t>L:\Quality Assurance\2015 Monitors\Performance Monitors Raw Data\2015\2015QAMetricsSharedLab_External.pdf</a:t>
            </a:r>
            <a:endParaRPr lang="en-US" sz="1400" dirty="0" smtClean="0"/>
          </a:p>
          <a:p>
            <a:r>
              <a:rPr lang="en-US" dirty="0" smtClean="0"/>
              <a:t>Compliance: CAP Self-Inspection completed; actions to resolve deficiencies are in process.</a:t>
            </a:r>
          </a:p>
          <a:p>
            <a:r>
              <a:rPr lang="en-US" dirty="0" smtClean="0"/>
              <a:t>Education: Shared Laboratory has subscribed to MTS, Continuing Education and competency quiz service—to be rolled out in the next week.</a:t>
            </a:r>
          </a:p>
          <a:p>
            <a:pPr lvl="1"/>
            <a:r>
              <a:rPr lang="en-US" sz="1100" dirty="0" smtClean="0">
                <a:hlinkClick r:id="rId3"/>
              </a:rPr>
              <a:t>http://www.medtraining.org</a:t>
            </a:r>
            <a:endParaRPr lang="en-US" sz="1100" dirty="0" smtClean="0"/>
          </a:p>
          <a:p>
            <a:pPr lvl="1"/>
            <a:endParaRPr lang="en-US" sz="1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Quality Assurance, Compliance and Education Update</vt:lpstr>
    </vt:vector>
  </TitlesOfParts>
  <Company>Sutter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Assurance, Compliance and Education</dc:title>
  <dc:creator>barnetl</dc:creator>
  <cp:lastModifiedBy>barnetl</cp:lastModifiedBy>
  <cp:revision>4</cp:revision>
  <dcterms:created xsi:type="dcterms:W3CDTF">2016-04-11T22:01:11Z</dcterms:created>
  <dcterms:modified xsi:type="dcterms:W3CDTF">2016-04-11T22:10:49Z</dcterms:modified>
</cp:coreProperties>
</file>