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3" r:id="rId6"/>
    <p:sldId id="264" r:id="rId7"/>
    <p:sldId id="265" r:id="rId8"/>
    <p:sldId id="266" r:id="rId9"/>
    <p:sldId id="267" r:id="rId10"/>
    <p:sldId id="268" r:id="rId11"/>
    <p:sldId id="272" r:id="rId12"/>
    <p:sldId id="270" r:id="rId13"/>
    <p:sldId id="271" r:id="rId1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4"/>
    <a:srgbClr val="000000"/>
    <a:srgbClr val="5B97B1"/>
    <a:srgbClr val="695D54"/>
    <a:srgbClr val="BD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2382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MMC PowerPoint Template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B24407-F90C-4484-9490-FD3B0A9C1414}" type="datetimeFigureOut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6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020062-4AB9-4B07-A67D-BA5920C42E9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E94A13-9A67-4310-8242-6A88B1E9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0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4A13-9A67-4310-8242-6A88B1E93C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2743200"/>
            <a:ext cx="4953000" cy="301752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000" b="1" baseline="0">
                <a:solidFill>
                  <a:srgbClr val="00000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Subtitle – Garamond – Bold – 20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3100001"/>
            <a:ext cx="4953000" cy="276999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– Garamond – 18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981200"/>
            <a:ext cx="4953000" cy="68275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0" baseline="0">
                <a:solidFill>
                  <a:srgbClr val="5B97B1"/>
                </a:solidFill>
              </a:defRPr>
            </a:lvl1pPr>
          </a:lstStyle>
          <a:p>
            <a:pPr lvl="0"/>
            <a:r>
              <a:rPr lang="en-US" dirty="0" smtClean="0"/>
              <a:t>Title – Garamond – 36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5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 - Single Colum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>
            <a:lvl1pPr marL="285750" indent="-285750">
              <a:buClr>
                <a:srgbClr val="5B97B1"/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</a:defRPr>
            </a:lvl1pPr>
            <a:lvl2pPr>
              <a:buClr>
                <a:srgbClr val="5B97B1"/>
              </a:buClr>
              <a:defRPr sz="1800" baseline="0">
                <a:solidFill>
                  <a:srgbClr val="000000"/>
                </a:solidFill>
              </a:defRPr>
            </a:lvl2pPr>
            <a:lvl3pPr>
              <a:buClr>
                <a:srgbClr val="5B97B1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5B97B1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 smtClean="0"/>
              <a:t>Body copy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– Garamond – 18pt</a:t>
            </a:r>
          </a:p>
          <a:p>
            <a:pPr lvl="2"/>
            <a:r>
              <a:rPr lang="en-US" dirty="0" smtClean="0"/>
              <a:t>Third level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 smtClean="0"/>
              <a:t>Title – Garamond – 36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70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 - Two Column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4023360" cy="4495800"/>
          </a:xfrm>
        </p:spPr>
        <p:txBody>
          <a:bodyPr>
            <a:noAutofit/>
          </a:bodyPr>
          <a:lstStyle>
            <a:lvl1pPr marL="285750" indent="-285750">
              <a:buClr>
                <a:srgbClr val="5B97B1"/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</a:defRPr>
            </a:lvl1pPr>
            <a:lvl2pPr>
              <a:buClr>
                <a:srgbClr val="5B97B1"/>
              </a:buClr>
              <a:defRPr sz="1800" baseline="0">
                <a:solidFill>
                  <a:srgbClr val="000000"/>
                </a:solidFill>
              </a:defRPr>
            </a:lvl2pPr>
            <a:lvl3pPr>
              <a:buClr>
                <a:srgbClr val="5B97B1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5B97B1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 smtClean="0"/>
              <a:t>Body copy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– Garamond – 18pt</a:t>
            </a:r>
          </a:p>
          <a:p>
            <a:pPr lvl="2"/>
            <a:r>
              <a:rPr lang="en-US" dirty="0" smtClean="0"/>
              <a:t>Third level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6300" y="1295400"/>
            <a:ext cx="4023360" cy="4495800"/>
          </a:xfrm>
        </p:spPr>
        <p:txBody>
          <a:bodyPr>
            <a:noAutofit/>
          </a:bodyPr>
          <a:lstStyle>
            <a:lvl1pPr marL="285750" indent="-285750">
              <a:buClr>
                <a:srgbClr val="5B97B1"/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</a:defRPr>
            </a:lvl1pPr>
            <a:lvl2pPr>
              <a:buClr>
                <a:srgbClr val="5B97B1"/>
              </a:buClr>
              <a:defRPr sz="1800" baseline="0">
                <a:solidFill>
                  <a:srgbClr val="000000"/>
                </a:solidFill>
              </a:defRPr>
            </a:lvl2pPr>
            <a:lvl3pPr>
              <a:buClr>
                <a:srgbClr val="5B97B1"/>
              </a:buClr>
              <a:defRPr sz="1800">
                <a:solidFill>
                  <a:srgbClr val="000000"/>
                </a:solidFill>
              </a:defRPr>
            </a:lvl3pPr>
            <a:lvl4pPr marL="1657350" indent="-285750">
              <a:buClr>
                <a:srgbClr val="5B97B1"/>
              </a:buClr>
              <a:buFont typeface="Arial" pitchFamily="34" charset="0"/>
              <a:buChar char="•"/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 smtClean="0"/>
              <a:t>Body copy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– Garamond – 18pt</a:t>
            </a:r>
          </a:p>
          <a:p>
            <a:pPr lvl="2"/>
            <a:r>
              <a:rPr lang="en-US" dirty="0" smtClean="0"/>
              <a:t>Third level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Title – Garamond – 36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44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1 - Cust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-1816" y="101600"/>
            <a:ext cx="9147633" cy="3886200"/>
          </a:xfrm>
          <a:custGeom>
            <a:avLst/>
            <a:gdLst>
              <a:gd name="connsiteX0" fmla="*/ 0 w 9144000"/>
              <a:gd name="connsiteY0" fmla="*/ 0 h 3886200"/>
              <a:gd name="connsiteX1" fmla="*/ 9144000 w 9144000"/>
              <a:gd name="connsiteY1" fmla="*/ 0 h 3886200"/>
              <a:gd name="connsiteX2" fmla="*/ 9144000 w 9144000"/>
              <a:gd name="connsiteY2" fmla="*/ 3886200 h 3886200"/>
              <a:gd name="connsiteX3" fmla="*/ 0 w 9144000"/>
              <a:gd name="connsiteY3" fmla="*/ 3886200 h 3886200"/>
              <a:gd name="connsiteX4" fmla="*/ 0 w 9144000"/>
              <a:gd name="connsiteY4" fmla="*/ 0 h 3886200"/>
              <a:gd name="connsiteX0" fmla="*/ 0 w 9235440"/>
              <a:gd name="connsiteY0" fmla="*/ 3886200 h 3977640"/>
              <a:gd name="connsiteX1" fmla="*/ 0 w 9235440"/>
              <a:gd name="connsiteY1" fmla="*/ 0 h 3977640"/>
              <a:gd name="connsiteX2" fmla="*/ 9144000 w 9235440"/>
              <a:gd name="connsiteY2" fmla="*/ 0 h 3977640"/>
              <a:gd name="connsiteX3" fmla="*/ 9235440 w 9235440"/>
              <a:gd name="connsiteY3" fmla="*/ 3977640 h 3977640"/>
              <a:gd name="connsiteX0" fmla="*/ 0 w 9144000"/>
              <a:gd name="connsiteY0" fmla="*/ 3886200 h 3971290"/>
              <a:gd name="connsiteX1" fmla="*/ 0 w 9144000"/>
              <a:gd name="connsiteY1" fmla="*/ 0 h 3971290"/>
              <a:gd name="connsiteX2" fmla="*/ 9144000 w 9144000"/>
              <a:gd name="connsiteY2" fmla="*/ 0 h 3971290"/>
              <a:gd name="connsiteX3" fmla="*/ 9140190 w 9144000"/>
              <a:gd name="connsiteY3" fmla="*/ 3971290 h 3971290"/>
              <a:gd name="connsiteX0" fmla="*/ 0 w 9144000"/>
              <a:gd name="connsiteY0" fmla="*/ 3886200 h 3971290"/>
              <a:gd name="connsiteX1" fmla="*/ 0 w 9144000"/>
              <a:gd name="connsiteY1" fmla="*/ 0 h 3971290"/>
              <a:gd name="connsiteX2" fmla="*/ 9144000 w 9144000"/>
              <a:gd name="connsiteY2" fmla="*/ 0 h 3971290"/>
              <a:gd name="connsiteX3" fmla="*/ 9140190 w 9144000"/>
              <a:gd name="connsiteY3" fmla="*/ 3971290 h 3971290"/>
              <a:gd name="connsiteX0" fmla="*/ 6350 w 9150350"/>
              <a:gd name="connsiteY0" fmla="*/ 388620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6350 w 9150350"/>
              <a:gd name="connsiteY0" fmla="*/ 388620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86715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07362 w 9144612"/>
              <a:gd name="connsiteY0" fmla="*/ 3917950 h 3971290"/>
              <a:gd name="connsiteX1" fmla="*/ 612 w 9144612"/>
              <a:gd name="connsiteY1" fmla="*/ 3892550 h 3971290"/>
              <a:gd name="connsiteX2" fmla="*/ 612 w 9144612"/>
              <a:gd name="connsiteY2" fmla="*/ 0 h 3971290"/>
              <a:gd name="connsiteX3" fmla="*/ 9144612 w 9144612"/>
              <a:gd name="connsiteY3" fmla="*/ 0 h 3971290"/>
              <a:gd name="connsiteX4" fmla="*/ 9140802 w 9144612"/>
              <a:gd name="connsiteY4" fmla="*/ 3971290 h 3971290"/>
              <a:gd name="connsiteX0" fmla="*/ 3206934 w 9144184"/>
              <a:gd name="connsiteY0" fmla="*/ 3917950 h 3971290"/>
              <a:gd name="connsiteX1" fmla="*/ 12884 w 9144184"/>
              <a:gd name="connsiteY1" fmla="*/ 3905250 h 3971290"/>
              <a:gd name="connsiteX2" fmla="*/ 184 w 9144184"/>
              <a:gd name="connsiteY2" fmla="*/ 0 h 3971290"/>
              <a:gd name="connsiteX3" fmla="*/ 9144184 w 9144184"/>
              <a:gd name="connsiteY3" fmla="*/ 0 h 3971290"/>
              <a:gd name="connsiteX4" fmla="*/ 9140374 w 9144184"/>
              <a:gd name="connsiteY4" fmla="*/ 3971290 h 3971290"/>
              <a:gd name="connsiteX0" fmla="*/ 3206934 w 9144184"/>
              <a:gd name="connsiteY0" fmla="*/ 3917950 h 3971290"/>
              <a:gd name="connsiteX1" fmla="*/ 12884 w 9144184"/>
              <a:gd name="connsiteY1" fmla="*/ 3911600 h 3971290"/>
              <a:gd name="connsiteX2" fmla="*/ 184 w 9144184"/>
              <a:gd name="connsiteY2" fmla="*/ 0 h 3971290"/>
              <a:gd name="connsiteX3" fmla="*/ 9144184 w 9144184"/>
              <a:gd name="connsiteY3" fmla="*/ 0 h 3971290"/>
              <a:gd name="connsiteX4" fmla="*/ 9140374 w 9144184"/>
              <a:gd name="connsiteY4" fmla="*/ 3971290 h 3971290"/>
              <a:gd name="connsiteX0" fmla="*/ 3207361 w 9144611"/>
              <a:gd name="connsiteY0" fmla="*/ 3917950 h 3971290"/>
              <a:gd name="connsiteX1" fmla="*/ 611 w 9144611"/>
              <a:gd name="connsiteY1" fmla="*/ 3905250 h 3971290"/>
              <a:gd name="connsiteX2" fmla="*/ 611 w 9144611"/>
              <a:gd name="connsiteY2" fmla="*/ 0 h 3971290"/>
              <a:gd name="connsiteX3" fmla="*/ 9144611 w 9144611"/>
              <a:gd name="connsiteY3" fmla="*/ 0 h 3971290"/>
              <a:gd name="connsiteX4" fmla="*/ 9140801 w 9144611"/>
              <a:gd name="connsiteY4" fmla="*/ 3971290 h 3971290"/>
              <a:gd name="connsiteX0" fmla="*/ 3207361 w 9144611"/>
              <a:gd name="connsiteY0" fmla="*/ 3917950 h 3971290"/>
              <a:gd name="connsiteX1" fmla="*/ 611 w 9144611"/>
              <a:gd name="connsiteY1" fmla="*/ 3924300 h 3971290"/>
              <a:gd name="connsiteX2" fmla="*/ 611 w 9144611"/>
              <a:gd name="connsiteY2" fmla="*/ 0 h 3971290"/>
              <a:gd name="connsiteX3" fmla="*/ 9144611 w 9144611"/>
              <a:gd name="connsiteY3" fmla="*/ 0 h 3971290"/>
              <a:gd name="connsiteX4" fmla="*/ 9140801 w 9144611"/>
              <a:gd name="connsiteY4" fmla="*/ 3971290 h 3971290"/>
              <a:gd name="connsiteX0" fmla="*/ 3213100 w 9150350"/>
              <a:gd name="connsiteY0" fmla="*/ 3917950 h 3971290"/>
              <a:gd name="connsiteX1" fmla="*/ 0 w 9150350"/>
              <a:gd name="connsiteY1" fmla="*/ 3924300 h 3971290"/>
              <a:gd name="connsiteX2" fmla="*/ 6350 w 9150350"/>
              <a:gd name="connsiteY2" fmla="*/ 0 h 3971290"/>
              <a:gd name="connsiteX3" fmla="*/ 9150350 w 9150350"/>
              <a:gd name="connsiteY3" fmla="*/ 0 h 3971290"/>
              <a:gd name="connsiteX4" fmla="*/ 9146540 w 9150350"/>
              <a:gd name="connsiteY4" fmla="*/ 3971290 h 3971290"/>
              <a:gd name="connsiteX0" fmla="*/ 3213100 w 9150350"/>
              <a:gd name="connsiteY0" fmla="*/ 3917950 h 3971290"/>
              <a:gd name="connsiteX1" fmla="*/ 309880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19450 w 9150350"/>
              <a:gd name="connsiteY0" fmla="*/ 3765550 h 3971290"/>
              <a:gd name="connsiteX1" fmla="*/ 309880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19450 w 9150350"/>
              <a:gd name="connsiteY0" fmla="*/ 3765550 h 3971290"/>
              <a:gd name="connsiteX1" fmla="*/ 320675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06750 w 9150350"/>
              <a:gd name="connsiteY0" fmla="*/ 3778250 h 3971290"/>
              <a:gd name="connsiteX1" fmla="*/ 3206751 w 9150350"/>
              <a:gd name="connsiteY1" fmla="*/ 3924300 h 3971290"/>
              <a:gd name="connsiteX2" fmla="*/ 0 w 9150350"/>
              <a:gd name="connsiteY2" fmla="*/ 3924300 h 3971290"/>
              <a:gd name="connsiteX3" fmla="*/ 6350 w 9150350"/>
              <a:gd name="connsiteY3" fmla="*/ 0 h 3971290"/>
              <a:gd name="connsiteX4" fmla="*/ 9150350 w 9150350"/>
              <a:gd name="connsiteY4" fmla="*/ 0 h 3971290"/>
              <a:gd name="connsiteX5" fmla="*/ 9146540 w 9150350"/>
              <a:gd name="connsiteY5" fmla="*/ 3971290 h 3971290"/>
              <a:gd name="connsiteX0" fmla="*/ 3206750 w 9150350"/>
              <a:gd name="connsiteY0" fmla="*/ 3778250 h 3971290"/>
              <a:gd name="connsiteX1" fmla="*/ 3198823 w 9150350"/>
              <a:gd name="connsiteY1" fmla="*/ 3851991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198823 w 9150350"/>
              <a:gd name="connsiteY1" fmla="*/ 3851991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4353714 w 9150350"/>
              <a:gd name="connsiteY0" fmla="*/ 3804677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3204108 w 9150350"/>
              <a:gd name="connsiteY1" fmla="*/ 3788564 h 3971290"/>
              <a:gd name="connsiteX2" fmla="*/ 3206751 w 9150350"/>
              <a:gd name="connsiteY2" fmla="*/ 3924300 h 3971290"/>
              <a:gd name="connsiteX3" fmla="*/ 0 w 9150350"/>
              <a:gd name="connsiteY3" fmla="*/ 3924300 h 3971290"/>
              <a:gd name="connsiteX4" fmla="*/ 6350 w 9150350"/>
              <a:gd name="connsiteY4" fmla="*/ 0 h 3971290"/>
              <a:gd name="connsiteX5" fmla="*/ 9150350 w 9150350"/>
              <a:gd name="connsiteY5" fmla="*/ 0 h 3971290"/>
              <a:gd name="connsiteX6" fmla="*/ 9146540 w 9150350"/>
              <a:gd name="connsiteY6" fmla="*/ 3971290 h 3971290"/>
              <a:gd name="connsiteX0" fmla="*/ 5955236 w 9150350"/>
              <a:gd name="connsiteY0" fmla="*/ 37782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86986 w 9150350"/>
              <a:gd name="connsiteY0" fmla="*/ 39052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7912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846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5630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909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37251 w 9150350"/>
              <a:gd name="connsiteY1" fmla="*/ 379730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885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68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0458 w 9150350"/>
              <a:gd name="connsiteY2" fmla="*/ 378221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10458 w 9150350"/>
              <a:gd name="connsiteY2" fmla="*/ 378221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8012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0350"/>
              <a:gd name="connsiteY0" fmla="*/ 3917949 h 3971290"/>
              <a:gd name="connsiteX1" fmla="*/ 5949951 w 9150350"/>
              <a:gd name="connsiteY1" fmla="*/ 3778250 h 3971290"/>
              <a:gd name="connsiteX2" fmla="*/ 3204108 w 9150350"/>
              <a:gd name="connsiteY2" fmla="*/ 3775864 h 3971290"/>
              <a:gd name="connsiteX3" fmla="*/ 3206751 w 9150350"/>
              <a:gd name="connsiteY3" fmla="*/ 3924300 h 3971290"/>
              <a:gd name="connsiteX4" fmla="*/ 0 w 9150350"/>
              <a:gd name="connsiteY4" fmla="*/ 3924300 h 3971290"/>
              <a:gd name="connsiteX5" fmla="*/ 6350 w 9150350"/>
              <a:gd name="connsiteY5" fmla="*/ 0 h 3971290"/>
              <a:gd name="connsiteX6" fmla="*/ 9150350 w 9150350"/>
              <a:gd name="connsiteY6" fmla="*/ 0 h 3971290"/>
              <a:gd name="connsiteX7" fmla="*/ 9146540 w 9150350"/>
              <a:gd name="connsiteY7" fmla="*/ 3971290 h 3971290"/>
              <a:gd name="connsiteX0" fmla="*/ 5961586 w 9152890"/>
              <a:gd name="connsiteY0" fmla="*/ 391794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0" fmla="*/ 5961586 w 9152890"/>
              <a:gd name="connsiteY0" fmla="*/ 3936999 h 3939540"/>
              <a:gd name="connsiteX1" fmla="*/ 5949951 w 9152890"/>
              <a:gd name="connsiteY1" fmla="*/ 3778250 h 3939540"/>
              <a:gd name="connsiteX2" fmla="*/ 3204108 w 9152890"/>
              <a:gd name="connsiteY2" fmla="*/ 3775864 h 3939540"/>
              <a:gd name="connsiteX3" fmla="*/ 3206751 w 9152890"/>
              <a:gd name="connsiteY3" fmla="*/ 3924300 h 3939540"/>
              <a:gd name="connsiteX4" fmla="*/ 0 w 9152890"/>
              <a:gd name="connsiteY4" fmla="*/ 3924300 h 3939540"/>
              <a:gd name="connsiteX5" fmla="*/ 6350 w 9152890"/>
              <a:gd name="connsiteY5" fmla="*/ 0 h 3939540"/>
              <a:gd name="connsiteX6" fmla="*/ 9150350 w 9152890"/>
              <a:gd name="connsiteY6" fmla="*/ 0 h 3939540"/>
              <a:gd name="connsiteX7" fmla="*/ 9152890 w 9152890"/>
              <a:gd name="connsiteY7" fmla="*/ 3939540 h 3939540"/>
              <a:gd name="connsiteX8" fmla="*/ 5961586 w 9152890"/>
              <a:gd name="connsiteY8" fmla="*/ 3936999 h 3939540"/>
              <a:gd name="connsiteX0" fmla="*/ 5967936 w 9152890"/>
              <a:gd name="connsiteY0" fmla="*/ 3943349 h 3943354"/>
              <a:gd name="connsiteX1" fmla="*/ 5949951 w 9152890"/>
              <a:gd name="connsiteY1" fmla="*/ 3778250 h 3943354"/>
              <a:gd name="connsiteX2" fmla="*/ 3204108 w 9152890"/>
              <a:gd name="connsiteY2" fmla="*/ 3775864 h 3943354"/>
              <a:gd name="connsiteX3" fmla="*/ 3206751 w 9152890"/>
              <a:gd name="connsiteY3" fmla="*/ 3924300 h 3943354"/>
              <a:gd name="connsiteX4" fmla="*/ 0 w 9152890"/>
              <a:gd name="connsiteY4" fmla="*/ 3924300 h 3943354"/>
              <a:gd name="connsiteX5" fmla="*/ 6350 w 9152890"/>
              <a:gd name="connsiteY5" fmla="*/ 0 h 3943354"/>
              <a:gd name="connsiteX6" fmla="*/ 9150350 w 9152890"/>
              <a:gd name="connsiteY6" fmla="*/ 0 h 3943354"/>
              <a:gd name="connsiteX7" fmla="*/ 9152890 w 9152890"/>
              <a:gd name="connsiteY7" fmla="*/ 3939540 h 3943354"/>
              <a:gd name="connsiteX8" fmla="*/ 5967936 w 9152890"/>
              <a:gd name="connsiteY8" fmla="*/ 3943349 h 3943354"/>
              <a:gd name="connsiteX0" fmla="*/ 5967936 w 9152890"/>
              <a:gd name="connsiteY0" fmla="*/ 3943349 h 3943354"/>
              <a:gd name="connsiteX1" fmla="*/ 5949951 w 9152890"/>
              <a:gd name="connsiteY1" fmla="*/ 3778250 h 3943354"/>
              <a:gd name="connsiteX2" fmla="*/ 3210464 w 9152890"/>
              <a:gd name="connsiteY2" fmla="*/ 3827412 h 3943354"/>
              <a:gd name="connsiteX3" fmla="*/ 3206751 w 9152890"/>
              <a:gd name="connsiteY3" fmla="*/ 3924300 h 3943354"/>
              <a:gd name="connsiteX4" fmla="*/ 0 w 9152890"/>
              <a:gd name="connsiteY4" fmla="*/ 3924300 h 3943354"/>
              <a:gd name="connsiteX5" fmla="*/ 6350 w 9152890"/>
              <a:gd name="connsiteY5" fmla="*/ 0 h 3943354"/>
              <a:gd name="connsiteX6" fmla="*/ 9150350 w 9152890"/>
              <a:gd name="connsiteY6" fmla="*/ 0 h 3943354"/>
              <a:gd name="connsiteX7" fmla="*/ 9152890 w 9152890"/>
              <a:gd name="connsiteY7" fmla="*/ 3939540 h 3943354"/>
              <a:gd name="connsiteX8" fmla="*/ 5967936 w 9152890"/>
              <a:gd name="connsiteY8" fmla="*/ 3943349 h 3943354"/>
              <a:gd name="connsiteX0" fmla="*/ 5967936 w 9152890"/>
              <a:gd name="connsiteY0" fmla="*/ 3943349 h 3943356"/>
              <a:gd name="connsiteX1" fmla="*/ 5949951 w 9152890"/>
              <a:gd name="connsiteY1" fmla="*/ 3836241 h 3943356"/>
              <a:gd name="connsiteX2" fmla="*/ 3210464 w 9152890"/>
              <a:gd name="connsiteY2" fmla="*/ 3827412 h 3943356"/>
              <a:gd name="connsiteX3" fmla="*/ 3206751 w 9152890"/>
              <a:gd name="connsiteY3" fmla="*/ 3924300 h 3943356"/>
              <a:gd name="connsiteX4" fmla="*/ 0 w 9152890"/>
              <a:gd name="connsiteY4" fmla="*/ 3924300 h 3943356"/>
              <a:gd name="connsiteX5" fmla="*/ 6350 w 9152890"/>
              <a:gd name="connsiteY5" fmla="*/ 0 h 3943356"/>
              <a:gd name="connsiteX6" fmla="*/ 9150350 w 9152890"/>
              <a:gd name="connsiteY6" fmla="*/ 0 h 3943356"/>
              <a:gd name="connsiteX7" fmla="*/ 9152890 w 9152890"/>
              <a:gd name="connsiteY7" fmla="*/ 3939540 h 3943356"/>
              <a:gd name="connsiteX8" fmla="*/ 5967936 w 9152890"/>
              <a:gd name="connsiteY8" fmla="*/ 3943349 h 3943356"/>
              <a:gd name="connsiteX0" fmla="*/ 5967936 w 9152890"/>
              <a:gd name="connsiteY0" fmla="*/ 3943349 h 3943357"/>
              <a:gd name="connsiteX1" fmla="*/ 5962663 w 9152890"/>
              <a:gd name="connsiteY1" fmla="*/ 3849128 h 3943357"/>
              <a:gd name="connsiteX2" fmla="*/ 3210464 w 9152890"/>
              <a:gd name="connsiteY2" fmla="*/ 3827412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10464 w 9152890"/>
              <a:gd name="connsiteY2" fmla="*/ 3827412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35889 w 9152890"/>
              <a:gd name="connsiteY2" fmla="*/ 3853186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191396 w 9152890"/>
              <a:gd name="connsiteY2" fmla="*/ 3846743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5967936 w 9152890"/>
              <a:gd name="connsiteY0" fmla="*/ 3943349 h 3943357"/>
              <a:gd name="connsiteX1" fmla="*/ 5949951 w 9152890"/>
              <a:gd name="connsiteY1" fmla="*/ 3849128 h 3943357"/>
              <a:gd name="connsiteX2" fmla="*/ 3242245 w 9152890"/>
              <a:gd name="connsiteY2" fmla="*/ 3853186 h 3943357"/>
              <a:gd name="connsiteX3" fmla="*/ 3206751 w 9152890"/>
              <a:gd name="connsiteY3" fmla="*/ 3924300 h 3943357"/>
              <a:gd name="connsiteX4" fmla="*/ 0 w 9152890"/>
              <a:gd name="connsiteY4" fmla="*/ 3924300 h 3943357"/>
              <a:gd name="connsiteX5" fmla="*/ 6350 w 9152890"/>
              <a:gd name="connsiteY5" fmla="*/ 0 h 3943357"/>
              <a:gd name="connsiteX6" fmla="*/ 9150350 w 9152890"/>
              <a:gd name="connsiteY6" fmla="*/ 0 h 3943357"/>
              <a:gd name="connsiteX7" fmla="*/ 9152890 w 9152890"/>
              <a:gd name="connsiteY7" fmla="*/ 3939540 h 3943357"/>
              <a:gd name="connsiteX8" fmla="*/ 5967936 w 9152890"/>
              <a:gd name="connsiteY8" fmla="*/ 3943349 h 3943357"/>
              <a:gd name="connsiteX0" fmla="*/ 3206751 w 9152890"/>
              <a:gd name="connsiteY0" fmla="*/ 3924300 h 3945971"/>
              <a:gd name="connsiteX1" fmla="*/ 0 w 9152890"/>
              <a:gd name="connsiteY1" fmla="*/ 3924300 h 3945971"/>
              <a:gd name="connsiteX2" fmla="*/ 6350 w 9152890"/>
              <a:gd name="connsiteY2" fmla="*/ 0 h 3945971"/>
              <a:gd name="connsiteX3" fmla="*/ 9150350 w 9152890"/>
              <a:gd name="connsiteY3" fmla="*/ 0 h 3945971"/>
              <a:gd name="connsiteX4" fmla="*/ 9152890 w 9152890"/>
              <a:gd name="connsiteY4" fmla="*/ 3939540 h 3945971"/>
              <a:gd name="connsiteX5" fmla="*/ 5967936 w 9152890"/>
              <a:gd name="connsiteY5" fmla="*/ 3943349 h 3945971"/>
              <a:gd name="connsiteX6" fmla="*/ 5949951 w 9152890"/>
              <a:gd name="connsiteY6" fmla="*/ 3849128 h 3945971"/>
              <a:gd name="connsiteX7" fmla="*/ 3333774 w 9152890"/>
              <a:gd name="connsiteY7" fmla="*/ 3945971 h 3945971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1 w 9152890"/>
              <a:gd name="connsiteY6" fmla="*/ 3849128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55567 w 9152890"/>
              <a:gd name="connsiteY6" fmla="*/ 3843436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00294 w 9152890"/>
              <a:gd name="connsiteY7" fmla="*/ 3842877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43357"/>
              <a:gd name="connsiteX1" fmla="*/ 0 w 9152890"/>
              <a:gd name="connsiteY1" fmla="*/ 3924300 h 3943357"/>
              <a:gd name="connsiteX2" fmla="*/ 6350 w 9152890"/>
              <a:gd name="connsiteY2" fmla="*/ 0 h 3943357"/>
              <a:gd name="connsiteX3" fmla="*/ 9150350 w 9152890"/>
              <a:gd name="connsiteY3" fmla="*/ 0 h 3943357"/>
              <a:gd name="connsiteX4" fmla="*/ 9152890 w 9152890"/>
              <a:gd name="connsiteY4" fmla="*/ 3939540 h 3943357"/>
              <a:gd name="connsiteX5" fmla="*/ 5967936 w 9152890"/>
              <a:gd name="connsiteY5" fmla="*/ 3943349 h 3943357"/>
              <a:gd name="connsiteX6" fmla="*/ 5949952 w 9152890"/>
              <a:gd name="connsiteY6" fmla="*/ 3843436 h 3943357"/>
              <a:gd name="connsiteX7" fmla="*/ 3211525 w 9152890"/>
              <a:gd name="connsiteY7" fmla="*/ 3848569 h 3943357"/>
              <a:gd name="connsiteX0" fmla="*/ 3206751 w 9152890"/>
              <a:gd name="connsiteY0" fmla="*/ 3924300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29213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23598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06753 w 9152890"/>
              <a:gd name="connsiteY0" fmla="*/ 3935684 h 3952761"/>
              <a:gd name="connsiteX1" fmla="*/ 0 w 9152890"/>
              <a:gd name="connsiteY1" fmla="*/ 3952761 h 3952761"/>
              <a:gd name="connsiteX2" fmla="*/ 6350 w 9152890"/>
              <a:gd name="connsiteY2" fmla="*/ 0 h 3952761"/>
              <a:gd name="connsiteX3" fmla="*/ 9150350 w 9152890"/>
              <a:gd name="connsiteY3" fmla="*/ 0 h 3952761"/>
              <a:gd name="connsiteX4" fmla="*/ 9152890 w 9152890"/>
              <a:gd name="connsiteY4" fmla="*/ 3939540 h 3952761"/>
              <a:gd name="connsiteX5" fmla="*/ 5967936 w 9152890"/>
              <a:gd name="connsiteY5" fmla="*/ 3943349 h 3952761"/>
              <a:gd name="connsiteX6" fmla="*/ 5949952 w 9152890"/>
              <a:gd name="connsiteY6" fmla="*/ 3843436 h 3952761"/>
              <a:gd name="connsiteX7" fmla="*/ 3211525 w 9152890"/>
              <a:gd name="connsiteY7" fmla="*/ 3848569 h 3952761"/>
              <a:gd name="connsiteX0" fmla="*/ 3206754 w 9152890"/>
              <a:gd name="connsiteY0" fmla="*/ 3941377 h 3952763"/>
              <a:gd name="connsiteX1" fmla="*/ 0 w 9152890"/>
              <a:gd name="connsiteY1" fmla="*/ 3952761 h 3952763"/>
              <a:gd name="connsiteX2" fmla="*/ 6350 w 9152890"/>
              <a:gd name="connsiteY2" fmla="*/ 0 h 3952763"/>
              <a:gd name="connsiteX3" fmla="*/ 9150350 w 9152890"/>
              <a:gd name="connsiteY3" fmla="*/ 0 h 3952763"/>
              <a:gd name="connsiteX4" fmla="*/ 9152890 w 9152890"/>
              <a:gd name="connsiteY4" fmla="*/ 3939540 h 3952763"/>
              <a:gd name="connsiteX5" fmla="*/ 5967936 w 9152890"/>
              <a:gd name="connsiteY5" fmla="*/ 3943349 h 3952763"/>
              <a:gd name="connsiteX6" fmla="*/ 5949952 w 9152890"/>
              <a:gd name="connsiteY6" fmla="*/ 3843436 h 3952763"/>
              <a:gd name="connsiteX7" fmla="*/ 3211525 w 9152890"/>
              <a:gd name="connsiteY7" fmla="*/ 3848569 h 3952763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211525 w 9152890"/>
              <a:gd name="connsiteY7" fmla="*/ 3848569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205910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89063 w 9152890"/>
              <a:gd name="connsiteY7" fmla="*/ 3837184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89063 w 9152890"/>
              <a:gd name="connsiteY7" fmla="*/ 3837184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9952 w 9152890"/>
              <a:gd name="connsiteY6" fmla="*/ 3843436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55567 w 9152890"/>
              <a:gd name="connsiteY6" fmla="*/ 3832052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44337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61184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47069 h 3954361"/>
              <a:gd name="connsiteX1" fmla="*/ 0 w 9152890"/>
              <a:gd name="connsiteY1" fmla="*/ 3952761 h 3954361"/>
              <a:gd name="connsiteX2" fmla="*/ 6350 w 9152890"/>
              <a:gd name="connsiteY2" fmla="*/ 0 h 3954361"/>
              <a:gd name="connsiteX3" fmla="*/ 9150350 w 9152890"/>
              <a:gd name="connsiteY3" fmla="*/ 0 h 3954361"/>
              <a:gd name="connsiteX4" fmla="*/ 9152890 w 9152890"/>
              <a:gd name="connsiteY4" fmla="*/ 3939540 h 3954361"/>
              <a:gd name="connsiteX5" fmla="*/ 5967936 w 9152890"/>
              <a:gd name="connsiteY5" fmla="*/ 3943349 h 3954361"/>
              <a:gd name="connsiteX6" fmla="*/ 5961184 w 9152890"/>
              <a:gd name="connsiteY6" fmla="*/ 3837745 h 3954361"/>
              <a:gd name="connsiteX7" fmla="*/ 3194678 w 9152890"/>
              <a:gd name="connsiteY7" fmla="*/ 3831492 h 3954361"/>
              <a:gd name="connsiteX0" fmla="*/ 3189908 w 9152890"/>
              <a:gd name="connsiteY0" fmla="*/ 3952762 h 3958029"/>
              <a:gd name="connsiteX1" fmla="*/ 0 w 9152890"/>
              <a:gd name="connsiteY1" fmla="*/ 3952761 h 3958029"/>
              <a:gd name="connsiteX2" fmla="*/ 6350 w 9152890"/>
              <a:gd name="connsiteY2" fmla="*/ 0 h 3958029"/>
              <a:gd name="connsiteX3" fmla="*/ 9150350 w 9152890"/>
              <a:gd name="connsiteY3" fmla="*/ 0 h 3958029"/>
              <a:gd name="connsiteX4" fmla="*/ 9152890 w 9152890"/>
              <a:gd name="connsiteY4" fmla="*/ 3939540 h 3958029"/>
              <a:gd name="connsiteX5" fmla="*/ 5967936 w 9152890"/>
              <a:gd name="connsiteY5" fmla="*/ 3943349 h 3958029"/>
              <a:gd name="connsiteX6" fmla="*/ 5961184 w 9152890"/>
              <a:gd name="connsiteY6" fmla="*/ 3837745 h 3958029"/>
              <a:gd name="connsiteX7" fmla="*/ 3194678 w 9152890"/>
              <a:gd name="connsiteY7" fmla="*/ 3831492 h 3958029"/>
              <a:gd name="connsiteX0" fmla="*/ 3189908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0" fmla="*/ 3189908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8" fmla="*/ 3189908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194678 w 9152890"/>
              <a:gd name="connsiteY7" fmla="*/ 3831492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5499"/>
              <a:gd name="connsiteX1" fmla="*/ 0 w 9152890"/>
              <a:gd name="connsiteY1" fmla="*/ 3952761 h 3955499"/>
              <a:gd name="connsiteX2" fmla="*/ 6350 w 9152890"/>
              <a:gd name="connsiteY2" fmla="*/ 0 h 3955499"/>
              <a:gd name="connsiteX3" fmla="*/ 9150350 w 9152890"/>
              <a:gd name="connsiteY3" fmla="*/ 0 h 3955499"/>
              <a:gd name="connsiteX4" fmla="*/ 9152890 w 9152890"/>
              <a:gd name="connsiteY4" fmla="*/ 3939540 h 3955499"/>
              <a:gd name="connsiteX5" fmla="*/ 5967936 w 9152890"/>
              <a:gd name="connsiteY5" fmla="*/ 3943349 h 3955499"/>
              <a:gd name="connsiteX6" fmla="*/ 5961184 w 9152890"/>
              <a:gd name="connsiteY6" fmla="*/ 3837745 h 3955499"/>
              <a:gd name="connsiteX7" fmla="*/ 3222754 w 9152890"/>
              <a:gd name="connsiteY7" fmla="*/ 3831493 h 3955499"/>
              <a:gd name="connsiteX8" fmla="*/ 3212369 w 9152890"/>
              <a:gd name="connsiteY8" fmla="*/ 3952762 h 3955499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22754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61184 w 9152890"/>
              <a:gd name="connsiteY6" fmla="*/ 383774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67936 w 9152890"/>
              <a:gd name="connsiteY5" fmla="*/ 3943349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56707 w 9152890"/>
              <a:gd name="connsiteY5" fmla="*/ 3943350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3351 h 3952762"/>
              <a:gd name="connsiteX6" fmla="*/ 5955570 w 9152890"/>
              <a:gd name="connsiteY6" fmla="*/ 3832054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3351 h 3952762"/>
              <a:gd name="connsiteX6" fmla="*/ 5938724 w 9152890"/>
              <a:gd name="connsiteY6" fmla="*/ 383205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2890"/>
              <a:gd name="connsiteY0" fmla="*/ 3952762 h 3952762"/>
              <a:gd name="connsiteX1" fmla="*/ 0 w 9152890"/>
              <a:gd name="connsiteY1" fmla="*/ 3952761 h 3952762"/>
              <a:gd name="connsiteX2" fmla="*/ 6350 w 9152890"/>
              <a:gd name="connsiteY2" fmla="*/ 0 h 3952762"/>
              <a:gd name="connsiteX3" fmla="*/ 9150350 w 9152890"/>
              <a:gd name="connsiteY3" fmla="*/ 0 h 3952762"/>
              <a:gd name="connsiteX4" fmla="*/ 9152890 w 9152890"/>
              <a:gd name="connsiteY4" fmla="*/ 3939540 h 3952762"/>
              <a:gd name="connsiteX5" fmla="*/ 5939861 w 9152890"/>
              <a:gd name="connsiteY5" fmla="*/ 3949044 h 3952762"/>
              <a:gd name="connsiteX6" fmla="*/ 5938724 w 9152890"/>
              <a:gd name="connsiteY6" fmla="*/ 3832055 h 3952762"/>
              <a:gd name="connsiteX7" fmla="*/ 3205909 w 9152890"/>
              <a:gd name="connsiteY7" fmla="*/ 3831493 h 3952762"/>
              <a:gd name="connsiteX8" fmla="*/ 3212369 w 915289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50924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50924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47275 w 9150350"/>
              <a:gd name="connsiteY4" fmla="*/ 3939539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12369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12369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1493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38724 w 9150350"/>
              <a:gd name="connsiteY6" fmla="*/ 383205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39861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5909 w 9150350"/>
              <a:gd name="connsiteY7" fmla="*/ 3839352 h 3952762"/>
              <a:gd name="connsiteX8" fmla="*/ 3204635 w 9150350"/>
              <a:gd name="connsiteY8" fmla="*/ 3952762 h 3952762"/>
              <a:gd name="connsiteX0" fmla="*/ 3204635 w 9150350"/>
              <a:gd name="connsiteY0" fmla="*/ 3952762 h 3952762"/>
              <a:gd name="connsiteX1" fmla="*/ 0 w 9150350"/>
              <a:gd name="connsiteY1" fmla="*/ 3952761 h 3952762"/>
              <a:gd name="connsiteX2" fmla="*/ 6350 w 9150350"/>
              <a:gd name="connsiteY2" fmla="*/ 0 h 3952762"/>
              <a:gd name="connsiteX3" fmla="*/ 9150350 w 9150350"/>
              <a:gd name="connsiteY3" fmla="*/ 0 h 3952762"/>
              <a:gd name="connsiteX4" fmla="*/ 9136045 w 9150350"/>
              <a:gd name="connsiteY4" fmla="*/ 3945231 h 3952762"/>
              <a:gd name="connsiteX5" fmla="*/ 5950175 w 9150350"/>
              <a:gd name="connsiteY5" fmla="*/ 3949044 h 3952762"/>
              <a:gd name="connsiteX6" fmla="*/ 5949037 w 9150350"/>
              <a:gd name="connsiteY6" fmla="*/ 3839915 h 3952762"/>
              <a:gd name="connsiteX7" fmla="*/ 3203330 w 9150350"/>
              <a:gd name="connsiteY7" fmla="*/ 3839352 h 3952762"/>
              <a:gd name="connsiteX8" fmla="*/ 3204635 w 9150350"/>
              <a:gd name="connsiteY8" fmla="*/ 3952762 h 3952762"/>
              <a:gd name="connsiteX0" fmla="*/ 3204635 w 9161085"/>
              <a:gd name="connsiteY0" fmla="*/ 3952762 h 3952762"/>
              <a:gd name="connsiteX1" fmla="*/ 0 w 9161085"/>
              <a:gd name="connsiteY1" fmla="*/ 3952761 h 3952762"/>
              <a:gd name="connsiteX2" fmla="*/ 6350 w 9161085"/>
              <a:gd name="connsiteY2" fmla="*/ 0 h 3952762"/>
              <a:gd name="connsiteX3" fmla="*/ 9150350 w 9161085"/>
              <a:gd name="connsiteY3" fmla="*/ 0 h 3952762"/>
              <a:gd name="connsiteX4" fmla="*/ 9159250 w 9161085"/>
              <a:gd name="connsiteY4" fmla="*/ 3945231 h 3952762"/>
              <a:gd name="connsiteX5" fmla="*/ 5950175 w 9161085"/>
              <a:gd name="connsiteY5" fmla="*/ 3949044 h 3952762"/>
              <a:gd name="connsiteX6" fmla="*/ 5949037 w 9161085"/>
              <a:gd name="connsiteY6" fmla="*/ 3839915 h 3952762"/>
              <a:gd name="connsiteX7" fmla="*/ 3203330 w 9161085"/>
              <a:gd name="connsiteY7" fmla="*/ 3839352 h 3952762"/>
              <a:gd name="connsiteX8" fmla="*/ 3204635 w 9161085"/>
              <a:gd name="connsiteY8" fmla="*/ 3952762 h 3952762"/>
              <a:gd name="connsiteX0" fmla="*/ 3204635 w 9161085"/>
              <a:gd name="connsiteY0" fmla="*/ 3952762 h 3952762"/>
              <a:gd name="connsiteX1" fmla="*/ 0 w 9161085"/>
              <a:gd name="connsiteY1" fmla="*/ 3952761 h 3952762"/>
              <a:gd name="connsiteX2" fmla="*/ 6350 w 9161085"/>
              <a:gd name="connsiteY2" fmla="*/ 0 h 3952762"/>
              <a:gd name="connsiteX3" fmla="*/ 9150350 w 9161085"/>
              <a:gd name="connsiteY3" fmla="*/ 0 h 3952762"/>
              <a:gd name="connsiteX4" fmla="*/ 9159250 w 9161085"/>
              <a:gd name="connsiteY4" fmla="*/ 3947851 h 3952762"/>
              <a:gd name="connsiteX5" fmla="*/ 5950175 w 9161085"/>
              <a:gd name="connsiteY5" fmla="*/ 3949044 h 3952762"/>
              <a:gd name="connsiteX6" fmla="*/ 5949037 w 9161085"/>
              <a:gd name="connsiteY6" fmla="*/ 3839915 h 3952762"/>
              <a:gd name="connsiteX7" fmla="*/ 3203330 w 9161085"/>
              <a:gd name="connsiteY7" fmla="*/ 3839352 h 3952762"/>
              <a:gd name="connsiteX8" fmla="*/ 3204635 w 9161085"/>
              <a:gd name="connsiteY8" fmla="*/ 3952762 h 3952762"/>
              <a:gd name="connsiteX0" fmla="*/ 3204635 w 9154418"/>
              <a:gd name="connsiteY0" fmla="*/ 3952762 h 3952762"/>
              <a:gd name="connsiteX1" fmla="*/ 0 w 9154418"/>
              <a:gd name="connsiteY1" fmla="*/ 3952761 h 3952762"/>
              <a:gd name="connsiteX2" fmla="*/ 6350 w 9154418"/>
              <a:gd name="connsiteY2" fmla="*/ 0 h 3952762"/>
              <a:gd name="connsiteX3" fmla="*/ 9150350 w 9154418"/>
              <a:gd name="connsiteY3" fmla="*/ 0 h 3952762"/>
              <a:gd name="connsiteX4" fmla="*/ 9151516 w 9154418"/>
              <a:gd name="connsiteY4" fmla="*/ 3947851 h 3952762"/>
              <a:gd name="connsiteX5" fmla="*/ 5950175 w 9154418"/>
              <a:gd name="connsiteY5" fmla="*/ 3949044 h 3952762"/>
              <a:gd name="connsiteX6" fmla="*/ 5949037 w 9154418"/>
              <a:gd name="connsiteY6" fmla="*/ 3839915 h 3952762"/>
              <a:gd name="connsiteX7" fmla="*/ 3203330 w 9154418"/>
              <a:gd name="connsiteY7" fmla="*/ 3839352 h 3952762"/>
              <a:gd name="connsiteX8" fmla="*/ 3204635 w 9154418"/>
              <a:gd name="connsiteY8" fmla="*/ 3952762 h 3952762"/>
              <a:gd name="connsiteX0" fmla="*/ 3204635 w 9156527"/>
              <a:gd name="connsiteY0" fmla="*/ 3952762 h 3952762"/>
              <a:gd name="connsiteX1" fmla="*/ 0 w 9156527"/>
              <a:gd name="connsiteY1" fmla="*/ 3952761 h 3952762"/>
              <a:gd name="connsiteX2" fmla="*/ 6350 w 9156527"/>
              <a:gd name="connsiteY2" fmla="*/ 0 h 3952762"/>
              <a:gd name="connsiteX3" fmla="*/ 9150350 w 9156527"/>
              <a:gd name="connsiteY3" fmla="*/ 0 h 3952762"/>
              <a:gd name="connsiteX4" fmla="*/ 9154095 w 9156527"/>
              <a:gd name="connsiteY4" fmla="*/ 3947851 h 3952762"/>
              <a:gd name="connsiteX5" fmla="*/ 5950175 w 9156527"/>
              <a:gd name="connsiteY5" fmla="*/ 3949044 h 3952762"/>
              <a:gd name="connsiteX6" fmla="*/ 5949037 w 9156527"/>
              <a:gd name="connsiteY6" fmla="*/ 3839915 h 3952762"/>
              <a:gd name="connsiteX7" fmla="*/ 3203330 w 9156527"/>
              <a:gd name="connsiteY7" fmla="*/ 3839352 h 3952762"/>
              <a:gd name="connsiteX8" fmla="*/ 3204635 w 9156527"/>
              <a:gd name="connsiteY8" fmla="*/ 3952762 h 39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6527" h="3952762">
                <a:moveTo>
                  <a:pt x="3204635" y="3952762"/>
                </a:moveTo>
                <a:lnTo>
                  <a:pt x="0" y="3952761"/>
                </a:lnTo>
                <a:cubicBezTo>
                  <a:pt x="2117" y="2663711"/>
                  <a:pt x="4233" y="1289050"/>
                  <a:pt x="6350" y="0"/>
                </a:cubicBezTo>
                <a:lnTo>
                  <a:pt x="9150350" y="0"/>
                </a:lnTo>
                <a:cubicBezTo>
                  <a:pt x="9150350" y="1295400"/>
                  <a:pt x="9161247" y="1975235"/>
                  <a:pt x="9154095" y="3947851"/>
                </a:cubicBezTo>
                <a:lnTo>
                  <a:pt x="5950175" y="3949044"/>
                </a:lnTo>
                <a:cubicBezTo>
                  <a:pt x="5949796" y="3912668"/>
                  <a:pt x="5949416" y="3876291"/>
                  <a:pt x="5949037" y="3839915"/>
                </a:cubicBezTo>
                <a:lnTo>
                  <a:pt x="3203330" y="3839352"/>
                </a:lnTo>
                <a:lnTo>
                  <a:pt x="3204635" y="3952762"/>
                </a:lnTo>
                <a:close/>
              </a:path>
            </a:pathLst>
          </a:custGeom>
          <a:solidFill>
            <a:srgbClr val="BDB6B0">
              <a:alpha val="50000"/>
            </a:srgb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 smtClean="0"/>
              <a:t>Photo</a:t>
            </a:r>
            <a:br>
              <a:rPr lang="en-US" dirty="0" smtClean="0"/>
            </a:br>
            <a:r>
              <a:rPr lang="en-US" dirty="0" smtClean="0"/>
              <a:t>4.5 in. x 10 in.</a:t>
            </a:r>
          </a:p>
        </p:txBody>
      </p:sp>
    </p:spTree>
    <p:extLst>
      <p:ext uri="{BB962C8B-B14F-4D97-AF65-F5344CB8AC3E}">
        <p14:creationId xmlns:p14="http://schemas.microsoft.com/office/powerpoint/2010/main" val="77789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2 - Physician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 smtClean="0"/>
              <a:t>Headshot</a:t>
            </a:r>
            <a:br>
              <a:rPr lang="en-US" dirty="0" smtClean="0"/>
            </a:br>
            <a:r>
              <a:rPr lang="en-US" dirty="0" smtClean="0"/>
              <a:t>1 in. x 1in.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6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3 - Patient/Provi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 smtClean="0"/>
              <a:t>Headshot</a:t>
            </a:r>
            <a:br>
              <a:rPr lang="en-US" dirty="0" smtClean="0"/>
            </a:br>
            <a:r>
              <a:rPr lang="en-US" dirty="0" smtClean="0"/>
              <a:t>1 in. x 1in.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51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4 - Surger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25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5 - Mother/S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dirty="0" smtClean="0"/>
              <a:t>Headshot</a:t>
            </a:r>
            <a:br>
              <a:rPr lang="en-US" dirty="0" smtClean="0"/>
            </a:br>
            <a:r>
              <a:rPr lang="en-US" dirty="0" smtClean="0"/>
              <a:t>1 in. x 1in.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95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Option 6 - Headligh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341916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6248400" y="5029200"/>
            <a:ext cx="914400" cy="914400"/>
          </a:xfrm>
          <a:prstGeom prst="ellipse">
            <a:avLst/>
          </a:prstGeom>
          <a:solidFill>
            <a:srgbClr val="BDB6B0">
              <a:alpha val="50000"/>
            </a:srgbClr>
          </a:solidFill>
          <a:ln w="9525">
            <a:solidFill>
              <a:srgbClr val="695D5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US" smtClean="0"/>
              <a:t>Headshot</a:t>
            </a:r>
            <a:br>
              <a:rPr lang="en-US" smtClean="0"/>
            </a:br>
            <a:r>
              <a:rPr lang="en-US" smtClean="0"/>
              <a:t>1 in. x 1in.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315200" y="5029200"/>
            <a:ext cx="1371600" cy="91440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Name/Title – Garamond – 14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7200"/>
            <a:ext cx="8229600" cy="609600"/>
          </a:xfrm>
        </p:spPr>
        <p:txBody>
          <a:bodyPr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 dirty="0" smtClean="0"/>
              <a:t>Breaker 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3877056"/>
            <a:ext cx="2743200" cy="228600"/>
          </a:xfrm>
          <a:prstGeom prst="rect">
            <a:avLst/>
          </a:prstGeom>
          <a:solidFill>
            <a:srgbClr val="695D54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cap="all" spc="600" baseline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0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731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Title – Garamond –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copy – Garamond –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– Garamond – 18pt</a:t>
            </a:r>
          </a:p>
          <a:p>
            <a:pPr lvl="2"/>
            <a:r>
              <a:rPr lang="en-US" dirty="0" smtClean="0"/>
              <a:t>Third level – Garamond –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048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400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fld id="{178A68C7-47CD-4FDE-9645-D1E4BA08B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9" r:id="rId3"/>
    <p:sldLayoutId id="2147483661" r:id="rId4"/>
    <p:sldLayoutId id="2147483670" r:id="rId5"/>
    <p:sldLayoutId id="2147483673" r:id="rId6"/>
    <p:sldLayoutId id="2147483677" r:id="rId7"/>
    <p:sldLayoutId id="2147483680" r:id="rId8"/>
    <p:sldLayoutId id="214748368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rgbClr val="5B97B1"/>
          </a:solidFill>
          <a:latin typeface="Garamond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600"/>
        </a:spcAft>
        <a:buClr>
          <a:srgbClr val="5B97B1"/>
        </a:buClr>
        <a:buFont typeface="Garamond" panose="02020404030301010803" pitchFamily="18" charset="0"/>
        <a:buChar char="•"/>
        <a:defRPr sz="1800" b="0" kern="1200" baseline="0">
          <a:solidFill>
            <a:srgbClr val="000000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Clr>
          <a:srgbClr val="5B97B1"/>
        </a:buClr>
        <a:buFont typeface="Garamond" panose="02020404030301010803" pitchFamily="18" charset="0"/>
        <a:buChar char="-"/>
        <a:defRPr sz="1800" kern="1200">
          <a:solidFill>
            <a:srgbClr val="000000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5B97B1"/>
        </a:buClr>
        <a:buFont typeface="Garamond" panose="02020404030301010803" pitchFamily="18" charset="0"/>
        <a:buChar char="»"/>
        <a:defRPr sz="1800" kern="1200">
          <a:solidFill>
            <a:srgbClr val="000000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9E1B34"/>
        </a:buClr>
        <a:buFont typeface="Arial" panose="020B0604020202020204" pitchFamily="34" charset="0"/>
        <a:buChar char="▫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3, 2017 and February 10, 2017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OB Point of Care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Select More Activities</a:t>
            </a:r>
          </a:p>
          <a:p>
            <a:pPr marL="0" indent="0">
              <a:buNone/>
            </a:pPr>
            <a:r>
              <a:rPr lang="en-US" dirty="0" smtClean="0"/>
              <a:t>2- Select the star next to Enter/Edit Results</a:t>
            </a:r>
          </a:p>
          <a:p>
            <a:pPr marL="0" indent="0">
              <a:buNone/>
            </a:pPr>
            <a:r>
              <a:rPr lang="en-US" dirty="0" smtClean="0"/>
              <a:t>3- The Enter/Edit Results option has now been added to your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Enter/Edit Results to Activities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4450"/>
            <a:ext cx="2895600" cy="44196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7999"/>
            <a:ext cx="1866900" cy="2686051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105400" y="525780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81600" y="4148136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67625" y="388620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5514976"/>
            <a:ext cx="914400" cy="219074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143376"/>
            <a:ext cx="1866900" cy="261936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4495800"/>
            <a:ext cx="1219200" cy="152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Select the Orders Activity button</a:t>
            </a:r>
          </a:p>
          <a:p>
            <a:pPr marL="0" indent="0">
              <a:buNone/>
            </a:pPr>
            <a:r>
              <a:rPr lang="en-US" dirty="0" smtClean="0"/>
              <a:t>2- Select the Manage Orders button</a:t>
            </a:r>
          </a:p>
          <a:p>
            <a:pPr marL="0" indent="0">
              <a:buNone/>
            </a:pPr>
            <a:r>
              <a:rPr lang="en-US" dirty="0" smtClean="0"/>
              <a:t>3- Select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#1: Enter the POC Order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52538"/>
            <a:ext cx="774700" cy="44958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895600" cy="9144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2133598"/>
            <a:ext cx="542925" cy="314325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01000" y="3200400"/>
            <a:ext cx="457200" cy="3048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2971800"/>
            <a:ext cx="609600" cy="2286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2819400"/>
            <a:ext cx="762000" cy="533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24400" y="2447923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048625" y="2886074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867400" y="266700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4- The orders preference list will open</a:t>
            </a:r>
          </a:p>
          <a:p>
            <a:pPr marL="0" indent="0">
              <a:buNone/>
            </a:pPr>
            <a:r>
              <a:rPr lang="en-US" dirty="0" smtClean="0"/>
              <a:t>5- Select the Lab section </a:t>
            </a:r>
            <a:r>
              <a:rPr lang="en-US" dirty="0" smtClean="0">
                <a:sym typeface="Wingdings" panose="05000000000000000000" pitchFamily="2" charset="2"/>
              </a:rPr>
              <a:t> Point of Care Tests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6- Order the appropriate point of care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#1: Enter the POC Order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153400" cy="287655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3657600"/>
            <a:ext cx="609600" cy="2286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5486400"/>
            <a:ext cx="1143000" cy="20955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3771900"/>
            <a:ext cx="1524000" cy="4191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4343400"/>
            <a:ext cx="1524000" cy="3810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4105272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81100" y="522446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2000" y="327660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8400"/>
            <a:ext cx="7904793" cy="327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#2: Enter the Results for the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none" baseline="0" dirty="0" smtClean="0">
                <a:solidFill>
                  <a:srgbClr val="000000"/>
                </a:solidFill>
              </a:rPr>
              <a:t>1- Select the Enter/Edit Results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2- You should see the point of care test(s) you ordered.  </a:t>
            </a:r>
            <a:r>
              <a:rPr lang="en-US" sz="1800" cap="none" baseline="0" dirty="0" smtClean="0">
                <a:solidFill>
                  <a:srgbClr val="000000"/>
                </a:solidFill>
              </a:rPr>
              <a:t>Select the appropriate</a:t>
            </a:r>
            <a:r>
              <a:rPr lang="en-US" sz="1800" cap="none" dirty="0" smtClean="0">
                <a:solidFill>
                  <a:srgbClr val="000000"/>
                </a:solidFill>
              </a:rPr>
              <a:t> point of care test.</a:t>
            </a:r>
            <a:endParaRPr lang="en-US" sz="18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562600"/>
            <a:ext cx="762000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50292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6300" y="5248767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2696734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Enter the Results for the Test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none" baseline="0" dirty="0" smtClean="0">
                <a:solidFill>
                  <a:srgbClr val="000000"/>
                </a:solidFill>
              </a:rPr>
              <a:t>3- The Edit button should display </a:t>
            </a:r>
            <a:r>
              <a:rPr lang="en-US" sz="1800" cap="none" baseline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Select the Edit button</a:t>
            </a:r>
            <a:endParaRPr lang="en-US" sz="18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800" y="1981200"/>
            <a:ext cx="304800" cy="152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165351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Enter the Results for the Test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"/>
            <a:ext cx="8077200" cy="38862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none" baseline="0" dirty="0" smtClean="0">
                <a:solidFill>
                  <a:srgbClr val="000000"/>
                </a:solidFill>
              </a:rPr>
              <a:t>4- Enter the results of the point of care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14800"/>
            <a:ext cx="8077200" cy="1676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3733800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#2: Enter the Results for the Test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170"/>
            <a:ext cx="8229600" cy="447826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5638800"/>
            <a:ext cx="685800" cy="152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8A68C7-47CD-4FDE-9645-D1E4BA08B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#3: Review Point of Care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5" y="2057400"/>
            <a:ext cx="7696200" cy="3886200"/>
          </a:xfrm>
          <a:prstGeom prst="rect">
            <a:avLst/>
          </a:prstGeom>
          <a:noFill/>
          <a:ln w="25400">
            <a:solidFill>
              <a:srgbClr val="9E1B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none" baseline="0" dirty="0" smtClean="0">
                <a:solidFill>
                  <a:srgbClr val="000000"/>
                </a:solidFill>
              </a:rPr>
              <a:t>1- Select the Results Review activity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2- Select POC</a:t>
            </a:r>
            <a:endParaRPr lang="en-US" sz="18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38400"/>
            <a:ext cx="533400" cy="1524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2590800"/>
            <a:ext cx="1066800" cy="457200"/>
          </a:xfrm>
          <a:prstGeom prst="rect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2307866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2273947"/>
            <a:ext cx="304800" cy="257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e Medical Center PPT Template">
  <a:themeElements>
    <a:clrScheme name="MMC Brand Colors">
      <a:dk1>
        <a:srgbClr val="000000"/>
      </a:dk1>
      <a:lt1>
        <a:srgbClr val="FFFFFF"/>
      </a:lt1>
      <a:dk2>
        <a:srgbClr val="695D54"/>
      </a:dk2>
      <a:lt2>
        <a:srgbClr val="FFFFFF"/>
      </a:lt2>
      <a:accent1>
        <a:srgbClr val="9E1B34"/>
      </a:accent1>
      <a:accent2>
        <a:srgbClr val="5B97B1"/>
      </a:accent2>
      <a:accent3>
        <a:srgbClr val="E5DB96"/>
      </a:accent3>
      <a:accent4>
        <a:srgbClr val="9CC5C9"/>
      </a:accent4>
      <a:accent5>
        <a:srgbClr val="BDB6B0"/>
      </a:accent5>
      <a:accent6>
        <a:srgbClr val="E7E2B7"/>
      </a:accent6>
      <a:hlink>
        <a:srgbClr val="004151"/>
      </a:hlink>
      <a:folHlink>
        <a:srgbClr val="9E1B34"/>
      </a:folHlink>
    </a:clrScheme>
    <a:fontScheme name="MMC Brand Font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cap="none" baseline="0" dirty="0" err="1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5F3B8C4C0404986AF75DB723662C1" ma:contentTypeVersion="0" ma:contentTypeDescription="Create a new document." ma:contentTypeScope="" ma:versionID="f73a1c66c440ce9e1ce371b041ebebee">
  <xsd:schema xmlns:xsd="http://www.w3.org/2001/XMLSchema" xmlns:xs="http://www.w3.org/2001/XMLSchema" xmlns:p="http://schemas.microsoft.com/office/2006/metadata/properties" xmlns:ns2="3725935c-591a-4395-a384-2d0c8370478b" targetNamespace="http://schemas.microsoft.com/office/2006/metadata/properties" ma:root="true" ma:fieldsID="49ce61c43790f8ecd11e8ecd4e7a261e" ns2:_="">
    <xsd:import namespace="3725935c-591a-4395-a384-2d0c837047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935c-591a-4395-a384-2d0c837047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25935c-591a-4395-a384-2d0c8370478b">5RX4QJT73HCN-1790-29</_dlc_DocId>
    <_dlc_DocIdUrl xmlns="3725935c-591a-4395-a384-2d0c8370478b">
      <Url>https://my.mainehealth.org/CorporateIS/_layouts/DocIdRedir.aspx?ID=5RX4QJT73HCN-1790-29</Url>
      <Description>5RX4QJT73HCN-1790-29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82D074-0E19-47F7-9868-36DDE470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5935c-591a-4395-a384-2d0c837047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10C226-E535-493C-B2DE-58F06E8DC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5D7C4-C039-40D5-A854-0498DC0CD783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3725935c-591a-4395-a384-2d0c8370478b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9625ED4-35B5-40B7-B392-067821FFBF2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Maine Medical Center PPT Template</Template>
  <TotalTime>70</TotalTime>
  <Words>228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Maine Medical Center PPT Template</vt:lpstr>
      <vt:lpstr>PowerPoint Presentation</vt:lpstr>
      <vt:lpstr>Add Enter/Edit Results to Activities</vt:lpstr>
      <vt:lpstr>Step #1: Enter the POC Order</vt:lpstr>
      <vt:lpstr>Step #1: Enter the POC Order</vt:lpstr>
      <vt:lpstr>Step #2: Enter the Results for the Test</vt:lpstr>
      <vt:lpstr>Step #2: Enter the Results for the Test</vt:lpstr>
      <vt:lpstr>Step #2: Enter the Results for the Test</vt:lpstr>
      <vt:lpstr>Step #2: Enter the Results for the Test</vt:lpstr>
      <vt:lpstr>Step #3: Review Point of Care Results</vt:lpstr>
    </vt:vector>
  </TitlesOfParts>
  <Company>MaineHealth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DLM</dc:creator>
  <cp:lastModifiedBy>Elizabeth Gray</cp:lastModifiedBy>
  <cp:revision>12</cp:revision>
  <cp:lastPrinted>2014-03-18T13:37:05Z</cp:lastPrinted>
  <dcterms:created xsi:type="dcterms:W3CDTF">2017-01-25T20:21:45Z</dcterms:created>
  <dcterms:modified xsi:type="dcterms:W3CDTF">2017-02-01T14:19:25Z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dc75b4b1-cbfe-47b0-97e9-ac21b619f699</vt:lpwstr>
  </property>
  <property fmtid="{D5CDD505-2E9C-101B-9397-08002B2CF9AE}" pid="3" name="ContentTypeId">
    <vt:lpwstr>0x0101002D55F3B8C4C0404986AF75DB723662C1</vt:lpwstr>
  </property>
</Properties>
</file>