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2.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35" r:id="rId2"/>
    <p:sldId id="336" r:id="rId3"/>
    <p:sldId id="337" r:id="rId4"/>
    <p:sldId id="266" r:id="rId5"/>
    <p:sldId id="345" r:id="rId6"/>
    <p:sldId id="273" r:id="rId7"/>
    <p:sldId id="356" r:id="rId8"/>
    <p:sldId id="357" r:id="rId9"/>
    <p:sldId id="358" r:id="rId10"/>
    <p:sldId id="353" r:id="rId11"/>
    <p:sldId id="277" r:id="rId12"/>
    <p:sldId id="359" r:id="rId13"/>
    <p:sldId id="360" r:id="rId14"/>
    <p:sldId id="279" r:id="rId15"/>
    <p:sldId id="280" r:id="rId16"/>
    <p:sldId id="354" r:id="rId17"/>
    <p:sldId id="355" r:id="rId18"/>
    <p:sldId id="361" r:id="rId19"/>
    <p:sldId id="362" r:id="rId20"/>
  </p:sldIdLst>
  <p:sldSz cx="9144000" cy="5143500" type="screen16x9"/>
  <p:notesSz cx="7010400" cy="9236075"/>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508" userDrawn="1">
          <p15:clr>
            <a:srgbClr val="A4A3A4"/>
          </p15:clr>
        </p15:guide>
        <p15:guide id="13" pos="1200" userDrawn="1">
          <p15:clr>
            <a:srgbClr val="A4A3A4"/>
          </p15:clr>
        </p15:guide>
        <p15:guide id="14"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son, Edward" initials="WE" lastIdx="98" clrIdx="0">
    <p:extLst>
      <p:ext uri="{19B8F6BF-5375-455C-9EA6-DF929625EA0E}">
        <p15:presenceInfo xmlns:p15="http://schemas.microsoft.com/office/powerpoint/2012/main" userId="S::wilsone8@upmc.edu::df0e34e2-23a0-4b06-9126-6c8e7bcb3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199"/>
    <a:srgbClr val="DBE76B"/>
    <a:srgbClr val="F37F89"/>
    <a:srgbClr val="BB2253"/>
    <a:srgbClr val="009291"/>
    <a:srgbClr val="3C1053"/>
    <a:srgbClr val="4D104A"/>
    <a:srgbClr val="CDDC29"/>
    <a:srgbClr val="F47721"/>
    <a:srgbClr val="E2E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57" autoAdjust="0"/>
  </p:normalViewPr>
  <p:slideViewPr>
    <p:cSldViewPr snapToGrid="0" showGuides="1">
      <p:cViewPr varScale="1">
        <p:scale>
          <a:sx n="100" d="100"/>
          <a:sy n="100" d="100"/>
        </p:scale>
        <p:origin x="678" y="90"/>
      </p:cViewPr>
      <p:guideLst>
        <p:guide orient="horz" pos="2508"/>
        <p:guide pos="1200"/>
        <p:guide orient="horz" pos="277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70938" y="1"/>
            <a:ext cx="3037840" cy="463407"/>
          </a:xfrm>
          <a:prstGeom prst="rect">
            <a:avLst/>
          </a:prstGeom>
        </p:spPr>
        <p:txBody>
          <a:bodyPr vert="horz" lIns="92958" tIns="46479" rIns="92958" bIns="46479" rtlCol="0"/>
          <a:lstStyle>
            <a:lvl1pPr algn="r">
              <a:defRPr sz="1200"/>
            </a:lvl1pPr>
          </a:lstStyle>
          <a:p>
            <a:fld id="{D9F1A8F2-463E-4A9E-8A25-E9B06A3D1BE2}" type="datetimeFigureOut">
              <a:rPr lang="en-US" smtClean="0"/>
              <a:t>5/2/2024</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2958" tIns="46479" rIns="92958" bIns="46479" rtlCol="0" anchor="b"/>
          <a:lstStyle>
            <a:lvl1pPr algn="r">
              <a:defRPr sz="1200"/>
            </a:lvl1pPr>
          </a:lstStyle>
          <a:p>
            <a:fld id="{583783E0-DB9A-481C-A983-E1EFBFDCBA79}" type="slidenum">
              <a:rPr lang="en-US" smtClean="0"/>
              <a:t>‹#›</a:t>
            </a:fld>
            <a:endParaRPr lang="en-US"/>
          </a:p>
        </p:txBody>
      </p:sp>
    </p:spTree>
    <p:extLst>
      <p:ext uri="{BB962C8B-B14F-4D97-AF65-F5344CB8AC3E}">
        <p14:creationId xmlns:p14="http://schemas.microsoft.com/office/powerpoint/2010/main" val="14618698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4</a:t>
            </a:fld>
            <a:endParaRPr lang="en-US"/>
          </a:p>
        </p:txBody>
      </p:sp>
    </p:spTree>
    <p:extLst>
      <p:ext uri="{BB962C8B-B14F-4D97-AF65-F5344CB8AC3E}">
        <p14:creationId xmlns:p14="http://schemas.microsoft.com/office/powerpoint/2010/main" val="273516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6</a:t>
            </a:fld>
            <a:endParaRPr lang="en-US"/>
          </a:p>
        </p:txBody>
      </p:sp>
    </p:spTree>
    <p:extLst>
      <p:ext uri="{BB962C8B-B14F-4D97-AF65-F5344CB8AC3E}">
        <p14:creationId xmlns:p14="http://schemas.microsoft.com/office/powerpoint/2010/main" val="256418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11</a:t>
            </a:fld>
            <a:endParaRPr lang="en-US"/>
          </a:p>
        </p:txBody>
      </p:sp>
    </p:spTree>
    <p:extLst>
      <p:ext uri="{BB962C8B-B14F-4D97-AF65-F5344CB8AC3E}">
        <p14:creationId xmlns:p14="http://schemas.microsoft.com/office/powerpoint/2010/main" val="83354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14</a:t>
            </a:fld>
            <a:endParaRPr lang="en-US"/>
          </a:p>
        </p:txBody>
      </p:sp>
    </p:spTree>
    <p:extLst>
      <p:ext uri="{BB962C8B-B14F-4D97-AF65-F5344CB8AC3E}">
        <p14:creationId xmlns:p14="http://schemas.microsoft.com/office/powerpoint/2010/main" val="294028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783E0-DB9A-481C-A983-E1EFBFDCBA79}" type="slidenum">
              <a:rPr lang="en-US" smtClean="0"/>
              <a:t>15</a:t>
            </a:fld>
            <a:endParaRPr lang="en-US"/>
          </a:p>
        </p:txBody>
      </p:sp>
    </p:spTree>
    <p:extLst>
      <p:ext uri="{BB962C8B-B14F-4D97-AF65-F5344CB8AC3E}">
        <p14:creationId xmlns:p14="http://schemas.microsoft.com/office/powerpoint/2010/main" val="19386021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16.jpeg"/><Relationship Id="rId4" Type="http://schemas.microsoft.com/office/2007/relationships/hdphoto" Target="../media/hdphoto3.wdp"/></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1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3.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image" Target="../media/image3.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slideMaster" Target="../slideMasters/slideMaster1.xml"/><Relationship Id="rId2" Type="http://schemas.openxmlformats.org/officeDocument/2006/relationships/tags" Target="../tags/tag8.xml"/><Relationship Id="rId16" Type="http://schemas.openxmlformats.org/officeDocument/2006/relationships/tags" Target="../tags/tag22.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3.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1.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5.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Main Title Slide - Gotham Light 40pt">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40" name="Picture 39" descr="Calendar&#10;&#10;Description automatically generated" hidden="1">
            <a:extLst>
              <a:ext uri="{FF2B5EF4-FFF2-40B4-BE49-F238E27FC236}">
                <a16:creationId xmlns:a16="http://schemas.microsoft.com/office/drawing/2014/main" id="{EE27372C-0780-4469-BE82-EF3883D5DA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05" y="-558800"/>
            <a:ext cx="10221540" cy="6362699"/>
          </a:xfrm>
          <a:prstGeom prst="rect">
            <a:avLst/>
          </a:prstGeom>
        </p:spPr>
      </p:pic>
      <p:pic>
        <p:nvPicPr>
          <p:cNvPr id="5" name="Picture 4" descr="Background pattern&#10;&#10;Description automatically generated" hidden="1">
            <a:extLst>
              <a:ext uri="{FF2B5EF4-FFF2-40B4-BE49-F238E27FC236}">
                <a16:creationId xmlns:a16="http://schemas.microsoft.com/office/drawing/2014/main" id="{68AFDC93-E5B3-4685-B662-1FF1527E86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07457E-BE03-4562-9EF1-CEE1F75AD2CD}"/>
              </a:ext>
            </a:extLst>
          </p:cNvPr>
          <p:cNvPicPr>
            <a:picLocks noChangeAspect="1"/>
          </p:cNvPicPr>
          <p:nvPr userDrawn="1"/>
        </p:nvPicPr>
        <p:blipFill rotWithShape="1">
          <a:blip r:embed="rId5">
            <a:alphaModFix amt="22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26" name="Picture 25" hidden="1">
            <a:extLst>
              <a:ext uri="{FF2B5EF4-FFF2-40B4-BE49-F238E27FC236}">
                <a16:creationId xmlns:a16="http://schemas.microsoft.com/office/drawing/2014/main" id="{D0ACC307-5061-4C43-9199-788D949154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1830" y="3628299"/>
            <a:ext cx="9744368" cy="1151225"/>
          </a:xfrm>
          <a:prstGeom prst="rect">
            <a:avLst/>
          </a:prstGeom>
        </p:spPr>
      </p:pic>
      <p:sp>
        <p:nvSpPr>
          <p:cNvPr id="2" name="Rectangle 1">
            <a:extLst>
              <a:ext uri="{FF2B5EF4-FFF2-40B4-BE49-F238E27FC236}">
                <a16:creationId xmlns:a16="http://schemas.microsoft.com/office/drawing/2014/main" id="{E6FA2E8C-EDDE-4E4C-93E9-DCBE2F085281}"/>
              </a:ext>
            </a:extLst>
          </p:cNvPr>
          <p:cNvSpPr/>
          <p:nvPr userDrawn="1"/>
        </p:nvSpPr>
        <p:spPr>
          <a:xfrm>
            <a:off x="0" y="0"/>
            <a:ext cx="9144000" cy="5143500"/>
          </a:xfrm>
          <a:prstGeom prst="rect">
            <a:avLst/>
          </a:prstGeom>
          <a:gradFill flip="none" rotWithShape="1">
            <a:gsLst>
              <a:gs pos="30000">
                <a:schemeClr val="accent1">
                  <a:alpha val="80000"/>
                </a:schemeClr>
              </a:gs>
              <a:gs pos="49000">
                <a:schemeClr val="accent1">
                  <a:alpha val="60000"/>
                </a:schemeClr>
              </a:gs>
              <a:gs pos="70000">
                <a:schemeClr val="accent1">
                  <a:alpha val="40000"/>
                </a:schemeClr>
              </a:gs>
              <a:gs pos="91000">
                <a:schemeClr val="accent1">
                  <a:alpha val="20000"/>
                </a:schemeClr>
              </a:gs>
              <a:gs pos="13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622495" y="1075632"/>
            <a:ext cx="6858000" cy="722959"/>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000" b="0" i="0" u="none" strike="noStrike" kern="1200" cap="none" spc="0" normalizeH="0" baseline="0" dirty="0">
                <a:ln>
                  <a:noFill/>
                </a:ln>
                <a:solidFill>
                  <a:prstClr val="white"/>
                </a:solidFill>
                <a:effectLst/>
                <a:uLnTx/>
                <a:uFillTx/>
                <a:latin typeface="Gotham Light" pitchFamily="50" charset="0"/>
                <a:ea typeface="+mn-ea"/>
                <a:cs typeface="Gotham Ligh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to edit title style</a:t>
            </a:r>
          </a:p>
        </p:txBody>
      </p:sp>
      <p:sp>
        <p:nvSpPr>
          <p:cNvPr id="37" name="Title 36"/>
          <p:cNvSpPr>
            <a:spLocks noGrp="1"/>
          </p:cNvSpPr>
          <p:nvPr userDrawn="1">
            <p:ph type="title"/>
          </p:nvPr>
        </p:nvSpPr>
        <p:spPr>
          <a:xfrm>
            <a:off x="621616" y="436994"/>
            <a:ext cx="7886700" cy="994172"/>
          </a:xfrm>
        </p:spPr>
        <p:txBody>
          <a:bodyPr>
            <a:normAutofit/>
          </a:bodyPr>
          <a:lstStyle>
            <a:lvl1pPr>
              <a:defRPr sz="4000">
                <a:solidFill>
                  <a:schemeClr val="bg1"/>
                </a:solidFill>
                <a:latin typeface="Gotham Light" pitchFamily="50" charset="0"/>
                <a:cs typeface="Gotham Light" pitchFamily="50" charset="0"/>
              </a:defRPr>
            </a:lvl1pPr>
          </a:lstStyle>
          <a:p>
            <a:r>
              <a:rPr lang="en-US" dirty="0"/>
              <a:t>Click to edit Master title style</a:t>
            </a:r>
          </a:p>
        </p:txBody>
      </p:sp>
      <p:grpSp>
        <p:nvGrpSpPr>
          <p:cNvPr id="36" name="Group 35" hidden="1">
            <a:extLst>
              <a:ext uri="{FF2B5EF4-FFF2-40B4-BE49-F238E27FC236}">
                <a16:creationId xmlns:a16="http://schemas.microsoft.com/office/drawing/2014/main" id="{AECFA3CC-74CE-42AC-8918-8B54CF31ED1F}"/>
              </a:ext>
            </a:extLst>
          </p:cNvPr>
          <p:cNvGrpSpPr/>
          <p:nvPr userDrawn="1"/>
        </p:nvGrpSpPr>
        <p:grpSpPr>
          <a:xfrm>
            <a:off x="4728769" y="-1775650"/>
            <a:ext cx="5094558" cy="8640840"/>
            <a:chOff x="4728769" y="-1775650"/>
            <a:chExt cx="5094558" cy="8640840"/>
          </a:xfrm>
        </p:grpSpPr>
        <p:pic>
          <p:nvPicPr>
            <p:cNvPr id="38" name="Picture 37" descr="A picture containing background pattern&#10;&#10;Description automatically generated">
              <a:extLst>
                <a:ext uri="{FF2B5EF4-FFF2-40B4-BE49-F238E27FC236}">
                  <a16:creationId xmlns:a16="http://schemas.microsoft.com/office/drawing/2014/main" id="{7CA4B802-81D0-47A3-B952-2BEFCB3303B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6595910" y="3847670"/>
              <a:ext cx="3227417" cy="3017520"/>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39A99664-6EF2-4A96-B0DC-230BC698FDA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4730943" y="-1775650"/>
              <a:ext cx="3227417" cy="3017520"/>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9B61C39F-1C4F-431E-BAB0-DCC825661E0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4728769" y="462725"/>
              <a:ext cx="3227417" cy="3017520"/>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6B7E58C7-775D-44F4-8596-DBA0741FB3F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370"/>
            <a:stretch/>
          </p:blipFill>
          <p:spPr>
            <a:xfrm>
              <a:off x="4826874" y="2960206"/>
              <a:ext cx="3078513" cy="301752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12AB4F1F-79C0-4A8A-AD1E-788ACCFF94D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070" r="37060"/>
            <a:stretch/>
          </p:blipFill>
          <p:spPr>
            <a:xfrm>
              <a:off x="6595910" y="1599612"/>
              <a:ext cx="3227417" cy="3017520"/>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16A9370A-0821-45C3-A63C-9BA6126618F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370"/>
            <a:stretch/>
          </p:blipFill>
          <p:spPr>
            <a:xfrm>
              <a:off x="6701169" y="-654322"/>
              <a:ext cx="3078513" cy="3017520"/>
            </a:xfrm>
            <a:prstGeom prst="rect">
              <a:avLst/>
            </a:prstGeom>
          </p:spPr>
        </p:pic>
      </p:grpSp>
      <p:pic>
        <p:nvPicPr>
          <p:cNvPr id="28" name="Picture 27">
            <a:extLst>
              <a:ext uri="{FF2B5EF4-FFF2-40B4-BE49-F238E27FC236}">
                <a16:creationId xmlns:a16="http://schemas.microsoft.com/office/drawing/2014/main" id="{FBEAC06C-D8E2-4B6F-B622-FD7D0062B67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738296" y="4000992"/>
            <a:ext cx="1181295" cy="405839"/>
          </a:xfrm>
          <a:prstGeom prst="rect">
            <a:avLst/>
          </a:prstGeom>
        </p:spPr>
      </p:pic>
      <p:pic>
        <p:nvPicPr>
          <p:cNvPr id="20" name="Picture 19">
            <a:extLst>
              <a:ext uri="{FF2B5EF4-FFF2-40B4-BE49-F238E27FC236}">
                <a16:creationId xmlns:a16="http://schemas.microsoft.com/office/drawing/2014/main" id="{48A95F24-6733-472B-A993-6BD3B8701980}"/>
              </a:ext>
            </a:extLst>
          </p:cNvPr>
          <p:cNvPicPr>
            <a:picLocks noChangeAspect="1"/>
          </p:cNvPicPr>
          <p:nvPr userDrawn="1"/>
        </p:nvPicPr>
        <p:blipFill rotWithShape="1">
          <a:blip r:embed="rId5">
            <a:alphaModFix amt="22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3088115539"/>
      </p:ext>
    </p:extLst>
  </p:cSld>
  <p:clrMapOvr>
    <a:masterClrMapping/>
  </p:clrMapOvr>
  <p:extLst>
    <p:ext uri="{DCECCB84-F9BA-43D5-87BE-67443E8EF086}">
      <p15:sldGuideLst xmlns:p15="http://schemas.microsoft.com/office/powerpoint/2012/main">
        <p15:guide id="1" pos="480" userDrawn="1">
          <p15:clr>
            <a:srgbClr val="FBAE40"/>
          </p15:clr>
        </p15:guide>
        <p15:guide id="2" orient="horz" pos="444" userDrawn="1">
          <p15:clr>
            <a:srgbClr val="FBAE40"/>
          </p15:clr>
        </p15:guide>
        <p15:guide id="3" orient="horz" pos="684" userDrawn="1">
          <p15:clr>
            <a:srgbClr val="FBAE40"/>
          </p15:clr>
        </p15:guide>
        <p15:guide id="5" pos="5280" userDrawn="1">
          <p15:clr>
            <a:srgbClr val="FBAE40"/>
          </p15:clr>
        </p15:guide>
        <p15:guide id="6" orient="horz" pos="780" userDrawn="1">
          <p15:clr>
            <a:srgbClr val="FBAE40"/>
          </p15:clr>
        </p15:guide>
        <p15:guide id="7" orient="horz" pos="1020" userDrawn="1">
          <p15:clr>
            <a:srgbClr val="FBAE40"/>
          </p15:clr>
        </p15:guide>
        <p15:guide id="8" orient="horz" pos="11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Dark Picture Buttom">
    <p:spTree>
      <p:nvGrpSpPr>
        <p:cNvPr id="1" name=""/>
        <p:cNvGrpSpPr/>
        <p:nvPr/>
      </p:nvGrpSpPr>
      <p:grpSpPr>
        <a:xfrm>
          <a:off x="0" y="0"/>
          <a:ext cx="0" cy="0"/>
          <a:chOff x="0" y="0"/>
          <a:chExt cx="0" cy="0"/>
        </a:xfrm>
      </p:grpSpPr>
      <p:sp>
        <p:nvSpPr>
          <p:cNvPr id="2" name="Title 1"/>
          <p:cNvSpPr>
            <a:spLocks noGrp="1"/>
          </p:cNvSpPr>
          <p:nvPr>
            <p:ph type="title"/>
          </p:nvPr>
        </p:nvSpPr>
        <p:spPr>
          <a:xfrm>
            <a:off x="613410" y="129064"/>
            <a:ext cx="7886700" cy="994172"/>
          </a:xfrm>
        </p:spPr>
        <p:txBody>
          <a:bodyPr>
            <a:normAutofit/>
          </a:bodyPr>
          <a:lstStyle>
            <a:lvl1pPr>
              <a:defRPr sz="2000">
                <a:solidFill>
                  <a:schemeClr val="accent1"/>
                </a:solidFill>
              </a:defRPr>
            </a:lvl1pPr>
          </a:lstStyle>
          <a:p>
            <a:r>
              <a:rPr lang="en-US" dirty="0"/>
              <a:t>Click to edit Master title style</a:t>
            </a:r>
          </a:p>
        </p:txBody>
      </p:sp>
      <p:grpSp>
        <p:nvGrpSpPr>
          <p:cNvPr id="27" name="Group 26"/>
          <p:cNvGrpSpPr/>
          <p:nvPr userDrawn="1"/>
        </p:nvGrpSpPr>
        <p:grpSpPr>
          <a:xfrm>
            <a:off x="470746" y="275803"/>
            <a:ext cx="248489" cy="246888"/>
            <a:chOff x="413143" y="447671"/>
            <a:chExt cx="477366" cy="479252"/>
          </a:xfrm>
          <a:solidFill>
            <a:schemeClr val="accent1"/>
          </a:solidFill>
        </p:grpSpPr>
        <p:sp>
          <p:nvSpPr>
            <p:cNvPr id="28" name="Rectangle 2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rot="10800000">
            <a:off x="8401109" y="2233215"/>
            <a:ext cx="248489" cy="246888"/>
            <a:chOff x="413143" y="447671"/>
            <a:chExt cx="477366" cy="479252"/>
          </a:xfrm>
          <a:solidFill>
            <a:schemeClr val="accent1"/>
          </a:solidFill>
        </p:grpSpPr>
        <p:sp>
          <p:nvSpPr>
            <p:cNvPr id="31" name="Rectangle 30"/>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val="0"/>
              </a:ext>
            </a:extLst>
          </a:blip>
          <a:srcRect t="26255" b="21437"/>
          <a:stretch/>
        </p:blipFill>
        <p:spPr>
          <a:xfrm>
            <a:off x="0" y="2762250"/>
            <a:ext cx="9144000" cy="2387175"/>
          </a:xfrm>
          <a:prstGeom prst="rect">
            <a:avLst/>
          </a:prstGeom>
        </p:spPr>
      </p:pic>
      <p:sp>
        <p:nvSpPr>
          <p:cNvPr id="21" name="Content Placeholder 2">
            <a:extLst>
              <a:ext uri="{FF2B5EF4-FFF2-40B4-BE49-F238E27FC236}">
                <a16:creationId xmlns:a16="http://schemas.microsoft.com/office/drawing/2014/main" id="{02901203-C86F-4808-99BE-8FDEF23BAECA}"/>
              </a:ext>
            </a:extLst>
          </p:cNvPr>
          <p:cNvSpPr>
            <a:spLocks noGrp="1"/>
          </p:cNvSpPr>
          <p:nvPr userDrawn="1">
            <p:ph idx="1"/>
          </p:nvPr>
        </p:nvSpPr>
        <p:spPr>
          <a:xfrm>
            <a:off x="622300" y="907574"/>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81DA9DA2-531F-4686-A027-91165A5E332C}"/>
              </a:ext>
            </a:extLst>
          </p:cNvPr>
          <p:cNvSpPr/>
          <p:nvPr userDrawn="1"/>
        </p:nvSpPr>
        <p:spPr>
          <a:xfrm>
            <a:off x="-6350" y="2756325"/>
            <a:ext cx="9144000" cy="2387175"/>
          </a:xfrm>
          <a:prstGeom prst="rect">
            <a:avLst/>
          </a:prstGeom>
          <a:gradFill flip="none" rotWithShape="1">
            <a:gsLst>
              <a:gs pos="20000">
                <a:schemeClr val="bg1">
                  <a:alpha val="80000"/>
                </a:schemeClr>
              </a:gs>
              <a:gs pos="10000">
                <a:schemeClr val="bg1">
                  <a:alpha val="90000"/>
                </a:schemeClr>
              </a:gs>
              <a:gs pos="30000">
                <a:schemeClr val="bg1">
                  <a:alpha val="70000"/>
                </a:schemeClr>
              </a:gs>
              <a:gs pos="40000">
                <a:schemeClr val="bg1">
                  <a:alpha val="60000"/>
                </a:schemeClr>
              </a:gs>
              <a:gs pos="50000">
                <a:schemeClr val="bg1">
                  <a:alpha val="50000"/>
                </a:schemeClr>
              </a:gs>
              <a:gs pos="60000">
                <a:schemeClr val="bg1">
                  <a:alpha val="40000"/>
                </a:schemeClr>
              </a:gs>
              <a:gs pos="70000">
                <a:schemeClr val="bg1">
                  <a:alpha val="30000"/>
                </a:schemeClr>
              </a:gs>
              <a:gs pos="90000">
                <a:schemeClr val="bg1">
                  <a:alpha val="10000"/>
                </a:schemeClr>
              </a:gs>
              <a:gs pos="80000">
                <a:schemeClr val="bg1">
                  <a:alpha val="2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0BDD620A-1DB8-4221-BEE3-E0005D67558C}"/>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A5C07535-08F4-4FB9-BCEA-6BF33D7306A9}"/>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601762992"/>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444" userDrawn="1">
          <p15:clr>
            <a:srgbClr val="FBAE40"/>
          </p15:clr>
        </p15:guide>
        <p15:guide id="7" orient="horz" pos="1404">
          <p15:clr>
            <a:srgbClr val="FBAE40"/>
          </p15:clr>
        </p15:guide>
        <p15:guide id="8" orient="horz" pos="324" userDrawn="1">
          <p15:clr>
            <a:srgbClr val="FBAE40"/>
          </p15:clr>
        </p15:guide>
        <p15:guide id="9" orient="horz" pos="6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Light Picture Top">
    <p:spTree>
      <p:nvGrpSpPr>
        <p:cNvPr id="1" name=""/>
        <p:cNvGrpSpPr/>
        <p:nvPr/>
      </p:nvGrpSpPr>
      <p:grpSpPr>
        <a:xfrm>
          <a:off x="0" y="0"/>
          <a:ext cx="0" cy="0"/>
          <a:chOff x="0" y="0"/>
          <a:chExt cx="0" cy="0"/>
        </a:xfrm>
      </p:grpSpPr>
      <p:sp>
        <p:nvSpPr>
          <p:cNvPr id="2" name="Title 1"/>
          <p:cNvSpPr>
            <a:spLocks noGrp="1"/>
          </p:cNvSpPr>
          <p:nvPr>
            <p:ph type="title"/>
          </p:nvPr>
        </p:nvSpPr>
        <p:spPr>
          <a:xfrm>
            <a:off x="613409" y="25293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6" y="3304698"/>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6036" b="34847"/>
          <a:stretch/>
        </p:blipFill>
        <p:spPr>
          <a:xfrm flipH="1">
            <a:off x="-1" y="0"/>
            <a:ext cx="9144001" cy="2387175"/>
          </a:xfrm>
          <a:prstGeom prst="rect">
            <a:avLst/>
          </a:prstGeom>
        </p:spPr>
      </p:pic>
      <p:grpSp>
        <p:nvGrpSpPr>
          <p:cNvPr id="22" name="Group 21"/>
          <p:cNvGrpSpPr/>
          <p:nvPr userDrawn="1"/>
        </p:nvGrpSpPr>
        <p:grpSpPr>
          <a:xfrm rot="10800000">
            <a:off x="8433767" y="4604781"/>
            <a:ext cx="248489" cy="246888"/>
            <a:chOff x="413143" y="447671"/>
            <a:chExt cx="477366" cy="479252"/>
          </a:xfrm>
          <a:solidFill>
            <a:schemeClr val="accent1"/>
          </a:solidFill>
        </p:grpSpPr>
        <p:sp>
          <p:nvSpPr>
            <p:cNvPr id="23" name="Rectangle 22"/>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a:off x="469848" y="2666419"/>
            <a:ext cx="248489" cy="246888"/>
            <a:chOff x="413143" y="447671"/>
            <a:chExt cx="477366" cy="479252"/>
          </a:xfrm>
          <a:solidFill>
            <a:schemeClr val="accent1"/>
          </a:solidFill>
        </p:grpSpPr>
        <p:sp>
          <p:nvSpPr>
            <p:cNvPr id="26" name="Rectangle 25"/>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17A1EE62-F752-4CE3-9F73-211D181F418F}"/>
              </a:ext>
            </a:extLst>
          </p:cNvPr>
          <p:cNvSpPr/>
          <p:nvPr userDrawn="1"/>
        </p:nvSpPr>
        <p:spPr>
          <a:xfrm>
            <a:off x="0" y="0"/>
            <a:ext cx="9144000" cy="2387175"/>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301300A6-49DE-4981-A1A6-A9686F449F81}"/>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686D346A-E4E0-4898-8897-106267DDA89C}"/>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370125017"/>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1836" userDrawn="1">
          <p15:clr>
            <a:srgbClr val="FBAE40"/>
          </p15:clr>
        </p15:guide>
        <p15:guide id="7" orient="horz" pos="2892" userDrawn="1">
          <p15:clr>
            <a:srgbClr val="FBAE40"/>
          </p15:clr>
        </p15:guide>
        <p15:guide id="8" orient="horz" pos="1956" userDrawn="1">
          <p15:clr>
            <a:srgbClr val="FBAE40"/>
          </p15:clr>
        </p15:guide>
        <p15:guide id="9" orient="horz" pos="2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Dark Picture Top">
    <p:spTree>
      <p:nvGrpSpPr>
        <p:cNvPr id="1" name=""/>
        <p:cNvGrpSpPr/>
        <p:nvPr/>
      </p:nvGrpSpPr>
      <p:grpSpPr>
        <a:xfrm>
          <a:off x="0" y="0"/>
          <a:ext cx="0" cy="0"/>
          <a:chOff x="0" y="0"/>
          <a:chExt cx="0" cy="0"/>
        </a:xfrm>
      </p:grpSpPr>
      <p:sp>
        <p:nvSpPr>
          <p:cNvPr id="2" name="Title 1"/>
          <p:cNvSpPr>
            <a:spLocks noGrp="1"/>
          </p:cNvSpPr>
          <p:nvPr>
            <p:ph type="title"/>
          </p:nvPr>
        </p:nvSpPr>
        <p:spPr>
          <a:xfrm>
            <a:off x="613409" y="25293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6" y="3304698"/>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rot="10800000">
            <a:off x="8433767" y="4604781"/>
            <a:ext cx="248489" cy="246888"/>
            <a:chOff x="413143" y="447671"/>
            <a:chExt cx="477366" cy="479252"/>
          </a:xfrm>
          <a:solidFill>
            <a:schemeClr val="accent1"/>
          </a:solidFill>
        </p:grpSpPr>
        <p:sp>
          <p:nvSpPr>
            <p:cNvPr id="23" name="Rectangle 22"/>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a:off x="469848" y="2666419"/>
            <a:ext cx="248489" cy="246888"/>
            <a:chOff x="413143" y="447671"/>
            <a:chExt cx="477366" cy="479252"/>
          </a:xfrm>
          <a:solidFill>
            <a:schemeClr val="accent1"/>
          </a:solidFill>
        </p:grpSpPr>
        <p:sp>
          <p:nvSpPr>
            <p:cNvPr id="26" name="Rectangle 25"/>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userDrawn="1"/>
        </p:nvPicPr>
        <p:blipFill rotWithShape="1">
          <a:blip r:embed="rId3" cstate="hqprint">
            <a:extLst>
              <a:ext uri="{28A0092B-C50C-407E-A947-70E740481C1C}">
                <a14:useLocalDpi xmlns:a14="http://schemas.microsoft.com/office/drawing/2010/main" val="0"/>
              </a:ext>
            </a:extLst>
          </a:blip>
          <a:srcRect t="26255" b="21437"/>
          <a:stretch/>
        </p:blipFill>
        <p:spPr>
          <a:xfrm>
            <a:off x="0" y="0"/>
            <a:ext cx="9144000" cy="2387175"/>
          </a:xfrm>
          <a:prstGeom prst="rect">
            <a:avLst/>
          </a:prstGeom>
        </p:spPr>
      </p:pic>
      <p:sp>
        <p:nvSpPr>
          <p:cNvPr id="21" name="Rectangle 20">
            <a:extLst>
              <a:ext uri="{FF2B5EF4-FFF2-40B4-BE49-F238E27FC236}">
                <a16:creationId xmlns:a16="http://schemas.microsoft.com/office/drawing/2014/main" id="{9DD40ADE-88A6-4DB0-82D2-D3309318A212}"/>
              </a:ext>
            </a:extLst>
          </p:cNvPr>
          <p:cNvSpPr/>
          <p:nvPr userDrawn="1"/>
        </p:nvSpPr>
        <p:spPr>
          <a:xfrm>
            <a:off x="-6350" y="0"/>
            <a:ext cx="9144000" cy="2387175"/>
          </a:xfrm>
          <a:prstGeom prst="rect">
            <a:avLst/>
          </a:prstGeom>
          <a:gradFill flip="none" rotWithShape="1">
            <a:gsLst>
              <a:gs pos="20000">
                <a:schemeClr val="bg1">
                  <a:alpha val="80000"/>
                </a:schemeClr>
              </a:gs>
              <a:gs pos="10000">
                <a:schemeClr val="bg1">
                  <a:alpha val="90000"/>
                </a:schemeClr>
              </a:gs>
              <a:gs pos="30000">
                <a:schemeClr val="bg1">
                  <a:alpha val="70000"/>
                </a:schemeClr>
              </a:gs>
              <a:gs pos="40000">
                <a:schemeClr val="bg1">
                  <a:alpha val="60000"/>
                </a:schemeClr>
              </a:gs>
              <a:gs pos="50000">
                <a:schemeClr val="bg1">
                  <a:alpha val="50000"/>
                </a:schemeClr>
              </a:gs>
              <a:gs pos="60000">
                <a:schemeClr val="bg1">
                  <a:alpha val="40000"/>
                </a:schemeClr>
              </a:gs>
              <a:gs pos="70000">
                <a:schemeClr val="bg1">
                  <a:alpha val="30000"/>
                </a:schemeClr>
              </a:gs>
              <a:gs pos="90000">
                <a:schemeClr val="bg1">
                  <a:alpha val="10000"/>
                </a:schemeClr>
              </a:gs>
              <a:gs pos="80000">
                <a:schemeClr val="bg1">
                  <a:alpha val="2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1AC5330B-EA7F-4A2D-AFB0-9909A2C83896}"/>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794116E1-C0AB-453B-965A-B1E43CC48BD7}"/>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656509585"/>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1836">
          <p15:clr>
            <a:srgbClr val="FBAE40"/>
          </p15:clr>
        </p15:guide>
        <p15:guide id="7" orient="horz" pos="2892">
          <p15:clr>
            <a:srgbClr val="FBAE40"/>
          </p15:clr>
        </p15:guide>
        <p15:guide id="8" orient="horz" pos="1956" userDrawn="1">
          <p15:clr>
            <a:srgbClr val="FBAE40"/>
          </p15:clr>
        </p15:guide>
        <p15:guide id="9" orient="horz" pos="2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Dark Picture Middle ">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3C910D-984B-4603-9DDA-ABE6AD7F136B}"/>
              </a:ext>
            </a:extLst>
          </p:cNvPr>
          <p:cNvPicPr>
            <a:picLocks noChangeAspect="1"/>
          </p:cNvPicPr>
          <p:nvPr userDrawn="1"/>
        </p:nvPicPr>
        <p:blipFill rotWithShape="1">
          <a:blip r:embed="rId3">
            <a:alphaModFix amt="13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31" name="Picture 3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6" t="18400" r="-126" b="34199"/>
          <a:stretch/>
        </p:blipFill>
        <p:spPr>
          <a:xfrm>
            <a:off x="4321" y="1123950"/>
            <a:ext cx="9163946" cy="2895600"/>
          </a:xfrm>
          <a:prstGeom prst="rect">
            <a:avLst/>
          </a:prstGeom>
        </p:spPr>
      </p:pic>
      <p:sp>
        <p:nvSpPr>
          <p:cNvPr id="16" name="Rectangle 15">
            <a:extLst>
              <a:ext uri="{FF2B5EF4-FFF2-40B4-BE49-F238E27FC236}">
                <a16:creationId xmlns:a16="http://schemas.microsoft.com/office/drawing/2014/main" id="{662586A8-2D83-404E-AC63-FEAAA437876C}"/>
              </a:ext>
            </a:extLst>
          </p:cNvPr>
          <p:cNvSpPr/>
          <p:nvPr userDrawn="1"/>
        </p:nvSpPr>
        <p:spPr>
          <a:xfrm>
            <a:off x="0" y="1123948"/>
            <a:ext cx="9144000" cy="2895601"/>
          </a:xfrm>
          <a:prstGeom prst="rect">
            <a:avLst/>
          </a:prstGeom>
          <a:gradFill flip="none" rotWithShape="1">
            <a:gsLst>
              <a:gs pos="20000">
                <a:schemeClr val="bg1">
                  <a:alpha val="80000"/>
                </a:schemeClr>
              </a:gs>
              <a:gs pos="10000">
                <a:schemeClr val="bg1">
                  <a:alpha val="90000"/>
                </a:schemeClr>
              </a:gs>
              <a:gs pos="30000">
                <a:schemeClr val="bg1">
                  <a:alpha val="70000"/>
                </a:schemeClr>
              </a:gs>
              <a:gs pos="40000">
                <a:schemeClr val="bg1">
                  <a:alpha val="60000"/>
                </a:schemeClr>
              </a:gs>
              <a:gs pos="50000">
                <a:schemeClr val="bg1">
                  <a:alpha val="50000"/>
                </a:schemeClr>
              </a:gs>
              <a:gs pos="60000">
                <a:schemeClr val="bg1">
                  <a:alpha val="40000"/>
                </a:schemeClr>
              </a:gs>
              <a:gs pos="70000">
                <a:schemeClr val="bg1">
                  <a:alpha val="30000"/>
                </a:schemeClr>
              </a:gs>
              <a:gs pos="90000">
                <a:schemeClr val="bg1">
                  <a:alpha val="10000"/>
                </a:schemeClr>
              </a:gs>
              <a:gs pos="80000">
                <a:schemeClr val="bg1">
                  <a:alpha val="2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1194" y="1536369"/>
            <a:ext cx="7886700" cy="994172"/>
          </a:xfrm>
        </p:spPr>
        <p:txBody>
          <a:bodyPr>
            <a:normAutofit/>
          </a:bodyPr>
          <a:lstStyle>
            <a:lvl1pPr>
              <a:defRPr sz="2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20878" y="2201369"/>
            <a:ext cx="4329741"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2F8F06E-14B9-4B2A-BD9B-CFC2CAA99809}"/>
              </a:ext>
            </a:extLst>
          </p:cNvPr>
          <p:cNvPicPr>
            <a:picLocks noChangeAspect="1"/>
          </p:cNvPicPr>
          <p:nvPr userDrawn="1"/>
        </p:nvPicPr>
        <p:blipFill rotWithShape="1">
          <a:blip r:embed="rId3">
            <a:alphaModFix amt="13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
        <p:nvSpPr>
          <p:cNvPr id="8" name="Text Placeholder 4">
            <a:extLst>
              <a:ext uri="{FF2B5EF4-FFF2-40B4-BE49-F238E27FC236}">
                <a16:creationId xmlns:a16="http://schemas.microsoft.com/office/drawing/2014/main" id="{12F05B40-6830-43F3-A99D-D3B441A277E8}"/>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0" name="Text Placeholder 14">
            <a:extLst>
              <a:ext uri="{FF2B5EF4-FFF2-40B4-BE49-F238E27FC236}">
                <a16:creationId xmlns:a16="http://schemas.microsoft.com/office/drawing/2014/main" id="{5C01BD60-C0DD-4C86-A5A9-AAD2C1B8B639}"/>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2040219145"/>
      </p:ext>
    </p:extLst>
  </p:cSld>
  <p:clrMapOvr>
    <a:masterClrMapping/>
  </p:clrMapOvr>
  <p:extLst>
    <p:ext uri="{DCECCB84-F9BA-43D5-87BE-67443E8EF086}">
      <p15:sldGuideLst xmlns:p15="http://schemas.microsoft.com/office/powerpoint/2012/main">
        <p15:guide id="3" pos="3120" userDrawn="1">
          <p15:clr>
            <a:srgbClr val="FBAE40"/>
          </p15:clr>
        </p15:guide>
        <p15:guide id="5" pos="456">
          <p15:clr>
            <a:srgbClr val="FBAE40"/>
          </p15:clr>
        </p15:guide>
        <p15:guide id="6" orient="horz" pos="1212" userDrawn="1">
          <p15:clr>
            <a:srgbClr val="FBAE40"/>
          </p15:clr>
        </p15:guide>
        <p15:guide id="7" orient="horz" pos="2292" userDrawn="1">
          <p15:clr>
            <a:srgbClr val="FBAE40"/>
          </p15:clr>
        </p15:guide>
        <p15:guide id="8" orient="horz" pos="1428" userDrawn="1">
          <p15:clr>
            <a:srgbClr val="FBAE40"/>
          </p15:clr>
        </p15:guide>
        <p15:guide id="9" orient="horz" pos="13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Light Picture Middle ">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8449FC-1AA6-4BC1-83A3-B7213C7EEB5D}"/>
              </a:ext>
            </a:extLst>
          </p:cNvPr>
          <p:cNvPicPr>
            <a:picLocks noChangeAspect="1"/>
          </p:cNvPicPr>
          <p:nvPr userDrawn="1"/>
        </p:nvPicPr>
        <p:blipFill rotWithShape="1">
          <a:blip r:embed="rId3">
            <a:alphaModFix amt="31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8" name="Picture 7">
            <a:extLst>
              <a:ext uri="{FF2B5EF4-FFF2-40B4-BE49-F238E27FC236}">
                <a16:creationId xmlns:a16="http://schemas.microsoft.com/office/drawing/2014/main" id="{5BC7D6FB-302B-4D4B-8EB6-DEA68FAF690A}"/>
              </a:ext>
            </a:extLst>
          </p:cNvPr>
          <p:cNvPicPr>
            <a:picLocks noChangeAspect="1"/>
          </p:cNvPicPr>
          <p:nvPr userDrawn="1"/>
        </p:nvPicPr>
        <p:blipFill rotWithShape="1">
          <a:blip r:embed="rId3">
            <a:alphaModFix amt="31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pic>
        <p:nvPicPr>
          <p:cNvPr id="16" name="Content Placeholder 8"/>
          <p:cNvPicPr>
            <a:picLocks noChangeAspect="1"/>
          </p:cNvPicPr>
          <p:nvPr userDrawn="1"/>
        </p:nvPicPr>
        <p:blipFill rotWithShape="1">
          <a:blip r:embed="rId4" cstate="print">
            <a:extLst>
              <a:ext uri="{28A0092B-C50C-407E-A947-70E740481C1C}">
                <a14:useLocalDpi xmlns:a14="http://schemas.microsoft.com/office/drawing/2010/main" val="0"/>
              </a:ext>
            </a:extLst>
          </a:blip>
          <a:srcRect t="753" b="51766"/>
          <a:stretch/>
        </p:blipFill>
        <p:spPr>
          <a:xfrm flipH="1">
            <a:off x="-3670" y="1123950"/>
            <a:ext cx="9147670" cy="2895600"/>
          </a:xfrm>
          <a:prstGeom prst="rect">
            <a:avLst/>
          </a:prstGeom>
        </p:spPr>
      </p:pic>
      <p:sp>
        <p:nvSpPr>
          <p:cNvPr id="28" name="Rectangle 27">
            <a:extLst>
              <a:ext uri="{FF2B5EF4-FFF2-40B4-BE49-F238E27FC236}">
                <a16:creationId xmlns:a16="http://schemas.microsoft.com/office/drawing/2014/main" id="{A142159E-1D98-418D-8A33-5004ACFDB29C}"/>
              </a:ext>
            </a:extLst>
          </p:cNvPr>
          <p:cNvSpPr/>
          <p:nvPr userDrawn="1"/>
        </p:nvSpPr>
        <p:spPr>
          <a:xfrm>
            <a:off x="0" y="1123948"/>
            <a:ext cx="9144000" cy="2895601"/>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1194" y="1536369"/>
            <a:ext cx="7886700" cy="994172"/>
          </a:xfrm>
        </p:spPr>
        <p:txBody>
          <a:bodyPr>
            <a:normAutofit/>
          </a:bodyPr>
          <a:lstStyle>
            <a:lvl1pPr>
              <a:defRPr sz="2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3259" y="2203750"/>
            <a:ext cx="4329741" cy="1338341"/>
          </a:xfrm>
        </p:spPr>
        <p:txBody>
          <a:bodyPr/>
          <a:lstStyle>
            <a:lvl1pPr marL="0" indent="0">
              <a:buNone/>
              <a:defRPr sz="1200">
                <a:solidFill>
                  <a:schemeClr val="bg1"/>
                </a:solidFill>
              </a:defRPr>
            </a:lvl1pPr>
            <a:lvl2pPr marL="174625" indent="-171450">
              <a:buFont typeface="Wingdings" panose="05000000000000000000" pitchFamily="2" charset="2"/>
              <a:buChar char="§"/>
              <a:defRPr sz="1200">
                <a:solidFill>
                  <a:schemeClr val="bg1"/>
                </a:solidFill>
              </a:defRPr>
            </a:lvl2pPr>
            <a:lvl3pPr marL="342900" indent="-168275">
              <a:buFont typeface="Wingdings" panose="05000000000000000000" pitchFamily="2" charset="2"/>
              <a:buChar char="§"/>
              <a:defRPr sz="1200">
                <a:solidFill>
                  <a:schemeClr val="bg1"/>
                </a:solidFill>
              </a:defRPr>
            </a:lvl3pPr>
            <a:lvl4pPr marL="571500" indent="-225425">
              <a:buFont typeface="Wingdings" panose="05000000000000000000" pitchFamily="2" charset="2"/>
              <a:buChar char="§"/>
              <a:defRPr sz="1200">
                <a:solidFill>
                  <a:schemeClr val="bg1"/>
                </a:solidFill>
              </a:defRPr>
            </a:lvl4pPr>
            <a:lvl5pPr marL="746125" indent="-171450">
              <a:buFont typeface="Wingdings" panose="05000000000000000000" pitchFamily="2" charset="2"/>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a:extLst>
              <a:ext uri="{FF2B5EF4-FFF2-40B4-BE49-F238E27FC236}">
                <a16:creationId xmlns:a16="http://schemas.microsoft.com/office/drawing/2014/main" id="{1F025432-D495-4034-A8AE-ABF31D4BFE8B}"/>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0" name="Text Placeholder 14">
            <a:extLst>
              <a:ext uri="{FF2B5EF4-FFF2-40B4-BE49-F238E27FC236}">
                <a16:creationId xmlns:a16="http://schemas.microsoft.com/office/drawing/2014/main" id="{FF61E4C6-8BF8-4620-8E70-F1B76D97B3C9}"/>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4167878858"/>
      </p:ext>
    </p:extLst>
  </p:cSld>
  <p:clrMapOvr>
    <a:masterClrMapping/>
  </p:clrMapOvr>
  <p:extLst>
    <p:ext uri="{DCECCB84-F9BA-43D5-87BE-67443E8EF086}">
      <p15:sldGuideLst xmlns:p15="http://schemas.microsoft.com/office/powerpoint/2012/main">
        <p15:guide id="3" pos="3120">
          <p15:clr>
            <a:srgbClr val="FBAE40"/>
          </p15:clr>
        </p15:guide>
        <p15:guide id="5" pos="456">
          <p15:clr>
            <a:srgbClr val="FBAE40"/>
          </p15:clr>
        </p15:guide>
        <p15:guide id="6" orient="horz" pos="1212">
          <p15:clr>
            <a:srgbClr val="FBAE40"/>
          </p15:clr>
        </p15:guide>
        <p15:guide id="7" orient="horz" pos="2292">
          <p15:clr>
            <a:srgbClr val="FBAE40"/>
          </p15:clr>
        </p15:guide>
        <p15:guide id="8" orient="horz" pos="1428">
          <p15:clr>
            <a:srgbClr val="FBAE40"/>
          </p15:clr>
        </p15:guide>
        <p15:guide id="9" orient="horz" pos="1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Picture Right">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38678002-9969-430B-820B-77A3269E528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2B9BC296-D880-4B29-A4C8-1EAFA2328A9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pic>
        <p:nvPicPr>
          <p:cNvPr id="14" name="Picture 13" descr="A group of people looking at a computer&#10;&#10;Description automatically generated">
            <a:extLst>
              <a:ext uri="{FF2B5EF4-FFF2-40B4-BE49-F238E27FC236}">
                <a16:creationId xmlns:a16="http://schemas.microsoft.com/office/drawing/2014/main" id="{0A91CE5C-4B1E-4F2C-8926-516DE0B018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111" b="13889"/>
          <a:stretch/>
        </p:blipFill>
        <p:spPr>
          <a:xfrm>
            <a:off x="4572000" y="0"/>
            <a:ext cx="4572000" cy="5143500"/>
          </a:xfrm>
          <a:prstGeom prst="rect">
            <a:avLst/>
          </a:prstGeom>
        </p:spPr>
      </p:pic>
      <p:sp>
        <p:nvSpPr>
          <p:cNvPr id="15" name="Rectangle 14">
            <a:extLst>
              <a:ext uri="{FF2B5EF4-FFF2-40B4-BE49-F238E27FC236}">
                <a16:creationId xmlns:a16="http://schemas.microsoft.com/office/drawing/2014/main" id="{40558695-98BB-44FC-9994-CC41475498F0}"/>
              </a:ext>
            </a:extLst>
          </p:cNvPr>
          <p:cNvSpPr/>
          <p:nvPr userDrawn="1"/>
        </p:nvSpPr>
        <p:spPr>
          <a:xfrm>
            <a:off x="0" y="0"/>
            <a:ext cx="4572000"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5FE152A-27CC-41EB-AE75-FEF2A36FA47A}"/>
              </a:ext>
            </a:extLst>
          </p:cNvPr>
          <p:cNvPicPr>
            <a:picLocks noChangeAspect="1"/>
          </p:cNvPicPr>
          <p:nvPr userDrawn="1"/>
        </p:nvPicPr>
        <p:blipFill rotWithShape="1">
          <a:blip r:embed="rId4">
            <a:alphaModFix amt="22000"/>
            <a:extLst>
              <a:ext uri="{28A0092B-C50C-407E-A947-70E740481C1C}">
                <a14:useLocalDpi xmlns:a14="http://schemas.microsoft.com/office/drawing/2010/main" val="0"/>
              </a:ext>
            </a:extLst>
          </a:blip>
          <a:srcRect l="23563" r="52004" b="12898"/>
          <a:stretch/>
        </p:blipFill>
        <p:spPr>
          <a:xfrm>
            <a:off x="0" y="3800771"/>
            <a:ext cx="4572000" cy="1342729"/>
          </a:xfrm>
          <a:prstGeom prst="rect">
            <a:avLst/>
          </a:prstGeom>
        </p:spPr>
      </p:pic>
      <p:sp>
        <p:nvSpPr>
          <p:cNvPr id="21" name="Rectangle 20">
            <a:extLst>
              <a:ext uri="{FF2B5EF4-FFF2-40B4-BE49-F238E27FC236}">
                <a16:creationId xmlns:a16="http://schemas.microsoft.com/office/drawing/2014/main" id="{85D3437C-0DF5-476B-80C9-9C702BD19D43}"/>
              </a:ext>
            </a:extLst>
          </p:cNvPr>
          <p:cNvSpPr/>
          <p:nvPr userDrawn="1"/>
        </p:nvSpPr>
        <p:spPr>
          <a:xfrm>
            <a:off x="0" y="0"/>
            <a:ext cx="4572000" cy="5143500"/>
          </a:xfrm>
          <a:prstGeom prst="rect">
            <a:avLst/>
          </a:prstGeom>
          <a:gradFill flip="none" rotWithShape="1">
            <a:gsLst>
              <a:gs pos="30000">
                <a:schemeClr val="accent1">
                  <a:alpha val="80000"/>
                </a:schemeClr>
              </a:gs>
              <a:gs pos="49000">
                <a:schemeClr val="accent1">
                  <a:alpha val="60000"/>
                </a:schemeClr>
              </a:gs>
              <a:gs pos="70000">
                <a:schemeClr val="accent1">
                  <a:alpha val="40000"/>
                </a:schemeClr>
              </a:gs>
              <a:gs pos="91000">
                <a:schemeClr val="accent1">
                  <a:alpha val="20000"/>
                </a:schemeClr>
              </a:gs>
              <a:gs pos="13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410" y="319564"/>
            <a:ext cx="3682143" cy="994172"/>
          </a:xfrm>
        </p:spPr>
        <p:txBody>
          <a:bodyPr>
            <a:normAutofit/>
          </a:bodyPr>
          <a:lstStyle>
            <a:lvl1pPr>
              <a:defRPr sz="2000">
                <a:solidFill>
                  <a:schemeClr val="bg1"/>
                </a:solidFill>
              </a:defRPr>
            </a:lvl1pPr>
          </a:lstStyle>
          <a:p>
            <a:r>
              <a:rPr lang="en-US" dirty="0"/>
              <a:t>Click to edit Master</a:t>
            </a:r>
          </a:p>
        </p:txBody>
      </p:sp>
      <p:sp>
        <p:nvSpPr>
          <p:cNvPr id="3" name="Content Placeholder 2"/>
          <p:cNvSpPr>
            <a:spLocks noGrp="1"/>
          </p:cNvSpPr>
          <p:nvPr>
            <p:ph idx="1"/>
          </p:nvPr>
        </p:nvSpPr>
        <p:spPr>
          <a:xfrm>
            <a:off x="621507" y="1094899"/>
            <a:ext cx="3472028" cy="3263504"/>
          </a:xfrm>
        </p:spPr>
        <p:txBody>
          <a:bodyPr/>
          <a:lstStyle>
            <a:lvl1pPr marL="0" indent="0">
              <a:buNone/>
              <a:defRPr sz="1200">
                <a:solidFill>
                  <a:schemeClr val="bg1"/>
                </a:solidFill>
              </a:defRPr>
            </a:lvl1pPr>
            <a:lvl2pPr marL="174625" indent="-171450">
              <a:buFont typeface="Wingdings" panose="05000000000000000000" pitchFamily="2" charset="2"/>
              <a:buChar char="§"/>
              <a:defRPr sz="1200">
                <a:solidFill>
                  <a:schemeClr val="bg1"/>
                </a:solidFill>
              </a:defRPr>
            </a:lvl2pPr>
            <a:lvl3pPr marL="342900" indent="-168275">
              <a:buFont typeface="Wingdings" panose="05000000000000000000" pitchFamily="2" charset="2"/>
              <a:buChar char="§"/>
              <a:defRPr sz="1200">
                <a:solidFill>
                  <a:schemeClr val="bg1"/>
                </a:solidFill>
              </a:defRPr>
            </a:lvl3pPr>
            <a:lvl4pPr marL="571500" indent="-225425">
              <a:buFont typeface="Wingdings" panose="05000000000000000000" pitchFamily="2" charset="2"/>
              <a:buChar char="§"/>
              <a:defRPr sz="1200">
                <a:solidFill>
                  <a:schemeClr val="bg1"/>
                </a:solidFill>
              </a:defRPr>
            </a:lvl4pPr>
            <a:lvl5pPr marL="746125" indent="-171450">
              <a:buFont typeface="Wingdings" panose="05000000000000000000" pitchFamily="2" charset="2"/>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06636935"/>
      </p:ext>
    </p:extLst>
  </p:cSld>
  <p:clrMapOvr>
    <a:masterClrMapping/>
  </p:clrMapOvr>
  <p:extLst>
    <p:ext uri="{DCECCB84-F9BA-43D5-87BE-67443E8EF086}">
      <p15:sldGuideLst xmlns:p15="http://schemas.microsoft.com/office/powerpoint/2012/main">
        <p15:guide id="3" pos="2448" userDrawn="1">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2880" userDrawn="1">
          <p15:clr>
            <a:srgbClr val="FBAE40"/>
          </p15:clr>
        </p15:guide>
        <p15:guide id="9" orient="horz" pos="5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Slide - Picture Righ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B659A9-6C1F-43F7-B346-21BCB3BCDEAD}"/>
              </a:ext>
            </a:extLst>
          </p:cNvPr>
          <p:cNvPicPr>
            <a:picLocks noChangeAspect="1"/>
          </p:cNvPicPr>
          <p:nvPr userDrawn="1"/>
        </p:nvPicPr>
        <p:blipFill rotWithShape="1">
          <a:blip r:embed="rId3">
            <a:alphaModFix amt="31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sp>
        <p:nvSpPr>
          <p:cNvPr id="12" name="Text Placeholder 4">
            <a:extLst>
              <a:ext uri="{FF2B5EF4-FFF2-40B4-BE49-F238E27FC236}">
                <a16:creationId xmlns:a16="http://schemas.microsoft.com/office/drawing/2014/main" id="{38678002-9969-430B-820B-77A3269E528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2B9BC296-D880-4B29-A4C8-1EAFA2328A9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pic>
        <p:nvPicPr>
          <p:cNvPr id="14" name="Picture 13" descr="A group of people looking at a computer&#10;&#10;Description automatically generated">
            <a:extLst>
              <a:ext uri="{FF2B5EF4-FFF2-40B4-BE49-F238E27FC236}">
                <a16:creationId xmlns:a16="http://schemas.microsoft.com/office/drawing/2014/main" id="{0A91CE5C-4B1E-4F2C-8926-516DE0B018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111" b="13889"/>
          <a:stretch/>
        </p:blipFill>
        <p:spPr>
          <a:xfrm>
            <a:off x="4572000" y="0"/>
            <a:ext cx="4572000" cy="5143500"/>
          </a:xfrm>
          <a:prstGeom prst="rect">
            <a:avLst/>
          </a:prstGeom>
        </p:spPr>
      </p:pic>
      <p:sp>
        <p:nvSpPr>
          <p:cNvPr id="21" name="Rectangle 20">
            <a:extLst>
              <a:ext uri="{FF2B5EF4-FFF2-40B4-BE49-F238E27FC236}">
                <a16:creationId xmlns:a16="http://schemas.microsoft.com/office/drawing/2014/main" id="{85D3437C-0DF5-476B-80C9-9C702BD19D43}"/>
              </a:ext>
            </a:extLst>
          </p:cNvPr>
          <p:cNvSpPr/>
          <p:nvPr userDrawn="1"/>
        </p:nvSpPr>
        <p:spPr>
          <a:xfrm>
            <a:off x="-447" y="-14496"/>
            <a:ext cx="4572000" cy="5143500"/>
          </a:xfrm>
          <a:prstGeom prst="rect">
            <a:avLst/>
          </a:prstGeom>
          <a:gradFill flip="none" rotWithShape="1">
            <a:gsLst>
              <a:gs pos="30000">
                <a:schemeClr val="bg1">
                  <a:alpha val="50000"/>
                </a:schemeClr>
              </a:gs>
              <a:gs pos="49000">
                <a:schemeClr val="bg1">
                  <a:alpha val="40000"/>
                </a:schemeClr>
              </a:gs>
              <a:gs pos="70000">
                <a:schemeClr val="bg1">
                  <a:alpha val="20000"/>
                </a:schemeClr>
              </a:gs>
              <a:gs pos="91000">
                <a:schemeClr val="bg1">
                  <a:alpha val="5000"/>
                </a:schemeClr>
              </a:gs>
              <a:gs pos="13000">
                <a:schemeClr val="bg1">
                  <a:alpha val="6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410" y="319564"/>
            <a:ext cx="3682143" cy="994172"/>
          </a:xfrm>
        </p:spPr>
        <p:txBody>
          <a:bodyPr>
            <a:normAutofit/>
          </a:bodyPr>
          <a:lstStyle>
            <a:lvl1pPr>
              <a:defRPr sz="2000">
                <a:solidFill>
                  <a:schemeClr val="accent1"/>
                </a:solidFill>
              </a:defRPr>
            </a:lvl1pPr>
          </a:lstStyle>
          <a:p>
            <a:r>
              <a:rPr lang="en-US" dirty="0"/>
              <a:t>Click to edit Master</a:t>
            </a:r>
          </a:p>
        </p:txBody>
      </p:sp>
      <p:sp>
        <p:nvSpPr>
          <p:cNvPr id="3" name="Content Placeholder 2"/>
          <p:cNvSpPr>
            <a:spLocks noGrp="1"/>
          </p:cNvSpPr>
          <p:nvPr>
            <p:ph idx="1"/>
          </p:nvPr>
        </p:nvSpPr>
        <p:spPr>
          <a:xfrm>
            <a:off x="621507" y="1094899"/>
            <a:ext cx="3409168" cy="3263504"/>
          </a:xfrm>
        </p:spPr>
        <p:txBody>
          <a:bodyPr/>
          <a:lstStyle>
            <a:lvl1pPr marL="0" indent="0">
              <a:buNone/>
              <a:defRPr sz="1200">
                <a:solidFill>
                  <a:schemeClr val="accent1"/>
                </a:solidFill>
              </a:defRPr>
            </a:lvl1pPr>
            <a:lvl2pPr marL="174625" indent="-171450">
              <a:buFont typeface="Wingdings" panose="05000000000000000000" pitchFamily="2" charset="2"/>
              <a:buChar char="§"/>
              <a:defRPr sz="1200">
                <a:solidFill>
                  <a:schemeClr val="accent1"/>
                </a:solidFill>
              </a:defRPr>
            </a:lvl2pPr>
            <a:lvl3pPr marL="342900" indent="-168275">
              <a:buFont typeface="Wingdings" panose="05000000000000000000" pitchFamily="2" charset="2"/>
              <a:buChar char="§"/>
              <a:defRPr sz="1200">
                <a:solidFill>
                  <a:schemeClr val="accent1"/>
                </a:solidFill>
              </a:defRPr>
            </a:lvl3pPr>
            <a:lvl4pPr marL="571500" indent="-225425">
              <a:buFont typeface="Wingdings" panose="05000000000000000000" pitchFamily="2" charset="2"/>
              <a:buChar char="§"/>
              <a:defRPr sz="1200">
                <a:solidFill>
                  <a:schemeClr val="accent1"/>
                </a:solidFill>
              </a:defRPr>
            </a:lvl4pPr>
            <a:lvl5pPr marL="746125" indent="-171450">
              <a:buFont typeface="Wingdings" panose="05000000000000000000" pitchFamily="2" charset="2"/>
              <a:buChar char="§"/>
              <a:defRPr sz="12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08145750"/>
      </p:ext>
    </p:extLst>
  </p:cSld>
  <p:clrMapOvr>
    <a:masterClrMapping/>
  </p:clrMapOvr>
  <p:extLst>
    <p:ext uri="{DCECCB84-F9BA-43D5-87BE-67443E8EF086}">
      <p15:sldGuideLst xmlns:p15="http://schemas.microsoft.com/office/powerpoint/2012/main">
        <p15:guide id="3" pos="2448" userDrawn="1">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2880" userDrawn="1">
          <p15:clr>
            <a:srgbClr val="FBAE40"/>
          </p15:clr>
        </p15:guide>
        <p15:guide id="9" orient="horz" pos="5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441579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7" y="1094899"/>
            <a:ext cx="4400550" cy="3263504"/>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463819" y="443737"/>
            <a:ext cx="248489" cy="246888"/>
            <a:chOff x="413143" y="447671"/>
            <a:chExt cx="477366" cy="479252"/>
          </a:xfrm>
          <a:solidFill>
            <a:schemeClr val="accent1"/>
          </a:solidFill>
        </p:grpSpPr>
        <p:sp>
          <p:nvSpPr>
            <p:cNvPr id="8" name="Rectangle 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userDrawn="1">
            <p:custDataLst>
              <p:tags r:id="rId2"/>
            </p:custDataLst>
          </p:nvPr>
        </p:nvPicPr>
        <p:blipFill rotWithShape="1">
          <a:blip r:embed="rId4"/>
          <a:srcRect l="9183" r="2544"/>
          <a:stretch/>
        </p:blipFill>
        <p:spPr>
          <a:xfrm>
            <a:off x="5608955" y="-19654"/>
            <a:ext cx="3543300" cy="5182806"/>
          </a:xfrm>
          <a:prstGeom prst="rect">
            <a:avLst/>
          </a:prstGeom>
        </p:spPr>
      </p:pic>
      <p:grpSp>
        <p:nvGrpSpPr>
          <p:cNvPr id="16" name="Group 15"/>
          <p:cNvGrpSpPr/>
          <p:nvPr userDrawn="1"/>
        </p:nvGrpSpPr>
        <p:grpSpPr>
          <a:xfrm rot="10800000">
            <a:off x="4888242" y="4458462"/>
            <a:ext cx="248489" cy="246888"/>
            <a:chOff x="413143" y="447671"/>
            <a:chExt cx="477366" cy="479252"/>
          </a:xfrm>
          <a:solidFill>
            <a:schemeClr val="accent1"/>
          </a:solidFill>
        </p:grpSpPr>
        <p:sp>
          <p:nvSpPr>
            <p:cNvPr id="17" name="Rectangle 1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BFFA780-48C0-4BAF-A11B-FAE85A4DD7D0}"/>
              </a:ext>
            </a:extLst>
          </p:cNvPr>
          <p:cNvSpPr/>
          <p:nvPr userDrawn="1"/>
        </p:nvSpPr>
        <p:spPr>
          <a:xfrm>
            <a:off x="5600700" y="0"/>
            <a:ext cx="3543300" cy="5163152"/>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38678002-9969-430B-820B-77A3269E528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2B9BC296-D880-4B29-A4C8-1EAFA2328A9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4123530119"/>
      </p:ext>
    </p:extLst>
  </p:cSld>
  <p:clrMapOvr>
    <a:masterClrMapping/>
  </p:clrMapOvr>
  <p:extLst>
    <p:ext uri="{DCECCB84-F9BA-43D5-87BE-67443E8EF086}">
      <p15:sldGuideLst xmlns:p15="http://schemas.microsoft.com/office/powerpoint/2012/main">
        <p15:guide id="3" pos="3072" userDrawn="1">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3528" userDrawn="1">
          <p15:clr>
            <a:srgbClr val="FBAE40"/>
          </p15:clr>
        </p15:guide>
        <p15:guide id="9" orient="horz" pos="5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Dark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441579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7" y="1094899"/>
            <a:ext cx="4400550" cy="3263504"/>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463819" y="443737"/>
            <a:ext cx="248489" cy="246888"/>
            <a:chOff x="413143" y="447671"/>
            <a:chExt cx="477366" cy="479252"/>
          </a:xfrm>
          <a:solidFill>
            <a:schemeClr val="accent1"/>
          </a:solidFill>
        </p:grpSpPr>
        <p:sp>
          <p:nvSpPr>
            <p:cNvPr id="8" name="Rectangle 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userDrawn="1">
            <p:custDataLst>
              <p:tags r:id="rId2"/>
            </p:custDataLst>
          </p:nvPr>
        </p:nvPicPr>
        <p:blipFill rotWithShape="1">
          <a:blip r:embed="rId4" cstate="hqprint">
            <a:extLst>
              <a:ext uri="{28A0092B-C50C-407E-A947-70E740481C1C}">
                <a14:useLocalDpi xmlns:a14="http://schemas.microsoft.com/office/drawing/2010/main" val="0"/>
              </a:ext>
            </a:extLst>
          </a:blip>
          <a:srcRect t="371" b="2466"/>
          <a:stretch/>
        </p:blipFill>
        <p:spPr>
          <a:xfrm>
            <a:off x="5614902" y="0"/>
            <a:ext cx="3529097" cy="5143500"/>
          </a:xfrm>
          <a:prstGeom prst="rect">
            <a:avLst/>
          </a:prstGeom>
        </p:spPr>
      </p:pic>
      <p:grpSp>
        <p:nvGrpSpPr>
          <p:cNvPr id="16" name="Group 15"/>
          <p:cNvGrpSpPr/>
          <p:nvPr userDrawn="1"/>
        </p:nvGrpSpPr>
        <p:grpSpPr>
          <a:xfrm rot="10800000">
            <a:off x="4888242" y="4458462"/>
            <a:ext cx="248489" cy="246888"/>
            <a:chOff x="413143" y="447671"/>
            <a:chExt cx="477366" cy="479252"/>
          </a:xfrm>
          <a:solidFill>
            <a:schemeClr val="accent1"/>
          </a:solidFill>
        </p:grpSpPr>
        <p:sp>
          <p:nvSpPr>
            <p:cNvPr id="17" name="Rectangle 1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75E00AA1-EB72-45D0-B6EC-FFCB596105FF}"/>
              </a:ext>
            </a:extLst>
          </p:cNvPr>
          <p:cNvSpPr/>
          <p:nvPr userDrawn="1"/>
        </p:nvSpPr>
        <p:spPr>
          <a:xfrm>
            <a:off x="5607758" y="0"/>
            <a:ext cx="3529891" cy="5143501"/>
          </a:xfrm>
          <a:prstGeom prst="rect">
            <a:avLst/>
          </a:prstGeom>
          <a:gradFill flip="none" rotWithShape="1">
            <a:gsLst>
              <a:gs pos="0">
                <a:schemeClr val="bg1">
                  <a:alpha val="80000"/>
                </a:schemeClr>
              </a:gs>
              <a:gs pos="15000">
                <a:schemeClr val="bg1">
                  <a:alpha val="70000"/>
                </a:schemeClr>
              </a:gs>
              <a:gs pos="30000">
                <a:schemeClr val="bg1">
                  <a:alpha val="60000"/>
                </a:schemeClr>
              </a:gs>
              <a:gs pos="42000">
                <a:schemeClr val="bg1">
                  <a:alpha val="50000"/>
                </a:schemeClr>
              </a:gs>
              <a:gs pos="55000">
                <a:schemeClr val="bg1">
                  <a:alpha val="40000"/>
                </a:schemeClr>
              </a:gs>
              <a:gs pos="66000">
                <a:schemeClr val="bg1">
                  <a:alpha val="30000"/>
                </a:schemeClr>
              </a:gs>
              <a:gs pos="90000">
                <a:schemeClr val="bg1">
                  <a:alpha val="10000"/>
                </a:schemeClr>
              </a:gs>
              <a:gs pos="79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3A5A79B2-99E2-4B3D-9B81-B722409275A4}"/>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E4B69886-983E-4F52-89B4-8677F787FEBE}"/>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968996036"/>
      </p:ext>
    </p:extLst>
  </p:cSld>
  <p:clrMapOvr>
    <a:masterClrMapping/>
  </p:clrMapOvr>
  <p:extLst>
    <p:ext uri="{DCECCB84-F9BA-43D5-87BE-67443E8EF086}">
      <p15:sldGuideLst xmlns:p15="http://schemas.microsoft.com/office/powerpoint/2012/main">
        <p15:guide id="3" pos="3072">
          <p15:clr>
            <a:srgbClr val="FBAE40"/>
          </p15:clr>
        </p15:guide>
        <p15:guide id="4" orient="horz" pos="2796">
          <p15:clr>
            <a:srgbClr val="FBAE40"/>
          </p15:clr>
        </p15:guide>
        <p15:guide id="5" pos="456">
          <p15:clr>
            <a:srgbClr val="FBAE40"/>
          </p15:clr>
        </p15:guide>
        <p15:guide id="6" orient="horz" pos="444">
          <p15:clr>
            <a:srgbClr val="FBAE40"/>
          </p15:clr>
        </p15:guide>
        <p15:guide id="7" orient="horz" pos="732">
          <p15:clr>
            <a:srgbClr val="FBAE40"/>
          </p15:clr>
        </p15:guide>
        <p15:guide id="8" pos="352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 Gotham Light 40pt">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2CD244-3A06-477D-A824-AB08F39094E9}"/>
              </a:ext>
            </a:extLst>
          </p:cNvPr>
          <p:cNvSpPr/>
          <p:nvPr userDrawn="1"/>
        </p:nvSpPr>
        <p:spPr>
          <a:xfrm>
            <a:off x="0" y="0"/>
            <a:ext cx="9144000" cy="5143500"/>
          </a:xfrm>
          <a:prstGeom prst="rect">
            <a:avLst/>
          </a:prstGeom>
          <a:gradFill flip="none" rotWithShape="1">
            <a:gsLst>
              <a:gs pos="20000">
                <a:schemeClr val="accent4">
                  <a:alpha val="80000"/>
                </a:schemeClr>
              </a:gs>
              <a:gs pos="10000">
                <a:schemeClr val="accent4">
                  <a:alpha val="90000"/>
                </a:schemeClr>
              </a:gs>
              <a:gs pos="30000">
                <a:schemeClr val="accent4">
                  <a:alpha val="70000"/>
                </a:schemeClr>
              </a:gs>
              <a:gs pos="40000">
                <a:schemeClr val="accent4">
                  <a:alpha val="60000"/>
                </a:schemeClr>
              </a:gs>
              <a:gs pos="50000">
                <a:schemeClr val="accent4">
                  <a:alpha val="50000"/>
                </a:schemeClr>
              </a:gs>
              <a:gs pos="60000">
                <a:schemeClr val="accent4">
                  <a:alpha val="40000"/>
                </a:schemeClr>
              </a:gs>
              <a:gs pos="70000">
                <a:schemeClr val="accent4">
                  <a:alpha val="30000"/>
                </a:schemeClr>
              </a:gs>
              <a:gs pos="90000">
                <a:schemeClr val="accent4">
                  <a:alpha val="10000"/>
                </a:schemeClr>
              </a:gs>
              <a:gs pos="80000">
                <a:schemeClr val="accent4">
                  <a:alpha val="20000"/>
                </a:schemeClr>
              </a:gs>
              <a:gs pos="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A2C95A62-09CF-48ED-A048-185907CE95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8296" y="4000992"/>
            <a:ext cx="1181295" cy="405839"/>
          </a:xfrm>
          <a:prstGeom prst="rect">
            <a:avLst/>
          </a:prstGeom>
        </p:spPr>
      </p:pic>
      <p:sp>
        <p:nvSpPr>
          <p:cNvPr id="38" name="Title 36">
            <a:extLst>
              <a:ext uri="{FF2B5EF4-FFF2-40B4-BE49-F238E27FC236}">
                <a16:creationId xmlns:a16="http://schemas.microsoft.com/office/drawing/2014/main" id="{86B421C8-DF17-4025-8E23-608EDA9A9531}"/>
              </a:ext>
            </a:extLst>
          </p:cNvPr>
          <p:cNvSpPr>
            <a:spLocks noGrp="1"/>
          </p:cNvSpPr>
          <p:nvPr>
            <p:ph type="title"/>
          </p:nvPr>
        </p:nvSpPr>
        <p:spPr>
          <a:xfrm>
            <a:off x="621616" y="436994"/>
            <a:ext cx="7886700" cy="994172"/>
          </a:xfrm>
        </p:spPr>
        <p:txBody>
          <a:bodyPr>
            <a:normAutofit/>
          </a:bodyPr>
          <a:lstStyle>
            <a:lvl1pPr>
              <a:defRPr sz="4000">
                <a:solidFill>
                  <a:schemeClr val="bg1"/>
                </a:solidFill>
                <a:latin typeface="Gotham Light" pitchFamily="50" charset="0"/>
                <a:cs typeface="Gotham Light"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CAD7F652-2B05-4EAD-B65C-89B2FD2FA395}"/>
              </a:ext>
            </a:extLst>
          </p:cNvPr>
          <p:cNvPicPr>
            <a:picLocks noChangeAspect="1"/>
          </p:cNvPicPr>
          <p:nvPr userDrawn="1"/>
        </p:nvPicPr>
        <p:blipFill rotWithShape="1">
          <a:blip r:embed="rId4">
            <a:alphaModFix amt="13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7" name="Picture 6">
            <a:extLst>
              <a:ext uri="{FF2B5EF4-FFF2-40B4-BE49-F238E27FC236}">
                <a16:creationId xmlns:a16="http://schemas.microsoft.com/office/drawing/2014/main" id="{AC860671-CDC1-4DB1-BDF2-FF567C2D5249}"/>
              </a:ext>
            </a:extLst>
          </p:cNvPr>
          <p:cNvPicPr>
            <a:picLocks noChangeAspect="1"/>
          </p:cNvPicPr>
          <p:nvPr userDrawn="1"/>
        </p:nvPicPr>
        <p:blipFill rotWithShape="1">
          <a:blip r:embed="rId4">
            <a:alphaModFix amt="13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
        <p:nvSpPr>
          <p:cNvPr id="8" name="TextBox 7">
            <a:extLst>
              <a:ext uri="{FF2B5EF4-FFF2-40B4-BE49-F238E27FC236}">
                <a16:creationId xmlns:a16="http://schemas.microsoft.com/office/drawing/2014/main" id="{2E663176-1A19-448B-9A89-0E2E4C4BEC63}"/>
              </a:ext>
            </a:extLst>
          </p:cNvPr>
          <p:cNvSpPr txBox="1"/>
          <p:nvPr userDrawn="1"/>
        </p:nvSpPr>
        <p:spPr>
          <a:xfrm>
            <a:off x="9144000" y="-113169"/>
            <a:ext cx="2132352" cy="5057795"/>
          </a:xfrm>
          <a:prstGeom prst="rect">
            <a:avLst/>
          </a:prstGeom>
          <a:noFill/>
        </p:spPr>
        <p:txBody>
          <a:bodyPr wrap="square">
            <a:spAutoFit/>
          </a:bodyPr>
          <a:lstStyle/>
          <a:p>
            <a:pPr marL="114300" marR="0" lvl="0" indent="0" algn="l" defTabSz="457200" rtl="0" eaLnBrk="1" fontAlgn="auto" latinLnBrk="0" hangingPunct="1">
              <a:lnSpc>
                <a:spcPct val="100000"/>
              </a:lnSpc>
              <a:spcBef>
                <a:spcPts val="1800"/>
              </a:spcBef>
              <a:spcAft>
                <a:spcPts val="400"/>
              </a:spcAft>
              <a:buClrTx/>
              <a:buSzTx/>
              <a:buFontTx/>
              <a:buNone/>
              <a:tabLst/>
              <a:defRPr/>
            </a:pPr>
            <a:r>
              <a:rPr kumimoji="0" lang="en-US" sz="2000" b="0" i="0" u="none" strike="noStrike" kern="1200" cap="none" spc="0" normalizeH="0" baseline="0" noProof="0" dirty="0">
                <a:ln>
                  <a:noFill/>
                </a:ln>
                <a:solidFill>
                  <a:srgbClr val="CDDC29"/>
                </a:solidFill>
                <a:effectLst/>
                <a:uLnTx/>
                <a:uFillTx/>
                <a:latin typeface="Whitney Bold" pitchFamily="50" charset="0"/>
                <a:ea typeface="+mn-ea"/>
                <a:cs typeface="+mn-cs"/>
              </a:rPr>
              <a:t>USE OF SECTION BREAKS:</a:t>
            </a:r>
          </a:p>
          <a:p>
            <a:pPr marL="114300" marR="0" lvl="0" algn="l" defTabSz="457200" rtl="0" eaLnBrk="1" fontAlgn="auto" latinLnBrk="0" hangingPunct="1">
              <a:lnSpc>
                <a:spcPct val="100000"/>
              </a:lnSpc>
              <a:spcBef>
                <a:spcPts val="400"/>
              </a:spcBef>
              <a:spcAft>
                <a:spcPts val="400"/>
              </a:spcAft>
              <a:buClrTx/>
              <a:buSzTx/>
              <a:tabLst/>
              <a:defRPr/>
            </a:pPr>
            <a:r>
              <a:rPr kumimoji="0" lang="en-US" sz="1200" b="0" i="0" u="none" strike="noStrike" kern="1200" cap="none" spc="0" normalizeH="0" baseline="0" noProof="0" dirty="0">
                <a:ln>
                  <a:noFill/>
                </a:ln>
                <a:solidFill>
                  <a:schemeClr val="bg1"/>
                </a:solidFill>
                <a:effectLst/>
                <a:uLnTx/>
                <a:uFillTx/>
                <a:latin typeface="Whitney Book"/>
                <a:ea typeface="+mn-ea"/>
                <a:cs typeface="+mn-cs"/>
              </a:rPr>
              <a:t>The section break slide serves as a visual sign to your learners that you are transitioning from one objective to another and </a:t>
            </a:r>
            <a:r>
              <a:rPr lang="en-US" sz="1200" dirty="0">
                <a:solidFill>
                  <a:schemeClr val="bg1"/>
                </a:solidFill>
                <a:latin typeface="Whitney Book"/>
              </a:rPr>
              <a:t>useful in ‘chunking’ alike content.</a:t>
            </a:r>
            <a:r>
              <a:rPr kumimoji="0" lang="en-US" sz="1200" b="0" i="0" u="none" strike="noStrike" kern="1200" cap="none" spc="0" normalizeH="0" baseline="0" noProof="0" dirty="0">
                <a:ln>
                  <a:noFill/>
                </a:ln>
                <a:solidFill>
                  <a:schemeClr val="bg1"/>
                </a:solidFill>
                <a:effectLst/>
                <a:uLnTx/>
                <a:uFillTx/>
                <a:latin typeface="Whitney Book"/>
                <a:ea typeface="+mn-ea"/>
                <a:cs typeface="+mn-cs"/>
              </a:rPr>
              <a:t> </a:t>
            </a:r>
          </a:p>
          <a:p>
            <a:pPr marL="114300" marR="0" lvl="0" algn="l" defTabSz="457200" rtl="0" eaLnBrk="1" fontAlgn="auto" latinLnBrk="0" hangingPunct="1">
              <a:lnSpc>
                <a:spcPct val="100000"/>
              </a:lnSpc>
              <a:spcBef>
                <a:spcPts val="400"/>
              </a:spcBef>
              <a:spcAft>
                <a:spcPts val="400"/>
              </a:spcAft>
              <a:buClrTx/>
              <a:buSzTx/>
              <a:tabLst/>
              <a:defRPr/>
            </a:pPr>
            <a:r>
              <a:rPr kumimoji="0" lang="en-US" sz="1200" b="0" i="0" u="none" strike="noStrike" kern="1200" cap="none" spc="0" normalizeH="0" baseline="0" noProof="0" dirty="0">
                <a:ln>
                  <a:noFill/>
                </a:ln>
                <a:solidFill>
                  <a:schemeClr val="bg1"/>
                </a:solidFill>
                <a:effectLst/>
                <a:uLnTx/>
                <a:uFillTx/>
                <a:latin typeface="Whitney Book"/>
                <a:ea typeface="+mn-ea"/>
                <a:cs typeface="+mn-cs"/>
              </a:rPr>
              <a:t>It is required that section breaks be aligned to each of your learning objectives.  </a:t>
            </a:r>
          </a:p>
          <a:p>
            <a:pPr marL="114300" marR="0" lvl="0" algn="l" defTabSz="457200" rtl="0" eaLnBrk="1" fontAlgn="auto" latinLnBrk="0" hangingPunct="1">
              <a:lnSpc>
                <a:spcPct val="100000"/>
              </a:lnSpc>
              <a:spcBef>
                <a:spcPts val="400"/>
              </a:spcBef>
              <a:spcAft>
                <a:spcPts val="400"/>
              </a:spcAft>
              <a:buClrTx/>
              <a:buSzTx/>
              <a:tabLst/>
              <a:defRPr/>
            </a:pPr>
            <a:endParaRPr kumimoji="0" lang="en-US" sz="1200" b="0" i="0" u="none" strike="noStrike" kern="1200" cap="none" spc="0" normalizeH="0" baseline="0" noProof="0" dirty="0">
              <a:ln>
                <a:noFill/>
              </a:ln>
              <a:solidFill>
                <a:schemeClr val="bg1"/>
              </a:solidFill>
              <a:effectLst/>
              <a:uLnTx/>
              <a:uFillTx/>
              <a:latin typeface="Whitney Book"/>
              <a:ea typeface="+mn-ea"/>
              <a:cs typeface="+mn-cs"/>
            </a:endParaRPr>
          </a:p>
          <a:p>
            <a:pPr marL="114300" marR="0" lvl="0" algn="l" defTabSz="457200" rtl="0" eaLnBrk="1" fontAlgn="auto" latinLnBrk="0" hangingPunct="1">
              <a:lnSpc>
                <a:spcPct val="100000"/>
              </a:lnSpc>
              <a:spcBef>
                <a:spcPts val="400"/>
              </a:spcBef>
              <a:spcAft>
                <a:spcPts val="400"/>
              </a:spcAft>
              <a:buClrTx/>
              <a:buSzTx/>
              <a:tabLst/>
              <a:defRPr/>
            </a:pPr>
            <a:r>
              <a:rPr kumimoji="0" lang="en-US" sz="1200" b="0" i="0" u="none" strike="noStrike" kern="1200" cap="none" spc="0" normalizeH="0" baseline="0" noProof="0" dirty="0">
                <a:ln>
                  <a:noFill/>
                </a:ln>
                <a:solidFill>
                  <a:schemeClr val="bg1"/>
                </a:solidFill>
                <a:effectLst/>
                <a:uLnTx/>
                <a:uFillTx/>
                <a:latin typeface="Whitney Bold" pitchFamily="50" charset="0"/>
              </a:rPr>
              <a:t>NOTE: </a:t>
            </a:r>
            <a:r>
              <a:rPr kumimoji="0" lang="en-US" sz="1200" b="0" i="0" u="none" strike="noStrike" kern="1200" cap="none" spc="0" normalizeH="0" baseline="0" noProof="0" dirty="0">
                <a:ln>
                  <a:noFill/>
                </a:ln>
                <a:solidFill>
                  <a:schemeClr val="bg1"/>
                </a:solidFill>
                <a:effectLst/>
                <a:uLnTx/>
                <a:uFillTx/>
                <a:latin typeface="Whitney Book"/>
                <a:ea typeface="+mn-ea"/>
                <a:cs typeface="+mn-cs"/>
              </a:rPr>
              <a:t>Section breaks may not be needed for shorter courses</a:t>
            </a:r>
            <a:r>
              <a:rPr lang="en-US" sz="1200" dirty="0">
                <a:solidFill>
                  <a:schemeClr val="bg1"/>
                </a:solidFill>
                <a:latin typeface="Whitney Book"/>
              </a:rPr>
              <a:t> with only one objective.</a:t>
            </a:r>
          </a:p>
          <a:p>
            <a:pPr marL="114300" marR="0" lvl="0" algn="l" defTabSz="457200" rtl="0" eaLnBrk="1" fontAlgn="auto" latinLnBrk="0" hangingPunct="1">
              <a:lnSpc>
                <a:spcPct val="100000"/>
              </a:lnSpc>
              <a:spcBef>
                <a:spcPts val="400"/>
              </a:spcBef>
              <a:spcAft>
                <a:spcPts val="400"/>
              </a:spcAft>
              <a:buClrTx/>
              <a:buSzTx/>
              <a:tabLst/>
              <a:defRPr/>
            </a:pPr>
            <a:endParaRPr kumimoji="0" lang="en-US" sz="1200" b="0" i="0" u="none" strike="noStrike" kern="1200" cap="none" spc="0" normalizeH="0" baseline="0" noProof="0" dirty="0">
              <a:ln>
                <a:noFill/>
              </a:ln>
              <a:effectLst/>
              <a:uLnTx/>
              <a:uFillTx/>
              <a:latin typeface="Whitney Book"/>
              <a:ea typeface="+mn-ea"/>
              <a:cs typeface="+mn-cs"/>
            </a:endParaRPr>
          </a:p>
          <a:p>
            <a:pPr marL="114300" marR="0" lvl="0" algn="l" defTabSz="457200" rtl="0" eaLnBrk="1" fontAlgn="auto" latinLnBrk="0" hangingPunct="1">
              <a:lnSpc>
                <a:spcPct val="100000"/>
              </a:lnSpc>
              <a:spcBef>
                <a:spcPts val="400"/>
              </a:spcBef>
              <a:spcAft>
                <a:spcPts val="400"/>
              </a:spcAft>
              <a:buClrTx/>
              <a:buSzTx/>
              <a:tabLst/>
              <a:defRPr/>
            </a:pPr>
            <a:endParaRPr kumimoji="0" lang="en-US" sz="1200" b="0" i="0" u="none" strike="noStrike" kern="1200" cap="none" spc="0" normalizeH="0" baseline="0" noProof="0" dirty="0">
              <a:ln>
                <a:noFill/>
              </a:ln>
              <a:effectLst/>
              <a:uLnTx/>
              <a:uFillTx/>
              <a:latin typeface="Whitney Book"/>
              <a:ea typeface="+mn-ea"/>
              <a:cs typeface="+mn-cs"/>
            </a:endParaRPr>
          </a:p>
          <a:p>
            <a:pPr marL="114300" marR="0" lvl="0" indent="0" algn="l" defTabSz="457200" rtl="0" eaLnBrk="1" fontAlgn="auto" latinLnBrk="0" hangingPunct="1">
              <a:lnSpc>
                <a:spcPct val="100000"/>
              </a:lnSpc>
              <a:spcBef>
                <a:spcPts val="400"/>
              </a:spcBef>
              <a:spcAft>
                <a:spcPts val="400"/>
              </a:spcAft>
              <a:buClrTx/>
              <a:buSzTx/>
              <a:buFontTx/>
              <a:buNone/>
              <a:tabLst/>
              <a:defRPr/>
            </a:pPr>
            <a:endParaRPr kumimoji="0" lang="en-US" sz="1200" b="0" i="0" u="none" strike="noStrike" kern="1200" cap="none" spc="0" normalizeH="0" baseline="0" noProof="0" dirty="0">
              <a:ln>
                <a:noFill/>
              </a:ln>
              <a:effectLst/>
              <a:uLnTx/>
              <a:uFillTx/>
              <a:latin typeface="Whitney Book"/>
              <a:ea typeface="+mn-ea"/>
              <a:cs typeface="+mn-cs"/>
            </a:endParaRPr>
          </a:p>
        </p:txBody>
      </p:sp>
    </p:spTree>
    <p:custDataLst>
      <p:tags r:id="rId1"/>
    </p:custDataLst>
    <p:extLst>
      <p:ext uri="{BB962C8B-B14F-4D97-AF65-F5344CB8AC3E}">
        <p14:creationId xmlns:p14="http://schemas.microsoft.com/office/powerpoint/2010/main" val="673268574"/>
      </p:ext>
    </p:extLst>
  </p:cSld>
  <p:clrMapOvr>
    <a:masterClrMapping/>
  </p:clrMapOvr>
  <p:extLst>
    <p:ext uri="{DCECCB84-F9BA-43D5-87BE-67443E8EF086}">
      <p15:sldGuideLst xmlns:p15="http://schemas.microsoft.com/office/powerpoint/2012/main">
        <p15:guide id="1" pos="480">
          <p15:clr>
            <a:srgbClr val="FBAE40"/>
          </p15:clr>
        </p15:guide>
        <p15:guide id="2" orient="horz" pos="444" userDrawn="1">
          <p15:clr>
            <a:srgbClr val="FBAE40"/>
          </p15:clr>
        </p15:guide>
        <p15:guide id="3" orient="horz" pos="684" userDrawn="1">
          <p15:clr>
            <a:srgbClr val="FBAE40"/>
          </p15:clr>
        </p15:guide>
        <p15:guide id="4" orient="horz" pos="2772">
          <p15:clr>
            <a:srgbClr val="FBAE40"/>
          </p15:clr>
        </p15:guide>
        <p15:guide id="5" pos="5280">
          <p15:clr>
            <a:srgbClr val="FBAE40"/>
          </p15:clr>
        </p15:guide>
        <p15:guide id="6" orient="horz" pos="7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1507" y="1097280"/>
            <a:ext cx="7886700" cy="3263504"/>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463819" y="443737"/>
            <a:ext cx="248489" cy="246888"/>
            <a:chOff x="413143" y="447671"/>
            <a:chExt cx="477366" cy="479252"/>
          </a:xfrm>
          <a:solidFill>
            <a:schemeClr val="accent1"/>
          </a:solidFill>
        </p:grpSpPr>
        <p:sp>
          <p:nvSpPr>
            <p:cNvPr id="8" name="Rectangle 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userDrawn="1"/>
        </p:nvGrpSpPr>
        <p:grpSpPr>
          <a:xfrm rot="10800000">
            <a:off x="8434665" y="4452388"/>
            <a:ext cx="248489" cy="246888"/>
            <a:chOff x="413143" y="447671"/>
            <a:chExt cx="477366" cy="479252"/>
          </a:xfrm>
          <a:solidFill>
            <a:schemeClr val="accent1"/>
          </a:solidFill>
        </p:grpSpPr>
        <p:sp>
          <p:nvSpPr>
            <p:cNvPr id="11" name="Rectangle 10"/>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FEEBAFFB-24EF-422A-BBFA-7290B088BC21}"/>
              </a:ext>
            </a:extLst>
          </p:cNvPr>
          <p:cNvPicPr>
            <a:picLocks noChangeAspect="1"/>
          </p:cNvPicPr>
          <p:nvPr userDrawn="1"/>
        </p:nvPicPr>
        <p:blipFill rotWithShape="1">
          <a:blip r:embed="rId3">
            <a:alphaModFix amt="30000"/>
            <a:extLst>
              <a:ext uri="{28A0092B-C50C-407E-A947-70E740481C1C}">
                <a14:useLocalDpi xmlns:a14="http://schemas.microsoft.com/office/drawing/2010/main" val="0"/>
              </a:ext>
            </a:extLst>
          </a:blip>
          <a:srcRect l="23563" r="50139" b="12898"/>
          <a:stretch/>
        </p:blipFill>
        <p:spPr>
          <a:xfrm>
            <a:off x="0" y="3800771"/>
            <a:ext cx="4921008" cy="1342729"/>
          </a:xfrm>
          <a:prstGeom prst="rect">
            <a:avLst/>
          </a:prstGeom>
        </p:spPr>
      </p:pic>
      <p:pic>
        <p:nvPicPr>
          <p:cNvPr id="14" name="Picture 13">
            <a:extLst>
              <a:ext uri="{FF2B5EF4-FFF2-40B4-BE49-F238E27FC236}">
                <a16:creationId xmlns:a16="http://schemas.microsoft.com/office/drawing/2014/main" id="{2A584E6E-ACFD-4DD2-9566-1AEC3B4A53CC}"/>
              </a:ext>
            </a:extLst>
          </p:cNvPr>
          <p:cNvPicPr>
            <a:picLocks noChangeAspect="1"/>
          </p:cNvPicPr>
          <p:nvPr userDrawn="1"/>
        </p:nvPicPr>
        <p:blipFill rotWithShape="1">
          <a:blip r:embed="rId3">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
        <p:nvSpPr>
          <p:cNvPr id="5" name="Text Placeholder 4">
            <a:extLst>
              <a:ext uri="{FF2B5EF4-FFF2-40B4-BE49-F238E27FC236}">
                <a16:creationId xmlns:a16="http://schemas.microsoft.com/office/drawing/2014/main" id="{8945635F-9082-4FE2-8C72-F6D330B365FD}"/>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5" name="Text Placeholder 14">
            <a:extLst>
              <a:ext uri="{FF2B5EF4-FFF2-40B4-BE49-F238E27FC236}">
                <a16:creationId xmlns:a16="http://schemas.microsoft.com/office/drawing/2014/main" id="{7D1F079F-7D48-4862-8DAA-46E90E2D2704}"/>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535027142"/>
      </p:ext>
    </p:extLst>
  </p:cSld>
  <p:clrMapOvr>
    <a:masterClrMapping/>
  </p:clrMapOvr>
  <p:extLst>
    <p:ext uri="{DCECCB84-F9BA-43D5-87BE-67443E8EF086}">
      <p15:sldGuideLst xmlns:p15="http://schemas.microsoft.com/office/powerpoint/2012/main">
        <p15:guide id="3" pos="5304" userDrawn="1">
          <p15:clr>
            <a:srgbClr val="FBAE40"/>
          </p15:clr>
        </p15:guide>
        <p15:guide id="4" orient="horz" pos="2796" userDrawn="1">
          <p15:clr>
            <a:srgbClr val="FBAE40"/>
          </p15:clr>
        </p15:guide>
        <p15:guide id="5" pos="456" userDrawn="1">
          <p15:clr>
            <a:srgbClr val="FBAE40"/>
          </p15:clr>
        </p15:guide>
        <p15:guide id="6" orient="horz" pos="444" userDrawn="1">
          <p15:clr>
            <a:srgbClr val="FBAE40"/>
          </p15:clr>
        </p15:guide>
        <p15:guide id="7" orient="horz" pos="7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Left - Picture Upper Right ">
    <p:spTree>
      <p:nvGrpSpPr>
        <p:cNvPr id="1" name=""/>
        <p:cNvGrpSpPr/>
        <p:nvPr/>
      </p:nvGrpSpPr>
      <p:grpSpPr>
        <a:xfrm>
          <a:off x="0" y="0"/>
          <a:ext cx="0" cy="0"/>
          <a:chOff x="0" y="0"/>
          <a:chExt cx="0" cy="0"/>
        </a:xfrm>
      </p:grpSpPr>
      <p:pic>
        <p:nvPicPr>
          <p:cNvPr id="32" name="Picture 31"/>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6446521" y="711201"/>
            <a:ext cx="2087880" cy="2805036"/>
          </a:xfrm>
          <a:prstGeom prst="rect">
            <a:avLst/>
          </a:prstGeom>
        </p:spPr>
      </p:pic>
      <p:sp>
        <p:nvSpPr>
          <p:cNvPr id="16" name="Rectangle 15">
            <a:extLst>
              <a:ext uri="{FF2B5EF4-FFF2-40B4-BE49-F238E27FC236}">
                <a16:creationId xmlns:a16="http://schemas.microsoft.com/office/drawing/2014/main" id="{358EAD4C-9EA6-4343-8FA2-7EBC7EBF1B2E}"/>
              </a:ext>
            </a:extLst>
          </p:cNvPr>
          <p:cNvSpPr/>
          <p:nvPr userDrawn="1"/>
        </p:nvSpPr>
        <p:spPr>
          <a:xfrm>
            <a:off x="-11308" y="0"/>
            <a:ext cx="2730885" cy="5143500"/>
          </a:xfrm>
          <a:prstGeom prst="rect">
            <a:avLst/>
          </a:prstGeom>
          <a:gradFill>
            <a:gsLst>
              <a:gs pos="0">
                <a:schemeClr val="accent1">
                  <a:alpha val="42000"/>
                </a:schemeClr>
              </a:gs>
              <a:gs pos="7000">
                <a:schemeClr val="accent1"/>
              </a:gs>
              <a:gs pos="19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46070" y="448469"/>
            <a:ext cx="2016130" cy="994172"/>
          </a:xfrm>
        </p:spPr>
        <p:txBody>
          <a:bodyPr>
            <a:normAutofit/>
          </a:bodyPr>
          <a:lstStyle>
            <a:lvl1pPr>
              <a:defRPr sz="2000">
                <a:solidFill>
                  <a:schemeClr val="bg1"/>
                </a:solidFill>
              </a:defRPr>
            </a:lvl1pPr>
          </a:lstStyle>
          <a:p>
            <a:r>
              <a:rPr lang="en-US" dirty="0"/>
              <a:t>Click to edit title</a:t>
            </a:r>
          </a:p>
        </p:txBody>
      </p:sp>
      <p:sp>
        <p:nvSpPr>
          <p:cNvPr id="11" name="Text Placeholder 10"/>
          <p:cNvSpPr>
            <a:spLocks noGrp="1"/>
          </p:cNvSpPr>
          <p:nvPr>
            <p:ph type="body" sz="quarter" idx="10"/>
          </p:nvPr>
        </p:nvSpPr>
        <p:spPr>
          <a:xfrm>
            <a:off x="355595" y="1325166"/>
            <a:ext cx="2006605" cy="3151584"/>
          </a:xfrm>
        </p:spPr>
        <p:txBody>
          <a:bodyPr>
            <a:normAutofit/>
          </a:bodyPr>
          <a:lstStyle>
            <a:lvl1pPr marL="0" indent="0">
              <a:buNone/>
              <a:defRPr sz="1200">
                <a:solidFill>
                  <a:schemeClr val="bg1"/>
                </a:solidFill>
              </a:defRPr>
            </a:lvl1pPr>
          </a:lstStyle>
          <a:p>
            <a:pPr lvl="0"/>
            <a:r>
              <a:rPr lang="en-US" dirty="0"/>
              <a:t>Edit Master text styles</a:t>
            </a:r>
          </a:p>
        </p:txBody>
      </p:sp>
      <p:sp>
        <p:nvSpPr>
          <p:cNvPr id="14" name="Text Placeholder 13"/>
          <p:cNvSpPr>
            <a:spLocks noGrp="1"/>
          </p:cNvSpPr>
          <p:nvPr>
            <p:ph type="body" sz="quarter" idx="11"/>
          </p:nvPr>
        </p:nvSpPr>
        <p:spPr>
          <a:xfrm>
            <a:off x="3292475" y="638174"/>
            <a:ext cx="5514976" cy="3852883"/>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3129284" y="454384"/>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553508" y="4497410"/>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4">
            <a:extLst>
              <a:ext uri="{FF2B5EF4-FFF2-40B4-BE49-F238E27FC236}">
                <a16:creationId xmlns:a16="http://schemas.microsoft.com/office/drawing/2014/main" id="{643949EC-D3E3-466F-8EA7-8455B7E539D2}"/>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7" name="Text Placeholder 14">
            <a:extLst>
              <a:ext uri="{FF2B5EF4-FFF2-40B4-BE49-F238E27FC236}">
                <a16:creationId xmlns:a16="http://schemas.microsoft.com/office/drawing/2014/main" id="{BB46C662-9A4E-4E8D-8730-5695A53EA60E}"/>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259956101"/>
      </p:ext>
    </p:extLst>
  </p:cSld>
  <p:clrMapOvr>
    <a:masterClrMapping/>
  </p:clrMapOvr>
  <p:extLst>
    <p:ext uri="{DCECCB84-F9BA-43D5-87BE-67443E8EF086}">
      <p15:sldGuideLst xmlns:p15="http://schemas.microsoft.com/office/powerpoint/2012/main">
        <p15:guide id="1" pos="288">
          <p15:clr>
            <a:srgbClr val="FBAE40"/>
          </p15:clr>
        </p15:guide>
        <p15:guide id="2" orient="horz" pos="444" userDrawn="1">
          <p15:clr>
            <a:srgbClr val="FBAE40"/>
          </p15:clr>
        </p15:guide>
        <p15:guide id="3" pos="1416">
          <p15:clr>
            <a:srgbClr val="FBAE40"/>
          </p15:clr>
        </p15:guide>
        <p15:guide id="6" pos="2136">
          <p15:clr>
            <a:srgbClr val="FBAE40"/>
          </p15:clr>
        </p15:guide>
        <p15:guide id="8" pos="5376">
          <p15:clr>
            <a:srgbClr val="FBAE40"/>
          </p15:clr>
        </p15:guide>
        <p15:guide id="10" orient="horz" pos="2820" userDrawn="1">
          <p15:clr>
            <a:srgbClr val="FBAE40"/>
          </p15:clr>
        </p15:guide>
        <p15:guide id="12" orient="horz" pos="612" userDrawn="1">
          <p15:clr>
            <a:srgbClr val="FBAE40"/>
          </p15:clr>
        </p15:guide>
        <p15:guide id="14" orient="horz" pos="876" userDrawn="1">
          <p15:clr>
            <a:srgbClr val="FBAE40"/>
          </p15:clr>
        </p15:guide>
        <p15:guide id="15" orient="horz" pos="564" userDrawn="1">
          <p15:clr>
            <a:srgbClr val="FBAE40"/>
          </p15:clr>
        </p15:guide>
        <p15:guide id="16" orient="horz" pos="7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eft - Picture Lower Right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7831FC-D62B-4BC2-AE76-A88ABAA3131F}"/>
              </a:ext>
            </a:extLst>
          </p:cNvPr>
          <p:cNvSpPr/>
          <p:nvPr userDrawn="1"/>
        </p:nvSpPr>
        <p:spPr>
          <a:xfrm>
            <a:off x="-11308" y="0"/>
            <a:ext cx="2730885" cy="5143500"/>
          </a:xfrm>
          <a:prstGeom prst="rect">
            <a:avLst/>
          </a:prstGeom>
          <a:gradFill>
            <a:gsLst>
              <a:gs pos="0">
                <a:schemeClr val="accent1">
                  <a:alpha val="42000"/>
                </a:schemeClr>
              </a:gs>
              <a:gs pos="7000">
                <a:schemeClr val="accent1"/>
              </a:gs>
              <a:gs pos="19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1"/>
          </p:nvPr>
        </p:nvSpPr>
        <p:spPr>
          <a:xfrm>
            <a:off x="3292475" y="644524"/>
            <a:ext cx="5514976" cy="3832225"/>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3129284" y="454384"/>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553508" y="4497410"/>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6446520" y="1671714"/>
            <a:ext cx="2087880" cy="2805036"/>
          </a:xfrm>
          <a:prstGeom prst="rect">
            <a:avLst/>
          </a:prstGeom>
        </p:spPr>
      </p:pic>
      <p:sp>
        <p:nvSpPr>
          <p:cNvPr id="23" name="Title 1">
            <a:extLst>
              <a:ext uri="{FF2B5EF4-FFF2-40B4-BE49-F238E27FC236}">
                <a16:creationId xmlns:a16="http://schemas.microsoft.com/office/drawing/2014/main" id="{5FF1FC79-BCFF-4351-8C16-84E034FD60F6}"/>
              </a:ext>
            </a:extLst>
          </p:cNvPr>
          <p:cNvSpPr>
            <a:spLocks noGrp="1"/>
          </p:cNvSpPr>
          <p:nvPr>
            <p:ph type="title" hasCustomPrompt="1"/>
          </p:nvPr>
        </p:nvSpPr>
        <p:spPr>
          <a:xfrm>
            <a:off x="346070" y="448469"/>
            <a:ext cx="2016130" cy="994172"/>
          </a:xfrm>
        </p:spPr>
        <p:txBody>
          <a:bodyPr>
            <a:normAutofit/>
          </a:bodyPr>
          <a:lstStyle>
            <a:lvl1pPr>
              <a:defRPr sz="2000">
                <a:solidFill>
                  <a:schemeClr val="bg1"/>
                </a:solidFill>
              </a:defRPr>
            </a:lvl1pPr>
          </a:lstStyle>
          <a:p>
            <a:r>
              <a:rPr lang="en-US" dirty="0"/>
              <a:t>Click to edit title</a:t>
            </a:r>
          </a:p>
        </p:txBody>
      </p:sp>
      <p:sp>
        <p:nvSpPr>
          <p:cNvPr id="24" name="Text Placeholder 10">
            <a:extLst>
              <a:ext uri="{FF2B5EF4-FFF2-40B4-BE49-F238E27FC236}">
                <a16:creationId xmlns:a16="http://schemas.microsoft.com/office/drawing/2014/main" id="{BB6D4ED1-7A04-4402-812D-285CFDE1F21E}"/>
              </a:ext>
            </a:extLst>
          </p:cNvPr>
          <p:cNvSpPr>
            <a:spLocks noGrp="1"/>
          </p:cNvSpPr>
          <p:nvPr>
            <p:ph type="body" sz="quarter" idx="10"/>
          </p:nvPr>
        </p:nvSpPr>
        <p:spPr>
          <a:xfrm>
            <a:off x="355595" y="1325166"/>
            <a:ext cx="2006605" cy="3151584"/>
          </a:xfrm>
        </p:spPr>
        <p:txBody>
          <a:bodyPr>
            <a:normAutofit/>
          </a:bodyPr>
          <a:lstStyle>
            <a:lvl1pPr marL="0" indent="0">
              <a:buNone/>
              <a:defRPr sz="1200">
                <a:solidFill>
                  <a:schemeClr val="bg1"/>
                </a:solidFill>
              </a:defRPr>
            </a:lvl1pPr>
          </a:lstStyle>
          <a:p>
            <a:pPr lvl="0"/>
            <a:r>
              <a:rPr lang="en-US" dirty="0"/>
              <a:t>Edit Master text styles</a:t>
            </a:r>
          </a:p>
        </p:txBody>
      </p:sp>
      <p:sp>
        <p:nvSpPr>
          <p:cNvPr id="16" name="Text Placeholder 4">
            <a:extLst>
              <a:ext uri="{FF2B5EF4-FFF2-40B4-BE49-F238E27FC236}">
                <a16:creationId xmlns:a16="http://schemas.microsoft.com/office/drawing/2014/main" id="{D009A3E6-EB3B-4E33-B6E6-62DA7BB82293}"/>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7" name="Text Placeholder 14">
            <a:extLst>
              <a:ext uri="{FF2B5EF4-FFF2-40B4-BE49-F238E27FC236}">
                <a16:creationId xmlns:a16="http://schemas.microsoft.com/office/drawing/2014/main" id="{6B2E5CA5-D0B7-4D17-AFAC-BC8755C846B7}"/>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2742889217"/>
      </p:ext>
    </p:extLst>
  </p:cSld>
  <p:clrMapOvr>
    <a:masterClrMapping/>
  </p:clrMapOvr>
  <p:extLst>
    <p:ext uri="{DCECCB84-F9BA-43D5-87BE-67443E8EF086}">
      <p15:sldGuideLst xmlns:p15="http://schemas.microsoft.com/office/powerpoint/2012/main">
        <p15:guide id="1" pos="288">
          <p15:clr>
            <a:srgbClr val="FBAE40"/>
          </p15:clr>
        </p15:guide>
        <p15:guide id="2" orient="horz" pos="612" userDrawn="1">
          <p15:clr>
            <a:srgbClr val="FBAE40"/>
          </p15:clr>
        </p15:guide>
        <p15:guide id="3" pos="1416">
          <p15:clr>
            <a:srgbClr val="FBAE40"/>
          </p15:clr>
        </p15:guide>
        <p15:guide id="6" pos="2136" userDrawn="1">
          <p15:clr>
            <a:srgbClr val="FBAE40"/>
          </p15:clr>
        </p15:guide>
        <p15:guide id="8" pos="5376" userDrawn="1">
          <p15:clr>
            <a:srgbClr val="FBAE40"/>
          </p15:clr>
        </p15:guide>
        <p15:guide id="10" orient="horz" pos="2820" userDrawn="1">
          <p15:clr>
            <a:srgbClr val="FBAE40"/>
          </p15:clr>
        </p15:guide>
        <p15:guide id="11" orient="horz" pos="444" userDrawn="1">
          <p15:clr>
            <a:srgbClr val="FBAE40"/>
          </p15:clr>
        </p15:guide>
        <p15:guide id="12" orient="horz" pos="564" userDrawn="1">
          <p15:clr>
            <a:srgbClr val="FBAE40"/>
          </p15:clr>
        </p15:guide>
        <p15:guide id="13" orient="horz" pos="732" userDrawn="1">
          <p15:clr>
            <a:srgbClr val="FBAE40"/>
          </p15:clr>
        </p15:guide>
        <p15:guide id="14" orient="horz" pos="8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Left - Picture Bottom">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47BA91-FAC6-4BF1-9121-5239252EA4F4}"/>
              </a:ext>
            </a:extLst>
          </p:cNvPr>
          <p:cNvSpPr/>
          <p:nvPr userDrawn="1"/>
        </p:nvSpPr>
        <p:spPr>
          <a:xfrm>
            <a:off x="-11308" y="0"/>
            <a:ext cx="2730885" cy="5143500"/>
          </a:xfrm>
          <a:prstGeom prst="rect">
            <a:avLst/>
          </a:prstGeom>
          <a:gradFill>
            <a:gsLst>
              <a:gs pos="0">
                <a:schemeClr val="accent1">
                  <a:alpha val="42000"/>
                </a:schemeClr>
              </a:gs>
              <a:gs pos="7000">
                <a:schemeClr val="accent1"/>
              </a:gs>
              <a:gs pos="19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1"/>
          </p:nvPr>
        </p:nvSpPr>
        <p:spPr>
          <a:xfrm>
            <a:off x="3292475" y="644524"/>
            <a:ext cx="5514976" cy="1782669"/>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3129284" y="454384"/>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553508" y="4497410"/>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2735" t="20006" b="23221"/>
          <a:stretch/>
        </p:blipFill>
        <p:spPr>
          <a:xfrm>
            <a:off x="3397250" y="2475653"/>
            <a:ext cx="5137150" cy="2001097"/>
          </a:xfrm>
          <a:prstGeom prst="rect">
            <a:avLst/>
          </a:prstGeom>
        </p:spPr>
      </p:pic>
      <p:sp>
        <p:nvSpPr>
          <p:cNvPr id="24" name="Title 1">
            <a:extLst>
              <a:ext uri="{FF2B5EF4-FFF2-40B4-BE49-F238E27FC236}">
                <a16:creationId xmlns:a16="http://schemas.microsoft.com/office/drawing/2014/main" id="{B2DB7EC6-7571-46F3-987A-0E5D11C0FEC3}"/>
              </a:ext>
            </a:extLst>
          </p:cNvPr>
          <p:cNvSpPr>
            <a:spLocks noGrp="1"/>
          </p:cNvSpPr>
          <p:nvPr>
            <p:ph type="title" hasCustomPrompt="1"/>
          </p:nvPr>
        </p:nvSpPr>
        <p:spPr>
          <a:xfrm>
            <a:off x="346070" y="448469"/>
            <a:ext cx="2016130" cy="994172"/>
          </a:xfrm>
        </p:spPr>
        <p:txBody>
          <a:bodyPr>
            <a:normAutofit/>
          </a:bodyPr>
          <a:lstStyle>
            <a:lvl1pPr>
              <a:defRPr sz="2000">
                <a:solidFill>
                  <a:schemeClr val="bg1"/>
                </a:solidFill>
              </a:defRPr>
            </a:lvl1pPr>
          </a:lstStyle>
          <a:p>
            <a:r>
              <a:rPr lang="en-US" dirty="0"/>
              <a:t>Click to edit title</a:t>
            </a:r>
          </a:p>
        </p:txBody>
      </p:sp>
      <p:sp>
        <p:nvSpPr>
          <p:cNvPr id="25" name="Text Placeholder 10">
            <a:extLst>
              <a:ext uri="{FF2B5EF4-FFF2-40B4-BE49-F238E27FC236}">
                <a16:creationId xmlns:a16="http://schemas.microsoft.com/office/drawing/2014/main" id="{AF451ED2-C05F-4C92-9ABE-0E5F84297140}"/>
              </a:ext>
            </a:extLst>
          </p:cNvPr>
          <p:cNvSpPr>
            <a:spLocks noGrp="1"/>
          </p:cNvSpPr>
          <p:nvPr>
            <p:ph type="body" sz="quarter" idx="10"/>
          </p:nvPr>
        </p:nvSpPr>
        <p:spPr>
          <a:xfrm>
            <a:off x="355595" y="1325166"/>
            <a:ext cx="2006605" cy="3151584"/>
          </a:xfrm>
        </p:spPr>
        <p:txBody>
          <a:bodyPr>
            <a:normAutofit/>
          </a:bodyPr>
          <a:lstStyle>
            <a:lvl1pPr marL="0" indent="0">
              <a:buNone/>
              <a:defRPr sz="1200">
                <a:solidFill>
                  <a:schemeClr val="bg1"/>
                </a:solidFill>
              </a:defRPr>
            </a:lvl1pPr>
          </a:lstStyle>
          <a:p>
            <a:pPr lvl="0"/>
            <a:r>
              <a:rPr lang="en-US" dirty="0"/>
              <a:t>Edit Master text styles</a:t>
            </a:r>
          </a:p>
        </p:txBody>
      </p:sp>
      <p:sp>
        <p:nvSpPr>
          <p:cNvPr id="17" name="Text Placeholder 4">
            <a:extLst>
              <a:ext uri="{FF2B5EF4-FFF2-40B4-BE49-F238E27FC236}">
                <a16:creationId xmlns:a16="http://schemas.microsoft.com/office/drawing/2014/main" id="{26BCF38D-5B03-4594-8436-C3A05AA3BD56}"/>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0" name="Text Placeholder 14">
            <a:extLst>
              <a:ext uri="{FF2B5EF4-FFF2-40B4-BE49-F238E27FC236}">
                <a16:creationId xmlns:a16="http://schemas.microsoft.com/office/drawing/2014/main" id="{205E6F4F-F012-4D3E-AB62-60D837CE860B}"/>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512298555"/>
      </p:ext>
    </p:extLst>
  </p:cSld>
  <p:clrMapOvr>
    <a:masterClrMapping/>
  </p:clrMapOvr>
  <p:extLst>
    <p:ext uri="{DCECCB84-F9BA-43D5-87BE-67443E8EF086}">
      <p15:sldGuideLst xmlns:p15="http://schemas.microsoft.com/office/powerpoint/2012/main">
        <p15:guide id="1" pos="288">
          <p15:clr>
            <a:srgbClr val="FBAE40"/>
          </p15:clr>
        </p15:guide>
        <p15:guide id="2" orient="horz" pos="612" userDrawn="1">
          <p15:clr>
            <a:srgbClr val="FBAE40"/>
          </p15:clr>
        </p15:guide>
        <p15:guide id="3" pos="1416">
          <p15:clr>
            <a:srgbClr val="FBAE40"/>
          </p15:clr>
        </p15:guide>
        <p15:guide id="6" pos="2136">
          <p15:clr>
            <a:srgbClr val="FBAE40"/>
          </p15:clr>
        </p15:guide>
        <p15:guide id="8" pos="5376">
          <p15:clr>
            <a:srgbClr val="FBAE40"/>
          </p15:clr>
        </p15:guide>
        <p15:guide id="10" orient="horz" pos="2820">
          <p15:clr>
            <a:srgbClr val="FBAE40"/>
          </p15:clr>
        </p15:guide>
        <p15:guide id="11" orient="horz" pos="444">
          <p15:clr>
            <a:srgbClr val="FBAE40"/>
          </p15:clr>
        </p15:guide>
        <p15:guide id="12" orient="horz" pos="564" userDrawn="1">
          <p15:clr>
            <a:srgbClr val="FBAE40"/>
          </p15:clr>
        </p15:guide>
        <p15:guide id="13" orient="horz" pos="1380" userDrawn="1">
          <p15:clr>
            <a:srgbClr val="FBAE40"/>
          </p15:clr>
        </p15:guide>
        <p15:guide id="14" orient="horz" pos="732" userDrawn="1">
          <p15:clr>
            <a:srgbClr val="FBAE40"/>
          </p15:clr>
        </p15:guide>
        <p15:guide id="15" orient="horz" pos="8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Left - Picture Bottom">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D23318-BE55-4A4C-ACE1-EECB0F0F6C71}"/>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1128"/>
            <a:ext cx="2006605" cy="3407521"/>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1128"/>
            <a:ext cx="5514976" cy="1349001"/>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5696185" y="4449854"/>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6222" t="20006" b="23221"/>
          <a:stretch/>
        </p:blipFill>
        <p:spPr>
          <a:xfrm>
            <a:off x="723900" y="2437553"/>
            <a:ext cx="4953000" cy="2001097"/>
          </a:xfrm>
          <a:prstGeom prst="rect">
            <a:avLst/>
          </a:prstGeom>
        </p:spPr>
      </p:pic>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 style</a:t>
            </a:r>
          </a:p>
        </p:txBody>
      </p:sp>
      <p:grpSp>
        <p:nvGrpSpPr>
          <p:cNvPr id="3" name="Group 2">
            <a:extLst>
              <a:ext uri="{FF2B5EF4-FFF2-40B4-BE49-F238E27FC236}">
                <a16:creationId xmlns:a16="http://schemas.microsoft.com/office/drawing/2014/main" id="{8896038A-D4D8-4EB1-B2CF-3DADB7D128FF}"/>
              </a:ext>
            </a:extLst>
          </p:cNvPr>
          <p:cNvGrpSpPr/>
          <p:nvPr userDrawn="1"/>
        </p:nvGrpSpPr>
        <p:grpSpPr>
          <a:xfrm>
            <a:off x="11748716" y="-665"/>
            <a:ext cx="2729284" cy="5144165"/>
            <a:chOff x="6414716" y="5143500"/>
            <a:chExt cx="2729284" cy="5144165"/>
          </a:xfrm>
        </p:grpSpPr>
        <p:sp>
          <p:nvSpPr>
            <p:cNvPr id="24" name="Rectangle 23">
              <a:extLst>
                <a:ext uri="{FF2B5EF4-FFF2-40B4-BE49-F238E27FC236}">
                  <a16:creationId xmlns:a16="http://schemas.microsoft.com/office/drawing/2014/main" id="{528A4156-17E9-434E-9C3D-1557A63256EC}"/>
                </a:ext>
              </a:extLst>
            </p:cNvPr>
            <p:cNvSpPr/>
            <p:nvPr userDrawn="1"/>
          </p:nvSpPr>
          <p:spPr>
            <a:xfrm flipH="1">
              <a:off x="6652701" y="5144165"/>
              <a:ext cx="2491299" cy="5143500"/>
            </a:xfrm>
            <a:prstGeom prst="rect">
              <a:avLst/>
            </a:prstGeom>
            <a:solidFill>
              <a:srgbClr val="CDD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300561E-2663-4847-8E59-3835934A2351}"/>
                </a:ext>
              </a:extLst>
            </p:cNvPr>
            <p:cNvSpPr/>
            <p:nvPr userDrawn="1"/>
          </p:nvSpPr>
          <p:spPr>
            <a:xfrm flipH="1">
              <a:off x="6535375" y="5143500"/>
              <a:ext cx="118872" cy="5143500"/>
            </a:xfrm>
            <a:prstGeom prst="rect">
              <a:avLst/>
            </a:prstGeom>
            <a:solidFill>
              <a:srgbClr val="CDDC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022D690-2997-4D8F-A28F-87F7A2FFEC95}"/>
                </a:ext>
              </a:extLst>
            </p:cNvPr>
            <p:cNvSpPr/>
            <p:nvPr userDrawn="1"/>
          </p:nvSpPr>
          <p:spPr>
            <a:xfrm flipH="1">
              <a:off x="6414716" y="5144165"/>
              <a:ext cx="121497" cy="5143500"/>
            </a:xfrm>
            <a:prstGeom prst="rect">
              <a:avLst/>
            </a:prstGeom>
            <a:solidFill>
              <a:srgbClr val="CDDC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4">
            <a:extLst>
              <a:ext uri="{FF2B5EF4-FFF2-40B4-BE49-F238E27FC236}">
                <a16:creationId xmlns:a16="http://schemas.microsoft.com/office/drawing/2014/main" id="{328DC04A-D12B-45F7-BA0E-86EB32C681FD}"/>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1" name="Text Placeholder 14">
            <a:extLst>
              <a:ext uri="{FF2B5EF4-FFF2-40B4-BE49-F238E27FC236}">
                <a16:creationId xmlns:a16="http://schemas.microsoft.com/office/drawing/2014/main" id="{55677C75-9F51-4504-830C-255F7360593B}"/>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2201537739"/>
      </p:ext>
    </p:extLst>
  </p:cSld>
  <p:clrMapOvr>
    <a:masterClrMapping/>
  </p:clrMapOvr>
  <p:extLst>
    <p:ext uri="{DCECCB84-F9BA-43D5-87BE-67443E8EF086}">
      <p15:sldGuideLst xmlns:p15="http://schemas.microsoft.com/office/powerpoint/2012/main">
        <p15:guide id="1" pos="456" userDrawn="1">
          <p15:clr>
            <a:srgbClr val="FBAE40"/>
          </p15:clr>
        </p15:guide>
        <p15:guide id="3" pos="1416">
          <p15:clr>
            <a:srgbClr val="FBAE40"/>
          </p15:clr>
        </p15:guide>
        <p15:guide id="6" pos="3576" userDrawn="1">
          <p15:clr>
            <a:srgbClr val="FBAE40"/>
          </p15:clr>
        </p15:guide>
        <p15:guide id="10" orient="horz" pos="2796" userDrawn="1">
          <p15:clr>
            <a:srgbClr val="FBAE40"/>
          </p15:clr>
        </p15:guide>
        <p15:guide id="11" orient="horz" pos="444" userDrawn="1">
          <p15:clr>
            <a:srgbClr val="FBAE40"/>
          </p15:clr>
        </p15:guide>
        <p15:guide id="12" pos="4344" userDrawn="1">
          <p15:clr>
            <a:srgbClr val="FBAE40"/>
          </p15:clr>
        </p15:guide>
        <p15:guide id="13" pos="5544" userDrawn="1">
          <p15:clr>
            <a:srgbClr val="FBAE40"/>
          </p15:clr>
        </p15:guide>
        <p15:guide id="14" orient="horz" pos="564" userDrawn="1">
          <p15:clr>
            <a:srgbClr val="FBAE40"/>
          </p15:clr>
        </p15:guide>
        <p15:guide id="15" orient="horz" pos="14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Note - Picture Lower Righ">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9A2B821-B89F-416A-BB1C-8E5123A14F09}"/>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1129"/>
            <a:ext cx="2006605" cy="3405276"/>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1129"/>
            <a:ext cx="5514976" cy="3432172"/>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5696185" y="4449854"/>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3593541" y="1631369"/>
            <a:ext cx="2087880" cy="2805036"/>
          </a:xfrm>
          <a:prstGeom prst="rect">
            <a:avLst/>
          </a:prstGeom>
        </p:spPr>
      </p:pic>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 style</a:t>
            </a:r>
          </a:p>
        </p:txBody>
      </p:sp>
      <p:sp>
        <p:nvSpPr>
          <p:cNvPr id="17" name="Text Placeholder 4">
            <a:extLst>
              <a:ext uri="{FF2B5EF4-FFF2-40B4-BE49-F238E27FC236}">
                <a16:creationId xmlns:a16="http://schemas.microsoft.com/office/drawing/2014/main" id="{5C8A793F-6AF9-4D2F-8BFD-3640AF78A4FC}"/>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0" name="Text Placeholder 14">
            <a:extLst>
              <a:ext uri="{FF2B5EF4-FFF2-40B4-BE49-F238E27FC236}">
                <a16:creationId xmlns:a16="http://schemas.microsoft.com/office/drawing/2014/main" id="{4DC662E6-BE9F-4FCB-B775-667A375EB26F}"/>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852549196"/>
      </p:ext>
    </p:extLst>
  </p:cSld>
  <p:clrMapOvr>
    <a:masterClrMapping/>
  </p:clrMapOvr>
  <p:extLst>
    <p:ext uri="{DCECCB84-F9BA-43D5-87BE-67443E8EF086}">
      <p15:sldGuideLst xmlns:p15="http://schemas.microsoft.com/office/powerpoint/2012/main">
        <p15:guide id="1" pos="456">
          <p15:clr>
            <a:srgbClr val="FBAE40"/>
          </p15:clr>
        </p15:guide>
        <p15:guide id="3" pos="1416">
          <p15:clr>
            <a:srgbClr val="FBAE40"/>
          </p15:clr>
        </p15:guide>
        <p15:guide id="6" pos="3576">
          <p15:clr>
            <a:srgbClr val="FBAE40"/>
          </p15:clr>
        </p15:guide>
        <p15:guide id="10" orient="horz" pos="2796">
          <p15:clr>
            <a:srgbClr val="FBAE40"/>
          </p15:clr>
        </p15:guide>
        <p15:guide id="11" orient="horz" pos="444">
          <p15:clr>
            <a:srgbClr val="FBAE40"/>
          </p15:clr>
        </p15:guide>
        <p15:guide id="12" pos="4344">
          <p15:clr>
            <a:srgbClr val="FBAE40"/>
          </p15:clr>
        </p15:guide>
        <p15:guide id="13" pos="5544">
          <p15:clr>
            <a:srgbClr val="FBAE40"/>
          </p15:clr>
        </p15:guide>
        <p15:guide id="14" orient="horz" pos="684" userDrawn="1">
          <p15:clr>
            <a:srgbClr val="FBAE40"/>
          </p15:clr>
        </p15:guide>
        <p15:guide id="15" orient="horz" pos="56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Note - Picture Upper R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1DA116-F281-47B1-B138-4DD264540700}"/>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1129"/>
            <a:ext cx="2006605" cy="3418724"/>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1129"/>
            <a:ext cx="5514976" cy="3432172"/>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5696185" y="4449854"/>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9996"/>
          <a:stretch/>
        </p:blipFill>
        <p:spPr>
          <a:xfrm>
            <a:off x="3595561" y="1085850"/>
            <a:ext cx="2087880" cy="2805036"/>
          </a:xfrm>
          <a:prstGeom prst="rect">
            <a:avLst/>
          </a:prstGeom>
        </p:spPr>
      </p:pic>
      <p:sp>
        <p:nvSpPr>
          <p:cNvPr id="16"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17" name="Text Placeholder 4">
            <a:extLst>
              <a:ext uri="{FF2B5EF4-FFF2-40B4-BE49-F238E27FC236}">
                <a16:creationId xmlns:a16="http://schemas.microsoft.com/office/drawing/2014/main" id="{A4C6DEDE-6F9B-461E-8155-A39745216F70}"/>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20" name="Text Placeholder 14">
            <a:extLst>
              <a:ext uri="{FF2B5EF4-FFF2-40B4-BE49-F238E27FC236}">
                <a16:creationId xmlns:a16="http://schemas.microsoft.com/office/drawing/2014/main" id="{22C2674C-993A-436F-81B4-35635B1067DB}"/>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827630711"/>
      </p:ext>
    </p:extLst>
  </p:cSld>
  <p:clrMapOvr>
    <a:masterClrMapping/>
  </p:clrMapOvr>
  <p:extLst>
    <p:ext uri="{DCECCB84-F9BA-43D5-87BE-67443E8EF086}">
      <p15:sldGuideLst xmlns:p15="http://schemas.microsoft.com/office/powerpoint/2012/main">
        <p15:guide id="1" pos="456">
          <p15:clr>
            <a:srgbClr val="FBAE40"/>
          </p15:clr>
        </p15:guide>
        <p15:guide id="3" pos="1416">
          <p15:clr>
            <a:srgbClr val="FBAE40"/>
          </p15:clr>
        </p15:guide>
        <p15:guide id="6" pos="3576">
          <p15:clr>
            <a:srgbClr val="FBAE40"/>
          </p15:clr>
        </p15:guide>
        <p15:guide id="10" orient="horz" pos="2796">
          <p15:clr>
            <a:srgbClr val="FBAE40"/>
          </p15:clr>
        </p15:guide>
        <p15:guide id="11" orient="horz" pos="444">
          <p15:clr>
            <a:srgbClr val="FBAE40"/>
          </p15:clr>
        </p15:guide>
        <p15:guide id="12" pos="4344">
          <p15:clr>
            <a:srgbClr val="FBAE40"/>
          </p15:clr>
        </p15:guide>
        <p15:guide id="13" pos="5544">
          <p15:clr>
            <a:srgbClr val="FBAE40"/>
          </p15:clr>
        </p15:guide>
        <p15:guide id="14" orient="horz" pos="684" userDrawn="1">
          <p15:clr>
            <a:srgbClr val="FBAE40"/>
          </p15:clr>
        </p15:guide>
        <p15:guide id="15" orient="horz" pos="5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Note - Picture Middl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16344" t="-150" r="25887" b="150"/>
          <a:stretch/>
        </p:blipFill>
        <p:spPr>
          <a:xfrm flipH="1">
            <a:off x="4482108" y="-7737"/>
            <a:ext cx="2566391" cy="5143500"/>
          </a:xfrm>
          <a:prstGeom prst="rect">
            <a:avLst/>
          </a:prstGeom>
        </p:spPr>
      </p:pic>
      <p:sp>
        <p:nvSpPr>
          <p:cNvPr id="23" name="Rectangle 22">
            <a:extLst>
              <a:ext uri="{FF2B5EF4-FFF2-40B4-BE49-F238E27FC236}">
                <a16:creationId xmlns:a16="http://schemas.microsoft.com/office/drawing/2014/main" id="{13759B0F-CCE8-4BB2-8A7A-E78ADD491940}"/>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3199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1032057"/>
            <a:ext cx="2006605" cy="3417796"/>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6688" y="1032057"/>
            <a:ext cx="3219171" cy="3406593"/>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3743711" y="4449853"/>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15" name="Text Placeholder 4">
            <a:extLst>
              <a:ext uri="{FF2B5EF4-FFF2-40B4-BE49-F238E27FC236}">
                <a16:creationId xmlns:a16="http://schemas.microsoft.com/office/drawing/2014/main" id="{A5D2D2C4-83CF-4B9B-AF49-52B5C57F65C0}"/>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7" name="Text Placeholder 14">
            <a:extLst>
              <a:ext uri="{FF2B5EF4-FFF2-40B4-BE49-F238E27FC236}">
                <a16:creationId xmlns:a16="http://schemas.microsoft.com/office/drawing/2014/main" id="{629DA35E-B9AF-4B65-BE4A-D55DD1DFDFC5}"/>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036720544"/>
      </p:ext>
    </p:extLst>
  </p:cSld>
  <p:clrMapOvr>
    <a:masterClrMapping/>
  </p:clrMapOvr>
  <p:extLst>
    <p:ext uri="{DCECCB84-F9BA-43D5-87BE-67443E8EF086}">
      <p15:sldGuideLst xmlns:p15="http://schemas.microsoft.com/office/powerpoint/2012/main">
        <p15:guide id="1" pos="456">
          <p15:clr>
            <a:srgbClr val="FBAE40"/>
          </p15:clr>
        </p15:guide>
        <p15:guide id="3" pos="2352" userDrawn="1">
          <p15:clr>
            <a:srgbClr val="FBAE40"/>
          </p15:clr>
        </p15:guide>
        <p15:guide id="6" pos="3576">
          <p15:clr>
            <a:srgbClr val="FBAE40"/>
          </p15:clr>
        </p15:guide>
        <p15:guide id="10" orient="horz" pos="2796">
          <p15:clr>
            <a:srgbClr val="FBAE40"/>
          </p15:clr>
        </p15:guide>
        <p15:guide id="11" orient="horz" pos="444">
          <p15:clr>
            <a:srgbClr val="FBAE40"/>
          </p15:clr>
        </p15:guide>
        <p15:guide id="12" pos="4344">
          <p15:clr>
            <a:srgbClr val="FBAE40"/>
          </p15:clr>
        </p15:guide>
        <p15:guide id="13" pos="5544">
          <p15:clr>
            <a:srgbClr val="FBAE40"/>
          </p15:clr>
        </p15:guide>
        <p15:guide id="14" orient="horz" pos="684" userDrawn="1">
          <p15:clr>
            <a:srgbClr val="FBAE40"/>
          </p15:clr>
        </p15:guide>
        <p15:guide id="15" orient="horz" pos="5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Note - Picture Middl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val="0"/>
              </a:ext>
            </a:extLst>
          </a:blip>
          <a:srcRect t="26036" b="32759"/>
          <a:stretch/>
        </p:blipFill>
        <p:spPr>
          <a:xfrm flipH="1">
            <a:off x="0" y="2628900"/>
            <a:ext cx="9144001" cy="2514600"/>
          </a:xfrm>
          <a:prstGeom prst="rect">
            <a:avLst/>
          </a:prstGeom>
        </p:spPr>
      </p:pic>
      <p:sp>
        <p:nvSpPr>
          <p:cNvPr id="10" name="Rectangle 9">
            <a:extLst>
              <a:ext uri="{FF2B5EF4-FFF2-40B4-BE49-F238E27FC236}">
                <a16:creationId xmlns:a16="http://schemas.microsoft.com/office/drawing/2014/main" id="{7FB0D419-2291-4ED4-B261-878A02380DD5}"/>
              </a:ext>
            </a:extLst>
          </p:cNvPr>
          <p:cNvSpPr/>
          <p:nvPr userDrawn="1"/>
        </p:nvSpPr>
        <p:spPr>
          <a:xfrm flipH="1">
            <a:off x="6413115" y="0"/>
            <a:ext cx="2730885" cy="5143500"/>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90990" y="127405"/>
            <a:ext cx="2016130" cy="994172"/>
          </a:xfrm>
        </p:spPr>
        <p:txBody>
          <a:bodyPr>
            <a:normAutofit/>
          </a:bodyPr>
          <a:lstStyle>
            <a:lvl1pP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6800515" y="839557"/>
            <a:ext cx="2006605" cy="3417796"/>
          </a:xfrm>
        </p:spPr>
        <p:txBody>
          <a:bodyPr>
            <a:normAutofit/>
          </a:bodyPr>
          <a:lstStyle>
            <a:lvl1pPr marL="0" indent="0">
              <a:buNone/>
              <a:defRPr sz="1200">
                <a:solidFill>
                  <a:schemeClr val="tx2"/>
                </a:solidFill>
              </a:defRPr>
            </a:lvl1pPr>
          </a:lstStyle>
          <a:p>
            <a:pPr lvl="0"/>
            <a:r>
              <a:rPr lang="en-US" dirty="0"/>
              <a:t>Edit Master text styles</a:t>
            </a:r>
          </a:p>
        </p:txBody>
      </p:sp>
      <p:sp>
        <p:nvSpPr>
          <p:cNvPr id="14" name="Text Placeholder 13"/>
          <p:cNvSpPr>
            <a:spLocks noGrp="1"/>
          </p:cNvSpPr>
          <p:nvPr>
            <p:ph type="body" sz="quarter" idx="11"/>
          </p:nvPr>
        </p:nvSpPr>
        <p:spPr>
          <a:xfrm>
            <a:off x="621926" y="827649"/>
            <a:ext cx="5175971" cy="1596501"/>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sp>
        <p:nvSpPr>
          <p:cNvPr id="22" name="Title 1"/>
          <p:cNvSpPr txBox="1">
            <a:spLocks/>
          </p:cNvSpPr>
          <p:nvPr userDrawn="1"/>
        </p:nvSpPr>
        <p:spPr>
          <a:xfrm>
            <a:off x="613410" y="127061"/>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8" name="Text Placeholder 4">
            <a:extLst>
              <a:ext uri="{FF2B5EF4-FFF2-40B4-BE49-F238E27FC236}">
                <a16:creationId xmlns:a16="http://schemas.microsoft.com/office/drawing/2014/main" id="{DD600D7E-D974-4E0F-A0F8-5DDBD6AF2B2B}"/>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9" name="Text Placeholder 14">
            <a:extLst>
              <a:ext uri="{FF2B5EF4-FFF2-40B4-BE49-F238E27FC236}">
                <a16:creationId xmlns:a16="http://schemas.microsoft.com/office/drawing/2014/main" id="{4C36D744-7BF9-48A2-9F2F-D406740EFE6F}"/>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13101554"/>
      </p:ext>
    </p:extLst>
  </p:cSld>
  <p:clrMapOvr>
    <a:masterClrMapping/>
  </p:clrMapOvr>
  <p:extLst>
    <p:ext uri="{DCECCB84-F9BA-43D5-87BE-67443E8EF086}">
      <p15:sldGuideLst xmlns:p15="http://schemas.microsoft.com/office/powerpoint/2012/main">
        <p15:guide id="1" pos="456">
          <p15:clr>
            <a:srgbClr val="FBAE40"/>
          </p15:clr>
        </p15:guide>
        <p15:guide id="6" pos="3576">
          <p15:clr>
            <a:srgbClr val="FBAE40"/>
          </p15:clr>
        </p15:guide>
        <p15:guide id="10" orient="horz" pos="2796">
          <p15:clr>
            <a:srgbClr val="FBAE40"/>
          </p15:clr>
        </p15:guide>
        <p15:guide id="11" orient="horz" pos="324" userDrawn="1">
          <p15:clr>
            <a:srgbClr val="FBAE40"/>
          </p15:clr>
        </p15:guide>
        <p15:guide id="12" pos="4344">
          <p15:clr>
            <a:srgbClr val="FBAE40"/>
          </p15:clr>
        </p15:guide>
        <p15:guide id="13" pos="5544">
          <p15:clr>
            <a:srgbClr val="FBAE40"/>
          </p15:clr>
        </p15:guide>
        <p15:guide id="14" orient="horz" pos="564" userDrawn="1">
          <p15:clr>
            <a:srgbClr val="FBAE40"/>
          </p15:clr>
        </p15:guide>
        <p15:guide id="15" orient="horz" pos="1524" userDrawn="1">
          <p15:clr>
            <a:srgbClr val="FBAE40"/>
          </p15:clr>
        </p15:guide>
        <p15:guide id="16" orient="horz" pos="4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Note - Bottom">
    <p:spTree>
      <p:nvGrpSpPr>
        <p:cNvPr id="1" name=""/>
        <p:cNvGrpSpPr/>
        <p:nvPr/>
      </p:nvGrpSpPr>
      <p:grpSpPr>
        <a:xfrm>
          <a:off x="0" y="0"/>
          <a:ext cx="0" cy="0"/>
          <a:chOff x="0" y="0"/>
          <a:chExt cx="0" cy="0"/>
        </a:xfrm>
      </p:grpSpPr>
      <p:sp>
        <p:nvSpPr>
          <p:cNvPr id="23" name="Rectangle 22"/>
          <p:cNvSpPr/>
          <p:nvPr userDrawn="1"/>
        </p:nvSpPr>
        <p:spPr>
          <a:xfrm>
            <a:off x="1495425" y="3436176"/>
            <a:ext cx="7648575" cy="169277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3FBE2D-23C6-405B-ACAC-8DC1311767D6}"/>
              </a:ext>
            </a:extLst>
          </p:cNvPr>
          <p:cNvSpPr/>
          <p:nvPr userDrawn="1"/>
        </p:nvSpPr>
        <p:spPr>
          <a:xfrm>
            <a:off x="-2597" y="3436176"/>
            <a:ext cx="1709952" cy="1704646"/>
          </a:xfrm>
          <a:prstGeom prst="rect">
            <a:avLst/>
          </a:prstGeom>
          <a:gradFill>
            <a:gsLst>
              <a:gs pos="0">
                <a:srgbClr val="CDDC29">
                  <a:alpha val="0"/>
                </a:srgbClr>
              </a:gs>
              <a:gs pos="7000">
                <a:srgbClr val="CDDC29">
                  <a:alpha val="60000"/>
                </a:srgbClr>
              </a:gs>
              <a:gs pos="19000">
                <a:srgbClr val="CDDC2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51438" y="3797459"/>
            <a:ext cx="1028949" cy="994172"/>
          </a:xfrm>
        </p:spPr>
        <p:txBody>
          <a:bodyPr>
            <a:normAutofit/>
          </a:bodyPr>
          <a:lstStyle>
            <a:lvl1pPr algn="ctr">
              <a:defRPr sz="2000">
                <a:solidFill>
                  <a:schemeClr val="tx2"/>
                </a:solidFill>
              </a:defRPr>
            </a:lvl1pPr>
          </a:lstStyle>
          <a:p>
            <a:r>
              <a:rPr lang="en-US" dirty="0"/>
              <a:t>NOTE:</a:t>
            </a:r>
          </a:p>
        </p:txBody>
      </p:sp>
      <p:sp>
        <p:nvSpPr>
          <p:cNvPr id="11" name="Text Placeholder 10"/>
          <p:cNvSpPr>
            <a:spLocks noGrp="1"/>
          </p:cNvSpPr>
          <p:nvPr>
            <p:ph type="body" sz="quarter" idx="10"/>
          </p:nvPr>
        </p:nvSpPr>
        <p:spPr>
          <a:xfrm>
            <a:off x="1806820" y="3664556"/>
            <a:ext cx="6994280" cy="1265584"/>
          </a:xfrm>
        </p:spPr>
        <p:txBody>
          <a:bodyPr anchor="ctr">
            <a:normAutofit/>
          </a:bodyPr>
          <a:lstStyle>
            <a:lvl1pPr marL="0" indent="0">
              <a:buNone/>
              <a:defRPr sz="1200">
                <a:solidFill>
                  <a:schemeClr val="tx1"/>
                </a:solidFill>
              </a:defRPr>
            </a:lvl1pPr>
          </a:lstStyle>
          <a:p>
            <a:pPr lvl="0"/>
            <a:r>
              <a:rPr lang="en-US" dirty="0"/>
              <a:t>Edit Master text styles</a:t>
            </a:r>
          </a:p>
        </p:txBody>
      </p:sp>
      <p:sp>
        <p:nvSpPr>
          <p:cNvPr id="14" name="Text Placeholder 13"/>
          <p:cNvSpPr>
            <a:spLocks noGrp="1"/>
          </p:cNvSpPr>
          <p:nvPr>
            <p:ph type="body" sz="quarter" idx="11"/>
          </p:nvPr>
        </p:nvSpPr>
        <p:spPr>
          <a:xfrm>
            <a:off x="621926" y="1017772"/>
            <a:ext cx="7802453" cy="1720196"/>
          </a:xfrm>
        </p:spPr>
        <p:txBody>
          <a:bodyPr>
            <a:normAutofit/>
          </a:bodyPr>
          <a:lstStyle>
            <a:lvl1pPr marL="0" indent="0">
              <a:buNone/>
              <a:defRPr sz="1200"/>
            </a:lvl1pPr>
            <a:lvl2pPr marL="342900" indent="0">
              <a:buFont typeface="Arial" panose="020B0604020202020204" pitchFamily="34" charset="0"/>
              <a:buNone/>
              <a:defRPr sz="1050"/>
            </a:lvl2pPr>
          </a:lstStyle>
          <a:p>
            <a:pPr lvl="0"/>
            <a:r>
              <a:rPr lang="en-US" dirty="0"/>
              <a:t>Edit Master text styles</a:t>
            </a:r>
          </a:p>
          <a:p>
            <a:pPr lvl="1"/>
            <a:endParaRPr lang="en-US" dirty="0"/>
          </a:p>
        </p:txBody>
      </p:sp>
      <p:grpSp>
        <p:nvGrpSpPr>
          <p:cNvPr id="13" name="Group 12"/>
          <p:cNvGrpSpPr/>
          <p:nvPr userDrawn="1"/>
        </p:nvGrpSpPr>
        <p:grpSpPr>
          <a:xfrm>
            <a:off x="470648" y="451429"/>
            <a:ext cx="248489" cy="246888"/>
            <a:chOff x="413143" y="447671"/>
            <a:chExt cx="477366" cy="479252"/>
          </a:xfrm>
          <a:solidFill>
            <a:schemeClr val="accent1"/>
          </a:solidFill>
        </p:grpSpPr>
        <p:sp>
          <p:nvSpPr>
            <p:cNvPr id="18" name="Rectangle 1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userDrawn="1"/>
        </p:nvGrpSpPr>
        <p:grpSpPr>
          <a:xfrm rot="10800000">
            <a:off x="8430742" y="2743482"/>
            <a:ext cx="248489" cy="246888"/>
            <a:chOff x="413143" y="447671"/>
            <a:chExt cx="477366" cy="479252"/>
          </a:xfrm>
          <a:solidFill>
            <a:schemeClr val="accent1"/>
          </a:solidFill>
        </p:grpSpPr>
        <p:sp>
          <p:nvSpPr>
            <p:cNvPr id="27" name="Rectangle 26"/>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p:cNvSpPr txBox="1">
            <a:spLocks/>
          </p:cNvSpPr>
          <p:nvPr userDrawn="1"/>
        </p:nvSpPr>
        <p:spPr>
          <a:xfrm>
            <a:off x="613410" y="319564"/>
            <a:ext cx="4415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Click to edit Master title</a:t>
            </a:r>
          </a:p>
        </p:txBody>
      </p:sp>
      <p:sp>
        <p:nvSpPr>
          <p:cNvPr id="15" name="Text Placeholder 4">
            <a:extLst>
              <a:ext uri="{FF2B5EF4-FFF2-40B4-BE49-F238E27FC236}">
                <a16:creationId xmlns:a16="http://schemas.microsoft.com/office/drawing/2014/main" id="{22D35A2C-7BAC-4933-911C-1D20DB4CBAB9}"/>
              </a:ext>
            </a:extLst>
          </p:cNvPr>
          <p:cNvSpPr>
            <a:spLocks noGrp="1"/>
          </p:cNvSpPr>
          <p:nvPr>
            <p:ph type="body" sz="quarter" idx="12"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6" name="Text Placeholder 14">
            <a:extLst>
              <a:ext uri="{FF2B5EF4-FFF2-40B4-BE49-F238E27FC236}">
                <a16:creationId xmlns:a16="http://schemas.microsoft.com/office/drawing/2014/main" id="{3899E1C6-0BBB-4ECE-B506-A31AE6D76FC8}"/>
              </a:ext>
            </a:extLst>
          </p:cNvPr>
          <p:cNvSpPr>
            <a:spLocks noGrp="1"/>
          </p:cNvSpPr>
          <p:nvPr>
            <p:ph type="body" sz="quarter" idx="13"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1895567282"/>
      </p:ext>
    </p:extLst>
  </p:cSld>
  <p:clrMapOvr>
    <a:masterClrMapping/>
  </p:clrMapOvr>
  <p:extLst>
    <p:ext uri="{DCECCB84-F9BA-43D5-87BE-67443E8EF086}">
      <p15:sldGuideLst xmlns:p15="http://schemas.microsoft.com/office/powerpoint/2012/main">
        <p15:guide id="1" pos="456">
          <p15:clr>
            <a:srgbClr val="FBAE40"/>
          </p15:clr>
        </p15:guide>
        <p15:guide id="6" pos="1200" userDrawn="1">
          <p15:clr>
            <a:srgbClr val="FBAE40"/>
          </p15:clr>
        </p15:guide>
        <p15:guide id="10" orient="horz" pos="2628" userDrawn="1">
          <p15:clr>
            <a:srgbClr val="FBAE40"/>
          </p15:clr>
        </p15:guide>
        <p15:guide id="11" orient="horz" pos="444">
          <p15:clr>
            <a:srgbClr val="FBAE40"/>
          </p15:clr>
        </p15:guide>
        <p15:guide id="13" pos="5304" userDrawn="1">
          <p15:clr>
            <a:srgbClr val="FBAE40"/>
          </p15:clr>
        </p15:guide>
        <p15:guide id="14" orient="horz" pos="684">
          <p15:clr>
            <a:srgbClr val="FBAE40"/>
          </p15:clr>
        </p15:guide>
        <p15:guide id="15" orient="horz" pos="1716" userDrawn="1">
          <p15:clr>
            <a:srgbClr val="FBAE40"/>
          </p15:clr>
        </p15:guide>
        <p15:guide id="16" orient="horz" pos="564" userDrawn="1">
          <p15:clr>
            <a:srgbClr val="FBAE40"/>
          </p15:clr>
        </p15:guide>
        <p15:guide id="17" orient="horz" pos="27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ain Title Slide - Gotham Light 40p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srcRect l="4589" t="1433" r="4589" b="22032"/>
          <a:stretch/>
        </p:blipFill>
        <p:spPr>
          <a:xfrm>
            <a:off x="-1" y="0"/>
            <a:ext cx="9144001"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8" name="Rectangle 17">
            <a:extLst>
              <a:ext uri="{FF2B5EF4-FFF2-40B4-BE49-F238E27FC236}">
                <a16:creationId xmlns:a16="http://schemas.microsoft.com/office/drawing/2014/main" id="{24D8B7F4-BC98-47C8-9091-7CB98B826D99}"/>
              </a:ext>
            </a:extLst>
          </p:cNvPr>
          <p:cNvSpPr/>
          <p:nvPr userDrawn="1"/>
        </p:nvSpPr>
        <p:spPr>
          <a:xfrm>
            <a:off x="0" y="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p:cNvSpPr/>
          <p:nvPr userDrawn="1"/>
        </p:nvSpPr>
        <p:spPr>
          <a:xfrm>
            <a:off x="461289" y="447672"/>
            <a:ext cx="8187410" cy="4215012"/>
          </a:xfrm>
          <a:custGeom>
            <a:avLst/>
            <a:gdLst>
              <a:gd name="connsiteX0" fmla="*/ 8132546 w 8187410"/>
              <a:gd name="connsiteY0" fmla="*/ 0 h 4215012"/>
              <a:gd name="connsiteX1" fmla="*/ 8187410 w 8187410"/>
              <a:gd name="connsiteY1" fmla="*/ 0 h 4215012"/>
              <a:gd name="connsiteX2" fmla="*/ 8187410 w 8187410"/>
              <a:gd name="connsiteY2" fmla="*/ 4214342 h 4215012"/>
              <a:gd name="connsiteX3" fmla="*/ 8182209 w 8187410"/>
              <a:gd name="connsiteY3" fmla="*/ 4214342 h 4215012"/>
              <a:gd name="connsiteX4" fmla="*/ 8182209 w 8187410"/>
              <a:gd name="connsiteY4" fmla="*/ 4215012 h 4215012"/>
              <a:gd name="connsiteX5" fmla="*/ 7239231 w 8187410"/>
              <a:gd name="connsiteY5" fmla="*/ 4215012 h 4215012"/>
              <a:gd name="connsiteX6" fmla="*/ 7239231 w 8187410"/>
              <a:gd name="connsiteY6" fmla="*/ 4160148 h 4215012"/>
              <a:gd name="connsiteX7" fmla="*/ 8132546 w 8187410"/>
              <a:gd name="connsiteY7" fmla="*/ 4160148 h 4215012"/>
              <a:gd name="connsiteX8" fmla="*/ 8132546 w 8187410"/>
              <a:gd name="connsiteY8" fmla="*/ 54866 h 4215012"/>
              <a:gd name="connsiteX9" fmla="*/ 54864 w 8187410"/>
              <a:gd name="connsiteY9" fmla="*/ 54866 h 4215012"/>
              <a:gd name="connsiteX10" fmla="*/ 54864 w 8187410"/>
              <a:gd name="connsiteY10" fmla="*/ 4206240 h 4215012"/>
              <a:gd name="connsiteX11" fmla="*/ 0 w 8187410"/>
              <a:gd name="connsiteY11" fmla="*/ 4206240 h 4215012"/>
              <a:gd name="connsiteX12" fmla="*/ 0 w 8187410"/>
              <a:gd name="connsiteY12" fmla="*/ 0 h 4215012"/>
              <a:gd name="connsiteX13" fmla="*/ 54864 w 8187410"/>
              <a:gd name="connsiteY13" fmla="*/ 0 h 4215012"/>
              <a:gd name="connsiteX14" fmla="*/ 54864 w 8187410"/>
              <a:gd name="connsiteY14" fmla="*/ 2 h 4215012"/>
              <a:gd name="connsiteX15" fmla="*/ 8132546 w 8187410"/>
              <a:gd name="connsiteY15" fmla="*/ 2 h 42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7410" h="4215012">
                <a:moveTo>
                  <a:pt x="8132546" y="0"/>
                </a:moveTo>
                <a:lnTo>
                  <a:pt x="8187410" y="0"/>
                </a:lnTo>
                <a:lnTo>
                  <a:pt x="8187410" y="4214342"/>
                </a:lnTo>
                <a:lnTo>
                  <a:pt x="8182209" y="4214342"/>
                </a:lnTo>
                <a:lnTo>
                  <a:pt x="8182209" y="4215012"/>
                </a:lnTo>
                <a:lnTo>
                  <a:pt x="7239231" y="4215012"/>
                </a:lnTo>
                <a:lnTo>
                  <a:pt x="7239231" y="4160148"/>
                </a:lnTo>
                <a:lnTo>
                  <a:pt x="8132546" y="4160148"/>
                </a:lnTo>
                <a:lnTo>
                  <a:pt x="8132546" y="54866"/>
                </a:lnTo>
                <a:lnTo>
                  <a:pt x="54864" y="54866"/>
                </a:lnTo>
                <a:lnTo>
                  <a:pt x="54864" y="4206240"/>
                </a:lnTo>
                <a:lnTo>
                  <a:pt x="0" y="4206240"/>
                </a:lnTo>
                <a:lnTo>
                  <a:pt x="0" y="0"/>
                </a:lnTo>
                <a:lnTo>
                  <a:pt x="54864" y="0"/>
                </a:lnTo>
                <a:lnTo>
                  <a:pt x="54864" y="2"/>
                </a:lnTo>
                <a:lnTo>
                  <a:pt x="8132546" y="2"/>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638175" y="3438524"/>
            <a:ext cx="6572250" cy="1362075"/>
          </a:xfrm>
        </p:spPr>
        <p:txBody>
          <a:bodyPr>
            <a:normAutofit/>
          </a:bodyPr>
          <a:lstStyle>
            <a:lvl1pPr marL="0" indent="0">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432702990"/>
      </p:ext>
    </p:extLst>
  </p:cSld>
  <p:clrMapOvr>
    <a:masterClrMapping/>
  </p:clrMapOvr>
  <p:extLst>
    <p:ext uri="{DCECCB84-F9BA-43D5-87BE-67443E8EF086}">
      <p15:sldGuideLst xmlns:p15="http://schemas.microsoft.com/office/powerpoint/2012/main">
        <p15:guide id="1" pos="480">
          <p15:clr>
            <a:srgbClr val="FBAE40"/>
          </p15:clr>
        </p15:guide>
        <p15:guide id="4" orient="horz" pos="2220" userDrawn="1">
          <p15:clr>
            <a:srgbClr val="FBAE40"/>
          </p15:clr>
        </p15:guide>
        <p15:guide id="5" pos="4464" userDrawn="1">
          <p15:clr>
            <a:srgbClr val="FBAE40"/>
          </p15:clr>
        </p15:guide>
        <p15:guide id="6" orient="horz" pos="2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he Go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BE70F6-4393-43E0-BBB2-64EEA19F4F4B}"/>
              </a:ext>
            </a:extLst>
          </p:cNvPr>
          <p:cNvSpPr/>
          <p:nvPr userDrawn="1"/>
        </p:nvSpPr>
        <p:spPr>
          <a:xfrm>
            <a:off x="0" y="0"/>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494763" y="2114550"/>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438149" y="-1061925"/>
            <a:ext cx="4661535" cy="994172"/>
          </a:xfrm>
        </p:spPr>
        <p:txBody>
          <a:bodyPr>
            <a:normAutofit/>
          </a:bodyPr>
          <a:lstStyle>
            <a:lvl1pPr>
              <a:defRPr sz="2000">
                <a:solidFill>
                  <a:schemeClr val="accent1"/>
                </a:solidFill>
              </a:defRPr>
            </a:lvl1pPr>
          </a:lstStyle>
          <a:p>
            <a:r>
              <a:rPr lang="en-US" dirty="0"/>
              <a:t>The Goal</a:t>
            </a:r>
          </a:p>
        </p:txBody>
      </p:sp>
      <p:sp>
        <p:nvSpPr>
          <p:cNvPr id="3" name="Content Placeholder 2"/>
          <p:cNvSpPr>
            <a:spLocks noGrp="1"/>
          </p:cNvSpPr>
          <p:nvPr userDrawn="1">
            <p:ph idx="1"/>
          </p:nvPr>
        </p:nvSpPr>
        <p:spPr>
          <a:xfrm>
            <a:off x="4701702" y="704850"/>
            <a:ext cx="3680298" cy="3733800"/>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grpSp>
        <p:nvGrpSpPr>
          <p:cNvPr id="18" name="Group 17">
            <a:extLst>
              <a:ext uri="{FF2B5EF4-FFF2-40B4-BE49-F238E27FC236}">
                <a16:creationId xmlns:a16="http://schemas.microsoft.com/office/drawing/2014/main" id="{E13ACB3D-2322-4DC3-BDB7-44CFF825FBD6}"/>
              </a:ext>
            </a:extLst>
          </p:cNvPr>
          <p:cNvGrpSpPr/>
          <p:nvPr userDrawn="1"/>
        </p:nvGrpSpPr>
        <p:grpSpPr>
          <a:xfrm>
            <a:off x="485774" y="1028700"/>
            <a:ext cx="2638426" cy="1376548"/>
            <a:chOff x="558015" y="1261297"/>
            <a:chExt cx="2044801" cy="1376548"/>
          </a:xfrm>
        </p:grpSpPr>
        <p:sp>
          <p:nvSpPr>
            <p:cNvPr id="15" name="TextBox 14">
              <a:extLst>
                <a:ext uri="{FF2B5EF4-FFF2-40B4-BE49-F238E27FC236}">
                  <a16:creationId xmlns:a16="http://schemas.microsoft.com/office/drawing/2014/main" id="{7B3FE47A-6EEC-48F2-88CA-7FB96B49DAA4}"/>
                </a:ext>
              </a:extLst>
            </p:cNvPr>
            <p:cNvSpPr txBox="1"/>
            <p:nvPr userDrawn="1"/>
          </p:nvSpPr>
          <p:spPr>
            <a:xfrm>
              <a:off x="605640" y="1261297"/>
              <a:ext cx="904222" cy="584775"/>
            </a:xfrm>
            <a:prstGeom prst="rect">
              <a:avLst/>
            </a:prstGeom>
            <a:noFill/>
          </p:spPr>
          <p:txBody>
            <a:bodyPr wrap="none" rtlCol="0">
              <a:spAutoFit/>
            </a:bodyPr>
            <a:lstStyle/>
            <a:p>
              <a:r>
                <a:rPr lang="en-US" sz="3200" dirty="0">
                  <a:solidFill>
                    <a:schemeClr val="accent1"/>
                  </a:solidFill>
                  <a:latin typeface="Gotham Thin" pitchFamily="50" charset="0"/>
                  <a:cs typeface="Gotham Thin" pitchFamily="50" charset="0"/>
                </a:rPr>
                <a:t>The</a:t>
              </a:r>
            </a:p>
          </p:txBody>
        </p:sp>
        <p:sp>
          <p:nvSpPr>
            <p:cNvPr id="16" name="TextBox 15">
              <a:extLst>
                <a:ext uri="{FF2B5EF4-FFF2-40B4-BE49-F238E27FC236}">
                  <a16:creationId xmlns:a16="http://schemas.microsoft.com/office/drawing/2014/main" id="{5E562712-02F9-4FB9-93B8-1A908467E4EC}"/>
                </a:ext>
              </a:extLst>
            </p:cNvPr>
            <p:cNvSpPr txBox="1"/>
            <p:nvPr userDrawn="1"/>
          </p:nvSpPr>
          <p:spPr>
            <a:xfrm>
              <a:off x="558015" y="1622182"/>
              <a:ext cx="2044801" cy="1015663"/>
            </a:xfrm>
            <a:prstGeom prst="rect">
              <a:avLst/>
            </a:prstGeom>
            <a:noFill/>
          </p:spPr>
          <p:txBody>
            <a:bodyPr wrap="square" rtlCol="0">
              <a:spAutoFit/>
            </a:bodyPr>
            <a:lstStyle/>
            <a:p>
              <a:r>
                <a:rPr lang="en-US" sz="6000" dirty="0">
                  <a:solidFill>
                    <a:schemeClr val="accent1"/>
                  </a:solidFill>
                  <a:latin typeface="Gotham Bold" pitchFamily="50" charset="0"/>
                  <a:cs typeface="Gotham Bold" pitchFamily="50" charset="0"/>
                </a:rPr>
                <a:t>Goal</a:t>
              </a:r>
              <a:endParaRPr lang="en-US" sz="5400" dirty="0">
                <a:solidFill>
                  <a:schemeClr val="accent1"/>
                </a:solidFill>
                <a:latin typeface="Gotham Bold" pitchFamily="50" charset="0"/>
                <a:cs typeface="Gotham Bold" pitchFamily="50" charset="0"/>
              </a:endParaRPr>
            </a:p>
          </p:txBody>
        </p:sp>
      </p:grpSp>
      <p:grpSp>
        <p:nvGrpSpPr>
          <p:cNvPr id="36" name="Group 35" hidden="1">
            <a:extLst>
              <a:ext uri="{FF2B5EF4-FFF2-40B4-BE49-F238E27FC236}">
                <a16:creationId xmlns:a16="http://schemas.microsoft.com/office/drawing/2014/main" id="{269B2FE4-9D51-45EF-AAC6-C0E2336358C0}"/>
              </a:ext>
            </a:extLst>
          </p:cNvPr>
          <p:cNvGrpSpPr/>
          <p:nvPr userDrawn="1"/>
        </p:nvGrpSpPr>
        <p:grpSpPr>
          <a:xfrm>
            <a:off x="11839003" y="-2906801"/>
            <a:ext cx="5575671" cy="2839048"/>
            <a:chOff x="11839003" y="-2906801"/>
            <a:chExt cx="5575671" cy="2839048"/>
          </a:xfrm>
        </p:grpSpPr>
        <p:sp>
          <p:nvSpPr>
            <p:cNvPr id="22" name="Isosceles Triangle 21">
              <a:extLst>
                <a:ext uri="{FF2B5EF4-FFF2-40B4-BE49-F238E27FC236}">
                  <a16:creationId xmlns:a16="http://schemas.microsoft.com/office/drawing/2014/main" id="{A11B002C-08D9-4D2B-BB47-83BDF2B960CE}"/>
                </a:ext>
              </a:extLst>
            </p:cNvPr>
            <p:cNvSpPr/>
            <p:nvPr userDrawn="1"/>
          </p:nvSpPr>
          <p:spPr>
            <a:xfrm>
              <a:off x="13070512" y="-2906801"/>
              <a:ext cx="3432048" cy="2465210"/>
            </a:xfrm>
            <a:prstGeom prst="triangl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Isosceles Triangle 23">
              <a:extLst>
                <a:ext uri="{FF2B5EF4-FFF2-40B4-BE49-F238E27FC236}">
                  <a16:creationId xmlns:a16="http://schemas.microsoft.com/office/drawing/2014/main" id="{45D38CEE-7559-4B7E-AE9E-208524CB4A1A}"/>
                </a:ext>
              </a:extLst>
            </p:cNvPr>
            <p:cNvSpPr/>
            <p:nvPr userDrawn="1"/>
          </p:nvSpPr>
          <p:spPr>
            <a:xfrm>
              <a:off x="15165250" y="-1368422"/>
              <a:ext cx="2249424" cy="944118"/>
            </a:xfrm>
            <a:prstGeom prst="triangle">
              <a:avLst/>
            </a:prstGeom>
            <a:solidFill>
              <a:schemeClr val="tx2">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Isosceles Triangle 3">
              <a:extLst>
                <a:ext uri="{FF2B5EF4-FFF2-40B4-BE49-F238E27FC236}">
                  <a16:creationId xmlns:a16="http://schemas.microsoft.com/office/drawing/2014/main" id="{A0886D11-FECF-4C79-A752-723B135E491B}"/>
                </a:ext>
              </a:extLst>
            </p:cNvPr>
            <p:cNvSpPr/>
            <p:nvPr userDrawn="1"/>
          </p:nvSpPr>
          <p:spPr>
            <a:xfrm>
              <a:off x="13070512" y="-2906801"/>
              <a:ext cx="3432048" cy="2465210"/>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Isosceles Triangle 6">
              <a:extLst>
                <a:ext uri="{FF2B5EF4-FFF2-40B4-BE49-F238E27FC236}">
                  <a16:creationId xmlns:a16="http://schemas.microsoft.com/office/drawing/2014/main" id="{460AB5F2-2F5B-4A9B-A849-CA2BD2BAAD93}"/>
                </a:ext>
              </a:extLst>
            </p:cNvPr>
            <p:cNvSpPr/>
            <p:nvPr userDrawn="1"/>
          </p:nvSpPr>
          <p:spPr>
            <a:xfrm>
              <a:off x="15165250" y="-1368422"/>
              <a:ext cx="2249424" cy="94411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Freeform: Shape 31">
              <a:extLst>
                <a:ext uri="{FF2B5EF4-FFF2-40B4-BE49-F238E27FC236}">
                  <a16:creationId xmlns:a16="http://schemas.microsoft.com/office/drawing/2014/main" id="{D91B3F6F-9163-49A3-99B7-DEDBEE99E1F1}"/>
                </a:ext>
              </a:extLst>
            </p:cNvPr>
            <p:cNvSpPr/>
            <p:nvPr userDrawn="1"/>
          </p:nvSpPr>
          <p:spPr>
            <a:xfrm>
              <a:off x="13070512" y="-2403741"/>
              <a:ext cx="3219450" cy="1962150"/>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1962150">
                  <a:moveTo>
                    <a:pt x="95250" y="1847850"/>
                  </a:moveTo>
                  <a:lnTo>
                    <a:pt x="1219200" y="685800"/>
                  </a:lnTo>
                  <a:lnTo>
                    <a:pt x="1200150" y="1447800"/>
                  </a:lnTo>
                  <a:lnTo>
                    <a:pt x="1733550" y="0"/>
                  </a:lnTo>
                  <a:lnTo>
                    <a:pt x="2000250" y="1047750"/>
                  </a:lnTo>
                  <a:lnTo>
                    <a:pt x="1981200" y="76200"/>
                  </a:lnTo>
                  <a:lnTo>
                    <a:pt x="3219450" y="1962150"/>
                  </a:lnTo>
                  <a:lnTo>
                    <a:pt x="0" y="1962150"/>
                  </a:lnTo>
                  <a:lnTo>
                    <a:pt x="95250" y="1847850"/>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1" name="Group 30">
              <a:extLst>
                <a:ext uri="{FF2B5EF4-FFF2-40B4-BE49-F238E27FC236}">
                  <a16:creationId xmlns:a16="http://schemas.microsoft.com/office/drawing/2014/main" id="{D5A3FE1F-E7F2-4506-8BC3-678DA15FEF9B}"/>
                </a:ext>
              </a:extLst>
            </p:cNvPr>
            <p:cNvGrpSpPr/>
            <p:nvPr userDrawn="1"/>
          </p:nvGrpSpPr>
          <p:grpSpPr>
            <a:xfrm>
              <a:off x="11839003" y="-1865451"/>
              <a:ext cx="3432048" cy="1797698"/>
              <a:chOff x="10600231" y="-1470489"/>
              <a:chExt cx="3432048" cy="1797698"/>
            </a:xfrm>
          </p:grpSpPr>
          <p:sp>
            <p:nvSpPr>
              <p:cNvPr id="23" name="Isosceles Triangle 22">
                <a:extLst>
                  <a:ext uri="{FF2B5EF4-FFF2-40B4-BE49-F238E27FC236}">
                    <a16:creationId xmlns:a16="http://schemas.microsoft.com/office/drawing/2014/main" id="{4DCA83C3-C02C-4655-BDF1-F2C0F30ED95B}"/>
                  </a:ext>
                </a:extLst>
              </p:cNvPr>
              <p:cNvSpPr/>
              <p:nvPr userDrawn="1"/>
            </p:nvSpPr>
            <p:spPr>
              <a:xfrm>
                <a:off x="10600231" y="-1470489"/>
                <a:ext cx="3432048" cy="1797698"/>
              </a:xfrm>
              <a:prstGeom prst="triangle">
                <a:avLst/>
              </a:prstGeom>
              <a:solidFill>
                <a:schemeClr val="accent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Isosceles Triangle 4">
                <a:extLst>
                  <a:ext uri="{FF2B5EF4-FFF2-40B4-BE49-F238E27FC236}">
                    <a16:creationId xmlns:a16="http://schemas.microsoft.com/office/drawing/2014/main" id="{731DEFF2-4464-4079-87E6-7E6BB8F7664F}"/>
                  </a:ext>
                </a:extLst>
              </p:cNvPr>
              <p:cNvSpPr/>
              <p:nvPr userDrawn="1"/>
            </p:nvSpPr>
            <p:spPr>
              <a:xfrm>
                <a:off x="10600231" y="-1470489"/>
                <a:ext cx="3432048" cy="179769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pic>
        <p:nvPicPr>
          <p:cNvPr id="49" name="Picture 48">
            <a:extLst>
              <a:ext uri="{FF2B5EF4-FFF2-40B4-BE49-F238E27FC236}">
                <a16:creationId xmlns:a16="http://schemas.microsoft.com/office/drawing/2014/main" id="{16ED3E33-ED01-4D56-B3F7-25C0802B37C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15573" r="11887" b="13182"/>
          <a:stretch/>
        </p:blipFill>
        <p:spPr>
          <a:xfrm>
            <a:off x="-7890" y="2687646"/>
            <a:ext cx="4046490" cy="2466487"/>
          </a:xfrm>
          <a:prstGeom prst="rect">
            <a:avLst/>
          </a:prstGeom>
        </p:spPr>
      </p:pic>
      <p:pic>
        <p:nvPicPr>
          <p:cNvPr id="20" name="Picture 19">
            <a:extLst>
              <a:ext uri="{FF2B5EF4-FFF2-40B4-BE49-F238E27FC236}">
                <a16:creationId xmlns:a16="http://schemas.microsoft.com/office/drawing/2014/main" id="{5072B4C4-10E3-427E-88E5-1DA9D064E24B}"/>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37575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3024" userDrawn="1">
          <p15:clr>
            <a:srgbClr val="FBAE40"/>
          </p15:clr>
        </p15:guide>
        <p15:guide id="4" orient="horz" pos="2796">
          <p15:clr>
            <a:srgbClr val="FBAE40"/>
          </p15:clr>
        </p15:guide>
        <p15:guide id="6" orient="horz" pos="444">
          <p15:clr>
            <a:srgbClr val="FBAE40"/>
          </p15:clr>
        </p15:guide>
        <p15:guide id="8" pos="52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Main Title Slide - Gotham Light 40p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srcRect l="4589" t="1433" r="4589" b="22032"/>
          <a:stretch/>
        </p:blipFill>
        <p:spPr>
          <a:xfrm>
            <a:off x="-1" y="0"/>
            <a:ext cx="9144001"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9" name="Rectangle 18">
            <a:extLst>
              <a:ext uri="{FF2B5EF4-FFF2-40B4-BE49-F238E27FC236}">
                <a16:creationId xmlns:a16="http://schemas.microsoft.com/office/drawing/2014/main" id="{46BA702F-A286-4F8F-899B-733E4D4D6668}"/>
              </a:ext>
            </a:extLst>
          </p:cNvPr>
          <p:cNvSpPr/>
          <p:nvPr userDrawn="1"/>
        </p:nvSpPr>
        <p:spPr>
          <a:xfrm>
            <a:off x="0" y="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638300" y="3438524"/>
            <a:ext cx="6858000" cy="1362075"/>
          </a:xfrm>
        </p:spPr>
        <p:txBody>
          <a:bodyPr>
            <a:normAutofit/>
          </a:bodyPr>
          <a:lstStyle>
            <a:lvl1pPr marL="0" indent="0" algn="l">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18" name="Freeform: Shape 17"/>
          <p:cNvSpPr/>
          <p:nvPr userDrawn="1"/>
        </p:nvSpPr>
        <p:spPr>
          <a:xfrm flipH="1">
            <a:off x="461289" y="447672"/>
            <a:ext cx="8187410" cy="4215012"/>
          </a:xfrm>
          <a:custGeom>
            <a:avLst/>
            <a:gdLst>
              <a:gd name="connsiteX0" fmla="*/ 8132546 w 8187410"/>
              <a:gd name="connsiteY0" fmla="*/ 0 h 4215012"/>
              <a:gd name="connsiteX1" fmla="*/ 8187410 w 8187410"/>
              <a:gd name="connsiteY1" fmla="*/ 0 h 4215012"/>
              <a:gd name="connsiteX2" fmla="*/ 8187410 w 8187410"/>
              <a:gd name="connsiteY2" fmla="*/ 4214342 h 4215012"/>
              <a:gd name="connsiteX3" fmla="*/ 8182209 w 8187410"/>
              <a:gd name="connsiteY3" fmla="*/ 4214342 h 4215012"/>
              <a:gd name="connsiteX4" fmla="*/ 8182209 w 8187410"/>
              <a:gd name="connsiteY4" fmla="*/ 4215012 h 4215012"/>
              <a:gd name="connsiteX5" fmla="*/ 7239231 w 8187410"/>
              <a:gd name="connsiteY5" fmla="*/ 4215012 h 4215012"/>
              <a:gd name="connsiteX6" fmla="*/ 7239231 w 8187410"/>
              <a:gd name="connsiteY6" fmla="*/ 4160148 h 4215012"/>
              <a:gd name="connsiteX7" fmla="*/ 8132546 w 8187410"/>
              <a:gd name="connsiteY7" fmla="*/ 4160148 h 4215012"/>
              <a:gd name="connsiteX8" fmla="*/ 8132546 w 8187410"/>
              <a:gd name="connsiteY8" fmla="*/ 54866 h 4215012"/>
              <a:gd name="connsiteX9" fmla="*/ 54864 w 8187410"/>
              <a:gd name="connsiteY9" fmla="*/ 54866 h 4215012"/>
              <a:gd name="connsiteX10" fmla="*/ 54864 w 8187410"/>
              <a:gd name="connsiteY10" fmla="*/ 4206240 h 4215012"/>
              <a:gd name="connsiteX11" fmla="*/ 0 w 8187410"/>
              <a:gd name="connsiteY11" fmla="*/ 4206240 h 4215012"/>
              <a:gd name="connsiteX12" fmla="*/ 0 w 8187410"/>
              <a:gd name="connsiteY12" fmla="*/ 0 h 4215012"/>
              <a:gd name="connsiteX13" fmla="*/ 54864 w 8187410"/>
              <a:gd name="connsiteY13" fmla="*/ 0 h 4215012"/>
              <a:gd name="connsiteX14" fmla="*/ 54864 w 8187410"/>
              <a:gd name="connsiteY14" fmla="*/ 2 h 4215012"/>
              <a:gd name="connsiteX15" fmla="*/ 8132546 w 8187410"/>
              <a:gd name="connsiteY15" fmla="*/ 2 h 42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7410" h="4215012">
                <a:moveTo>
                  <a:pt x="8132546" y="0"/>
                </a:moveTo>
                <a:lnTo>
                  <a:pt x="8187410" y="0"/>
                </a:lnTo>
                <a:lnTo>
                  <a:pt x="8187410" y="4214342"/>
                </a:lnTo>
                <a:lnTo>
                  <a:pt x="8182209" y="4214342"/>
                </a:lnTo>
                <a:lnTo>
                  <a:pt x="8182209" y="4215012"/>
                </a:lnTo>
                <a:lnTo>
                  <a:pt x="7239231" y="4215012"/>
                </a:lnTo>
                <a:lnTo>
                  <a:pt x="7239231" y="4160148"/>
                </a:lnTo>
                <a:lnTo>
                  <a:pt x="8132546" y="4160148"/>
                </a:lnTo>
                <a:lnTo>
                  <a:pt x="8132546" y="54866"/>
                </a:lnTo>
                <a:lnTo>
                  <a:pt x="54864" y="54866"/>
                </a:lnTo>
                <a:lnTo>
                  <a:pt x="54864" y="4206240"/>
                </a:lnTo>
                <a:lnTo>
                  <a:pt x="0" y="4206240"/>
                </a:lnTo>
                <a:lnTo>
                  <a:pt x="0" y="0"/>
                </a:lnTo>
                <a:lnTo>
                  <a:pt x="54864" y="0"/>
                </a:lnTo>
                <a:lnTo>
                  <a:pt x="54864" y="2"/>
                </a:lnTo>
                <a:lnTo>
                  <a:pt x="8132546" y="2"/>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36331829"/>
      </p:ext>
    </p:extLst>
  </p:cSld>
  <p:clrMapOvr>
    <a:masterClrMapping/>
  </p:clrMapOvr>
  <p:extLst>
    <p:ext uri="{DCECCB84-F9BA-43D5-87BE-67443E8EF086}">
      <p15:sldGuideLst xmlns:p15="http://schemas.microsoft.com/office/powerpoint/2012/main">
        <p15:guide id="1" pos="1104" userDrawn="1">
          <p15:clr>
            <a:srgbClr val="FBAE40"/>
          </p15:clr>
        </p15:guide>
        <p15:guide id="4" orient="horz" pos="2220">
          <p15:clr>
            <a:srgbClr val="FBAE40"/>
          </p15:clr>
        </p15:guide>
        <p15:guide id="5" pos="5280" userDrawn="1">
          <p15:clr>
            <a:srgbClr val="FBAE40"/>
          </p15:clr>
        </p15:guide>
        <p15:guide id="6" orient="horz" pos="29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Main Title Slide - Gotham Light 40p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8" name="Rectangle 17">
            <a:extLst>
              <a:ext uri="{FF2B5EF4-FFF2-40B4-BE49-F238E27FC236}">
                <a16:creationId xmlns:a16="http://schemas.microsoft.com/office/drawing/2014/main" id="{17CF92C4-10ED-4DD9-81F4-D3189E2A252B}"/>
              </a:ext>
            </a:extLst>
          </p:cNvPr>
          <p:cNvSpPr/>
          <p:nvPr userDrawn="1"/>
        </p:nvSpPr>
        <p:spPr>
          <a:xfrm>
            <a:off x="152400" y="15240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365557" y="342899"/>
            <a:ext cx="6412887" cy="1362075"/>
          </a:xfrm>
        </p:spPr>
        <p:txBody>
          <a:bodyPr anchor="ctr">
            <a:normAutofit/>
          </a:bodyPr>
          <a:lstStyle>
            <a:lvl1pPr marL="0" indent="0" algn="ctr">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20" name="Freeform: Shape 19"/>
          <p:cNvSpPr/>
          <p:nvPr userDrawn="1"/>
        </p:nvSpPr>
        <p:spPr>
          <a:xfrm rot="5400000" flipH="1">
            <a:off x="2808055" y="-1174431"/>
            <a:ext cx="3481206" cy="8193024"/>
          </a:xfrm>
          <a:custGeom>
            <a:avLst/>
            <a:gdLst>
              <a:gd name="connsiteX0" fmla="*/ 3481206 w 3481206"/>
              <a:gd name="connsiteY0" fmla="*/ 8193024 h 8193024"/>
              <a:gd name="connsiteX1" fmla="*/ 3481206 w 3481206"/>
              <a:gd name="connsiteY1" fmla="*/ 8138160 h 8193024"/>
              <a:gd name="connsiteX2" fmla="*/ 3481205 w 3481206"/>
              <a:gd name="connsiteY2" fmla="*/ 8138160 h 8193024"/>
              <a:gd name="connsiteX3" fmla="*/ 3481205 w 3481206"/>
              <a:gd name="connsiteY3" fmla="*/ 7240232 h 8193024"/>
              <a:gd name="connsiteX4" fmla="*/ 3426341 w 3481206"/>
              <a:gd name="connsiteY4" fmla="*/ 7240232 h 8193024"/>
              <a:gd name="connsiteX5" fmla="*/ 3426341 w 3481206"/>
              <a:gd name="connsiteY5" fmla="*/ 8138160 h 8193024"/>
              <a:gd name="connsiteX6" fmla="*/ 54864 w 3481206"/>
              <a:gd name="connsiteY6" fmla="*/ 8138160 h 8193024"/>
              <a:gd name="connsiteX7" fmla="*/ 54864 w 3481206"/>
              <a:gd name="connsiteY7" fmla="*/ 56538 h 8193024"/>
              <a:gd name="connsiteX8" fmla="*/ 3426341 w 3481206"/>
              <a:gd name="connsiteY8" fmla="*/ 56538 h 8193024"/>
              <a:gd name="connsiteX9" fmla="*/ 3426341 w 3481206"/>
              <a:gd name="connsiteY9" fmla="*/ 944649 h 8193024"/>
              <a:gd name="connsiteX10" fmla="*/ 3481205 w 3481206"/>
              <a:gd name="connsiteY10" fmla="*/ 944649 h 8193024"/>
              <a:gd name="connsiteX11" fmla="*/ 3481205 w 3481206"/>
              <a:gd name="connsiteY11" fmla="*/ 1671 h 8193024"/>
              <a:gd name="connsiteX12" fmla="*/ 3426341 w 3481206"/>
              <a:gd name="connsiteY12" fmla="*/ 1671 h 8193024"/>
              <a:gd name="connsiteX13" fmla="*/ 3426341 w 3481206"/>
              <a:gd name="connsiteY13" fmla="*/ 1674 h 8193024"/>
              <a:gd name="connsiteX14" fmla="*/ 54864 w 3481206"/>
              <a:gd name="connsiteY14" fmla="*/ 1674 h 8193024"/>
              <a:gd name="connsiteX15" fmla="*/ 54864 w 3481206"/>
              <a:gd name="connsiteY15" fmla="*/ 0 h 8193024"/>
              <a:gd name="connsiteX16" fmla="*/ 0 w 3481206"/>
              <a:gd name="connsiteY16" fmla="*/ 0 h 8193024"/>
              <a:gd name="connsiteX17" fmla="*/ 0 w 3481206"/>
              <a:gd name="connsiteY17" fmla="*/ 1674 h 8193024"/>
              <a:gd name="connsiteX18" fmla="*/ 0 w 3481206"/>
              <a:gd name="connsiteY18" fmla="*/ 56538 h 8193024"/>
              <a:gd name="connsiteX19" fmla="*/ 0 w 3481206"/>
              <a:gd name="connsiteY19" fmla="*/ 8183880 h 8193024"/>
              <a:gd name="connsiteX20" fmla="*/ 8774 w 3481206"/>
              <a:gd name="connsiteY20" fmla="*/ 8183880 h 8193024"/>
              <a:gd name="connsiteX21" fmla="*/ 8774 w 3481206"/>
              <a:gd name="connsiteY21" fmla="*/ 8193024 h 819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1206" h="8193024">
                <a:moveTo>
                  <a:pt x="3481206" y="8193024"/>
                </a:moveTo>
                <a:lnTo>
                  <a:pt x="3481206" y="8138160"/>
                </a:lnTo>
                <a:lnTo>
                  <a:pt x="3481205" y="8138160"/>
                </a:lnTo>
                <a:lnTo>
                  <a:pt x="3481205" y="7240232"/>
                </a:lnTo>
                <a:lnTo>
                  <a:pt x="3426341" y="7240232"/>
                </a:lnTo>
                <a:lnTo>
                  <a:pt x="3426341" y="8138160"/>
                </a:lnTo>
                <a:lnTo>
                  <a:pt x="54864" y="8138160"/>
                </a:lnTo>
                <a:lnTo>
                  <a:pt x="54864" y="56538"/>
                </a:lnTo>
                <a:lnTo>
                  <a:pt x="3426341" y="56538"/>
                </a:lnTo>
                <a:lnTo>
                  <a:pt x="3426341" y="944649"/>
                </a:lnTo>
                <a:lnTo>
                  <a:pt x="3481205" y="944649"/>
                </a:lnTo>
                <a:lnTo>
                  <a:pt x="3481205" y="1671"/>
                </a:lnTo>
                <a:lnTo>
                  <a:pt x="3426341" y="1671"/>
                </a:lnTo>
                <a:lnTo>
                  <a:pt x="3426341" y="1674"/>
                </a:lnTo>
                <a:lnTo>
                  <a:pt x="54864" y="1674"/>
                </a:lnTo>
                <a:lnTo>
                  <a:pt x="54864" y="0"/>
                </a:lnTo>
                <a:lnTo>
                  <a:pt x="0" y="0"/>
                </a:lnTo>
                <a:lnTo>
                  <a:pt x="0" y="1674"/>
                </a:lnTo>
                <a:lnTo>
                  <a:pt x="0" y="56538"/>
                </a:lnTo>
                <a:lnTo>
                  <a:pt x="0" y="8183880"/>
                </a:lnTo>
                <a:lnTo>
                  <a:pt x="8774" y="8183880"/>
                </a:lnTo>
                <a:lnTo>
                  <a:pt x="8774" y="8193024"/>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3954783"/>
      </p:ext>
    </p:extLst>
  </p:cSld>
  <p:clrMapOvr>
    <a:masterClrMapping/>
  </p:clrMapOvr>
  <p:extLst>
    <p:ext uri="{DCECCB84-F9BA-43D5-87BE-67443E8EF086}">
      <p15:sldGuideLst xmlns:p15="http://schemas.microsoft.com/office/powerpoint/2012/main">
        <p15:guide id="1" pos="888" userDrawn="1">
          <p15:clr>
            <a:srgbClr val="FBAE40"/>
          </p15:clr>
        </p15:guide>
        <p15:guide id="4" orient="horz" pos="276" userDrawn="1">
          <p15:clr>
            <a:srgbClr val="FBAE40"/>
          </p15:clr>
        </p15:guide>
        <p15:guide id="5" pos="4848" userDrawn="1">
          <p15:clr>
            <a:srgbClr val="FBAE40"/>
          </p15:clr>
        </p15:guide>
        <p15:guide id="6" orient="horz" pos="12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Main Title Slide - Gotham Light 40p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20" name="Rectangle 19">
            <a:extLst>
              <a:ext uri="{FF2B5EF4-FFF2-40B4-BE49-F238E27FC236}">
                <a16:creationId xmlns:a16="http://schemas.microsoft.com/office/drawing/2014/main" id="{AE946D47-638D-4D38-9B77-8B8CE1780C2B}"/>
              </a:ext>
            </a:extLst>
          </p:cNvPr>
          <p:cNvSpPr/>
          <p:nvPr userDrawn="1"/>
        </p:nvSpPr>
        <p:spPr>
          <a:xfrm>
            <a:off x="152400" y="15240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365557" y="1895757"/>
            <a:ext cx="6412887" cy="1362075"/>
          </a:xfrm>
        </p:spPr>
        <p:txBody>
          <a:bodyPr anchor="ctr">
            <a:normAutofit/>
          </a:bodyPr>
          <a:lstStyle>
            <a:lvl1pPr marL="0" indent="0" algn="ctr">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18" name="Freeform: Shape 17"/>
          <p:cNvSpPr/>
          <p:nvPr userDrawn="1"/>
        </p:nvSpPr>
        <p:spPr>
          <a:xfrm rot="16200000" flipH="1" flipV="1">
            <a:off x="3037912" y="-1033686"/>
            <a:ext cx="3068177" cy="7220960"/>
          </a:xfrm>
          <a:custGeom>
            <a:avLst/>
            <a:gdLst>
              <a:gd name="connsiteX0" fmla="*/ 3481206 w 3481206"/>
              <a:gd name="connsiteY0" fmla="*/ 8193024 h 8193024"/>
              <a:gd name="connsiteX1" fmla="*/ 3481206 w 3481206"/>
              <a:gd name="connsiteY1" fmla="*/ 8138160 h 8193024"/>
              <a:gd name="connsiteX2" fmla="*/ 3481205 w 3481206"/>
              <a:gd name="connsiteY2" fmla="*/ 8138160 h 8193024"/>
              <a:gd name="connsiteX3" fmla="*/ 3481205 w 3481206"/>
              <a:gd name="connsiteY3" fmla="*/ 7240232 h 8193024"/>
              <a:gd name="connsiteX4" fmla="*/ 3426341 w 3481206"/>
              <a:gd name="connsiteY4" fmla="*/ 7240232 h 8193024"/>
              <a:gd name="connsiteX5" fmla="*/ 3426341 w 3481206"/>
              <a:gd name="connsiteY5" fmla="*/ 8138160 h 8193024"/>
              <a:gd name="connsiteX6" fmla="*/ 54864 w 3481206"/>
              <a:gd name="connsiteY6" fmla="*/ 8138160 h 8193024"/>
              <a:gd name="connsiteX7" fmla="*/ 54864 w 3481206"/>
              <a:gd name="connsiteY7" fmla="*/ 56538 h 8193024"/>
              <a:gd name="connsiteX8" fmla="*/ 3426341 w 3481206"/>
              <a:gd name="connsiteY8" fmla="*/ 56538 h 8193024"/>
              <a:gd name="connsiteX9" fmla="*/ 3426341 w 3481206"/>
              <a:gd name="connsiteY9" fmla="*/ 944649 h 8193024"/>
              <a:gd name="connsiteX10" fmla="*/ 3481205 w 3481206"/>
              <a:gd name="connsiteY10" fmla="*/ 944649 h 8193024"/>
              <a:gd name="connsiteX11" fmla="*/ 3481205 w 3481206"/>
              <a:gd name="connsiteY11" fmla="*/ 1671 h 8193024"/>
              <a:gd name="connsiteX12" fmla="*/ 3426341 w 3481206"/>
              <a:gd name="connsiteY12" fmla="*/ 1671 h 8193024"/>
              <a:gd name="connsiteX13" fmla="*/ 3426341 w 3481206"/>
              <a:gd name="connsiteY13" fmla="*/ 1674 h 8193024"/>
              <a:gd name="connsiteX14" fmla="*/ 54864 w 3481206"/>
              <a:gd name="connsiteY14" fmla="*/ 1674 h 8193024"/>
              <a:gd name="connsiteX15" fmla="*/ 54864 w 3481206"/>
              <a:gd name="connsiteY15" fmla="*/ 0 h 8193024"/>
              <a:gd name="connsiteX16" fmla="*/ 0 w 3481206"/>
              <a:gd name="connsiteY16" fmla="*/ 0 h 8193024"/>
              <a:gd name="connsiteX17" fmla="*/ 0 w 3481206"/>
              <a:gd name="connsiteY17" fmla="*/ 1674 h 8193024"/>
              <a:gd name="connsiteX18" fmla="*/ 0 w 3481206"/>
              <a:gd name="connsiteY18" fmla="*/ 56538 h 8193024"/>
              <a:gd name="connsiteX19" fmla="*/ 0 w 3481206"/>
              <a:gd name="connsiteY19" fmla="*/ 8183880 h 8193024"/>
              <a:gd name="connsiteX20" fmla="*/ 8774 w 3481206"/>
              <a:gd name="connsiteY20" fmla="*/ 8183880 h 8193024"/>
              <a:gd name="connsiteX21" fmla="*/ 8774 w 3481206"/>
              <a:gd name="connsiteY21" fmla="*/ 8193024 h 819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1206" h="8193024">
                <a:moveTo>
                  <a:pt x="3481206" y="8193024"/>
                </a:moveTo>
                <a:lnTo>
                  <a:pt x="3481206" y="8138160"/>
                </a:lnTo>
                <a:lnTo>
                  <a:pt x="3481205" y="8138160"/>
                </a:lnTo>
                <a:lnTo>
                  <a:pt x="3481205" y="7240232"/>
                </a:lnTo>
                <a:lnTo>
                  <a:pt x="3426341" y="7240232"/>
                </a:lnTo>
                <a:lnTo>
                  <a:pt x="3426341" y="8138160"/>
                </a:lnTo>
                <a:lnTo>
                  <a:pt x="54864" y="8138160"/>
                </a:lnTo>
                <a:lnTo>
                  <a:pt x="54864" y="56538"/>
                </a:lnTo>
                <a:lnTo>
                  <a:pt x="3426341" y="56538"/>
                </a:lnTo>
                <a:lnTo>
                  <a:pt x="3426341" y="944649"/>
                </a:lnTo>
                <a:lnTo>
                  <a:pt x="3481205" y="944649"/>
                </a:lnTo>
                <a:lnTo>
                  <a:pt x="3481205" y="1671"/>
                </a:lnTo>
                <a:lnTo>
                  <a:pt x="3426341" y="1671"/>
                </a:lnTo>
                <a:lnTo>
                  <a:pt x="3426341" y="1674"/>
                </a:lnTo>
                <a:lnTo>
                  <a:pt x="54864" y="1674"/>
                </a:lnTo>
                <a:lnTo>
                  <a:pt x="54864" y="0"/>
                </a:lnTo>
                <a:lnTo>
                  <a:pt x="0" y="0"/>
                </a:lnTo>
                <a:lnTo>
                  <a:pt x="0" y="1674"/>
                </a:lnTo>
                <a:lnTo>
                  <a:pt x="0" y="56538"/>
                </a:lnTo>
                <a:lnTo>
                  <a:pt x="0" y="8183880"/>
                </a:lnTo>
                <a:lnTo>
                  <a:pt x="8774" y="8183880"/>
                </a:lnTo>
                <a:lnTo>
                  <a:pt x="8774" y="8193024"/>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71135769"/>
      </p:ext>
    </p:extLst>
  </p:cSld>
  <p:clrMapOvr>
    <a:masterClrMapping/>
  </p:clrMapOvr>
  <p:extLst>
    <p:ext uri="{DCECCB84-F9BA-43D5-87BE-67443E8EF086}">
      <p15:sldGuideLst xmlns:p15="http://schemas.microsoft.com/office/powerpoint/2012/main">
        <p15:guide id="1" pos="888">
          <p15:clr>
            <a:srgbClr val="FBAE40"/>
          </p15:clr>
        </p15:guide>
        <p15:guide id="4" orient="horz" pos="2196" userDrawn="1">
          <p15:clr>
            <a:srgbClr val="FBAE40"/>
          </p15:clr>
        </p15:guide>
        <p15:guide id="5" pos="4848">
          <p15:clr>
            <a:srgbClr val="FBAE40"/>
          </p15:clr>
        </p15:guide>
        <p15:guide id="6" orient="horz" pos="104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Main Title Slide - Gotham Light 40pt">
    <p:spTree>
      <p:nvGrpSpPr>
        <p:cNvPr id="1" name=""/>
        <p:cNvGrpSpPr/>
        <p:nvPr/>
      </p:nvGrpSpPr>
      <p:grpSpPr>
        <a:xfrm>
          <a:off x="0" y="0"/>
          <a:ext cx="0" cy="0"/>
          <a:chOff x="0" y="0"/>
          <a:chExt cx="0" cy="0"/>
        </a:xfrm>
      </p:grpSpPr>
      <p:pic>
        <p:nvPicPr>
          <p:cNvPr id="20" name="Content Placeholder 3"/>
          <p:cNvPicPr>
            <a:picLocks noChangeAspect="1"/>
          </p:cNvPicPr>
          <p:nvPr userDrawn="1"/>
        </p:nvPicPr>
        <p:blipFill rotWithShape="1">
          <a:blip r:embed="rId3" cstate="print">
            <a:extLst>
              <a:ext uri="{28A0092B-C50C-407E-A947-70E740481C1C}">
                <a14:useLocalDpi xmlns:a14="http://schemas.microsoft.com/office/drawing/2010/main" val="0"/>
              </a:ext>
            </a:extLst>
          </a:blip>
          <a:srcRect b="15731"/>
          <a:stretch/>
        </p:blipFill>
        <p:spPr>
          <a:xfrm>
            <a:off x="0" y="0"/>
            <a:ext cx="9144000" cy="5143500"/>
          </a:xfrm>
          <a:prstGeom prst="rect">
            <a:avLst/>
          </a:prstGeom>
        </p:spPr>
      </p:pic>
      <p:sp>
        <p:nvSpPr>
          <p:cNvPr id="37" name="Title 36"/>
          <p:cNvSpPr>
            <a:spLocks noGrp="1"/>
          </p:cNvSpPr>
          <p:nvPr>
            <p:ph type="title" hasCustomPrompt="1"/>
          </p:nvPr>
        </p:nvSpPr>
        <p:spPr>
          <a:xfrm>
            <a:off x="450167" y="-1324573"/>
            <a:ext cx="7886700" cy="994172"/>
          </a:xfrm>
        </p:spPr>
        <p:txBody>
          <a:bodyPr>
            <a:normAutofit/>
          </a:bodyPr>
          <a:lstStyle>
            <a:lvl1pPr>
              <a:defRPr sz="4000">
                <a:solidFill>
                  <a:schemeClr val="tx2"/>
                </a:solidFill>
                <a:latin typeface="Gotham Light" pitchFamily="50" charset="0"/>
                <a:cs typeface="Gotham Light" pitchFamily="50" charset="0"/>
              </a:defRPr>
            </a:lvl1pPr>
          </a:lstStyle>
          <a:p>
            <a:r>
              <a:rPr lang="en-US" dirty="0"/>
              <a:t>Slide Title goes here</a:t>
            </a:r>
          </a:p>
        </p:txBody>
      </p:sp>
      <p:sp>
        <p:nvSpPr>
          <p:cNvPr id="18" name="Rectangle 17">
            <a:extLst>
              <a:ext uri="{FF2B5EF4-FFF2-40B4-BE49-F238E27FC236}">
                <a16:creationId xmlns:a16="http://schemas.microsoft.com/office/drawing/2014/main" id="{DFF43CD1-6ECD-429F-BE0B-C64513411614}"/>
              </a:ext>
            </a:extLst>
          </p:cNvPr>
          <p:cNvSpPr/>
          <p:nvPr userDrawn="1"/>
        </p:nvSpPr>
        <p:spPr>
          <a:xfrm>
            <a:off x="152400" y="152400"/>
            <a:ext cx="9144000" cy="5143500"/>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0"/>
          </p:nvPr>
        </p:nvSpPr>
        <p:spPr>
          <a:xfrm>
            <a:off x="1409701" y="3143250"/>
            <a:ext cx="6286500" cy="1524000"/>
          </a:xfrm>
        </p:spPr>
        <p:txBody>
          <a:bodyPr anchor="ctr">
            <a:normAutofit/>
          </a:bodyPr>
          <a:lstStyle>
            <a:lvl1pPr marL="0" indent="0" algn="ctr">
              <a:buNone/>
              <a:defRPr sz="2800">
                <a:solidFill>
                  <a:schemeClr val="bg1"/>
                </a:solidFill>
                <a:latin typeface="Gotham Light" pitchFamily="50" charset="0"/>
                <a:cs typeface="Gotham Light" pitchFamily="50" charset="0"/>
              </a:defRPr>
            </a:lvl1pPr>
            <a:lvl2pPr>
              <a:defRPr>
                <a:solidFill>
                  <a:schemeClr val="bg1"/>
                </a:solidFill>
                <a:latin typeface="Gotham Light" pitchFamily="50" charset="0"/>
                <a:cs typeface="Gotham Light" pitchFamily="50" charset="0"/>
              </a:defRPr>
            </a:lvl2pPr>
            <a:lvl3pPr>
              <a:defRPr>
                <a:solidFill>
                  <a:schemeClr val="bg1"/>
                </a:solidFill>
                <a:latin typeface="Gotham Light" pitchFamily="50" charset="0"/>
                <a:cs typeface="Gotham Light" pitchFamily="50" charset="0"/>
              </a:defRPr>
            </a:lvl3pPr>
            <a:lvl4pPr>
              <a:defRPr>
                <a:solidFill>
                  <a:schemeClr val="bg1"/>
                </a:solidFill>
                <a:latin typeface="Gotham Light" pitchFamily="50" charset="0"/>
                <a:cs typeface="Gotham Light" pitchFamily="50" charset="0"/>
              </a:defRPr>
            </a:lvl4pPr>
            <a:lvl5pPr>
              <a:defRPr>
                <a:solidFill>
                  <a:schemeClr val="bg1"/>
                </a:solidFill>
                <a:latin typeface="Gotham Light" pitchFamily="50" charset="0"/>
                <a:cs typeface="Gotham Light" pitchFamily="50" charset="0"/>
              </a:defRPr>
            </a:lvl5pPr>
          </a:lstStyle>
          <a:p>
            <a:pPr lvl="0"/>
            <a:r>
              <a:rPr lang="en-US" dirty="0"/>
              <a:t>Edit Master text styles</a:t>
            </a:r>
          </a:p>
        </p:txBody>
      </p:sp>
      <p:sp>
        <p:nvSpPr>
          <p:cNvPr id="21" name="Freeform: Shape 20"/>
          <p:cNvSpPr/>
          <p:nvPr userDrawn="1"/>
        </p:nvSpPr>
        <p:spPr>
          <a:xfrm rot="16200000" flipH="1" flipV="1">
            <a:off x="2808055" y="-1909374"/>
            <a:ext cx="3481206" cy="8193024"/>
          </a:xfrm>
          <a:custGeom>
            <a:avLst/>
            <a:gdLst>
              <a:gd name="connsiteX0" fmla="*/ 3481206 w 3481206"/>
              <a:gd name="connsiteY0" fmla="*/ 8193024 h 8193024"/>
              <a:gd name="connsiteX1" fmla="*/ 3481206 w 3481206"/>
              <a:gd name="connsiteY1" fmla="*/ 8138160 h 8193024"/>
              <a:gd name="connsiteX2" fmla="*/ 3481205 w 3481206"/>
              <a:gd name="connsiteY2" fmla="*/ 8138160 h 8193024"/>
              <a:gd name="connsiteX3" fmla="*/ 3481205 w 3481206"/>
              <a:gd name="connsiteY3" fmla="*/ 7240232 h 8193024"/>
              <a:gd name="connsiteX4" fmla="*/ 3426341 w 3481206"/>
              <a:gd name="connsiteY4" fmla="*/ 7240232 h 8193024"/>
              <a:gd name="connsiteX5" fmla="*/ 3426341 w 3481206"/>
              <a:gd name="connsiteY5" fmla="*/ 8138160 h 8193024"/>
              <a:gd name="connsiteX6" fmla="*/ 54864 w 3481206"/>
              <a:gd name="connsiteY6" fmla="*/ 8138160 h 8193024"/>
              <a:gd name="connsiteX7" fmla="*/ 54864 w 3481206"/>
              <a:gd name="connsiteY7" fmla="*/ 56538 h 8193024"/>
              <a:gd name="connsiteX8" fmla="*/ 3426341 w 3481206"/>
              <a:gd name="connsiteY8" fmla="*/ 56538 h 8193024"/>
              <a:gd name="connsiteX9" fmla="*/ 3426341 w 3481206"/>
              <a:gd name="connsiteY9" fmla="*/ 944649 h 8193024"/>
              <a:gd name="connsiteX10" fmla="*/ 3481205 w 3481206"/>
              <a:gd name="connsiteY10" fmla="*/ 944649 h 8193024"/>
              <a:gd name="connsiteX11" fmla="*/ 3481205 w 3481206"/>
              <a:gd name="connsiteY11" fmla="*/ 1671 h 8193024"/>
              <a:gd name="connsiteX12" fmla="*/ 3426341 w 3481206"/>
              <a:gd name="connsiteY12" fmla="*/ 1671 h 8193024"/>
              <a:gd name="connsiteX13" fmla="*/ 3426341 w 3481206"/>
              <a:gd name="connsiteY13" fmla="*/ 1674 h 8193024"/>
              <a:gd name="connsiteX14" fmla="*/ 54864 w 3481206"/>
              <a:gd name="connsiteY14" fmla="*/ 1674 h 8193024"/>
              <a:gd name="connsiteX15" fmla="*/ 54864 w 3481206"/>
              <a:gd name="connsiteY15" fmla="*/ 0 h 8193024"/>
              <a:gd name="connsiteX16" fmla="*/ 0 w 3481206"/>
              <a:gd name="connsiteY16" fmla="*/ 0 h 8193024"/>
              <a:gd name="connsiteX17" fmla="*/ 0 w 3481206"/>
              <a:gd name="connsiteY17" fmla="*/ 1674 h 8193024"/>
              <a:gd name="connsiteX18" fmla="*/ 0 w 3481206"/>
              <a:gd name="connsiteY18" fmla="*/ 56538 h 8193024"/>
              <a:gd name="connsiteX19" fmla="*/ 0 w 3481206"/>
              <a:gd name="connsiteY19" fmla="*/ 8183880 h 8193024"/>
              <a:gd name="connsiteX20" fmla="*/ 8774 w 3481206"/>
              <a:gd name="connsiteY20" fmla="*/ 8183880 h 8193024"/>
              <a:gd name="connsiteX21" fmla="*/ 8774 w 3481206"/>
              <a:gd name="connsiteY21" fmla="*/ 8193024 h 819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1206" h="8193024">
                <a:moveTo>
                  <a:pt x="3481206" y="8193024"/>
                </a:moveTo>
                <a:lnTo>
                  <a:pt x="3481206" y="8138160"/>
                </a:lnTo>
                <a:lnTo>
                  <a:pt x="3481205" y="8138160"/>
                </a:lnTo>
                <a:lnTo>
                  <a:pt x="3481205" y="7240232"/>
                </a:lnTo>
                <a:lnTo>
                  <a:pt x="3426341" y="7240232"/>
                </a:lnTo>
                <a:lnTo>
                  <a:pt x="3426341" y="8138160"/>
                </a:lnTo>
                <a:lnTo>
                  <a:pt x="54864" y="8138160"/>
                </a:lnTo>
                <a:lnTo>
                  <a:pt x="54864" y="56538"/>
                </a:lnTo>
                <a:lnTo>
                  <a:pt x="3426341" y="56538"/>
                </a:lnTo>
                <a:lnTo>
                  <a:pt x="3426341" y="944649"/>
                </a:lnTo>
                <a:lnTo>
                  <a:pt x="3481205" y="944649"/>
                </a:lnTo>
                <a:lnTo>
                  <a:pt x="3481205" y="1671"/>
                </a:lnTo>
                <a:lnTo>
                  <a:pt x="3426341" y="1671"/>
                </a:lnTo>
                <a:lnTo>
                  <a:pt x="3426341" y="1674"/>
                </a:lnTo>
                <a:lnTo>
                  <a:pt x="54864" y="1674"/>
                </a:lnTo>
                <a:lnTo>
                  <a:pt x="54864" y="0"/>
                </a:lnTo>
                <a:lnTo>
                  <a:pt x="0" y="0"/>
                </a:lnTo>
                <a:lnTo>
                  <a:pt x="0" y="1674"/>
                </a:lnTo>
                <a:lnTo>
                  <a:pt x="0" y="56538"/>
                </a:lnTo>
                <a:lnTo>
                  <a:pt x="0" y="8183880"/>
                </a:lnTo>
                <a:lnTo>
                  <a:pt x="8774" y="8183880"/>
                </a:lnTo>
                <a:lnTo>
                  <a:pt x="8774" y="8193024"/>
                </a:lnTo>
                <a:close/>
              </a:path>
            </a:pathLst>
          </a:custGeom>
          <a:solidFill>
            <a:schemeClr val="bg1"/>
          </a:solidFill>
          <a:ln cap="sq">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7983828"/>
      </p:ext>
    </p:extLst>
  </p:cSld>
  <p:clrMapOvr>
    <a:masterClrMapping/>
  </p:clrMapOvr>
  <p:extLst>
    <p:ext uri="{DCECCB84-F9BA-43D5-87BE-67443E8EF086}">
      <p15:sldGuideLst xmlns:p15="http://schemas.microsoft.com/office/powerpoint/2012/main">
        <p15:guide id="1" pos="888">
          <p15:clr>
            <a:srgbClr val="FBAE40"/>
          </p15:clr>
        </p15:guide>
        <p15:guide id="4" orient="horz" pos="2940" userDrawn="1">
          <p15:clr>
            <a:srgbClr val="FBAE40"/>
          </p15:clr>
        </p15:guide>
        <p15:guide id="5" pos="4848">
          <p15:clr>
            <a:srgbClr val="FBAE40"/>
          </p15:clr>
        </p15:guide>
        <p15:guide id="6" orient="horz" pos="19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24627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ssessment Slid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271F1F-1FF8-4324-A5F4-024B0D069011}"/>
              </a:ext>
            </a:extLst>
          </p:cNvPr>
          <p:cNvSpPr/>
          <p:nvPr userDrawn="1"/>
        </p:nvSpPr>
        <p:spPr>
          <a:xfrm>
            <a:off x="3858635" y="1"/>
            <a:ext cx="5285363" cy="3210870"/>
          </a:xfrm>
          <a:prstGeom prst="rect">
            <a:avLst/>
          </a:prstGeom>
          <a:solidFill>
            <a:srgbClr val="CDD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5" name="Rectangle 4">
            <a:extLst>
              <a:ext uri="{FF2B5EF4-FFF2-40B4-BE49-F238E27FC236}">
                <a16:creationId xmlns:a16="http://schemas.microsoft.com/office/drawing/2014/main" id="{97ABAEE5-94B8-49FD-9374-F3C5E42EF99C}"/>
              </a:ext>
            </a:extLst>
          </p:cNvPr>
          <p:cNvSpPr/>
          <p:nvPr userDrawn="1"/>
        </p:nvSpPr>
        <p:spPr>
          <a:xfrm>
            <a:off x="0" y="0"/>
            <a:ext cx="3858638"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F2A8BE-25CA-4B30-9192-6BCAFD492F11}"/>
              </a:ext>
            </a:extLst>
          </p:cNvPr>
          <p:cNvSpPr txBox="1"/>
          <p:nvPr userDrawn="1"/>
        </p:nvSpPr>
        <p:spPr>
          <a:xfrm>
            <a:off x="1" y="58783"/>
            <a:ext cx="3858638" cy="461665"/>
          </a:xfrm>
          <a:prstGeom prst="rect">
            <a:avLst/>
          </a:prstGeom>
          <a:noFill/>
        </p:spPr>
        <p:txBody>
          <a:bodyPr wrap="square" rtlCol="0">
            <a:spAutoFit/>
          </a:bodyPr>
          <a:lstStyle/>
          <a:p>
            <a:pPr marL="168275" indent="0" algn="l"/>
            <a:r>
              <a:rPr lang="en-US" sz="2400" dirty="0">
                <a:solidFill>
                  <a:schemeClr val="tx2"/>
                </a:solidFill>
                <a:latin typeface="Gotham Black" pitchFamily="50" charset="0"/>
                <a:cs typeface="Gotham Black" pitchFamily="50" charset="0"/>
              </a:rPr>
              <a:t>TEST QUESTION</a:t>
            </a:r>
          </a:p>
        </p:txBody>
      </p:sp>
      <p:sp>
        <p:nvSpPr>
          <p:cNvPr id="4" name="Text Placeholder 3">
            <a:extLst>
              <a:ext uri="{FF2B5EF4-FFF2-40B4-BE49-F238E27FC236}">
                <a16:creationId xmlns:a16="http://schemas.microsoft.com/office/drawing/2014/main" id="{8E77CECC-FA5A-44AF-9C41-7201F909F365}"/>
              </a:ext>
            </a:extLst>
          </p:cNvPr>
          <p:cNvSpPr>
            <a:spLocks noGrp="1" noChangeAspect="1"/>
          </p:cNvSpPr>
          <p:nvPr>
            <p:ph type="body" sz="quarter" idx="10"/>
          </p:nvPr>
        </p:nvSpPr>
        <p:spPr>
          <a:xfrm>
            <a:off x="168409" y="589230"/>
            <a:ext cx="3495675" cy="4391331"/>
          </a:xfrm>
          <a:solidFill>
            <a:schemeClr val="bg1">
              <a:lumMod val="95000"/>
            </a:schemeClr>
          </a:solidFill>
          <a:effectLst>
            <a:outerShdw blurRad="50800" dist="38100" dir="5400000" algn="t" rotWithShape="0">
              <a:prstClr val="black">
                <a:alpha val="40000"/>
              </a:prstClr>
            </a:outerShdw>
          </a:effectLst>
        </p:spPr>
        <p:txBody>
          <a:bodyP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TextBox 5">
            <a:extLst>
              <a:ext uri="{FF2B5EF4-FFF2-40B4-BE49-F238E27FC236}">
                <a16:creationId xmlns:a16="http://schemas.microsoft.com/office/drawing/2014/main" id="{4E82EB77-9ECA-414F-91E8-62D0D018D3F4}"/>
              </a:ext>
            </a:extLst>
          </p:cNvPr>
          <p:cNvSpPr txBox="1"/>
          <p:nvPr userDrawn="1"/>
        </p:nvSpPr>
        <p:spPr>
          <a:xfrm>
            <a:off x="3858637" y="58782"/>
            <a:ext cx="5285363" cy="461665"/>
          </a:xfrm>
          <a:prstGeom prst="rect">
            <a:avLst/>
          </a:prstGeom>
          <a:noFill/>
        </p:spPr>
        <p:txBody>
          <a:bodyPr wrap="square" rtlCol="0">
            <a:spAutoFit/>
          </a:bodyPr>
          <a:lstStyle/>
          <a:p>
            <a:pPr marL="117475" indent="0" algn="l"/>
            <a:r>
              <a:rPr lang="en-US" sz="2400" dirty="0">
                <a:solidFill>
                  <a:schemeClr val="tx2"/>
                </a:solidFill>
                <a:latin typeface="Gotham Black" pitchFamily="50" charset="0"/>
                <a:cs typeface="Gotham Black" pitchFamily="50" charset="0"/>
              </a:rPr>
              <a:t>ANSWER CHOICES </a:t>
            </a:r>
            <a:r>
              <a:rPr lang="en-US" sz="800" dirty="0">
                <a:solidFill>
                  <a:schemeClr val="tx2"/>
                </a:solidFill>
                <a:latin typeface="+mj-lt"/>
                <a:cs typeface="Gotham Black" pitchFamily="50" charset="0"/>
              </a:rPr>
              <a:t>(Indicate the Correct Answer(s))</a:t>
            </a:r>
            <a:endParaRPr lang="en-US" sz="2400" dirty="0">
              <a:solidFill>
                <a:schemeClr val="tx2"/>
              </a:solidFill>
              <a:latin typeface="+mj-lt"/>
              <a:cs typeface="Gotham Black" pitchFamily="50" charset="0"/>
            </a:endParaRPr>
          </a:p>
        </p:txBody>
      </p:sp>
      <p:sp>
        <p:nvSpPr>
          <p:cNvPr id="7" name="Text Placeholder 3">
            <a:extLst>
              <a:ext uri="{FF2B5EF4-FFF2-40B4-BE49-F238E27FC236}">
                <a16:creationId xmlns:a16="http://schemas.microsoft.com/office/drawing/2014/main" id="{AB3D4764-E692-43DF-A7BF-A416CD6D705F}"/>
              </a:ext>
            </a:extLst>
          </p:cNvPr>
          <p:cNvSpPr>
            <a:spLocks noGrp="1" noChangeAspect="1"/>
          </p:cNvSpPr>
          <p:nvPr>
            <p:ph type="body" sz="quarter" idx="11"/>
          </p:nvPr>
        </p:nvSpPr>
        <p:spPr>
          <a:xfrm>
            <a:off x="4050388" y="596156"/>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3">
            <a:extLst>
              <a:ext uri="{FF2B5EF4-FFF2-40B4-BE49-F238E27FC236}">
                <a16:creationId xmlns:a16="http://schemas.microsoft.com/office/drawing/2014/main" id="{EA390EDE-5724-437D-A3C9-2E3DD92ACDAF}"/>
              </a:ext>
            </a:extLst>
          </p:cNvPr>
          <p:cNvSpPr>
            <a:spLocks noGrp="1" noChangeAspect="1"/>
          </p:cNvSpPr>
          <p:nvPr>
            <p:ph type="body" sz="quarter" idx="12"/>
          </p:nvPr>
        </p:nvSpPr>
        <p:spPr>
          <a:xfrm>
            <a:off x="4050388" y="1118207"/>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4D625F14-CAB6-4971-BFD2-DF676170EE07}"/>
              </a:ext>
            </a:extLst>
          </p:cNvPr>
          <p:cNvSpPr>
            <a:spLocks noGrp="1" noChangeAspect="1"/>
          </p:cNvSpPr>
          <p:nvPr>
            <p:ph type="body" sz="quarter" idx="13"/>
          </p:nvPr>
        </p:nvSpPr>
        <p:spPr>
          <a:xfrm>
            <a:off x="4050388" y="1640258"/>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802E76F5-72AC-4454-B3CC-76CBB1FE68CE}"/>
              </a:ext>
            </a:extLst>
          </p:cNvPr>
          <p:cNvSpPr>
            <a:spLocks noGrp="1" noChangeAspect="1"/>
          </p:cNvSpPr>
          <p:nvPr>
            <p:ph type="body" sz="quarter" idx="14"/>
          </p:nvPr>
        </p:nvSpPr>
        <p:spPr>
          <a:xfrm>
            <a:off x="4050388" y="2162309"/>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3">
            <a:extLst>
              <a:ext uri="{FF2B5EF4-FFF2-40B4-BE49-F238E27FC236}">
                <a16:creationId xmlns:a16="http://schemas.microsoft.com/office/drawing/2014/main" id="{D3E8597D-7AE7-4FA7-AFDD-EBD26BA947F9}"/>
              </a:ext>
            </a:extLst>
          </p:cNvPr>
          <p:cNvSpPr>
            <a:spLocks noGrp="1" noChangeAspect="1"/>
          </p:cNvSpPr>
          <p:nvPr>
            <p:ph type="body" sz="quarter" idx="15"/>
          </p:nvPr>
        </p:nvSpPr>
        <p:spPr>
          <a:xfrm>
            <a:off x="4050388" y="2684360"/>
            <a:ext cx="4936991" cy="457200"/>
          </a:xfr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4" name="TextBox 13">
            <a:extLst>
              <a:ext uri="{FF2B5EF4-FFF2-40B4-BE49-F238E27FC236}">
                <a16:creationId xmlns:a16="http://schemas.microsoft.com/office/drawing/2014/main" id="{8BF73A43-DE92-46A7-B3A8-A1F83CDB7BD8}"/>
              </a:ext>
            </a:extLst>
          </p:cNvPr>
          <p:cNvSpPr txBox="1"/>
          <p:nvPr userDrawn="1"/>
        </p:nvSpPr>
        <p:spPr>
          <a:xfrm>
            <a:off x="3858637" y="3219548"/>
            <a:ext cx="5285363" cy="461665"/>
          </a:xfrm>
          <a:prstGeom prst="rect">
            <a:avLst/>
          </a:prstGeom>
          <a:noFill/>
        </p:spPr>
        <p:txBody>
          <a:bodyPr wrap="square" rtlCol="0">
            <a:spAutoFit/>
          </a:bodyPr>
          <a:lstStyle/>
          <a:p>
            <a:pPr marL="117475" indent="0" algn="l"/>
            <a:r>
              <a:rPr lang="en-US" sz="2400" dirty="0">
                <a:solidFill>
                  <a:schemeClr val="bg1"/>
                </a:solidFill>
                <a:latin typeface="Gotham Black" pitchFamily="50" charset="0"/>
                <a:cs typeface="Gotham Black" pitchFamily="50" charset="0"/>
              </a:rPr>
              <a:t>QUESTION FEEDBACK</a:t>
            </a:r>
          </a:p>
        </p:txBody>
      </p:sp>
      <p:sp>
        <p:nvSpPr>
          <p:cNvPr id="15" name="Text Placeholder 3">
            <a:extLst>
              <a:ext uri="{FF2B5EF4-FFF2-40B4-BE49-F238E27FC236}">
                <a16:creationId xmlns:a16="http://schemas.microsoft.com/office/drawing/2014/main" id="{EF4D99CF-260A-4DDE-82B8-89C508901F53}"/>
              </a:ext>
            </a:extLst>
          </p:cNvPr>
          <p:cNvSpPr>
            <a:spLocks noGrp="1" noChangeAspect="1"/>
          </p:cNvSpPr>
          <p:nvPr>
            <p:ph type="body" sz="quarter" idx="17"/>
          </p:nvPr>
        </p:nvSpPr>
        <p:spPr>
          <a:xfrm>
            <a:off x="4045580" y="3696088"/>
            <a:ext cx="4936991" cy="1284474"/>
          </a:xfrm>
          <a:solidFill>
            <a:schemeClr val="bg1">
              <a:lumMod val="95000"/>
            </a:schemeClr>
          </a:solidFill>
          <a:effectLst>
            <a:outerShdw blurRad="50800" dist="38100" dir="5400000" algn="t" rotWithShape="0">
              <a:prstClr val="black">
                <a:alpha val="40000"/>
              </a:prstClr>
            </a:outerShdw>
          </a:effectLst>
        </p:spPr>
        <p:txBody>
          <a:bodyPr>
            <a:noAutofit/>
          </a:bodyPr>
          <a:lstStyle>
            <a:lvl1pPr marL="0" indent="0">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452792618"/>
      </p:ext>
    </p:extLst>
  </p:cSld>
  <p:clrMapOvr>
    <a:masterClrMapping/>
  </p:clrMapOvr>
  <p:extLst>
    <p:ext uri="{DCECCB84-F9BA-43D5-87BE-67443E8EF086}">
      <p15:sldGuideLst xmlns:p15="http://schemas.microsoft.com/office/powerpoint/2012/main">
        <p15:guide id="1" pos="25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he Go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BE70F6-4393-43E0-BBB2-64EEA19F4F4B}"/>
              </a:ext>
            </a:extLst>
          </p:cNvPr>
          <p:cNvSpPr/>
          <p:nvPr userDrawn="1"/>
        </p:nvSpPr>
        <p:spPr>
          <a:xfrm>
            <a:off x="0" y="0"/>
            <a:ext cx="32385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2695764" y="2052181"/>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438149" y="-1061925"/>
            <a:ext cx="4661535" cy="994172"/>
          </a:xfrm>
        </p:spPr>
        <p:txBody>
          <a:bodyPr>
            <a:normAutofit/>
          </a:bodyPr>
          <a:lstStyle>
            <a:lvl1pPr>
              <a:defRPr sz="2000">
                <a:solidFill>
                  <a:schemeClr val="accent1"/>
                </a:solidFill>
              </a:defRPr>
            </a:lvl1pPr>
          </a:lstStyle>
          <a:p>
            <a:r>
              <a:rPr lang="en-US" dirty="0"/>
              <a:t>The Goal</a:t>
            </a:r>
          </a:p>
        </p:txBody>
      </p:sp>
      <p:sp>
        <p:nvSpPr>
          <p:cNvPr id="3" name="Content Placeholder 2"/>
          <p:cNvSpPr>
            <a:spLocks noGrp="1"/>
          </p:cNvSpPr>
          <p:nvPr userDrawn="1">
            <p:ph idx="1"/>
          </p:nvPr>
        </p:nvSpPr>
        <p:spPr>
          <a:xfrm>
            <a:off x="4701702" y="704850"/>
            <a:ext cx="3680298" cy="3733800"/>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grpSp>
        <p:nvGrpSpPr>
          <p:cNvPr id="18" name="Group 17">
            <a:extLst>
              <a:ext uri="{FF2B5EF4-FFF2-40B4-BE49-F238E27FC236}">
                <a16:creationId xmlns:a16="http://schemas.microsoft.com/office/drawing/2014/main" id="{E13ACB3D-2322-4DC3-BDB7-44CFF825FBD6}"/>
              </a:ext>
            </a:extLst>
          </p:cNvPr>
          <p:cNvGrpSpPr/>
          <p:nvPr userDrawn="1"/>
        </p:nvGrpSpPr>
        <p:grpSpPr>
          <a:xfrm>
            <a:off x="485774" y="1028700"/>
            <a:ext cx="2638426" cy="1376548"/>
            <a:chOff x="558015" y="1261297"/>
            <a:chExt cx="2044801" cy="1376548"/>
          </a:xfrm>
        </p:grpSpPr>
        <p:sp>
          <p:nvSpPr>
            <p:cNvPr id="15" name="TextBox 14">
              <a:extLst>
                <a:ext uri="{FF2B5EF4-FFF2-40B4-BE49-F238E27FC236}">
                  <a16:creationId xmlns:a16="http://schemas.microsoft.com/office/drawing/2014/main" id="{7B3FE47A-6EEC-48F2-88CA-7FB96B49DAA4}"/>
                </a:ext>
              </a:extLst>
            </p:cNvPr>
            <p:cNvSpPr txBox="1"/>
            <p:nvPr userDrawn="1"/>
          </p:nvSpPr>
          <p:spPr>
            <a:xfrm>
              <a:off x="605640" y="1261297"/>
              <a:ext cx="904222" cy="584775"/>
            </a:xfrm>
            <a:prstGeom prst="rect">
              <a:avLst/>
            </a:prstGeom>
            <a:noFill/>
          </p:spPr>
          <p:txBody>
            <a:bodyPr wrap="none" rtlCol="0">
              <a:spAutoFit/>
            </a:bodyPr>
            <a:lstStyle/>
            <a:p>
              <a:r>
                <a:rPr lang="en-US" sz="3200" dirty="0">
                  <a:solidFill>
                    <a:schemeClr val="accent1"/>
                  </a:solidFill>
                  <a:latin typeface="Gotham Thin" pitchFamily="50" charset="0"/>
                  <a:cs typeface="Gotham Thin" pitchFamily="50" charset="0"/>
                </a:rPr>
                <a:t>The</a:t>
              </a:r>
            </a:p>
          </p:txBody>
        </p:sp>
        <p:sp>
          <p:nvSpPr>
            <p:cNvPr id="16" name="TextBox 15">
              <a:extLst>
                <a:ext uri="{FF2B5EF4-FFF2-40B4-BE49-F238E27FC236}">
                  <a16:creationId xmlns:a16="http://schemas.microsoft.com/office/drawing/2014/main" id="{5E562712-02F9-4FB9-93B8-1A908467E4EC}"/>
                </a:ext>
              </a:extLst>
            </p:cNvPr>
            <p:cNvSpPr txBox="1"/>
            <p:nvPr userDrawn="1"/>
          </p:nvSpPr>
          <p:spPr>
            <a:xfrm>
              <a:off x="558015" y="1622182"/>
              <a:ext cx="2044801" cy="1015663"/>
            </a:xfrm>
            <a:prstGeom prst="rect">
              <a:avLst/>
            </a:prstGeom>
            <a:noFill/>
          </p:spPr>
          <p:txBody>
            <a:bodyPr wrap="square" rtlCol="0">
              <a:spAutoFit/>
            </a:bodyPr>
            <a:lstStyle/>
            <a:p>
              <a:r>
                <a:rPr lang="en-US" sz="6000" dirty="0">
                  <a:solidFill>
                    <a:schemeClr val="accent1"/>
                  </a:solidFill>
                  <a:latin typeface="Gotham Bold" pitchFamily="50" charset="0"/>
                  <a:cs typeface="Gotham Bold" pitchFamily="50" charset="0"/>
                </a:rPr>
                <a:t>Goal</a:t>
              </a:r>
              <a:endParaRPr lang="en-US" sz="5400" dirty="0">
                <a:solidFill>
                  <a:schemeClr val="accent1"/>
                </a:solidFill>
                <a:latin typeface="Gotham Bold" pitchFamily="50" charset="0"/>
                <a:cs typeface="Gotham Bold" pitchFamily="50" charset="0"/>
              </a:endParaRPr>
            </a:p>
          </p:txBody>
        </p:sp>
      </p:grpSp>
      <p:grpSp>
        <p:nvGrpSpPr>
          <p:cNvPr id="36" name="Group 35" hidden="1">
            <a:extLst>
              <a:ext uri="{FF2B5EF4-FFF2-40B4-BE49-F238E27FC236}">
                <a16:creationId xmlns:a16="http://schemas.microsoft.com/office/drawing/2014/main" id="{269B2FE4-9D51-45EF-AAC6-C0E2336358C0}"/>
              </a:ext>
            </a:extLst>
          </p:cNvPr>
          <p:cNvGrpSpPr/>
          <p:nvPr userDrawn="1"/>
        </p:nvGrpSpPr>
        <p:grpSpPr>
          <a:xfrm>
            <a:off x="11839003" y="-2906801"/>
            <a:ext cx="5575671" cy="2839048"/>
            <a:chOff x="11839003" y="-2906801"/>
            <a:chExt cx="5575671" cy="2839048"/>
          </a:xfrm>
        </p:grpSpPr>
        <p:sp>
          <p:nvSpPr>
            <p:cNvPr id="22" name="Isosceles Triangle 21">
              <a:extLst>
                <a:ext uri="{FF2B5EF4-FFF2-40B4-BE49-F238E27FC236}">
                  <a16:creationId xmlns:a16="http://schemas.microsoft.com/office/drawing/2014/main" id="{A11B002C-08D9-4D2B-BB47-83BDF2B960CE}"/>
                </a:ext>
              </a:extLst>
            </p:cNvPr>
            <p:cNvSpPr/>
            <p:nvPr userDrawn="1"/>
          </p:nvSpPr>
          <p:spPr>
            <a:xfrm>
              <a:off x="13070512" y="-2906801"/>
              <a:ext cx="3432048" cy="2465210"/>
            </a:xfrm>
            <a:prstGeom prst="triangl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Isosceles Triangle 23">
              <a:extLst>
                <a:ext uri="{FF2B5EF4-FFF2-40B4-BE49-F238E27FC236}">
                  <a16:creationId xmlns:a16="http://schemas.microsoft.com/office/drawing/2014/main" id="{45D38CEE-7559-4B7E-AE9E-208524CB4A1A}"/>
                </a:ext>
              </a:extLst>
            </p:cNvPr>
            <p:cNvSpPr/>
            <p:nvPr userDrawn="1"/>
          </p:nvSpPr>
          <p:spPr>
            <a:xfrm>
              <a:off x="15165250" y="-1368422"/>
              <a:ext cx="2249424" cy="944118"/>
            </a:xfrm>
            <a:prstGeom prst="triangle">
              <a:avLst/>
            </a:prstGeom>
            <a:solidFill>
              <a:schemeClr val="tx2">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Isosceles Triangle 3">
              <a:extLst>
                <a:ext uri="{FF2B5EF4-FFF2-40B4-BE49-F238E27FC236}">
                  <a16:creationId xmlns:a16="http://schemas.microsoft.com/office/drawing/2014/main" id="{A0886D11-FECF-4C79-A752-723B135E491B}"/>
                </a:ext>
              </a:extLst>
            </p:cNvPr>
            <p:cNvSpPr/>
            <p:nvPr userDrawn="1"/>
          </p:nvSpPr>
          <p:spPr>
            <a:xfrm>
              <a:off x="13070512" y="-2906801"/>
              <a:ext cx="3432048" cy="2465210"/>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Isosceles Triangle 6">
              <a:extLst>
                <a:ext uri="{FF2B5EF4-FFF2-40B4-BE49-F238E27FC236}">
                  <a16:creationId xmlns:a16="http://schemas.microsoft.com/office/drawing/2014/main" id="{460AB5F2-2F5B-4A9B-A849-CA2BD2BAAD93}"/>
                </a:ext>
              </a:extLst>
            </p:cNvPr>
            <p:cNvSpPr/>
            <p:nvPr userDrawn="1"/>
          </p:nvSpPr>
          <p:spPr>
            <a:xfrm>
              <a:off x="15165250" y="-1368422"/>
              <a:ext cx="2249424" cy="94411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Freeform: Shape 31">
              <a:extLst>
                <a:ext uri="{FF2B5EF4-FFF2-40B4-BE49-F238E27FC236}">
                  <a16:creationId xmlns:a16="http://schemas.microsoft.com/office/drawing/2014/main" id="{D91B3F6F-9163-49A3-99B7-DEDBEE99E1F1}"/>
                </a:ext>
              </a:extLst>
            </p:cNvPr>
            <p:cNvSpPr/>
            <p:nvPr userDrawn="1"/>
          </p:nvSpPr>
          <p:spPr>
            <a:xfrm>
              <a:off x="13070512" y="-2403741"/>
              <a:ext cx="3219450" cy="1962150"/>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1962150">
                  <a:moveTo>
                    <a:pt x="95250" y="1847850"/>
                  </a:moveTo>
                  <a:lnTo>
                    <a:pt x="1219200" y="685800"/>
                  </a:lnTo>
                  <a:lnTo>
                    <a:pt x="1200150" y="1447800"/>
                  </a:lnTo>
                  <a:lnTo>
                    <a:pt x="1733550" y="0"/>
                  </a:lnTo>
                  <a:lnTo>
                    <a:pt x="2000250" y="1047750"/>
                  </a:lnTo>
                  <a:lnTo>
                    <a:pt x="1981200" y="76200"/>
                  </a:lnTo>
                  <a:lnTo>
                    <a:pt x="3219450" y="1962150"/>
                  </a:lnTo>
                  <a:lnTo>
                    <a:pt x="0" y="1962150"/>
                  </a:lnTo>
                  <a:lnTo>
                    <a:pt x="95250" y="1847850"/>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1" name="Group 30">
              <a:extLst>
                <a:ext uri="{FF2B5EF4-FFF2-40B4-BE49-F238E27FC236}">
                  <a16:creationId xmlns:a16="http://schemas.microsoft.com/office/drawing/2014/main" id="{D5A3FE1F-E7F2-4506-8BC3-678DA15FEF9B}"/>
                </a:ext>
              </a:extLst>
            </p:cNvPr>
            <p:cNvGrpSpPr/>
            <p:nvPr userDrawn="1"/>
          </p:nvGrpSpPr>
          <p:grpSpPr>
            <a:xfrm>
              <a:off x="11839003" y="-1865451"/>
              <a:ext cx="3432048" cy="1797698"/>
              <a:chOff x="10600231" y="-1470489"/>
              <a:chExt cx="3432048" cy="1797698"/>
            </a:xfrm>
          </p:grpSpPr>
          <p:sp>
            <p:nvSpPr>
              <p:cNvPr id="23" name="Isosceles Triangle 22">
                <a:extLst>
                  <a:ext uri="{FF2B5EF4-FFF2-40B4-BE49-F238E27FC236}">
                    <a16:creationId xmlns:a16="http://schemas.microsoft.com/office/drawing/2014/main" id="{4DCA83C3-C02C-4655-BDF1-F2C0F30ED95B}"/>
                  </a:ext>
                </a:extLst>
              </p:cNvPr>
              <p:cNvSpPr/>
              <p:nvPr userDrawn="1"/>
            </p:nvSpPr>
            <p:spPr>
              <a:xfrm>
                <a:off x="10600231" y="-1470489"/>
                <a:ext cx="3432048" cy="1797698"/>
              </a:xfrm>
              <a:prstGeom prst="triangle">
                <a:avLst/>
              </a:prstGeom>
              <a:solidFill>
                <a:schemeClr val="accent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Isosceles Triangle 4">
                <a:extLst>
                  <a:ext uri="{FF2B5EF4-FFF2-40B4-BE49-F238E27FC236}">
                    <a16:creationId xmlns:a16="http://schemas.microsoft.com/office/drawing/2014/main" id="{731DEFF2-4464-4079-87E6-7E6BB8F7664F}"/>
                  </a:ext>
                </a:extLst>
              </p:cNvPr>
              <p:cNvSpPr/>
              <p:nvPr userDrawn="1"/>
            </p:nvSpPr>
            <p:spPr>
              <a:xfrm>
                <a:off x="10600231" y="-1470489"/>
                <a:ext cx="3432048" cy="1797698"/>
              </a:xfrm>
              <a:prstGeom prst="triangle">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pic>
        <p:nvPicPr>
          <p:cNvPr id="49" name="Picture 48">
            <a:extLst>
              <a:ext uri="{FF2B5EF4-FFF2-40B4-BE49-F238E27FC236}">
                <a16:creationId xmlns:a16="http://schemas.microsoft.com/office/drawing/2014/main" id="{16ED3E33-ED01-4D56-B3F7-25C0802B37C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22815" r="19129" b="13182"/>
          <a:stretch/>
        </p:blipFill>
        <p:spPr>
          <a:xfrm>
            <a:off x="0" y="2687646"/>
            <a:ext cx="3238500" cy="2466487"/>
          </a:xfrm>
          <a:prstGeom prst="rect">
            <a:avLst/>
          </a:prstGeom>
        </p:spPr>
      </p:pic>
      <p:pic>
        <p:nvPicPr>
          <p:cNvPr id="19" name="Picture 18">
            <a:extLst>
              <a:ext uri="{FF2B5EF4-FFF2-40B4-BE49-F238E27FC236}">
                <a16:creationId xmlns:a16="http://schemas.microsoft.com/office/drawing/2014/main" id="{31C88A45-A9AF-43A0-8096-A4C5227D25BB}"/>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40354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3024" userDrawn="1">
          <p15:clr>
            <a:srgbClr val="FBAE40"/>
          </p15:clr>
        </p15:guide>
        <p15:guide id="4" orient="horz" pos="2796">
          <p15:clr>
            <a:srgbClr val="FBAE40"/>
          </p15:clr>
        </p15:guide>
        <p15:guide id="6" orient="horz" pos="444">
          <p15:clr>
            <a:srgbClr val="FBAE40"/>
          </p15:clr>
        </p15:guide>
        <p15:guide id="8" pos="52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ortanc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BE70F6-4393-43E0-BBB2-64EEA19F4F4B}"/>
              </a:ext>
            </a:extLst>
          </p:cNvPr>
          <p:cNvSpPr/>
          <p:nvPr/>
        </p:nvSpPr>
        <p:spPr>
          <a:xfrm>
            <a:off x="0" y="1"/>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854BCEB5-82C4-4CD9-8699-FC45DA1DD9B6}"/>
              </a:ext>
            </a:extLst>
          </p:cNvPr>
          <p:cNvGrpSpPr/>
          <p:nvPr userDrawn="1"/>
        </p:nvGrpSpPr>
        <p:grpSpPr>
          <a:xfrm>
            <a:off x="584869" y="524553"/>
            <a:ext cx="2755783" cy="4094395"/>
            <a:chOff x="584869" y="524553"/>
            <a:chExt cx="2755783" cy="4094395"/>
          </a:xfrm>
        </p:grpSpPr>
        <p:sp>
          <p:nvSpPr>
            <p:cNvPr id="40" name="Oval 39">
              <a:extLst>
                <a:ext uri="{FF2B5EF4-FFF2-40B4-BE49-F238E27FC236}">
                  <a16:creationId xmlns:a16="http://schemas.microsoft.com/office/drawing/2014/main" id="{36BCBE9B-DD38-486F-8090-6AFDCB614070}"/>
                </a:ext>
              </a:extLst>
            </p:cNvPr>
            <p:cNvSpPr/>
            <p:nvPr>
              <p:custDataLst>
                <p:tags r:id="rId2"/>
              </p:custDataLst>
            </p:nvPr>
          </p:nvSpPr>
          <p:spPr>
            <a:xfrm>
              <a:off x="2411797" y="2807542"/>
              <a:ext cx="688743" cy="67838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1" name="Oval 40">
              <a:extLst>
                <a:ext uri="{FF2B5EF4-FFF2-40B4-BE49-F238E27FC236}">
                  <a16:creationId xmlns:a16="http://schemas.microsoft.com/office/drawing/2014/main" id="{A70C1521-958A-4FF4-A24C-76D20255F143}"/>
                </a:ext>
              </a:extLst>
            </p:cNvPr>
            <p:cNvSpPr/>
            <p:nvPr>
              <p:custDataLst>
                <p:tags r:id="rId3"/>
              </p:custDataLst>
            </p:nvPr>
          </p:nvSpPr>
          <p:spPr>
            <a:xfrm>
              <a:off x="824981" y="2807542"/>
              <a:ext cx="688743" cy="67838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2" name="Round Same Side Corner Rectangle 2">
              <a:extLst>
                <a:ext uri="{FF2B5EF4-FFF2-40B4-BE49-F238E27FC236}">
                  <a16:creationId xmlns:a16="http://schemas.microsoft.com/office/drawing/2014/main" id="{535685A3-D40F-4926-A5D1-12B1C2EEFB36}"/>
                </a:ext>
              </a:extLst>
            </p:cNvPr>
            <p:cNvSpPr/>
            <p:nvPr>
              <p:custDataLst>
                <p:tags r:id="rId4"/>
              </p:custDataLst>
            </p:nvPr>
          </p:nvSpPr>
          <p:spPr>
            <a:xfrm>
              <a:off x="584869" y="3507583"/>
              <a:ext cx="853366" cy="1010560"/>
            </a:xfrm>
            <a:custGeom>
              <a:avLst/>
              <a:gdLst>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382099 w 2082900"/>
                <a:gd name="connsiteY5" fmla="*/ 2505 h 842962"/>
                <a:gd name="connsiteX6" fmla="*/ 1370181 w 2082900"/>
                <a:gd name="connsiteY6" fmla="*/ 0 h 842962"/>
                <a:gd name="connsiteX7" fmla="*/ 1370186 w 2082900"/>
                <a:gd name="connsiteY7" fmla="*/ 1 h 842962"/>
                <a:gd name="connsiteX8" fmla="*/ 1370111 w 2082900"/>
                <a:gd name="connsiteY8" fmla="*/ 1 h 842962"/>
                <a:gd name="connsiteX9" fmla="*/ 1370181 w 2082900"/>
                <a:gd name="connsiteY9" fmla="*/ 0 h 842962"/>
                <a:gd name="connsiteX0" fmla="*/ 1382099 w 1589166"/>
                <a:gd name="connsiteY0" fmla="*/ 2505 h 842962"/>
                <a:gd name="connsiteX1" fmla="*/ 1129232 w 1589166"/>
                <a:gd name="connsiteY1" fmla="*/ 840078 h 842962"/>
                <a:gd name="connsiteX2" fmla="*/ 3343 w 1589166"/>
                <a:gd name="connsiteY2" fmla="*/ 842962 h 842962"/>
                <a:gd name="connsiteX3" fmla="*/ 693905 w 1589166"/>
                <a:gd name="connsiteY3" fmla="*/ 9524 h 842962"/>
                <a:gd name="connsiteX4" fmla="*/ 706957 w 1589166"/>
                <a:gd name="connsiteY4" fmla="*/ 9340 h 842962"/>
                <a:gd name="connsiteX5" fmla="*/ 1382099 w 1589166"/>
                <a:gd name="connsiteY5" fmla="*/ 2505 h 842962"/>
                <a:gd name="connsiteX6" fmla="*/ 1370181 w 1589166"/>
                <a:gd name="connsiteY6" fmla="*/ 0 h 842962"/>
                <a:gd name="connsiteX7" fmla="*/ 1370186 w 1589166"/>
                <a:gd name="connsiteY7" fmla="*/ 1 h 842962"/>
                <a:gd name="connsiteX8" fmla="*/ 1370111 w 1589166"/>
                <a:gd name="connsiteY8" fmla="*/ 1 h 842962"/>
                <a:gd name="connsiteX9" fmla="*/ 1370181 w 1589166"/>
                <a:gd name="connsiteY9" fmla="*/ 0 h 842962"/>
                <a:gd name="connsiteX0" fmla="*/ 1382099 w 1560544"/>
                <a:gd name="connsiteY0" fmla="*/ 2505 h 842962"/>
                <a:gd name="connsiteX1" fmla="*/ 1129232 w 1560544"/>
                <a:gd name="connsiteY1" fmla="*/ 840078 h 842962"/>
                <a:gd name="connsiteX2" fmla="*/ 3343 w 1560544"/>
                <a:gd name="connsiteY2" fmla="*/ 842962 h 842962"/>
                <a:gd name="connsiteX3" fmla="*/ 693905 w 1560544"/>
                <a:gd name="connsiteY3" fmla="*/ 9524 h 842962"/>
                <a:gd name="connsiteX4" fmla="*/ 706957 w 1560544"/>
                <a:gd name="connsiteY4" fmla="*/ 9340 h 842962"/>
                <a:gd name="connsiteX5" fmla="*/ 1382099 w 1560544"/>
                <a:gd name="connsiteY5" fmla="*/ 2505 h 842962"/>
                <a:gd name="connsiteX6" fmla="*/ 1370181 w 1560544"/>
                <a:gd name="connsiteY6" fmla="*/ 0 h 842962"/>
                <a:gd name="connsiteX7" fmla="*/ 1370186 w 1560544"/>
                <a:gd name="connsiteY7" fmla="*/ 1 h 842962"/>
                <a:gd name="connsiteX8" fmla="*/ 1370111 w 1560544"/>
                <a:gd name="connsiteY8" fmla="*/ 1 h 842962"/>
                <a:gd name="connsiteX9" fmla="*/ 1370181 w 1560544"/>
                <a:gd name="connsiteY9" fmla="*/ 0 h 842962"/>
                <a:gd name="connsiteX0" fmla="*/ 1382099 w 1526016"/>
                <a:gd name="connsiteY0" fmla="*/ 22311 h 862768"/>
                <a:gd name="connsiteX1" fmla="*/ 1518756 w 1526016"/>
                <a:gd name="connsiteY1" fmla="*/ 77213 h 862768"/>
                <a:gd name="connsiteX2" fmla="*/ 1129232 w 1526016"/>
                <a:gd name="connsiteY2" fmla="*/ 859884 h 862768"/>
                <a:gd name="connsiteX3" fmla="*/ 3343 w 1526016"/>
                <a:gd name="connsiteY3" fmla="*/ 862768 h 862768"/>
                <a:gd name="connsiteX4" fmla="*/ 693905 w 1526016"/>
                <a:gd name="connsiteY4" fmla="*/ 29330 h 862768"/>
                <a:gd name="connsiteX5" fmla="*/ 706957 w 1526016"/>
                <a:gd name="connsiteY5" fmla="*/ 29146 h 862768"/>
                <a:gd name="connsiteX6" fmla="*/ 1382099 w 1526016"/>
                <a:gd name="connsiteY6" fmla="*/ 22311 h 862768"/>
                <a:gd name="connsiteX7" fmla="*/ 1370181 w 1526016"/>
                <a:gd name="connsiteY7" fmla="*/ 19806 h 862768"/>
                <a:gd name="connsiteX8" fmla="*/ 1370186 w 1526016"/>
                <a:gd name="connsiteY8" fmla="*/ 19807 h 862768"/>
                <a:gd name="connsiteX9" fmla="*/ 1370111 w 1526016"/>
                <a:gd name="connsiteY9" fmla="*/ 19807 h 862768"/>
                <a:gd name="connsiteX10" fmla="*/ 1370181 w 1526016"/>
                <a:gd name="connsiteY10" fmla="*/ 19806 h 862768"/>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69623"/>
                <a:gd name="connsiteY0" fmla="*/ 2789 h 843246"/>
                <a:gd name="connsiteX1" fmla="*/ 1569623 w 1569623"/>
                <a:gd name="connsiteY1" fmla="*/ 74999 h 843246"/>
                <a:gd name="connsiteX2" fmla="*/ 1129232 w 1569623"/>
                <a:gd name="connsiteY2" fmla="*/ 840362 h 843246"/>
                <a:gd name="connsiteX3" fmla="*/ 3343 w 1569623"/>
                <a:gd name="connsiteY3" fmla="*/ 843246 h 843246"/>
                <a:gd name="connsiteX4" fmla="*/ 693905 w 1569623"/>
                <a:gd name="connsiteY4" fmla="*/ 9808 h 843246"/>
                <a:gd name="connsiteX5" fmla="*/ 706957 w 1569623"/>
                <a:gd name="connsiteY5" fmla="*/ 9624 h 843246"/>
                <a:gd name="connsiteX6" fmla="*/ 962055 w 1569623"/>
                <a:gd name="connsiteY6" fmla="*/ 0 h 843246"/>
                <a:gd name="connsiteX7" fmla="*/ 1382099 w 1569623"/>
                <a:gd name="connsiteY7" fmla="*/ 2789 h 843246"/>
                <a:gd name="connsiteX8" fmla="*/ 1370181 w 1569623"/>
                <a:gd name="connsiteY8" fmla="*/ 284 h 843246"/>
                <a:gd name="connsiteX9" fmla="*/ 1370186 w 1569623"/>
                <a:gd name="connsiteY9" fmla="*/ 285 h 843246"/>
                <a:gd name="connsiteX10" fmla="*/ 1370111 w 1569623"/>
                <a:gd name="connsiteY10" fmla="*/ 285 h 843246"/>
                <a:gd name="connsiteX11" fmla="*/ 1370181 w 1569623"/>
                <a:gd name="connsiteY11" fmla="*/ 284 h 84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623" h="843246">
                  <a:moveTo>
                    <a:pt x="1382099" y="2789"/>
                  </a:moveTo>
                  <a:cubicBezTo>
                    <a:pt x="1406873" y="12357"/>
                    <a:pt x="1510033" y="13287"/>
                    <a:pt x="1569623" y="74999"/>
                  </a:cubicBezTo>
                  <a:cubicBezTo>
                    <a:pt x="1234994" y="237671"/>
                    <a:pt x="1114751" y="674822"/>
                    <a:pt x="1129232" y="840362"/>
                  </a:cubicBezTo>
                  <a:lnTo>
                    <a:pt x="3343" y="843246"/>
                  </a:lnTo>
                  <a:cubicBezTo>
                    <a:pt x="-26027" y="524952"/>
                    <a:pt x="132724" y="113789"/>
                    <a:pt x="693905" y="9808"/>
                  </a:cubicBezTo>
                  <a:lnTo>
                    <a:pt x="706957" y="9624"/>
                  </a:lnTo>
                  <a:cubicBezTo>
                    <a:pt x="840737" y="6416"/>
                    <a:pt x="828275" y="3208"/>
                    <a:pt x="962055" y="0"/>
                  </a:cubicBezTo>
                  <a:cubicBezTo>
                    <a:pt x="993977" y="930"/>
                    <a:pt x="1242084" y="1859"/>
                    <a:pt x="1382099" y="2789"/>
                  </a:cubicBezTo>
                  <a:close/>
                  <a:moveTo>
                    <a:pt x="1370181" y="284"/>
                  </a:moveTo>
                  <a:cubicBezTo>
                    <a:pt x="1370183" y="284"/>
                    <a:pt x="1370184" y="285"/>
                    <a:pt x="1370186" y="285"/>
                  </a:cubicBezTo>
                  <a:lnTo>
                    <a:pt x="1370111" y="285"/>
                  </a:lnTo>
                  <a:cubicBezTo>
                    <a:pt x="1370134" y="285"/>
                    <a:pt x="1370158" y="284"/>
                    <a:pt x="1370181" y="284"/>
                  </a:cubicBez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5" name="Oval 44">
              <a:extLst>
                <a:ext uri="{FF2B5EF4-FFF2-40B4-BE49-F238E27FC236}">
                  <a16:creationId xmlns:a16="http://schemas.microsoft.com/office/drawing/2014/main" id="{294320BC-DBF4-42D3-948D-3AB05896335F}"/>
                </a:ext>
              </a:extLst>
            </p:cNvPr>
            <p:cNvSpPr/>
            <p:nvPr/>
          </p:nvSpPr>
          <p:spPr>
            <a:xfrm>
              <a:off x="1520509" y="2528641"/>
              <a:ext cx="882289" cy="869020"/>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6" name="Round Same Side Corner Rectangle 2">
              <a:extLst>
                <a:ext uri="{FF2B5EF4-FFF2-40B4-BE49-F238E27FC236}">
                  <a16:creationId xmlns:a16="http://schemas.microsoft.com/office/drawing/2014/main" id="{81896845-1FB5-4456-858F-49FF2C4038E6}"/>
                </a:ext>
              </a:extLst>
            </p:cNvPr>
            <p:cNvSpPr/>
            <p:nvPr/>
          </p:nvSpPr>
          <p:spPr>
            <a:xfrm>
              <a:off x="1237435" y="3406779"/>
              <a:ext cx="1450651" cy="1212169"/>
            </a:xfrm>
            <a:custGeom>
              <a:avLst/>
              <a:gdLst>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382099 w 2082900"/>
                <a:gd name="connsiteY5" fmla="*/ 2505 h 842962"/>
                <a:gd name="connsiteX6" fmla="*/ 1370181 w 2082900"/>
                <a:gd name="connsiteY6" fmla="*/ 0 h 842962"/>
                <a:gd name="connsiteX7" fmla="*/ 1370186 w 2082900"/>
                <a:gd name="connsiteY7" fmla="*/ 1 h 842962"/>
                <a:gd name="connsiteX8" fmla="*/ 1370111 w 2082900"/>
                <a:gd name="connsiteY8" fmla="*/ 1 h 842962"/>
                <a:gd name="connsiteX9" fmla="*/ 1370181 w 2082900"/>
                <a:gd name="connsiteY9" fmla="*/ 0 h 842962"/>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042534 w 2082900"/>
                <a:gd name="connsiteY5" fmla="*/ 5671 h 842962"/>
                <a:gd name="connsiteX6" fmla="*/ 1382099 w 2082900"/>
                <a:gd name="connsiteY6" fmla="*/ 2505 h 842962"/>
                <a:gd name="connsiteX7" fmla="*/ 1370181 w 2082900"/>
                <a:gd name="connsiteY7" fmla="*/ 0 h 842962"/>
                <a:gd name="connsiteX8" fmla="*/ 1370186 w 2082900"/>
                <a:gd name="connsiteY8" fmla="*/ 1 h 842962"/>
                <a:gd name="connsiteX9" fmla="*/ 1370111 w 2082900"/>
                <a:gd name="connsiteY9" fmla="*/ 1 h 842962"/>
                <a:gd name="connsiteX10" fmla="*/ 1370181 w 2082900"/>
                <a:gd name="connsiteY10" fmla="*/ 0 h 842962"/>
                <a:gd name="connsiteX0" fmla="*/ 1382099 w 2082900"/>
                <a:gd name="connsiteY0" fmla="*/ 2504 h 842961"/>
                <a:gd name="connsiteX1" fmla="*/ 2070268 w 2082900"/>
                <a:gd name="connsiteY1" fmla="*/ 842961 h 842961"/>
                <a:gd name="connsiteX2" fmla="*/ 3343 w 2082900"/>
                <a:gd name="connsiteY2" fmla="*/ 842961 h 842961"/>
                <a:gd name="connsiteX3" fmla="*/ 693905 w 2082900"/>
                <a:gd name="connsiteY3" fmla="*/ 9523 h 842961"/>
                <a:gd name="connsiteX4" fmla="*/ 706957 w 2082900"/>
                <a:gd name="connsiteY4" fmla="*/ 9339 h 842961"/>
                <a:gd name="connsiteX5" fmla="*/ 1042534 w 2082900"/>
                <a:gd name="connsiteY5" fmla="*/ 5670 h 842961"/>
                <a:gd name="connsiteX6" fmla="*/ 1382099 w 2082900"/>
                <a:gd name="connsiteY6" fmla="*/ 2504 h 842961"/>
                <a:gd name="connsiteX7" fmla="*/ 1370111 w 2082900"/>
                <a:gd name="connsiteY7" fmla="*/ 0 h 842961"/>
                <a:gd name="connsiteX8" fmla="*/ 1370186 w 2082900"/>
                <a:gd name="connsiteY8" fmla="*/ 0 h 842961"/>
                <a:gd name="connsiteX9" fmla="*/ 1370111 w 2082900"/>
                <a:gd name="connsiteY9" fmla="*/ 0 h 842961"/>
                <a:gd name="connsiteX0" fmla="*/ 1382099 w 2082900"/>
                <a:gd name="connsiteY0" fmla="*/ 0 h 840457"/>
                <a:gd name="connsiteX1" fmla="*/ 2070268 w 2082900"/>
                <a:gd name="connsiteY1" fmla="*/ 840457 h 840457"/>
                <a:gd name="connsiteX2" fmla="*/ 3343 w 2082900"/>
                <a:gd name="connsiteY2" fmla="*/ 840457 h 840457"/>
                <a:gd name="connsiteX3" fmla="*/ 693905 w 2082900"/>
                <a:gd name="connsiteY3" fmla="*/ 7019 h 840457"/>
                <a:gd name="connsiteX4" fmla="*/ 706957 w 2082900"/>
                <a:gd name="connsiteY4" fmla="*/ 6835 h 840457"/>
                <a:gd name="connsiteX5" fmla="*/ 1042534 w 2082900"/>
                <a:gd name="connsiteY5" fmla="*/ 3166 h 840457"/>
                <a:gd name="connsiteX6" fmla="*/ 1382099 w 2082900"/>
                <a:gd name="connsiteY6" fmla="*/ 0 h 8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900" h="840457">
                  <a:moveTo>
                    <a:pt x="1382099" y="0"/>
                  </a:moveTo>
                  <a:cubicBezTo>
                    <a:pt x="1942089" y="97383"/>
                    <a:pt x="2137261" y="534657"/>
                    <a:pt x="2070268" y="840457"/>
                  </a:cubicBezTo>
                  <a:lnTo>
                    <a:pt x="3343" y="840457"/>
                  </a:lnTo>
                  <a:cubicBezTo>
                    <a:pt x="-26027" y="522163"/>
                    <a:pt x="132724" y="111000"/>
                    <a:pt x="693905" y="7019"/>
                  </a:cubicBezTo>
                  <a:lnTo>
                    <a:pt x="706957" y="6835"/>
                  </a:lnTo>
                  <a:lnTo>
                    <a:pt x="1042534" y="3166"/>
                  </a:lnTo>
                  <a:lnTo>
                    <a:pt x="1382099" y="0"/>
                  </a:ln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4" name="Round Same Side Corner Rectangle 2">
              <a:extLst>
                <a:ext uri="{FF2B5EF4-FFF2-40B4-BE49-F238E27FC236}">
                  <a16:creationId xmlns:a16="http://schemas.microsoft.com/office/drawing/2014/main" id="{59BDEBB2-4D49-4A9C-A88F-2DD3937F1E58}"/>
                </a:ext>
              </a:extLst>
            </p:cNvPr>
            <p:cNvSpPr/>
            <p:nvPr>
              <p:custDataLst>
                <p:tags r:id="rId5"/>
              </p:custDataLst>
            </p:nvPr>
          </p:nvSpPr>
          <p:spPr>
            <a:xfrm flipH="1">
              <a:off x="2487286" y="3513504"/>
              <a:ext cx="853366" cy="1010560"/>
            </a:xfrm>
            <a:custGeom>
              <a:avLst/>
              <a:gdLst>
                <a:gd name="connsiteX0" fmla="*/ 1382099 w 2082900"/>
                <a:gd name="connsiteY0" fmla="*/ 2505 h 842962"/>
                <a:gd name="connsiteX1" fmla="*/ 2070268 w 2082900"/>
                <a:gd name="connsiteY1" fmla="*/ 842962 h 842962"/>
                <a:gd name="connsiteX2" fmla="*/ 3343 w 2082900"/>
                <a:gd name="connsiteY2" fmla="*/ 842962 h 842962"/>
                <a:gd name="connsiteX3" fmla="*/ 693905 w 2082900"/>
                <a:gd name="connsiteY3" fmla="*/ 9524 h 842962"/>
                <a:gd name="connsiteX4" fmla="*/ 706957 w 2082900"/>
                <a:gd name="connsiteY4" fmla="*/ 9340 h 842962"/>
                <a:gd name="connsiteX5" fmla="*/ 1382099 w 2082900"/>
                <a:gd name="connsiteY5" fmla="*/ 2505 h 842962"/>
                <a:gd name="connsiteX6" fmla="*/ 1370181 w 2082900"/>
                <a:gd name="connsiteY6" fmla="*/ 0 h 842962"/>
                <a:gd name="connsiteX7" fmla="*/ 1370186 w 2082900"/>
                <a:gd name="connsiteY7" fmla="*/ 1 h 842962"/>
                <a:gd name="connsiteX8" fmla="*/ 1370111 w 2082900"/>
                <a:gd name="connsiteY8" fmla="*/ 1 h 842962"/>
                <a:gd name="connsiteX9" fmla="*/ 1370181 w 2082900"/>
                <a:gd name="connsiteY9" fmla="*/ 0 h 842962"/>
                <a:gd name="connsiteX0" fmla="*/ 1382099 w 1589166"/>
                <a:gd name="connsiteY0" fmla="*/ 2505 h 842962"/>
                <a:gd name="connsiteX1" fmla="*/ 1129232 w 1589166"/>
                <a:gd name="connsiteY1" fmla="*/ 840078 h 842962"/>
                <a:gd name="connsiteX2" fmla="*/ 3343 w 1589166"/>
                <a:gd name="connsiteY2" fmla="*/ 842962 h 842962"/>
                <a:gd name="connsiteX3" fmla="*/ 693905 w 1589166"/>
                <a:gd name="connsiteY3" fmla="*/ 9524 h 842962"/>
                <a:gd name="connsiteX4" fmla="*/ 706957 w 1589166"/>
                <a:gd name="connsiteY4" fmla="*/ 9340 h 842962"/>
                <a:gd name="connsiteX5" fmla="*/ 1382099 w 1589166"/>
                <a:gd name="connsiteY5" fmla="*/ 2505 h 842962"/>
                <a:gd name="connsiteX6" fmla="*/ 1370181 w 1589166"/>
                <a:gd name="connsiteY6" fmla="*/ 0 h 842962"/>
                <a:gd name="connsiteX7" fmla="*/ 1370186 w 1589166"/>
                <a:gd name="connsiteY7" fmla="*/ 1 h 842962"/>
                <a:gd name="connsiteX8" fmla="*/ 1370111 w 1589166"/>
                <a:gd name="connsiteY8" fmla="*/ 1 h 842962"/>
                <a:gd name="connsiteX9" fmla="*/ 1370181 w 1589166"/>
                <a:gd name="connsiteY9" fmla="*/ 0 h 842962"/>
                <a:gd name="connsiteX0" fmla="*/ 1382099 w 1560544"/>
                <a:gd name="connsiteY0" fmla="*/ 2505 h 842962"/>
                <a:gd name="connsiteX1" fmla="*/ 1129232 w 1560544"/>
                <a:gd name="connsiteY1" fmla="*/ 840078 h 842962"/>
                <a:gd name="connsiteX2" fmla="*/ 3343 w 1560544"/>
                <a:gd name="connsiteY2" fmla="*/ 842962 h 842962"/>
                <a:gd name="connsiteX3" fmla="*/ 693905 w 1560544"/>
                <a:gd name="connsiteY3" fmla="*/ 9524 h 842962"/>
                <a:gd name="connsiteX4" fmla="*/ 706957 w 1560544"/>
                <a:gd name="connsiteY4" fmla="*/ 9340 h 842962"/>
                <a:gd name="connsiteX5" fmla="*/ 1382099 w 1560544"/>
                <a:gd name="connsiteY5" fmla="*/ 2505 h 842962"/>
                <a:gd name="connsiteX6" fmla="*/ 1370181 w 1560544"/>
                <a:gd name="connsiteY6" fmla="*/ 0 h 842962"/>
                <a:gd name="connsiteX7" fmla="*/ 1370186 w 1560544"/>
                <a:gd name="connsiteY7" fmla="*/ 1 h 842962"/>
                <a:gd name="connsiteX8" fmla="*/ 1370111 w 1560544"/>
                <a:gd name="connsiteY8" fmla="*/ 1 h 842962"/>
                <a:gd name="connsiteX9" fmla="*/ 1370181 w 1560544"/>
                <a:gd name="connsiteY9" fmla="*/ 0 h 842962"/>
                <a:gd name="connsiteX0" fmla="*/ 1382099 w 1526016"/>
                <a:gd name="connsiteY0" fmla="*/ 22311 h 862768"/>
                <a:gd name="connsiteX1" fmla="*/ 1518756 w 1526016"/>
                <a:gd name="connsiteY1" fmla="*/ 77213 h 862768"/>
                <a:gd name="connsiteX2" fmla="*/ 1129232 w 1526016"/>
                <a:gd name="connsiteY2" fmla="*/ 859884 h 862768"/>
                <a:gd name="connsiteX3" fmla="*/ 3343 w 1526016"/>
                <a:gd name="connsiteY3" fmla="*/ 862768 h 862768"/>
                <a:gd name="connsiteX4" fmla="*/ 693905 w 1526016"/>
                <a:gd name="connsiteY4" fmla="*/ 29330 h 862768"/>
                <a:gd name="connsiteX5" fmla="*/ 706957 w 1526016"/>
                <a:gd name="connsiteY5" fmla="*/ 29146 h 862768"/>
                <a:gd name="connsiteX6" fmla="*/ 1382099 w 1526016"/>
                <a:gd name="connsiteY6" fmla="*/ 22311 h 862768"/>
                <a:gd name="connsiteX7" fmla="*/ 1370181 w 1526016"/>
                <a:gd name="connsiteY7" fmla="*/ 19806 h 862768"/>
                <a:gd name="connsiteX8" fmla="*/ 1370186 w 1526016"/>
                <a:gd name="connsiteY8" fmla="*/ 19807 h 862768"/>
                <a:gd name="connsiteX9" fmla="*/ 1370111 w 1526016"/>
                <a:gd name="connsiteY9" fmla="*/ 19807 h 862768"/>
                <a:gd name="connsiteX10" fmla="*/ 1370181 w 1526016"/>
                <a:gd name="connsiteY10" fmla="*/ 19806 h 862768"/>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1382099 w 1575313"/>
                <a:gd name="connsiteY6" fmla="*/ 12672 h 853129"/>
                <a:gd name="connsiteX7" fmla="*/ 1370181 w 1575313"/>
                <a:gd name="connsiteY7" fmla="*/ 10167 h 853129"/>
                <a:gd name="connsiteX8" fmla="*/ 1370186 w 1575313"/>
                <a:gd name="connsiteY8" fmla="*/ 10168 h 853129"/>
                <a:gd name="connsiteX9" fmla="*/ 1370111 w 1575313"/>
                <a:gd name="connsiteY9" fmla="*/ 10168 h 853129"/>
                <a:gd name="connsiteX10" fmla="*/ 1370181 w 1575313"/>
                <a:gd name="connsiteY10"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75313"/>
                <a:gd name="connsiteY0" fmla="*/ 12672 h 853129"/>
                <a:gd name="connsiteX1" fmla="*/ 1569623 w 1575313"/>
                <a:gd name="connsiteY1" fmla="*/ 84882 h 853129"/>
                <a:gd name="connsiteX2" fmla="*/ 1129232 w 1575313"/>
                <a:gd name="connsiteY2" fmla="*/ 850245 h 853129"/>
                <a:gd name="connsiteX3" fmla="*/ 3343 w 1575313"/>
                <a:gd name="connsiteY3" fmla="*/ 853129 h 853129"/>
                <a:gd name="connsiteX4" fmla="*/ 693905 w 1575313"/>
                <a:gd name="connsiteY4" fmla="*/ 19691 h 853129"/>
                <a:gd name="connsiteX5" fmla="*/ 706957 w 1575313"/>
                <a:gd name="connsiteY5" fmla="*/ 19507 h 853129"/>
                <a:gd name="connsiteX6" fmla="*/ 962055 w 1575313"/>
                <a:gd name="connsiteY6" fmla="*/ 9883 h 853129"/>
                <a:gd name="connsiteX7" fmla="*/ 1382099 w 1575313"/>
                <a:gd name="connsiteY7" fmla="*/ 12672 h 853129"/>
                <a:gd name="connsiteX8" fmla="*/ 1370181 w 1575313"/>
                <a:gd name="connsiteY8" fmla="*/ 10167 h 853129"/>
                <a:gd name="connsiteX9" fmla="*/ 1370186 w 1575313"/>
                <a:gd name="connsiteY9" fmla="*/ 10168 h 853129"/>
                <a:gd name="connsiteX10" fmla="*/ 1370111 w 1575313"/>
                <a:gd name="connsiteY10" fmla="*/ 10168 h 853129"/>
                <a:gd name="connsiteX11" fmla="*/ 1370181 w 1575313"/>
                <a:gd name="connsiteY11" fmla="*/ 10167 h 853129"/>
                <a:gd name="connsiteX0" fmla="*/ 1382099 w 1569623"/>
                <a:gd name="connsiteY0" fmla="*/ 2789 h 843246"/>
                <a:gd name="connsiteX1" fmla="*/ 1569623 w 1569623"/>
                <a:gd name="connsiteY1" fmla="*/ 74999 h 843246"/>
                <a:gd name="connsiteX2" fmla="*/ 1129232 w 1569623"/>
                <a:gd name="connsiteY2" fmla="*/ 840362 h 843246"/>
                <a:gd name="connsiteX3" fmla="*/ 3343 w 1569623"/>
                <a:gd name="connsiteY3" fmla="*/ 843246 h 843246"/>
                <a:gd name="connsiteX4" fmla="*/ 693905 w 1569623"/>
                <a:gd name="connsiteY4" fmla="*/ 9808 h 843246"/>
                <a:gd name="connsiteX5" fmla="*/ 706957 w 1569623"/>
                <a:gd name="connsiteY5" fmla="*/ 9624 h 843246"/>
                <a:gd name="connsiteX6" fmla="*/ 962055 w 1569623"/>
                <a:gd name="connsiteY6" fmla="*/ 0 h 843246"/>
                <a:gd name="connsiteX7" fmla="*/ 1382099 w 1569623"/>
                <a:gd name="connsiteY7" fmla="*/ 2789 h 843246"/>
                <a:gd name="connsiteX8" fmla="*/ 1370181 w 1569623"/>
                <a:gd name="connsiteY8" fmla="*/ 284 h 843246"/>
                <a:gd name="connsiteX9" fmla="*/ 1370186 w 1569623"/>
                <a:gd name="connsiteY9" fmla="*/ 285 h 843246"/>
                <a:gd name="connsiteX10" fmla="*/ 1370111 w 1569623"/>
                <a:gd name="connsiteY10" fmla="*/ 285 h 843246"/>
                <a:gd name="connsiteX11" fmla="*/ 1370181 w 1569623"/>
                <a:gd name="connsiteY11" fmla="*/ 284 h 84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623" h="843246">
                  <a:moveTo>
                    <a:pt x="1382099" y="2789"/>
                  </a:moveTo>
                  <a:cubicBezTo>
                    <a:pt x="1406873" y="12357"/>
                    <a:pt x="1510033" y="13287"/>
                    <a:pt x="1569623" y="74999"/>
                  </a:cubicBezTo>
                  <a:cubicBezTo>
                    <a:pt x="1234994" y="237671"/>
                    <a:pt x="1114751" y="674822"/>
                    <a:pt x="1129232" y="840362"/>
                  </a:cubicBezTo>
                  <a:lnTo>
                    <a:pt x="3343" y="843246"/>
                  </a:lnTo>
                  <a:cubicBezTo>
                    <a:pt x="-26027" y="524952"/>
                    <a:pt x="132724" y="113789"/>
                    <a:pt x="693905" y="9808"/>
                  </a:cubicBezTo>
                  <a:lnTo>
                    <a:pt x="706957" y="9624"/>
                  </a:lnTo>
                  <a:cubicBezTo>
                    <a:pt x="840737" y="6416"/>
                    <a:pt x="828275" y="3208"/>
                    <a:pt x="962055" y="0"/>
                  </a:cubicBezTo>
                  <a:cubicBezTo>
                    <a:pt x="993977" y="930"/>
                    <a:pt x="1242084" y="1859"/>
                    <a:pt x="1382099" y="2789"/>
                  </a:cubicBezTo>
                  <a:close/>
                  <a:moveTo>
                    <a:pt x="1370181" y="284"/>
                  </a:moveTo>
                  <a:cubicBezTo>
                    <a:pt x="1370183" y="284"/>
                    <a:pt x="1370184" y="285"/>
                    <a:pt x="1370186" y="285"/>
                  </a:cubicBezTo>
                  <a:lnTo>
                    <a:pt x="1370111" y="285"/>
                  </a:lnTo>
                  <a:cubicBezTo>
                    <a:pt x="1370134" y="285"/>
                    <a:pt x="1370158" y="284"/>
                    <a:pt x="1370181" y="284"/>
                  </a:cubicBez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a:extLst>
                <a:ext uri="{FF2B5EF4-FFF2-40B4-BE49-F238E27FC236}">
                  <a16:creationId xmlns:a16="http://schemas.microsoft.com/office/drawing/2014/main" id="{26E2E56A-AC17-45D4-9F71-400C511B1702}"/>
                </a:ext>
              </a:extLst>
            </p:cNvPr>
            <p:cNvSpPr/>
            <p:nvPr>
              <p:custDataLst>
                <p:tags r:id="rId6"/>
              </p:custDataLst>
            </p:nvPr>
          </p:nvSpPr>
          <p:spPr>
            <a:xfrm>
              <a:off x="898197" y="2595087"/>
              <a:ext cx="113355" cy="111650"/>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Oval 21">
              <a:extLst>
                <a:ext uri="{FF2B5EF4-FFF2-40B4-BE49-F238E27FC236}">
                  <a16:creationId xmlns:a16="http://schemas.microsoft.com/office/drawing/2014/main" id="{7E0568C1-1904-4F2B-9ECC-61F500F5DEB4}"/>
                </a:ext>
              </a:extLst>
            </p:cNvPr>
            <p:cNvSpPr/>
            <p:nvPr>
              <p:custDataLst>
                <p:tags r:id="rId7"/>
              </p:custDataLst>
            </p:nvPr>
          </p:nvSpPr>
          <p:spPr>
            <a:xfrm>
              <a:off x="841519" y="2402384"/>
              <a:ext cx="147223" cy="145008"/>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Oval 22">
              <a:extLst>
                <a:ext uri="{FF2B5EF4-FFF2-40B4-BE49-F238E27FC236}">
                  <a16:creationId xmlns:a16="http://schemas.microsoft.com/office/drawing/2014/main" id="{782F44BD-236C-4D63-91DE-0B124739A571}"/>
                </a:ext>
              </a:extLst>
            </p:cNvPr>
            <p:cNvSpPr/>
            <p:nvPr>
              <p:custDataLst>
                <p:tags r:id="rId8"/>
              </p:custDataLst>
            </p:nvPr>
          </p:nvSpPr>
          <p:spPr>
            <a:xfrm>
              <a:off x="802171" y="2142235"/>
              <a:ext cx="186571" cy="183764"/>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Oval 23">
              <a:extLst>
                <a:ext uri="{FF2B5EF4-FFF2-40B4-BE49-F238E27FC236}">
                  <a16:creationId xmlns:a16="http://schemas.microsoft.com/office/drawing/2014/main" id="{0014718B-9C8E-4301-9DA6-E5D239347129}"/>
                </a:ext>
              </a:extLst>
            </p:cNvPr>
            <p:cNvSpPr/>
            <p:nvPr>
              <p:custDataLst>
                <p:tags r:id="rId9"/>
              </p:custDataLst>
            </p:nvPr>
          </p:nvSpPr>
          <p:spPr>
            <a:xfrm>
              <a:off x="898197" y="1891754"/>
              <a:ext cx="220439" cy="21712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6" name="Oval 35">
              <a:extLst>
                <a:ext uri="{FF2B5EF4-FFF2-40B4-BE49-F238E27FC236}">
                  <a16:creationId xmlns:a16="http://schemas.microsoft.com/office/drawing/2014/main" id="{BA7B1A6A-C223-4EFB-9B09-A0994CB021F8}"/>
                </a:ext>
              </a:extLst>
            </p:cNvPr>
            <p:cNvSpPr/>
            <p:nvPr>
              <p:custDataLst>
                <p:tags r:id="rId10"/>
              </p:custDataLst>
            </p:nvPr>
          </p:nvSpPr>
          <p:spPr>
            <a:xfrm>
              <a:off x="2863252" y="2595087"/>
              <a:ext cx="113355" cy="111650"/>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Oval 36">
              <a:extLst>
                <a:ext uri="{FF2B5EF4-FFF2-40B4-BE49-F238E27FC236}">
                  <a16:creationId xmlns:a16="http://schemas.microsoft.com/office/drawing/2014/main" id="{C497DACD-0E06-4CA7-92B6-7FBAEC656399}"/>
                </a:ext>
              </a:extLst>
            </p:cNvPr>
            <p:cNvSpPr/>
            <p:nvPr>
              <p:custDataLst>
                <p:tags r:id="rId11"/>
              </p:custDataLst>
            </p:nvPr>
          </p:nvSpPr>
          <p:spPr>
            <a:xfrm>
              <a:off x="2886062" y="2402385"/>
              <a:ext cx="147223" cy="145008"/>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Oval 37">
              <a:extLst>
                <a:ext uri="{FF2B5EF4-FFF2-40B4-BE49-F238E27FC236}">
                  <a16:creationId xmlns:a16="http://schemas.microsoft.com/office/drawing/2014/main" id="{1C853BE5-AA30-44AE-95E7-F79717F2AC01}"/>
                </a:ext>
              </a:extLst>
            </p:cNvPr>
            <p:cNvSpPr/>
            <p:nvPr>
              <p:custDataLst>
                <p:tags r:id="rId12"/>
              </p:custDataLst>
            </p:nvPr>
          </p:nvSpPr>
          <p:spPr>
            <a:xfrm>
              <a:off x="2886062" y="2142235"/>
              <a:ext cx="186571" cy="183764"/>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Oval 38">
              <a:extLst>
                <a:ext uri="{FF2B5EF4-FFF2-40B4-BE49-F238E27FC236}">
                  <a16:creationId xmlns:a16="http://schemas.microsoft.com/office/drawing/2014/main" id="{A505D1A5-1280-4D5A-ADAC-3DC1DB9EDC5C}"/>
                </a:ext>
              </a:extLst>
            </p:cNvPr>
            <p:cNvSpPr/>
            <p:nvPr>
              <p:custDataLst>
                <p:tags r:id="rId13"/>
              </p:custDataLst>
            </p:nvPr>
          </p:nvSpPr>
          <p:spPr>
            <a:xfrm>
              <a:off x="2756168" y="1891754"/>
              <a:ext cx="220439" cy="21712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BB386FDB-CD09-4B2F-850E-4E61F38ACA65}"/>
                </a:ext>
              </a:extLst>
            </p:cNvPr>
            <p:cNvSpPr/>
            <p:nvPr>
              <p:custDataLst>
                <p:tags r:id="rId14"/>
              </p:custDataLst>
            </p:nvPr>
          </p:nvSpPr>
          <p:spPr>
            <a:xfrm>
              <a:off x="1660478" y="2325937"/>
              <a:ext cx="151226" cy="148951"/>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Oval 26">
              <a:extLst>
                <a:ext uri="{FF2B5EF4-FFF2-40B4-BE49-F238E27FC236}">
                  <a16:creationId xmlns:a16="http://schemas.microsoft.com/office/drawing/2014/main" id="{91B158CF-B97B-4209-8CA7-F874B6714CA5}"/>
                </a:ext>
              </a:extLst>
            </p:cNvPr>
            <p:cNvSpPr/>
            <p:nvPr>
              <p:custDataLst>
                <p:tags r:id="rId15"/>
              </p:custDataLst>
            </p:nvPr>
          </p:nvSpPr>
          <p:spPr>
            <a:xfrm>
              <a:off x="1660478" y="1966937"/>
              <a:ext cx="220439" cy="217123"/>
            </a:xfrm>
            <a:prstGeom prst="ellipse">
              <a:avLst/>
            </a:pr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Freeform: Shape 27">
              <a:extLst>
                <a:ext uri="{FF2B5EF4-FFF2-40B4-BE49-F238E27FC236}">
                  <a16:creationId xmlns:a16="http://schemas.microsoft.com/office/drawing/2014/main" id="{BE32D38B-E804-41E5-994D-D7D816BC3D21}"/>
                </a:ext>
              </a:extLst>
            </p:cNvPr>
            <p:cNvSpPr/>
            <p:nvPr>
              <p:custDataLst>
                <p:tags r:id="rId16"/>
              </p:custDataLst>
            </p:nvPr>
          </p:nvSpPr>
          <p:spPr>
            <a:xfrm>
              <a:off x="636556" y="524553"/>
              <a:ext cx="2438196" cy="1446819"/>
            </a:xfrm>
            <a:custGeom>
              <a:avLst/>
              <a:gdLst>
                <a:gd name="connsiteX0" fmla="*/ 776380 w 2530841"/>
                <a:gd name="connsiteY0" fmla="*/ 0 h 1501794"/>
                <a:gd name="connsiteX1" fmla="*/ 1153297 w 2530841"/>
                <a:gd name="connsiteY1" fmla="*/ 156124 h 1501794"/>
                <a:gd name="connsiteX2" fmla="*/ 1197630 w 2530841"/>
                <a:gd name="connsiteY2" fmla="*/ 209856 h 1501794"/>
                <a:gd name="connsiteX3" fmla="*/ 1217831 w 2530841"/>
                <a:gd name="connsiteY3" fmla="*/ 172638 h 1501794"/>
                <a:gd name="connsiteX4" fmla="*/ 1521205 w 2530841"/>
                <a:gd name="connsiteY4" fmla="*/ 11335 h 1501794"/>
                <a:gd name="connsiteX5" fmla="*/ 1824580 w 2530841"/>
                <a:gd name="connsiteY5" fmla="*/ 172638 h 1501794"/>
                <a:gd name="connsiteX6" fmla="*/ 1853041 w 2530841"/>
                <a:gd name="connsiteY6" fmla="*/ 225074 h 1501794"/>
                <a:gd name="connsiteX7" fmla="*/ 1889565 w 2530841"/>
                <a:gd name="connsiteY7" fmla="*/ 216657 h 1501794"/>
                <a:gd name="connsiteX8" fmla="*/ 1964114 w 2530841"/>
                <a:gd name="connsiteY8" fmla="*/ 211016 h 1501794"/>
                <a:gd name="connsiteX9" fmla="*/ 2453634 w 2530841"/>
                <a:gd name="connsiteY9" fmla="*/ 700536 h 1501794"/>
                <a:gd name="connsiteX10" fmla="*/ 2445988 w 2530841"/>
                <a:gd name="connsiteY10" fmla="*/ 787189 h 1501794"/>
                <a:gd name="connsiteX11" fmla="*/ 2432265 w 2530841"/>
                <a:gd name="connsiteY11" fmla="*/ 837993 h 1501794"/>
                <a:gd name="connsiteX12" fmla="*/ 2466510 w 2530841"/>
                <a:gd name="connsiteY12" fmla="*/ 861081 h 1501794"/>
                <a:gd name="connsiteX13" fmla="*/ 2530841 w 2530841"/>
                <a:gd name="connsiteY13" fmla="*/ 1016391 h 1501794"/>
                <a:gd name="connsiteX14" fmla="*/ 2311199 w 2530841"/>
                <a:gd name="connsiteY14" fmla="*/ 1236033 h 1501794"/>
                <a:gd name="connsiteX15" fmla="*/ 2155889 w 2530841"/>
                <a:gd name="connsiteY15" fmla="*/ 1171701 h 1501794"/>
                <a:gd name="connsiteX16" fmla="*/ 2144929 w 2530841"/>
                <a:gd name="connsiteY16" fmla="*/ 1155446 h 1501794"/>
                <a:gd name="connsiteX17" fmla="*/ 2143609 w 2530841"/>
                <a:gd name="connsiteY17" fmla="*/ 1156101 h 1501794"/>
                <a:gd name="connsiteX18" fmla="*/ 2062769 w 2530841"/>
                <a:gd name="connsiteY18" fmla="*/ 1180111 h 1501794"/>
                <a:gd name="connsiteX19" fmla="*/ 2060053 w 2530841"/>
                <a:gd name="connsiteY19" fmla="*/ 1180385 h 1501794"/>
                <a:gd name="connsiteX20" fmla="*/ 2053089 w 2530841"/>
                <a:gd name="connsiteY20" fmla="*/ 1202817 h 1501794"/>
                <a:gd name="connsiteX21" fmla="*/ 1602038 w 2530841"/>
                <a:gd name="connsiteY21" fmla="*/ 1501794 h 1501794"/>
                <a:gd name="connsiteX22" fmla="*/ 1196121 w 2530841"/>
                <a:gd name="connsiteY22" fmla="*/ 1285969 h 1501794"/>
                <a:gd name="connsiteX23" fmla="*/ 1196063 w 2530841"/>
                <a:gd name="connsiteY23" fmla="*/ 1285863 h 1501794"/>
                <a:gd name="connsiteX24" fmla="*/ 1150980 w 2530841"/>
                <a:gd name="connsiteY24" fmla="*/ 1299857 h 1501794"/>
                <a:gd name="connsiteX25" fmla="*/ 1077247 w 2530841"/>
                <a:gd name="connsiteY25" fmla="*/ 1307290 h 1501794"/>
                <a:gd name="connsiteX26" fmla="*/ 934839 w 2530841"/>
                <a:gd name="connsiteY26" fmla="*/ 1278539 h 1501794"/>
                <a:gd name="connsiteX27" fmla="*/ 902202 w 2530841"/>
                <a:gd name="connsiteY27" fmla="*/ 1260824 h 1501794"/>
                <a:gd name="connsiteX28" fmla="*/ 899167 w 2530841"/>
                <a:gd name="connsiteY28" fmla="*/ 1264987 h 1501794"/>
                <a:gd name="connsiteX29" fmla="*/ 571226 w 2530841"/>
                <a:gd name="connsiteY29" fmla="*/ 1414862 h 1501794"/>
                <a:gd name="connsiteX30" fmla="*/ 137527 w 2530841"/>
                <a:gd name="connsiteY30" fmla="*/ 981163 h 1501794"/>
                <a:gd name="connsiteX31" fmla="*/ 171609 w 2530841"/>
                <a:gd name="connsiteY31" fmla="*/ 812348 h 1501794"/>
                <a:gd name="connsiteX32" fmla="*/ 197558 w 2530841"/>
                <a:gd name="connsiteY32" fmla="*/ 764541 h 1501794"/>
                <a:gd name="connsiteX33" fmla="*/ 175376 w 2530841"/>
                <a:gd name="connsiteY33" fmla="*/ 762305 h 1501794"/>
                <a:gd name="connsiteX34" fmla="*/ 0 w 2530841"/>
                <a:gd name="connsiteY34" fmla="*/ 547125 h 1501794"/>
                <a:gd name="connsiteX35" fmla="*/ 219642 w 2530841"/>
                <a:gd name="connsiteY35" fmla="*/ 327483 h 1501794"/>
                <a:gd name="connsiteX36" fmla="*/ 263908 w 2530841"/>
                <a:gd name="connsiteY36" fmla="*/ 331945 h 1501794"/>
                <a:gd name="connsiteX37" fmla="*/ 281546 w 2530841"/>
                <a:gd name="connsiteY37" fmla="*/ 337421 h 1501794"/>
                <a:gd name="connsiteX38" fmla="*/ 285229 w 2530841"/>
                <a:gd name="connsiteY38" fmla="*/ 325557 h 1501794"/>
                <a:gd name="connsiteX39" fmla="*/ 776380 w 2530841"/>
                <a:gd name="connsiteY39" fmla="*/ 0 h 15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530841" h="1501794">
                  <a:moveTo>
                    <a:pt x="776380" y="0"/>
                  </a:moveTo>
                  <a:cubicBezTo>
                    <a:pt x="923575" y="0"/>
                    <a:pt x="1056835" y="59663"/>
                    <a:pt x="1153297" y="156124"/>
                  </a:cubicBezTo>
                  <a:lnTo>
                    <a:pt x="1197630" y="209856"/>
                  </a:lnTo>
                  <a:lnTo>
                    <a:pt x="1217831" y="172638"/>
                  </a:lnTo>
                  <a:cubicBezTo>
                    <a:pt x="1283578" y="75319"/>
                    <a:pt x="1394920" y="11335"/>
                    <a:pt x="1521205" y="11335"/>
                  </a:cubicBezTo>
                  <a:cubicBezTo>
                    <a:pt x="1647491" y="11335"/>
                    <a:pt x="1758832" y="75319"/>
                    <a:pt x="1824580" y="172638"/>
                  </a:cubicBezTo>
                  <a:lnTo>
                    <a:pt x="1853041" y="225074"/>
                  </a:lnTo>
                  <a:lnTo>
                    <a:pt x="1889565" y="216657"/>
                  </a:lnTo>
                  <a:cubicBezTo>
                    <a:pt x="1913873" y="212942"/>
                    <a:pt x="1938769" y="211016"/>
                    <a:pt x="1964114" y="211016"/>
                  </a:cubicBezTo>
                  <a:cubicBezTo>
                    <a:pt x="2234468" y="211016"/>
                    <a:pt x="2453634" y="430182"/>
                    <a:pt x="2453634" y="700536"/>
                  </a:cubicBezTo>
                  <a:cubicBezTo>
                    <a:pt x="2453634" y="730106"/>
                    <a:pt x="2451012" y="759064"/>
                    <a:pt x="2445988" y="787189"/>
                  </a:cubicBezTo>
                  <a:lnTo>
                    <a:pt x="2432265" y="837993"/>
                  </a:lnTo>
                  <a:lnTo>
                    <a:pt x="2466510" y="861081"/>
                  </a:lnTo>
                  <a:cubicBezTo>
                    <a:pt x="2506257" y="900828"/>
                    <a:pt x="2530841" y="955739"/>
                    <a:pt x="2530841" y="1016391"/>
                  </a:cubicBezTo>
                  <a:cubicBezTo>
                    <a:pt x="2530841" y="1137696"/>
                    <a:pt x="2432504" y="1236033"/>
                    <a:pt x="2311199" y="1236033"/>
                  </a:cubicBezTo>
                  <a:cubicBezTo>
                    <a:pt x="2250547" y="1236033"/>
                    <a:pt x="2195636" y="1211449"/>
                    <a:pt x="2155889" y="1171701"/>
                  </a:cubicBezTo>
                  <a:lnTo>
                    <a:pt x="2144929" y="1155446"/>
                  </a:lnTo>
                  <a:lnTo>
                    <a:pt x="2143609" y="1156101"/>
                  </a:lnTo>
                  <a:cubicBezTo>
                    <a:pt x="2117672" y="1166329"/>
                    <a:pt x="2090653" y="1174405"/>
                    <a:pt x="2062769" y="1180111"/>
                  </a:cubicBezTo>
                  <a:lnTo>
                    <a:pt x="2060053" y="1180385"/>
                  </a:lnTo>
                  <a:lnTo>
                    <a:pt x="2053089" y="1202817"/>
                  </a:lnTo>
                  <a:cubicBezTo>
                    <a:pt x="1978776" y="1378513"/>
                    <a:pt x="1804804" y="1501794"/>
                    <a:pt x="1602038" y="1501794"/>
                  </a:cubicBezTo>
                  <a:cubicBezTo>
                    <a:pt x="1433067" y="1501794"/>
                    <a:pt x="1284091" y="1416182"/>
                    <a:pt x="1196121" y="1285969"/>
                  </a:cubicBezTo>
                  <a:lnTo>
                    <a:pt x="1196063" y="1285863"/>
                  </a:lnTo>
                  <a:lnTo>
                    <a:pt x="1150980" y="1299857"/>
                  </a:lnTo>
                  <a:cubicBezTo>
                    <a:pt x="1127164" y="1304731"/>
                    <a:pt x="1102504" y="1307290"/>
                    <a:pt x="1077247" y="1307290"/>
                  </a:cubicBezTo>
                  <a:cubicBezTo>
                    <a:pt x="1026733" y="1307290"/>
                    <a:pt x="978610" y="1297053"/>
                    <a:pt x="934839" y="1278539"/>
                  </a:cubicBezTo>
                  <a:lnTo>
                    <a:pt x="902202" y="1260824"/>
                  </a:lnTo>
                  <a:lnTo>
                    <a:pt x="899167" y="1264987"/>
                  </a:lnTo>
                  <a:cubicBezTo>
                    <a:pt x="819644" y="1356790"/>
                    <a:pt x="702217" y="1414862"/>
                    <a:pt x="571226" y="1414862"/>
                  </a:cubicBezTo>
                  <a:cubicBezTo>
                    <a:pt x="331701" y="1414862"/>
                    <a:pt x="137527" y="1220688"/>
                    <a:pt x="137527" y="981163"/>
                  </a:cubicBezTo>
                  <a:cubicBezTo>
                    <a:pt x="137527" y="921282"/>
                    <a:pt x="149663" y="864235"/>
                    <a:pt x="171609" y="812348"/>
                  </a:cubicBezTo>
                  <a:lnTo>
                    <a:pt x="197558" y="764541"/>
                  </a:lnTo>
                  <a:lnTo>
                    <a:pt x="175376" y="762305"/>
                  </a:lnTo>
                  <a:cubicBezTo>
                    <a:pt x="75289" y="741824"/>
                    <a:pt x="0" y="653267"/>
                    <a:pt x="0" y="547125"/>
                  </a:cubicBezTo>
                  <a:cubicBezTo>
                    <a:pt x="0" y="425820"/>
                    <a:pt x="98337" y="327483"/>
                    <a:pt x="219642" y="327483"/>
                  </a:cubicBezTo>
                  <a:cubicBezTo>
                    <a:pt x="234805" y="327483"/>
                    <a:pt x="249610" y="329020"/>
                    <a:pt x="263908" y="331945"/>
                  </a:cubicBezTo>
                  <a:lnTo>
                    <a:pt x="281546" y="337421"/>
                  </a:lnTo>
                  <a:lnTo>
                    <a:pt x="285229" y="325557"/>
                  </a:lnTo>
                  <a:cubicBezTo>
                    <a:pt x="366149" y="134241"/>
                    <a:pt x="555588" y="0"/>
                    <a:pt x="776380" y="0"/>
                  </a:cubicBezTo>
                  <a:close/>
                </a:path>
              </a:pathLst>
            </a:custGeom>
            <a:gradFill flip="none" rotWithShape="1">
              <a:gsLst>
                <a:gs pos="20000">
                  <a:schemeClr val="bg1">
                    <a:alpha val="80000"/>
                  </a:schemeClr>
                </a:gs>
                <a:gs pos="10000">
                  <a:schemeClr val="bg1">
                    <a:alpha val="90000"/>
                  </a:schemeClr>
                </a:gs>
                <a:gs pos="30000">
                  <a:schemeClr val="bg1">
                    <a:alpha val="70000"/>
                  </a:schemeClr>
                </a:gs>
                <a:gs pos="41000">
                  <a:schemeClr val="bg1">
                    <a:alpha val="60000"/>
                  </a:schemeClr>
                </a:gs>
                <a:gs pos="61000">
                  <a:schemeClr val="bg1">
                    <a:alpha val="50000"/>
                  </a:schemeClr>
                </a:gs>
                <a:gs pos="84000">
                  <a:schemeClr val="bg1">
                    <a:alpha val="40000"/>
                  </a:schemeClr>
                </a:gs>
                <a:gs pos="100000">
                  <a:schemeClr val="bg1">
                    <a:alpha val="3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TextBox 28">
              <a:extLst>
                <a:ext uri="{FF2B5EF4-FFF2-40B4-BE49-F238E27FC236}">
                  <a16:creationId xmlns:a16="http://schemas.microsoft.com/office/drawing/2014/main" id="{0E1BF4AA-78BE-4631-8E92-B833E08BB249}"/>
                </a:ext>
              </a:extLst>
            </p:cNvPr>
            <p:cNvSpPr txBox="1"/>
            <p:nvPr/>
          </p:nvSpPr>
          <p:spPr>
            <a:xfrm>
              <a:off x="1520509" y="609080"/>
              <a:ext cx="679359" cy="1200329"/>
            </a:xfrm>
            <a:prstGeom prst="rect">
              <a:avLst/>
            </a:prstGeom>
            <a:noFill/>
          </p:spPr>
          <p:txBody>
            <a:bodyPr wrap="square" rtlCol="0">
              <a:spAutoFit/>
            </a:bodyPr>
            <a:lstStyle/>
            <a:p>
              <a:r>
                <a:rPr lang="en-US" sz="7200" dirty="0">
                  <a:solidFill>
                    <a:schemeClr val="accent5">
                      <a:lumMod val="60000"/>
                      <a:lumOff val="40000"/>
                    </a:schemeClr>
                  </a:solidFill>
                  <a:latin typeface="Whitney Semibold" pitchFamily="50" charset="0"/>
                  <a:cs typeface="Gotham Bold" pitchFamily="50" charset="0"/>
                </a:rPr>
                <a:t>?</a:t>
              </a:r>
            </a:p>
          </p:txBody>
        </p:sp>
        <p:sp>
          <p:nvSpPr>
            <p:cNvPr id="30" name="TextBox 29">
              <a:extLst>
                <a:ext uri="{FF2B5EF4-FFF2-40B4-BE49-F238E27FC236}">
                  <a16:creationId xmlns:a16="http://schemas.microsoft.com/office/drawing/2014/main" id="{9B6A24CC-A6D5-49CD-A520-27E9FBF481F7}"/>
                </a:ext>
              </a:extLst>
            </p:cNvPr>
            <p:cNvSpPr txBox="1"/>
            <p:nvPr/>
          </p:nvSpPr>
          <p:spPr>
            <a:xfrm>
              <a:off x="1320798" y="983961"/>
              <a:ext cx="679359" cy="830997"/>
            </a:xfrm>
            <a:prstGeom prst="rect">
              <a:avLst/>
            </a:prstGeom>
            <a:noFill/>
          </p:spPr>
          <p:txBody>
            <a:bodyPr wrap="square" rtlCol="0">
              <a:spAutoFit/>
            </a:bodyPr>
            <a:lstStyle/>
            <a:p>
              <a:r>
                <a:rPr lang="en-US" sz="4800" dirty="0">
                  <a:solidFill>
                    <a:schemeClr val="accent5">
                      <a:lumMod val="60000"/>
                      <a:lumOff val="40000"/>
                    </a:schemeClr>
                  </a:solidFill>
                  <a:latin typeface="Whitney Semibold" pitchFamily="50" charset="0"/>
                  <a:cs typeface="Gotham Bold" pitchFamily="50" charset="0"/>
                </a:rPr>
                <a:t>?</a:t>
              </a:r>
            </a:p>
          </p:txBody>
        </p:sp>
        <p:sp>
          <p:nvSpPr>
            <p:cNvPr id="31" name="TextBox 30">
              <a:extLst>
                <a:ext uri="{FF2B5EF4-FFF2-40B4-BE49-F238E27FC236}">
                  <a16:creationId xmlns:a16="http://schemas.microsoft.com/office/drawing/2014/main" id="{84E72E38-5C95-47ED-A343-0B9435350A69}"/>
                </a:ext>
              </a:extLst>
            </p:cNvPr>
            <p:cNvSpPr txBox="1"/>
            <p:nvPr/>
          </p:nvSpPr>
          <p:spPr>
            <a:xfrm>
              <a:off x="2000157" y="631114"/>
              <a:ext cx="679359" cy="830997"/>
            </a:xfrm>
            <a:prstGeom prst="rect">
              <a:avLst/>
            </a:prstGeom>
            <a:noFill/>
          </p:spPr>
          <p:txBody>
            <a:bodyPr wrap="square" rtlCol="0">
              <a:spAutoFit/>
            </a:bodyPr>
            <a:lstStyle/>
            <a:p>
              <a:r>
                <a:rPr lang="en-US" sz="4800" dirty="0">
                  <a:solidFill>
                    <a:schemeClr val="accent5">
                      <a:lumMod val="60000"/>
                      <a:lumOff val="40000"/>
                    </a:schemeClr>
                  </a:solidFill>
                  <a:latin typeface="Whitney Semibold" pitchFamily="50" charset="0"/>
                  <a:cs typeface="Gotham Bold" pitchFamily="50" charset="0"/>
                </a:rPr>
                <a:t>?</a:t>
              </a:r>
            </a:p>
          </p:txBody>
        </p:sp>
        <p:sp>
          <p:nvSpPr>
            <p:cNvPr id="32" name="TextBox 31">
              <a:extLst>
                <a:ext uri="{FF2B5EF4-FFF2-40B4-BE49-F238E27FC236}">
                  <a16:creationId xmlns:a16="http://schemas.microsoft.com/office/drawing/2014/main" id="{9BB8EB42-1D33-48AF-8D2D-EDBA567F61B7}"/>
                </a:ext>
              </a:extLst>
            </p:cNvPr>
            <p:cNvSpPr txBox="1"/>
            <p:nvPr/>
          </p:nvSpPr>
          <p:spPr>
            <a:xfrm>
              <a:off x="1174044" y="597311"/>
              <a:ext cx="679359" cy="584775"/>
            </a:xfrm>
            <a:prstGeom prst="rect">
              <a:avLst/>
            </a:prstGeom>
            <a:noFill/>
          </p:spPr>
          <p:txBody>
            <a:bodyPr wrap="square" rtlCol="0">
              <a:spAutoFit/>
            </a:bodyPr>
            <a:lstStyle/>
            <a:p>
              <a:r>
                <a:rPr lang="en-US" sz="3200" dirty="0">
                  <a:solidFill>
                    <a:schemeClr val="accent5">
                      <a:lumMod val="60000"/>
                      <a:lumOff val="40000"/>
                    </a:schemeClr>
                  </a:solidFill>
                  <a:latin typeface="Whitney Semibold" pitchFamily="50" charset="0"/>
                  <a:cs typeface="Gotham Bold" pitchFamily="50" charset="0"/>
                </a:rPr>
                <a:t>?</a:t>
              </a:r>
            </a:p>
          </p:txBody>
        </p:sp>
        <p:sp>
          <p:nvSpPr>
            <p:cNvPr id="33" name="TextBox 32">
              <a:extLst>
                <a:ext uri="{FF2B5EF4-FFF2-40B4-BE49-F238E27FC236}">
                  <a16:creationId xmlns:a16="http://schemas.microsoft.com/office/drawing/2014/main" id="{18D2B530-FA64-4D56-A838-D4FE741069A5}"/>
                </a:ext>
              </a:extLst>
            </p:cNvPr>
            <p:cNvSpPr txBox="1"/>
            <p:nvPr/>
          </p:nvSpPr>
          <p:spPr>
            <a:xfrm>
              <a:off x="1997996" y="1229271"/>
              <a:ext cx="679359" cy="584775"/>
            </a:xfrm>
            <a:prstGeom prst="rect">
              <a:avLst/>
            </a:prstGeom>
            <a:noFill/>
          </p:spPr>
          <p:txBody>
            <a:bodyPr wrap="square" rtlCol="0">
              <a:spAutoFit/>
            </a:bodyPr>
            <a:lstStyle/>
            <a:p>
              <a:r>
                <a:rPr lang="en-US" sz="3200" dirty="0">
                  <a:solidFill>
                    <a:schemeClr val="accent5">
                      <a:lumMod val="60000"/>
                      <a:lumOff val="40000"/>
                    </a:schemeClr>
                  </a:solidFill>
                  <a:latin typeface="Whitney Semibold" pitchFamily="50" charset="0"/>
                  <a:cs typeface="Gotham Bold" pitchFamily="50" charset="0"/>
                </a:rPr>
                <a:t>?</a:t>
              </a:r>
            </a:p>
          </p:txBody>
        </p:sp>
        <p:sp>
          <p:nvSpPr>
            <p:cNvPr id="34" name="TextBox 33">
              <a:extLst>
                <a:ext uri="{FF2B5EF4-FFF2-40B4-BE49-F238E27FC236}">
                  <a16:creationId xmlns:a16="http://schemas.microsoft.com/office/drawing/2014/main" id="{570C5186-1426-4AFB-9F09-04FAE8FF14B6}"/>
                </a:ext>
              </a:extLst>
            </p:cNvPr>
            <p:cNvSpPr txBox="1"/>
            <p:nvPr/>
          </p:nvSpPr>
          <p:spPr>
            <a:xfrm>
              <a:off x="2346622" y="1118173"/>
              <a:ext cx="679359" cy="461665"/>
            </a:xfrm>
            <a:prstGeom prst="rect">
              <a:avLst/>
            </a:prstGeom>
            <a:noFill/>
          </p:spPr>
          <p:txBody>
            <a:bodyPr wrap="square" rtlCol="0">
              <a:spAutoFit/>
            </a:bodyPr>
            <a:lstStyle/>
            <a:p>
              <a:r>
                <a:rPr lang="en-US" sz="2400" dirty="0">
                  <a:solidFill>
                    <a:schemeClr val="accent5">
                      <a:lumMod val="60000"/>
                      <a:lumOff val="40000"/>
                    </a:schemeClr>
                  </a:solidFill>
                  <a:latin typeface="Whitney Semibold" pitchFamily="50" charset="0"/>
                  <a:cs typeface="Gotham Bold" pitchFamily="50" charset="0"/>
                </a:rPr>
                <a:t>?</a:t>
              </a:r>
            </a:p>
          </p:txBody>
        </p:sp>
        <p:sp>
          <p:nvSpPr>
            <p:cNvPr id="35" name="TextBox 34">
              <a:extLst>
                <a:ext uri="{FF2B5EF4-FFF2-40B4-BE49-F238E27FC236}">
                  <a16:creationId xmlns:a16="http://schemas.microsoft.com/office/drawing/2014/main" id="{C2BFF2EB-FD3B-4297-B6B9-692BA8E89AFE}"/>
                </a:ext>
              </a:extLst>
            </p:cNvPr>
            <p:cNvSpPr txBox="1"/>
            <p:nvPr/>
          </p:nvSpPr>
          <p:spPr>
            <a:xfrm>
              <a:off x="1054671" y="1110588"/>
              <a:ext cx="679359" cy="461665"/>
            </a:xfrm>
            <a:prstGeom prst="rect">
              <a:avLst/>
            </a:prstGeom>
            <a:noFill/>
          </p:spPr>
          <p:txBody>
            <a:bodyPr wrap="square" rtlCol="0">
              <a:spAutoFit/>
            </a:bodyPr>
            <a:lstStyle/>
            <a:p>
              <a:r>
                <a:rPr lang="en-US" sz="2400" dirty="0">
                  <a:solidFill>
                    <a:schemeClr val="accent5">
                      <a:lumMod val="60000"/>
                      <a:lumOff val="40000"/>
                    </a:schemeClr>
                  </a:solidFill>
                  <a:latin typeface="Whitney Semibold" pitchFamily="50" charset="0"/>
                  <a:cs typeface="Gotham Bold" pitchFamily="50" charset="0"/>
                </a:rPr>
                <a:t>?</a:t>
              </a:r>
            </a:p>
          </p:txBody>
        </p:sp>
      </p:gr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494763" y="2114550"/>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15586C95-199C-4623-A650-7AA28A39486A}"/>
              </a:ext>
            </a:extLst>
          </p:cNvPr>
          <p:cNvGrpSpPr/>
          <p:nvPr userDrawn="1"/>
        </p:nvGrpSpPr>
        <p:grpSpPr>
          <a:xfrm>
            <a:off x="849582" y="1396280"/>
            <a:ext cx="2339436" cy="2350940"/>
            <a:chOff x="849582" y="1396280"/>
            <a:chExt cx="2339436" cy="2350940"/>
          </a:xfrm>
        </p:grpSpPr>
        <p:sp>
          <p:nvSpPr>
            <p:cNvPr id="11" name="Rectangle 10">
              <a:extLst>
                <a:ext uri="{FF2B5EF4-FFF2-40B4-BE49-F238E27FC236}">
                  <a16:creationId xmlns:a16="http://schemas.microsoft.com/office/drawing/2014/main" id="{F4701341-D3A1-45D1-9AC1-C8907892030B}"/>
                </a:ext>
              </a:extLst>
            </p:cNvPr>
            <p:cNvSpPr/>
            <p:nvPr userDrawn="1"/>
          </p:nvSpPr>
          <p:spPr>
            <a:xfrm>
              <a:off x="919768" y="1396280"/>
              <a:ext cx="2219198" cy="538609"/>
            </a:xfrm>
            <a:prstGeom prst="rect">
              <a:avLst/>
            </a:prstGeom>
          </p:spPr>
          <p:txBody>
            <a:bodyPr wrap="none">
              <a:spAutoFit/>
            </a:bodyPr>
            <a:lstStyle/>
            <a:p>
              <a:pPr algn="ctr"/>
              <a:r>
                <a:rPr lang="en-US" sz="2900" dirty="0">
                  <a:solidFill>
                    <a:schemeClr val="accent1"/>
                  </a:solidFill>
                  <a:latin typeface="Gotham Book" pitchFamily="50" charset="0"/>
                  <a:cs typeface="Gotham Book" pitchFamily="50" charset="0"/>
                </a:rPr>
                <a:t>Why Is this</a:t>
              </a:r>
            </a:p>
          </p:txBody>
        </p:sp>
        <p:sp>
          <p:nvSpPr>
            <p:cNvPr id="17" name="Rectangle 16">
              <a:extLst>
                <a:ext uri="{FF2B5EF4-FFF2-40B4-BE49-F238E27FC236}">
                  <a16:creationId xmlns:a16="http://schemas.microsoft.com/office/drawing/2014/main" id="{ED1C02D0-3A9D-424F-8DC9-A0ADE87EC6F7}"/>
                </a:ext>
              </a:extLst>
            </p:cNvPr>
            <p:cNvSpPr/>
            <p:nvPr userDrawn="1"/>
          </p:nvSpPr>
          <p:spPr>
            <a:xfrm>
              <a:off x="907816" y="2191681"/>
              <a:ext cx="2281202" cy="492443"/>
            </a:xfrm>
            <a:prstGeom prst="rect">
              <a:avLst/>
            </a:prstGeom>
          </p:spPr>
          <p:txBody>
            <a:bodyPr wrap="none">
              <a:spAutoFit/>
            </a:bodyPr>
            <a:lstStyle/>
            <a:p>
              <a:pPr algn="ctr"/>
              <a:r>
                <a:rPr lang="en-US" sz="2600" i="0" dirty="0">
                  <a:solidFill>
                    <a:schemeClr val="accent1"/>
                  </a:solidFill>
                  <a:latin typeface="Gotham Book" pitchFamily="50" charset="0"/>
                  <a:cs typeface="Gotham Book" pitchFamily="50" charset="0"/>
                </a:rPr>
                <a:t>Important to</a:t>
              </a:r>
            </a:p>
          </p:txBody>
        </p:sp>
        <p:sp>
          <p:nvSpPr>
            <p:cNvPr id="4" name="Rectangle 3">
              <a:extLst>
                <a:ext uri="{FF2B5EF4-FFF2-40B4-BE49-F238E27FC236}">
                  <a16:creationId xmlns:a16="http://schemas.microsoft.com/office/drawing/2014/main" id="{8AC3C519-1C04-48C1-8E1E-FA4B868892F1}"/>
                </a:ext>
              </a:extLst>
            </p:cNvPr>
            <p:cNvSpPr/>
            <p:nvPr userDrawn="1"/>
          </p:nvSpPr>
          <p:spPr>
            <a:xfrm>
              <a:off x="849582" y="2423781"/>
              <a:ext cx="2321469" cy="1323439"/>
            </a:xfrm>
            <a:prstGeom prst="rect">
              <a:avLst/>
            </a:prstGeom>
          </p:spPr>
          <p:txBody>
            <a:bodyPr wrap="none">
              <a:spAutoFit/>
            </a:bodyPr>
            <a:lstStyle/>
            <a:p>
              <a:pPr algn="ctr"/>
              <a:r>
                <a:rPr kumimoji="0" lang="en-US" sz="8000" b="0" i="0" u="none" strike="noStrike" kern="1200" cap="none" spc="0" normalizeH="0" baseline="0" noProof="0" dirty="0">
                  <a:ln>
                    <a:noFill/>
                  </a:ln>
                  <a:solidFill>
                    <a:schemeClr val="accent1"/>
                  </a:solidFill>
                  <a:effectLst/>
                  <a:uLnTx/>
                  <a:uFillTx/>
                  <a:latin typeface="Gotham Bold" pitchFamily="50" charset="0"/>
                  <a:ea typeface="+mn-ea"/>
                  <a:cs typeface="Gotham Bold" pitchFamily="50" charset="0"/>
                </a:rPr>
                <a:t>ME?</a:t>
              </a:r>
              <a:endParaRPr lang="en-US" sz="8000" dirty="0">
                <a:solidFill>
                  <a:schemeClr val="accent1"/>
                </a:solidFill>
                <a:latin typeface="Gotham Bold" pitchFamily="50" charset="0"/>
                <a:cs typeface="Gotham Bold" pitchFamily="50" charset="0"/>
              </a:endParaRPr>
            </a:p>
          </p:txBody>
        </p:sp>
        <p:sp>
          <p:nvSpPr>
            <p:cNvPr id="6" name="Rectangle 5">
              <a:extLst>
                <a:ext uri="{FF2B5EF4-FFF2-40B4-BE49-F238E27FC236}">
                  <a16:creationId xmlns:a16="http://schemas.microsoft.com/office/drawing/2014/main" id="{1CB4D868-3060-4EC1-9112-E081D77A63EE}"/>
                </a:ext>
              </a:extLst>
            </p:cNvPr>
            <p:cNvSpPr/>
            <p:nvPr userDrawn="1"/>
          </p:nvSpPr>
          <p:spPr>
            <a:xfrm>
              <a:off x="891651" y="1823285"/>
              <a:ext cx="2275430" cy="492443"/>
            </a:xfrm>
            <a:prstGeom prst="rect">
              <a:avLst/>
            </a:prstGeom>
          </p:spPr>
          <p:txBody>
            <a:bodyPr wrap="none">
              <a:spAutoFit/>
            </a:bodyPr>
            <a:lstStyle/>
            <a:p>
              <a:pPr algn="ctr"/>
              <a:r>
                <a:rPr kumimoji="0" lang="en-US" sz="2550" b="0" i="0" u="none" strike="noStrike" kern="1200" cap="none" spc="0" normalizeH="0" baseline="0" noProof="0" dirty="0">
                  <a:ln>
                    <a:noFill/>
                  </a:ln>
                  <a:solidFill>
                    <a:schemeClr val="accent1"/>
                  </a:solidFill>
                  <a:effectLst/>
                  <a:uLnTx/>
                  <a:uFillTx/>
                  <a:latin typeface="Gotham Bold" pitchFamily="50" charset="0"/>
                  <a:ea typeface="+mn-ea"/>
                  <a:cs typeface="Gotham Bold" pitchFamily="50" charset="0"/>
                </a:rPr>
                <a:t>EDUCATION</a:t>
              </a:r>
              <a:endParaRPr lang="en-US" sz="2550" spc="0" dirty="0">
                <a:solidFill>
                  <a:schemeClr val="accent1"/>
                </a:solidFill>
                <a:latin typeface="Gotham Bold" pitchFamily="50" charset="0"/>
                <a:cs typeface="Gotham Bold" pitchFamily="50" charset="0"/>
              </a:endParaRPr>
            </a:p>
          </p:txBody>
        </p:sp>
      </p:gr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Why is this Education Important to Me?</a:t>
            </a:r>
          </a:p>
        </p:txBody>
      </p:sp>
      <p:sp>
        <p:nvSpPr>
          <p:cNvPr id="56" name="Content Placeholder 2">
            <a:extLst>
              <a:ext uri="{FF2B5EF4-FFF2-40B4-BE49-F238E27FC236}">
                <a16:creationId xmlns:a16="http://schemas.microsoft.com/office/drawing/2014/main" id="{D8DA5C59-0ED7-47E5-AF49-C3CE4D6A33A5}"/>
              </a:ext>
            </a:extLst>
          </p:cNvPr>
          <p:cNvSpPr>
            <a:spLocks noGrp="1"/>
          </p:cNvSpPr>
          <p:nvPr userDrawn="1">
            <p:ph idx="1"/>
          </p:nvPr>
        </p:nvSpPr>
        <p:spPr>
          <a:xfrm>
            <a:off x="4701702" y="704850"/>
            <a:ext cx="3680298" cy="3733800"/>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pic>
        <p:nvPicPr>
          <p:cNvPr id="43" name="Picture 42">
            <a:extLst>
              <a:ext uri="{FF2B5EF4-FFF2-40B4-BE49-F238E27FC236}">
                <a16:creationId xmlns:a16="http://schemas.microsoft.com/office/drawing/2014/main" id="{FCDECD31-C4FC-4E21-BEDB-9B29AE707295}"/>
              </a:ext>
            </a:extLst>
          </p:cNvPr>
          <p:cNvPicPr>
            <a:picLocks noChangeAspect="1"/>
          </p:cNvPicPr>
          <p:nvPr userDrawn="1"/>
        </p:nvPicPr>
        <p:blipFill rotWithShape="1">
          <a:blip r:embed="rId18">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31479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250"/>
                                        <p:tgtEl>
                                          <p:spTgt spid="5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1000"/>
                                        <p:tgtEl>
                                          <p:spTgt spid="56">
                                            <p:txEl>
                                              <p:pRg st="0" end="0"/>
                                            </p:txEl>
                                          </p:spTgt>
                                        </p:tgtEl>
                                      </p:cBhvr>
                                    </p:animEffect>
                                    <p:anim calcmode="lin" valueType="num">
                                      <p:cBhvr>
                                        <p:cTn id="11"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tmplLst>
          <p:tmpl lvl="1">
            <p:tnLst>
              <p:par>
                <p:cTn presetID="42"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1000"/>
                        <p:tgtEl>
                          <p:spTgt spid="56"/>
                        </p:tgtEl>
                      </p:cBhvr>
                    </p:animEffect>
                    <p:anim calcmode="lin" valueType="num">
                      <p:cBhvr>
                        <p:cTn dur="1000" fill="hold"/>
                        <p:tgtEl>
                          <p:spTgt spid="56"/>
                        </p:tgtEl>
                        <p:attrNameLst>
                          <p:attrName>ppt_x</p:attrName>
                        </p:attrNameLst>
                      </p:cBhvr>
                      <p:tavLst>
                        <p:tav tm="0">
                          <p:val>
                            <p:strVal val="#ppt_x"/>
                          </p:val>
                        </p:tav>
                        <p:tav tm="100000">
                          <p:val>
                            <p:strVal val="#ppt_x"/>
                          </p:val>
                        </p:tav>
                      </p:tavLst>
                    </p:anim>
                    <p:anim calcmode="lin" valueType="num">
                      <p:cBhvr>
                        <p:cTn dur="1000" fill="hold"/>
                        <p:tgtEl>
                          <p:spTgt spid="5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2952" userDrawn="1">
          <p15:clr>
            <a:srgbClr val="FBAE40"/>
          </p15:clr>
        </p15:guide>
        <p15:guide id="4" orient="horz" pos="2796">
          <p15:clr>
            <a:srgbClr val="FBAE40"/>
          </p15:clr>
        </p15:guide>
        <p15:guide id="6" orient="horz" pos="444">
          <p15:clr>
            <a:srgbClr val="FBAE40"/>
          </p15:clr>
        </p15:guide>
        <p15:guide id="8" pos="5280">
          <p15:clr>
            <a:srgbClr val="FBAE40"/>
          </p15:clr>
        </p15:guide>
        <p15:guide id="9" pos="25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14C9AA0-3ECE-48AB-8D03-742A26ABD6A0}"/>
              </a:ext>
            </a:extLst>
          </p:cNvPr>
          <p:cNvSpPr/>
          <p:nvPr/>
        </p:nvSpPr>
        <p:spPr>
          <a:xfrm>
            <a:off x="0" y="1"/>
            <a:ext cx="4482315" cy="5143499"/>
          </a:xfrm>
          <a:custGeom>
            <a:avLst/>
            <a:gdLst>
              <a:gd name="connsiteX0" fmla="*/ 0 w 4482315"/>
              <a:gd name="connsiteY0" fmla="*/ 0 h 5143499"/>
              <a:gd name="connsiteX1" fmla="*/ 4041648 w 4482315"/>
              <a:gd name="connsiteY1" fmla="*/ 0 h 5143499"/>
              <a:gd name="connsiteX2" fmla="*/ 4041648 w 4482315"/>
              <a:gd name="connsiteY2" fmla="*/ 2463090 h 5143499"/>
              <a:gd name="connsiteX3" fmla="*/ 4482315 w 4482315"/>
              <a:gd name="connsiteY3" fmla="*/ 2718677 h 5143499"/>
              <a:gd name="connsiteX4" fmla="*/ 4041648 w 4482315"/>
              <a:gd name="connsiteY4" fmla="*/ 2974264 h 5143499"/>
              <a:gd name="connsiteX5" fmla="*/ 4041648 w 4482315"/>
              <a:gd name="connsiteY5" fmla="*/ 5143499 h 5143499"/>
              <a:gd name="connsiteX6" fmla="*/ 0 w 448231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2315" h="5143499">
                <a:moveTo>
                  <a:pt x="0" y="0"/>
                </a:moveTo>
                <a:lnTo>
                  <a:pt x="4041648" y="0"/>
                </a:lnTo>
                <a:lnTo>
                  <a:pt x="4041648" y="2463090"/>
                </a:lnTo>
                <a:lnTo>
                  <a:pt x="4482315" y="2718677"/>
                </a:lnTo>
                <a:lnTo>
                  <a:pt x="4041648" y="2974264"/>
                </a:lnTo>
                <a:lnTo>
                  <a:pt x="4041648" y="5143499"/>
                </a:lnTo>
                <a:lnTo>
                  <a:pt x="0" y="5143499"/>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ECC94086-0995-410A-88F3-7F8E7A253E85}"/>
              </a:ext>
            </a:extLst>
          </p:cNvPr>
          <p:cNvSpPr/>
          <p:nvPr userDrawn="1"/>
        </p:nvSpPr>
        <p:spPr>
          <a:xfrm>
            <a:off x="-1" y="1"/>
            <a:ext cx="4482315" cy="5143499"/>
          </a:xfrm>
          <a:custGeom>
            <a:avLst/>
            <a:gdLst>
              <a:gd name="connsiteX0" fmla="*/ 0 w 4482315"/>
              <a:gd name="connsiteY0" fmla="*/ 0 h 5143499"/>
              <a:gd name="connsiteX1" fmla="*/ 4041648 w 4482315"/>
              <a:gd name="connsiteY1" fmla="*/ 0 h 5143499"/>
              <a:gd name="connsiteX2" fmla="*/ 4041648 w 4482315"/>
              <a:gd name="connsiteY2" fmla="*/ 2463090 h 5143499"/>
              <a:gd name="connsiteX3" fmla="*/ 4482315 w 4482315"/>
              <a:gd name="connsiteY3" fmla="*/ 2718677 h 5143499"/>
              <a:gd name="connsiteX4" fmla="*/ 4041648 w 4482315"/>
              <a:gd name="connsiteY4" fmla="*/ 2974264 h 5143499"/>
              <a:gd name="connsiteX5" fmla="*/ 4041648 w 4482315"/>
              <a:gd name="connsiteY5" fmla="*/ 5143499 h 5143499"/>
              <a:gd name="connsiteX6" fmla="*/ 0 w 448231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2315" h="5143499">
                <a:moveTo>
                  <a:pt x="0" y="0"/>
                </a:moveTo>
                <a:lnTo>
                  <a:pt x="4041648" y="0"/>
                </a:lnTo>
                <a:lnTo>
                  <a:pt x="4041648" y="2463090"/>
                </a:lnTo>
                <a:lnTo>
                  <a:pt x="4482315" y="2718677"/>
                </a:lnTo>
                <a:lnTo>
                  <a:pt x="4041648" y="2974264"/>
                </a:lnTo>
                <a:lnTo>
                  <a:pt x="4041648" y="5143499"/>
                </a:lnTo>
                <a:lnTo>
                  <a:pt x="0" y="5143499"/>
                </a:lnTo>
                <a:close/>
              </a:path>
            </a:pathLst>
          </a:custGeom>
          <a:blipFill dpi="0" rotWithShape="1">
            <a:blip r:embed="rId3">
              <a:extLst>
                <a:ext uri="{96DAC541-7B7A-43D3-8B79-37D633B846F1}">
                  <asvg:svgBlip xmlns:asvg="http://schemas.microsoft.com/office/drawing/2016/SVG/main" r:embed="rId4"/>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Objectives</a:t>
            </a:r>
          </a:p>
        </p:txBody>
      </p:sp>
      <p:sp>
        <p:nvSpPr>
          <p:cNvPr id="7" name="Rectangle 6">
            <a:extLst>
              <a:ext uri="{FF2B5EF4-FFF2-40B4-BE49-F238E27FC236}">
                <a16:creationId xmlns:a16="http://schemas.microsoft.com/office/drawing/2014/main" id="{22B2A20E-D9D0-4554-A51F-A99AC3B09D95}"/>
              </a:ext>
            </a:extLst>
          </p:cNvPr>
          <p:cNvSpPr/>
          <p:nvPr userDrawn="1"/>
        </p:nvSpPr>
        <p:spPr>
          <a:xfrm>
            <a:off x="357436" y="604520"/>
            <a:ext cx="3410412" cy="369332"/>
          </a:xfrm>
          <a:prstGeom prst="rect">
            <a:avLst/>
          </a:prstGeom>
        </p:spPr>
        <p:txBody>
          <a:bodyPr wrap="square">
            <a:spAutoFit/>
          </a:bodyPr>
          <a:lstStyle/>
          <a:p>
            <a:r>
              <a:rPr lang="en-US" sz="1800" spc="120" baseline="0" dirty="0">
                <a:solidFill>
                  <a:schemeClr val="bg1"/>
                </a:solidFill>
                <a:latin typeface="Whitney Bold" pitchFamily="50" charset="0"/>
                <a:cs typeface="Gotham Book" pitchFamily="50" charset="0"/>
              </a:rPr>
              <a:t>Written By: </a:t>
            </a:r>
          </a:p>
        </p:txBody>
      </p:sp>
      <p:sp>
        <p:nvSpPr>
          <p:cNvPr id="43" name="Title 1">
            <a:extLst>
              <a:ext uri="{FF2B5EF4-FFF2-40B4-BE49-F238E27FC236}">
                <a16:creationId xmlns:a16="http://schemas.microsoft.com/office/drawing/2014/main" id="{FCF5A061-AECB-4EA5-AB66-0B4FB236380F}"/>
              </a:ext>
            </a:extLst>
          </p:cNvPr>
          <p:cNvSpPr txBox="1">
            <a:spLocks/>
          </p:cNvSpPr>
          <p:nvPr userDrawn="1"/>
        </p:nvSpPr>
        <p:spPr>
          <a:xfrm>
            <a:off x="4685489" y="312539"/>
            <a:ext cx="433387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dirty="0"/>
              <a:t>Objectives:</a:t>
            </a:r>
          </a:p>
        </p:txBody>
      </p:sp>
      <p:sp>
        <p:nvSpPr>
          <p:cNvPr id="48" name="Content Placeholder 2">
            <a:extLst>
              <a:ext uri="{FF2B5EF4-FFF2-40B4-BE49-F238E27FC236}">
                <a16:creationId xmlns:a16="http://schemas.microsoft.com/office/drawing/2014/main" id="{EAB3345E-57A4-4B11-95BE-79811E85AADE}"/>
              </a:ext>
            </a:extLst>
          </p:cNvPr>
          <p:cNvSpPr>
            <a:spLocks noGrp="1"/>
          </p:cNvSpPr>
          <p:nvPr>
            <p:ph idx="1"/>
          </p:nvPr>
        </p:nvSpPr>
        <p:spPr>
          <a:xfrm>
            <a:off x="4701702" y="998706"/>
            <a:ext cx="3680298" cy="3439944"/>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p:txBody>
      </p:sp>
      <p:sp>
        <p:nvSpPr>
          <p:cNvPr id="49" name="Rectangle 48">
            <a:extLst>
              <a:ext uri="{FF2B5EF4-FFF2-40B4-BE49-F238E27FC236}">
                <a16:creationId xmlns:a16="http://schemas.microsoft.com/office/drawing/2014/main" id="{E4C88FE8-9823-443F-8C8C-E7651753978A}"/>
              </a:ext>
            </a:extLst>
          </p:cNvPr>
          <p:cNvSpPr/>
          <p:nvPr userDrawn="1"/>
        </p:nvSpPr>
        <p:spPr>
          <a:xfrm>
            <a:off x="357436" y="2947452"/>
            <a:ext cx="3410412" cy="369332"/>
          </a:xfrm>
          <a:prstGeom prst="rect">
            <a:avLst/>
          </a:prstGeom>
        </p:spPr>
        <p:txBody>
          <a:bodyPr wrap="square">
            <a:spAutoFit/>
          </a:bodyPr>
          <a:lstStyle/>
          <a:p>
            <a:r>
              <a:rPr lang="en-US" sz="1800" spc="120" baseline="0" dirty="0">
                <a:solidFill>
                  <a:schemeClr val="bg1"/>
                </a:solidFill>
                <a:latin typeface="Whitney Bold" pitchFamily="50" charset="0"/>
                <a:cs typeface="Gotham Book" pitchFamily="50" charset="0"/>
              </a:rPr>
              <a:t>Required By: </a:t>
            </a:r>
          </a:p>
        </p:txBody>
      </p:sp>
      <p:pic>
        <p:nvPicPr>
          <p:cNvPr id="12" name="Picture 11">
            <a:extLst>
              <a:ext uri="{FF2B5EF4-FFF2-40B4-BE49-F238E27FC236}">
                <a16:creationId xmlns:a16="http://schemas.microsoft.com/office/drawing/2014/main" id="{CECF543B-173E-4423-8F3C-F97E6F37DCF3}"/>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50278" t="29771" r="23239"/>
          <a:stretch/>
        </p:blipFill>
        <p:spPr>
          <a:xfrm>
            <a:off x="4188530" y="0"/>
            <a:ext cx="4955470" cy="1082619"/>
          </a:xfrm>
          <a:prstGeom prst="rect">
            <a:avLst/>
          </a:prstGeom>
        </p:spPr>
      </p:pic>
    </p:spTree>
    <p:custDataLst>
      <p:tags r:id="rId1"/>
    </p:custDataLst>
    <p:extLst>
      <p:ext uri="{BB962C8B-B14F-4D97-AF65-F5344CB8AC3E}">
        <p14:creationId xmlns:p14="http://schemas.microsoft.com/office/powerpoint/2010/main" val="10560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4" orient="horz" pos="2796">
          <p15:clr>
            <a:srgbClr val="FBAE40"/>
          </p15:clr>
        </p15:guide>
        <p15:guide id="6" orient="horz" pos="444">
          <p15:clr>
            <a:srgbClr val="FBAE40"/>
          </p15:clr>
        </p15:guide>
        <p15:guide id="8" pos="5280">
          <p15:clr>
            <a:srgbClr val="FBAE40"/>
          </p15:clr>
        </p15:guide>
        <p15:guide id="9" pos="288" userDrawn="1">
          <p15:clr>
            <a:srgbClr val="FBAE40"/>
          </p15:clr>
        </p15:guide>
        <p15:guide id="10" pos="2232" userDrawn="1">
          <p15:clr>
            <a:srgbClr val="FBAE40"/>
          </p15:clr>
        </p15:guide>
        <p15:guide id="11" pos="30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57" name="Rectangle 13">
            <a:extLst>
              <a:ext uri="{FF2B5EF4-FFF2-40B4-BE49-F238E27FC236}">
                <a16:creationId xmlns:a16="http://schemas.microsoft.com/office/drawing/2014/main" id="{DC415187-6B95-4216-9905-7E966D18A144}"/>
              </a:ext>
            </a:extLst>
          </p:cNvPr>
          <p:cNvSpPr/>
          <p:nvPr userDrawn="1"/>
        </p:nvSpPr>
        <p:spPr>
          <a:xfrm>
            <a:off x="0" y="4162551"/>
            <a:ext cx="5932772" cy="97645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userDrawn="1">
            <p:ph idx="1"/>
          </p:nvPr>
        </p:nvSpPr>
        <p:spPr>
          <a:xfrm>
            <a:off x="629055" y="723054"/>
            <a:ext cx="3714345" cy="2741316"/>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a:t>Edit Master text styles</a:t>
            </a:r>
            <a:endParaRPr lang="en-US" dirty="0"/>
          </a:p>
        </p:txBody>
      </p:sp>
      <p:grpSp>
        <p:nvGrpSpPr>
          <p:cNvPr id="7" name="Group 6">
            <a:extLst>
              <a:ext uri="{FF2B5EF4-FFF2-40B4-BE49-F238E27FC236}">
                <a16:creationId xmlns:a16="http://schemas.microsoft.com/office/drawing/2014/main" id="{08AA1AF9-3C39-4166-8AFE-2808E4853093}"/>
              </a:ext>
            </a:extLst>
          </p:cNvPr>
          <p:cNvGrpSpPr/>
          <p:nvPr userDrawn="1"/>
        </p:nvGrpSpPr>
        <p:grpSpPr>
          <a:xfrm flipH="1">
            <a:off x="4655341" y="1"/>
            <a:ext cx="4488659" cy="5143499"/>
            <a:chOff x="0" y="1"/>
            <a:chExt cx="4488659" cy="5143499"/>
          </a:xfrm>
        </p:grpSpPr>
        <p:sp>
          <p:nvSpPr>
            <p:cNvPr id="12" name="Rectangle 11">
              <a:extLst>
                <a:ext uri="{FF2B5EF4-FFF2-40B4-BE49-F238E27FC236}">
                  <a16:creationId xmlns:a16="http://schemas.microsoft.com/office/drawing/2014/main" id="{21BE70F6-4393-43E0-BBB2-64EEA19F4F4B}"/>
                </a:ext>
              </a:extLst>
            </p:cNvPr>
            <p:cNvSpPr/>
            <p:nvPr/>
          </p:nvSpPr>
          <p:spPr>
            <a:xfrm>
              <a:off x="0" y="1"/>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501107" y="1610888"/>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Summary</a:t>
            </a:r>
          </a:p>
        </p:txBody>
      </p:sp>
      <p:grpSp>
        <p:nvGrpSpPr>
          <p:cNvPr id="58" name="Group 57">
            <a:extLst>
              <a:ext uri="{FF2B5EF4-FFF2-40B4-BE49-F238E27FC236}">
                <a16:creationId xmlns:a16="http://schemas.microsoft.com/office/drawing/2014/main" id="{C1770B90-E85C-4F57-9A6F-7CE94E545741}"/>
              </a:ext>
            </a:extLst>
          </p:cNvPr>
          <p:cNvGrpSpPr/>
          <p:nvPr userDrawn="1"/>
        </p:nvGrpSpPr>
        <p:grpSpPr>
          <a:xfrm flipH="1">
            <a:off x="-1" y="5523266"/>
            <a:ext cx="383983" cy="994240"/>
            <a:chOff x="6653639" y="662"/>
            <a:chExt cx="2490361" cy="5142837"/>
          </a:xfrm>
        </p:grpSpPr>
        <p:sp>
          <p:nvSpPr>
            <p:cNvPr id="59" name="Rectangle 58">
              <a:extLst>
                <a:ext uri="{FF2B5EF4-FFF2-40B4-BE49-F238E27FC236}">
                  <a16:creationId xmlns:a16="http://schemas.microsoft.com/office/drawing/2014/main" id="{79E2C790-4A4D-4230-9BBC-28DA3B71B40E}"/>
                </a:ext>
              </a:extLst>
            </p:cNvPr>
            <p:cNvSpPr/>
            <p:nvPr/>
          </p:nvSpPr>
          <p:spPr>
            <a:xfrm flipH="1">
              <a:off x="7034986" y="662"/>
              <a:ext cx="400155" cy="514283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A980CED-6C7E-4E8A-BB8B-0CCA5A545A85}"/>
                </a:ext>
              </a:extLst>
            </p:cNvPr>
            <p:cNvSpPr/>
            <p:nvPr/>
          </p:nvSpPr>
          <p:spPr>
            <a:xfrm flipH="1">
              <a:off x="7425646" y="667"/>
              <a:ext cx="1718354" cy="5142832"/>
            </a:xfrm>
            <a:prstGeom prst="rect">
              <a:avLst/>
            </a:prstGeom>
            <a:solidFill>
              <a:schemeClr val="accent1">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420D7ACE-C180-48C3-84C5-4088C352F2B4}"/>
                </a:ext>
              </a:extLst>
            </p:cNvPr>
            <p:cNvSpPr/>
            <p:nvPr/>
          </p:nvSpPr>
          <p:spPr>
            <a:xfrm flipH="1">
              <a:off x="6653639" y="662"/>
              <a:ext cx="385193" cy="51428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F34258B-5406-4984-A1AE-80F51D5A4480}"/>
              </a:ext>
            </a:extLst>
          </p:cNvPr>
          <p:cNvGrpSpPr/>
          <p:nvPr userDrawn="1"/>
        </p:nvGrpSpPr>
        <p:grpSpPr>
          <a:xfrm>
            <a:off x="10237848" y="-884061"/>
            <a:ext cx="6810532" cy="4741387"/>
            <a:chOff x="10237848" y="-884061"/>
            <a:chExt cx="6810532" cy="4741387"/>
          </a:xfrm>
        </p:grpSpPr>
        <p:sp>
          <p:nvSpPr>
            <p:cNvPr id="21" name="Isosceles Triangle 20">
              <a:extLst>
                <a:ext uri="{FF2B5EF4-FFF2-40B4-BE49-F238E27FC236}">
                  <a16:creationId xmlns:a16="http://schemas.microsoft.com/office/drawing/2014/main" id="{70945AD5-DCA1-4F32-85D8-F6140B85A3C1}"/>
                </a:ext>
              </a:extLst>
            </p:cNvPr>
            <p:cNvSpPr/>
            <p:nvPr userDrawn="1"/>
          </p:nvSpPr>
          <p:spPr>
            <a:xfrm>
              <a:off x="10237848" y="1320122"/>
              <a:ext cx="6810532" cy="2512580"/>
            </a:xfrm>
            <a:prstGeom prst="triangle">
              <a:avLst>
                <a:gd name="adj" fmla="val 55797"/>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Isosceles Triangle 22">
              <a:extLst>
                <a:ext uri="{FF2B5EF4-FFF2-40B4-BE49-F238E27FC236}">
                  <a16:creationId xmlns:a16="http://schemas.microsoft.com/office/drawing/2014/main" id="{517CBCDF-F785-4B50-B61A-E6B37FECF0B3}"/>
                </a:ext>
              </a:extLst>
            </p:cNvPr>
            <p:cNvSpPr/>
            <p:nvPr userDrawn="1"/>
          </p:nvSpPr>
          <p:spPr>
            <a:xfrm>
              <a:off x="10237848" y="1332434"/>
              <a:ext cx="6810532" cy="2512580"/>
            </a:xfrm>
            <a:prstGeom prst="triangle">
              <a:avLst>
                <a:gd name="adj" fmla="val 55797"/>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Freeform: Shape 24">
              <a:extLst>
                <a:ext uri="{FF2B5EF4-FFF2-40B4-BE49-F238E27FC236}">
                  <a16:creationId xmlns:a16="http://schemas.microsoft.com/office/drawing/2014/main" id="{5ED947B6-785D-4A37-B5B2-222D749F626C}"/>
                </a:ext>
              </a:extLst>
            </p:cNvPr>
            <p:cNvSpPr/>
            <p:nvPr userDrawn="1"/>
          </p:nvSpPr>
          <p:spPr>
            <a:xfrm>
              <a:off x="10322482" y="1805597"/>
              <a:ext cx="6388654" cy="2051729"/>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2013048">
                  <a:moveTo>
                    <a:pt x="95250" y="1898748"/>
                  </a:moveTo>
                  <a:lnTo>
                    <a:pt x="1272960" y="669411"/>
                  </a:lnTo>
                  <a:lnTo>
                    <a:pt x="1107991" y="1244503"/>
                  </a:lnTo>
                  <a:lnTo>
                    <a:pt x="1760430" y="245283"/>
                  </a:lnTo>
                  <a:lnTo>
                    <a:pt x="1915771" y="747260"/>
                  </a:lnTo>
                  <a:lnTo>
                    <a:pt x="1946641" y="0"/>
                  </a:lnTo>
                  <a:lnTo>
                    <a:pt x="3219450" y="2013048"/>
                  </a:lnTo>
                  <a:lnTo>
                    <a:pt x="0" y="2013048"/>
                  </a:lnTo>
                  <a:lnTo>
                    <a:pt x="95250" y="1898748"/>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Freeform: Shape 3">
              <a:extLst>
                <a:ext uri="{FF2B5EF4-FFF2-40B4-BE49-F238E27FC236}">
                  <a16:creationId xmlns:a16="http://schemas.microsoft.com/office/drawing/2014/main" id="{6F1D7EF0-BCA7-43C0-B749-EECF5F6C99EF}"/>
                </a:ext>
              </a:extLst>
            </p:cNvPr>
            <p:cNvSpPr/>
            <p:nvPr userDrawn="1"/>
          </p:nvSpPr>
          <p:spPr>
            <a:xfrm>
              <a:off x="10915204" y="2235872"/>
              <a:ext cx="5457959" cy="1612653"/>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85273 w 3219450"/>
                <a:gd name="connsiteY2" fmla="*/ 1311790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2616575"/>
                <a:gd name="connsiteY0" fmla="*/ 1898748 h 2013048"/>
                <a:gd name="connsiteX1" fmla="*/ 1034882 w 2616575"/>
                <a:gd name="connsiteY1" fmla="*/ 714269 h 2013048"/>
                <a:gd name="connsiteX2" fmla="*/ 885273 w 2616575"/>
                <a:gd name="connsiteY2" fmla="*/ 1311790 h 2013048"/>
                <a:gd name="connsiteX3" fmla="*/ 1691311 w 2616575"/>
                <a:gd name="connsiteY3" fmla="*/ 260236 h 2013048"/>
                <a:gd name="connsiteX4" fmla="*/ 1389696 w 2616575"/>
                <a:gd name="connsiteY4" fmla="*/ 1472465 h 2013048"/>
                <a:gd name="connsiteX5" fmla="*/ 1946641 w 2616575"/>
                <a:gd name="connsiteY5" fmla="*/ 0 h 2013048"/>
                <a:gd name="connsiteX6" fmla="*/ 2616575 w 2616575"/>
                <a:gd name="connsiteY6" fmla="*/ 1347654 h 2013048"/>
                <a:gd name="connsiteX7" fmla="*/ 0 w 2616575"/>
                <a:gd name="connsiteY7" fmla="*/ 2013048 h 2013048"/>
                <a:gd name="connsiteX8" fmla="*/ 95250 w 2616575"/>
                <a:gd name="connsiteY8" fmla="*/ 1898748 h 20130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365546 w 2521325"/>
                <a:gd name="connsiteY7" fmla="*/ 1743900 h 1898748"/>
                <a:gd name="connsiteX8" fmla="*/ 0 w 2521325"/>
                <a:gd name="connsiteY8" fmla="*/ 1898748 h 18987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0 w 2521325"/>
                <a:gd name="connsiteY7" fmla="*/ 1898748 h 1898748"/>
                <a:gd name="connsiteX0" fmla="*/ 0 w 2052849"/>
                <a:gd name="connsiteY0" fmla="*/ 1390357 h 1472465"/>
                <a:gd name="connsiteX1" fmla="*/ 471156 w 2052849"/>
                <a:gd name="connsiteY1" fmla="*/ 714269 h 1472465"/>
                <a:gd name="connsiteX2" fmla="*/ 321547 w 2052849"/>
                <a:gd name="connsiteY2" fmla="*/ 1311790 h 1472465"/>
                <a:gd name="connsiteX3" fmla="*/ 1127585 w 2052849"/>
                <a:gd name="connsiteY3" fmla="*/ 260236 h 1472465"/>
                <a:gd name="connsiteX4" fmla="*/ 825970 w 2052849"/>
                <a:gd name="connsiteY4" fmla="*/ 1472465 h 1472465"/>
                <a:gd name="connsiteX5" fmla="*/ 1382915 w 2052849"/>
                <a:gd name="connsiteY5" fmla="*/ 0 h 1472465"/>
                <a:gd name="connsiteX6" fmla="*/ 2052849 w 2052849"/>
                <a:gd name="connsiteY6" fmla="*/ 1347654 h 1472465"/>
                <a:gd name="connsiteX7" fmla="*/ 0 w 2052849"/>
                <a:gd name="connsiteY7" fmla="*/ 1390357 h 1472465"/>
                <a:gd name="connsiteX0" fmla="*/ 0 w 2052849"/>
                <a:gd name="connsiteY0" fmla="*/ 1390357 h 1390357"/>
                <a:gd name="connsiteX1" fmla="*/ 471156 w 2052849"/>
                <a:gd name="connsiteY1" fmla="*/ 714269 h 1390357"/>
                <a:gd name="connsiteX2" fmla="*/ 321547 w 2052849"/>
                <a:gd name="connsiteY2" fmla="*/ 1311790 h 1390357"/>
                <a:gd name="connsiteX3" fmla="*/ 1127585 w 2052849"/>
                <a:gd name="connsiteY3" fmla="*/ 260236 h 1390357"/>
                <a:gd name="connsiteX4" fmla="*/ 891249 w 2052849"/>
                <a:gd name="connsiteY4" fmla="*/ 1210793 h 1390357"/>
                <a:gd name="connsiteX5" fmla="*/ 1382915 w 2052849"/>
                <a:gd name="connsiteY5" fmla="*/ 0 h 1390357"/>
                <a:gd name="connsiteX6" fmla="*/ 2052849 w 2052849"/>
                <a:gd name="connsiteY6" fmla="*/ 1347654 h 1390357"/>
                <a:gd name="connsiteX7" fmla="*/ 0 w 2052849"/>
                <a:gd name="connsiteY7" fmla="*/ 1390357 h 1390357"/>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891249 w 2052849"/>
                <a:gd name="connsiteY4" fmla="*/ 1240698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521003 w 2052849"/>
                <a:gd name="connsiteY4" fmla="*/ 56035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622444"/>
                <a:gd name="connsiteY0" fmla="*/ 1420262 h 1420262"/>
                <a:gd name="connsiteX1" fmla="*/ 471156 w 2622444"/>
                <a:gd name="connsiteY1" fmla="*/ 744174 h 1420262"/>
                <a:gd name="connsiteX2" fmla="*/ 321547 w 2622444"/>
                <a:gd name="connsiteY2" fmla="*/ 1341695 h 1420262"/>
                <a:gd name="connsiteX3" fmla="*/ 1308064 w 2622444"/>
                <a:gd name="connsiteY3" fmla="*/ 65851 h 1420262"/>
                <a:gd name="connsiteX4" fmla="*/ 1521003 w 2622444"/>
                <a:gd name="connsiteY4" fmla="*/ 560352 h 1420262"/>
                <a:gd name="connsiteX5" fmla="*/ 1682432 w 2622444"/>
                <a:gd name="connsiteY5" fmla="*/ 0 h 1420262"/>
                <a:gd name="connsiteX6" fmla="*/ 2622444 w 2622444"/>
                <a:gd name="connsiteY6" fmla="*/ 1414941 h 1420262"/>
                <a:gd name="connsiteX7" fmla="*/ 0 w 2622444"/>
                <a:gd name="connsiteY7" fmla="*/ 1420262 h 1420262"/>
                <a:gd name="connsiteX0" fmla="*/ 0 w 2750443"/>
                <a:gd name="connsiteY0" fmla="*/ 1420262 h 1420262"/>
                <a:gd name="connsiteX1" fmla="*/ 599155 w 2750443"/>
                <a:gd name="connsiteY1" fmla="*/ 744174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764201 w 2750443"/>
                <a:gd name="connsiteY4" fmla="*/ 734799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582249 h 1582249"/>
                <a:gd name="connsiteX1" fmla="*/ 733554 w 2750443"/>
                <a:gd name="connsiteY1" fmla="*/ 656950 h 1582249"/>
                <a:gd name="connsiteX2" fmla="*/ 615945 w 2750443"/>
                <a:gd name="connsiteY2" fmla="*/ 1242010 h 1582249"/>
                <a:gd name="connsiteX3" fmla="*/ 1436063 w 2750443"/>
                <a:gd name="connsiteY3" fmla="*/ 227838 h 1582249"/>
                <a:gd name="connsiteX4" fmla="*/ 1764201 w 2750443"/>
                <a:gd name="connsiteY4" fmla="*/ 896786 h 1582249"/>
                <a:gd name="connsiteX5" fmla="*/ 1772031 w 2750443"/>
                <a:gd name="connsiteY5" fmla="*/ 0 h 1582249"/>
                <a:gd name="connsiteX6" fmla="*/ 2750443 w 2750443"/>
                <a:gd name="connsiteY6" fmla="*/ 1576928 h 1582249"/>
                <a:gd name="connsiteX7" fmla="*/ 0 w 2750443"/>
                <a:gd name="connsiteY7" fmla="*/ 1582249 h 158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43" h="1582249">
                  <a:moveTo>
                    <a:pt x="0" y="1582249"/>
                  </a:moveTo>
                  <a:lnTo>
                    <a:pt x="733554" y="656950"/>
                  </a:lnTo>
                  <a:lnTo>
                    <a:pt x="615945" y="1242010"/>
                  </a:lnTo>
                  <a:lnTo>
                    <a:pt x="1436063" y="227838"/>
                  </a:lnTo>
                  <a:lnTo>
                    <a:pt x="1764201" y="896786"/>
                  </a:lnTo>
                  <a:lnTo>
                    <a:pt x="1772031" y="0"/>
                  </a:lnTo>
                  <a:lnTo>
                    <a:pt x="2750443" y="1576928"/>
                  </a:lnTo>
                  <a:lnTo>
                    <a:pt x="0" y="1582249"/>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9" name="Group 8">
              <a:extLst>
                <a:ext uri="{FF2B5EF4-FFF2-40B4-BE49-F238E27FC236}">
                  <a16:creationId xmlns:a16="http://schemas.microsoft.com/office/drawing/2014/main" id="{B8B4A276-6B56-4EA0-8ACA-8EC54793F82F}"/>
                </a:ext>
              </a:extLst>
            </p:cNvPr>
            <p:cNvGrpSpPr/>
            <p:nvPr userDrawn="1"/>
          </p:nvGrpSpPr>
          <p:grpSpPr>
            <a:xfrm>
              <a:off x="11980293" y="-884061"/>
              <a:ext cx="2046515" cy="1204740"/>
              <a:chOff x="11986643" y="-884061"/>
              <a:chExt cx="2046515" cy="1204740"/>
            </a:xfrm>
          </p:grpSpPr>
          <p:sp>
            <p:nvSpPr>
              <p:cNvPr id="14" name="Rectangle 6">
                <a:extLst>
                  <a:ext uri="{FF2B5EF4-FFF2-40B4-BE49-F238E27FC236}">
                    <a16:creationId xmlns:a16="http://schemas.microsoft.com/office/drawing/2014/main" id="{C78F371C-E739-4AC2-96F2-DF20033AB88A}"/>
                  </a:ext>
                </a:extLst>
              </p:cNvPr>
              <p:cNvSpPr/>
              <p:nvPr userDrawn="1"/>
            </p:nvSpPr>
            <p:spPr>
              <a:xfrm>
                <a:off x="11986643" y="-386552"/>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solidFill>
                <a:srgbClr val="922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11" name="Rectangle 9">
                <a:extLst>
                  <a:ext uri="{FF2B5EF4-FFF2-40B4-BE49-F238E27FC236}">
                    <a16:creationId xmlns:a16="http://schemas.microsoft.com/office/drawing/2014/main" id="{197C3EDA-D75B-487C-840C-84386AA14943}"/>
                  </a:ext>
                </a:extLst>
              </p:cNvPr>
              <p:cNvSpPr/>
              <p:nvPr userDrawn="1"/>
            </p:nvSpPr>
            <p:spPr>
              <a:xfrm rot="120000">
                <a:off x="12519500" y="-44534"/>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solidFill>
                <a:srgbClr val="922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7" name="Rectangle 10">
                <a:extLst>
                  <a:ext uri="{FF2B5EF4-FFF2-40B4-BE49-F238E27FC236}">
                    <a16:creationId xmlns:a16="http://schemas.microsoft.com/office/drawing/2014/main" id="{1FAA7CC0-C013-4105-B1D9-0ED12E9DB6A2}"/>
                  </a:ext>
                </a:extLst>
              </p:cNvPr>
              <p:cNvSpPr/>
              <p:nvPr userDrawn="1"/>
            </p:nvSpPr>
            <p:spPr>
              <a:xfrm>
                <a:off x="12520839" y="-884061"/>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solidFill>
                <a:srgbClr val="922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5" name="Rectangle 10">
                <a:extLst>
                  <a:ext uri="{FF2B5EF4-FFF2-40B4-BE49-F238E27FC236}">
                    <a16:creationId xmlns:a16="http://schemas.microsoft.com/office/drawing/2014/main" id="{5314F76F-7231-4310-87C9-8E5A4520952F}"/>
                  </a:ext>
                </a:extLst>
              </p:cNvPr>
              <p:cNvSpPr/>
              <p:nvPr userDrawn="1"/>
            </p:nvSpPr>
            <p:spPr>
              <a:xfrm>
                <a:off x="12521065" y="-883445"/>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6" name="Rectangle 9">
                <a:extLst>
                  <a:ext uri="{FF2B5EF4-FFF2-40B4-BE49-F238E27FC236}">
                    <a16:creationId xmlns:a16="http://schemas.microsoft.com/office/drawing/2014/main" id="{731ECF2D-69A6-42B0-AE52-1998CB598800}"/>
                  </a:ext>
                </a:extLst>
              </p:cNvPr>
              <p:cNvSpPr/>
              <p:nvPr userDrawn="1"/>
            </p:nvSpPr>
            <p:spPr>
              <a:xfrm rot="120000">
                <a:off x="12522544" y="-45076"/>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8" name="Rectangle 6">
                <a:extLst>
                  <a:ext uri="{FF2B5EF4-FFF2-40B4-BE49-F238E27FC236}">
                    <a16:creationId xmlns:a16="http://schemas.microsoft.com/office/drawing/2014/main" id="{8E56EDB1-1EB8-4AFE-88A2-D84D847E6235}"/>
                  </a:ext>
                </a:extLst>
              </p:cNvPr>
              <p:cNvSpPr/>
              <p:nvPr userDrawn="1"/>
            </p:nvSpPr>
            <p:spPr>
              <a:xfrm>
                <a:off x="11986643" y="-386553"/>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grpSp>
        <p:cxnSp>
          <p:nvCxnSpPr>
            <p:cNvPr id="32" name="Straight Connector 31">
              <a:extLst>
                <a:ext uri="{FF2B5EF4-FFF2-40B4-BE49-F238E27FC236}">
                  <a16:creationId xmlns:a16="http://schemas.microsoft.com/office/drawing/2014/main" id="{39C54490-CA92-4530-80DD-24F020E1D735}"/>
                </a:ext>
              </a:extLst>
            </p:cNvPr>
            <p:cNvCxnSpPr>
              <a:cxnSpLocks/>
              <a:stCxn id="23" idx="0"/>
            </p:cNvCxnSpPr>
            <p:nvPr userDrawn="1"/>
          </p:nvCxnSpPr>
          <p:spPr>
            <a:xfrm flipV="1">
              <a:off x="14037921" y="-884061"/>
              <a:ext cx="0" cy="2216495"/>
            </a:xfrm>
            <a:prstGeom prst="line">
              <a:avLst/>
            </a:prstGeom>
            <a:ln w="28575">
              <a:solidFill>
                <a:schemeClr val="accent1">
                  <a:alpha val="32000"/>
                </a:schemeClr>
              </a:solidFill>
            </a:ln>
          </p:spPr>
          <p:style>
            <a:lnRef idx="1">
              <a:schemeClr val="accent1"/>
            </a:lnRef>
            <a:fillRef idx="0">
              <a:schemeClr val="accent1"/>
            </a:fillRef>
            <a:effectRef idx="0">
              <a:schemeClr val="accent1"/>
            </a:effectRef>
            <a:fontRef idx="minor">
              <a:schemeClr val="tx1"/>
            </a:fontRef>
          </p:style>
        </p:cxnSp>
      </p:grpSp>
      <p:pic>
        <p:nvPicPr>
          <p:cNvPr id="44" name="Picture 43">
            <a:extLst>
              <a:ext uri="{FF2B5EF4-FFF2-40B4-BE49-F238E27FC236}">
                <a16:creationId xmlns:a16="http://schemas.microsoft.com/office/drawing/2014/main" id="{13102778-CBEB-4FAF-AD3D-C0CE033BA94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19026" r="21254" b="6495"/>
          <a:stretch/>
        </p:blipFill>
        <p:spPr>
          <a:xfrm>
            <a:off x="5105178" y="710354"/>
            <a:ext cx="4070443" cy="4446438"/>
          </a:xfrm>
          <a:prstGeom prst="rect">
            <a:avLst/>
          </a:prstGeom>
        </p:spPr>
      </p:pic>
      <p:sp>
        <p:nvSpPr>
          <p:cNvPr id="62" name="TextBox 61">
            <a:extLst>
              <a:ext uri="{FF2B5EF4-FFF2-40B4-BE49-F238E27FC236}">
                <a16:creationId xmlns:a16="http://schemas.microsoft.com/office/drawing/2014/main" id="{B2DE3F3E-B3F2-4379-A673-FE601BF98754}"/>
              </a:ext>
            </a:extLst>
          </p:cNvPr>
          <p:cNvSpPr txBox="1"/>
          <p:nvPr userDrawn="1"/>
        </p:nvSpPr>
        <p:spPr>
          <a:xfrm rot="21128767">
            <a:off x="6250456" y="965477"/>
            <a:ext cx="1336981" cy="400110"/>
          </a:xfrm>
          <a:prstGeom prst="rect">
            <a:avLst/>
          </a:prstGeom>
          <a:noFill/>
        </p:spPr>
        <p:txBody>
          <a:bodyPr wrap="square">
            <a:spAutoFit/>
          </a:bodyPr>
          <a:lstStyle/>
          <a:p>
            <a:r>
              <a:rPr lang="en-US" sz="2000" i="1" dirty="0">
                <a:solidFill>
                  <a:schemeClr val="bg1"/>
                </a:solidFill>
              </a:rPr>
              <a:t>Summary</a:t>
            </a:r>
          </a:p>
        </p:txBody>
      </p:sp>
      <p:pic>
        <p:nvPicPr>
          <p:cNvPr id="10" name="Picture 9">
            <a:extLst>
              <a:ext uri="{FF2B5EF4-FFF2-40B4-BE49-F238E27FC236}">
                <a16:creationId xmlns:a16="http://schemas.microsoft.com/office/drawing/2014/main" id="{92119CC9-A7F3-412F-8919-D134F0DF957E}"/>
              </a:ext>
            </a:extLst>
          </p:cNvPr>
          <p:cNvPicPr>
            <a:picLocks noChangeAspect="1"/>
          </p:cNvPicPr>
          <p:nvPr userDrawn="1"/>
        </p:nvPicPr>
        <p:blipFill>
          <a:blip r:embed="rId5"/>
          <a:stretch>
            <a:fillRect/>
          </a:stretch>
        </p:blipFill>
        <p:spPr>
          <a:xfrm>
            <a:off x="1196082" y="5207627"/>
            <a:ext cx="384081" cy="993734"/>
          </a:xfrm>
          <a:prstGeom prst="rect">
            <a:avLst/>
          </a:prstGeom>
        </p:spPr>
      </p:pic>
      <p:sp>
        <p:nvSpPr>
          <p:cNvPr id="30" name="Rectangle 29">
            <a:extLst>
              <a:ext uri="{FF2B5EF4-FFF2-40B4-BE49-F238E27FC236}">
                <a16:creationId xmlns:a16="http://schemas.microsoft.com/office/drawing/2014/main" id="{86676290-8BD0-4A0C-A7C9-FC65F5815DF3}"/>
              </a:ext>
            </a:extLst>
          </p:cNvPr>
          <p:cNvSpPr/>
          <p:nvPr/>
        </p:nvSpPr>
        <p:spPr>
          <a:xfrm flipH="1">
            <a:off x="-6980" y="4163382"/>
            <a:ext cx="377632" cy="994239"/>
          </a:xfrm>
          <a:prstGeom prst="rect">
            <a:avLst/>
          </a:prstGeom>
          <a:gradFill flip="none" rotWithShape="1">
            <a:gsLst>
              <a:gs pos="68000">
                <a:schemeClr val="accent1"/>
              </a:gs>
              <a:gs pos="90000">
                <a:schemeClr val="accent1">
                  <a:alpha val="46000"/>
                </a:schemeClr>
              </a:gs>
              <a:gs pos="100000">
                <a:schemeClr val="tx2">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84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2736" userDrawn="1">
          <p15:clr>
            <a:srgbClr val="FBAE40"/>
          </p15:clr>
        </p15:guide>
        <p15:guide id="4" orient="horz" pos="2172" userDrawn="1">
          <p15:clr>
            <a:srgbClr val="FBAE40"/>
          </p15:clr>
        </p15:guide>
        <p15:guide id="6" orient="horz" pos="444">
          <p15:clr>
            <a:srgbClr val="FBAE40"/>
          </p15:clr>
        </p15:guide>
        <p15:guide id="9"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Summary">
    <p:spTree>
      <p:nvGrpSpPr>
        <p:cNvPr id="1" name=""/>
        <p:cNvGrpSpPr/>
        <p:nvPr/>
      </p:nvGrpSpPr>
      <p:grpSpPr>
        <a:xfrm>
          <a:off x="0" y="0"/>
          <a:ext cx="0" cy="0"/>
          <a:chOff x="0" y="0"/>
          <a:chExt cx="0" cy="0"/>
        </a:xfrm>
      </p:grpSpPr>
      <p:sp>
        <p:nvSpPr>
          <p:cNvPr id="57" name="Rectangle 13">
            <a:extLst>
              <a:ext uri="{FF2B5EF4-FFF2-40B4-BE49-F238E27FC236}">
                <a16:creationId xmlns:a16="http://schemas.microsoft.com/office/drawing/2014/main" id="{DC415187-6B95-4216-9905-7E966D18A144}"/>
              </a:ext>
            </a:extLst>
          </p:cNvPr>
          <p:cNvSpPr/>
          <p:nvPr userDrawn="1"/>
        </p:nvSpPr>
        <p:spPr>
          <a:xfrm>
            <a:off x="-1" y="4162551"/>
            <a:ext cx="5932772" cy="97645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userDrawn="1">
            <p:ph idx="1"/>
          </p:nvPr>
        </p:nvSpPr>
        <p:spPr>
          <a:xfrm>
            <a:off x="629055" y="723054"/>
            <a:ext cx="3714345" cy="2741316"/>
          </a:xfrm>
        </p:spPr>
        <p:txBody>
          <a:bodyPr anchor="ct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a:t>Edit Master text styles</a:t>
            </a:r>
            <a:endParaRPr lang="en-US" dirty="0"/>
          </a:p>
        </p:txBody>
      </p:sp>
      <p:grpSp>
        <p:nvGrpSpPr>
          <p:cNvPr id="7" name="Group 6">
            <a:extLst>
              <a:ext uri="{FF2B5EF4-FFF2-40B4-BE49-F238E27FC236}">
                <a16:creationId xmlns:a16="http://schemas.microsoft.com/office/drawing/2014/main" id="{08AA1AF9-3C39-4166-8AFE-2808E4853093}"/>
              </a:ext>
            </a:extLst>
          </p:cNvPr>
          <p:cNvGrpSpPr/>
          <p:nvPr userDrawn="1"/>
        </p:nvGrpSpPr>
        <p:grpSpPr>
          <a:xfrm flipH="1">
            <a:off x="5429652" y="1"/>
            <a:ext cx="3714347" cy="5143499"/>
            <a:chOff x="0" y="1"/>
            <a:chExt cx="4488659" cy="5143499"/>
          </a:xfrm>
        </p:grpSpPr>
        <p:sp>
          <p:nvSpPr>
            <p:cNvPr id="12" name="Rectangle 11">
              <a:extLst>
                <a:ext uri="{FF2B5EF4-FFF2-40B4-BE49-F238E27FC236}">
                  <a16:creationId xmlns:a16="http://schemas.microsoft.com/office/drawing/2014/main" id="{21BE70F6-4393-43E0-BBB2-64EEA19F4F4B}"/>
                </a:ext>
              </a:extLst>
            </p:cNvPr>
            <p:cNvSpPr/>
            <p:nvPr/>
          </p:nvSpPr>
          <p:spPr>
            <a:xfrm>
              <a:off x="0" y="1"/>
              <a:ext cx="4038600" cy="5143499"/>
            </a:xfrm>
            <a:prstGeom prst="rect">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0D98A0-6128-44B6-8F24-64B8F9F2783F}"/>
                </a:ext>
              </a:extLst>
            </p:cNvPr>
            <p:cNvSpPr/>
            <p:nvPr userDrawn="1"/>
          </p:nvSpPr>
          <p:spPr>
            <a:xfrm rot="5400000">
              <a:off x="3501107" y="1610888"/>
              <a:ext cx="1060704" cy="914400"/>
            </a:xfrm>
            <a:prstGeom prst="triangle">
              <a:avLst/>
            </a:prstGeom>
            <a:solidFill>
              <a:srgbClr val="FBAF5D"/>
            </a:solidFill>
            <a:ln>
              <a:solidFill>
                <a:srgbClr val="FBA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438149" y="-1061925"/>
            <a:ext cx="5372101" cy="994172"/>
          </a:xfrm>
        </p:spPr>
        <p:txBody>
          <a:bodyPr>
            <a:normAutofit/>
          </a:bodyPr>
          <a:lstStyle>
            <a:lvl1pPr>
              <a:defRPr sz="2000">
                <a:solidFill>
                  <a:schemeClr val="accent1"/>
                </a:solidFill>
              </a:defRPr>
            </a:lvl1pPr>
          </a:lstStyle>
          <a:p>
            <a:r>
              <a:rPr lang="en-US" dirty="0"/>
              <a:t>Summary</a:t>
            </a:r>
          </a:p>
        </p:txBody>
      </p:sp>
      <p:grpSp>
        <p:nvGrpSpPr>
          <p:cNvPr id="41" name="Group 40" hidden="1">
            <a:extLst>
              <a:ext uri="{FF2B5EF4-FFF2-40B4-BE49-F238E27FC236}">
                <a16:creationId xmlns:a16="http://schemas.microsoft.com/office/drawing/2014/main" id="{A7AB5624-E2A8-4AE2-B68D-0AFB6BD68516}"/>
              </a:ext>
            </a:extLst>
          </p:cNvPr>
          <p:cNvGrpSpPr/>
          <p:nvPr userDrawn="1"/>
        </p:nvGrpSpPr>
        <p:grpSpPr>
          <a:xfrm>
            <a:off x="10237848" y="-884061"/>
            <a:ext cx="6810532" cy="4741387"/>
            <a:chOff x="10237848" y="-884061"/>
            <a:chExt cx="6810532" cy="4741387"/>
          </a:xfrm>
        </p:grpSpPr>
        <p:sp>
          <p:nvSpPr>
            <p:cNvPr id="21" name="Isosceles Triangle 20">
              <a:extLst>
                <a:ext uri="{FF2B5EF4-FFF2-40B4-BE49-F238E27FC236}">
                  <a16:creationId xmlns:a16="http://schemas.microsoft.com/office/drawing/2014/main" id="{70945AD5-DCA1-4F32-85D8-F6140B85A3C1}"/>
                </a:ext>
              </a:extLst>
            </p:cNvPr>
            <p:cNvSpPr/>
            <p:nvPr userDrawn="1"/>
          </p:nvSpPr>
          <p:spPr>
            <a:xfrm>
              <a:off x="10237848" y="1320122"/>
              <a:ext cx="6810532" cy="2512580"/>
            </a:xfrm>
            <a:prstGeom prst="triangle">
              <a:avLst>
                <a:gd name="adj" fmla="val 55797"/>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Isosceles Triangle 22">
              <a:extLst>
                <a:ext uri="{FF2B5EF4-FFF2-40B4-BE49-F238E27FC236}">
                  <a16:creationId xmlns:a16="http://schemas.microsoft.com/office/drawing/2014/main" id="{517CBCDF-F785-4B50-B61A-E6B37FECF0B3}"/>
                </a:ext>
              </a:extLst>
            </p:cNvPr>
            <p:cNvSpPr/>
            <p:nvPr userDrawn="1"/>
          </p:nvSpPr>
          <p:spPr>
            <a:xfrm>
              <a:off x="10237848" y="1332434"/>
              <a:ext cx="6810532" cy="2512580"/>
            </a:xfrm>
            <a:prstGeom prst="triangle">
              <a:avLst>
                <a:gd name="adj" fmla="val 55797"/>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Freeform: Shape 24">
              <a:extLst>
                <a:ext uri="{FF2B5EF4-FFF2-40B4-BE49-F238E27FC236}">
                  <a16:creationId xmlns:a16="http://schemas.microsoft.com/office/drawing/2014/main" id="{5ED947B6-785D-4A37-B5B2-222D749F626C}"/>
                </a:ext>
              </a:extLst>
            </p:cNvPr>
            <p:cNvSpPr/>
            <p:nvPr userDrawn="1"/>
          </p:nvSpPr>
          <p:spPr>
            <a:xfrm>
              <a:off x="10322482" y="1805597"/>
              <a:ext cx="6388654" cy="2051729"/>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450" h="2013048">
                  <a:moveTo>
                    <a:pt x="95250" y="1898748"/>
                  </a:moveTo>
                  <a:lnTo>
                    <a:pt x="1272960" y="669411"/>
                  </a:lnTo>
                  <a:lnTo>
                    <a:pt x="1107991" y="1244503"/>
                  </a:lnTo>
                  <a:lnTo>
                    <a:pt x="1760430" y="245283"/>
                  </a:lnTo>
                  <a:lnTo>
                    <a:pt x="1915771" y="747260"/>
                  </a:lnTo>
                  <a:lnTo>
                    <a:pt x="1946641" y="0"/>
                  </a:lnTo>
                  <a:lnTo>
                    <a:pt x="3219450" y="2013048"/>
                  </a:lnTo>
                  <a:lnTo>
                    <a:pt x="0" y="2013048"/>
                  </a:lnTo>
                  <a:lnTo>
                    <a:pt x="95250" y="1898748"/>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Freeform: Shape 3">
              <a:extLst>
                <a:ext uri="{FF2B5EF4-FFF2-40B4-BE49-F238E27FC236}">
                  <a16:creationId xmlns:a16="http://schemas.microsoft.com/office/drawing/2014/main" id="{6F1D7EF0-BCA7-43C0-B749-EECF5F6C99EF}"/>
                </a:ext>
              </a:extLst>
            </p:cNvPr>
            <p:cNvSpPr/>
            <p:nvPr userDrawn="1"/>
          </p:nvSpPr>
          <p:spPr>
            <a:xfrm>
              <a:off x="10915204" y="2235872"/>
              <a:ext cx="5457959" cy="1612653"/>
            </a:xfrm>
            <a:custGeom>
              <a:avLst/>
              <a:gdLst>
                <a:gd name="connsiteX0" fmla="*/ 95250 w 3219450"/>
                <a:gd name="connsiteY0" fmla="*/ 1847850 h 1962150"/>
                <a:gd name="connsiteX1" fmla="*/ 1219200 w 3219450"/>
                <a:gd name="connsiteY1" fmla="*/ 685800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200150 w 3219450"/>
                <a:gd name="connsiteY2" fmla="*/ 1447800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847850 h 1962150"/>
                <a:gd name="connsiteX1" fmla="*/ 1272960 w 3219450"/>
                <a:gd name="connsiteY1" fmla="*/ 618513 h 1962150"/>
                <a:gd name="connsiteX2" fmla="*/ 1107991 w 3219450"/>
                <a:gd name="connsiteY2" fmla="*/ 1193605 h 1962150"/>
                <a:gd name="connsiteX3" fmla="*/ 1733550 w 3219450"/>
                <a:gd name="connsiteY3" fmla="*/ 0 h 1962150"/>
                <a:gd name="connsiteX4" fmla="*/ 2000250 w 3219450"/>
                <a:gd name="connsiteY4" fmla="*/ 1047750 h 1962150"/>
                <a:gd name="connsiteX5" fmla="*/ 1981200 w 3219450"/>
                <a:gd name="connsiteY5" fmla="*/ 76200 h 1962150"/>
                <a:gd name="connsiteX6" fmla="*/ 3219450 w 3219450"/>
                <a:gd name="connsiteY6" fmla="*/ 1962150 h 1962150"/>
                <a:gd name="connsiteX7" fmla="*/ 0 w 3219450"/>
                <a:gd name="connsiteY7" fmla="*/ 1962150 h 1962150"/>
                <a:gd name="connsiteX8" fmla="*/ 95250 w 3219450"/>
                <a:gd name="connsiteY8" fmla="*/ 1847850 h 1962150"/>
                <a:gd name="connsiteX0" fmla="*/ 95250 w 3219450"/>
                <a:gd name="connsiteY0" fmla="*/ 1771650 h 1885950"/>
                <a:gd name="connsiteX1" fmla="*/ 1272960 w 3219450"/>
                <a:gd name="connsiteY1" fmla="*/ 542313 h 1885950"/>
                <a:gd name="connsiteX2" fmla="*/ 1107991 w 3219450"/>
                <a:gd name="connsiteY2" fmla="*/ 1117405 h 1885950"/>
                <a:gd name="connsiteX3" fmla="*/ 1775790 w 3219450"/>
                <a:gd name="connsiteY3" fmla="*/ 133138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771650 h 1885950"/>
                <a:gd name="connsiteX1" fmla="*/ 1272960 w 3219450"/>
                <a:gd name="connsiteY1" fmla="*/ 542313 h 1885950"/>
                <a:gd name="connsiteX2" fmla="*/ 1107991 w 3219450"/>
                <a:gd name="connsiteY2" fmla="*/ 1117405 h 1885950"/>
                <a:gd name="connsiteX3" fmla="*/ 1760430 w 3219450"/>
                <a:gd name="connsiteY3" fmla="*/ 118185 h 1885950"/>
                <a:gd name="connsiteX4" fmla="*/ 2000250 w 3219450"/>
                <a:gd name="connsiteY4" fmla="*/ 971550 h 1885950"/>
                <a:gd name="connsiteX5" fmla="*/ 1981200 w 3219450"/>
                <a:gd name="connsiteY5" fmla="*/ 0 h 1885950"/>
                <a:gd name="connsiteX6" fmla="*/ 3219450 w 3219450"/>
                <a:gd name="connsiteY6" fmla="*/ 1885950 h 1885950"/>
                <a:gd name="connsiteX7" fmla="*/ 0 w 3219450"/>
                <a:gd name="connsiteY7" fmla="*/ 1885950 h 1885950"/>
                <a:gd name="connsiteX8" fmla="*/ 95250 w 3219450"/>
                <a:gd name="connsiteY8" fmla="*/ 1771650 h 1885950"/>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2000250 w 3219450"/>
                <a:gd name="connsiteY4" fmla="*/ 1098648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272960 w 3219450"/>
                <a:gd name="connsiteY1" fmla="*/ 669411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1107991 w 3219450"/>
                <a:gd name="connsiteY2" fmla="*/ 1244503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760430 w 3219450"/>
                <a:gd name="connsiteY3" fmla="*/ 245283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915771 w 3219450"/>
                <a:gd name="connsiteY4" fmla="*/ 747260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77593 w 3219450"/>
                <a:gd name="connsiteY2" fmla="*/ 1251979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3219450"/>
                <a:gd name="connsiteY0" fmla="*/ 1898748 h 2013048"/>
                <a:gd name="connsiteX1" fmla="*/ 1034882 w 3219450"/>
                <a:gd name="connsiteY1" fmla="*/ 714269 h 2013048"/>
                <a:gd name="connsiteX2" fmla="*/ 885273 w 3219450"/>
                <a:gd name="connsiteY2" fmla="*/ 1311790 h 2013048"/>
                <a:gd name="connsiteX3" fmla="*/ 1691311 w 3219450"/>
                <a:gd name="connsiteY3" fmla="*/ 260236 h 2013048"/>
                <a:gd name="connsiteX4" fmla="*/ 1389696 w 3219450"/>
                <a:gd name="connsiteY4" fmla="*/ 1472465 h 2013048"/>
                <a:gd name="connsiteX5" fmla="*/ 1946641 w 3219450"/>
                <a:gd name="connsiteY5" fmla="*/ 0 h 2013048"/>
                <a:gd name="connsiteX6" fmla="*/ 3219450 w 3219450"/>
                <a:gd name="connsiteY6" fmla="*/ 2013048 h 2013048"/>
                <a:gd name="connsiteX7" fmla="*/ 0 w 3219450"/>
                <a:gd name="connsiteY7" fmla="*/ 2013048 h 2013048"/>
                <a:gd name="connsiteX8" fmla="*/ 95250 w 3219450"/>
                <a:gd name="connsiteY8" fmla="*/ 1898748 h 2013048"/>
                <a:gd name="connsiteX0" fmla="*/ 95250 w 2616575"/>
                <a:gd name="connsiteY0" fmla="*/ 1898748 h 2013048"/>
                <a:gd name="connsiteX1" fmla="*/ 1034882 w 2616575"/>
                <a:gd name="connsiteY1" fmla="*/ 714269 h 2013048"/>
                <a:gd name="connsiteX2" fmla="*/ 885273 w 2616575"/>
                <a:gd name="connsiteY2" fmla="*/ 1311790 h 2013048"/>
                <a:gd name="connsiteX3" fmla="*/ 1691311 w 2616575"/>
                <a:gd name="connsiteY3" fmla="*/ 260236 h 2013048"/>
                <a:gd name="connsiteX4" fmla="*/ 1389696 w 2616575"/>
                <a:gd name="connsiteY4" fmla="*/ 1472465 h 2013048"/>
                <a:gd name="connsiteX5" fmla="*/ 1946641 w 2616575"/>
                <a:gd name="connsiteY5" fmla="*/ 0 h 2013048"/>
                <a:gd name="connsiteX6" fmla="*/ 2616575 w 2616575"/>
                <a:gd name="connsiteY6" fmla="*/ 1347654 h 2013048"/>
                <a:gd name="connsiteX7" fmla="*/ 0 w 2616575"/>
                <a:gd name="connsiteY7" fmla="*/ 2013048 h 2013048"/>
                <a:gd name="connsiteX8" fmla="*/ 95250 w 2616575"/>
                <a:gd name="connsiteY8" fmla="*/ 1898748 h 20130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365546 w 2521325"/>
                <a:gd name="connsiteY7" fmla="*/ 1743900 h 1898748"/>
                <a:gd name="connsiteX8" fmla="*/ 0 w 2521325"/>
                <a:gd name="connsiteY8" fmla="*/ 1898748 h 1898748"/>
                <a:gd name="connsiteX0" fmla="*/ 0 w 2521325"/>
                <a:gd name="connsiteY0" fmla="*/ 1898748 h 1898748"/>
                <a:gd name="connsiteX1" fmla="*/ 939632 w 2521325"/>
                <a:gd name="connsiteY1" fmla="*/ 714269 h 1898748"/>
                <a:gd name="connsiteX2" fmla="*/ 790023 w 2521325"/>
                <a:gd name="connsiteY2" fmla="*/ 1311790 h 1898748"/>
                <a:gd name="connsiteX3" fmla="*/ 1596061 w 2521325"/>
                <a:gd name="connsiteY3" fmla="*/ 260236 h 1898748"/>
                <a:gd name="connsiteX4" fmla="*/ 1294446 w 2521325"/>
                <a:gd name="connsiteY4" fmla="*/ 1472465 h 1898748"/>
                <a:gd name="connsiteX5" fmla="*/ 1851391 w 2521325"/>
                <a:gd name="connsiteY5" fmla="*/ 0 h 1898748"/>
                <a:gd name="connsiteX6" fmla="*/ 2521325 w 2521325"/>
                <a:gd name="connsiteY6" fmla="*/ 1347654 h 1898748"/>
                <a:gd name="connsiteX7" fmla="*/ 0 w 2521325"/>
                <a:gd name="connsiteY7" fmla="*/ 1898748 h 1898748"/>
                <a:gd name="connsiteX0" fmla="*/ 0 w 2052849"/>
                <a:gd name="connsiteY0" fmla="*/ 1390357 h 1472465"/>
                <a:gd name="connsiteX1" fmla="*/ 471156 w 2052849"/>
                <a:gd name="connsiteY1" fmla="*/ 714269 h 1472465"/>
                <a:gd name="connsiteX2" fmla="*/ 321547 w 2052849"/>
                <a:gd name="connsiteY2" fmla="*/ 1311790 h 1472465"/>
                <a:gd name="connsiteX3" fmla="*/ 1127585 w 2052849"/>
                <a:gd name="connsiteY3" fmla="*/ 260236 h 1472465"/>
                <a:gd name="connsiteX4" fmla="*/ 825970 w 2052849"/>
                <a:gd name="connsiteY4" fmla="*/ 1472465 h 1472465"/>
                <a:gd name="connsiteX5" fmla="*/ 1382915 w 2052849"/>
                <a:gd name="connsiteY5" fmla="*/ 0 h 1472465"/>
                <a:gd name="connsiteX6" fmla="*/ 2052849 w 2052849"/>
                <a:gd name="connsiteY6" fmla="*/ 1347654 h 1472465"/>
                <a:gd name="connsiteX7" fmla="*/ 0 w 2052849"/>
                <a:gd name="connsiteY7" fmla="*/ 1390357 h 1472465"/>
                <a:gd name="connsiteX0" fmla="*/ 0 w 2052849"/>
                <a:gd name="connsiteY0" fmla="*/ 1390357 h 1390357"/>
                <a:gd name="connsiteX1" fmla="*/ 471156 w 2052849"/>
                <a:gd name="connsiteY1" fmla="*/ 714269 h 1390357"/>
                <a:gd name="connsiteX2" fmla="*/ 321547 w 2052849"/>
                <a:gd name="connsiteY2" fmla="*/ 1311790 h 1390357"/>
                <a:gd name="connsiteX3" fmla="*/ 1127585 w 2052849"/>
                <a:gd name="connsiteY3" fmla="*/ 260236 h 1390357"/>
                <a:gd name="connsiteX4" fmla="*/ 891249 w 2052849"/>
                <a:gd name="connsiteY4" fmla="*/ 1210793 h 1390357"/>
                <a:gd name="connsiteX5" fmla="*/ 1382915 w 2052849"/>
                <a:gd name="connsiteY5" fmla="*/ 0 h 1390357"/>
                <a:gd name="connsiteX6" fmla="*/ 2052849 w 2052849"/>
                <a:gd name="connsiteY6" fmla="*/ 1347654 h 1390357"/>
                <a:gd name="connsiteX7" fmla="*/ 0 w 2052849"/>
                <a:gd name="connsiteY7" fmla="*/ 1390357 h 1390357"/>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891249 w 2052849"/>
                <a:gd name="connsiteY4" fmla="*/ 1240698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127585 w 2052849"/>
                <a:gd name="connsiteY3" fmla="*/ 29014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755241 w 2052849"/>
                <a:gd name="connsiteY4" fmla="*/ 92669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052849"/>
                <a:gd name="connsiteY0" fmla="*/ 1420262 h 1420262"/>
                <a:gd name="connsiteX1" fmla="*/ 471156 w 2052849"/>
                <a:gd name="connsiteY1" fmla="*/ 744174 h 1420262"/>
                <a:gd name="connsiteX2" fmla="*/ 321547 w 2052849"/>
                <a:gd name="connsiteY2" fmla="*/ 1341695 h 1420262"/>
                <a:gd name="connsiteX3" fmla="*/ 1308064 w 2052849"/>
                <a:gd name="connsiteY3" fmla="*/ 65851 h 1420262"/>
                <a:gd name="connsiteX4" fmla="*/ 1521003 w 2052849"/>
                <a:gd name="connsiteY4" fmla="*/ 560352 h 1420262"/>
                <a:gd name="connsiteX5" fmla="*/ 1682432 w 2052849"/>
                <a:gd name="connsiteY5" fmla="*/ 0 h 1420262"/>
                <a:gd name="connsiteX6" fmla="*/ 2052849 w 2052849"/>
                <a:gd name="connsiteY6" fmla="*/ 1377559 h 1420262"/>
                <a:gd name="connsiteX7" fmla="*/ 0 w 2052849"/>
                <a:gd name="connsiteY7" fmla="*/ 1420262 h 1420262"/>
                <a:gd name="connsiteX0" fmla="*/ 0 w 2622444"/>
                <a:gd name="connsiteY0" fmla="*/ 1420262 h 1420262"/>
                <a:gd name="connsiteX1" fmla="*/ 471156 w 2622444"/>
                <a:gd name="connsiteY1" fmla="*/ 744174 h 1420262"/>
                <a:gd name="connsiteX2" fmla="*/ 321547 w 2622444"/>
                <a:gd name="connsiteY2" fmla="*/ 1341695 h 1420262"/>
                <a:gd name="connsiteX3" fmla="*/ 1308064 w 2622444"/>
                <a:gd name="connsiteY3" fmla="*/ 65851 h 1420262"/>
                <a:gd name="connsiteX4" fmla="*/ 1521003 w 2622444"/>
                <a:gd name="connsiteY4" fmla="*/ 560352 h 1420262"/>
                <a:gd name="connsiteX5" fmla="*/ 1682432 w 2622444"/>
                <a:gd name="connsiteY5" fmla="*/ 0 h 1420262"/>
                <a:gd name="connsiteX6" fmla="*/ 2622444 w 2622444"/>
                <a:gd name="connsiteY6" fmla="*/ 1414941 h 1420262"/>
                <a:gd name="connsiteX7" fmla="*/ 0 w 2622444"/>
                <a:gd name="connsiteY7" fmla="*/ 1420262 h 1420262"/>
                <a:gd name="connsiteX0" fmla="*/ 0 w 2750443"/>
                <a:gd name="connsiteY0" fmla="*/ 1420262 h 1420262"/>
                <a:gd name="connsiteX1" fmla="*/ 599155 w 2750443"/>
                <a:gd name="connsiteY1" fmla="*/ 744174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449546 w 2750443"/>
                <a:gd name="connsiteY2" fmla="*/ 1341695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649002 w 2750443"/>
                <a:gd name="connsiteY4" fmla="*/ 560352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420262 h 1420262"/>
                <a:gd name="connsiteX1" fmla="*/ 733554 w 2750443"/>
                <a:gd name="connsiteY1" fmla="*/ 494963 h 1420262"/>
                <a:gd name="connsiteX2" fmla="*/ 615945 w 2750443"/>
                <a:gd name="connsiteY2" fmla="*/ 1080023 h 1420262"/>
                <a:gd name="connsiteX3" fmla="*/ 1436063 w 2750443"/>
                <a:gd name="connsiteY3" fmla="*/ 65851 h 1420262"/>
                <a:gd name="connsiteX4" fmla="*/ 1764201 w 2750443"/>
                <a:gd name="connsiteY4" fmla="*/ 734799 h 1420262"/>
                <a:gd name="connsiteX5" fmla="*/ 1810431 w 2750443"/>
                <a:gd name="connsiteY5" fmla="*/ 0 h 1420262"/>
                <a:gd name="connsiteX6" fmla="*/ 2750443 w 2750443"/>
                <a:gd name="connsiteY6" fmla="*/ 1414941 h 1420262"/>
                <a:gd name="connsiteX7" fmla="*/ 0 w 2750443"/>
                <a:gd name="connsiteY7" fmla="*/ 1420262 h 1420262"/>
                <a:gd name="connsiteX0" fmla="*/ 0 w 2750443"/>
                <a:gd name="connsiteY0" fmla="*/ 1582249 h 1582249"/>
                <a:gd name="connsiteX1" fmla="*/ 733554 w 2750443"/>
                <a:gd name="connsiteY1" fmla="*/ 656950 h 1582249"/>
                <a:gd name="connsiteX2" fmla="*/ 615945 w 2750443"/>
                <a:gd name="connsiteY2" fmla="*/ 1242010 h 1582249"/>
                <a:gd name="connsiteX3" fmla="*/ 1436063 w 2750443"/>
                <a:gd name="connsiteY3" fmla="*/ 227838 h 1582249"/>
                <a:gd name="connsiteX4" fmla="*/ 1764201 w 2750443"/>
                <a:gd name="connsiteY4" fmla="*/ 896786 h 1582249"/>
                <a:gd name="connsiteX5" fmla="*/ 1772031 w 2750443"/>
                <a:gd name="connsiteY5" fmla="*/ 0 h 1582249"/>
                <a:gd name="connsiteX6" fmla="*/ 2750443 w 2750443"/>
                <a:gd name="connsiteY6" fmla="*/ 1576928 h 1582249"/>
                <a:gd name="connsiteX7" fmla="*/ 0 w 2750443"/>
                <a:gd name="connsiteY7" fmla="*/ 1582249 h 158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43" h="1582249">
                  <a:moveTo>
                    <a:pt x="0" y="1582249"/>
                  </a:moveTo>
                  <a:lnTo>
                    <a:pt x="733554" y="656950"/>
                  </a:lnTo>
                  <a:lnTo>
                    <a:pt x="615945" y="1242010"/>
                  </a:lnTo>
                  <a:lnTo>
                    <a:pt x="1436063" y="227838"/>
                  </a:lnTo>
                  <a:lnTo>
                    <a:pt x="1764201" y="896786"/>
                  </a:lnTo>
                  <a:lnTo>
                    <a:pt x="1772031" y="0"/>
                  </a:lnTo>
                  <a:lnTo>
                    <a:pt x="2750443" y="1576928"/>
                  </a:lnTo>
                  <a:lnTo>
                    <a:pt x="0" y="1582249"/>
                  </a:lnTo>
                  <a:close/>
                </a:path>
              </a:pathLst>
            </a:custGeom>
            <a:gradFill flip="none" rotWithShape="1">
              <a:gsLst>
                <a:gs pos="0">
                  <a:schemeClr val="accent6">
                    <a:alpha val="60000"/>
                  </a:schemeClr>
                </a:gs>
                <a:gs pos="12000">
                  <a:schemeClr val="accent6">
                    <a:alpha val="50000"/>
                  </a:schemeClr>
                </a:gs>
                <a:gs pos="30000">
                  <a:schemeClr val="accent6">
                    <a:alpha val="40000"/>
                  </a:schemeClr>
                </a:gs>
                <a:gs pos="50000">
                  <a:schemeClr val="accent6">
                    <a:alpha val="30000"/>
                  </a:schemeClr>
                </a:gs>
                <a:gs pos="81000">
                  <a:schemeClr val="accent6">
                    <a:alpha val="10000"/>
                  </a:schemeClr>
                </a:gs>
                <a:gs pos="64000">
                  <a:schemeClr val="accent6">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Group 14">
              <a:extLst>
                <a:ext uri="{FF2B5EF4-FFF2-40B4-BE49-F238E27FC236}">
                  <a16:creationId xmlns:a16="http://schemas.microsoft.com/office/drawing/2014/main" id="{310F11E1-9F06-4C87-8D14-18C69448E8F9}"/>
                </a:ext>
              </a:extLst>
            </p:cNvPr>
            <p:cNvGrpSpPr/>
            <p:nvPr userDrawn="1"/>
          </p:nvGrpSpPr>
          <p:grpSpPr>
            <a:xfrm>
              <a:off x="11977118" y="-884061"/>
              <a:ext cx="2046289" cy="1204740"/>
              <a:chOff x="6334232" y="-2136941"/>
              <a:chExt cx="2046289" cy="1204740"/>
            </a:xfrm>
          </p:grpSpPr>
          <p:sp>
            <p:nvSpPr>
              <p:cNvPr id="14" name="Rectangle 6">
                <a:extLst>
                  <a:ext uri="{FF2B5EF4-FFF2-40B4-BE49-F238E27FC236}">
                    <a16:creationId xmlns:a16="http://schemas.microsoft.com/office/drawing/2014/main" id="{C78F371C-E739-4AC2-96F2-DF20033AB88A}"/>
                  </a:ext>
                </a:extLst>
              </p:cNvPr>
              <p:cNvSpPr/>
              <p:nvPr userDrawn="1"/>
            </p:nvSpPr>
            <p:spPr>
              <a:xfrm>
                <a:off x="6334232" y="-1639432"/>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11" name="Rectangle 9">
                <a:extLst>
                  <a:ext uri="{FF2B5EF4-FFF2-40B4-BE49-F238E27FC236}">
                    <a16:creationId xmlns:a16="http://schemas.microsoft.com/office/drawing/2014/main" id="{197C3EDA-D75B-487C-840C-84386AA14943}"/>
                  </a:ext>
                </a:extLst>
              </p:cNvPr>
              <p:cNvSpPr/>
              <p:nvPr userDrawn="1"/>
            </p:nvSpPr>
            <p:spPr>
              <a:xfrm rot="120000">
                <a:off x="6857565" y="-1306938"/>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7" name="Rectangle 10">
                <a:extLst>
                  <a:ext uri="{FF2B5EF4-FFF2-40B4-BE49-F238E27FC236}">
                    <a16:creationId xmlns:a16="http://schemas.microsoft.com/office/drawing/2014/main" id="{1FAA7CC0-C013-4105-B1D9-0ED12E9DB6A2}"/>
                  </a:ext>
                </a:extLst>
              </p:cNvPr>
              <p:cNvSpPr/>
              <p:nvPr userDrawn="1"/>
            </p:nvSpPr>
            <p:spPr>
              <a:xfrm>
                <a:off x="6868428" y="-2136941"/>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5" name="Rectangle 10">
                <a:extLst>
                  <a:ext uri="{FF2B5EF4-FFF2-40B4-BE49-F238E27FC236}">
                    <a16:creationId xmlns:a16="http://schemas.microsoft.com/office/drawing/2014/main" id="{5314F76F-7231-4310-87C9-8E5A4520952F}"/>
                  </a:ext>
                </a:extLst>
              </p:cNvPr>
              <p:cNvSpPr/>
              <p:nvPr userDrawn="1"/>
            </p:nvSpPr>
            <p:spPr>
              <a:xfrm>
                <a:off x="6867982" y="-2136826"/>
                <a:ext cx="1512093" cy="89535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464468"/>
                  <a:gd name="connsiteY0" fmla="*/ 216694 h 1131094"/>
                  <a:gd name="connsiteX1" fmla="*/ 1464468 w 1464468"/>
                  <a:gd name="connsiteY1" fmla="*/ 0 h 1131094"/>
                  <a:gd name="connsiteX2" fmla="*/ 914400 w 1464468"/>
                  <a:gd name="connsiteY2" fmla="*/ 1131094 h 1131094"/>
                  <a:gd name="connsiteX3" fmla="*/ 0 w 1464468"/>
                  <a:gd name="connsiteY3" fmla="*/ 1131094 h 1131094"/>
                  <a:gd name="connsiteX4" fmla="*/ 0 w 1464468"/>
                  <a:gd name="connsiteY4" fmla="*/ 216694 h 1131094"/>
                  <a:gd name="connsiteX0" fmla="*/ 0 w 1464468"/>
                  <a:gd name="connsiteY0" fmla="*/ 216694 h 1131094"/>
                  <a:gd name="connsiteX1" fmla="*/ 1464468 w 1464468"/>
                  <a:gd name="connsiteY1" fmla="*/ 0 h 1131094"/>
                  <a:gd name="connsiteX2" fmla="*/ 1459706 w 1464468"/>
                  <a:gd name="connsiteY2" fmla="*/ 697707 h 1131094"/>
                  <a:gd name="connsiteX3" fmla="*/ 0 w 1464468"/>
                  <a:gd name="connsiteY3" fmla="*/ 1131094 h 1131094"/>
                  <a:gd name="connsiteX4" fmla="*/ 0 w 1464468"/>
                  <a:gd name="connsiteY4" fmla="*/ 216694 h 1131094"/>
                  <a:gd name="connsiteX0" fmla="*/ 0 w 1464468"/>
                  <a:gd name="connsiteY0" fmla="*/ 216694 h 697707"/>
                  <a:gd name="connsiteX1" fmla="*/ 1464468 w 1464468"/>
                  <a:gd name="connsiteY1" fmla="*/ 0 h 697707"/>
                  <a:gd name="connsiteX2" fmla="*/ 1459706 w 1464468"/>
                  <a:gd name="connsiteY2" fmla="*/ 697707 h 697707"/>
                  <a:gd name="connsiteX3" fmla="*/ 238125 w 1464468"/>
                  <a:gd name="connsiteY3" fmla="*/ 588169 h 697707"/>
                  <a:gd name="connsiteX4" fmla="*/ 0 w 1464468"/>
                  <a:gd name="connsiteY4" fmla="*/ 216694 h 697707"/>
                  <a:gd name="connsiteX0" fmla="*/ 47625 w 1512093"/>
                  <a:gd name="connsiteY0" fmla="*/ 216694 h 895350"/>
                  <a:gd name="connsiteX1" fmla="*/ 1512093 w 1512093"/>
                  <a:gd name="connsiteY1" fmla="*/ 0 h 895350"/>
                  <a:gd name="connsiteX2" fmla="*/ 1507331 w 1512093"/>
                  <a:gd name="connsiteY2" fmla="*/ 697707 h 895350"/>
                  <a:gd name="connsiteX3" fmla="*/ 0 w 1512093"/>
                  <a:gd name="connsiteY3" fmla="*/ 895350 h 895350"/>
                  <a:gd name="connsiteX4" fmla="*/ 47625 w 1512093"/>
                  <a:gd name="connsiteY4" fmla="*/ 216694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93" h="895350">
                    <a:moveTo>
                      <a:pt x="47625" y="216694"/>
                    </a:moveTo>
                    <a:lnTo>
                      <a:pt x="1512093" y="0"/>
                    </a:lnTo>
                    <a:cubicBezTo>
                      <a:pt x="1510506" y="232569"/>
                      <a:pt x="1508918" y="465138"/>
                      <a:pt x="1507331" y="697707"/>
                    </a:cubicBezTo>
                    <a:lnTo>
                      <a:pt x="0" y="895350"/>
                    </a:lnTo>
                    <a:lnTo>
                      <a:pt x="47625" y="216694"/>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6" name="Rectangle 9">
                <a:extLst>
                  <a:ext uri="{FF2B5EF4-FFF2-40B4-BE49-F238E27FC236}">
                    <a16:creationId xmlns:a16="http://schemas.microsoft.com/office/drawing/2014/main" id="{731ECF2D-69A6-42B0-AE52-1998CB598800}"/>
                  </a:ext>
                </a:extLst>
              </p:cNvPr>
              <p:cNvSpPr/>
              <p:nvPr userDrawn="1"/>
            </p:nvSpPr>
            <p:spPr>
              <a:xfrm rot="120000">
                <a:off x="6862309" y="-1304140"/>
                <a:ext cx="389861" cy="254000"/>
              </a:xfrm>
              <a:custGeom>
                <a:avLst/>
                <a:gdLst>
                  <a:gd name="connsiteX0" fmla="*/ 0 w 491461"/>
                  <a:gd name="connsiteY0" fmla="*/ 0 h 469900"/>
                  <a:gd name="connsiteX1" fmla="*/ 491461 w 491461"/>
                  <a:gd name="connsiteY1" fmla="*/ 0 h 469900"/>
                  <a:gd name="connsiteX2" fmla="*/ 491461 w 491461"/>
                  <a:gd name="connsiteY2" fmla="*/ 469900 h 469900"/>
                  <a:gd name="connsiteX3" fmla="*/ 0 w 491461"/>
                  <a:gd name="connsiteY3" fmla="*/ 469900 h 469900"/>
                  <a:gd name="connsiteX4" fmla="*/ 0 w 491461"/>
                  <a:gd name="connsiteY4" fmla="*/ 0 h 469900"/>
                  <a:gd name="connsiteX0" fmla="*/ 0 w 491461"/>
                  <a:gd name="connsiteY0" fmla="*/ 3175 h 473075"/>
                  <a:gd name="connsiteX1" fmla="*/ 81886 w 491461"/>
                  <a:gd name="connsiteY1" fmla="*/ 0 h 473075"/>
                  <a:gd name="connsiteX2" fmla="*/ 491461 w 491461"/>
                  <a:gd name="connsiteY2" fmla="*/ 473075 h 473075"/>
                  <a:gd name="connsiteX3" fmla="*/ 0 w 491461"/>
                  <a:gd name="connsiteY3" fmla="*/ 473075 h 473075"/>
                  <a:gd name="connsiteX4" fmla="*/ 0 w 491461"/>
                  <a:gd name="connsiteY4" fmla="*/ 3175 h 473075"/>
                  <a:gd name="connsiteX0" fmla="*/ 0 w 142211"/>
                  <a:gd name="connsiteY0" fmla="*/ 3175 h 473075"/>
                  <a:gd name="connsiteX1" fmla="*/ 81886 w 142211"/>
                  <a:gd name="connsiteY1" fmla="*/ 0 h 473075"/>
                  <a:gd name="connsiteX2" fmla="*/ 142211 w 142211"/>
                  <a:gd name="connsiteY2" fmla="*/ 463550 h 473075"/>
                  <a:gd name="connsiteX3" fmla="*/ 0 w 142211"/>
                  <a:gd name="connsiteY3" fmla="*/ 473075 h 473075"/>
                  <a:gd name="connsiteX4" fmla="*/ 0 w 142211"/>
                  <a:gd name="connsiteY4" fmla="*/ 3175 h 473075"/>
                  <a:gd name="connsiteX0" fmla="*/ 0 w 386686"/>
                  <a:gd name="connsiteY0" fmla="*/ 3175 h 485775"/>
                  <a:gd name="connsiteX1" fmla="*/ 81886 w 386686"/>
                  <a:gd name="connsiteY1" fmla="*/ 0 h 485775"/>
                  <a:gd name="connsiteX2" fmla="*/ 386686 w 386686"/>
                  <a:gd name="connsiteY2" fmla="*/ 485775 h 485775"/>
                  <a:gd name="connsiteX3" fmla="*/ 0 w 386686"/>
                  <a:gd name="connsiteY3" fmla="*/ 473075 h 485775"/>
                  <a:gd name="connsiteX4" fmla="*/ 0 w 386686"/>
                  <a:gd name="connsiteY4" fmla="*/ 3175 h 485775"/>
                  <a:gd name="connsiteX0" fmla="*/ 0 w 402561"/>
                  <a:gd name="connsiteY0" fmla="*/ 0 h 482600"/>
                  <a:gd name="connsiteX1" fmla="*/ 402561 w 402561"/>
                  <a:gd name="connsiteY1" fmla="*/ 9525 h 482600"/>
                  <a:gd name="connsiteX2" fmla="*/ 386686 w 402561"/>
                  <a:gd name="connsiteY2" fmla="*/ 482600 h 482600"/>
                  <a:gd name="connsiteX3" fmla="*/ 0 w 402561"/>
                  <a:gd name="connsiteY3" fmla="*/ 46990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79375 w 402561"/>
                  <a:gd name="connsiteY3" fmla="*/ 196850 h 482600"/>
                  <a:gd name="connsiteX4" fmla="*/ 0 w 402561"/>
                  <a:gd name="connsiteY4" fmla="*/ 0 h 482600"/>
                  <a:gd name="connsiteX0" fmla="*/ 0 w 402561"/>
                  <a:gd name="connsiteY0" fmla="*/ 0 h 482600"/>
                  <a:gd name="connsiteX1" fmla="*/ 402561 w 402561"/>
                  <a:gd name="connsiteY1" fmla="*/ 9525 h 482600"/>
                  <a:gd name="connsiteX2" fmla="*/ 386686 w 402561"/>
                  <a:gd name="connsiteY2" fmla="*/ 482600 h 482600"/>
                  <a:gd name="connsiteX3" fmla="*/ 3175 w 402561"/>
                  <a:gd name="connsiteY3" fmla="*/ 292100 h 482600"/>
                  <a:gd name="connsiteX4" fmla="*/ 0 w 402561"/>
                  <a:gd name="connsiteY4" fmla="*/ 0 h 482600"/>
                  <a:gd name="connsiteX0" fmla="*/ 187330 w 399391"/>
                  <a:gd name="connsiteY0" fmla="*/ 219075 h 473075"/>
                  <a:gd name="connsiteX1" fmla="*/ 399391 w 399391"/>
                  <a:gd name="connsiteY1" fmla="*/ 0 h 473075"/>
                  <a:gd name="connsiteX2" fmla="*/ 383516 w 399391"/>
                  <a:gd name="connsiteY2" fmla="*/ 473075 h 473075"/>
                  <a:gd name="connsiteX3" fmla="*/ 5 w 399391"/>
                  <a:gd name="connsiteY3" fmla="*/ 282575 h 473075"/>
                  <a:gd name="connsiteX4" fmla="*/ 187330 w 399391"/>
                  <a:gd name="connsiteY4" fmla="*/ 219075 h 473075"/>
                  <a:gd name="connsiteX0" fmla="*/ 0 w 399386"/>
                  <a:gd name="connsiteY0" fmla="*/ 285500 h 476000"/>
                  <a:gd name="connsiteX1" fmla="*/ 399386 w 399386"/>
                  <a:gd name="connsiteY1" fmla="*/ 2925 h 476000"/>
                  <a:gd name="connsiteX2" fmla="*/ 383511 w 399386"/>
                  <a:gd name="connsiteY2" fmla="*/ 476000 h 476000"/>
                  <a:gd name="connsiteX3" fmla="*/ 0 w 399386"/>
                  <a:gd name="connsiteY3" fmla="*/ 285500 h 476000"/>
                  <a:gd name="connsiteX0" fmla="*/ 0 w 389861"/>
                  <a:gd name="connsiteY0" fmla="*/ 78723 h 269223"/>
                  <a:gd name="connsiteX1" fmla="*/ 389861 w 389861"/>
                  <a:gd name="connsiteY1" fmla="*/ 15223 h 269223"/>
                  <a:gd name="connsiteX2" fmla="*/ 383511 w 389861"/>
                  <a:gd name="connsiteY2" fmla="*/ 269223 h 269223"/>
                  <a:gd name="connsiteX3" fmla="*/ 0 w 389861"/>
                  <a:gd name="connsiteY3" fmla="*/ 78723 h 269223"/>
                  <a:gd name="connsiteX0" fmla="*/ 0 w 389861"/>
                  <a:gd name="connsiteY0" fmla="*/ 63500 h 254000"/>
                  <a:gd name="connsiteX1" fmla="*/ 389861 w 389861"/>
                  <a:gd name="connsiteY1" fmla="*/ 0 h 254000"/>
                  <a:gd name="connsiteX2" fmla="*/ 383511 w 389861"/>
                  <a:gd name="connsiteY2" fmla="*/ 254000 h 254000"/>
                  <a:gd name="connsiteX3" fmla="*/ 0 w 389861"/>
                  <a:gd name="connsiteY3" fmla="*/ 63500 h 254000"/>
                </a:gdLst>
                <a:ahLst/>
                <a:cxnLst>
                  <a:cxn ang="0">
                    <a:pos x="connsiteX0" y="connsiteY0"/>
                  </a:cxn>
                  <a:cxn ang="0">
                    <a:pos x="connsiteX1" y="connsiteY1"/>
                  </a:cxn>
                  <a:cxn ang="0">
                    <a:pos x="connsiteX2" y="connsiteY2"/>
                  </a:cxn>
                  <a:cxn ang="0">
                    <a:pos x="connsiteX3" y="connsiteY3"/>
                  </a:cxn>
                </a:cxnLst>
                <a:rect l="l" t="t" r="r" b="b"/>
                <a:pathLst>
                  <a:path w="389861" h="254000">
                    <a:moveTo>
                      <a:pt x="0" y="63500"/>
                    </a:moveTo>
                    <a:lnTo>
                      <a:pt x="389861" y="0"/>
                    </a:lnTo>
                    <a:lnTo>
                      <a:pt x="383511" y="254000"/>
                    </a:lnTo>
                    <a:lnTo>
                      <a:pt x="0" y="63500"/>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8" name="Rectangle 6">
                <a:extLst>
                  <a:ext uri="{FF2B5EF4-FFF2-40B4-BE49-F238E27FC236}">
                    <a16:creationId xmlns:a16="http://schemas.microsoft.com/office/drawing/2014/main" id="{8E56EDB1-1EB8-4AFE-88A2-D84D847E6235}"/>
                  </a:ext>
                </a:extLst>
              </p:cNvPr>
              <p:cNvSpPr/>
              <p:nvPr userDrawn="1"/>
            </p:nvSpPr>
            <p:spPr>
              <a:xfrm>
                <a:off x="6334232" y="-1639432"/>
                <a:ext cx="909637" cy="707231"/>
              </a:xfrm>
              <a:custGeom>
                <a:avLst/>
                <a:gdLst>
                  <a:gd name="connsiteX0" fmla="*/ 0 w 914400"/>
                  <a:gd name="connsiteY0" fmla="*/ 0 h 626269"/>
                  <a:gd name="connsiteX1" fmla="*/ 914400 w 914400"/>
                  <a:gd name="connsiteY1" fmla="*/ 0 h 626269"/>
                  <a:gd name="connsiteX2" fmla="*/ 914400 w 914400"/>
                  <a:gd name="connsiteY2" fmla="*/ 626269 h 626269"/>
                  <a:gd name="connsiteX3" fmla="*/ 0 w 914400"/>
                  <a:gd name="connsiteY3" fmla="*/ 626269 h 626269"/>
                  <a:gd name="connsiteX4" fmla="*/ 0 w 914400"/>
                  <a:gd name="connsiteY4" fmla="*/ 0 h 626269"/>
                  <a:gd name="connsiteX0" fmla="*/ 0 w 914400"/>
                  <a:gd name="connsiteY0" fmla="*/ 88106 h 714375"/>
                  <a:gd name="connsiteX1" fmla="*/ 714375 w 914400"/>
                  <a:gd name="connsiteY1" fmla="*/ 0 h 714375"/>
                  <a:gd name="connsiteX2" fmla="*/ 914400 w 914400"/>
                  <a:gd name="connsiteY2" fmla="*/ 714375 h 714375"/>
                  <a:gd name="connsiteX3" fmla="*/ 0 w 914400"/>
                  <a:gd name="connsiteY3" fmla="*/ 714375 h 714375"/>
                  <a:gd name="connsiteX4" fmla="*/ 0 w 914400"/>
                  <a:gd name="connsiteY4" fmla="*/ 88106 h 714375"/>
                  <a:gd name="connsiteX0" fmla="*/ 0 w 714375"/>
                  <a:gd name="connsiteY0" fmla="*/ 88106 h 714375"/>
                  <a:gd name="connsiteX1" fmla="*/ 714375 w 714375"/>
                  <a:gd name="connsiteY1" fmla="*/ 0 h 714375"/>
                  <a:gd name="connsiteX2" fmla="*/ 533400 w 714375"/>
                  <a:gd name="connsiteY2" fmla="*/ 519113 h 714375"/>
                  <a:gd name="connsiteX3" fmla="*/ 0 w 714375"/>
                  <a:gd name="connsiteY3" fmla="*/ 714375 h 714375"/>
                  <a:gd name="connsiteX4" fmla="*/ 0 w 7143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0 w 904875"/>
                  <a:gd name="connsiteY4"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1 w 904875"/>
                  <a:gd name="connsiteY4" fmla="*/ 36909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290513 w 904875"/>
                  <a:gd name="connsiteY4" fmla="*/ 388143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52426 w 904875"/>
                  <a:gd name="connsiteY4" fmla="*/ 342899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88106 h 714375"/>
                  <a:gd name="connsiteX1" fmla="*/ 714375 w 904875"/>
                  <a:gd name="connsiteY1" fmla="*/ 0 h 714375"/>
                  <a:gd name="connsiteX2" fmla="*/ 904875 w 904875"/>
                  <a:gd name="connsiteY2" fmla="*/ 602457 h 714375"/>
                  <a:gd name="connsiteX3" fmla="*/ 0 w 904875"/>
                  <a:gd name="connsiteY3" fmla="*/ 714375 h 714375"/>
                  <a:gd name="connsiteX4" fmla="*/ 321469 w 904875"/>
                  <a:gd name="connsiteY4" fmla="*/ 357187 h 714375"/>
                  <a:gd name="connsiteX5" fmla="*/ 0 w 904875"/>
                  <a:gd name="connsiteY5" fmla="*/ 88106 h 714375"/>
                  <a:gd name="connsiteX0" fmla="*/ 0 w 904875"/>
                  <a:gd name="connsiteY0" fmla="*/ 0 h 626269"/>
                  <a:gd name="connsiteX1" fmla="*/ 381000 w 904875"/>
                  <a:gd name="connsiteY1" fmla="*/ 164307 h 626269"/>
                  <a:gd name="connsiteX2" fmla="*/ 904875 w 904875"/>
                  <a:gd name="connsiteY2" fmla="*/ 514351 h 626269"/>
                  <a:gd name="connsiteX3" fmla="*/ 0 w 904875"/>
                  <a:gd name="connsiteY3" fmla="*/ 626269 h 626269"/>
                  <a:gd name="connsiteX4" fmla="*/ 321469 w 904875"/>
                  <a:gd name="connsiteY4" fmla="*/ 269081 h 626269"/>
                  <a:gd name="connsiteX5" fmla="*/ 0 w 904875"/>
                  <a:gd name="connsiteY5" fmla="*/ 0 h 626269"/>
                  <a:gd name="connsiteX0" fmla="*/ 0 w 904875"/>
                  <a:gd name="connsiteY0" fmla="*/ 66674 h 692943"/>
                  <a:gd name="connsiteX1" fmla="*/ 550069 w 904875"/>
                  <a:gd name="connsiteY1" fmla="*/ 0 h 692943"/>
                  <a:gd name="connsiteX2" fmla="*/ 904875 w 904875"/>
                  <a:gd name="connsiteY2" fmla="*/ 581025 h 692943"/>
                  <a:gd name="connsiteX3" fmla="*/ 0 w 904875"/>
                  <a:gd name="connsiteY3" fmla="*/ 692943 h 692943"/>
                  <a:gd name="connsiteX4" fmla="*/ 321469 w 904875"/>
                  <a:gd name="connsiteY4" fmla="*/ 335755 h 692943"/>
                  <a:gd name="connsiteX5" fmla="*/ 0 w 904875"/>
                  <a:gd name="connsiteY5" fmla="*/ 66674 h 692943"/>
                  <a:gd name="connsiteX0" fmla="*/ 0 w 904875"/>
                  <a:gd name="connsiteY0" fmla="*/ 66674 h 692943"/>
                  <a:gd name="connsiteX1" fmla="*/ 550069 w 904875"/>
                  <a:gd name="connsiteY1" fmla="*/ 0 h 692943"/>
                  <a:gd name="connsiteX2" fmla="*/ 735807 w 904875"/>
                  <a:gd name="connsiteY2" fmla="*/ 300036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4875"/>
                  <a:gd name="connsiteY0" fmla="*/ 66674 h 692943"/>
                  <a:gd name="connsiteX1" fmla="*/ 550069 w 904875"/>
                  <a:gd name="connsiteY1" fmla="*/ 0 h 692943"/>
                  <a:gd name="connsiteX2" fmla="*/ 531019 w 904875"/>
                  <a:gd name="connsiteY2" fmla="*/ 402430 h 692943"/>
                  <a:gd name="connsiteX3" fmla="*/ 904875 w 904875"/>
                  <a:gd name="connsiteY3" fmla="*/ 581025 h 692943"/>
                  <a:gd name="connsiteX4" fmla="*/ 0 w 904875"/>
                  <a:gd name="connsiteY4" fmla="*/ 692943 h 692943"/>
                  <a:gd name="connsiteX5" fmla="*/ 321469 w 904875"/>
                  <a:gd name="connsiteY5" fmla="*/ 335755 h 692943"/>
                  <a:gd name="connsiteX6" fmla="*/ 0 w 904875"/>
                  <a:gd name="connsiteY6" fmla="*/ 66674 h 692943"/>
                  <a:gd name="connsiteX0" fmla="*/ 0 w 902494"/>
                  <a:gd name="connsiteY0" fmla="*/ 66674 h 692943"/>
                  <a:gd name="connsiteX1" fmla="*/ 550069 w 902494"/>
                  <a:gd name="connsiteY1" fmla="*/ 0 h 692943"/>
                  <a:gd name="connsiteX2" fmla="*/ 531019 w 902494"/>
                  <a:gd name="connsiteY2" fmla="*/ 402430 h 692943"/>
                  <a:gd name="connsiteX3" fmla="*/ 902494 w 902494"/>
                  <a:gd name="connsiteY3" fmla="*/ 597694 h 692943"/>
                  <a:gd name="connsiteX4" fmla="*/ 0 w 902494"/>
                  <a:gd name="connsiteY4" fmla="*/ 692943 h 692943"/>
                  <a:gd name="connsiteX5" fmla="*/ 321469 w 902494"/>
                  <a:gd name="connsiteY5" fmla="*/ 335755 h 692943"/>
                  <a:gd name="connsiteX6" fmla="*/ 0 w 902494"/>
                  <a:gd name="connsiteY6" fmla="*/ 66674 h 692943"/>
                  <a:gd name="connsiteX0" fmla="*/ 0 w 900112"/>
                  <a:gd name="connsiteY0" fmla="*/ 66674 h 692943"/>
                  <a:gd name="connsiteX1" fmla="*/ 550069 w 900112"/>
                  <a:gd name="connsiteY1" fmla="*/ 0 h 692943"/>
                  <a:gd name="connsiteX2" fmla="*/ 531019 w 900112"/>
                  <a:gd name="connsiteY2" fmla="*/ 402430 h 692943"/>
                  <a:gd name="connsiteX3" fmla="*/ 900112 w 900112"/>
                  <a:gd name="connsiteY3" fmla="*/ 588169 h 692943"/>
                  <a:gd name="connsiteX4" fmla="*/ 0 w 900112"/>
                  <a:gd name="connsiteY4" fmla="*/ 692943 h 692943"/>
                  <a:gd name="connsiteX5" fmla="*/ 321469 w 900112"/>
                  <a:gd name="connsiteY5" fmla="*/ 335755 h 692943"/>
                  <a:gd name="connsiteX6" fmla="*/ 0 w 900112"/>
                  <a:gd name="connsiteY6" fmla="*/ 66674 h 692943"/>
                  <a:gd name="connsiteX0" fmla="*/ 0 w 909637"/>
                  <a:gd name="connsiteY0" fmla="*/ 69055 h 692943"/>
                  <a:gd name="connsiteX1" fmla="*/ 559594 w 909637"/>
                  <a:gd name="connsiteY1" fmla="*/ 0 h 692943"/>
                  <a:gd name="connsiteX2" fmla="*/ 540544 w 909637"/>
                  <a:gd name="connsiteY2" fmla="*/ 402430 h 692943"/>
                  <a:gd name="connsiteX3" fmla="*/ 909637 w 909637"/>
                  <a:gd name="connsiteY3" fmla="*/ 588169 h 692943"/>
                  <a:gd name="connsiteX4" fmla="*/ 9525 w 909637"/>
                  <a:gd name="connsiteY4" fmla="*/ 692943 h 692943"/>
                  <a:gd name="connsiteX5" fmla="*/ 330994 w 909637"/>
                  <a:gd name="connsiteY5" fmla="*/ 335755 h 692943"/>
                  <a:gd name="connsiteX6" fmla="*/ 0 w 909637"/>
                  <a:gd name="connsiteY6" fmla="*/ 69055 h 692943"/>
                  <a:gd name="connsiteX0" fmla="*/ 2381 w 912018"/>
                  <a:gd name="connsiteY0" fmla="*/ 69055 h 707231"/>
                  <a:gd name="connsiteX1" fmla="*/ 561975 w 912018"/>
                  <a:gd name="connsiteY1" fmla="*/ 0 h 707231"/>
                  <a:gd name="connsiteX2" fmla="*/ 542925 w 912018"/>
                  <a:gd name="connsiteY2" fmla="*/ 402430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12018"/>
                  <a:gd name="connsiteY0" fmla="*/ 69055 h 707231"/>
                  <a:gd name="connsiteX1" fmla="*/ 561975 w 912018"/>
                  <a:gd name="connsiteY1" fmla="*/ 0 h 707231"/>
                  <a:gd name="connsiteX2" fmla="*/ 538163 w 912018"/>
                  <a:gd name="connsiteY2" fmla="*/ 392905 h 707231"/>
                  <a:gd name="connsiteX3" fmla="*/ 912018 w 912018"/>
                  <a:gd name="connsiteY3" fmla="*/ 588169 h 707231"/>
                  <a:gd name="connsiteX4" fmla="*/ 0 w 912018"/>
                  <a:gd name="connsiteY4" fmla="*/ 707231 h 707231"/>
                  <a:gd name="connsiteX5" fmla="*/ 333375 w 912018"/>
                  <a:gd name="connsiteY5" fmla="*/ 335755 h 707231"/>
                  <a:gd name="connsiteX6" fmla="*/ 2381 w 912018"/>
                  <a:gd name="connsiteY6" fmla="*/ 69055 h 707231"/>
                  <a:gd name="connsiteX0" fmla="*/ 2381 w 909637"/>
                  <a:gd name="connsiteY0" fmla="*/ 69055 h 707231"/>
                  <a:gd name="connsiteX1" fmla="*/ 561975 w 909637"/>
                  <a:gd name="connsiteY1" fmla="*/ 0 h 707231"/>
                  <a:gd name="connsiteX2" fmla="*/ 538163 w 909637"/>
                  <a:gd name="connsiteY2" fmla="*/ 392905 h 707231"/>
                  <a:gd name="connsiteX3" fmla="*/ 909637 w 909637"/>
                  <a:gd name="connsiteY3" fmla="*/ 595313 h 707231"/>
                  <a:gd name="connsiteX4" fmla="*/ 0 w 909637"/>
                  <a:gd name="connsiteY4" fmla="*/ 707231 h 707231"/>
                  <a:gd name="connsiteX5" fmla="*/ 333375 w 909637"/>
                  <a:gd name="connsiteY5" fmla="*/ 335755 h 707231"/>
                  <a:gd name="connsiteX6" fmla="*/ 2381 w 909637"/>
                  <a:gd name="connsiteY6" fmla="*/ 6905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637" h="707231">
                    <a:moveTo>
                      <a:pt x="2381" y="69055"/>
                    </a:moveTo>
                    <a:lnTo>
                      <a:pt x="561975" y="0"/>
                    </a:lnTo>
                    <a:lnTo>
                      <a:pt x="538163" y="392905"/>
                    </a:lnTo>
                    <a:lnTo>
                      <a:pt x="909637" y="595313"/>
                    </a:lnTo>
                    <a:lnTo>
                      <a:pt x="0" y="707231"/>
                    </a:lnTo>
                    <a:lnTo>
                      <a:pt x="333375" y="335755"/>
                    </a:lnTo>
                    <a:lnTo>
                      <a:pt x="2381" y="69055"/>
                    </a:lnTo>
                    <a:close/>
                  </a:path>
                </a:pathLst>
              </a:cu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grpSp>
        <p:cxnSp>
          <p:nvCxnSpPr>
            <p:cNvPr id="32" name="Straight Connector 31">
              <a:extLst>
                <a:ext uri="{FF2B5EF4-FFF2-40B4-BE49-F238E27FC236}">
                  <a16:creationId xmlns:a16="http://schemas.microsoft.com/office/drawing/2014/main" id="{39C54490-CA92-4530-80DD-24F020E1D735}"/>
                </a:ext>
              </a:extLst>
            </p:cNvPr>
            <p:cNvCxnSpPr>
              <a:cxnSpLocks/>
              <a:stCxn id="23" idx="0"/>
            </p:cNvCxnSpPr>
            <p:nvPr userDrawn="1"/>
          </p:nvCxnSpPr>
          <p:spPr>
            <a:xfrm flipV="1">
              <a:off x="14037921" y="-884061"/>
              <a:ext cx="0" cy="2216495"/>
            </a:xfrm>
            <a:prstGeom prst="line">
              <a:avLst/>
            </a:prstGeom>
            <a:ln w="28575">
              <a:solidFill>
                <a:schemeClr val="accent1">
                  <a:alpha val="32000"/>
                </a:schemeClr>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3422925D-849F-42E5-8180-97FE9B736AE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l="20186" r="26110" b="6495"/>
          <a:stretch/>
        </p:blipFill>
        <p:spPr>
          <a:xfrm>
            <a:off x="5809445" y="1092200"/>
            <a:ext cx="3341925" cy="4059506"/>
          </a:xfrm>
          <a:prstGeom prst="rect">
            <a:avLst/>
          </a:prstGeom>
        </p:spPr>
      </p:pic>
      <p:sp>
        <p:nvSpPr>
          <p:cNvPr id="62" name="TextBox 61">
            <a:extLst>
              <a:ext uri="{FF2B5EF4-FFF2-40B4-BE49-F238E27FC236}">
                <a16:creationId xmlns:a16="http://schemas.microsoft.com/office/drawing/2014/main" id="{B2DE3F3E-B3F2-4379-A673-FE601BF98754}"/>
              </a:ext>
            </a:extLst>
          </p:cNvPr>
          <p:cNvSpPr txBox="1"/>
          <p:nvPr userDrawn="1"/>
        </p:nvSpPr>
        <p:spPr>
          <a:xfrm rot="21128767">
            <a:off x="6785426" y="1303315"/>
            <a:ext cx="1336981" cy="400110"/>
          </a:xfrm>
          <a:prstGeom prst="rect">
            <a:avLst/>
          </a:prstGeom>
          <a:noFill/>
        </p:spPr>
        <p:txBody>
          <a:bodyPr wrap="square">
            <a:spAutoFit/>
          </a:bodyPr>
          <a:lstStyle/>
          <a:p>
            <a:r>
              <a:rPr lang="en-US" sz="2000" i="1" dirty="0">
                <a:solidFill>
                  <a:schemeClr val="bg1"/>
                </a:solidFill>
              </a:rPr>
              <a:t>Summary</a:t>
            </a:r>
          </a:p>
        </p:txBody>
      </p:sp>
      <p:sp>
        <p:nvSpPr>
          <p:cNvPr id="26" name="Rectangle 25">
            <a:extLst>
              <a:ext uri="{FF2B5EF4-FFF2-40B4-BE49-F238E27FC236}">
                <a16:creationId xmlns:a16="http://schemas.microsoft.com/office/drawing/2014/main" id="{2ED8C4C2-5EEE-43C6-9E4D-8BF631AC34B5}"/>
              </a:ext>
            </a:extLst>
          </p:cNvPr>
          <p:cNvSpPr/>
          <p:nvPr userDrawn="1"/>
        </p:nvSpPr>
        <p:spPr>
          <a:xfrm flipH="1">
            <a:off x="-6980" y="4163382"/>
            <a:ext cx="377632" cy="994239"/>
          </a:xfrm>
          <a:prstGeom prst="rect">
            <a:avLst/>
          </a:prstGeom>
          <a:gradFill flip="none" rotWithShape="1">
            <a:gsLst>
              <a:gs pos="68000">
                <a:schemeClr val="accent1"/>
              </a:gs>
              <a:gs pos="90000">
                <a:schemeClr val="accent1">
                  <a:alpha val="46000"/>
                </a:schemeClr>
              </a:gs>
              <a:gs pos="100000">
                <a:schemeClr val="tx2">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306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3" pos="2736" userDrawn="1">
          <p15:clr>
            <a:srgbClr val="FBAE40"/>
          </p15:clr>
        </p15:guide>
        <p15:guide id="4" orient="horz" pos="2172" userDrawn="1">
          <p15:clr>
            <a:srgbClr val="FBAE40"/>
          </p15:clr>
        </p15:guide>
        <p15:guide id="6" orient="horz" pos="444">
          <p15:clr>
            <a:srgbClr val="FBAE40"/>
          </p15:clr>
        </p15:guide>
        <p15:guide id="9" pos="4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Light Picture Buttom">
    <p:spTree>
      <p:nvGrpSpPr>
        <p:cNvPr id="1" name=""/>
        <p:cNvGrpSpPr/>
        <p:nvPr/>
      </p:nvGrpSpPr>
      <p:grpSpPr>
        <a:xfrm>
          <a:off x="0" y="0"/>
          <a:ext cx="0" cy="0"/>
          <a:chOff x="0" y="0"/>
          <a:chExt cx="0" cy="0"/>
        </a:xfrm>
      </p:grpSpPr>
      <p:sp>
        <p:nvSpPr>
          <p:cNvPr id="2" name="Title 1"/>
          <p:cNvSpPr>
            <a:spLocks noGrp="1"/>
          </p:cNvSpPr>
          <p:nvPr>
            <p:ph type="title"/>
          </p:nvPr>
        </p:nvSpPr>
        <p:spPr>
          <a:xfrm>
            <a:off x="613410" y="129064"/>
            <a:ext cx="7886700" cy="994172"/>
          </a:xfrm>
        </p:spPr>
        <p:txBody>
          <a:bodyPr>
            <a:normAutofit/>
          </a:bodyPr>
          <a:lstStyle>
            <a:lvl1pPr>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2300" y="907574"/>
            <a:ext cx="7886700" cy="1338341"/>
          </a:xfrm>
        </p:spPr>
        <p:txBody>
          <a:bodyPr/>
          <a:lstStyle>
            <a:lvl1pPr marL="0" indent="0">
              <a:buNone/>
              <a:defRPr sz="1200"/>
            </a:lvl1pPr>
            <a:lvl2pPr marL="174625" indent="-171450">
              <a:buFont typeface="Wingdings" panose="05000000000000000000" pitchFamily="2" charset="2"/>
              <a:buChar char="§"/>
              <a:defRPr sz="1200"/>
            </a:lvl2pPr>
            <a:lvl3pPr marL="342900" indent="-168275">
              <a:buFont typeface="Wingdings" panose="05000000000000000000" pitchFamily="2" charset="2"/>
              <a:buChar char="§"/>
              <a:defRPr sz="1200"/>
            </a:lvl3pPr>
            <a:lvl4pPr marL="571500" indent="-225425">
              <a:buFont typeface="Wingdings" panose="05000000000000000000" pitchFamily="2" charset="2"/>
              <a:buChar char="§"/>
              <a:defRPr sz="1200"/>
            </a:lvl4pPr>
            <a:lvl5pPr marL="746125" indent="-171450">
              <a:buFont typeface="Wingdings" panose="05000000000000000000" pitchFamily="2" charset="2"/>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p:cNvGrpSpPr/>
          <p:nvPr userDrawn="1"/>
        </p:nvGrpSpPr>
        <p:grpSpPr>
          <a:xfrm>
            <a:off x="470746" y="275803"/>
            <a:ext cx="248489" cy="246888"/>
            <a:chOff x="413143" y="447671"/>
            <a:chExt cx="477366" cy="479252"/>
          </a:xfrm>
          <a:solidFill>
            <a:schemeClr val="accent1"/>
          </a:solidFill>
        </p:grpSpPr>
        <p:sp>
          <p:nvSpPr>
            <p:cNvPr id="28" name="Rectangle 27"/>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rot="10800000">
            <a:off x="8401109" y="2233215"/>
            <a:ext cx="248489" cy="246888"/>
            <a:chOff x="413143" y="447671"/>
            <a:chExt cx="477366" cy="479252"/>
          </a:xfrm>
          <a:solidFill>
            <a:schemeClr val="accent1"/>
          </a:solidFill>
        </p:grpSpPr>
        <p:sp>
          <p:nvSpPr>
            <p:cNvPr id="31" name="Rectangle 30"/>
            <p:cNvSpPr/>
            <p:nvPr/>
          </p:nvSpPr>
          <p:spPr>
            <a:xfrm>
              <a:off x="416219" y="447677"/>
              <a:ext cx="474290" cy="53250"/>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199867" y="660947"/>
              <a:ext cx="479252" cy="52699"/>
            </a:xfrm>
            <a:prstGeom prst="rect">
              <a:avLst/>
            </a:prstGeom>
            <a:grpFill/>
            <a:ln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6036" b="34847"/>
          <a:stretch/>
        </p:blipFill>
        <p:spPr>
          <a:xfrm flipH="1">
            <a:off x="-1" y="2762250"/>
            <a:ext cx="9144001" cy="2387175"/>
          </a:xfrm>
          <a:prstGeom prst="rect">
            <a:avLst/>
          </a:prstGeom>
        </p:spPr>
      </p:pic>
      <p:sp>
        <p:nvSpPr>
          <p:cNvPr id="21" name="Rectangle 20">
            <a:extLst>
              <a:ext uri="{FF2B5EF4-FFF2-40B4-BE49-F238E27FC236}">
                <a16:creationId xmlns:a16="http://schemas.microsoft.com/office/drawing/2014/main" id="{F2C3F2C6-37D8-4E16-AB9E-907BF68C0E60}"/>
              </a:ext>
            </a:extLst>
          </p:cNvPr>
          <p:cNvSpPr/>
          <p:nvPr userDrawn="1"/>
        </p:nvSpPr>
        <p:spPr>
          <a:xfrm>
            <a:off x="0" y="2756324"/>
            <a:ext cx="9144000" cy="2387175"/>
          </a:xfrm>
          <a:prstGeom prst="rect">
            <a:avLst/>
          </a:prstGeom>
          <a:gradFill flip="none" rotWithShape="1">
            <a:gsLst>
              <a:gs pos="20000">
                <a:schemeClr val="accent1">
                  <a:alpha val="80000"/>
                </a:schemeClr>
              </a:gs>
              <a:gs pos="10000">
                <a:schemeClr val="accent1">
                  <a:alpha val="90000"/>
                </a:schemeClr>
              </a:gs>
              <a:gs pos="30000">
                <a:schemeClr val="accent1">
                  <a:alpha val="70000"/>
                </a:schemeClr>
              </a:gs>
              <a:gs pos="40000">
                <a:schemeClr val="accent1">
                  <a:alpha val="60000"/>
                </a:schemeClr>
              </a:gs>
              <a:gs pos="50000">
                <a:schemeClr val="accent1">
                  <a:alpha val="50000"/>
                </a:schemeClr>
              </a:gs>
              <a:gs pos="60000">
                <a:schemeClr val="accent1">
                  <a:alpha val="40000"/>
                </a:schemeClr>
              </a:gs>
              <a:gs pos="70000">
                <a:schemeClr val="accent1">
                  <a:alpha val="30000"/>
                </a:schemeClr>
              </a:gs>
              <a:gs pos="90000">
                <a:srgbClr val="4D104A">
                  <a:alpha val="10000"/>
                </a:srgbClr>
              </a:gs>
              <a:gs pos="80000">
                <a:schemeClr val="accent1">
                  <a:alpha val="20000"/>
                </a:scheme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22191EAE-098D-4F53-9A06-DAAAA0DA72E7}"/>
              </a:ext>
            </a:extLst>
          </p:cNvPr>
          <p:cNvSpPr>
            <a:spLocks noGrp="1"/>
          </p:cNvSpPr>
          <p:nvPr>
            <p:ph type="body" sz="quarter" idx="10" hasCustomPrompt="1"/>
          </p:nvPr>
        </p:nvSpPr>
        <p:spPr>
          <a:xfrm>
            <a:off x="-2614167" y="12700"/>
            <a:ext cx="2434095" cy="1237536"/>
          </a:xfrm>
        </p:spPr>
        <p:txBody>
          <a:bodyPr/>
          <a:lstStyle>
            <a:lvl1pPr marL="0" indent="0">
              <a:buNone/>
              <a:defRPr>
                <a:solidFill>
                  <a:srgbClr val="CDDC29"/>
                </a:solidFill>
                <a:latin typeface="Whitney Bold" pitchFamily="50" charset="0"/>
              </a:defRPr>
            </a:lvl1pPr>
          </a:lstStyle>
          <a:p>
            <a:pPr lvl="0"/>
            <a:r>
              <a:rPr lang="en-US" dirty="0"/>
              <a:t>To add a pop-up window to this page use the space below:</a:t>
            </a:r>
          </a:p>
        </p:txBody>
      </p:sp>
      <p:sp>
        <p:nvSpPr>
          <p:cNvPr id="13" name="Text Placeholder 14">
            <a:extLst>
              <a:ext uri="{FF2B5EF4-FFF2-40B4-BE49-F238E27FC236}">
                <a16:creationId xmlns:a16="http://schemas.microsoft.com/office/drawing/2014/main" id="{D6979BCC-1268-44EF-9648-A7BF00148E85}"/>
              </a:ext>
            </a:extLst>
          </p:cNvPr>
          <p:cNvSpPr>
            <a:spLocks noGrp="1"/>
          </p:cNvSpPr>
          <p:nvPr>
            <p:ph type="body" sz="quarter" idx="11" hasCustomPrompt="1"/>
          </p:nvPr>
        </p:nvSpPr>
        <p:spPr>
          <a:xfrm>
            <a:off x="-2614613" y="1313736"/>
            <a:ext cx="2434094" cy="3829764"/>
          </a:xfrm>
        </p:spPr>
        <p:txBody>
          <a:bodyPr>
            <a:normAutofit/>
          </a:bodyPr>
          <a:lstStyle>
            <a:lvl1pPr marL="0" indent="0">
              <a:buNone/>
              <a:defRPr sz="1200">
                <a:solidFill>
                  <a:schemeClr val="bg2"/>
                </a:solidFill>
              </a:defRPr>
            </a:lvl1pPr>
          </a:lstStyle>
          <a:p>
            <a:pPr lvl="0"/>
            <a:r>
              <a:rPr lang="en-US" dirty="0"/>
              <a:t>Add Button Name and Content: </a:t>
            </a:r>
          </a:p>
        </p:txBody>
      </p:sp>
    </p:spTree>
    <p:custDataLst>
      <p:tags r:id="rId1"/>
    </p:custDataLst>
    <p:extLst>
      <p:ext uri="{BB962C8B-B14F-4D97-AF65-F5344CB8AC3E}">
        <p14:creationId xmlns:p14="http://schemas.microsoft.com/office/powerpoint/2010/main" val="3254579818"/>
      </p:ext>
    </p:extLst>
  </p:cSld>
  <p:clrMapOvr>
    <a:masterClrMapping/>
  </p:clrMapOvr>
  <p:extLst>
    <p:ext uri="{DCECCB84-F9BA-43D5-87BE-67443E8EF086}">
      <p15:sldGuideLst xmlns:p15="http://schemas.microsoft.com/office/powerpoint/2012/main">
        <p15:guide id="3" pos="5304">
          <p15:clr>
            <a:srgbClr val="FBAE40"/>
          </p15:clr>
        </p15:guide>
        <p15:guide id="5" pos="456">
          <p15:clr>
            <a:srgbClr val="FBAE40"/>
          </p15:clr>
        </p15:guide>
        <p15:guide id="6" orient="horz" pos="324">
          <p15:clr>
            <a:srgbClr val="FBAE40"/>
          </p15:clr>
        </p15:guide>
        <p15:guide id="7" orient="horz" pos="1404" userDrawn="1">
          <p15:clr>
            <a:srgbClr val="FBAE40"/>
          </p15:clr>
        </p15:guide>
        <p15:guide id="8" orient="horz" pos="444" userDrawn="1">
          <p15:clr>
            <a:srgbClr val="FBAE40"/>
          </p15:clr>
        </p15:guide>
        <p15:guide id="9" orient="horz" pos="61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37CDD9-C566-46D9-8BBA-4644DD76660C}" type="datetimeFigureOut">
              <a:rPr lang="en-US" smtClean="0"/>
              <a:t>5/2/2024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074BF4-CEBF-4FD3-9142-60E55D28516A}" type="slidenum">
              <a:rPr lang="en-US" smtClean="0"/>
              <a:t>‹#›</a:t>
            </a:fld>
            <a:endParaRPr lang="en-US"/>
          </a:p>
        </p:txBody>
      </p:sp>
    </p:spTree>
    <p:custDataLst>
      <p:tags r:id="rId37"/>
    </p:custDataLst>
    <p:extLst>
      <p:ext uri="{BB962C8B-B14F-4D97-AF65-F5344CB8AC3E}">
        <p14:creationId xmlns:p14="http://schemas.microsoft.com/office/powerpoint/2010/main" val="202988429"/>
      </p:ext>
    </p:extLst>
  </p:cSld>
  <p:clrMap bg1="lt1" tx1="dk1" bg2="lt2" tx2="dk2" accent1="accent1" accent2="accent2" accent3="accent3" accent4="accent4" accent5="accent5" accent6="accent6" hlink="hlink" folHlink="folHlink"/>
  <p:sldLayoutIdLst>
    <p:sldLayoutId id="2147483721" r:id="rId1"/>
    <p:sldLayoutId id="2147483662" r:id="rId2"/>
    <p:sldLayoutId id="2147483716" r:id="rId3"/>
    <p:sldLayoutId id="2147483717" r:id="rId4"/>
    <p:sldLayoutId id="2147483713" r:id="rId5"/>
    <p:sldLayoutId id="2147483715" r:id="rId6"/>
    <p:sldLayoutId id="2147483714" r:id="rId7"/>
    <p:sldLayoutId id="2147483718" r:id="rId8"/>
    <p:sldLayoutId id="2147483673" r:id="rId9"/>
    <p:sldLayoutId id="2147483679" r:id="rId10"/>
    <p:sldLayoutId id="2147483674" r:id="rId11"/>
    <p:sldLayoutId id="2147483681" r:id="rId12"/>
    <p:sldLayoutId id="2147483675" r:id="rId13"/>
    <p:sldLayoutId id="2147483676" r:id="rId14"/>
    <p:sldLayoutId id="2147483677" r:id="rId15"/>
    <p:sldLayoutId id="2147483723" r:id="rId16"/>
    <p:sldLayoutId id="2147483722" r:id="rId17"/>
    <p:sldLayoutId id="2147483678" r:id="rId18"/>
    <p:sldLayoutId id="2147483682" r:id="rId19"/>
    <p:sldLayoutId id="2147483686" r:id="rId20"/>
    <p:sldLayoutId id="2147483685" r:id="rId21"/>
    <p:sldLayoutId id="2147483687" r:id="rId22"/>
    <p:sldLayoutId id="2147483688" r:id="rId23"/>
    <p:sldLayoutId id="2147483689" r:id="rId24"/>
    <p:sldLayoutId id="2147483690" r:id="rId25"/>
    <p:sldLayoutId id="2147483691" r:id="rId26"/>
    <p:sldLayoutId id="2147483693" r:id="rId27"/>
    <p:sldLayoutId id="2147483692" r:id="rId28"/>
    <p:sldLayoutId id="2147483694" r:id="rId29"/>
    <p:sldLayoutId id="2147483695" r:id="rId30"/>
    <p:sldLayoutId id="2147483696" r:id="rId31"/>
    <p:sldLayoutId id="2147483697" r:id="rId32"/>
    <p:sldLayoutId id="2147483698" r:id="rId33"/>
    <p:sldLayoutId id="2147483667" r:id="rId34"/>
    <p:sldLayoutId id="2147483719"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5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Self Paced Learning</a:t>
            </a:r>
          </a:p>
          <a:p>
            <a:r>
              <a:rPr lang="en-US" dirty="0"/>
              <a:t>UPMC Central Pa Hanover</a:t>
            </a:r>
          </a:p>
        </p:txBody>
      </p:sp>
      <p:sp>
        <p:nvSpPr>
          <p:cNvPr id="3" name="Title 2"/>
          <p:cNvSpPr>
            <a:spLocks noGrp="1"/>
          </p:cNvSpPr>
          <p:nvPr>
            <p:ph type="title"/>
          </p:nvPr>
        </p:nvSpPr>
        <p:spPr/>
        <p:txBody>
          <a:bodyPr/>
          <a:lstStyle/>
          <a:p>
            <a:r>
              <a:rPr lang="en-US" dirty="0" err="1"/>
              <a:t>AVOXimeter</a:t>
            </a:r>
            <a:r>
              <a:rPr lang="en-US" dirty="0"/>
              <a:t> 1000E</a:t>
            </a:r>
          </a:p>
        </p:txBody>
      </p:sp>
    </p:spTree>
    <p:extLst>
      <p:ext uri="{BB962C8B-B14F-4D97-AF65-F5344CB8AC3E}">
        <p14:creationId xmlns:p14="http://schemas.microsoft.com/office/powerpoint/2010/main" val="7760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Optical Filters</a:t>
            </a:r>
            <a:endParaRPr lang="en-US" dirty="0"/>
          </a:p>
        </p:txBody>
      </p:sp>
      <p:sp>
        <p:nvSpPr>
          <p:cNvPr id="3" name="Content Placeholder 2"/>
          <p:cNvSpPr>
            <a:spLocks noGrp="1"/>
          </p:cNvSpPr>
          <p:nvPr>
            <p:ph idx="1"/>
          </p:nvPr>
        </p:nvSpPr>
        <p:spPr>
          <a:xfrm>
            <a:off x="621507" y="1097280"/>
            <a:ext cx="4586597" cy="3263504"/>
          </a:xfrm>
        </p:spPr>
        <p:txBody>
          <a:bodyPr/>
          <a:lstStyle/>
          <a:p>
            <a:pPr>
              <a:spcAft>
                <a:spcPts val="600"/>
              </a:spcAft>
            </a:pPr>
            <a:endParaRPr lang="en-US" dirty="0">
              <a:latin typeface="Whitney Book" pitchFamily="50" charset="0"/>
            </a:endParaRPr>
          </a:p>
          <a:p>
            <a:pPr>
              <a:spcAft>
                <a:spcPts val="600"/>
              </a:spcAft>
            </a:pPr>
            <a:r>
              <a:rPr lang="en-US" dirty="0">
                <a:latin typeface="Whitney Book" pitchFamily="50" charset="0"/>
              </a:rPr>
              <a:t>The yellow and orange optical filters are used to verify that the optics of the </a:t>
            </a:r>
            <a:r>
              <a:rPr lang="en-US" dirty="0" err="1">
                <a:latin typeface="Whitney Book" pitchFamily="50" charset="0"/>
              </a:rPr>
              <a:t>Avoximeter</a:t>
            </a:r>
            <a:r>
              <a:rPr lang="en-US" dirty="0">
                <a:latin typeface="Whitney Book" pitchFamily="50" charset="0"/>
              </a:rPr>
              <a:t> 1000E are not obscured by blood or debris and that the instrument is properly calibrated.</a:t>
            </a:r>
          </a:p>
          <a:p>
            <a:pPr>
              <a:spcAft>
                <a:spcPts val="600"/>
              </a:spcAft>
            </a:pPr>
            <a:r>
              <a:rPr lang="en-US" dirty="0">
                <a:latin typeface="Whitney Book" pitchFamily="50" charset="0"/>
              </a:rPr>
              <a:t>Each set of optical filters is labeled with the serial number of the instrument it is matched with.  Verify that the serial number on the filters matches the instrument serial number.  Optical filter sets cannot be shared between different serial numbers.</a:t>
            </a:r>
          </a:p>
          <a:p>
            <a:pPr>
              <a:spcAft>
                <a:spcPts val="600"/>
              </a:spcAft>
            </a:pPr>
            <a:r>
              <a:rPr lang="en-US" dirty="0">
                <a:latin typeface="Whitney Book" pitchFamily="50" charset="0"/>
              </a:rPr>
              <a:t>The optical filters simulate a cuvette containing a blood sample of known composition.  The serial number and expected values are printed on the label on the filter.</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110" y="1485943"/>
            <a:ext cx="1741994" cy="2011680"/>
          </a:xfrm>
          <a:prstGeom prst="rect">
            <a:avLst/>
          </a:prstGeom>
          <a:ln w="38100">
            <a:solidFill>
              <a:srgbClr val="009291"/>
            </a:solidFill>
          </a:ln>
        </p:spPr>
      </p:pic>
    </p:spTree>
    <p:extLst>
      <p:ext uri="{BB962C8B-B14F-4D97-AF65-F5344CB8AC3E}">
        <p14:creationId xmlns:p14="http://schemas.microsoft.com/office/powerpoint/2010/main" val="213765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E2AF-A84E-4457-BA5E-CD1D47F71119}"/>
              </a:ext>
            </a:extLst>
          </p:cNvPr>
          <p:cNvSpPr>
            <a:spLocks noGrp="1"/>
          </p:cNvSpPr>
          <p:nvPr>
            <p:ph type="title"/>
          </p:nvPr>
        </p:nvSpPr>
        <p:spPr>
          <a:xfrm>
            <a:off x="651990" y="347541"/>
            <a:ext cx="7886700" cy="994172"/>
          </a:xfrm>
        </p:spPr>
        <p:txBody>
          <a:bodyPr>
            <a:normAutofit/>
          </a:bodyPr>
          <a:lstStyle/>
          <a:p>
            <a:r>
              <a:rPr lang="en-US" sz="3200" dirty="0"/>
              <a:t>Section Two:  Running a Patient Test						</a:t>
            </a:r>
          </a:p>
        </p:txBody>
      </p:sp>
      <p:sp>
        <p:nvSpPr>
          <p:cNvPr id="4" name="Subtitle 1">
            <a:extLst>
              <a:ext uri="{FF2B5EF4-FFF2-40B4-BE49-F238E27FC236}">
                <a16:creationId xmlns:a16="http://schemas.microsoft.com/office/drawing/2014/main" id="{35552B6A-BD94-48F6-A268-06B95E5CB7E6}"/>
              </a:ext>
            </a:extLst>
          </p:cNvPr>
          <p:cNvSpPr txBox="1">
            <a:spLocks/>
          </p:cNvSpPr>
          <p:nvPr/>
        </p:nvSpPr>
        <p:spPr>
          <a:xfrm>
            <a:off x="651990" y="1171456"/>
            <a:ext cx="7385881" cy="1241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solidFill>
                <a:schemeClr val="bg1"/>
              </a:solidFill>
              <a:latin typeface="Whitney Bold" pitchFamily="50" charset="0"/>
            </a:endParaRPr>
          </a:p>
          <a:p>
            <a:pPr marL="0" indent="0">
              <a:buNone/>
            </a:pPr>
            <a:r>
              <a:rPr lang="en-US" sz="2400" dirty="0" err="1">
                <a:solidFill>
                  <a:schemeClr val="bg1"/>
                </a:solidFill>
                <a:latin typeface="Whitney Bold" pitchFamily="50" charset="0"/>
              </a:rPr>
              <a:t>Avoximeter</a:t>
            </a:r>
            <a:r>
              <a:rPr lang="en-US" sz="2400" dirty="0">
                <a:solidFill>
                  <a:schemeClr val="bg1"/>
                </a:solidFill>
                <a:latin typeface="Whitney Bold" pitchFamily="50" charset="0"/>
              </a:rPr>
              <a:t> 1000E</a:t>
            </a:r>
          </a:p>
        </p:txBody>
      </p:sp>
    </p:spTree>
    <p:custDataLst>
      <p:tags r:id="rId1"/>
    </p:custDataLst>
    <p:extLst>
      <p:ext uri="{BB962C8B-B14F-4D97-AF65-F5344CB8AC3E}">
        <p14:creationId xmlns:p14="http://schemas.microsoft.com/office/powerpoint/2010/main" val="368152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 Patient Test</a:t>
            </a:r>
          </a:p>
        </p:txBody>
      </p:sp>
      <p:sp>
        <p:nvSpPr>
          <p:cNvPr id="3" name="Content Placeholder 2"/>
          <p:cNvSpPr>
            <a:spLocks noGrp="1"/>
          </p:cNvSpPr>
          <p:nvPr>
            <p:ph idx="1"/>
          </p:nvPr>
        </p:nvSpPr>
        <p:spPr>
          <a:xfrm>
            <a:off x="621506" y="1097280"/>
            <a:ext cx="7878603" cy="3263504"/>
          </a:xfrm>
        </p:spPr>
        <p:txBody>
          <a:bodyPr/>
          <a:lstStyle/>
          <a:p>
            <a:endParaRPr lang="en-US" spc="-20" dirty="0">
              <a:latin typeface="Whitney Book" pitchFamily="50" charset="0"/>
              <a:cs typeface="Calibri"/>
            </a:endParaRPr>
          </a:p>
          <a:p>
            <a:r>
              <a:rPr lang="en-US" spc="-20" dirty="0">
                <a:latin typeface="Whitney Book" pitchFamily="50" charset="0"/>
                <a:cs typeface="Calibri"/>
              </a:rPr>
              <a:t>Verify </a:t>
            </a:r>
            <a:r>
              <a:rPr lang="en-US" dirty="0">
                <a:latin typeface="Whitney Book" pitchFamily="50" charset="0"/>
                <a:cs typeface="Calibri"/>
              </a:rPr>
              <a:t>the </a:t>
            </a:r>
            <a:r>
              <a:rPr lang="en-US" spc="-5" dirty="0">
                <a:latin typeface="Whitney Book" pitchFamily="50" charset="0"/>
                <a:cs typeface="Calibri"/>
              </a:rPr>
              <a:t>instrument </a:t>
            </a:r>
            <a:r>
              <a:rPr lang="en-US" dirty="0">
                <a:latin typeface="Whitney Book" pitchFamily="50" charset="0"/>
                <a:cs typeface="Calibri"/>
              </a:rPr>
              <a:t>is </a:t>
            </a:r>
            <a:r>
              <a:rPr lang="en-US" spc="-10" dirty="0">
                <a:latin typeface="Whitney Book" pitchFamily="50" charset="0"/>
                <a:cs typeface="Calibri"/>
              </a:rPr>
              <a:t>ready </a:t>
            </a:r>
            <a:r>
              <a:rPr lang="en-US" spc="-15" dirty="0">
                <a:latin typeface="Whitney Book" pitchFamily="50" charset="0"/>
                <a:cs typeface="Calibri"/>
              </a:rPr>
              <a:t>to </a:t>
            </a:r>
            <a:r>
              <a:rPr lang="en-US" dirty="0">
                <a:latin typeface="Whitney Book" pitchFamily="50" charset="0"/>
                <a:cs typeface="Calibri"/>
              </a:rPr>
              <a:t>run a </a:t>
            </a:r>
            <a:r>
              <a:rPr lang="en-US" spc="-15" dirty="0">
                <a:latin typeface="Whitney Book" pitchFamily="50" charset="0"/>
                <a:cs typeface="Calibri"/>
              </a:rPr>
              <a:t>test </a:t>
            </a:r>
            <a:r>
              <a:rPr lang="en-US" dirty="0">
                <a:latin typeface="Whitney Book" pitchFamily="50" charset="0"/>
                <a:cs typeface="Calibri"/>
              </a:rPr>
              <a:t>and </a:t>
            </a:r>
            <a:r>
              <a:rPr lang="en-US" spc="-5" dirty="0">
                <a:latin typeface="Whitney Book" pitchFamily="50" charset="0"/>
                <a:cs typeface="Calibri"/>
              </a:rPr>
              <a:t>that</a:t>
            </a:r>
            <a:r>
              <a:rPr lang="en-US" spc="-85" dirty="0">
                <a:latin typeface="Whitney Book" pitchFamily="50" charset="0"/>
                <a:cs typeface="Calibri"/>
              </a:rPr>
              <a:t> </a:t>
            </a:r>
            <a:r>
              <a:rPr lang="en-US" dirty="0">
                <a:latin typeface="Whitney Book" pitchFamily="50" charset="0"/>
                <a:cs typeface="Calibri"/>
              </a:rPr>
              <a:t>the </a:t>
            </a:r>
            <a:r>
              <a:rPr lang="en-US" b="1" spc="5" dirty="0">
                <a:latin typeface="Whitney Book" pitchFamily="50" charset="0"/>
                <a:cs typeface="Calibri"/>
              </a:rPr>
              <a:t>“Ready” </a:t>
            </a:r>
            <a:r>
              <a:rPr lang="en-US" b="1" dirty="0">
                <a:latin typeface="Whitney Book" pitchFamily="50" charset="0"/>
                <a:cs typeface="Calibri"/>
              </a:rPr>
              <a:t>– </a:t>
            </a:r>
            <a:r>
              <a:rPr lang="en-US" b="1" spc="-5" dirty="0">
                <a:latin typeface="Whitney Book" pitchFamily="50" charset="0"/>
                <a:cs typeface="Calibri"/>
              </a:rPr>
              <a:t>“Insert </a:t>
            </a:r>
            <a:r>
              <a:rPr lang="en-US" b="1" spc="-15" dirty="0">
                <a:latin typeface="Whitney Book" pitchFamily="50" charset="0"/>
                <a:cs typeface="Calibri"/>
              </a:rPr>
              <a:t>Cuvette” </a:t>
            </a:r>
            <a:r>
              <a:rPr lang="en-US" spc="-10" dirty="0">
                <a:latin typeface="Whitney Book" pitchFamily="50" charset="0"/>
                <a:cs typeface="Calibri"/>
              </a:rPr>
              <a:t>screen </a:t>
            </a:r>
            <a:r>
              <a:rPr lang="en-US" dirty="0">
                <a:latin typeface="Whitney Book" pitchFamily="50" charset="0"/>
                <a:cs typeface="Calibri"/>
              </a:rPr>
              <a:t>is</a:t>
            </a:r>
            <a:r>
              <a:rPr lang="en-US" spc="30" dirty="0">
                <a:latin typeface="Whitney Book" pitchFamily="50" charset="0"/>
                <a:cs typeface="Calibri"/>
              </a:rPr>
              <a:t> </a:t>
            </a:r>
            <a:r>
              <a:rPr lang="en-US" spc="-10" dirty="0">
                <a:latin typeface="Whitney Book" pitchFamily="50" charset="0"/>
                <a:cs typeface="Calibri"/>
              </a:rPr>
              <a:t>displayed.</a:t>
            </a:r>
          </a:p>
          <a:p>
            <a:endParaRPr lang="en-US" spc="-5" dirty="0">
              <a:latin typeface="Calibri"/>
              <a:cs typeface="Calibri"/>
            </a:endParaRPr>
          </a:p>
          <a:p>
            <a:endParaRPr lang="en-US" spc="-5" dirty="0">
              <a:latin typeface="Calibri"/>
              <a:cs typeface="Calibri"/>
            </a:endParaRPr>
          </a:p>
          <a:p>
            <a:endParaRPr lang="en-US" spc="-5" dirty="0">
              <a:latin typeface="Calibri"/>
              <a:cs typeface="Calibri"/>
            </a:endParaRPr>
          </a:p>
          <a:p>
            <a:endParaRPr lang="en-US" spc="-5" dirty="0">
              <a:latin typeface="Calibri"/>
              <a:cs typeface="Calibri"/>
            </a:endParaRPr>
          </a:p>
          <a:p>
            <a:endParaRPr lang="en-US" spc="-5" dirty="0">
              <a:latin typeface="Calibri"/>
              <a:cs typeface="Calibri"/>
            </a:endParaRPr>
          </a:p>
          <a:p>
            <a:r>
              <a:rPr lang="en-US" spc="-5" dirty="0">
                <a:solidFill>
                  <a:srgbClr val="904199"/>
                </a:solidFill>
                <a:latin typeface="Calibri"/>
                <a:cs typeface="Calibri"/>
              </a:rPr>
              <a:t>Following </a:t>
            </a:r>
            <a:r>
              <a:rPr lang="en-US" dirty="0">
                <a:solidFill>
                  <a:srgbClr val="904199"/>
                </a:solidFill>
                <a:latin typeface="Whitney Book" pitchFamily="50" charset="0"/>
                <a:cs typeface="Calibri"/>
              </a:rPr>
              <a:t>appropriate</a:t>
            </a:r>
            <a:r>
              <a:rPr lang="en-US" dirty="0">
                <a:solidFill>
                  <a:srgbClr val="904199"/>
                </a:solidFill>
                <a:latin typeface="Calibri"/>
                <a:cs typeface="Calibri"/>
              </a:rPr>
              <a:t> </a:t>
            </a:r>
            <a:r>
              <a:rPr lang="en-US" spc="-25" dirty="0">
                <a:solidFill>
                  <a:srgbClr val="904199"/>
                </a:solidFill>
                <a:latin typeface="Calibri"/>
                <a:cs typeface="Calibri"/>
              </a:rPr>
              <a:t>policy, </a:t>
            </a:r>
            <a:r>
              <a:rPr lang="en-US" dirty="0">
                <a:solidFill>
                  <a:srgbClr val="904199"/>
                </a:solidFill>
                <a:latin typeface="Calibri"/>
                <a:cs typeface="Calibri"/>
              </a:rPr>
              <a:t>collect the </a:t>
            </a:r>
            <a:r>
              <a:rPr lang="en-US" spc="-135" dirty="0">
                <a:solidFill>
                  <a:srgbClr val="904199"/>
                </a:solidFill>
                <a:latin typeface="Calibri"/>
                <a:cs typeface="Calibri"/>
              </a:rPr>
              <a:t> </a:t>
            </a:r>
            <a:r>
              <a:rPr lang="en-US" spc="-5" dirty="0">
                <a:solidFill>
                  <a:srgbClr val="904199"/>
                </a:solidFill>
                <a:latin typeface="Calibri"/>
                <a:cs typeface="Calibri"/>
              </a:rPr>
              <a:t>patient  specimen </a:t>
            </a:r>
            <a:r>
              <a:rPr lang="en-US" dirty="0">
                <a:solidFill>
                  <a:srgbClr val="904199"/>
                </a:solidFill>
                <a:latin typeface="Calibri"/>
                <a:cs typeface="Calibri"/>
              </a:rPr>
              <a:t>in a plastic</a:t>
            </a:r>
            <a:r>
              <a:rPr lang="en-US" spc="-114" dirty="0">
                <a:solidFill>
                  <a:srgbClr val="904199"/>
                </a:solidFill>
                <a:latin typeface="Calibri"/>
                <a:cs typeface="Calibri"/>
              </a:rPr>
              <a:t> </a:t>
            </a:r>
            <a:r>
              <a:rPr lang="en-US" spc="-5" dirty="0">
                <a:solidFill>
                  <a:srgbClr val="904199"/>
                </a:solidFill>
                <a:latin typeface="Calibri"/>
                <a:cs typeface="Calibri"/>
              </a:rPr>
              <a:t>syringe.</a:t>
            </a:r>
          </a:p>
          <a:p>
            <a:r>
              <a:rPr lang="en-US" dirty="0">
                <a:cs typeface="Calibri"/>
              </a:rPr>
              <a:t>Attach the syringe </a:t>
            </a:r>
            <a:r>
              <a:rPr lang="en-US" spc="-5" dirty="0">
                <a:cs typeface="Calibri"/>
              </a:rPr>
              <a:t>to </a:t>
            </a:r>
            <a:r>
              <a:rPr lang="en-US" dirty="0">
                <a:cs typeface="Calibri"/>
              </a:rPr>
              <a:t>the cuvette, </a:t>
            </a:r>
            <a:r>
              <a:rPr lang="en-US" spc="-5" dirty="0">
                <a:cs typeface="Calibri"/>
              </a:rPr>
              <a:t>hold </a:t>
            </a:r>
            <a:r>
              <a:rPr lang="en-US" dirty="0">
                <a:cs typeface="Calibri"/>
              </a:rPr>
              <a:t>the cuvette  </a:t>
            </a:r>
            <a:r>
              <a:rPr lang="en-US" spc="-5" dirty="0">
                <a:cs typeface="Calibri"/>
              </a:rPr>
              <a:t>downward </a:t>
            </a:r>
            <a:r>
              <a:rPr lang="en-US" dirty="0">
                <a:cs typeface="Calibri"/>
              </a:rPr>
              <a:t>at a 45 degree angle </a:t>
            </a:r>
            <a:r>
              <a:rPr lang="en-US" spc="-5" dirty="0">
                <a:cs typeface="Calibri"/>
              </a:rPr>
              <a:t>and </a:t>
            </a:r>
            <a:r>
              <a:rPr lang="en-US" dirty="0">
                <a:cs typeface="Calibri"/>
              </a:rPr>
              <a:t>gently </a:t>
            </a:r>
            <a:r>
              <a:rPr lang="en-US" spc="-5" dirty="0">
                <a:cs typeface="Calibri"/>
              </a:rPr>
              <a:t>inject </a:t>
            </a:r>
            <a:r>
              <a:rPr lang="en-US" dirty="0">
                <a:cs typeface="Calibri"/>
              </a:rPr>
              <a:t>the sample</a:t>
            </a:r>
            <a:r>
              <a:rPr lang="en-US" spc="-5" dirty="0">
                <a:cs typeface="Calibri"/>
              </a:rPr>
              <a:t>.	</a:t>
            </a:r>
          </a:p>
          <a:p>
            <a:r>
              <a:rPr lang="en-US" spc="-5" dirty="0">
                <a:solidFill>
                  <a:srgbClr val="904199"/>
                </a:solidFill>
                <a:cs typeface="Calibri"/>
              </a:rPr>
              <a:t>Confirm the cuvette is free of bubbles.</a:t>
            </a:r>
          </a:p>
          <a:p>
            <a:r>
              <a:rPr lang="en-US" spc="-5" dirty="0">
                <a:cs typeface="Calibri"/>
              </a:rPr>
              <a:t>Remove any debris or blood from the exterior of the cuvette.</a:t>
            </a:r>
          </a:p>
          <a:p>
            <a:endParaRPr lang="en-US" spc="-5" dirty="0">
              <a:latin typeface="Calibri"/>
              <a:cs typeface="Calibri"/>
            </a:endParaRPr>
          </a:p>
          <a:p>
            <a:endParaRPr lang="en-US" spc="-5" dirty="0">
              <a:latin typeface="Calibri"/>
              <a:cs typeface="Calibri"/>
            </a:endParaRPr>
          </a:p>
          <a:p>
            <a:endParaRPr lang="en-US" spc="-5" dirty="0">
              <a:latin typeface="Calibri"/>
              <a:cs typeface="Calibri"/>
            </a:endParaRP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669" y="1744522"/>
            <a:ext cx="2329766" cy="1092737"/>
          </a:xfrm>
          <a:prstGeom prst="rect">
            <a:avLst/>
          </a:prstGeom>
          <a:ln w="38100">
            <a:solidFill>
              <a:srgbClr val="BB2253"/>
            </a:solidFill>
          </a:ln>
        </p:spPr>
      </p:pic>
    </p:spTree>
    <p:extLst>
      <p:ext uri="{BB962C8B-B14F-4D97-AF65-F5344CB8AC3E}">
        <p14:creationId xmlns:p14="http://schemas.microsoft.com/office/powerpoint/2010/main" val="3092632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 Patient Test</a:t>
            </a:r>
          </a:p>
        </p:txBody>
      </p:sp>
      <p:sp>
        <p:nvSpPr>
          <p:cNvPr id="3" name="Content Placeholder 2"/>
          <p:cNvSpPr>
            <a:spLocks noGrp="1"/>
          </p:cNvSpPr>
          <p:nvPr>
            <p:ph idx="1"/>
          </p:nvPr>
        </p:nvSpPr>
        <p:spPr>
          <a:xfrm>
            <a:off x="621507" y="1097280"/>
            <a:ext cx="5952548" cy="2943401"/>
          </a:xfrm>
        </p:spPr>
        <p:txBody>
          <a:bodyPr>
            <a:normAutofit fontScale="25000" lnSpcReduction="20000"/>
          </a:bodyPr>
          <a:lstStyle/>
          <a:p>
            <a:pPr>
              <a:lnSpc>
                <a:spcPct val="120000"/>
              </a:lnSpc>
              <a:spcBef>
                <a:spcPts val="0"/>
              </a:spcBef>
              <a:spcAft>
                <a:spcPts val="600"/>
              </a:spcAft>
            </a:pPr>
            <a:endParaRPr lang="en-US" sz="4800" spc="-10" dirty="0">
              <a:cs typeface="Calibri"/>
            </a:endParaRPr>
          </a:p>
          <a:p>
            <a:pPr>
              <a:lnSpc>
                <a:spcPct val="120000"/>
              </a:lnSpc>
              <a:spcBef>
                <a:spcPts val="0"/>
              </a:spcBef>
              <a:spcAft>
                <a:spcPts val="600"/>
              </a:spcAft>
            </a:pPr>
            <a:r>
              <a:rPr lang="en-US" sz="4800" spc="-10" dirty="0">
                <a:cs typeface="Calibri"/>
              </a:rPr>
              <a:t>Inspect the vent patch to ensure that it is not bulging.  If so, discard the cuvette.  </a:t>
            </a:r>
            <a:r>
              <a:rPr lang="en-US" sz="4800" b="1" spc="-10" dirty="0">
                <a:cs typeface="Calibri"/>
              </a:rPr>
              <a:t>Do not insert the cuvette in to the test chamber if the vent patch is bulging.</a:t>
            </a:r>
            <a:endParaRPr lang="en-US" sz="4800" spc="-10" dirty="0">
              <a:cs typeface="Calibri"/>
            </a:endParaRPr>
          </a:p>
          <a:p>
            <a:pPr>
              <a:lnSpc>
                <a:spcPct val="120000"/>
              </a:lnSpc>
              <a:spcBef>
                <a:spcPts val="600"/>
              </a:spcBef>
            </a:pPr>
            <a:r>
              <a:rPr lang="en-US" sz="4800" dirty="0">
                <a:solidFill>
                  <a:srgbClr val="904199"/>
                </a:solidFill>
                <a:cs typeface="Calibri"/>
              </a:rPr>
              <a:t>Holding the </a:t>
            </a:r>
            <a:r>
              <a:rPr lang="en-US" sz="4800" spc="-15" dirty="0">
                <a:solidFill>
                  <a:srgbClr val="904199"/>
                </a:solidFill>
                <a:cs typeface="Calibri"/>
              </a:rPr>
              <a:t>cuvette </a:t>
            </a:r>
            <a:r>
              <a:rPr lang="en-US" sz="4800" spc="-5" dirty="0">
                <a:solidFill>
                  <a:srgbClr val="904199"/>
                </a:solidFill>
                <a:cs typeface="Calibri"/>
              </a:rPr>
              <a:t>by </a:t>
            </a:r>
            <a:r>
              <a:rPr lang="en-US" sz="4800" dirty="0">
                <a:solidFill>
                  <a:srgbClr val="904199"/>
                </a:solidFill>
                <a:cs typeface="Calibri"/>
              </a:rPr>
              <a:t>the </a:t>
            </a:r>
            <a:r>
              <a:rPr lang="en-US" sz="4800" spc="-5" dirty="0">
                <a:solidFill>
                  <a:srgbClr val="904199"/>
                </a:solidFill>
                <a:cs typeface="Calibri"/>
              </a:rPr>
              <a:t>finger </a:t>
            </a:r>
            <a:r>
              <a:rPr lang="en-US" sz="4800" dirty="0">
                <a:solidFill>
                  <a:srgbClr val="904199"/>
                </a:solidFill>
                <a:cs typeface="Calibri"/>
              </a:rPr>
              <a:t>grip </a:t>
            </a:r>
            <a:r>
              <a:rPr lang="en-US" sz="4800" spc="-5" dirty="0">
                <a:solidFill>
                  <a:srgbClr val="904199"/>
                </a:solidFill>
                <a:cs typeface="Calibri"/>
              </a:rPr>
              <a:t>on </a:t>
            </a:r>
            <a:r>
              <a:rPr lang="en-US" sz="4800" dirty="0">
                <a:solidFill>
                  <a:srgbClr val="904199"/>
                </a:solidFill>
                <a:cs typeface="Calibri"/>
              </a:rPr>
              <a:t>the black cap, insert the </a:t>
            </a:r>
            <a:r>
              <a:rPr lang="en-US" sz="4800" spc="-15" dirty="0">
                <a:solidFill>
                  <a:srgbClr val="904199"/>
                </a:solidFill>
                <a:cs typeface="Calibri"/>
              </a:rPr>
              <a:t>cuvette  </a:t>
            </a:r>
            <a:r>
              <a:rPr lang="en-US" sz="4800" spc="-5" dirty="0">
                <a:solidFill>
                  <a:srgbClr val="904199"/>
                </a:solidFill>
                <a:cs typeface="Calibri"/>
              </a:rPr>
              <a:t>(with </a:t>
            </a:r>
            <a:r>
              <a:rPr lang="en-US" sz="4800" dirty="0">
                <a:solidFill>
                  <a:srgbClr val="904199"/>
                </a:solidFill>
                <a:cs typeface="Calibri"/>
              </a:rPr>
              <a:t>the </a:t>
            </a:r>
            <a:r>
              <a:rPr lang="en-US" sz="4800" spc="-5" dirty="0">
                <a:solidFill>
                  <a:srgbClr val="904199"/>
                </a:solidFill>
                <a:cs typeface="Calibri"/>
              </a:rPr>
              <a:t>syringe </a:t>
            </a:r>
            <a:r>
              <a:rPr lang="en-US" sz="4800" spc="-10" dirty="0">
                <a:solidFill>
                  <a:srgbClr val="904199"/>
                </a:solidFill>
                <a:cs typeface="Calibri"/>
              </a:rPr>
              <a:t>still attached) </a:t>
            </a:r>
            <a:r>
              <a:rPr lang="en-US" sz="4800" spc="-15" dirty="0">
                <a:solidFill>
                  <a:srgbClr val="904199"/>
                </a:solidFill>
                <a:cs typeface="Calibri"/>
              </a:rPr>
              <a:t>into </a:t>
            </a:r>
            <a:r>
              <a:rPr lang="en-US" sz="4800" dirty="0">
                <a:solidFill>
                  <a:srgbClr val="904199"/>
                </a:solidFill>
                <a:cs typeface="Calibri"/>
              </a:rPr>
              <a:t>the </a:t>
            </a:r>
            <a:r>
              <a:rPr lang="en-US" sz="4800" spc="-15" dirty="0">
                <a:solidFill>
                  <a:srgbClr val="904199"/>
                </a:solidFill>
                <a:cs typeface="Calibri"/>
              </a:rPr>
              <a:t>test </a:t>
            </a:r>
            <a:r>
              <a:rPr lang="en-US" sz="4800" dirty="0">
                <a:solidFill>
                  <a:srgbClr val="904199"/>
                </a:solidFill>
                <a:cs typeface="Calibri"/>
              </a:rPr>
              <a:t>chamber</a:t>
            </a:r>
            <a:r>
              <a:rPr lang="en-US" sz="4800" spc="-5" dirty="0">
                <a:solidFill>
                  <a:srgbClr val="904199"/>
                </a:solidFill>
                <a:cs typeface="Calibri"/>
              </a:rPr>
              <a:t>.  </a:t>
            </a:r>
          </a:p>
          <a:p>
            <a:r>
              <a:rPr lang="en-US" sz="4800" b="1" spc="-10" dirty="0">
                <a:solidFill>
                  <a:srgbClr val="BB2253"/>
                </a:solidFill>
                <a:cs typeface="Calibri"/>
              </a:rPr>
              <a:t>NOTE: </a:t>
            </a:r>
            <a:r>
              <a:rPr lang="en-US" sz="4800" b="1" spc="-10" dirty="0">
                <a:solidFill>
                  <a:srgbClr val="F37F89"/>
                </a:solidFill>
                <a:cs typeface="Calibri"/>
              </a:rPr>
              <a:t> </a:t>
            </a:r>
            <a:r>
              <a:rPr lang="en-US" sz="4800" b="1" dirty="0">
                <a:cs typeface="Calibri"/>
              </a:rPr>
              <a:t>The </a:t>
            </a:r>
            <a:r>
              <a:rPr lang="en-US" sz="4800" b="1" spc="-10" dirty="0">
                <a:cs typeface="Calibri"/>
              </a:rPr>
              <a:t>textured </a:t>
            </a:r>
            <a:r>
              <a:rPr lang="en-US" sz="4800" b="1" spc="-15" dirty="0">
                <a:cs typeface="Calibri"/>
              </a:rPr>
              <a:t>patch </a:t>
            </a:r>
            <a:r>
              <a:rPr lang="en-US" sz="4800" b="1" spc="-5" dirty="0">
                <a:cs typeface="Calibri"/>
              </a:rPr>
              <a:t>must </a:t>
            </a:r>
            <a:r>
              <a:rPr lang="en-US" sz="4800" b="1" dirty="0">
                <a:cs typeface="Calibri"/>
              </a:rPr>
              <a:t>be </a:t>
            </a:r>
            <a:r>
              <a:rPr lang="en-US" sz="4800" b="1" spc="-5" dirty="0">
                <a:cs typeface="Calibri"/>
              </a:rPr>
              <a:t>inserted facing left.</a:t>
            </a:r>
            <a:endParaRPr lang="en-US" sz="4800" dirty="0">
              <a:cs typeface="Calibri"/>
            </a:endParaRPr>
          </a:p>
          <a:p>
            <a:pPr marL="12700">
              <a:lnSpc>
                <a:spcPct val="100000"/>
              </a:lnSpc>
              <a:tabLst>
                <a:tab pos="354965" algn="l"/>
                <a:tab pos="355600" algn="l"/>
              </a:tabLst>
            </a:pPr>
            <a:r>
              <a:rPr lang="en-US" sz="4800" dirty="0">
                <a:solidFill>
                  <a:srgbClr val="904199"/>
                </a:solidFill>
                <a:latin typeface="Whitney Book" pitchFamily="50" charset="0"/>
                <a:cs typeface="Calibri"/>
              </a:rPr>
              <a:t>Test results are displayed within 10 seconds.</a:t>
            </a:r>
          </a:p>
          <a:p>
            <a:pPr marL="12700">
              <a:lnSpc>
                <a:spcPct val="100000"/>
              </a:lnSpc>
              <a:tabLst>
                <a:tab pos="354965" algn="l"/>
                <a:tab pos="355600" algn="l"/>
              </a:tabLst>
            </a:pPr>
            <a:r>
              <a:rPr lang="en-US" sz="4800" dirty="0">
                <a:latin typeface="Whitney Book" pitchFamily="50" charset="0"/>
                <a:cs typeface="Calibri"/>
              </a:rPr>
              <a:t>Holding the cuvette by the finger grip on the black cap, remove the cuvette from the test chamber.</a:t>
            </a:r>
          </a:p>
          <a:p>
            <a:pPr marL="12700">
              <a:lnSpc>
                <a:spcPct val="100000"/>
              </a:lnSpc>
              <a:tabLst>
                <a:tab pos="354965" algn="l"/>
                <a:tab pos="355600" algn="l"/>
              </a:tabLst>
            </a:pPr>
            <a:r>
              <a:rPr lang="en-US" sz="4800" dirty="0">
                <a:solidFill>
                  <a:srgbClr val="904199"/>
                </a:solidFill>
                <a:latin typeface="Whitney Book" pitchFamily="50" charset="0"/>
                <a:cs typeface="Calibri"/>
              </a:rPr>
              <a:t>Discard the cuvette with the syringe attached in the appropriate biohazard container.</a:t>
            </a:r>
          </a:p>
          <a:p>
            <a:endParaRPr lang="en-US" sz="4800" spc="-5" dirty="0">
              <a:cs typeface="Calibri"/>
            </a:endParaRPr>
          </a:p>
          <a:p>
            <a:endParaRPr lang="en-US" spc="-5" dirty="0">
              <a:cs typeface="Calibri"/>
            </a:endParaRPr>
          </a:p>
          <a:p>
            <a:endParaRPr lang="en-US" spc="-5" dirty="0">
              <a:cs typeface="Calibri"/>
            </a:endParaRPr>
          </a:p>
          <a:p>
            <a:r>
              <a:rPr lang="en-US" dirty="0">
                <a:cs typeface="Calibri"/>
              </a:rPr>
              <a:t>			</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910" y="1406070"/>
            <a:ext cx="1981200" cy="1828800"/>
          </a:xfrm>
          <a:prstGeom prst="rect">
            <a:avLst/>
          </a:prstGeom>
          <a:ln w="38100">
            <a:solidFill>
              <a:srgbClr val="904199"/>
            </a:solidFill>
          </a:ln>
        </p:spPr>
      </p:pic>
      <p:sp>
        <p:nvSpPr>
          <p:cNvPr id="8" name="TextBox 7"/>
          <p:cNvSpPr txBox="1"/>
          <p:nvPr/>
        </p:nvSpPr>
        <p:spPr>
          <a:xfrm>
            <a:off x="621507" y="4040682"/>
            <a:ext cx="1199816" cy="369332"/>
          </a:xfrm>
          <a:prstGeom prst="rect">
            <a:avLst/>
          </a:prstGeom>
          <a:solidFill>
            <a:srgbClr val="DBE76B"/>
          </a:solidFill>
        </p:spPr>
        <p:txBody>
          <a:bodyPr wrap="none" rtlCol="0">
            <a:spAutoFit/>
          </a:bodyPr>
          <a:lstStyle/>
          <a:p>
            <a:r>
              <a:rPr lang="en-US" dirty="0"/>
              <a:t>Important:</a:t>
            </a:r>
          </a:p>
        </p:txBody>
      </p:sp>
      <p:sp>
        <p:nvSpPr>
          <p:cNvPr id="10" name="TextBox 9"/>
          <p:cNvSpPr txBox="1"/>
          <p:nvPr/>
        </p:nvSpPr>
        <p:spPr>
          <a:xfrm>
            <a:off x="2008525" y="4133015"/>
            <a:ext cx="6491585" cy="276999"/>
          </a:xfrm>
          <a:prstGeom prst="rect">
            <a:avLst/>
          </a:prstGeom>
          <a:noFill/>
        </p:spPr>
        <p:txBody>
          <a:bodyPr wrap="none" rtlCol="0">
            <a:spAutoFit/>
          </a:bodyPr>
          <a:lstStyle/>
          <a:p>
            <a:r>
              <a:rPr lang="en-US" sz="1200" dirty="0">
                <a:cs typeface="Calibri" panose="020F0502020204030204" pitchFamily="34" charset="0"/>
              </a:rPr>
              <a:t>Always</a:t>
            </a:r>
            <a:r>
              <a:rPr lang="en-US" sz="1200" dirty="0">
                <a:latin typeface="Calibri" panose="020F0502020204030204" pitchFamily="34" charset="0"/>
                <a:cs typeface="Calibri" panose="020F0502020204030204" pitchFamily="34" charset="0"/>
              </a:rPr>
              <a:t> keep the syringe </a:t>
            </a:r>
            <a:r>
              <a:rPr lang="en-US" sz="1200" dirty="0">
                <a:latin typeface="Whitney Book" pitchFamily="50" charset="0"/>
                <a:cs typeface="Calibri" panose="020F0502020204030204" pitchFamily="34" charset="0"/>
              </a:rPr>
              <a:t>attached</a:t>
            </a:r>
            <a:r>
              <a:rPr lang="en-US" sz="1200" dirty="0">
                <a:latin typeface="Calibri" panose="020F0502020204030204" pitchFamily="34" charset="0"/>
                <a:cs typeface="Calibri" panose="020F0502020204030204" pitchFamily="34" charset="0"/>
              </a:rPr>
              <a:t> to the cuvette.  Removing the syringe may cause inaccurate results</a:t>
            </a:r>
            <a:endParaRPr lang="en-US" sz="1200" dirty="0"/>
          </a:p>
        </p:txBody>
      </p:sp>
    </p:spTree>
    <p:extLst>
      <p:ext uri="{BB962C8B-B14F-4D97-AF65-F5344CB8AC3E}">
        <p14:creationId xmlns:p14="http://schemas.microsoft.com/office/powerpoint/2010/main" val="257504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E2AF-A84E-4457-BA5E-CD1D47F71119}"/>
              </a:ext>
            </a:extLst>
          </p:cNvPr>
          <p:cNvSpPr>
            <a:spLocks noGrp="1"/>
          </p:cNvSpPr>
          <p:nvPr>
            <p:ph type="title"/>
          </p:nvPr>
        </p:nvSpPr>
        <p:spPr/>
        <p:txBody>
          <a:bodyPr>
            <a:normAutofit/>
          </a:bodyPr>
          <a:lstStyle/>
          <a:p>
            <a:r>
              <a:rPr lang="en-US" sz="3200" dirty="0"/>
              <a:t>Section Three: Performing Quality 						Control (QC)</a:t>
            </a:r>
          </a:p>
        </p:txBody>
      </p:sp>
      <p:sp>
        <p:nvSpPr>
          <p:cNvPr id="4" name="Subtitle 1">
            <a:extLst>
              <a:ext uri="{FF2B5EF4-FFF2-40B4-BE49-F238E27FC236}">
                <a16:creationId xmlns:a16="http://schemas.microsoft.com/office/drawing/2014/main" id="{35552B6A-BD94-48F6-A268-06B95E5CB7E6}"/>
              </a:ext>
            </a:extLst>
          </p:cNvPr>
          <p:cNvSpPr txBox="1">
            <a:spLocks/>
          </p:cNvSpPr>
          <p:nvPr/>
        </p:nvSpPr>
        <p:spPr>
          <a:xfrm>
            <a:off x="621616" y="1652720"/>
            <a:ext cx="7385881" cy="1241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err="1">
                <a:solidFill>
                  <a:schemeClr val="bg1"/>
                </a:solidFill>
                <a:latin typeface="Whitney Bold" pitchFamily="50" charset="0"/>
              </a:rPr>
              <a:t>AVOXimeter</a:t>
            </a:r>
            <a:r>
              <a:rPr lang="en-US" sz="2400" dirty="0">
                <a:solidFill>
                  <a:schemeClr val="bg1"/>
                </a:solidFill>
                <a:latin typeface="Whitney Bold" pitchFamily="50" charset="0"/>
              </a:rPr>
              <a:t> 1000E</a:t>
            </a:r>
          </a:p>
        </p:txBody>
      </p:sp>
    </p:spTree>
    <p:custDataLst>
      <p:tags r:id="rId1"/>
    </p:custDataLst>
    <p:extLst>
      <p:ext uri="{BB962C8B-B14F-4D97-AF65-F5344CB8AC3E}">
        <p14:creationId xmlns:p14="http://schemas.microsoft.com/office/powerpoint/2010/main" val="333830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10" y="319564"/>
            <a:ext cx="7886700" cy="994172"/>
          </a:xfrm>
        </p:spPr>
        <p:txBody>
          <a:bodyPr/>
          <a:lstStyle/>
          <a:p>
            <a:r>
              <a:rPr lang="en-US" dirty="0"/>
              <a:t>Optical QC</a:t>
            </a:r>
          </a:p>
        </p:txBody>
      </p:sp>
      <p:sp>
        <p:nvSpPr>
          <p:cNvPr id="4" name="Content Placeholder 3">
            <a:extLst>
              <a:ext uri="{FF2B5EF4-FFF2-40B4-BE49-F238E27FC236}">
                <a16:creationId xmlns:a16="http://schemas.microsoft.com/office/drawing/2014/main" id="{8CDBA69A-A9BA-4DF0-AF67-696DD7237312}"/>
              </a:ext>
            </a:extLst>
          </p:cNvPr>
          <p:cNvSpPr>
            <a:spLocks noGrp="1"/>
          </p:cNvSpPr>
          <p:nvPr>
            <p:ph idx="1"/>
          </p:nvPr>
        </p:nvSpPr>
        <p:spPr>
          <a:xfrm>
            <a:off x="612963" y="991402"/>
            <a:ext cx="7886700" cy="2271562"/>
          </a:xfrm>
        </p:spPr>
        <p:txBody>
          <a:bodyPr>
            <a:normAutofit fontScale="25000" lnSpcReduction="20000"/>
          </a:bodyPr>
          <a:lstStyle/>
          <a:p>
            <a:pPr marL="3175" lvl="1" indent="0">
              <a:buNone/>
            </a:pPr>
            <a:endParaRPr lang="en-US" dirty="0"/>
          </a:p>
          <a:p>
            <a:pPr marL="3175" lvl="1" indent="0">
              <a:spcBef>
                <a:spcPts val="0"/>
              </a:spcBef>
              <a:spcAft>
                <a:spcPts val="600"/>
              </a:spcAft>
              <a:buNone/>
            </a:pPr>
            <a:endParaRPr lang="en-US" dirty="0"/>
          </a:p>
          <a:p>
            <a:pPr marL="3175" lvl="1" indent="0">
              <a:lnSpc>
                <a:spcPct val="120000"/>
              </a:lnSpc>
              <a:spcBef>
                <a:spcPts val="0"/>
              </a:spcBef>
              <a:spcAft>
                <a:spcPts val="600"/>
              </a:spcAft>
              <a:buNone/>
            </a:pPr>
            <a:r>
              <a:rPr lang="en-US" sz="4800" dirty="0">
                <a:latin typeface="Whitney Book" pitchFamily="50" charset="0"/>
              </a:rPr>
              <a:t>Optical filters must be run:</a:t>
            </a:r>
          </a:p>
          <a:p>
            <a:pPr lvl="1">
              <a:spcBef>
                <a:spcPts val="0"/>
              </a:spcBef>
              <a:spcAft>
                <a:spcPts val="600"/>
              </a:spcAft>
              <a:buFont typeface="Wingdings" panose="05000000000000000000" pitchFamily="2" charset="2"/>
              <a:buChar char="ü"/>
            </a:pPr>
            <a:r>
              <a:rPr lang="en-US" sz="4800" dirty="0">
                <a:solidFill>
                  <a:srgbClr val="904199"/>
                </a:solidFill>
                <a:latin typeface="Whitney Book" pitchFamily="50" charset="0"/>
              </a:rPr>
              <a:t>Once per every 8 hours of patient testing</a:t>
            </a:r>
          </a:p>
          <a:p>
            <a:pPr lvl="1">
              <a:spcBef>
                <a:spcPts val="0"/>
              </a:spcBef>
              <a:spcAft>
                <a:spcPts val="600"/>
              </a:spcAft>
              <a:buFont typeface="Wingdings" panose="05000000000000000000" pitchFamily="2" charset="2"/>
              <a:buChar char="ü"/>
            </a:pPr>
            <a:r>
              <a:rPr lang="en-US" sz="4800" dirty="0">
                <a:solidFill>
                  <a:srgbClr val="904199"/>
                </a:solidFill>
                <a:latin typeface="Whitney Book" pitchFamily="50" charset="0"/>
              </a:rPr>
              <a:t>After changing the </a:t>
            </a:r>
            <a:r>
              <a:rPr lang="en-US" sz="4800" dirty="0" err="1">
                <a:solidFill>
                  <a:srgbClr val="904199"/>
                </a:solidFill>
                <a:latin typeface="Whitney Book" pitchFamily="50" charset="0"/>
              </a:rPr>
              <a:t>pathlength</a:t>
            </a:r>
            <a:r>
              <a:rPr lang="en-US" sz="4800" dirty="0">
                <a:solidFill>
                  <a:srgbClr val="904199"/>
                </a:solidFill>
                <a:latin typeface="Whitney Book" pitchFamily="50" charset="0"/>
              </a:rPr>
              <a:t> of the cuvettes</a:t>
            </a:r>
          </a:p>
          <a:p>
            <a:pPr lvl="1">
              <a:lnSpc>
                <a:spcPct val="120000"/>
              </a:lnSpc>
              <a:spcBef>
                <a:spcPts val="0"/>
              </a:spcBef>
              <a:spcAft>
                <a:spcPts val="600"/>
              </a:spcAft>
              <a:buFont typeface="Wingdings" panose="05000000000000000000" pitchFamily="2" charset="2"/>
              <a:buChar char="ü"/>
            </a:pPr>
            <a:r>
              <a:rPr lang="en-US" sz="4800" dirty="0">
                <a:solidFill>
                  <a:srgbClr val="904199"/>
                </a:solidFill>
                <a:latin typeface="Whitney Book" pitchFamily="50" charset="0"/>
              </a:rPr>
              <a:t>After any maintenance performed on the AVOX</a:t>
            </a:r>
          </a:p>
          <a:p>
            <a:pPr marL="3175" lvl="1" indent="0">
              <a:lnSpc>
                <a:spcPct val="120000"/>
              </a:lnSpc>
              <a:spcBef>
                <a:spcPts val="600"/>
              </a:spcBef>
              <a:spcAft>
                <a:spcPts val="600"/>
              </a:spcAft>
              <a:buNone/>
            </a:pPr>
            <a:r>
              <a:rPr lang="en-US" sz="4800" dirty="0">
                <a:latin typeface="Whitney Book" pitchFamily="50" charset="0"/>
              </a:rPr>
              <a:t>Expected ranges for the optical filters are found on the filter label.  </a:t>
            </a:r>
            <a:br>
              <a:rPr lang="en-US" sz="4800" dirty="0">
                <a:latin typeface="Whitney Book" pitchFamily="50" charset="0"/>
              </a:rPr>
            </a:br>
            <a:r>
              <a:rPr lang="en-US" sz="4800" dirty="0">
                <a:latin typeface="Whitney Book" pitchFamily="50" charset="0"/>
              </a:rPr>
              <a:t>Values obtained by the AVOX must fall within the range on the filter label.</a:t>
            </a:r>
            <a:br>
              <a:rPr lang="en-US" sz="4800" dirty="0">
                <a:latin typeface="Whitney Book" pitchFamily="50" charset="0"/>
              </a:rPr>
            </a:br>
            <a:r>
              <a:rPr lang="en-US" sz="4800" dirty="0">
                <a:latin typeface="Whitney Book" pitchFamily="50" charset="0"/>
              </a:rPr>
              <a:t> </a:t>
            </a:r>
            <a:r>
              <a:rPr lang="en-US" sz="4800" b="1" dirty="0">
                <a:latin typeface="Whitney Book" pitchFamily="50" charset="0"/>
              </a:rPr>
              <a:t>Do not proceed with patient testing if values are not within the stated range.</a:t>
            </a:r>
            <a:endParaRPr lang="en-US" sz="4800" dirty="0">
              <a:latin typeface="Whitney Book" pitchFamily="50" charset="0"/>
            </a:endParaRPr>
          </a:p>
          <a:p>
            <a:pPr lvl="1">
              <a:buFont typeface="Arial" panose="020B0604020202020204" pitchFamily="34" charset="0"/>
              <a:buChar char="•"/>
            </a:pPr>
            <a:endParaRPr lang="en-US" dirty="0"/>
          </a:p>
          <a:p>
            <a:pPr marL="3175" lvl="1" indent="0">
              <a:buNone/>
            </a:pPr>
            <a:endParaRPr lang="en-US" dirty="0"/>
          </a:p>
          <a:p>
            <a:pPr marL="3175" lvl="1" indent="0">
              <a:buNone/>
            </a:pPr>
            <a:endParaRPr lang="en-US" dirty="0"/>
          </a:p>
          <a:p>
            <a:pPr lvl="1"/>
            <a:endParaRPr lang="en-US" dirty="0"/>
          </a:p>
          <a:p>
            <a:pPr marL="3175" lvl="1" indent="0">
              <a:buNone/>
            </a:pPr>
            <a:r>
              <a:rPr lang="en-US" dirty="0"/>
              <a:t>	</a:t>
            </a:r>
          </a:p>
          <a:p>
            <a:endParaRPr lang="en-US" dirty="0"/>
          </a:p>
        </p:txBody>
      </p:sp>
      <p:sp>
        <p:nvSpPr>
          <p:cNvPr id="6" name="Text Placeholder 5">
            <a:extLst>
              <a:ext uri="{FF2B5EF4-FFF2-40B4-BE49-F238E27FC236}">
                <a16:creationId xmlns:a16="http://schemas.microsoft.com/office/drawing/2014/main" id="{87AA7713-B136-443A-8ABA-085F69A0B146}"/>
              </a:ext>
            </a:extLst>
          </p:cNvPr>
          <p:cNvSpPr>
            <a:spLocks noGrp="1"/>
          </p:cNvSpPr>
          <p:nvPr>
            <p:ph type="body" sz="quarter" idx="10"/>
          </p:nvPr>
        </p:nvSpPr>
        <p:spPr/>
        <p:txBody>
          <a:bodyPr/>
          <a:lstStyle/>
          <a:p>
            <a:endParaRPr lang="en-US" dirty="0"/>
          </a:p>
        </p:txBody>
      </p:sp>
      <p:sp>
        <p:nvSpPr>
          <p:cNvPr id="7" name="Text Placeholder 6">
            <a:extLst>
              <a:ext uri="{FF2B5EF4-FFF2-40B4-BE49-F238E27FC236}">
                <a16:creationId xmlns:a16="http://schemas.microsoft.com/office/drawing/2014/main" id="{E326E533-44F6-4C06-B0EC-EA313A4C2C88}"/>
              </a:ext>
            </a:extLst>
          </p:cNvPr>
          <p:cNvSpPr>
            <a:spLocks noGrp="1"/>
          </p:cNvSpPr>
          <p:nvPr>
            <p:ph type="body" sz="quarter" idx="11"/>
          </p:nvPr>
        </p:nvSpPr>
        <p:spPr/>
        <p:txBody>
          <a:bodyPr/>
          <a:lstStyle/>
          <a:p>
            <a:endParaRPr lang="en-US"/>
          </a:p>
        </p:txBody>
      </p:sp>
      <p:sp>
        <p:nvSpPr>
          <p:cNvPr id="3" name="TextBox 2"/>
          <p:cNvSpPr txBox="1"/>
          <p:nvPr/>
        </p:nvSpPr>
        <p:spPr>
          <a:xfrm>
            <a:off x="612963" y="3417141"/>
            <a:ext cx="1257524" cy="369332"/>
          </a:xfrm>
          <a:prstGeom prst="rect">
            <a:avLst/>
          </a:prstGeom>
          <a:solidFill>
            <a:srgbClr val="DBE76B"/>
          </a:solidFill>
        </p:spPr>
        <p:txBody>
          <a:bodyPr wrap="square" rtlCol="0">
            <a:spAutoFit/>
          </a:bodyPr>
          <a:lstStyle/>
          <a:p>
            <a:r>
              <a:rPr lang="en-US" b="1" dirty="0"/>
              <a:t>Important:</a:t>
            </a:r>
          </a:p>
        </p:txBody>
      </p:sp>
      <p:sp>
        <p:nvSpPr>
          <p:cNvPr id="8" name="TextBox 7"/>
          <p:cNvSpPr txBox="1"/>
          <p:nvPr/>
        </p:nvSpPr>
        <p:spPr>
          <a:xfrm>
            <a:off x="2235572" y="3370975"/>
            <a:ext cx="4302524" cy="646331"/>
          </a:xfrm>
          <a:prstGeom prst="rect">
            <a:avLst/>
          </a:prstGeom>
          <a:noFill/>
        </p:spPr>
        <p:txBody>
          <a:bodyPr wrap="none" rtlCol="0">
            <a:spAutoFit/>
          </a:bodyPr>
          <a:lstStyle/>
          <a:p>
            <a:r>
              <a:rPr lang="en-US" sz="1200" dirty="0">
                <a:cs typeface="Calibri" panose="020F0502020204030204" pitchFamily="34" charset="0"/>
              </a:rPr>
              <a:t>The operator must verify that optical filter values are within the </a:t>
            </a:r>
            <a:br>
              <a:rPr lang="en-US" sz="1200" dirty="0">
                <a:cs typeface="Calibri" panose="020F0502020204030204" pitchFamily="34" charset="0"/>
              </a:rPr>
            </a:br>
            <a:r>
              <a:rPr lang="en-US" sz="1200" dirty="0">
                <a:cs typeface="Calibri" panose="020F0502020204030204" pitchFamily="34" charset="0"/>
              </a:rPr>
              <a:t>acceptable range.  Report out of range values to the Point of Care</a:t>
            </a:r>
            <a:br>
              <a:rPr lang="en-US" sz="1200" dirty="0">
                <a:cs typeface="Calibri" panose="020F0502020204030204" pitchFamily="34" charset="0"/>
              </a:rPr>
            </a:br>
            <a:r>
              <a:rPr lang="en-US" sz="1200" dirty="0">
                <a:cs typeface="Calibri" panose="020F0502020204030204" pitchFamily="34" charset="0"/>
              </a:rPr>
              <a:t>department.  </a:t>
            </a:r>
            <a:r>
              <a:rPr lang="en-US" sz="1200" b="1" dirty="0">
                <a:cs typeface="Calibri" panose="020F0502020204030204" pitchFamily="34" charset="0"/>
              </a:rPr>
              <a:t>Do not proceed with patient testing.</a:t>
            </a:r>
            <a:endParaRPr lang="en-US" sz="1200" dirty="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562" y="631468"/>
            <a:ext cx="1848235" cy="2560320"/>
          </a:xfrm>
          <a:prstGeom prst="rect">
            <a:avLst/>
          </a:prstGeom>
        </p:spPr>
      </p:pic>
    </p:spTree>
    <p:custDataLst>
      <p:tags r:id="rId1"/>
    </p:custDataLst>
    <p:extLst>
      <p:ext uri="{BB962C8B-B14F-4D97-AF65-F5344CB8AC3E}">
        <p14:creationId xmlns:p14="http://schemas.microsoft.com/office/powerpoint/2010/main" val="279573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04199"/>
                </a:solidFill>
              </a:rPr>
              <a:t>Liquid QC</a:t>
            </a:r>
            <a:endParaRPr lang="en-US" dirty="0"/>
          </a:p>
        </p:txBody>
      </p:sp>
      <p:sp>
        <p:nvSpPr>
          <p:cNvPr id="3" name="Content Placeholder 2"/>
          <p:cNvSpPr>
            <a:spLocks noGrp="1"/>
          </p:cNvSpPr>
          <p:nvPr>
            <p:ph idx="1"/>
          </p:nvPr>
        </p:nvSpPr>
        <p:spPr>
          <a:xfrm>
            <a:off x="621507" y="1097280"/>
            <a:ext cx="3801406" cy="2290813"/>
          </a:xfrm>
        </p:spPr>
        <p:txBody>
          <a:bodyPr>
            <a:normAutofit fontScale="92500" lnSpcReduction="20000"/>
          </a:bodyPr>
          <a:lstStyle/>
          <a:p>
            <a:pPr marL="171450" indent="-171450">
              <a:buFont typeface="Arial" panose="020B0604020202020204" pitchFamily="34" charset="0"/>
              <a:buChar char="•"/>
            </a:pPr>
            <a:endParaRPr lang="en-US" dirty="0"/>
          </a:p>
          <a:p>
            <a:pPr>
              <a:spcAft>
                <a:spcPts val="600"/>
              </a:spcAft>
            </a:pPr>
            <a:r>
              <a:rPr lang="en-US" dirty="0">
                <a:latin typeface="Whitney Book" pitchFamily="50" charset="0"/>
              </a:rPr>
              <a:t>Liquid QC ampules are stored in the refrigerator and must be analyzed immediately after removal.</a:t>
            </a:r>
          </a:p>
          <a:p>
            <a:pPr>
              <a:spcAft>
                <a:spcPts val="600"/>
              </a:spcAft>
            </a:pPr>
            <a:r>
              <a:rPr lang="en-US" dirty="0">
                <a:latin typeface="Whitney Book" pitchFamily="50" charset="0"/>
              </a:rPr>
              <a:t>Do not use part the expiration date stamped on each box.  Discard expired product.</a:t>
            </a:r>
            <a:endParaRPr lang="en-US" sz="1300" dirty="0">
              <a:latin typeface="Whitney Book" pitchFamily="50" charset="0"/>
            </a:endParaRPr>
          </a:p>
          <a:p>
            <a:pPr>
              <a:spcAft>
                <a:spcPts val="600"/>
              </a:spcAft>
            </a:pPr>
            <a:r>
              <a:rPr lang="en-US" dirty="0">
                <a:latin typeface="Whitney Book" pitchFamily="50" charset="0"/>
              </a:rPr>
              <a:t>Liquid QC must be performed:</a:t>
            </a:r>
          </a:p>
          <a:p>
            <a:pPr marL="445770" indent="-171450">
              <a:spcAft>
                <a:spcPts val="600"/>
              </a:spcAft>
              <a:buFont typeface="Wingdings" panose="05000000000000000000" pitchFamily="2" charset="2"/>
              <a:buChar char="ü"/>
            </a:pPr>
            <a:r>
              <a:rPr lang="en-US" dirty="0">
                <a:solidFill>
                  <a:srgbClr val="7030A0"/>
                </a:solidFill>
                <a:latin typeface="Whitney Book" pitchFamily="50" charset="0"/>
              </a:rPr>
              <a:t>Weekly to verify the accuracy of the AVOX</a:t>
            </a:r>
          </a:p>
          <a:p>
            <a:pPr marL="445770" indent="-171450">
              <a:spcAft>
                <a:spcPts val="600"/>
              </a:spcAft>
              <a:buFont typeface="Wingdings" panose="05000000000000000000" pitchFamily="2" charset="2"/>
              <a:buChar char="ü"/>
            </a:pPr>
            <a:r>
              <a:rPr lang="en-US" dirty="0">
                <a:solidFill>
                  <a:srgbClr val="7030A0"/>
                </a:solidFill>
                <a:latin typeface="Whitney Book" pitchFamily="50" charset="0"/>
              </a:rPr>
              <a:t>With each new lot of cuvettes</a:t>
            </a:r>
          </a:p>
          <a:p>
            <a:pPr marL="445770" indent="-171450">
              <a:spcAft>
                <a:spcPts val="600"/>
              </a:spcAft>
              <a:buFont typeface="Wingdings" panose="05000000000000000000" pitchFamily="2" charset="2"/>
              <a:buChar char="ü"/>
            </a:pPr>
            <a:r>
              <a:rPr lang="en-US" dirty="0">
                <a:solidFill>
                  <a:srgbClr val="7030A0"/>
                </a:solidFill>
                <a:latin typeface="Whitney Book" pitchFamily="50" charset="0"/>
              </a:rPr>
              <a:t>After any maintenance is performed on the AVOX</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939" y="2074784"/>
            <a:ext cx="3048000" cy="2286000"/>
          </a:xfrm>
          <a:prstGeom prst="rect">
            <a:avLst/>
          </a:prstGeom>
          <a:ln w="38100">
            <a:solidFill>
              <a:srgbClr val="904199"/>
            </a:solidFill>
          </a:ln>
        </p:spPr>
      </p:pic>
    </p:spTree>
    <p:extLst>
      <p:ext uri="{BB962C8B-B14F-4D97-AF65-F5344CB8AC3E}">
        <p14:creationId xmlns:p14="http://schemas.microsoft.com/office/powerpoint/2010/main" val="169950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367" y="1131013"/>
            <a:ext cx="5610328" cy="2815502"/>
          </a:xfrm>
        </p:spPr>
        <p:txBody>
          <a:bodyPr/>
          <a:lstStyle/>
          <a:p>
            <a:endParaRPr lang="en-US" dirty="0"/>
          </a:p>
          <a:p>
            <a:pPr defTabSz="274320">
              <a:tabLst>
                <a:tab pos="274320" algn="l"/>
              </a:tabLst>
            </a:pPr>
            <a:r>
              <a:rPr lang="en-US" dirty="0"/>
              <a:t>Remove an ampule of Level 1 and Level 3 control from the refrigerator.</a:t>
            </a:r>
          </a:p>
          <a:p>
            <a:pPr defTabSz="274320">
              <a:tabLst>
                <a:tab pos="274320" algn="l"/>
              </a:tabLst>
            </a:pPr>
            <a:r>
              <a:rPr lang="en-US" dirty="0">
                <a:solidFill>
                  <a:srgbClr val="BB2253"/>
                </a:solidFill>
              </a:rPr>
              <a:t>	NOTE:  </a:t>
            </a:r>
            <a:r>
              <a:rPr lang="en-US" dirty="0">
                <a:solidFill>
                  <a:schemeClr val="tx1">
                    <a:lumMod val="50000"/>
                  </a:schemeClr>
                </a:solidFill>
              </a:rPr>
              <a:t>Controls must be run immediately after removal from the refrigerator.</a:t>
            </a:r>
            <a:endParaRPr lang="en-US" dirty="0">
              <a:solidFill>
                <a:srgbClr val="BB2253"/>
              </a:solidFill>
            </a:endParaRPr>
          </a:p>
          <a:p>
            <a:pPr defTabSz="274320">
              <a:tabLst>
                <a:tab pos="274320" algn="l"/>
              </a:tabLst>
            </a:pPr>
            <a:r>
              <a:rPr lang="en-US" dirty="0">
                <a:solidFill>
                  <a:srgbClr val="904199"/>
                </a:solidFill>
              </a:rPr>
              <a:t>Hold the Level 1 ampule above the break line and invert gently to mix</a:t>
            </a:r>
            <a:r>
              <a:rPr lang="en-US" dirty="0"/>
              <a:t>.</a:t>
            </a:r>
          </a:p>
          <a:p>
            <a:pPr defTabSz="274320">
              <a:tabLst>
                <a:tab pos="274320" algn="l"/>
              </a:tabLst>
            </a:pPr>
            <a:r>
              <a:rPr lang="en-US" dirty="0"/>
              <a:t>After mixing, tap the ampule to restore all liquid to the bottom.</a:t>
            </a:r>
          </a:p>
          <a:p>
            <a:pPr defTabSz="274320">
              <a:tabLst>
                <a:tab pos="274320" algn="l"/>
              </a:tabLst>
            </a:pPr>
            <a:r>
              <a:rPr lang="en-US" dirty="0">
                <a:solidFill>
                  <a:srgbClr val="904199"/>
                </a:solidFill>
              </a:rPr>
              <a:t>Using a protective sleeve or 4x4 gauze square, snap open the ampule.</a:t>
            </a:r>
          </a:p>
          <a:p>
            <a:pPr defTabSz="274320">
              <a:tabLst>
                <a:tab pos="274320" algn="l"/>
              </a:tabLst>
            </a:pPr>
            <a:r>
              <a:rPr lang="en-US" dirty="0"/>
              <a:t>Using a  syringe and needle, aspirate the contents of the ampule.  </a:t>
            </a:r>
          </a:p>
          <a:p>
            <a:pPr defTabSz="274320">
              <a:tabLst>
                <a:tab pos="274320" algn="l"/>
              </a:tabLst>
            </a:pPr>
            <a:r>
              <a:rPr lang="en-US" dirty="0">
                <a:solidFill>
                  <a:srgbClr val="904199"/>
                </a:solidFill>
              </a:rPr>
              <a:t>Using accepted safety technique, remove and discard the needle in an appropriate sharps container.</a:t>
            </a:r>
          </a:p>
          <a:p>
            <a:pPr defTabSz="274320">
              <a:tabLst>
                <a:tab pos="274320" algn="l"/>
              </a:tabLst>
            </a:pPr>
            <a:endParaRPr lang="en-US" dirty="0"/>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sp>
        <p:nvSpPr>
          <p:cNvPr id="6" name="Title 1"/>
          <p:cNvSpPr>
            <a:spLocks noGrp="1"/>
          </p:cNvSpPr>
          <p:nvPr>
            <p:ph type="title"/>
          </p:nvPr>
        </p:nvSpPr>
        <p:spPr/>
        <p:txBody>
          <a:bodyPr/>
          <a:lstStyle/>
          <a:p>
            <a:r>
              <a:rPr lang="en-US" dirty="0">
                <a:solidFill>
                  <a:srgbClr val="4D104A"/>
                </a:solidFill>
              </a:rPr>
              <a:t>Running Liquid QC</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695" y="1116688"/>
            <a:ext cx="1944056" cy="1463040"/>
          </a:xfrm>
          <a:prstGeom prst="rect">
            <a:avLst/>
          </a:prstGeom>
          <a:solidFill>
            <a:srgbClr val="009291"/>
          </a:solidFill>
          <a:ln w="38100">
            <a:solidFill>
              <a:srgbClr val="009291"/>
            </a:solidFill>
          </a:ln>
        </p:spPr>
      </p:pic>
    </p:spTree>
    <p:extLst>
      <p:ext uri="{BB962C8B-B14F-4D97-AF65-F5344CB8AC3E}">
        <p14:creationId xmlns:p14="http://schemas.microsoft.com/office/powerpoint/2010/main" val="158719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Running Liquid QC</a:t>
            </a:r>
            <a:endParaRPr lang="en-US" dirty="0"/>
          </a:p>
        </p:txBody>
      </p:sp>
      <p:sp>
        <p:nvSpPr>
          <p:cNvPr id="3" name="Content Placeholder 2"/>
          <p:cNvSpPr>
            <a:spLocks noGrp="1"/>
          </p:cNvSpPr>
          <p:nvPr>
            <p:ph idx="1"/>
          </p:nvPr>
        </p:nvSpPr>
        <p:spPr>
          <a:xfrm>
            <a:off x="621507" y="1097280"/>
            <a:ext cx="7886700" cy="2050181"/>
          </a:xfrm>
        </p:spPr>
        <p:txBody>
          <a:bodyPr>
            <a:normAutofit/>
          </a:bodyPr>
          <a:lstStyle/>
          <a:p>
            <a:pPr lvl="0"/>
            <a:endParaRPr lang="en-US" spc="-25" dirty="0">
              <a:solidFill>
                <a:srgbClr val="363533"/>
              </a:solidFill>
              <a:latin typeface="Calibri"/>
              <a:cs typeface="Calibri"/>
            </a:endParaRPr>
          </a:p>
          <a:p>
            <a:pPr lvl="0" defTabSz="274320">
              <a:tabLst>
                <a:tab pos="274320" algn="l"/>
              </a:tabLst>
            </a:pPr>
            <a:r>
              <a:rPr lang="en-US" spc="-25" dirty="0">
                <a:solidFill>
                  <a:srgbClr val="363533"/>
                </a:solidFill>
                <a:latin typeface="Calibri"/>
                <a:cs typeface="Calibri"/>
              </a:rPr>
              <a:t>Attach </a:t>
            </a:r>
            <a:r>
              <a:rPr lang="en-US" dirty="0">
                <a:solidFill>
                  <a:srgbClr val="363533"/>
                </a:solidFill>
                <a:latin typeface="Calibri"/>
                <a:cs typeface="Calibri"/>
              </a:rPr>
              <a:t>the </a:t>
            </a:r>
            <a:r>
              <a:rPr lang="en-US" spc="-15" dirty="0">
                <a:solidFill>
                  <a:srgbClr val="363533"/>
                </a:solidFill>
                <a:latin typeface="Calibri"/>
                <a:cs typeface="Calibri"/>
              </a:rPr>
              <a:t>syringe </a:t>
            </a:r>
            <a:r>
              <a:rPr lang="en-US" spc="-10" dirty="0">
                <a:solidFill>
                  <a:srgbClr val="363533"/>
                </a:solidFill>
                <a:latin typeface="Calibri"/>
                <a:cs typeface="Calibri"/>
              </a:rPr>
              <a:t>to the </a:t>
            </a:r>
            <a:r>
              <a:rPr lang="en-US" spc="-20" dirty="0">
                <a:solidFill>
                  <a:srgbClr val="363533"/>
                </a:solidFill>
                <a:latin typeface="Calibri"/>
                <a:cs typeface="Calibri"/>
              </a:rPr>
              <a:t>cuvette </a:t>
            </a:r>
            <a:r>
              <a:rPr lang="en-US" dirty="0">
                <a:solidFill>
                  <a:srgbClr val="363533"/>
                </a:solidFill>
                <a:latin typeface="Calibri"/>
                <a:cs typeface="Calibri"/>
              </a:rPr>
              <a:t>and </a:t>
            </a:r>
            <a:r>
              <a:rPr lang="en-US" spc="-10" dirty="0">
                <a:solidFill>
                  <a:srgbClr val="363533"/>
                </a:solidFill>
                <a:latin typeface="Calibri"/>
                <a:cs typeface="Calibri"/>
              </a:rPr>
              <a:t>gently inject </a:t>
            </a:r>
            <a:r>
              <a:rPr lang="en-US" dirty="0">
                <a:solidFill>
                  <a:srgbClr val="363533"/>
                </a:solidFill>
                <a:latin typeface="Calibri"/>
                <a:cs typeface="Calibri"/>
              </a:rPr>
              <a:t>the  </a:t>
            </a:r>
            <a:r>
              <a:rPr lang="en-US" spc="-15" dirty="0">
                <a:solidFill>
                  <a:srgbClr val="363533"/>
                </a:solidFill>
                <a:latin typeface="Calibri"/>
                <a:cs typeface="Calibri"/>
              </a:rPr>
              <a:t>control </a:t>
            </a:r>
            <a:r>
              <a:rPr lang="en-US" spc="-5" dirty="0">
                <a:solidFill>
                  <a:srgbClr val="363533"/>
                </a:solidFill>
                <a:latin typeface="Calibri"/>
                <a:cs typeface="Calibri"/>
              </a:rPr>
              <a:t>solution, positioning </a:t>
            </a:r>
            <a:r>
              <a:rPr lang="en-US" dirty="0">
                <a:solidFill>
                  <a:srgbClr val="363533"/>
                </a:solidFill>
                <a:latin typeface="Calibri"/>
                <a:cs typeface="Calibri"/>
              </a:rPr>
              <a:t>the </a:t>
            </a:r>
            <a:r>
              <a:rPr lang="en-US" spc="-20" dirty="0">
                <a:solidFill>
                  <a:srgbClr val="363533"/>
                </a:solidFill>
                <a:latin typeface="Calibri"/>
                <a:cs typeface="Calibri"/>
              </a:rPr>
              <a:t>cuvette </a:t>
            </a:r>
            <a:r>
              <a:rPr lang="en-US" spc="-25" dirty="0">
                <a:solidFill>
                  <a:srgbClr val="363533"/>
                </a:solidFill>
                <a:latin typeface="Calibri"/>
                <a:cs typeface="Calibri"/>
              </a:rPr>
              <a:t>at  </a:t>
            </a:r>
            <a:r>
              <a:rPr lang="en-US" spc="-15" dirty="0">
                <a:solidFill>
                  <a:srgbClr val="363533"/>
                </a:solidFill>
                <a:latin typeface="Calibri"/>
                <a:cs typeface="Calibri"/>
              </a:rPr>
              <a:t>approximately </a:t>
            </a:r>
            <a:r>
              <a:rPr lang="en-US" dirty="0">
                <a:solidFill>
                  <a:srgbClr val="363533"/>
                </a:solidFill>
                <a:latin typeface="Calibri"/>
                <a:cs typeface="Calibri"/>
              </a:rPr>
              <a:t>a 45        </a:t>
            </a:r>
            <a:r>
              <a:rPr lang="en-US" spc="-10" dirty="0">
                <a:solidFill>
                  <a:srgbClr val="363533"/>
                </a:solidFill>
                <a:latin typeface="Calibri"/>
                <a:cs typeface="Calibri"/>
              </a:rPr>
              <a:t>degree </a:t>
            </a:r>
            <a:r>
              <a:rPr lang="en-US" dirty="0">
                <a:solidFill>
                  <a:srgbClr val="363533"/>
                </a:solidFill>
                <a:latin typeface="Calibri"/>
                <a:cs typeface="Calibri"/>
              </a:rPr>
              <a:t>angle </a:t>
            </a:r>
            <a:r>
              <a:rPr lang="en-US" spc="-5" dirty="0">
                <a:solidFill>
                  <a:srgbClr val="363533"/>
                </a:solidFill>
                <a:latin typeface="Calibri"/>
                <a:cs typeface="Calibri"/>
              </a:rPr>
              <a:t>while </a:t>
            </a:r>
            <a:r>
              <a:rPr lang="en-US" spc="-10" dirty="0">
                <a:solidFill>
                  <a:srgbClr val="363533"/>
                </a:solidFill>
                <a:latin typeface="Calibri"/>
                <a:cs typeface="Calibri"/>
              </a:rPr>
              <a:t>injecting.  There </a:t>
            </a:r>
            <a:r>
              <a:rPr lang="en-US" spc="-5" dirty="0">
                <a:solidFill>
                  <a:srgbClr val="363533"/>
                </a:solidFill>
                <a:latin typeface="Calibri"/>
                <a:cs typeface="Calibri"/>
              </a:rPr>
              <a:t>should be no </a:t>
            </a:r>
            <a:r>
              <a:rPr lang="en-US" dirty="0">
                <a:solidFill>
                  <a:srgbClr val="363533"/>
                </a:solidFill>
                <a:latin typeface="Calibri"/>
                <a:cs typeface="Calibri"/>
              </a:rPr>
              <a:t>air</a:t>
            </a:r>
            <a:r>
              <a:rPr lang="en-US" spc="-65" dirty="0">
                <a:solidFill>
                  <a:srgbClr val="363533"/>
                </a:solidFill>
                <a:latin typeface="Calibri"/>
                <a:cs typeface="Calibri"/>
              </a:rPr>
              <a:t> </a:t>
            </a:r>
            <a:r>
              <a:rPr lang="en-US" spc="-10" dirty="0">
                <a:solidFill>
                  <a:srgbClr val="363533"/>
                </a:solidFill>
                <a:latin typeface="Calibri"/>
                <a:cs typeface="Calibri"/>
              </a:rPr>
              <a:t>bubbles.</a:t>
            </a:r>
          </a:p>
          <a:p>
            <a:pPr lvl="0" defTabSz="274320">
              <a:tabLst>
                <a:tab pos="274320" algn="l"/>
              </a:tabLst>
            </a:pPr>
            <a:r>
              <a:rPr lang="en-US" dirty="0">
                <a:solidFill>
                  <a:srgbClr val="904199"/>
                </a:solidFill>
              </a:rPr>
              <a:t>Insert the cuvette into the sample chamber.  Results appear within 10 seconds.</a:t>
            </a:r>
          </a:p>
          <a:p>
            <a:pPr lvl="0" defTabSz="274320">
              <a:tabLst>
                <a:tab pos="274320" algn="l"/>
              </a:tabLst>
            </a:pPr>
            <a:r>
              <a:rPr lang="en-US" dirty="0">
                <a:solidFill>
                  <a:srgbClr val="363533"/>
                </a:solidFill>
              </a:rPr>
              <a:t>Discard the syringe and cuvette in an appropriate sharps container.</a:t>
            </a:r>
            <a:endParaRPr lang="en-US" dirty="0"/>
          </a:p>
          <a:p>
            <a:pPr lvl="0" defTabSz="274320">
              <a:tabLst>
                <a:tab pos="274320" algn="l"/>
              </a:tabLst>
            </a:pPr>
            <a:r>
              <a:rPr lang="en-US" dirty="0">
                <a:solidFill>
                  <a:srgbClr val="904199"/>
                </a:solidFill>
              </a:rPr>
              <a:t>Record results on the QC log. </a:t>
            </a:r>
          </a:p>
          <a:p>
            <a:pPr lvl="0" defTabSz="274320">
              <a:tabLst>
                <a:tab pos="274320" algn="l"/>
              </a:tabLst>
            </a:pPr>
            <a:r>
              <a:rPr lang="en-US" dirty="0"/>
              <a:t>	</a:t>
            </a:r>
            <a:r>
              <a:rPr lang="en-US" dirty="0">
                <a:solidFill>
                  <a:srgbClr val="BB2253"/>
                </a:solidFill>
              </a:rPr>
              <a:t>NOTE:	</a:t>
            </a:r>
            <a:r>
              <a:rPr lang="en-US" dirty="0"/>
              <a:t>QC ranges are supplied by the Point of Care department.</a:t>
            </a:r>
          </a:p>
          <a:p>
            <a:pPr defTabSz="274320">
              <a:tabLst>
                <a:tab pos="274320" algn="l"/>
              </a:tabLst>
            </a:pPr>
            <a:r>
              <a:rPr lang="en-US" dirty="0">
                <a:solidFill>
                  <a:srgbClr val="904199"/>
                </a:solidFill>
              </a:rPr>
              <a:t>Repeat using Level 3 control.</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sp>
        <p:nvSpPr>
          <p:cNvPr id="6" name="TextBox 5"/>
          <p:cNvSpPr txBox="1"/>
          <p:nvPr/>
        </p:nvSpPr>
        <p:spPr>
          <a:xfrm>
            <a:off x="693019" y="3740511"/>
            <a:ext cx="1199816" cy="369332"/>
          </a:xfrm>
          <a:prstGeom prst="rect">
            <a:avLst/>
          </a:prstGeom>
          <a:solidFill>
            <a:srgbClr val="DBE76B"/>
          </a:solidFill>
        </p:spPr>
        <p:txBody>
          <a:bodyPr wrap="none" rtlCol="0">
            <a:spAutoFit/>
          </a:bodyPr>
          <a:lstStyle/>
          <a:p>
            <a:r>
              <a:rPr lang="en-US" dirty="0"/>
              <a:t>Important:</a:t>
            </a:r>
          </a:p>
        </p:txBody>
      </p:sp>
      <p:sp>
        <p:nvSpPr>
          <p:cNvPr id="7" name="TextBox 6"/>
          <p:cNvSpPr txBox="1"/>
          <p:nvPr/>
        </p:nvSpPr>
        <p:spPr>
          <a:xfrm>
            <a:off x="2050181" y="3740511"/>
            <a:ext cx="5519460" cy="646331"/>
          </a:xfrm>
          <a:prstGeom prst="rect">
            <a:avLst/>
          </a:prstGeom>
          <a:noFill/>
        </p:spPr>
        <p:txBody>
          <a:bodyPr wrap="none" rtlCol="0">
            <a:spAutoFit/>
          </a:bodyPr>
          <a:lstStyle/>
          <a:p>
            <a:r>
              <a:rPr lang="en-US" sz="1200" dirty="0"/>
              <a:t>Results must fall within the expected ranges listed on the QC log.</a:t>
            </a:r>
            <a:br>
              <a:rPr lang="en-US" sz="1200" dirty="0"/>
            </a:br>
            <a:r>
              <a:rPr lang="en-US" sz="1200" dirty="0"/>
              <a:t> If results do not fall within this range, do not use the instrument for patient testing.  </a:t>
            </a:r>
            <a:br>
              <a:rPr lang="en-US" sz="1200" dirty="0"/>
            </a:br>
            <a:r>
              <a:rPr lang="en-US" sz="1200" dirty="0"/>
              <a:t>Notify the Point of Care department.</a:t>
            </a:r>
          </a:p>
        </p:txBody>
      </p:sp>
    </p:spTree>
    <p:extLst>
      <p:ext uri="{BB962C8B-B14F-4D97-AF65-F5344CB8AC3E}">
        <p14:creationId xmlns:p14="http://schemas.microsoft.com/office/powerpoint/2010/main" val="3566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this training has been successfully completed, you are required to demonstrate your knowledge of the instrument by performing testing  as you are observed by a certified instructor.</a:t>
            </a:r>
          </a:p>
          <a:p>
            <a:r>
              <a:rPr lang="en-US" dirty="0"/>
              <a:t>Contact your instructor or the Point of Care department  for additional information regarding this portion of your required training.</a:t>
            </a:r>
          </a:p>
          <a:p>
            <a:endParaRPr lang="en-US" dirty="0"/>
          </a:p>
        </p:txBody>
      </p:sp>
      <p:sp>
        <p:nvSpPr>
          <p:cNvPr id="3" name="Title 2"/>
          <p:cNvSpPr>
            <a:spLocks noGrp="1"/>
          </p:cNvSpPr>
          <p:nvPr>
            <p:ph type="title"/>
          </p:nvPr>
        </p:nvSpPr>
        <p:spPr/>
        <p:txBody>
          <a:bodyPr/>
          <a:lstStyle/>
          <a:p>
            <a:endParaRPr lang="en-US"/>
          </a:p>
        </p:txBody>
      </p:sp>
      <p:sp>
        <p:nvSpPr>
          <p:cNvPr id="6" name="TextBox 5"/>
          <p:cNvSpPr txBox="1"/>
          <p:nvPr/>
        </p:nvSpPr>
        <p:spPr>
          <a:xfrm>
            <a:off x="537327" y="4421171"/>
            <a:ext cx="3120273" cy="438582"/>
          </a:xfrm>
          <a:prstGeom prst="rect">
            <a:avLst/>
          </a:prstGeom>
          <a:noFill/>
        </p:spPr>
        <p:txBody>
          <a:bodyPr wrap="square" rtlCol="0">
            <a:spAutoFit/>
          </a:bodyPr>
          <a:lstStyle/>
          <a:p>
            <a:r>
              <a:rPr lang="en-US" sz="1200" dirty="0">
                <a:solidFill>
                  <a:srgbClr val="904199"/>
                </a:solidFill>
                <a:latin typeface="+mj-lt"/>
              </a:rPr>
              <a:t>For Questions Contact:</a:t>
            </a:r>
          </a:p>
          <a:p>
            <a:r>
              <a:rPr lang="en-US" sz="1050" dirty="0">
                <a:solidFill>
                  <a:srgbClr val="3C1053"/>
                </a:solidFill>
              </a:rPr>
              <a:t>Point of Care Department, Laboratory</a:t>
            </a:r>
          </a:p>
        </p:txBody>
      </p:sp>
    </p:spTree>
    <p:extLst>
      <p:ext uri="{BB962C8B-B14F-4D97-AF65-F5344CB8AC3E}">
        <p14:creationId xmlns:p14="http://schemas.microsoft.com/office/powerpoint/2010/main" val="108893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intent of this self paced education is to provide the foundation for performing accurate patient testing using the </a:t>
            </a:r>
            <a:r>
              <a:rPr lang="en-US" dirty="0" err="1"/>
              <a:t>AVOXimeter</a:t>
            </a:r>
            <a:r>
              <a:rPr lang="en-US" dirty="0"/>
              <a:t> 1000E.</a:t>
            </a:r>
          </a:p>
        </p:txBody>
      </p:sp>
    </p:spTree>
    <p:extLst>
      <p:ext uri="{BB962C8B-B14F-4D97-AF65-F5344CB8AC3E}">
        <p14:creationId xmlns:p14="http://schemas.microsoft.com/office/powerpoint/2010/main" val="827973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t>
            </a:r>
            <a:r>
              <a:rPr lang="en-US" dirty="0" err="1"/>
              <a:t>AVOXimeter</a:t>
            </a:r>
            <a:r>
              <a:rPr lang="en-US" dirty="0"/>
              <a:t> 1000E provides vital information for the physician regarding the patient undergoing a Cardiovascular procedure.  In order to provide quality results, you, as the operator must understand the steps to be taken to ensure that those results are accurate.</a:t>
            </a:r>
          </a:p>
        </p:txBody>
      </p:sp>
    </p:spTree>
    <p:extLst>
      <p:ext uri="{BB962C8B-B14F-4D97-AF65-F5344CB8AC3E}">
        <p14:creationId xmlns:p14="http://schemas.microsoft.com/office/powerpoint/2010/main" val="322327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0D9BB-3176-4FB8-8128-E53C57115AC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82B4220-140E-4FF2-A6D6-4F971A18F6BA}"/>
              </a:ext>
            </a:extLst>
          </p:cNvPr>
          <p:cNvSpPr>
            <a:spLocks noGrp="1"/>
          </p:cNvSpPr>
          <p:nvPr>
            <p:ph idx="1"/>
          </p:nvPr>
        </p:nvSpPr>
        <p:spPr/>
        <p:txBody>
          <a:bodyPr/>
          <a:lstStyle/>
          <a:p>
            <a:pPr>
              <a:lnSpc>
                <a:spcPct val="100000"/>
              </a:lnSpc>
              <a:spcBef>
                <a:spcPts val="0"/>
              </a:spcBef>
            </a:pPr>
            <a:r>
              <a:rPr lang="en-US" dirty="0"/>
              <a:t>By the end of this self-paced education, the Cardiovascular Laboratory staff will be able to:</a:t>
            </a:r>
          </a:p>
          <a:p>
            <a:pPr>
              <a:lnSpc>
                <a:spcPct val="100000"/>
              </a:lnSpc>
              <a:spcBef>
                <a:spcPts val="0"/>
              </a:spcBef>
            </a:pPr>
            <a:endParaRPr lang="en-US" dirty="0"/>
          </a:p>
          <a:p>
            <a:pPr marL="171450" indent="-171450">
              <a:lnSpc>
                <a:spcPct val="100000"/>
              </a:lnSpc>
              <a:spcBef>
                <a:spcPts val="0"/>
              </a:spcBef>
              <a:spcAft>
                <a:spcPts val="600"/>
              </a:spcAft>
              <a:buFont typeface="Wingdings" panose="05000000000000000000" pitchFamily="2" charset="2"/>
              <a:buChar char="ü"/>
            </a:pPr>
            <a:r>
              <a:rPr lang="en-US" dirty="0">
                <a:solidFill>
                  <a:srgbClr val="904199"/>
                </a:solidFill>
              </a:rPr>
              <a:t>State the location of the Point of Care manual and access the </a:t>
            </a:r>
            <a:r>
              <a:rPr lang="en-US" dirty="0" err="1">
                <a:solidFill>
                  <a:srgbClr val="904199"/>
                </a:solidFill>
              </a:rPr>
              <a:t>Avoximeter</a:t>
            </a:r>
            <a:r>
              <a:rPr lang="en-US" dirty="0">
                <a:solidFill>
                  <a:srgbClr val="904199"/>
                </a:solidFill>
              </a:rPr>
              <a:t> 1000E policy.</a:t>
            </a:r>
          </a:p>
          <a:p>
            <a:pPr marL="171450" indent="-171450">
              <a:lnSpc>
                <a:spcPct val="100000"/>
              </a:lnSpc>
              <a:spcBef>
                <a:spcPts val="0"/>
              </a:spcBef>
              <a:spcAft>
                <a:spcPts val="600"/>
              </a:spcAft>
              <a:buFont typeface="Wingdings" panose="05000000000000000000" pitchFamily="2" charset="2"/>
              <a:buChar char="ü"/>
            </a:pPr>
            <a:r>
              <a:rPr lang="en-US" dirty="0">
                <a:solidFill>
                  <a:srgbClr val="904199"/>
                </a:solidFill>
              </a:rPr>
              <a:t>State the intended use of the </a:t>
            </a:r>
            <a:r>
              <a:rPr lang="en-US" dirty="0" err="1">
                <a:solidFill>
                  <a:srgbClr val="904199"/>
                </a:solidFill>
              </a:rPr>
              <a:t>AVOXimeter</a:t>
            </a:r>
            <a:r>
              <a:rPr lang="en-US" dirty="0">
                <a:solidFill>
                  <a:srgbClr val="904199"/>
                </a:solidFill>
              </a:rPr>
              <a:t> 1000E.</a:t>
            </a:r>
          </a:p>
          <a:p>
            <a:pPr marL="171450" indent="-171450">
              <a:lnSpc>
                <a:spcPct val="100000"/>
              </a:lnSpc>
              <a:spcBef>
                <a:spcPts val="0"/>
              </a:spcBef>
              <a:spcAft>
                <a:spcPts val="600"/>
              </a:spcAft>
              <a:buFont typeface="Wingdings" panose="05000000000000000000" pitchFamily="2" charset="2"/>
              <a:buChar char="ü"/>
            </a:pPr>
            <a:r>
              <a:rPr lang="en-US" dirty="0">
                <a:solidFill>
                  <a:srgbClr val="904199"/>
                </a:solidFill>
              </a:rPr>
              <a:t>Define the steps to perform patient testing.</a:t>
            </a:r>
          </a:p>
          <a:p>
            <a:pPr marL="171450" indent="-171450">
              <a:lnSpc>
                <a:spcPct val="100000"/>
              </a:lnSpc>
              <a:spcBef>
                <a:spcPts val="0"/>
              </a:spcBef>
              <a:spcAft>
                <a:spcPts val="600"/>
              </a:spcAft>
              <a:buFont typeface="Wingdings" panose="05000000000000000000" pitchFamily="2" charset="2"/>
              <a:buChar char="ü"/>
            </a:pPr>
            <a:r>
              <a:rPr lang="en-US" dirty="0">
                <a:solidFill>
                  <a:srgbClr val="904199"/>
                </a:solidFill>
              </a:rPr>
              <a:t>Describe the requirements for Quality Control.</a:t>
            </a:r>
          </a:p>
          <a:p>
            <a:pPr marL="171450" indent="-171450">
              <a:lnSpc>
                <a:spcPct val="100000"/>
              </a:lnSpc>
              <a:spcBef>
                <a:spcPts val="0"/>
              </a:spcBef>
              <a:buFont typeface="Wingdings" panose="05000000000000000000" pitchFamily="2" charset="2"/>
              <a:buChar char="ü"/>
            </a:pPr>
            <a:r>
              <a:rPr lang="en-US" dirty="0">
                <a:solidFill>
                  <a:srgbClr val="904199"/>
                </a:solidFill>
              </a:rPr>
              <a:t>Define the steps for performing Quality Contr</a:t>
            </a:r>
            <a:r>
              <a:rPr lang="en-US" dirty="0"/>
              <a:t>ol.</a:t>
            </a:r>
          </a:p>
        </p:txBody>
      </p:sp>
      <p:sp>
        <p:nvSpPr>
          <p:cNvPr id="6" name="TextBox 5">
            <a:extLst>
              <a:ext uri="{FF2B5EF4-FFF2-40B4-BE49-F238E27FC236}">
                <a16:creationId xmlns:a16="http://schemas.microsoft.com/office/drawing/2014/main" id="{B815986E-6E8B-491B-A52D-F5804626106B}"/>
              </a:ext>
            </a:extLst>
          </p:cNvPr>
          <p:cNvSpPr txBox="1"/>
          <p:nvPr/>
        </p:nvSpPr>
        <p:spPr>
          <a:xfrm>
            <a:off x="352700" y="974087"/>
            <a:ext cx="3285303" cy="577081"/>
          </a:xfrm>
          <a:prstGeom prst="rect">
            <a:avLst/>
          </a:prstGeom>
          <a:noFill/>
        </p:spPr>
        <p:txBody>
          <a:bodyPr wrap="square" rtlCol="0">
            <a:spAutoFit/>
          </a:bodyPr>
          <a:lstStyle/>
          <a:p>
            <a:r>
              <a:rPr lang="en-US" sz="1050" dirty="0">
                <a:solidFill>
                  <a:schemeClr val="bg1"/>
                </a:solidFill>
                <a:latin typeface="Whitney Bold" pitchFamily="50" charset="0"/>
              </a:rPr>
              <a:t>Sherilyn Solanick MSMT(ASCP) POCS</a:t>
            </a:r>
            <a:r>
              <a:rPr lang="en-US" sz="1050" dirty="0">
                <a:solidFill>
                  <a:schemeClr val="bg1"/>
                </a:solidFill>
                <a:latin typeface="Whitney Book" pitchFamily="50" charset="0"/>
              </a:rPr>
              <a:t>  </a:t>
            </a:r>
          </a:p>
          <a:p>
            <a:r>
              <a:rPr lang="en-US" sz="1050" i="1" dirty="0">
                <a:solidFill>
                  <a:schemeClr val="bg1"/>
                </a:solidFill>
                <a:latin typeface="Whitney Book" pitchFamily="50" charset="0"/>
              </a:rPr>
              <a:t>Point of Care Coordinator UPMC Hanover</a:t>
            </a:r>
          </a:p>
          <a:p>
            <a:r>
              <a:rPr lang="en-US" sz="1050" dirty="0">
                <a:solidFill>
                  <a:schemeClr val="bg1"/>
                </a:solidFill>
                <a:latin typeface="Whitney Book" pitchFamily="50" charset="0"/>
              </a:rPr>
              <a:t>Laboratory</a:t>
            </a:r>
          </a:p>
        </p:txBody>
      </p:sp>
      <p:sp>
        <p:nvSpPr>
          <p:cNvPr id="7" name="TextBox 6">
            <a:extLst>
              <a:ext uri="{FF2B5EF4-FFF2-40B4-BE49-F238E27FC236}">
                <a16:creationId xmlns:a16="http://schemas.microsoft.com/office/drawing/2014/main" id="{A8576BAA-AACC-4722-A903-677FCCA8BBC7}"/>
              </a:ext>
            </a:extLst>
          </p:cNvPr>
          <p:cNvSpPr txBox="1"/>
          <p:nvPr/>
        </p:nvSpPr>
        <p:spPr>
          <a:xfrm>
            <a:off x="352703" y="1642676"/>
            <a:ext cx="3285303" cy="577081"/>
          </a:xfrm>
          <a:prstGeom prst="rect">
            <a:avLst/>
          </a:prstGeom>
          <a:noFill/>
        </p:spPr>
        <p:txBody>
          <a:bodyPr wrap="square" rtlCol="0">
            <a:spAutoFit/>
          </a:bodyPr>
          <a:lstStyle/>
          <a:p>
            <a:r>
              <a:rPr lang="en-US" sz="1050" dirty="0">
                <a:solidFill>
                  <a:schemeClr val="bg1"/>
                </a:solidFill>
                <a:latin typeface="Whitney Bold" pitchFamily="50" charset="0"/>
              </a:rPr>
              <a:t>Susan </a:t>
            </a:r>
            <a:r>
              <a:rPr lang="en-US" sz="1050" dirty="0" err="1">
                <a:solidFill>
                  <a:schemeClr val="bg1"/>
                </a:solidFill>
                <a:latin typeface="Whitney Bold" pitchFamily="50" charset="0"/>
              </a:rPr>
              <a:t>Shatzer</a:t>
            </a:r>
            <a:r>
              <a:rPr lang="en-US" sz="1050" dirty="0">
                <a:solidFill>
                  <a:schemeClr val="bg1"/>
                </a:solidFill>
                <a:latin typeface="Whitney Bold" pitchFamily="50" charset="0"/>
              </a:rPr>
              <a:t> BSMT(ASCP) POCS</a:t>
            </a:r>
            <a:r>
              <a:rPr lang="en-US" sz="1050" dirty="0">
                <a:solidFill>
                  <a:schemeClr val="bg1"/>
                </a:solidFill>
                <a:latin typeface="Whitney Book" pitchFamily="50" charset="0"/>
              </a:rPr>
              <a:t> </a:t>
            </a:r>
          </a:p>
          <a:p>
            <a:r>
              <a:rPr lang="en-US" sz="1050" i="1" dirty="0">
                <a:solidFill>
                  <a:schemeClr val="bg1"/>
                </a:solidFill>
                <a:latin typeface="Whitney Book" pitchFamily="50" charset="0"/>
              </a:rPr>
              <a:t>Medical Technologist UPMC Hanover</a:t>
            </a:r>
          </a:p>
          <a:p>
            <a:r>
              <a:rPr lang="en-US" sz="1050" dirty="0">
                <a:solidFill>
                  <a:schemeClr val="bg1"/>
                </a:solidFill>
                <a:latin typeface="Whitney Book" pitchFamily="50" charset="0"/>
              </a:rPr>
              <a:t>Laboratory</a:t>
            </a:r>
          </a:p>
        </p:txBody>
      </p:sp>
      <p:sp>
        <p:nvSpPr>
          <p:cNvPr id="9" name="TextBox 8">
            <a:extLst>
              <a:ext uri="{FF2B5EF4-FFF2-40B4-BE49-F238E27FC236}">
                <a16:creationId xmlns:a16="http://schemas.microsoft.com/office/drawing/2014/main" id="{064ED926-EE79-4225-9392-CCBD4C6EDCAF}"/>
              </a:ext>
            </a:extLst>
          </p:cNvPr>
          <p:cNvSpPr txBox="1"/>
          <p:nvPr/>
        </p:nvSpPr>
        <p:spPr>
          <a:xfrm>
            <a:off x="352700" y="3325991"/>
            <a:ext cx="3285303" cy="253916"/>
          </a:xfrm>
          <a:prstGeom prst="rect">
            <a:avLst/>
          </a:prstGeom>
          <a:noFill/>
        </p:spPr>
        <p:txBody>
          <a:bodyPr wrap="square" rtlCol="0">
            <a:spAutoFit/>
          </a:bodyPr>
          <a:lstStyle/>
          <a:p>
            <a:r>
              <a:rPr lang="en-US" sz="1050" dirty="0">
                <a:solidFill>
                  <a:schemeClr val="bg1"/>
                </a:solidFill>
                <a:latin typeface="Whitney Book" pitchFamily="50" charset="0"/>
              </a:rPr>
              <a:t>Point of Care Department, Clinical Laboratory</a:t>
            </a:r>
          </a:p>
        </p:txBody>
      </p:sp>
    </p:spTree>
    <p:custDataLst>
      <p:tags r:id="rId1"/>
    </p:custDataLst>
    <p:extLst>
      <p:ext uri="{BB962C8B-B14F-4D97-AF65-F5344CB8AC3E}">
        <p14:creationId xmlns:p14="http://schemas.microsoft.com/office/powerpoint/2010/main" val="346163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612963" y="992648"/>
            <a:ext cx="7886700" cy="2183689"/>
          </a:xfrm>
        </p:spPr>
        <p:txBody>
          <a:bodyPr/>
          <a:lstStyle/>
          <a:p>
            <a:endParaRPr lang="en-US" dirty="0"/>
          </a:p>
          <a:p>
            <a:r>
              <a:rPr lang="en-US" dirty="0"/>
              <a:t>The intended use of the </a:t>
            </a:r>
            <a:r>
              <a:rPr lang="en-US" dirty="0" err="1"/>
              <a:t>AVOXimeter</a:t>
            </a:r>
            <a:r>
              <a:rPr lang="en-US" dirty="0"/>
              <a:t> 1000E (AVOX) is for the measurement of oxyhemoglobin saturation (%HbO2) and total hemoglobin concentration (</a:t>
            </a:r>
            <a:r>
              <a:rPr lang="en-US" dirty="0" err="1"/>
              <a:t>THb</a:t>
            </a:r>
            <a:r>
              <a:rPr lang="en-US" dirty="0"/>
              <a:t>) on freshly drawn, heparin or EDTA anticoagulated whole blood samples.</a:t>
            </a:r>
          </a:p>
          <a:p>
            <a:r>
              <a:rPr lang="en-US" dirty="0"/>
              <a:t>No sample preparation is required.  The sample is injected into the disposable cuvette and inserted into the instrument.  Results are displayed in less than 10 seconds.  </a:t>
            </a:r>
          </a:p>
          <a:p>
            <a:r>
              <a:rPr lang="en-US" dirty="0"/>
              <a:t>Data management capabilities include an optional interface or printer.</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sp>
        <p:nvSpPr>
          <p:cNvPr id="6" name="TextBox 5"/>
          <p:cNvSpPr txBox="1"/>
          <p:nvPr/>
        </p:nvSpPr>
        <p:spPr>
          <a:xfrm>
            <a:off x="707108" y="3849421"/>
            <a:ext cx="813684" cy="369332"/>
          </a:xfrm>
          <a:prstGeom prst="rect">
            <a:avLst/>
          </a:prstGeom>
          <a:solidFill>
            <a:srgbClr val="DBE76B"/>
          </a:solidFill>
        </p:spPr>
        <p:txBody>
          <a:bodyPr wrap="none" rtlCol="0">
            <a:spAutoFit/>
          </a:bodyPr>
          <a:lstStyle/>
          <a:p>
            <a:r>
              <a:rPr lang="en-US" dirty="0"/>
              <a:t>NOTE:</a:t>
            </a:r>
          </a:p>
        </p:txBody>
      </p:sp>
      <p:sp>
        <p:nvSpPr>
          <p:cNvPr id="8" name="TextBox 7"/>
          <p:cNvSpPr txBox="1"/>
          <p:nvPr/>
        </p:nvSpPr>
        <p:spPr>
          <a:xfrm>
            <a:off x="1520792" y="3763478"/>
            <a:ext cx="6458552" cy="800219"/>
          </a:xfrm>
          <a:prstGeom prst="rect">
            <a:avLst/>
          </a:prstGeom>
          <a:noFill/>
        </p:spPr>
        <p:txBody>
          <a:bodyPr wrap="square" rtlCol="0">
            <a:spAutoFit/>
          </a:bodyPr>
          <a:lstStyle/>
          <a:p>
            <a:r>
              <a:rPr lang="en-US" sz="1400" dirty="0"/>
              <a:t>A detailed policy and procedure for testing may be found in the on line Point of Care manual found in MCN Policy manager, “</a:t>
            </a:r>
            <a:r>
              <a:rPr lang="en-US" sz="1400" dirty="0" err="1"/>
              <a:t>AVOXimeter</a:t>
            </a:r>
            <a:r>
              <a:rPr lang="en-US" sz="1400" dirty="0"/>
              <a:t> 1000E: Oxyhemoglobin Saturation</a:t>
            </a:r>
            <a:r>
              <a:rPr lang="en-US" dirty="0"/>
              <a:t>”. </a:t>
            </a:r>
          </a:p>
        </p:txBody>
      </p:sp>
    </p:spTree>
    <p:extLst>
      <p:ext uri="{BB962C8B-B14F-4D97-AF65-F5344CB8AC3E}">
        <p14:creationId xmlns:p14="http://schemas.microsoft.com/office/powerpoint/2010/main" val="3137134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E2AF-A84E-4457-BA5E-CD1D47F71119}"/>
              </a:ext>
            </a:extLst>
          </p:cNvPr>
          <p:cNvSpPr>
            <a:spLocks noGrp="1"/>
          </p:cNvSpPr>
          <p:nvPr>
            <p:ph type="title"/>
          </p:nvPr>
        </p:nvSpPr>
        <p:spPr/>
        <p:txBody>
          <a:bodyPr>
            <a:normAutofit/>
          </a:bodyPr>
          <a:lstStyle/>
          <a:p>
            <a:r>
              <a:rPr lang="en-US" sz="3200" dirty="0"/>
              <a:t>Section One:  System Components</a:t>
            </a:r>
          </a:p>
        </p:txBody>
      </p:sp>
      <p:sp>
        <p:nvSpPr>
          <p:cNvPr id="4" name="Subtitle 1">
            <a:extLst>
              <a:ext uri="{FF2B5EF4-FFF2-40B4-BE49-F238E27FC236}">
                <a16:creationId xmlns:a16="http://schemas.microsoft.com/office/drawing/2014/main" id="{35552B6A-BD94-48F6-A268-06B95E5CB7E6}"/>
              </a:ext>
            </a:extLst>
          </p:cNvPr>
          <p:cNvSpPr txBox="1">
            <a:spLocks/>
          </p:cNvSpPr>
          <p:nvPr/>
        </p:nvSpPr>
        <p:spPr>
          <a:xfrm>
            <a:off x="651990" y="1886551"/>
            <a:ext cx="7385881" cy="5363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err="1">
                <a:solidFill>
                  <a:schemeClr val="bg1"/>
                </a:solidFill>
                <a:latin typeface="Whitney Bold" pitchFamily="50" charset="0"/>
              </a:rPr>
              <a:t>AVOXimeter</a:t>
            </a:r>
            <a:r>
              <a:rPr lang="en-US" sz="2400" dirty="0">
                <a:solidFill>
                  <a:schemeClr val="bg1"/>
                </a:solidFill>
                <a:latin typeface="Whitney Bold" pitchFamily="50" charset="0"/>
              </a:rPr>
              <a:t> 1000E</a:t>
            </a:r>
          </a:p>
        </p:txBody>
      </p:sp>
    </p:spTree>
    <p:custDataLst>
      <p:tags r:id="rId1"/>
    </p:custDataLst>
    <p:extLst>
      <p:ext uri="{BB962C8B-B14F-4D97-AF65-F5344CB8AC3E}">
        <p14:creationId xmlns:p14="http://schemas.microsoft.com/office/powerpoint/2010/main" val="407728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Instrument Diagram</a:t>
            </a:r>
            <a:endParaRPr lang="en-US" dirty="0"/>
          </a:p>
        </p:txBody>
      </p:sp>
      <p:sp>
        <p:nvSpPr>
          <p:cNvPr id="3" name="Content Placeholder 2"/>
          <p:cNvSpPr>
            <a:spLocks noGrp="1"/>
          </p:cNvSpPr>
          <p:nvPr>
            <p:ph idx="1"/>
          </p:nvPr>
        </p:nvSpPr>
        <p:spPr>
          <a:xfrm>
            <a:off x="323333" y="1166854"/>
            <a:ext cx="4089641" cy="3263504"/>
          </a:xfrm>
        </p:spPr>
        <p:txBody>
          <a:bodyPr/>
          <a:lstStyle/>
          <a:p>
            <a:pPr marL="12700" marR="149860">
              <a:lnSpc>
                <a:spcPct val="100000"/>
              </a:lnSpc>
              <a:spcBef>
                <a:spcPts val="755"/>
              </a:spcBef>
              <a:tabLst>
                <a:tab pos="299085" algn="l"/>
                <a:tab pos="299720" algn="l"/>
              </a:tabLst>
            </a:pPr>
            <a:r>
              <a:rPr lang="en-US" spc="-5" dirty="0">
                <a:latin typeface="Whitney Book" pitchFamily="50" charset="0"/>
                <a:cs typeface="Calibri"/>
              </a:rPr>
              <a:t>The </a:t>
            </a:r>
            <a:r>
              <a:rPr lang="en-US" spc="-10" dirty="0">
                <a:latin typeface="Whitney Book" pitchFamily="50" charset="0"/>
                <a:cs typeface="Calibri"/>
              </a:rPr>
              <a:t>front </a:t>
            </a:r>
            <a:r>
              <a:rPr lang="en-US" spc="-5" dirty="0">
                <a:latin typeface="Whitney Book" pitchFamily="50" charset="0"/>
                <a:cs typeface="Calibri"/>
              </a:rPr>
              <a:t>panel </a:t>
            </a:r>
            <a:r>
              <a:rPr lang="en-US" spc="-10" dirty="0">
                <a:latin typeface="Whitney Book" pitchFamily="50" charset="0"/>
                <a:cs typeface="Calibri"/>
              </a:rPr>
              <a:t>contains  </a:t>
            </a:r>
            <a:r>
              <a:rPr lang="en-US" dirty="0">
                <a:latin typeface="Whitney Book" pitchFamily="50" charset="0"/>
                <a:cs typeface="Calibri"/>
              </a:rPr>
              <a:t>the </a:t>
            </a:r>
            <a:r>
              <a:rPr lang="en-US" spc="-15" dirty="0">
                <a:latin typeface="Whitney Book" pitchFamily="50" charset="0"/>
                <a:cs typeface="Calibri"/>
              </a:rPr>
              <a:t>test </a:t>
            </a:r>
            <a:r>
              <a:rPr lang="en-US" spc="-25" dirty="0">
                <a:latin typeface="Whitney Book" pitchFamily="50" charset="0"/>
                <a:cs typeface="Calibri"/>
              </a:rPr>
              <a:t>chamber, </a:t>
            </a:r>
            <a:r>
              <a:rPr lang="en-US" spc="-15" dirty="0">
                <a:latin typeface="Whitney Book" pitchFamily="50" charset="0"/>
                <a:cs typeface="Calibri"/>
              </a:rPr>
              <a:t>keypad  </a:t>
            </a:r>
            <a:r>
              <a:rPr lang="en-US" dirty="0">
                <a:latin typeface="Whitney Book" pitchFamily="50" charset="0"/>
                <a:cs typeface="Calibri"/>
              </a:rPr>
              <a:t>and a </a:t>
            </a:r>
            <a:r>
              <a:rPr lang="en-US" spc="-10" dirty="0">
                <a:latin typeface="Whitney Book" pitchFamily="50" charset="0"/>
                <a:cs typeface="Calibri"/>
              </a:rPr>
              <a:t>display</a:t>
            </a:r>
            <a:r>
              <a:rPr lang="en-US" spc="-50" dirty="0">
                <a:latin typeface="Whitney Book" pitchFamily="50" charset="0"/>
                <a:cs typeface="Calibri"/>
              </a:rPr>
              <a:t> </a:t>
            </a:r>
            <a:r>
              <a:rPr lang="en-US" spc="-5" dirty="0">
                <a:latin typeface="Whitney Book" pitchFamily="50" charset="0"/>
                <a:cs typeface="Calibri"/>
              </a:rPr>
              <a:t>panel.</a:t>
            </a:r>
            <a:endParaRPr lang="en-US" dirty="0">
              <a:latin typeface="Whitney Book" pitchFamily="50" charset="0"/>
              <a:cs typeface="Calibri"/>
            </a:endParaRPr>
          </a:p>
          <a:p>
            <a:pPr marL="12700" marR="53975">
              <a:lnSpc>
                <a:spcPct val="100000"/>
              </a:lnSpc>
              <a:spcBef>
                <a:spcPts val="425"/>
              </a:spcBef>
              <a:tabLst>
                <a:tab pos="299085" algn="l"/>
                <a:tab pos="299720" algn="l"/>
              </a:tabLst>
            </a:pPr>
            <a:r>
              <a:rPr lang="en-US" spc="-15" dirty="0">
                <a:latin typeface="Whitney Book" pitchFamily="50" charset="0"/>
                <a:cs typeface="Calibri"/>
              </a:rPr>
              <a:t>Operator </a:t>
            </a:r>
            <a:r>
              <a:rPr lang="en-US" spc="-10" dirty="0">
                <a:latin typeface="Whitney Book" pitchFamily="50" charset="0"/>
                <a:cs typeface="Calibri"/>
              </a:rPr>
              <a:t>instructions are  </a:t>
            </a:r>
            <a:r>
              <a:rPr lang="en-US" spc="-5" dirty="0">
                <a:latin typeface="Whitney Book" pitchFamily="50" charset="0"/>
                <a:cs typeface="Calibri"/>
              </a:rPr>
              <a:t>shown on </a:t>
            </a:r>
            <a:r>
              <a:rPr lang="en-US" dirty="0">
                <a:latin typeface="Whitney Book" pitchFamily="50" charset="0"/>
                <a:cs typeface="Calibri"/>
              </a:rPr>
              <a:t>the </a:t>
            </a:r>
            <a:r>
              <a:rPr lang="en-US" spc="-10" dirty="0">
                <a:latin typeface="Whitney Book" pitchFamily="50" charset="0"/>
                <a:cs typeface="Calibri"/>
              </a:rPr>
              <a:t>display  </a:t>
            </a:r>
            <a:r>
              <a:rPr lang="en-US" spc="-5" dirty="0">
                <a:latin typeface="Whitney Book" pitchFamily="50" charset="0"/>
                <a:cs typeface="Calibri"/>
              </a:rPr>
              <a:t>panel.   </a:t>
            </a:r>
          </a:p>
          <a:p>
            <a:pPr marL="12700" marR="53975">
              <a:lnSpc>
                <a:spcPct val="100000"/>
              </a:lnSpc>
              <a:spcBef>
                <a:spcPts val="425"/>
              </a:spcBef>
              <a:tabLst>
                <a:tab pos="299085" algn="l"/>
                <a:tab pos="299720" algn="l"/>
              </a:tabLst>
            </a:pPr>
            <a:r>
              <a:rPr lang="en-US" dirty="0">
                <a:latin typeface="Whitney Book" pitchFamily="50" charset="0"/>
                <a:cs typeface="Calibri"/>
              </a:rPr>
              <a:t>The </a:t>
            </a:r>
            <a:r>
              <a:rPr lang="en-US" spc="-15" dirty="0">
                <a:latin typeface="Whitney Book" pitchFamily="50" charset="0"/>
                <a:cs typeface="Calibri"/>
              </a:rPr>
              <a:t>operator enters  </a:t>
            </a:r>
            <a:r>
              <a:rPr lang="en-US" spc="-5" dirty="0">
                <a:latin typeface="Whitney Book" pitchFamily="50" charset="0"/>
                <a:cs typeface="Calibri"/>
              </a:rPr>
              <a:t>commands </a:t>
            </a:r>
            <a:r>
              <a:rPr lang="en-US" dirty="0">
                <a:latin typeface="Whitney Book" pitchFamily="50" charset="0"/>
                <a:cs typeface="Calibri"/>
              </a:rPr>
              <a:t>and  </a:t>
            </a:r>
            <a:r>
              <a:rPr lang="en-US" spc="-10" dirty="0">
                <a:latin typeface="Whitney Book" pitchFamily="50" charset="0"/>
                <a:cs typeface="Calibri"/>
              </a:rPr>
              <a:t>information </a:t>
            </a:r>
            <a:r>
              <a:rPr lang="en-US" spc="-5" dirty="0">
                <a:latin typeface="Whitney Book" pitchFamily="50" charset="0"/>
                <a:cs typeface="Calibri"/>
              </a:rPr>
              <a:t>using </a:t>
            </a:r>
            <a:r>
              <a:rPr lang="en-US" dirty="0">
                <a:latin typeface="Whitney Book" pitchFamily="50" charset="0"/>
                <a:cs typeface="Calibri"/>
              </a:rPr>
              <a:t>the  </a:t>
            </a:r>
            <a:r>
              <a:rPr lang="en-US" spc="-15" dirty="0">
                <a:latin typeface="Whitney Book" pitchFamily="50" charset="0"/>
                <a:cs typeface="Calibri"/>
              </a:rPr>
              <a:t>keypad.</a:t>
            </a:r>
            <a:endParaRPr lang="en-US" dirty="0">
              <a:latin typeface="Whitney Book" pitchFamily="50" charset="0"/>
              <a:cs typeface="Calibri"/>
            </a:endParaRPr>
          </a:p>
          <a:p>
            <a:pPr marL="12700" marR="5080">
              <a:lnSpc>
                <a:spcPct val="100000"/>
              </a:lnSpc>
              <a:spcBef>
                <a:spcPts val="425"/>
              </a:spcBef>
              <a:tabLst>
                <a:tab pos="299085" algn="l"/>
                <a:tab pos="299720" algn="l"/>
              </a:tabLst>
            </a:pPr>
            <a:r>
              <a:rPr lang="en-US" dirty="0">
                <a:latin typeface="Whitney Book" pitchFamily="50" charset="0"/>
                <a:cs typeface="Calibri"/>
              </a:rPr>
              <a:t>When the </a:t>
            </a:r>
            <a:r>
              <a:rPr lang="en-US" spc="-15" dirty="0">
                <a:latin typeface="Whitney Book" pitchFamily="50" charset="0"/>
                <a:cs typeface="Calibri"/>
              </a:rPr>
              <a:t>test </a:t>
            </a:r>
            <a:r>
              <a:rPr lang="en-US" spc="-5" dirty="0">
                <a:latin typeface="Whitney Book" pitchFamily="50" charset="0"/>
                <a:cs typeface="Calibri"/>
              </a:rPr>
              <a:t>is  </a:t>
            </a:r>
            <a:r>
              <a:rPr lang="en-US" spc="-10" dirty="0">
                <a:latin typeface="Whitney Book" pitchFamily="50" charset="0"/>
                <a:cs typeface="Calibri"/>
              </a:rPr>
              <a:t>completed, results are  </a:t>
            </a:r>
            <a:r>
              <a:rPr lang="en-US" spc="-5" dirty="0">
                <a:latin typeface="Whitney Book" pitchFamily="50" charset="0"/>
                <a:cs typeface="Calibri"/>
              </a:rPr>
              <a:t>shown on </a:t>
            </a:r>
            <a:r>
              <a:rPr lang="en-US" dirty="0">
                <a:latin typeface="Whitney Book" pitchFamily="50" charset="0"/>
                <a:cs typeface="Calibri"/>
              </a:rPr>
              <a:t>the </a:t>
            </a:r>
            <a:r>
              <a:rPr lang="en-US" spc="-10" dirty="0">
                <a:latin typeface="Whitney Book" pitchFamily="50" charset="0"/>
                <a:cs typeface="Calibri"/>
              </a:rPr>
              <a:t>display  </a:t>
            </a:r>
            <a:r>
              <a:rPr lang="en-US" spc="-5" dirty="0">
                <a:latin typeface="Whitney Book" pitchFamily="50" charset="0"/>
                <a:cs typeface="Calibri"/>
              </a:rPr>
              <a:t>panel </a:t>
            </a:r>
            <a:r>
              <a:rPr lang="en-US" dirty="0">
                <a:latin typeface="Whitney Book" pitchFamily="50" charset="0"/>
                <a:cs typeface="Calibri"/>
              </a:rPr>
              <a:t>and </a:t>
            </a:r>
            <a:r>
              <a:rPr lang="en-US" spc="-15" dirty="0">
                <a:latin typeface="Whitney Book" pitchFamily="50" charset="0"/>
                <a:cs typeface="Calibri"/>
              </a:rPr>
              <a:t>stored </a:t>
            </a:r>
            <a:r>
              <a:rPr lang="en-US" dirty="0">
                <a:latin typeface="Whitney Book" pitchFamily="50" charset="0"/>
                <a:cs typeface="Calibri"/>
              </a:rPr>
              <a:t>in </a:t>
            </a:r>
            <a:r>
              <a:rPr lang="en-US" spc="-20" dirty="0">
                <a:latin typeface="Whitney Book" pitchFamily="50" charset="0"/>
                <a:cs typeface="Calibri"/>
              </a:rPr>
              <a:t>system  memory.</a:t>
            </a:r>
            <a:endParaRPr lang="en-US" dirty="0">
              <a:latin typeface="Whitney Book" pitchFamily="50" charset="0"/>
              <a:cs typeface="Calibri"/>
            </a:endParaRP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149" y="1780797"/>
            <a:ext cx="2687954" cy="2239962"/>
          </a:xfrm>
          <a:prstGeom prst="rect">
            <a:avLst/>
          </a:prstGeom>
          <a:ln w="12700" cap="flat" cmpd="sng" algn="ctr">
            <a:solidFill>
              <a:srgbClr val="BB2253"/>
            </a:solidFill>
            <a:prstDash val="solid"/>
            <a:miter lim="800000"/>
          </a:ln>
        </p:spPr>
        <p:style>
          <a:lnRef idx="2">
            <a:schemeClr val="dk1">
              <a:shade val="50000"/>
            </a:schemeClr>
          </a:lnRef>
          <a:fillRef idx="1">
            <a:schemeClr val="dk1"/>
          </a:fillRef>
          <a:effectRef idx="0">
            <a:schemeClr val="dk1"/>
          </a:effectRef>
          <a:fontRef idx="minor">
            <a:schemeClr val="lt1"/>
          </a:fontRef>
        </p:style>
      </p:pic>
      <p:sp>
        <p:nvSpPr>
          <p:cNvPr id="8" name="TextBox 7"/>
          <p:cNvSpPr txBox="1"/>
          <p:nvPr/>
        </p:nvSpPr>
        <p:spPr>
          <a:xfrm>
            <a:off x="5806677" y="1308557"/>
            <a:ext cx="865943" cy="230832"/>
          </a:xfrm>
          <a:prstGeom prst="rect">
            <a:avLst/>
          </a:prstGeom>
          <a:noFill/>
        </p:spPr>
        <p:txBody>
          <a:bodyPr wrap="none" rtlCol="0">
            <a:spAutoFit/>
          </a:bodyPr>
          <a:lstStyle/>
          <a:p>
            <a:r>
              <a:rPr lang="en-US" sz="900" dirty="0"/>
              <a:t>Test Chamber</a:t>
            </a:r>
          </a:p>
        </p:txBody>
      </p:sp>
      <p:sp>
        <p:nvSpPr>
          <p:cNvPr id="9" name="TextBox 8"/>
          <p:cNvSpPr txBox="1"/>
          <p:nvPr/>
        </p:nvSpPr>
        <p:spPr>
          <a:xfrm>
            <a:off x="6950534" y="1308557"/>
            <a:ext cx="838691" cy="230832"/>
          </a:xfrm>
          <a:prstGeom prst="rect">
            <a:avLst/>
          </a:prstGeom>
          <a:noFill/>
        </p:spPr>
        <p:txBody>
          <a:bodyPr wrap="none" rtlCol="0">
            <a:spAutoFit/>
          </a:bodyPr>
          <a:lstStyle/>
          <a:p>
            <a:r>
              <a:rPr lang="en-US" sz="900" dirty="0"/>
              <a:t>Number Keys</a:t>
            </a:r>
          </a:p>
        </p:txBody>
      </p:sp>
      <p:cxnSp>
        <p:nvCxnSpPr>
          <p:cNvPr id="11" name="Straight Arrow Connector 10"/>
          <p:cNvCxnSpPr>
            <a:stCxn id="8" idx="2"/>
          </p:cNvCxnSpPr>
          <p:nvPr/>
        </p:nvCxnSpPr>
        <p:spPr>
          <a:xfrm>
            <a:off x="6239649" y="1539389"/>
            <a:ext cx="69374" cy="771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flipH="1">
            <a:off x="7167019" y="1539389"/>
            <a:ext cx="202861" cy="816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76340" y="4197032"/>
            <a:ext cx="830677" cy="230832"/>
          </a:xfrm>
          <a:prstGeom prst="rect">
            <a:avLst/>
          </a:prstGeom>
          <a:noFill/>
        </p:spPr>
        <p:txBody>
          <a:bodyPr wrap="none" rtlCol="0">
            <a:spAutoFit/>
          </a:bodyPr>
          <a:lstStyle/>
          <a:p>
            <a:r>
              <a:rPr lang="en-US" sz="900" dirty="0"/>
              <a:t>Display Panel</a:t>
            </a:r>
          </a:p>
        </p:txBody>
      </p:sp>
      <p:cxnSp>
        <p:nvCxnSpPr>
          <p:cNvPr id="19" name="Straight Arrow Connector 18"/>
          <p:cNvCxnSpPr/>
          <p:nvPr/>
        </p:nvCxnSpPr>
        <p:spPr>
          <a:xfrm flipV="1">
            <a:off x="6274336" y="3508513"/>
            <a:ext cx="34687" cy="646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69357" y="2544417"/>
            <a:ext cx="764953" cy="230832"/>
          </a:xfrm>
          <a:prstGeom prst="rect">
            <a:avLst/>
          </a:prstGeom>
          <a:noFill/>
        </p:spPr>
        <p:txBody>
          <a:bodyPr wrap="none" rtlCol="0">
            <a:spAutoFit/>
          </a:bodyPr>
          <a:lstStyle/>
          <a:p>
            <a:r>
              <a:rPr lang="en-US" sz="900" dirty="0"/>
              <a:t>Action Keys</a:t>
            </a:r>
          </a:p>
        </p:txBody>
      </p:sp>
      <p:cxnSp>
        <p:nvCxnSpPr>
          <p:cNvPr id="22" name="Straight Arrow Connector 21"/>
          <p:cNvCxnSpPr/>
          <p:nvPr/>
        </p:nvCxnSpPr>
        <p:spPr>
          <a:xfrm flipH="1">
            <a:off x="7871791" y="2659833"/>
            <a:ext cx="378714" cy="13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50505" y="3379304"/>
            <a:ext cx="854721" cy="230832"/>
          </a:xfrm>
          <a:prstGeom prst="rect">
            <a:avLst/>
          </a:prstGeom>
          <a:noFill/>
        </p:spPr>
        <p:txBody>
          <a:bodyPr wrap="none" rtlCol="0">
            <a:spAutoFit/>
          </a:bodyPr>
          <a:lstStyle/>
          <a:p>
            <a:r>
              <a:rPr lang="en-US" sz="900" dirty="0"/>
              <a:t>Enter/On Key</a:t>
            </a:r>
          </a:p>
        </p:txBody>
      </p:sp>
      <p:cxnSp>
        <p:nvCxnSpPr>
          <p:cNvPr id="30" name="Straight Arrow Connector 29"/>
          <p:cNvCxnSpPr>
            <a:stCxn id="28" idx="1"/>
          </p:cNvCxnSpPr>
          <p:nvPr/>
        </p:nvCxnSpPr>
        <p:spPr>
          <a:xfrm flipH="1" flipV="1">
            <a:off x="7789225" y="3379304"/>
            <a:ext cx="461280" cy="11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13223" y="4197032"/>
            <a:ext cx="710451" cy="230832"/>
          </a:xfrm>
          <a:prstGeom prst="rect">
            <a:avLst/>
          </a:prstGeom>
          <a:noFill/>
        </p:spPr>
        <p:txBody>
          <a:bodyPr wrap="none" rtlCol="0">
            <a:spAutoFit/>
          </a:bodyPr>
          <a:lstStyle/>
          <a:p>
            <a:r>
              <a:rPr lang="en-US" sz="900" dirty="0"/>
              <a:t>Menu keys</a:t>
            </a:r>
          </a:p>
        </p:txBody>
      </p:sp>
      <p:cxnSp>
        <p:nvCxnSpPr>
          <p:cNvPr id="34" name="Straight Arrow Connector 33"/>
          <p:cNvCxnSpPr>
            <a:stCxn id="32" idx="0"/>
          </p:cNvCxnSpPr>
          <p:nvPr/>
        </p:nvCxnSpPr>
        <p:spPr>
          <a:xfrm flipH="1" flipV="1">
            <a:off x="7167019" y="3508513"/>
            <a:ext cx="101430" cy="688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94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Test Cuvette</a:t>
            </a:r>
            <a:endParaRPr lang="en-US" dirty="0"/>
          </a:p>
        </p:txBody>
      </p:sp>
      <p:sp>
        <p:nvSpPr>
          <p:cNvPr id="3" name="Content Placeholder 2"/>
          <p:cNvSpPr>
            <a:spLocks noGrp="1"/>
          </p:cNvSpPr>
          <p:nvPr>
            <p:ph idx="1"/>
          </p:nvPr>
        </p:nvSpPr>
        <p:spPr>
          <a:xfrm>
            <a:off x="621507" y="1097280"/>
            <a:ext cx="4287377" cy="3263504"/>
          </a:xfrm>
        </p:spPr>
        <p:txBody>
          <a:bodyPr/>
          <a:lstStyle/>
          <a:p>
            <a:pPr marL="12700" marR="5080">
              <a:lnSpc>
                <a:spcPct val="100000"/>
              </a:lnSpc>
              <a:spcAft>
                <a:spcPts val="600"/>
              </a:spcAft>
              <a:tabLst>
                <a:tab pos="299085" algn="l"/>
                <a:tab pos="299720" algn="l"/>
              </a:tabLst>
            </a:pPr>
            <a:r>
              <a:rPr lang="en-US" spc="-10" dirty="0">
                <a:latin typeface="Whitney Book" pitchFamily="50" charset="0"/>
                <a:cs typeface="Calibri"/>
              </a:rPr>
              <a:t>Disposable cuvettes are required to perform the test.</a:t>
            </a:r>
          </a:p>
          <a:p>
            <a:pPr marL="12700" marR="5080">
              <a:lnSpc>
                <a:spcPct val="100000"/>
              </a:lnSpc>
              <a:spcAft>
                <a:spcPts val="600"/>
              </a:spcAft>
              <a:tabLst>
                <a:tab pos="299085" algn="l"/>
                <a:tab pos="299720" algn="l"/>
              </a:tabLst>
            </a:pPr>
            <a:r>
              <a:rPr lang="en-US" spc="-10" dirty="0">
                <a:latin typeface="Whitney Book" pitchFamily="50" charset="0"/>
                <a:cs typeface="Calibri"/>
              </a:rPr>
              <a:t>Each carton and</a:t>
            </a:r>
            <a:r>
              <a:rPr lang="en-US" spc="-5" dirty="0">
                <a:latin typeface="Whitney Book" pitchFamily="50" charset="0"/>
                <a:cs typeface="Calibri"/>
              </a:rPr>
              <a:t> bag of </a:t>
            </a:r>
            <a:r>
              <a:rPr lang="en-US" spc="-10" dirty="0">
                <a:latin typeface="Whitney Book" pitchFamily="50" charset="0"/>
                <a:cs typeface="Calibri"/>
              </a:rPr>
              <a:t>cuvettes </a:t>
            </a:r>
            <a:r>
              <a:rPr lang="en-US" dirty="0">
                <a:latin typeface="Whitney Book" pitchFamily="50" charset="0"/>
                <a:cs typeface="Calibri"/>
              </a:rPr>
              <a:t>is  </a:t>
            </a:r>
            <a:r>
              <a:rPr lang="en-US" spc="-5" dirty="0">
                <a:latin typeface="Whitney Book" pitchFamily="50" charset="0"/>
                <a:cs typeface="Calibri"/>
              </a:rPr>
              <a:t>labeled with </a:t>
            </a:r>
            <a:r>
              <a:rPr lang="en-US" dirty="0">
                <a:latin typeface="Whitney Book" pitchFamily="50" charset="0"/>
                <a:cs typeface="Calibri"/>
              </a:rPr>
              <a:t>a </a:t>
            </a:r>
            <a:r>
              <a:rPr lang="en-US" spc="-15" dirty="0">
                <a:latin typeface="Whitney Book" pitchFamily="50" charset="0"/>
                <a:cs typeface="Calibri"/>
              </a:rPr>
              <a:t>cuvette  </a:t>
            </a:r>
            <a:r>
              <a:rPr lang="en-US" spc="-5" dirty="0" err="1">
                <a:latin typeface="Whitney Book" pitchFamily="50" charset="0"/>
                <a:cs typeface="Calibri"/>
              </a:rPr>
              <a:t>pathlength</a:t>
            </a:r>
            <a:r>
              <a:rPr lang="en-US" spc="-5" dirty="0">
                <a:latin typeface="Whitney Book" pitchFamily="50" charset="0"/>
                <a:cs typeface="Calibri"/>
              </a:rPr>
              <a:t>.  </a:t>
            </a:r>
            <a:r>
              <a:rPr lang="en-US" spc="-10" dirty="0">
                <a:latin typeface="Whitney Book" pitchFamily="50" charset="0"/>
                <a:cs typeface="Calibri"/>
              </a:rPr>
              <a:t>Prior to running a patient test or QC test, </a:t>
            </a:r>
            <a:r>
              <a:rPr lang="en-US" dirty="0">
                <a:latin typeface="Whitney Book" pitchFamily="50" charset="0"/>
                <a:cs typeface="Calibri"/>
              </a:rPr>
              <a:t>the correct </a:t>
            </a:r>
            <a:r>
              <a:rPr lang="en-US" spc="-5" dirty="0" err="1">
                <a:latin typeface="Whitney Book" pitchFamily="50" charset="0"/>
                <a:cs typeface="Calibri"/>
              </a:rPr>
              <a:t>pathlength</a:t>
            </a:r>
            <a:r>
              <a:rPr lang="en-US" spc="-5" dirty="0">
                <a:latin typeface="Whitney Book" pitchFamily="50" charset="0"/>
                <a:cs typeface="Calibri"/>
              </a:rPr>
              <a:t>  must be </a:t>
            </a:r>
            <a:r>
              <a:rPr lang="en-US" spc="-10" dirty="0">
                <a:latin typeface="Whitney Book" pitchFamily="50" charset="0"/>
                <a:cs typeface="Calibri"/>
              </a:rPr>
              <a:t>entered </a:t>
            </a:r>
            <a:r>
              <a:rPr lang="en-US" dirty="0">
                <a:latin typeface="Whitney Book" pitchFamily="50" charset="0"/>
                <a:cs typeface="Calibri"/>
              </a:rPr>
              <a:t>in the  </a:t>
            </a:r>
            <a:r>
              <a:rPr lang="en-US" spc="-5" dirty="0">
                <a:latin typeface="Whitney Book" pitchFamily="50" charset="0"/>
                <a:cs typeface="Calibri"/>
              </a:rPr>
              <a:t>instrument.  Follow the steps below to check or enter a </a:t>
            </a:r>
            <a:r>
              <a:rPr lang="en-US" spc="-5" dirty="0" err="1">
                <a:latin typeface="Whitney Book" pitchFamily="50" charset="0"/>
                <a:cs typeface="Calibri"/>
              </a:rPr>
              <a:t>pathlength</a:t>
            </a:r>
            <a:r>
              <a:rPr lang="en-US" spc="-5" dirty="0">
                <a:latin typeface="Whitney Book" pitchFamily="50" charset="0"/>
                <a:cs typeface="Calibri"/>
              </a:rPr>
              <a:t>. </a:t>
            </a: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Main Menu </a:t>
            </a:r>
            <a:r>
              <a:rPr lang="en-US" spc="-5" dirty="0">
                <a:solidFill>
                  <a:srgbClr val="904199"/>
                </a:solidFill>
                <a:latin typeface="Whitney Book" pitchFamily="50" charset="0"/>
                <a:cs typeface="Calibri"/>
              </a:rPr>
              <a:t>on the keypad.</a:t>
            </a: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1 </a:t>
            </a:r>
            <a:r>
              <a:rPr lang="en-US" spc="-5" dirty="0">
                <a:solidFill>
                  <a:srgbClr val="904199"/>
                </a:solidFill>
                <a:latin typeface="Whitney Book" pitchFamily="50" charset="0"/>
                <a:cs typeface="Calibri"/>
              </a:rPr>
              <a:t> </a:t>
            </a:r>
            <a:r>
              <a:rPr lang="en-US" b="1" spc="-5" dirty="0">
                <a:solidFill>
                  <a:srgbClr val="904199"/>
                </a:solidFill>
                <a:latin typeface="Whitney Book" pitchFamily="50" charset="0"/>
                <a:cs typeface="Calibri"/>
              </a:rPr>
              <a:t>Calibration </a:t>
            </a:r>
            <a:r>
              <a:rPr lang="en-US" spc="-5" dirty="0">
                <a:solidFill>
                  <a:srgbClr val="904199"/>
                </a:solidFill>
                <a:latin typeface="Whitney Book" pitchFamily="50" charset="0"/>
                <a:cs typeface="Calibri"/>
              </a:rPr>
              <a:t>then </a:t>
            </a:r>
            <a:r>
              <a:rPr lang="en-US" b="1" spc="-5" dirty="0">
                <a:solidFill>
                  <a:srgbClr val="904199"/>
                </a:solidFill>
                <a:latin typeface="Whitney Book" pitchFamily="50" charset="0"/>
                <a:cs typeface="Calibri"/>
              </a:rPr>
              <a:t>Enter/On.</a:t>
            </a: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3 Cuvette </a:t>
            </a:r>
            <a:r>
              <a:rPr lang="en-US" b="1" spc="-5" dirty="0" err="1">
                <a:solidFill>
                  <a:srgbClr val="904199"/>
                </a:solidFill>
                <a:latin typeface="Whitney Book" pitchFamily="50" charset="0"/>
                <a:cs typeface="Calibri"/>
              </a:rPr>
              <a:t>Pathlength</a:t>
            </a:r>
            <a:r>
              <a:rPr lang="en-US" b="1" spc="-5" dirty="0">
                <a:solidFill>
                  <a:srgbClr val="904199"/>
                </a:solidFill>
                <a:latin typeface="Whitney Book" pitchFamily="50" charset="0"/>
                <a:cs typeface="Calibri"/>
              </a:rPr>
              <a:t> </a:t>
            </a:r>
            <a:r>
              <a:rPr lang="en-US" spc="-5" dirty="0">
                <a:solidFill>
                  <a:srgbClr val="904199"/>
                </a:solidFill>
                <a:latin typeface="Whitney Book" pitchFamily="50" charset="0"/>
                <a:cs typeface="Calibri"/>
              </a:rPr>
              <a:t>then </a:t>
            </a:r>
            <a:r>
              <a:rPr lang="en-US" b="1" spc="-5" dirty="0">
                <a:solidFill>
                  <a:srgbClr val="904199"/>
                </a:solidFill>
                <a:latin typeface="Whitney Book" pitchFamily="50" charset="0"/>
                <a:cs typeface="Calibri"/>
              </a:rPr>
              <a:t>Enter/On.</a:t>
            </a:r>
            <a:endParaRPr lang="en-US" spc="-5" dirty="0">
              <a:solidFill>
                <a:srgbClr val="904199"/>
              </a:solidFill>
              <a:latin typeface="Whitney Book" pitchFamily="50" charset="0"/>
              <a:cs typeface="Calibri"/>
            </a:endParaRP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To change the value, press the arrow on the keypad to erase the existing value and enter a new value then </a:t>
            </a:r>
            <a:r>
              <a:rPr lang="en-US" b="1" spc="-5" dirty="0">
                <a:solidFill>
                  <a:srgbClr val="904199"/>
                </a:solidFill>
                <a:latin typeface="Whitney Book" pitchFamily="50" charset="0"/>
                <a:cs typeface="Calibri"/>
              </a:rPr>
              <a:t>Enter/On</a:t>
            </a:r>
            <a:r>
              <a:rPr lang="en-US" b="1" spc="-5" dirty="0">
                <a:latin typeface="Whitney Book" pitchFamily="50" charset="0"/>
                <a:cs typeface="Calibri"/>
              </a:rPr>
              <a:t>.</a:t>
            </a:r>
            <a:endParaRPr lang="en-US" spc="-5" dirty="0">
              <a:latin typeface="Whitney Book" pitchFamily="50" charset="0"/>
              <a:cs typeface="Calibri"/>
            </a:endParaRPr>
          </a:p>
          <a:p>
            <a:pPr marL="12700" marR="5080">
              <a:lnSpc>
                <a:spcPct val="100000"/>
              </a:lnSpc>
              <a:spcBef>
                <a:spcPts val="0"/>
              </a:spcBef>
              <a:spcAft>
                <a:spcPts val="600"/>
              </a:spcAft>
              <a:tabLst>
                <a:tab pos="299085" algn="l"/>
                <a:tab pos="299720" algn="l"/>
              </a:tabLst>
            </a:pPr>
            <a:r>
              <a:rPr lang="en-US" spc="-5" dirty="0">
                <a:solidFill>
                  <a:srgbClr val="904199"/>
                </a:solidFill>
                <a:latin typeface="Whitney Book" pitchFamily="50" charset="0"/>
                <a:cs typeface="Calibri"/>
              </a:rPr>
              <a:t>Press </a:t>
            </a:r>
            <a:r>
              <a:rPr lang="en-US" b="1" spc="-5" dirty="0">
                <a:solidFill>
                  <a:srgbClr val="904199"/>
                </a:solidFill>
                <a:latin typeface="Whitney Book" pitchFamily="50" charset="0"/>
                <a:cs typeface="Calibri"/>
              </a:rPr>
              <a:t>Cancel</a:t>
            </a:r>
            <a:r>
              <a:rPr lang="en-US" spc="-5" dirty="0">
                <a:solidFill>
                  <a:srgbClr val="904199"/>
                </a:solidFill>
                <a:latin typeface="Whitney Book" pitchFamily="50" charset="0"/>
                <a:cs typeface="Calibri"/>
              </a:rPr>
              <a:t> to return to the main screen.</a:t>
            </a:r>
          </a:p>
          <a:p>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830" y="1866952"/>
            <a:ext cx="2495073" cy="1919287"/>
          </a:xfrm>
          <a:prstGeom prst="rect">
            <a:avLst/>
          </a:prstGeom>
          <a:ln w="12700" cap="flat" cmpd="sng" algn="ctr">
            <a:solidFill>
              <a:srgbClr val="BB2253"/>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pic>
      <p:sp>
        <p:nvSpPr>
          <p:cNvPr id="8" name="TextBox 7"/>
          <p:cNvSpPr txBox="1"/>
          <p:nvPr/>
        </p:nvSpPr>
        <p:spPr>
          <a:xfrm>
            <a:off x="721895" y="4446872"/>
            <a:ext cx="711157" cy="369332"/>
          </a:xfrm>
          <a:prstGeom prst="rect">
            <a:avLst/>
          </a:prstGeom>
          <a:solidFill>
            <a:srgbClr val="DBE76B"/>
          </a:solidFill>
        </p:spPr>
        <p:txBody>
          <a:bodyPr wrap="none" rtlCol="0">
            <a:spAutoFit/>
          </a:bodyPr>
          <a:lstStyle/>
          <a:p>
            <a:r>
              <a:rPr lang="en-US" dirty="0"/>
              <a:t>Note:</a:t>
            </a:r>
          </a:p>
        </p:txBody>
      </p:sp>
      <p:sp>
        <p:nvSpPr>
          <p:cNvPr id="9" name="TextBox 8"/>
          <p:cNvSpPr txBox="1"/>
          <p:nvPr/>
        </p:nvSpPr>
        <p:spPr>
          <a:xfrm>
            <a:off x="1520792" y="4446872"/>
            <a:ext cx="5769656" cy="276999"/>
          </a:xfrm>
          <a:prstGeom prst="rect">
            <a:avLst/>
          </a:prstGeom>
          <a:noFill/>
        </p:spPr>
        <p:txBody>
          <a:bodyPr wrap="none" rtlCol="0">
            <a:spAutoFit/>
          </a:bodyPr>
          <a:lstStyle/>
          <a:p>
            <a:r>
              <a:rPr lang="en-US" sz="1200" dirty="0"/>
              <a:t>The correct </a:t>
            </a:r>
            <a:r>
              <a:rPr lang="en-US" sz="1200" dirty="0" err="1"/>
              <a:t>pathlength</a:t>
            </a:r>
            <a:r>
              <a:rPr lang="en-US" sz="1200" dirty="0"/>
              <a:t> must be entered before testing to obtain accurate patient results.</a:t>
            </a:r>
          </a:p>
        </p:txBody>
      </p:sp>
    </p:spTree>
    <p:extLst>
      <p:ext uri="{BB962C8B-B14F-4D97-AF65-F5344CB8AC3E}">
        <p14:creationId xmlns:p14="http://schemas.microsoft.com/office/powerpoint/2010/main" val="1412814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104A"/>
                </a:solidFill>
              </a:rPr>
              <a:t>Test Cuvette</a:t>
            </a:r>
            <a:endParaRPr lang="en-US" dirty="0"/>
          </a:p>
        </p:txBody>
      </p:sp>
      <p:sp>
        <p:nvSpPr>
          <p:cNvPr id="3" name="Content Placeholder 2"/>
          <p:cNvSpPr>
            <a:spLocks noGrp="1"/>
          </p:cNvSpPr>
          <p:nvPr>
            <p:ph idx="1"/>
          </p:nvPr>
        </p:nvSpPr>
        <p:spPr>
          <a:xfrm>
            <a:off x="621507" y="1097280"/>
            <a:ext cx="3902367" cy="3263504"/>
          </a:xfrm>
        </p:spPr>
        <p:txBody>
          <a:bodyPr/>
          <a:lstStyle/>
          <a:p>
            <a:pPr>
              <a:spcAft>
                <a:spcPts val="600"/>
              </a:spcAft>
            </a:pPr>
            <a:r>
              <a:rPr lang="en-US" dirty="0">
                <a:latin typeface="Whitney Book" pitchFamily="50" charset="0"/>
              </a:rPr>
              <a:t>Tests are performed in a single use disposable cuvette.</a:t>
            </a:r>
          </a:p>
          <a:p>
            <a:pPr>
              <a:spcAft>
                <a:spcPts val="600"/>
              </a:spcAft>
            </a:pPr>
            <a:r>
              <a:rPr lang="en-US" dirty="0">
                <a:latin typeface="Whitney Book" pitchFamily="50" charset="0"/>
              </a:rPr>
              <a:t>A whole blood sample is inserted in the test cuvette by connecting a syringe to the filling port and gently pressing the plunger.  </a:t>
            </a:r>
          </a:p>
          <a:p>
            <a:pPr>
              <a:spcAft>
                <a:spcPts val="600"/>
              </a:spcAft>
            </a:pPr>
            <a:r>
              <a:rPr lang="en-US" dirty="0">
                <a:latin typeface="Whitney Book" pitchFamily="50" charset="0"/>
              </a:rPr>
              <a:t>Air escapes from the vent patch at the end of the cuvette as the blood is inserted.</a:t>
            </a:r>
          </a:p>
          <a:p>
            <a:pPr>
              <a:spcAft>
                <a:spcPts val="600"/>
              </a:spcAft>
            </a:pPr>
            <a:r>
              <a:rPr lang="en-US" dirty="0">
                <a:latin typeface="Whitney Book" pitchFamily="50" charset="0"/>
              </a:rPr>
              <a:t>The cuvette has two vent patches, one rough and one smooth.  Always insert the </a:t>
            </a:r>
            <a:r>
              <a:rPr lang="en-US" b="1" u="sng" dirty="0">
                <a:latin typeface="Whitney Book" pitchFamily="50" charset="0"/>
              </a:rPr>
              <a:t>rough</a:t>
            </a:r>
            <a:r>
              <a:rPr lang="en-US" dirty="0">
                <a:latin typeface="Whitney Book" pitchFamily="50" charset="0"/>
              </a:rPr>
              <a:t> vent patch facing left when inserting into the test chamber.</a:t>
            </a:r>
          </a:p>
          <a:p>
            <a:pPr>
              <a:spcAft>
                <a:spcPts val="600"/>
              </a:spcAft>
            </a:pPr>
            <a:r>
              <a:rPr lang="en-US" dirty="0">
                <a:latin typeface="Whitney Book" pitchFamily="50" charset="0"/>
              </a:rPr>
              <a:t>Cuvettes should be handled by the edges or by the finger gri</a:t>
            </a:r>
            <a:r>
              <a:rPr lang="en-US" dirty="0"/>
              <a:t>p.</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stretch>
            <a:fillRect/>
          </a:stretch>
        </p:blipFill>
        <p:spPr>
          <a:xfrm>
            <a:off x="5432380" y="1729917"/>
            <a:ext cx="2706859" cy="2395936"/>
          </a:xfrm>
          <a:prstGeom prst="rect">
            <a:avLst/>
          </a:prstGeom>
        </p:spPr>
      </p:pic>
      <p:sp>
        <p:nvSpPr>
          <p:cNvPr id="7" name="TextBox 6"/>
          <p:cNvSpPr txBox="1"/>
          <p:nvPr/>
        </p:nvSpPr>
        <p:spPr>
          <a:xfrm>
            <a:off x="5432380" y="1406410"/>
            <a:ext cx="692818" cy="230832"/>
          </a:xfrm>
          <a:prstGeom prst="rect">
            <a:avLst/>
          </a:prstGeom>
          <a:noFill/>
        </p:spPr>
        <p:txBody>
          <a:bodyPr wrap="none" rtlCol="0">
            <a:spAutoFit/>
          </a:bodyPr>
          <a:lstStyle/>
          <a:p>
            <a:r>
              <a:rPr lang="en-US" sz="900" dirty="0"/>
              <a:t>Finger grip</a:t>
            </a:r>
          </a:p>
        </p:txBody>
      </p:sp>
      <p:cxnSp>
        <p:nvCxnSpPr>
          <p:cNvPr id="9" name="Straight Arrow Connector 8"/>
          <p:cNvCxnSpPr>
            <a:stCxn id="7" idx="2"/>
          </p:cNvCxnSpPr>
          <p:nvPr/>
        </p:nvCxnSpPr>
        <p:spPr>
          <a:xfrm>
            <a:off x="5778789" y="1637242"/>
            <a:ext cx="227375" cy="489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66560" y="4437246"/>
            <a:ext cx="713657" cy="230832"/>
          </a:xfrm>
          <a:prstGeom prst="rect">
            <a:avLst/>
          </a:prstGeom>
          <a:noFill/>
        </p:spPr>
        <p:txBody>
          <a:bodyPr wrap="none" rtlCol="0">
            <a:spAutoFit/>
          </a:bodyPr>
          <a:lstStyle/>
          <a:p>
            <a:r>
              <a:rPr lang="en-US" sz="900" dirty="0"/>
              <a:t>Vent patch</a:t>
            </a:r>
          </a:p>
        </p:txBody>
      </p:sp>
      <p:cxnSp>
        <p:nvCxnSpPr>
          <p:cNvPr id="13" name="Straight Arrow Connector 12"/>
          <p:cNvCxnSpPr/>
          <p:nvPr/>
        </p:nvCxnSpPr>
        <p:spPr>
          <a:xfrm flipH="1" flipV="1">
            <a:off x="6237673" y="3561347"/>
            <a:ext cx="490184" cy="720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201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Rp6kOuP"/>
  <p:tag name="ARTICULATE_DESIGN_ID_1_OFFICE THEME" val="3JC2neqN"/>
  <p:tag name="ARTICULATE_REFERENCE_ID" val="8498ee63-76fa-4f82-8037-2fbfbc2337ae"/>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2624516-t:\1 - ulearn resources\instructional designers job-aids\original working files\self-paced learning assignment template - 2021.pptx"/>
  <p:tag name="ARTICULATE_PRESENTER_VERSION" val="8"/>
  <p:tag name="ARTICULATE_USED_PAGE_ORIENTATION" val="1"/>
  <p:tag name="ARTICULATE_USED_PAGE_SIZE" val="15"/>
  <p:tag name="ARTICULATE_SLIDE_THUMBNAIL_REFRESH" val="1"/>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UPLICATEID" val="627f579f6e27455dbf7fff141de50aec"/>
</p:tagLst>
</file>

<file path=ppt/tags/tag11.xml><?xml version="1.0" encoding="utf-8"?>
<p:tagLst xmlns:a="http://schemas.openxmlformats.org/drawingml/2006/main" xmlns:r="http://schemas.openxmlformats.org/officeDocument/2006/relationships" xmlns:p="http://schemas.openxmlformats.org/presentationml/2006/main">
  <p:tag name="DUPLICATEID" val="e4bb1b27067f4f61b989be53c9b71e79"/>
</p:tagLst>
</file>

<file path=ppt/tags/tag12.xml><?xml version="1.0" encoding="utf-8"?>
<p:tagLst xmlns:a="http://schemas.openxmlformats.org/drawingml/2006/main" xmlns:r="http://schemas.openxmlformats.org/officeDocument/2006/relationships" xmlns:p="http://schemas.openxmlformats.org/presentationml/2006/main">
  <p:tag name="DUPLICATEID" val="e810afb3e1cf4f868725148a77d521fd"/>
</p:tagLst>
</file>

<file path=ppt/tags/tag13.xml><?xml version="1.0" encoding="utf-8"?>
<p:tagLst xmlns:a="http://schemas.openxmlformats.org/drawingml/2006/main" xmlns:r="http://schemas.openxmlformats.org/officeDocument/2006/relationships" xmlns:p="http://schemas.openxmlformats.org/presentationml/2006/main">
  <p:tag name="DUPLICATEID" val="e219f0cdc44d429fb918966b87128878"/>
</p:tagLst>
</file>

<file path=ppt/tags/tag14.xml><?xml version="1.0" encoding="utf-8"?>
<p:tagLst xmlns:a="http://schemas.openxmlformats.org/drawingml/2006/main" xmlns:r="http://schemas.openxmlformats.org/officeDocument/2006/relationships" xmlns:p="http://schemas.openxmlformats.org/presentationml/2006/main">
  <p:tag name="DUPLICATEID" val="56482d07040744409aee710147a9f614"/>
</p:tagLst>
</file>

<file path=ppt/tags/tag15.xml><?xml version="1.0" encoding="utf-8"?>
<p:tagLst xmlns:a="http://schemas.openxmlformats.org/drawingml/2006/main" xmlns:r="http://schemas.openxmlformats.org/officeDocument/2006/relationships" xmlns:p="http://schemas.openxmlformats.org/presentationml/2006/main">
  <p:tag name="DUPLICATEID" val="41d386bfb9ed4084a510dd94e4d00720"/>
</p:tagLst>
</file>

<file path=ppt/tags/tag16.xml><?xml version="1.0" encoding="utf-8"?>
<p:tagLst xmlns:a="http://schemas.openxmlformats.org/drawingml/2006/main" xmlns:r="http://schemas.openxmlformats.org/officeDocument/2006/relationships" xmlns:p="http://schemas.openxmlformats.org/presentationml/2006/main">
  <p:tag name="DUPLICATEID" val="94fc59390cdc40afb5e4a167c5770e49"/>
</p:tagLst>
</file>

<file path=ppt/tags/tag17.xml><?xml version="1.0" encoding="utf-8"?>
<p:tagLst xmlns:a="http://schemas.openxmlformats.org/drawingml/2006/main" xmlns:r="http://schemas.openxmlformats.org/officeDocument/2006/relationships" xmlns:p="http://schemas.openxmlformats.org/presentationml/2006/main">
  <p:tag name="DUPLICATEID" val="ad4ca9bf7d7842f997b5f7138053950d"/>
</p:tagLst>
</file>

<file path=ppt/tags/tag18.xml><?xml version="1.0" encoding="utf-8"?>
<p:tagLst xmlns:a="http://schemas.openxmlformats.org/drawingml/2006/main" xmlns:r="http://schemas.openxmlformats.org/officeDocument/2006/relationships" xmlns:p="http://schemas.openxmlformats.org/presentationml/2006/main">
  <p:tag name="DUPLICATEID" val="36918cc7b7774f199afd10247b9a1051"/>
</p:tagLst>
</file>

<file path=ppt/tags/tag19.xml><?xml version="1.0" encoding="utf-8"?>
<p:tagLst xmlns:a="http://schemas.openxmlformats.org/drawingml/2006/main" xmlns:r="http://schemas.openxmlformats.org/officeDocument/2006/relationships" xmlns:p="http://schemas.openxmlformats.org/presentationml/2006/main">
  <p:tag name="DUPLICATEID" val="1927dfdb0cc24fadb289c95439ef3d5b"/>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DUPLICATEID" val="db5d98aee63e4262bd1d194c8fc3a439"/>
</p:tagLst>
</file>

<file path=ppt/tags/tag21.xml><?xml version="1.0" encoding="utf-8"?>
<p:tagLst xmlns:a="http://schemas.openxmlformats.org/drawingml/2006/main" xmlns:r="http://schemas.openxmlformats.org/officeDocument/2006/relationships" xmlns:p="http://schemas.openxmlformats.org/presentationml/2006/main">
  <p:tag name="DUPLICATEID" val="82bb0e7ade8e4a65a1938559403471ca"/>
</p:tagLst>
</file>

<file path=ppt/tags/tag22.xml><?xml version="1.0" encoding="utf-8"?>
<p:tagLst xmlns:a="http://schemas.openxmlformats.org/drawingml/2006/main" xmlns:r="http://schemas.openxmlformats.org/officeDocument/2006/relationships" xmlns:p="http://schemas.openxmlformats.org/presentationml/2006/main">
  <p:tag name="DUPLICATEID" val="fae1ce56724c472ebba984469b73b2bc"/>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DUPLICATEID" val="c016145287574d6dbc14dcbac4a9138c"/>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DUPLICATEID" val="c016145287574d6dbc14dcbac4a9138c"/>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66"/>
  <p:tag name="ARTICULATE_USED_LAYOUT" val="6"/>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73"/>
  <p:tag name="ARTICULATE_USED_LAYOUT" val="17"/>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77"/>
  <p:tag name="ARTICULATE_USED_LAYOUT" val="17"/>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79"/>
  <p:tag name="ARTICULATE_USED_LAYOUT" val="17"/>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de8078f4-cfb2-4ea3-82e9-1f3e2ccd1839"/>
  <p:tag name="ARTICULATE_SLIDE_PAUSE" val="0"/>
  <p:tag name="ARTICULATE_HIDE_SLIDE" val="0"/>
  <p:tag name="ARTICULATE_PLAYER_CONTROL_PREVIOUS" val="True"/>
  <p:tag name="ARTICULATE_PLAYER_CONTROL_NEXT" val="True"/>
  <p:tag name="AUDIO_ID" val="280"/>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DUPLICATEID" val="8515f0e7128a4bd5929b9d7e36ed592f"/>
</p:tagLst>
</file>

<file path=ppt/tags/tag9.xml><?xml version="1.0" encoding="utf-8"?>
<p:tagLst xmlns:a="http://schemas.openxmlformats.org/drawingml/2006/main" xmlns:r="http://schemas.openxmlformats.org/officeDocument/2006/relationships" xmlns:p="http://schemas.openxmlformats.org/presentationml/2006/main">
  <p:tag name="DUPLICATEID" val="c663cf9219284fc3817fed74cc749e78"/>
</p:tagLst>
</file>

<file path=ppt/theme/theme1.xml><?xml version="1.0" encoding="utf-8"?>
<a:theme xmlns:a="http://schemas.openxmlformats.org/drawingml/2006/main" name="Office Theme">
  <a:themeElements>
    <a:clrScheme name="UPMC">
      <a:dk1>
        <a:srgbClr val="363533"/>
      </a:dk1>
      <a:lt1>
        <a:srgbClr val="FFFFFF"/>
      </a:lt1>
      <a:dk2>
        <a:srgbClr val="3C1053"/>
      </a:dk2>
      <a:lt2>
        <a:srgbClr val="FFFFFF"/>
      </a:lt2>
      <a:accent1>
        <a:srgbClr val="4D104A"/>
      </a:accent1>
      <a:accent2>
        <a:srgbClr val="666D70"/>
      </a:accent2>
      <a:accent3>
        <a:srgbClr val="A9B533"/>
      </a:accent3>
      <a:accent4>
        <a:srgbClr val="0092B4"/>
      </a:accent4>
      <a:accent5>
        <a:srgbClr val="F47721"/>
      </a:accent5>
      <a:accent6>
        <a:srgbClr val="BB2253"/>
      </a:accent6>
      <a:hlink>
        <a:srgbClr val="363536"/>
      </a:hlink>
      <a:folHlink>
        <a:srgbClr val="771B61"/>
      </a:folHlink>
    </a:clrScheme>
    <a:fontScheme name="UPMC Learning &amp; Development">
      <a:majorFont>
        <a:latin typeface="Gotham Book"/>
        <a:ea typeface=""/>
        <a:cs typeface=""/>
      </a:majorFont>
      <a:minorFont>
        <a:latin typeface="Whitney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67617</TotalTime>
  <Words>1427</Words>
  <Application>Microsoft Office PowerPoint</Application>
  <PresentationFormat>On-screen Show (16:9)</PresentationFormat>
  <Paragraphs>146</Paragraphs>
  <Slides>19</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Calibri</vt:lpstr>
      <vt:lpstr>Gotham Black</vt:lpstr>
      <vt:lpstr>Gotham Bold</vt:lpstr>
      <vt:lpstr>Gotham Book</vt:lpstr>
      <vt:lpstr>Gotham Light</vt:lpstr>
      <vt:lpstr>Gotham Thin</vt:lpstr>
      <vt:lpstr>Whitney Bold</vt:lpstr>
      <vt:lpstr>Whitney Book</vt:lpstr>
      <vt:lpstr>Whitney Semibold</vt:lpstr>
      <vt:lpstr>Wingdings</vt:lpstr>
      <vt:lpstr>Office Theme</vt:lpstr>
      <vt:lpstr>AVOXimeter 1000E</vt:lpstr>
      <vt:lpstr>PowerPoint Presentation</vt:lpstr>
      <vt:lpstr>PowerPoint Presentation</vt:lpstr>
      <vt:lpstr>PowerPoint Presentation</vt:lpstr>
      <vt:lpstr>Introduction</vt:lpstr>
      <vt:lpstr>Section One:  System Components</vt:lpstr>
      <vt:lpstr>Instrument Diagram</vt:lpstr>
      <vt:lpstr>Test Cuvette</vt:lpstr>
      <vt:lpstr>Test Cuvette</vt:lpstr>
      <vt:lpstr>Optical Filters</vt:lpstr>
      <vt:lpstr>Section Two:  Running a Patient Test      </vt:lpstr>
      <vt:lpstr>Running a Patient Test</vt:lpstr>
      <vt:lpstr>Running a Patient Test</vt:lpstr>
      <vt:lpstr>Section Three: Performing Quality       Control (QC)</vt:lpstr>
      <vt:lpstr>Optical QC</vt:lpstr>
      <vt:lpstr>Liquid QC</vt:lpstr>
      <vt:lpstr>Running Liquid QC</vt:lpstr>
      <vt:lpstr>Running Liquid QC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Marsula, Andrew P</dc:creator>
  <cp:lastModifiedBy>Solanick, Sherilyn</cp:lastModifiedBy>
  <cp:revision>302</cp:revision>
  <cp:lastPrinted>2022-09-02T20:57:20Z</cp:lastPrinted>
  <dcterms:created xsi:type="dcterms:W3CDTF">2017-12-11T15:12:19Z</dcterms:created>
  <dcterms:modified xsi:type="dcterms:W3CDTF">2024-05-02T18:06:03Z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2018 L&amp;D Web-based Training 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E7DE3A16-C97D-4AC3-BABD-3C69B9C15257</vt:lpwstr>
  </property>
  <property fmtid="{D5CDD505-2E9C-101B-9397-08002B2CF9AE}" pid="6" name="ArticulateProjectFull">
    <vt:lpwstr>T:\1 - uLearn Resources\Instructional Designers Job-aids\Self-Paced Learning Assignment Template  2022v_1.2.ppta</vt:lpwstr>
  </property>
</Properties>
</file>