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sldIdLst>
    <p:sldId id="263" r:id="rId3"/>
    <p:sldId id="334" r:id="rId4"/>
    <p:sldId id="351" r:id="rId5"/>
    <p:sldId id="357" r:id="rId6"/>
    <p:sldId id="356" r:id="rId7"/>
    <p:sldId id="348" r:id="rId8"/>
    <p:sldId id="349" r:id="rId9"/>
    <p:sldId id="352" r:id="rId10"/>
    <p:sldId id="358" r:id="rId11"/>
    <p:sldId id="347" r:id="rId12"/>
    <p:sldId id="362" r:id="rId13"/>
    <p:sldId id="363" r:id="rId14"/>
    <p:sldId id="360" r:id="rId15"/>
    <p:sldId id="361" r:id="rId16"/>
    <p:sldId id="353" r:id="rId17"/>
    <p:sldId id="350" r:id="rId18"/>
    <p:sldId id="359" r:id="rId19"/>
    <p:sldId id="366" r:id="rId20"/>
    <p:sldId id="364" r:id="rId21"/>
    <p:sldId id="3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9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 hasCustomPrompt="1"/>
          </p:nvPr>
        </p:nvSpPr>
        <p:spPr>
          <a:xfrm>
            <a:off x="1972573" y="2235328"/>
            <a:ext cx="2314575" cy="2312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1" hasCustomPrompt="1"/>
          </p:nvPr>
        </p:nvSpPr>
        <p:spPr>
          <a:xfrm>
            <a:off x="5010409" y="2235328"/>
            <a:ext cx="2314575" cy="2312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7936074" y="2235328"/>
            <a:ext cx="2314575" cy="2312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94966" y="6400892"/>
            <a:ext cx="304021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9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Minimal</a:t>
            </a:r>
            <a:r>
              <a:rPr lang="en-US" sz="900" b="1" i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 – Presentation template</a:t>
            </a:r>
            <a:endParaRPr lang="en-US" sz="900" b="0" i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97065" y="243502"/>
            <a:ext cx="14262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b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PAGE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fld id="{1FF971EA-3A6D-44E0-AE21-1C9457776B3F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pPr algn="r"/>
              <a:t>‹#›</a:t>
            </a:fld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779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94966" y="6400892"/>
            <a:ext cx="304021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9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Minimal</a:t>
            </a:r>
            <a:r>
              <a:rPr lang="en-US" sz="900" b="1" i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 – Presentation template</a:t>
            </a:r>
            <a:endParaRPr lang="en-US" sz="900" b="0" i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0497065" y="243502"/>
            <a:ext cx="14262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b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PAGE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fld id="{1FF971EA-3A6D-44E0-AE21-1C9457776B3F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pPr algn="r"/>
              <a:t>‹#›</a:t>
            </a:fld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2078971" y="1686141"/>
            <a:ext cx="2500559" cy="2089404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image and send to back</a:t>
            </a:r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4845001" y="1686141"/>
            <a:ext cx="2500559" cy="2089404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image and send to back</a:t>
            </a: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7611030" y="1686141"/>
            <a:ext cx="2500559" cy="2089404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image and send to back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2078971" y="4016337"/>
            <a:ext cx="2500559" cy="2089404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image and send to back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4845001" y="4016337"/>
            <a:ext cx="2500559" cy="2089404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image and send to back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7611030" y="4016337"/>
            <a:ext cx="2500559" cy="2089404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image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2712183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828" y="595292"/>
            <a:ext cx="4292171" cy="6262707"/>
          </a:xfrm>
          <a:prstGeom prst="rect">
            <a:avLst/>
          </a:prstGeom>
        </p:spPr>
      </p:pic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878914" y="1039496"/>
            <a:ext cx="1569334" cy="2927488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4966" y="6400892"/>
            <a:ext cx="304021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9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Minimal</a:t>
            </a:r>
            <a:r>
              <a:rPr lang="en-US" sz="900" b="1" i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 – Presentation template</a:t>
            </a:r>
            <a:endParaRPr lang="en-US" sz="900" b="0" i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0497065" y="243502"/>
            <a:ext cx="14262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b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PAGE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fld id="{1FF971EA-3A6D-44E0-AE21-1C9457776B3F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pPr algn="r"/>
              <a:t>‹#›</a:t>
            </a:fld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4667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pad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51502" y="108382"/>
            <a:ext cx="4946005" cy="6857107"/>
          </a:xfrm>
          <a:prstGeom prst="rect">
            <a:avLst/>
          </a:prstGeom>
        </p:spPr>
      </p:pic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334125" y="1641647"/>
            <a:ext cx="5238749" cy="3911428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94966" y="6400892"/>
            <a:ext cx="304021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9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Minimal</a:t>
            </a:r>
            <a:r>
              <a:rPr lang="en-US" sz="900" b="1" i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 – Presentation template</a:t>
            </a:r>
            <a:endParaRPr lang="en-US" sz="900" b="0" i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97065" y="243502"/>
            <a:ext cx="14262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b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PAGE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fld id="{1FF971EA-3A6D-44E0-AE21-1C9457776B3F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pPr algn="r"/>
              <a:t>‹#›</a:t>
            </a:fld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049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474" y="1945678"/>
            <a:ext cx="4759053" cy="3855540"/>
          </a:xfrm>
          <a:prstGeom prst="rect">
            <a:avLst/>
          </a:prstGeom>
        </p:spPr>
      </p:pic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978875" y="2208940"/>
            <a:ext cx="4234250" cy="2404311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94966" y="6400892"/>
            <a:ext cx="304021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9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Minimal</a:t>
            </a:r>
            <a:r>
              <a:rPr lang="en-US" sz="900" b="1" i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 – Presentation template</a:t>
            </a:r>
            <a:endParaRPr lang="en-US" sz="900" b="0" i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0497065" y="243502"/>
            <a:ext cx="14262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b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PAGE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fld id="{1FF971EA-3A6D-44E0-AE21-1C9457776B3F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pPr algn="r"/>
              <a:t>‹#›</a:t>
            </a:fld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808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EE317-2077-480D-9E25-846CF0872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94368-71D0-4039-8E45-5312166C4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2E84A-A07F-41E4-B35F-6698C43BB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3B039-421C-431A-A559-45F41A12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CDC3E-62A1-455A-BD5B-04CE4C44E3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93505-97B7-46B3-8203-CA9368C07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55D8C-71F0-43D9-8C69-A9B220624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05AE9-1C85-4DF0-9B76-0BF75D4DC0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516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D9223-7D5A-4CC3-BF1E-39F566AE3F0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6E98A-1C43-4388-898B-196FE482D1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216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FE9D-3DA4-4032-B96E-13BECAB91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196558-4E68-4AA8-BDE6-FFF4D23D4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91E6C-B2F9-42AB-B6AD-5330F9990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7130D-EBB4-483B-AF02-C71198506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CDC3E-62A1-455A-BD5B-04CE4C44E3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A4B72-191C-4F84-A65A-B5BF7899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0B24F-81AD-47AC-B00E-03CB5BB73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05AE9-1C85-4DF0-9B76-0BF75D4DC0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424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top graphic"/>
          <p:cNvGrpSpPr/>
          <p:nvPr/>
        </p:nvGrpSpPr>
        <p:grpSpPr>
          <a:xfrm>
            <a:off x="1279" y="0"/>
            <a:ext cx="12192127" cy="429768"/>
            <a:chOff x="1279" y="0"/>
            <a:chExt cx="12188952" cy="429768"/>
          </a:xfrm>
        </p:grpSpPr>
        <p:sp>
          <p:nvSpPr>
            <p:cNvPr id="8" name="Rectangle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23" name="bottom graphic"/>
          <p:cNvGrpSpPr/>
          <p:nvPr/>
        </p:nvGrpSpPr>
        <p:grpSpPr>
          <a:xfrm>
            <a:off x="1" y="6080760"/>
            <a:ext cx="12193406" cy="777240"/>
            <a:chOff x="0" y="6080760"/>
            <a:chExt cx="12190231" cy="777240"/>
          </a:xfrm>
        </p:grpSpPr>
        <p:sp>
          <p:nvSpPr>
            <p:cNvPr id="13" name="Rectangle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B76B7-5811-4114-8A95-998148FFD52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09" y="5029200"/>
            <a:ext cx="8231742" cy="8382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1" y="1905000"/>
            <a:ext cx="9146380" cy="2667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525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429001"/>
            <a:ext cx="4216400" cy="1333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3653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66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9548-96FD-42C3-8710-B522D76CFA17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A5AD-D397-4941-ADCA-867583E613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29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394967" y="6400892"/>
            <a:ext cx="251062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Minimal</a:t>
            </a:r>
            <a:r>
              <a:rPr lang="en-US" sz="900" b="1" i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 – Presentation template</a:t>
            </a:r>
            <a:endParaRPr lang="en-US" sz="900" b="0" i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0863380" y="243502"/>
            <a:ext cx="1059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b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PAGE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fld id="{1FF971EA-3A6D-44E0-AE21-1C9457776B3F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pPr algn="r"/>
              <a:t>‹#›</a:t>
            </a:fld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3768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9548-96FD-42C3-8710-B522D76CFA17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A5AD-D397-4941-ADCA-867583E613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0" y="5334000"/>
            <a:ext cx="2743200" cy="86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1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99C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9548-96FD-42C3-8710-B522D76CFA17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A5AD-D397-4941-ADCA-867583E613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838200"/>
            <a:ext cx="5791200" cy="183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83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9548-96FD-42C3-8710-B522D76CFA17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A5AD-D397-4941-ADCA-867583E613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0" y="5334000"/>
            <a:ext cx="2743200" cy="86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90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9548-96FD-42C3-8710-B522D76CFA17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A5AD-D397-4941-ADCA-867583E613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0" y="5334000"/>
            <a:ext cx="2743200" cy="86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04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9548-96FD-42C3-8710-B522D76CFA17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A5AD-D397-4941-ADCA-867583E613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0" y="5334000"/>
            <a:ext cx="2743200" cy="86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14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9548-96FD-42C3-8710-B522D76CFA17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A5AD-D397-4941-ADCA-867583E613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0" y="5334000"/>
            <a:ext cx="2743200" cy="86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06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9548-96FD-42C3-8710-B522D76CFA17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A5AD-D397-4941-ADCA-867583E613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0" y="5334000"/>
            <a:ext cx="2743200" cy="86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11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9548-96FD-42C3-8710-B522D76CFA17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A5AD-D397-4941-ADCA-867583E613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0" y="5334000"/>
            <a:ext cx="2743200" cy="86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51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9548-96FD-42C3-8710-B522D76CFA17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A5AD-D397-4941-ADCA-867583E613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38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9548-96FD-42C3-8710-B522D76CFA17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A5AD-D397-4941-ADCA-867583E613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9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94967" y="6400892"/>
            <a:ext cx="251062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Minimal</a:t>
            </a:r>
            <a:r>
              <a:rPr lang="en-US" sz="900" b="1" i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 – Presentation template</a:t>
            </a:r>
            <a:endParaRPr lang="en-US" sz="900" b="0" i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0863380" y="243502"/>
            <a:ext cx="1059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b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PAGE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fld id="{1FF971EA-3A6D-44E0-AE21-1C9457776B3F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pPr algn="r"/>
              <a:t>‹#›</a:t>
            </a:fld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661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 userDrawn="1"/>
        </p:nvSpPr>
        <p:spPr bwMode="auto">
          <a:xfrm>
            <a:off x="1" y="4550780"/>
            <a:ext cx="12192000" cy="1509927"/>
          </a:xfrm>
          <a:custGeom>
            <a:avLst/>
            <a:gdLst>
              <a:gd name="T0" fmla="*/ 4120 w 5229"/>
              <a:gd name="T1" fmla="*/ 57 h 1156"/>
              <a:gd name="T2" fmla="*/ 3782 w 5229"/>
              <a:gd name="T3" fmla="*/ 262 h 1156"/>
              <a:gd name="T4" fmla="*/ 3399 w 5229"/>
              <a:gd name="T5" fmla="*/ 332 h 1156"/>
              <a:gd name="T6" fmla="*/ 3288 w 5229"/>
              <a:gd name="T7" fmla="*/ 438 h 1156"/>
              <a:gd name="T8" fmla="*/ 3147 w 5229"/>
              <a:gd name="T9" fmla="*/ 317 h 1156"/>
              <a:gd name="T10" fmla="*/ 2884 w 5229"/>
              <a:gd name="T11" fmla="*/ 217 h 1156"/>
              <a:gd name="T12" fmla="*/ 2631 w 5229"/>
              <a:gd name="T13" fmla="*/ 262 h 1156"/>
              <a:gd name="T14" fmla="*/ 2494 w 5229"/>
              <a:gd name="T15" fmla="*/ 244 h 1156"/>
              <a:gd name="T16" fmla="*/ 2198 w 5229"/>
              <a:gd name="T17" fmla="*/ 407 h 1156"/>
              <a:gd name="T18" fmla="*/ 1992 w 5229"/>
              <a:gd name="T19" fmla="*/ 399 h 1156"/>
              <a:gd name="T20" fmla="*/ 1861 w 5229"/>
              <a:gd name="T21" fmla="*/ 361 h 1156"/>
              <a:gd name="T22" fmla="*/ 1188 w 5229"/>
              <a:gd name="T23" fmla="*/ 294 h 1156"/>
              <a:gd name="T24" fmla="*/ 838 w 5229"/>
              <a:gd name="T25" fmla="*/ 190 h 1156"/>
              <a:gd name="T26" fmla="*/ 549 w 5229"/>
              <a:gd name="T27" fmla="*/ 147 h 1156"/>
              <a:gd name="T28" fmla="*/ 348 w 5229"/>
              <a:gd name="T29" fmla="*/ 316 h 1156"/>
              <a:gd name="T30" fmla="*/ 33 w 5229"/>
              <a:gd name="T31" fmla="*/ 495 h 1156"/>
              <a:gd name="T32" fmla="*/ 0 w 5229"/>
              <a:gd name="T33" fmla="*/ 1156 h 1156"/>
              <a:gd name="T34" fmla="*/ 433 w 5229"/>
              <a:gd name="T35" fmla="*/ 930 h 1156"/>
              <a:gd name="T36" fmla="*/ 614 w 5229"/>
              <a:gd name="T37" fmla="*/ 974 h 1156"/>
              <a:gd name="T38" fmla="*/ 963 w 5229"/>
              <a:gd name="T39" fmla="*/ 827 h 1156"/>
              <a:gd name="T40" fmla="*/ 1229 w 5229"/>
              <a:gd name="T41" fmla="*/ 697 h 1156"/>
              <a:gd name="T42" fmla="*/ 1461 w 5229"/>
              <a:gd name="T43" fmla="*/ 657 h 1156"/>
              <a:gd name="T44" fmla="*/ 1673 w 5229"/>
              <a:gd name="T45" fmla="*/ 721 h 1156"/>
              <a:gd name="T46" fmla="*/ 1837 w 5229"/>
              <a:gd name="T47" fmla="*/ 731 h 1156"/>
              <a:gd name="T48" fmla="*/ 2169 w 5229"/>
              <a:gd name="T49" fmla="*/ 965 h 1156"/>
              <a:gd name="T50" fmla="*/ 2458 w 5229"/>
              <a:gd name="T51" fmla="*/ 912 h 1156"/>
              <a:gd name="T52" fmla="*/ 2744 w 5229"/>
              <a:gd name="T53" fmla="*/ 790 h 1156"/>
              <a:gd name="T54" fmla="*/ 2920 w 5229"/>
              <a:gd name="T55" fmla="*/ 821 h 1156"/>
              <a:gd name="T56" fmla="*/ 3195 w 5229"/>
              <a:gd name="T57" fmla="*/ 870 h 1156"/>
              <a:gd name="T58" fmla="*/ 3466 w 5229"/>
              <a:gd name="T59" fmla="*/ 862 h 1156"/>
              <a:gd name="T60" fmla="*/ 3827 w 5229"/>
              <a:gd name="T61" fmla="*/ 840 h 1156"/>
              <a:gd name="T62" fmla="*/ 3991 w 5229"/>
              <a:gd name="T63" fmla="*/ 791 h 1156"/>
              <a:gd name="T64" fmla="*/ 4141 w 5229"/>
              <a:gd name="T65" fmla="*/ 840 h 1156"/>
              <a:gd name="T66" fmla="*/ 4326 w 5229"/>
              <a:gd name="T67" fmla="*/ 912 h 1156"/>
              <a:gd name="T68" fmla="*/ 4497 w 5229"/>
              <a:gd name="T69" fmla="*/ 952 h 1156"/>
              <a:gd name="T70" fmla="*/ 4778 w 5229"/>
              <a:gd name="T71" fmla="*/ 1017 h 1156"/>
              <a:gd name="T72" fmla="*/ 5167 w 5229"/>
              <a:gd name="T73" fmla="*/ 1131 h 1156"/>
              <a:gd name="T74" fmla="*/ 5229 w 5229"/>
              <a:gd name="T75" fmla="*/ 518 h 1156"/>
              <a:gd name="T76" fmla="*/ 5035 w 5229"/>
              <a:gd name="T77" fmla="*/ 425 h 1156"/>
              <a:gd name="T78" fmla="*/ 4783 w 5229"/>
              <a:gd name="T79" fmla="*/ 294 h 1156"/>
              <a:gd name="T80" fmla="*/ 4625 w 5229"/>
              <a:gd name="T81" fmla="*/ 16 h 1156"/>
              <a:gd name="T82" fmla="*/ 4499 w 5229"/>
              <a:gd name="T83" fmla="*/ 34 h 1156"/>
              <a:gd name="T84" fmla="*/ 4304 w 5229"/>
              <a:gd name="T85" fmla="*/ 0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229" h="1156">
                <a:moveTo>
                  <a:pt x="4304" y="0"/>
                </a:moveTo>
                <a:lnTo>
                  <a:pt x="4120" y="57"/>
                </a:lnTo>
                <a:lnTo>
                  <a:pt x="3960" y="250"/>
                </a:lnTo>
                <a:lnTo>
                  <a:pt x="3782" y="262"/>
                </a:lnTo>
                <a:lnTo>
                  <a:pt x="3558" y="368"/>
                </a:lnTo>
                <a:lnTo>
                  <a:pt x="3399" y="332"/>
                </a:lnTo>
                <a:lnTo>
                  <a:pt x="3362" y="387"/>
                </a:lnTo>
                <a:lnTo>
                  <a:pt x="3288" y="438"/>
                </a:lnTo>
                <a:lnTo>
                  <a:pt x="3175" y="293"/>
                </a:lnTo>
                <a:lnTo>
                  <a:pt x="3147" y="317"/>
                </a:lnTo>
                <a:lnTo>
                  <a:pt x="2994" y="172"/>
                </a:lnTo>
                <a:lnTo>
                  <a:pt x="2884" y="217"/>
                </a:lnTo>
                <a:lnTo>
                  <a:pt x="2839" y="203"/>
                </a:lnTo>
                <a:lnTo>
                  <a:pt x="2631" y="262"/>
                </a:lnTo>
                <a:lnTo>
                  <a:pt x="2571" y="209"/>
                </a:lnTo>
                <a:lnTo>
                  <a:pt x="2494" y="244"/>
                </a:lnTo>
                <a:lnTo>
                  <a:pt x="2443" y="195"/>
                </a:lnTo>
                <a:lnTo>
                  <a:pt x="2198" y="407"/>
                </a:lnTo>
                <a:lnTo>
                  <a:pt x="2152" y="399"/>
                </a:lnTo>
                <a:lnTo>
                  <a:pt x="1992" y="399"/>
                </a:lnTo>
                <a:lnTo>
                  <a:pt x="1943" y="335"/>
                </a:lnTo>
                <a:lnTo>
                  <a:pt x="1861" y="361"/>
                </a:lnTo>
                <a:lnTo>
                  <a:pt x="1523" y="271"/>
                </a:lnTo>
                <a:lnTo>
                  <a:pt x="1188" y="294"/>
                </a:lnTo>
                <a:lnTo>
                  <a:pt x="1083" y="222"/>
                </a:lnTo>
                <a:lnTo>
                  <a:pt x="838" y="190"/>
                </a:lnTo>
                <a:lnTo>
                  <a:pt x="631" y="83"/>
                </a:lnTo>
                <a:lnTo>
                  <a:pt x="549" y="147"/>
                </a:lnTo>
                <a:lnTo>
                  <a:pt x="463" y="298"/>
                </a:lnTo>
                <a:lnTo>
                  <a:pt x="348" y="316"/>
                </a:lnTo>
                <a:lnTo>
                  <a:pt x="286" y="404"/>
                </a:lnTo>
                <a:lnTo>
                  <a:pt x="33" y="495"/>
                </a:lnTo>
                <a:lnTo>
                  <a:pt x="0" y="530"/>
                </a:lnTo>
                <a:lnTo>
                  <a:pt x="0" y="1156"/>
                </a:lnTo>
                <a:lnTo>
                  <a:pt x="283" y="1050"/>
                </a:lnTo>
                <a:lnTo>
                  <a:pt x="433" y="930"/>
                </a:lnTo>
                <a:lnTo>
                  <a:pt x="512" y="970"/>
                </a:lnTo>
                <a:lnTo>
                  <a:pt x="614" y="974"/>
                </a:lnTo>
                <a:lnTo>
                  <a:pt x="843" y="860"/>
                </a:lnTo>
                <a:lnTo>
                  <a:pt x="963" y="827"/>
                </a:lnTo>
                <a:lnTo>
                  <a:pt x="1020" y="853"/>
                </a:lnTo>
                <a:lnTo>
                  <a:pt x="1229" y="697"/>
                </a:lnTo>
                <a:lnTo>
                  <a:pt x="1347" y="697"/>
                </a:lnTo>
                <a:lnTo>
                  <a:pt x="1461" y="657"/>
                </a:lnTo>
                <a:lnTo>
                  <a:pt x="1613" y="759"/>
                </a:lnTo>
                <a:lnTo>
                  <a:pt x="1673" y="721"/>
                </a:lnTo>
                <a:lnTo>
                  <a:pt x="1776" y="798"/>
                </a:lnTo>
                <a:lnTo>
                  <a:pt x="1837" y="731"/>
                </a:lnTo>
                <a:lnTo>
                  <a:pt x="1889" y="701"/>
                </a:lnTo>
                <a:lnTo>
                  <a:pt x="2169" y="965"/>
                </a:lnTo>
                <a:lnTo>
                  <a:pt x="2332" y="1017"/>
                </a:lnTo>
                <a:lnTo>
                  <a:pt x="2458" y="912"/>
                </a:lnTo>
                <a:lnTo>
                  <a:pt x="2528" y="935"/>
                </a:lnTo>
                <a:lnTo>
                  <a:pt x="2744" y="790"/>
                </a:lnTo>
                <a:lnTo>
                  <a:pt x="2871" y="844"/>
                </a:lnTo>
                <a:lnTo>
                  <a:pt x="2920" y="821"/>
                </a:lnTo>
                <a:lnTo>
                  <a:pt x="3154" y="912"/>
                </a:lnTo>
                <a:lnTo>
                  <a:pt x="3195" y="870"/>
                </a:lnTo>
                <a:lnTo>
                  <a:pt x="3378" y="835"/>
                </a:lnTo>
                <a:lnTo>
                  <a:pt x="3466" y="862"/>
                </a:lnTo>
                <a:lnTo>
                  <a:pt x="3582" y="835"/>
                </a:lnTo>
                <a:lnTo>
                  <a:pt x="3827" y="840"/>
                </a:lnTo>
                <a:lnTo>
                  <a:pt x="3919" y="834"/>
                </a:lnTo>
                <a:lnTo>
                  <a:pt x="3991" y="791"/>
                </a:lnTo>
                <a:lnTo>
                  <a:pt x="4082" y="840"/>
                </a:lnTo>
                <a:lnTo>
                  <a:pt x="4141" y="840"/>
                </a:lnTo>
                <a:lnTo>
                  <a:pt x="4206" y="790"/>
                </a:lnTo>
                <a:lnTo>
                  <a:pt x="4326" y="912"/>
                </a:lnTo>
                <a:lnTo>
                  <a:pt x="4399" y="901"/>
                </a:lnTo>
                <a:lnTo>
                  <a:pt x="4497" y="952"/>
                </a:lnTo>
                <a:lnTo>
                  <a:pt x="4633" y="885"/>
                </a:lnTo>
                <a:lnTo>
                  <a:pt x="4778" y="1017"/>
                </a:lnTo>
                <a:lnTo>
                  <a:pt x="5053" y="1055"/>
                </a:lnTo>
                <a:lnTo>
                  <a:pt x="5167" y="1131"/>
                </a:lnTo>
                <a:lnTo>
                  <a:pt x="5229" y="1148"/>
                </a:lnTo>
                <a:lnTo>
                  <a:pt x="5229" y="518"/>
                </a:lnTo>
                <a:lnTo>
                  <a:pt x="5120" y="473"/>
                </a:lnTo>
                <a:lnTo>
                  <a:pt x="5035" y="425"/>
                </a:lnTo>
                <a:lnTo>
                  <a:pt x="4919" y="320"/>
                </a:lnTo>
                <a:lnTo>
                  <a:pt x="4783" y="294"/>
                </a:lnTo>
                <a:lnTo>
                  <a:pt x="4693" y="62"/>
                </a:lnTo>
                <a:lnTo>
                  <a:pt x="4625" y="16"/>
                </a:lnTo>
                <a:lnTo>
                  <a:pt x="4563" y="52"/>
                </a:lnTo>
                <a:lnTo>
                  <a:pt x="4499" y="34"/>
                </a:lnTo>
                <a:lnTo>
                  <a:pt x="4435" y="92"/>
                </a:lnTo>
                <a:lnTo>
                  <a:pt x="4304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2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9"/>
          <p:cNvSpPr>
            <a:spLocks/>
          </p:cNvSpPr>
          <p:nvPr userDrawn="1"/>
        </p:nvSpPr>
        <p:spPr bwMode="auto">
          <a:xfrm>
            <a:off x="1" y="5408930"/>
            <a:ext cx="12192000" cy="1345350"/>
          </a:xfrm>
          <a:custGeom>
            <a:avLst/>
            <a:gdLst>
              <a:gd name="T0" fmla="*/ 1347 w 5229"/>
              <a:gd name="T1" fmla="*/ 40 h 1030"/>
              <a:gd name="T2" fmla="*/ 1020 w 5229"/>
              <a:gd name="T3" fmla="*/ 196 h 1030"/>
              <a:gd name="T4" fmla="*/ 843 w 5229"/>
              <a:gd name="T5" fmla="*/ 203 h 1030"/>
              <a:gd name="T6" fmla="*/ 512 w 5229"/>
              <a:gd name="T7" fmla="*/ 313 h 1030"/>
              <a:gd name="T8" fmla="*/ 283 w 5229"/>
              <a:gd name="T9" fmla="*/ 393 h 1030"/>
              <a:gd name="T10" fmla="*/ 0 w 5229"/>
              <a:gd name="T11" fmla="*/ 1030 h 1030"/>
              <a:gd name="T12" fmla="*/ 340 w 5229"/>
              <a:gd name="T13" fmla="*/ 922 h 1030"/>
              <a:gd name="T14" fmla="*/ 557 w 5229"/>
              <a:gd name="T15" fmla="*/ 824 h 1030"/>
              <a:gd name="T16" fmla="*/ 781 w 5229"/>
              <a:gd name="T17" fmla="*/ 680 h 1030"/>
              <a:gd name="T18" fmla="*/ 961 w 5229"/>
              <a:gd name="T19" fmla="*/ 785 h 1030"/>
              <a:gd name="T20" fmla="*/ 1152 w 5229"/>
              <a:gd name="T21" fmla="*/ 775 h 1030"/>
              <a:gd name="T22" fmla="*/ 1443 w 5229"/>
              <a:gd name="T23" fmla="*/ 888 h 1030"/>
              <a:gd name="T24" fmla="*/ 1878 w 5229"/>
              <a:gd name="T25" fmla="*/ 679 h 1030"/>
              <a:gd name="T26" fmla="*/ 2124 w 5229"/>
              <a:gd name="T27" fmla="*/ 723 h 1030"/>
              <a:gd name="T28" fmla="*/ 2814 w 5229"/>
              <a:gd name="T29" fmla="*/ 729 h 1030"/>
              <a:gd name="T30" fmla="*/ 2925 w 5229"/>
              <a:gd name="T31" fmla="*/ 850 h 1030"/>
              <a:gd name="T32" fmla="*/ 3092 w 5229"/>
              <a:gd name="T33" fmla="*/ 816 h 1030"/>
              <a:gd name="T34" fmla="*/ 3205 w 5229"/>
              <a:gd name="T35" fmla="*/ 702 h 1030"/>
              <a:gd name="T36" fmla="*/ 3348 w 5229"/>
              <a:gd name="T37" fmla="*/ 600 h 1030"/>
              <a:gd name="T38" fmla="*/ 3612 w 5229"/>
              <a:gd name="T39" fmla="*/ 862 h 1030"/>
              <a:gd name="T40" fmla="*/ 3991 w 5229"/>
              <a:gd name="T41" fmla="*/ 676 h 1030"/>
              <a:gd name="T42" fmla="*/ 4118 w 5229"/>
              <a:gd name="T43" fmla="*/ 579 h 1030"/>
              <a:gd name="T44" fmla="*/ 4586 w 5229"/>
              <a:gd name="T45" fmla="*/ 752 h 1030"/>
              <a:gd name="T46" fmla="*/ 4907 w 5229"/>
              <a:gd name="T47" fmla="*/ 857 h 1030"/>
              <a:gd name="T48" fmla="*/ 5169 w 5229"/>
              <a:gd name="T49" fmla="*/ 970 h 1030"/>
              <a:gd name="T50" fmla="*/ 5229 w 5229"/>
              <a:gd name="T51" fmla="*/ 491 h 1030"/>
              <a:gd name="T52" fmla="*/ 5053 w 5229"/>
              <a:gd name="T53" fmla="*/ 398 h 1030"/>
              <a:gd name="T54" fmla="*/ 4633 w 5229"/>
              <a:gd name="T55" fmla="*/ 228 h 1030"/>
              <a:gd name="T56" fmla="*/ 4399 w 5229"/>
              <a:gd name="T57" fmla="*/ 244 h 1030"/>
              <a:gd name="T58" fmla="*/ 4206 w 5229"/>
              <a:gd name="T59" fmla="*/ 133 h 1030"/>
              <a:gd name="T60" fmla="*/ 4082 w 5229"/>
              <a:gd name="T61" fmla="*/ 183 h 1030"/>
              <a:gd name="T62" fmla="*/ 3919 w 5229"/>
              <a:gd name="T63" fmla="*/ 177 h 1030"/>
              <a:gd name="T64" fmla="*/ 3582 w 5229"/>
              <a:gd name="T65" fmla="*/ 178 h 1030"/>
              <a:gd name="T66" fmla="*/ 3378 w 5229"/>
              <a:gd name="T67" fmla="*/ 178 h 1030"/>
              <a:gd name="T68" fmla="*/ 3154 w 5229"/>
              <a:gd name="T69" fmla="*/ 255 h 1030"/>
              <a:gd name="T70" fmla="*/ 2871 w 5229"/>
              <a:gd name="T71" fmla="*/ 187 h 1030"/>
              <a:gd name="T72" fmla="*/ 2528 w 5229"/>
              <a:gd name="T73" fmla="*/ 278 h 1030"/>
              <a:gd name="T74" fmla="*/ 2332 w 5229"/>
              <a:gd name="T75" fmla="*/ 360 h 1030"/>
              <a:gd name="T76" fmla="*/ 1889 w 5229"/>
              <a:gd name="T77" fmla="*/ 44 h 1030"/>
              <a:gd name="T78" fmla="*/ 1776 w 5229"/>
              <a:gd name="T79" fmla="*/ 141 h 1030"/>
              <a:gd name="T80" fmla="*/ 1613 w 5229"/>
              <a:gd name="T81" fmla="*/ 102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229" h="1030">
                <a:moveTo>
                  <a:pt x="1461" y="0"/>
                </a:moveTo>
                <a:lnTo>
                  <a:pt x="1347" y="40"/>
                </a:lnTo>
                <a:lnTo>
                  <a:pt x="1229" y="40"/>
                </a:lnTo>
                <a:lnTo>
                  <a:pt x="1020" y="196"/>
                </a:lnTo>
                <a:lnTo>
                  <a:pt x="963" y="170"/>
                </a:lnTo>
                <a:lnTo>
                  <a:pt x="843" y="203"/>
                </a:lnTo>
                <a:lnTo>
                  <a:pt x="614" y="317"/>
                </a:lnTo>
                <a:lnTo>
                  <a:pt x="512" y="313"/>
                </a:lnTo>
                <a:lnTo>
                  <a:pt x="433" y="273"/>
                </a:lnTo>
                <a:lnTo>
                  <a:pt x="283" y="393"/>
                </a:lnTo>
                <a:lnTo>
                  <a:pt x="0" y="499"/>
                </a:lnTo>
                <a:lnTo>
                  <a:pt x="0" y="1030"/>
                </a:lnTo>
                <a:lnTo>
                  <a:pt x="237" y="922"/>
                </a:lnTo>
                <a:lnTo>
                  <a:pt x="340" y="922"/>
                </a:lnTo>
                <a:lnTo>
                  <a:pt x="482" y="824"/>
                </a:lnTo>
                <a:lnTo>
                  <a:pt x="557" y="824"/>
                </a:lnTo>
                <a:lnTo>
                  <a:pt x="650" y="764"/>
                </a:lnTo>
                <a:lnTo>
                  <a:pt x="781" y="680"/>
                </a:lnTo>
                <a:lnTo>
                  <a:pt x="858" y="690"/>
                </a:lnTo>
                <a:lnTo>
                  <a:pt x="961" y="785"/>
                </a:lnTo>
                <a:lnTo>
                  <a:pt x="1043" y="806"/>
                </a:lnTo>
                <a:lnTo>
                  <a:pt x="1152" y="775"/>
                </a:lnTo>
                <a:lnTo>
                  <a:pt x="1255" y="836"/>
                </a:lnTo>
                <a:lnTo>
                  <a:pt x="1443" y="888"/>
                </a:lnTo>
                <a:lnTo>
                  <a:pt x="1763" y="875"/>
                </a:lnTo>
                <a:lnTo>
                  <a:pt x="1878" y="679"/>
                </a:lnTo>
                <a:lnTo>
                  <a:pt x="1982" y="594"/>
                </a:lnTo>
                <a:lnTo>
                  <a:pt x="2124" y="723"/>
                </a:lnTo>
                <a:lnTo>
                  <a:pt x="2499" y="538"/>
                </a:lnTo>
                <a:lnTo>
                  <a:pt x="2814" y="729"/>
                </a:lnTo>
                <a:lnTo>
                  <a:pt x="2845" y="800"/>
                </a:lnTo>
                <a:lnTo>
                  <a:pt x="2925" y="850"/>
                </a:lnTo>
                <a:lnTo>
                  <a:pt x="2981" y="921"/>
                </a:lnTo>
                <a:lnTo>
                  <a:pt x="3092" y="816"/>
                </a:lnTo>
                <a:lnTo>
                  <a:pt x="3111" y="729"/>
                </a:lnTo>
                <a:lnTo>
                  <a:pt x="3205" y="702"/>
                </a:lnTo>
                <a:lnTo>
                  <a:pt x="3245" y="625"/>
                </a:lnTo>
                <a:lnTo>
                  <a:pt x="3348" y="600"/>
                </a:lnTo>
                <a:lnTo>
                  <a:pt x="3491" y="698"/>
                </a:lnTo>
                <a:lnTo>
                  <a:pt x="3612" y="862"/>
                </a:lnTo>
                <a:lnTo>
                  <a:pt x="3791" y="801"/>
                </a:lnTo>
                <a:lnTo>
                  <a:pt x="3991" y="676"/>
                </a:lnTo>
                <a:lnTo>
                  <a:pt x="4071" y="658"/>
                </a:lnTo>
                <a:lnTo>
                  <a:pt x="4118" y="579"/>
                </a:lnTo>
                <a:lnTo>
                  <a:pt x="4277" y="520"/>
                </a:lnTo>
                <a:lnTo>
                  <a:pt x="4586" y="752"/>
                </a:lnTo>
                <a:lnTo>
                  <a:pt x="4765" y="857"/>
                </a:lnTo>
                <a:lnTo>
                  <a:pt x="4907" y="857"/>
                </a:lnTo>
                <a:lnTo>
                  <a:pt x="5068" y="965"/>
                </a:lnTo>
                <a:lnTo>
                  <a:pt x="5169" y="970"/>
                </a:lnTo>
                <a:lnTo>
                  <a:pt x="5229" y="1030"/>
                </a:lnTo>
                <a:lnTo>
                  <a:pt x="5229" y="491"/>
                </a:lnTo>
                <a:lnTo>
                  <a:pt x="5167" y="474"/>
                </a:lnTo>
                <a:lnTo>
                  <a:pt x="5053" y="398"/>
                </a:lnTo>
                <a:lnTo>
                  <a:pt x="4778" y="360"/>
                </a:lnTo>
                <a:lnTo>
                  <a:pt x="4633" y="228"/>
                </a:lnTo>
                <a:lnTo>
                  <a:pt x="4497" y="295"/>
                </a:lnTo>
                <a:lnTo>
                  <a:pt x="4399" y="244"/>
                </a:lnTo>
                <a:lnTo>
                  <a:pt x="4326" y="255"/>
                </a:lnTo>
                <a:lnTo>
                  <a:pt x="4206" y="133"/>
                </a:lnTo>
                <a:lnTo>
                  <a:pt x="4141" y="183"/>
                </a:lnTo>
                <a:lnTo>
                  <a:pt x="4082" y="183"/>
                </a:lnTo>
                <a:lnTo>
                  <a:pt x="3991" y="134"/>
                </a:lnTo>
                <a:lnTo>
                  <a:pt x="3919" y="177"/>
                </a:lnTo>
                <a:lnTo>
                  <a:pt x="3827" y="183"/>
                </a:lnTo>
                <a:lnTo>
                  <a:pt x="3582" y="178"/>
                </a:lnTo>
                <a:lnTo>
                  <a:pt x="3466" y="205"/>
                </a:lnTo>
                <a:lnTo>
                  <a:pt x="3378" y="178"/>
                </a:lnTo>
                <a:lnTo>
                  <a:pt x="3195" y="213"/>
                </a:lnTo>
                <a:lnTo>
                  <a:pt x="3154" y="255"/>
                </a:lnTo>
                <a:lnTo>
                  <a:pt x="2920" y="164"/>
                </a:lnTo>
                <a:lnTo>
                  <a:pt x="2871" y="187"/>
                </a:lnTo>
                <a:lnTo>
                  <a:pt x="2744" y="133"/>
                </a:lnTo>
                <a:lnTo>
                  <a:pt x="2528" y="278"/>
                </a:lnTo>
                <a:lnTo>
                  <a:pt x="2458" y="255"/>
                </a:lnTo>
                <a:lnTo>
                  <a:pt x="2332" y="360"/>
                </a:lnTo>
                <a:lnTo>
                  <a:pt x="2169" y="308"/>
                </a:lnTo>
                <a:lnTo>
                  <a:pt x="1889" y="44"/>
                </a:lnTo>
                <a:lnTo>
                  <a:pt x="1837" y="74"/>
                </a:lnTo>
                <a:lnTo>
                  <a:pt x="1776" y="141"/>
                </a:lnTo>
                <a:lnTo>
                  <a:pt x="1673" y="64"/>
                </a:lnTo>
                <a:lnTo>
                  <a:pt x="1613" y="102"/>
                </a:lnTo>
                <a:lnTo>
                  <a:pt x="1461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3"/>
          <p:cNvSpPr>
            <a:spLocks/>
          </p:cNvSpPr>
          <p:nvPr userDrawn="1"/>
        </p:nvSpPr>
        <p:spPr bwMode="auto">
          <a:xfrm>
            <a:off x="1" y="6081916"/>
            <a:ext cx="12192000" cy="1432863"/>
          </a:xfrm>
          <a:custGeom>
            <a:avLst/>
            <a:gdLst>
              <a:gd name="T0" fmla="*/ 4118 w 5229"/>
              <a:gd name="T1" fmla="*/ 59 h 1097"/>
              <a:gd name="T2" fmla="*/ 3991 w 5229"/>
              <a:gd name="T3" fmla="*/ 156 h 1097"/>
              <a:gd name="T4" fmla="*/ 3612 w 5229"/>
              <a:gd name="T5" fmla="*/ 342 h 1097"/>
              <a:gd name="T6" fmla="*/ 3348 w 5229"/>
              <a:gd name="T7" fmla="*/ 80 h 1097"/>
              <a:gd name="T8" fmla="*/ 3205 w 5229"/>
              <a:gd name="T9" fmla="*/ 182 h 1097"/>
              <a:gd name="T10" fmla="*/ 3092 w 5229"/>
              <a:gd name="T11" fmla="*/ 296 h 1097"/>
              <a:gd name="T12" fmla="*/ 2925 w 5229"/>
              <a:gd name="T13" fmla="*/ 330 h 1097"/>
              <a:gd name="T14" fmla="*/ 2814 w 5229"/>
              <a:gd name="T15" fmla="*/ 209 h 1097"/>
              <a:gd name="T16" fmla="*/ 2124 w 5229"/>
              <a:gd name="T17" fmla="*/ 203 h 1097"/>
              <a:gd name="T18" fmla="*/ 1878 w 5229"/>
              <a:gd name="T19" fmla="*/ 159 h 1097"/>
              <a:gd name="T20" fmla="*/ 1443 w 5229"/>
              <a:gd name="T21" fmla="*/ 368 h 1097"/>
              <a:gd name="T22" fmla="*/ 1152 w 5229"/>
              <a:gd name="T23" fmla="*/ 255 h 1097"/>
              <a:gd name="T24" fmla="*/ 961 w 5229"/>
              <a:gd name="T25" fmla="*/ 265 h 1097"/>
              <a:gd name="T26" fmla="*/ 781 w 5229"/>
              <a:gd name="T27" fmla="*/ 160 h 1097"/>
              <a:gd name="T28" fmla="*/ 557 w 5229"/>
              <a:gd name="T29" fmla="*/ 304 h 1097"/>
              <a:gd name="T30" fmla="*/ 340 w 5229"/>
              <a:gd name="T31" fmla="*/ 402 h 1097"/>
              <a:gd name="T32" fmla="*/ 0 w 5229"/>
              <a:gd name="T33" fmla="*/ 510 h 1097"/>
              <a:gd name="T34" fmla="*/ 92 w 5229"/>
              <a:gd name="T35" fmla="*/ 1009 h 1097"/>
              <a:gd name="T36" fmla="*/ 530 w 5229"/>
              <a:gd name="T37" fmla="*/ 680 h 1097"/>
              <a:gd name="T38" fmla="*/ 765 w 5229"/>
              <a:gd name="T39" fmla="*/ 729 h 1097"/>
              <a:gd name="T40" fmla="*/ 1200 w 5229"/>
              <a:gd name="T41" fmla="*/ 850 h 1097"/>
              <a:gd name="T42" fmla="*/ 1358 w 5229"/>
              <a:gd name="T43" fmla="*/ 721 h 1097"/>
              <a:gd name="T44" fmla="*/ 1585 w 5229"/>
              <a:gd name="T45" fmla="*/ 651 h 1097"/>
              <a:gd name="T46" fmla="*/ 1843 w 5229"/>
              <a:gd name="T47" fmla="*/ 684 h 1097"/>
              <a:gd name="T48" fmla="*/ 2134 w 5229"/>
              <a:gd name="T49" fmla="*/ 769 h 1097"/>
              <a:gd name="T50" fmla="*/ 2281 w 5229"/>
              <a:gd name="T51" fmla="*/ 831 h 1097"/>
              <a:gd name="T52" fmla="*/ 2741 w 5229"/>
              <a:gd name="T53" fmla="*/ 808 h 1097"/>
              <a:gd name="T54" fmla="*/ 2919 w 5229"/>
              <a:gd name="T55" fmla="*/ 747 h 1097"/>
              <a:gd name="T56" fmla="*/ 3056 w 5229"/>
              <a:gd name="T57" fmla="*/ 639 h 1097"/>
              <a:gd name="T58" fmla="*/ 3223 w 5229"/>
              <a:gd name="T59" fmla="*/ 662 h 1097"/>
              <a:gd name="T60" fmla="*/ 3371 w 5229"/>
              <a:gd name="T61" fmla="*/ 653 h 1097"/>
              <a:gd name="T62" fmla="*/ 3618 w 5229"/>
              <a:gd name="T63" fmla="*/ 612 h 1097"/>
              <a:gd name="T64" fmla="*/ 3849 w 5229"/>
              <a:gd name="T65" fmla="*/ 739 h 1097"/>
              <a:gd name="T66" fmla="*/ 4143 w 5229"/>
              <a:gd name="T67" fmla="*/ 778 h 1097"/>
              <a:gd name="T68" fmla="*/ 4425 w 5229"/>
              <a:gd name="T69" fmla="*/ 814 h 1097"/>
              <a:gd name="T70" fmla="*/ 4607 w 5229"/>
              <a:gd name="T71" fmla="*/ 831 h 1097"/>
              <a:gd name="T72" fmla="*/ 4773 w 5229"/>
              <a:gd name="T73" fmla="*/ 787 h 1097"/>
              <a:gd name="T74" fmla="*/ 4976 w 5229"/>
              <a:gd name="T75" fmla="*/ 932 h 1097"/>
              <a:gd name="T76" fmla="*/ 5229 w 5229"/>
              <a:gd name="T77" fmla="*/ 510 h 1097"/>
              <a:gd name="T78" fmla="*/ 5068 w 5229"/>
              <a:gd name="T79" fmla="*/ 445 h 1097"/>
              <a:gd name="T80" fmla="*/ 4765 w 5229"/>
              <a:gd name="T81" fmla="*/ 337 h 1097"/>
              <a:gd name="T82" fmla="*/ 4277 w 5229"/>
              <a:gd name="T83" fmla="*/ 0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229" h="1097">
                <a:moveTo>
                  <a:pt x="4277" y="0"/>
                </a:moveTo>
                <a:lnTo>
                  <a:pt x="4118" y="59"/>
                </a:lnTo>
                <a:lnTo>
                  <a:pt x="4071" y="138"/>
                </a:lnTo>
                <a:lnTo>
                  <a:pt x="3991" y="156"/>
                </a:lnTo>
                <a:lnTo>
                  <a:pt x="3791" y="281"/>
                </a:lnTo>
                <a:lnTo>
                  <a:pt x="3612" y="342"/>
                </a:lnTo>
                <a:lnTo>
                  <a:pt x="3491" y="178"/>
                </a:lnTo>
                <a:lnTo>
                  <a:pt x="3348" y="80"/>
                </a:lnTo>
                <a:lnTo>
                  <a:pt x="3245" y="105"/>
                </a:lnTo>
                <a:lnTo>
                  <a:pt x="3205" y="182"/>
                </a:lnTo>
                <a:lnTo>
                  <a:pt x="3111" y="209"/>
                </a:lnTo>
                <a:lnTo>
                  <a:pt x="3092" y="296"/>
                </a:lnTo>
                <a:lnTo>
                  <a:pt x="2981" y="401"/>
                </a:lnTo>
                <a:lnTo>
                  <a:pt x="2925" y="330"/>
                </a:lnTo>
                <a:lnTo>
                  <a:pt x="2845" y="280"/>
                </a:lnTo>
                <a:lnTo>
                  <a:pt x="2814" y="209"/>
                </a:lnTo>
                <a:lnTo>
                  <a:pt x="2499" y="18"/>
                </a:lnTo>
                <a:lnTo>
                  <a:pt x="2124" y="203"/>
                </a:lnTo>
                <a:lnTo>
                  <a:pt x="1982" y="74"/>
                </a:lnTo>
                <a:lnTo>
                  <a:pt x="1878" y="159"/>
                </a:lnTo>
                <a:lnTo>
                  <a:pt x="1763" y="355"/>
                </a:lnTo>
                <a:lnTo>
                  <a:pt x="1443" y="368"/>
                </a:lnTo>
                <a:lnTo>
                  <a:pt x="1255" y="316"/>
                </a:lnTo>
                <a:lnTo>
                  <a:pt x="1152" y="255"/>
                </a:lnTo>
                <a:lnTo>
                  <a:pt x="1043" y="286"/>
                </a:lnTo>
                <a:lnTo>
                  <a:pt x="961" y="265"/>
                </a:lnTo>
                <a:lnTo>
                  <a:pt x="858" y="170"/>
                </a:lnTo>
                <a:lnTo>
                  <a:pt x="781" y="160"/>
                </a:lnTo>
                <a:lnTo>
                  <a:pt x="650" y="244"/>
                </a:lnTo>
                <a:lnTo>
                  <a:pt x="557" y="304"/>
                </a:lnTo>
                <a:lnTo>
                  <a:pt x="482" y="304"/>
                </a:lnTo>
                <a:lnTo>
                  <a:pt x="340" y="402"/>
                </a:lnTo>
                <a:lnTo>
                  <a:pt x="237" y="402"/>
                </a:lnTo>
                <a:lnTo>
                  <a:pt x="0" y="510"/>
                </a:lnTo>
                <a:lnTo>
                  <a:pt x="0" y="1097"/>
                </a:lnTo>
                <a:lnTo>
                  <a:pt x="92" y="1009"/>
                </a:lnTo>
                <a:lnTo>
                  <a:pt x="198" y="880"/>
                </a:lnTo>
                <a:lnTo>
                  <a:pt x="530" y="680"/>
                </a:lnTo>
                <a:lnTo>
                  <a:pt x="624" y="736"/>
                </a:lnTo>
                <a:lnTo>
                  <a:pt x="765" y="729"/>
                </a:lnTo>
                <a:lnTo>
                  <a:pt x="958" y="860"/>
                </a:lnTo>
                <a:lnTo>
                  <a:pt x="1200" y="850"/>
                </a:lnTo>
                <a:lnTo>
                  <a:pt x="1307" y="689"/>
                </a:lnTo>
                <a:lnTo>
                  <a:pt x="1358" y="721"/>
                </a:lnTo>
                <a:lnTo>
                  <a:pt x="1526" y="599"/>
                </a:lnTo>
                <a:lnTo>
                  <a:pt x="1585" y="651"/>
                </a:lnTo>
                <a:lnTo>
                  <a:pt x="1677" y="612"/>
                </a:lnTo>
                <a:lnTo>
                  <a:pt x="1843" y="684"/>
                </a:lnTo>
                <a:lnTo>
                  <a:pt x="1971" y="814"/>
                </a:lnTo>
                <a:lnTo>
                  <a:pt x="2134" y="769"/>
                </a:lnTo>
                <a:lnTo>
                  <a:pt x="2190" y="859"/>
                </a:lnTo>
                <a:lnTo>
                  <a:pt x="2281" y="831"/>
                </a:lnTo>
                <a:lnTo>
                  <a:pt x="2500" y="934"/>
                </a:lnTo>
                <a:lnTo>
                  <a:pt x="2741" y="808"/>
                </a:lnTo>
                <a:lnTo>
                  <a:pt x="2816" y="800"/>
                </a:lnTo>
                <a:lnTo>
                  <a:pt x="2919" y="747"/>
                </a:lnTo>
                <a:lnTo>
                  <a:pt x="2953" y="689"/>
                </a:lnTo>
                <a:lnTo>
                  <a:pt x="3056" y="639"/>
                </a:lnTo>
                <a:lnTo>
                  <a:pt x="3123" y="623"/>
                </a:lnTo>
                <a:lnTo>
                  <a:pt x="3223" y="662"/>
                </a:lnTo>
                <a:lnTo>
                  <a:pt x="3299" y="599"/>
                </a:lnTo>
                <a:lnTo>
                  <a:pt x="3371" y="653"/>
                </a:lnTo>
                <a:lnTo>
                  <a:pt x="3545" y="602"/>
                </a:lnTo>
                <a:lnTo>
                  <a:pt x="3618" y="612"/>
                </a:lnTo>
                <a:lnTo>
                  <a:pt x="3806" y="772"/>
                </a:lnTo>
                <a:lnTo>
                  <a:pt x="3849" y="739"/>
                </a:lnTo>
                <a:lnTo>
                  <a:pt x="4007" y="859"/>
                </a:lnTo>
                <a:lnTo>
                  <a:pt x="4143" y="778"/>
                </a:lnTo>
                <a:lnTo>
                  <a:pt x="4349" y="792"/>
                </a:lnTo>
                <a:lnTo>
                  <a:pt x="4425" y="814"/>
                </a:lnTo>
                <a:lnTo>
                  <a:pt x="4499" y="729"/>
                </a:lnTo>
                <a:lnTo>
                  <a:pt x="4607" y="831"/>
                </a:lnTo>
                <a:lnTo>
                  <a:pt x="4734" y="764"/>
                </a:lnTo>
                <a:lnTo>
                  <a:pt x="4773" y="787"/>
                </a:lnTo>
                <a:lnTo>
                  <a:pt x="4821" y="762"/>
                </a:lnTo>
                <a:lnTo>
                  <a:pt x="4976" y="932"/>
                </a:lnTo>
                <a:lnTo>
                  <a:pt x="5229" y="1079"/>
                </a:lnTo>
                <a:lnTo>
                  <a:pt x="5229" y="510"/>
                </a:lnTo>
                <a:lnTo>
                  <a:pt x="5169" y="450"/>
                </a:lnTo>
                <a:lnTo>
                  <a:pt x="5068" y="445"/>
                </a:lnTo>
                <a:lnTo>
                  <a:pt x="4907" y="337"/>
                </a:lnTo>
                <a:lnTo>
                  <a:pt x="4765" y="337"/>
                </a:lnTo>
                <a:lnTo>
                  <a:pt x="4586" y="232"/>
                </a:lnTo>
                <a:lnTo>
                  <a:pt x="4277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7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394967" y="6400892"/>
            <a:ext cx="251062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Minimal</a:t>
            </a:r>
            <a:r>
              <a:rPr lang="en-US" sz="900" b="1" i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 – Presentation template</a:t>
            </a:r>
            <a:endParaRPr lang="en-US" sz="900" b="0" i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0863380" y="243502"/>
            <a:ext cx="1059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b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PAGE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fld id="{1FF971EA-3A6D-44E0-AE21-1C9457776B3F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pPr algn="r"/>
              <a:t>‹#›</a:t>
            </a:fld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772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Freeform 5"/>
          <p:cNvSpPr>
            <a:spLocks/>
          </p:cNvSpPr>
          <p:nvPr userDrawn="1"/>
        </p:nvSpPr>
        <p:spPr bwMode="auto">
          <a:xfrm>
            <a:off x="1" y="2862729"/>
            <a:ext cx="12192000" cy="1509927"/>
          </a:xfrm>
          <a:custGeom>
            <a:avLst/>
            <a:gdLst>
              <a:gd name="T0" fmla="*/ 4120 w 5229"/>
              <a:gd name="T1" fmla="*/ 57 h 1156"/>
              <a:gd name="T2" fmla="*/ 3782 w 5229"/>
              <a:gd name="T3" fmla="*/ 262 h 1156"/>
              <a:gd name="T4" fmla="*/ 3399 w 5229"/>
              <a:gd name="T5" fmla="*/ 332 h 1156"/>
              <a:gd name="T6" fmla="*/ 3288 w 5229"/>
              <a:gd name="T7" fmla="*/ 438 h 1156"/>
              <a:gd name="T8" fmla="*/ 3147 w 5229"/>
              <a:gd name="T9" fmla="*/ 317 h 1156"/>
              <a:gd name="T10" fmla="*/ 2884 w 5229"/>
              <a:gd name="T11" fmla="*/ 217 h 1156"/>
              <a:gd name="T12" fmla="*/ 2631 w 5229"/>
              <a:gd name="T13" fmla="*/ 262 h 1156"/>
              <a:gd name="T14" fmla="*/ 2494 w 5229"/>
              <a:gd name="T15" fmla="*/ 244 h 1156"/>
              <a:gd name="T16" fmla="*/ 2198 w 5229"/>
              <a:gd name="T17" fmla="*/ 407 h 1156"/>
              <a:gd name="T18" fmla="*/ 1992 w 5229"/>
              <a:gd name="T19" fmla="*/ 399 h 1156"/>
              <a:gd name="T20" fmla="*/ 1861 w 5229"/>
              <a:gd name="T21" fmla="*/ 361 h 1156"/>
              <a:gd name="T22" fmla="*/ 1188 w 5229"/>
              <a:gd name="T23" fmla="*/ 294 h 1156"/>
              <a:gd name="T24" fmla="*/ 838 w 5229"/>
              <a:gd name="T25" fmla="*/ 190 h 1156"/>
              <a:gd name="T26" fmla="*/ 549 w 5229"/>
              <a:gd name="T27" fmla="*/ 147 h 1156"/>
              <a:gd name="T28" fmla="*/ 348 w 5229"/>
              <a:gd name="T29" fmla="*/ 316 h 1156"/>
              <a:gd name="T30" fmla="*/ 33 w 5229"/>
              <a:gd name="T31" fmla="*/ 495 h 1156"/>
              <a:gd name="T32" fmla="*/ 0 w 5229"/>
              <a:gd name="T33" fmla="*/ 1156 h 1156"/>
              <a:gd name="T34" fmla="*/ 433 w 5229"/>
              <a:gd name="T35" fmla="*/ 930 h 1156"/>
              <a:gd name="T36" fmla="*/ 614 w 5229"/>
              <a:gd name="T37" fmla="*/ 974 h 1156"/>
              <a:gd name="T38" fmla="*/ 963 w 5229"/>
              <a:gd name="T39" fmla="*/ 827 h 1156"/>
              <a:gd name="T40" fmla="*/ 1229 w 5229"/>
              <a:gd name="T41" fmla="*/ 697 h 1156"/>
              <a:gd name="T42" fmla="*/ 1461 w 5229"/>
              <a:gd name="T43" fmla="*/ 657 h 1156"/>
              <a:gd name="T44" fmla="*/ 1673 w 5229"/>
              <a:gd name="T45" fmla="*/ 721 h 1156"/>
              <a:gd name="T46" fmla="*/ 1837 w 5229"/>
              <a:gd name="T47" fmla="*/ 731 h 1156"/>
              <a:gd name="T48" fmla="*/ 2169 w 5229"/>
              <a:gd name="T49" fmla="*/ 965 h 1156"/>
              <a:gd name="T50" fmla="*/ 2458 w 5229"/>
              <a:gd name="T51" fmla="*/ 912 h 1156"/>
              <a:gd name="T52" fmla="*/ 2744 w 5229"/>
              <a:gd name="T53" fmla="*/ 790 h 1156"/>
              <a:gd name="T54" fmla="*/ 2920 w 5229"/>
              <a:gd name="T55" fmla="*/ 821 h 1156"/>
              <a:gd name="T56" fmla="*/ 3195 w 5229"/>
              <a:gd name="T57" fmla="*/ 870 h 1156"/>
              <a:gd name="T58" fmla="*/ 3466 w 5229"/>
              <a:gd name="T59" fmla="*/ 862 h 1156"/>
              <a:gd name="T60" fmla="*/ 3827 w 5229"/>
              <a:gd name="T61" fmla="*/ 840 h 1156"/>
              <a:gd name="T62" fmla="*/ 3991 w 5229"/>
              <a:gd name="T63" fmla="*/ 791 h 1156"/>
              <a:gd name="T64" fmla="*/ 4141 w 5229"/>
              <a:gd name="T65" fmla="*/ 840 h 1156"/>
              <a:gd name="T66" fmla="*/ 4326 w 5229"/>
              <a:gd name="T67" fmla="*/ 912 h 1156"/>
              <a:gd name="T68" fmla="*/ 4497 w 5229"/>
              <a:gd name="T69" fmla="*/ 952 h 1156"/>
              <a:gd name="T70" fmla="*/ 4778 w 5229"/>
              <a:gd name="T71" fmla="*/ 1017 h 1156"/>
              <a:gd name="T72" fmla="*/ 5167 w 5229"/>
              <a:gd name="T73" fmla="*/ 1131 h 1156"/>
              <a:gd name="T74" fmla="*/ 5229 w 5229"/>
              <a:gd name="T75" fmla="*/ 518 h 1156"/>
              <a:gd name="T76" fmla="*/ 5035 w 5229"/>
              <a:gd name="T77" fmla="*/ 425 h 1156"/>
              <a:gd name="T78" fmla="*/ 4783 w 5229"/>
              <a:gd name="T79" fmla="*/ 294 h 1156"/>
              <a:gd name="T80" fmla="*/ 4625 w 5229"/>
              <a:gd name="T81" fmla="*/ 16 h 1156"/>
              <a:gd name="T82" fmla="*/ 4499 w 5229"/>
              <a:gd name="T83" fmla="*/ 34 h 1156"/>
              <a:gd name="T84" fmla="*/ 4304 w 5229"/>
              <a:gd name="T85" fmla="*/ 0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229" h="1156">
                <a:moveTo>
                  <a:pt x="4304" y="0"/>
                </a:moveTo>
                <a:lnTo>
                  <a:pt x="4120" y="57"/>
                </a:lnTo>
                <a:lnTo>
                  <a:pt x="3960" y="250"/>
                </a:lnTo>
                <a:lnTo>
                  <a:pt x="3782" y="262"/>
                </a:lnTo>
                <a:lnTo>
                  <a:pt x="3558" y="368"/>
                </a:lnTo>
                <a:lnTo>
                  <a:pt x="3399" y="332"/>
                </a:lnTo>
                <a:lnTo>
                  <a:pt x="3362" y="387"/>
                </a:lnTo>
                <a:lnTo>
                  <a:pt x="3288" y="438"/>
                </a:lnTo>
                <a:lnTo>
                  <a:pt x="3175" y="293"/>
                </a:lnTo>
                <a:lnTo>
                  <a:pt x="3147" y="317"/>
                </a:lnTo>
                <a:lnTo>
                  <a:pt x="2994" y="172"/>
                </a:lnTo>
                <a:lnTo>
                  <a:pt x="2884" y="217"/>
                </a:lnTo>
                <a:lnTo>
                  <a:pt x="2839" y="203"/>
                </a:lnTo>
                <a:lnTo>
                  <a:pt x="2631" y="262"/>
                </a:lnTo>
                <a:lnTo>
                  <a:pt x="2571" y="209"/>
                </a:lnTo>
                <a:lnTo>
                  <a:pt x="2494" y="244"/>
                </a:lnTo>
                <a:lnTo>
                  <a:pt x="2443" y="195"/>
                </a:lnTo>
                <a:lnTo>
                  <a:pt x="2198" y="407"/>
                </a:lnTo>
                <a:lnTo>
                  <a:pt x="2152" y="399"/>
                </a:lnTo>
                <a:lnTo>
                  <a:pt x="1992" y="399"/>
                </a:lnTo>
                <a:lnTo>
                  <a:pt x="1943" y="335"/>
                </a:lnTo>
                <a:lnTo>
                  <a:pt x="1861" y="361"/>
                </a:lnTo>
                <a:lnTo>
                  <a:pt x="1523" y="271"/>
                </a:lnTo>
                <a:lnTo>
                  <a:pt x="1188" y="294"/>
                </a:lnTo>
                <a:lnTo>
                  <a:pt x="1083" y="222"/>
                </a:lnTo>
                <a:lnTo>
                  <a:pt x="838" y="190"/>
                </a:lnTo>
                <a:lnTo>
                  <a:pt x="631" y="83"/>
                </a:lnTo>
                <a:lnTo>
                  <a:pt x="549" y="147"/>
                </a:lnTo>
                <a:lnTo>
                  <a:pt x="463" y="298"/>
                </a:lnTo>
                <a:lnTo>
                  <a:pt x="348" y="316"/>
                </a:lnTo>
                <a:lnTo>
                  <a:pt x="286" y="404"/>
                </a:lnTo>
                <a:lnTo>
                  <a:pt x="33" y="495"/>
                </a:lnTo>
                <a:lnTo>
                  <a:pt x="0" y="530"/>
                </a:lnTo>
                <a:lnTo>
                  <a:pt x="0" y="1156"/>
                </a:lnTo>
                <a:lnTo>
                  <a:pt x="283" y="1050"/>
                </a:lnTo>
                <a:lnTo>
                  <a:pt x="433" y="930"/>
                </a:lnTo>
                <a:lnTo>
                  <a:pt x="512" y="970"/>
                </a:lnTo>
                <a:lnTo>
                  <a:pt x="614" y="974"/>
                </a:lnTo>
                <a:lnTo>
                  <a:pt x="843" y="860"/>
                </a:lnTo>
                <a:lnTo>
                  <a:pt x="963" y="827"/>
                </a:lnTo>
                <a:lnTo>
                  <a:pt x="1020" y="853"/>
                </a:lnTo>
                <a:lnTo>
                  <a:pt x="1229" y="697"/>
                </a:lnTo>
                <a:lnTo>
                  <a:pt x="1347" y="697"/>
                </a:lnTo>
                <a:lnTo>
                  <a:pt x="1461" y="657"/>
                </a:lnTo>
                <a:lnTo>
                  <a:pt x="1613" y="759"/>
                </a:lnTo>
                <a:lnTo>
                  <a:pt x="1673" y="721"/>
                </a:lnTo>
                <a:lnTo>
                  <a:pt x="1776" y="798"/>
                </a:lnTo>
                <a:lnTo>
                  <a:pt x="1837" y="731"/>
                </a:lnTo>
                <a:lnTo>
                  <a:pt x="1889" y="701"/>
                </a:lnTo>
                <a:lnTo>
                  <a:pt x="2169" y="965"/>
                </a:lnTo>
                <a:lnTo>
                  <a:pt x="2332" y="1017"/>
                </a:lnTo>
                <a:lnTo>
                  <a:pt x="2458" y="912"/>
                </a:lnTo>
                <a:lnTo>
                  <a:pt x="2528" y="935"/>
                </a:lnTo>
                <a:lnTo>
                  <a:pt x="2744" y="790"/>
                </a:lnTo>
                <a:lnTo>
                  <a:pt x="2871" y="844"/>
                </a:lnTo>
                <a:lnTo>
                  <a:pt x="2920" y="821"/>
                </a:lnTo>
                <a:lnTo>
                  <a:pt x="3154" y="912"/>
                </a:lnTo>
                <a:lnTo>
                  <a:pt x="3195" y="870"/>
                </a:lnTo>
                <a:lnTo>
                  <a:pt x="3378" y="835"/>
                </a:lnTo>
                <a:lnTo>
                  <a:pt x="3466" y="862"/>
                </a:lnTo>
                <a:lnTo>
                  <a:pt x="3582" y="835"/>
                </a:lnTo>
                <a:lnTo>
                  <a:pt x="3827" y="840"/>
                </a:lnTo>
                <a:lnTo>
                  <a:pt x="3919" y="834"/>
                </a:lnTo>
                <a:lnTo>
                  <a:pt x="3991" y="791"/>
                </a:lnTo>
                <a:lnTo>
                  <a:pt x="4082" y="840"/>
                </a:lnTo>
                <a:lnTo>
                  <a:pt x="4141" y="840"/>
                </a:lnTo>
                <a:lnTo>
                  <a:pt x="4206" y="790"/>
                </a:lnTo>
                <a:lnTo>
                  <a:pt x="4326" y="912"/>
                </a:lnTo>
                <a:lnTo>
                  <a:pt x="4399" y="901"/>
                </a:lnTo>
                <a:lnTo>
                  <a:pt x="4497" y="952"/>
                </a:lnTo>
                <a:lnTo>
                  <a:pt x="4633" y="885"/>
                </a:lnTo>
                <a:lnTo>
                  <a:pt x="4778" y="1017"/>
                </a:lnTo>
                <a:lnTo>
                  <a:pt x="5053" y="1055"/>
                </a:lnTo>
                <a:lnTo>
                  <a:pt x="5167" y="1131"/>
                </a:lnTo>
                <a:lnTo>
                  <a:pt x="5229" y="1148"/>
                </a:lnTo>
                <a:lnTo>
                  <a:pt x="5229" y="518"/>
                </a:lnTo>
                <a:lnTo>
                  <a:pt x="5120" y="473"/>
                </a:lnTo>
                <a:lnTo>
                  <a:pt x="5035" y="425"/>
                </a:lnTo>
                <a:lnTo>
                  <a:pt x="4919" y="320"/>
                </a:lnTo>
                <a:lnTo>
                  <a:pt x="4783" y="294"/>
                </a:lnTo>
                <a:lnTo>
                  <a:pt x="4693" y="62"/>
                </a:lnTo>
                <a:lnTo>
                  <a:pt x="4625" y="16"/>
                </a:lnTo>
                <a:lnTo>
                  <a:pt x="4563" y="52"/>
                </a:lnTo>
                <a:lnTo>
                  <a:pt x="4499" y="34"/>
                </a:lnTo>
                <a:lnTo>
                  <a:pt x="4435" y="92"/>
                </a:lnTo>
                <a:lnTo>
                  <a:pt x="4304" y="0"/>
                </a:lnTo>
                <a:close/>
              </a:path>
            </a:pathLst>
          </a:custGeom>
          <a:solidFill>
            <a:schemeClr val="accent2">
              <a:lumMod val="75000"/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4" name="Freeform 9"/>
          <p:cNvSpPr>
            <a:spLocks/>
          </p:cNvSpPr>
          <p:nvPr userDrawn="1"/>
        </p:nvSpPr>
        <p:spPr bwMode="auto">
          <a:xfrm>
            <a:off x="1" y="3720879"/>
            <a:ext cx="12192000" cy="1345350"/>
          </a:xfrm>
          <a:custGeom>
            <a:avLst/>
            <a:gdLst>
              <a:gd name="T0" fmla="*/ 1347 w 5229"/>
              <a:gd name="T1" fmla="*/ 40 h 1030"/>
              <a:gd name="T2" fmla="*/ 1020 w 5229"/>
              <a:gd name="T3" fmla="*/ 196 h 1030"/>
              <a:gd name="T4" fmla="*/ 843 w 5229"/>
              <a:gd name="T5" fmla="*/ 203 h 1030"/>
              <a:gd name="T6" fmla="*/ 512 w 5229"/>
              <a:gd name="T7" fmla="*/ 313 h 1030"/>
              <a:gd name="T8" fmla="*/ 283 w 5229"/>
              <a:gd name="T9" fmla="*/ 393 h 1030"/>
              <a:gd name="T10" fmla="*/ 0 w 5229"/>
              <a:gd name="T11" fmla="*/ 1030 h 1030"/>
              <a:gd name="T12" fmla="*/ 340 w 5229"/>
              <a:gd name="T13" fmla="*/ 922 h 1030"/>
              <a:gd name="T14" fmla="*/ 557 w 5229"/>
              <a:gd name="T15" fmla="*/ 824 h 1030"/>
              <a:gd name="T16" fmla="*/ 781 w 5229"/>
              <a:gd name="T17" fmla="*/ 680 h 1030"/>
              <a:gd name="T18" fmla="*/ 961 w 5229"/>
              <a:gd name="T19" fmla="*/ 785 h 1030"/>
              <a:gd name="T20" fmla="*/ 1152 w 5229"/>
              <a:gd name="T21" fmla="*/ 775 h 1030"/>
              <a:gd name="T22" fmla="*/ 1443 w 5229"/>
              <a:gd name="T23" fmla="*/ 888 h 1030"/>
              <a:gd name="T24" fmla="*/ 1878 w 5229"/>
              <a:gd name="T25" fmla="*/ 679 h 1030"/>
              <a:gd name="T26" fmla="*/ 2124 w 5229"/>
              <a:gd name="T27" fmla="*/ 723 h 1030"/>
              <a:gd name="T28" fmla="*/ 2814 w 5229"/>
              <a:gd name="T29" fmla="*/ 729 h 1030"/>
              <a:gd name="T30" fmla="*/ 2925 w 5229"/>
              <a:gd name="T31" fmla="*/ 850 h 1030"/>
              <a:gd name="T32" fmla="*/ 3092 w 5229"/>
              <a:gd name="T33" fmla="*/ 816 h 1030"/>
              <a:gd name="T34" fmla="*/ 3205 w 5229"/>
              <a:gd name="T35" fmla="*/ 702 h 1030"/>
              <a:gd name="T36" fmla="*/ 3348 w 5229"/>
              <a:gd name="T37" fmla="*/ 600 h 1030"/>
              <a:gd name="T38" fmla="*/ 3612 w 5229"/>
              <a:gd name="T39" fmla="*/ 862 h 1030"/>
              <a:gd name="T40" fmla="*/ 3991 w 5229"/>
              <a:gd name="T41" fmla="*/ 676 h 1030"/>
              <a:gd name="T42" fmla="*/ 4118 w 5229"/>
              <a:gd name="T43" fmla="*/ 579 h 1030"/>
              <a:gd name="T44" fmla="*/ 4586 w 5229"/>
              <a:gd name="T45" fmla="*/ 752 h 1030"/>
              <a:gd name="T46" fmla="*/ 4907 w 5229"/>
              <a:gd name="T47" fmla="*/ 857 h 1030"/>
              <a:gd name="T48" fmla="*/ 5169 w 5229"/>
              <a:gd name="T49" fmla="*/ 970 h 1030"/>
              <a:gd name="T50" fmla="*/ 5229 w 5229"/>
              <a:gd name="T51" fmla="*/ 491 h 1030"/>
              <a:gd name="T52" fmla="*/ 5053 w 5229"/>
              <a:gd name="T53" fmla="*/ 398 h 1030"/>
              <a:gd name="T54" fmla="*/ 4633 w 5229"/>
              <a:gd name="T55" fmla="*/ 228 h 1030"/>
              <a:gd name="T56" fmla="*/ 4399 w 5229"/>
              <a:gd name="T57" fmla="*/ 244 h 1030"/>
              <a:gd name="T58" fmla="*/ 4206 w 5229"/>
              <a:gd name="T59" fmla="*/ 133 h 1030"/>
              <a:gd name="T60" fmla="*/ 4082 w 5229"/>
              <a:gd name="T61" fmla="*/ 183 h 1030"/>
              <a:gd name="T62" fmla="*/ 3919 w 5229"/>
              <a:gd name="T63" fmla="*/ 177 h 1030"/>
              <a:gd name="T64" fmla="*/ 3582 w 5229"/>
              <a:gd name="T65" fmla="*/ 178 h 1030"/>
              <a:gd name="T66" fmla="*/ 3378 w 5229"/>
              <a:gd name="T67" fmla="*/ 178 h 1030"/>
              <a:gd name="T68" fmla="*/ 3154 w 5229"/>
              <a:gd name="T69" fmla="*/ 255 h 1030"/>
              <a:gd name="T70" fmla="*/ 2871 w 5229"/>
              <a:gd name="T71" fmla="*/ 187 h 1030"/>
              <a:gd name="T72" fmla="*/ 2528 w 5229"/>
              <a:gd name="T73" fmla="*/ 278 h 1030"/>
              <a:gd name="T74" fmla="*/ 2332 w 5229"/>
              <a:gd name="T75" fmla="*/ 360 h 1030"/>
              <a:gd name="T76" fmla="*/ 1889 w 5229"/>
              <a:gd name="T77" fmla="*/ 44 h 1030"/>
              <a:gd name="T78" fmla="*/ 1776 w 5229"/>
              <a:gd name="T79" fmla="*/ 141 h 1030"/>
              <a:gd name="T80" fmla="*/ 1613 w 5229"/>
              <a:gd name="T81" fmla="*/ 102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229" h="1030">
                <a:moveTo>
                  <a:pt x="1461" y="0"/>
                </a:moveTo>
                <a:lnTo>
                  <a:pt x="1347" y="40"/>
                </a:lnTo>
                <a:lnTo>
                  <a:pt x="1229" y="40"/>
                </a:lnTo>
                <a:lnTo>
                  <a:pt x="1020" y="196"/>
                </a:lnTo>
                <a:lnTo>
                  <a:pt x="963" y="170"/>
                </a:lnTo>
                <a:lnTo>
                  <a:pt x="843" y="203"/>
                </a:lnTo>
                <a:lnTo>
                  <a:pt x="614" y="317"/>
                </a:lnTo>
                <a:lnTo>
                  <a:pt x="512" y="313"/>
                </a:lnTo>
                <a:lnTo>
                  <a:pt x="433" y="273"/>
                </a:lnTo>
                <a:lnTo>
                  <a:pt x="283" y="393"/>
                </a:lnTo>
                <a:lnTo>
                  <a:pt x="0" y="499"/>
                </a:lnTo>
                <a:lnTo>
                  <a:pt x="0" y="1030"/>
                </a:lnTo>
                <a:lnTo>
                  <a:pt x="237" y="922"/>
                </a:lnTo>
                <a:lnTo>
                  <a:pt x="340" y="922"/>
                </a:lnTo>
                <a:lnTo>
                  <a:pt x="482" y="824"/>
                </a:lnTo>
                <a:lnTo>
                  <a:pt x="557" y="824"/>
                </a:lnTo>
                <a:lnTo>
                  <a:pt x="650" y="764"/>
                </a:lnTo>
                <a:lnTo>
                  <a:pt x="781" y="680"/>
                </a:lnTo>
                <a:lnTo>
                  <a:pt x="858" y="690"/>
                </a:lnTo>
                <a:lnTo>
                  <a:pt x="961" y="785"/>
                </a:lnTo>
                <a:lnTo>
                  <a:pt x="1043" y="806"/>
                </a:lnTo>
                <a:lnTo>
                  <a:pt x="1152" y="775"/>
                </a:lnTo>
                <a:lnTo>
                  <a:pt x="1255" y="836"/>
                </a:lnTo>
                <a:lnTo>
                  <a:pt x="1443" y="888"/>
                </a:lnTo>
                <a:lnTo>
                  <a:pt x="1763" y="875"/>
                </a:lnTo>
                <a:lnTo>
                  <a:pt x="1878" y="679"/>
                </a:lnTo>
                <a:lnTo>
                  <a:pt x="1982" y="594"/>
                </a:lnTo>
                <a:lnTo>
                  <a:pt x="2124" y="723"/>
                </a:lnTo>
                <a:lnTo>
                  <a:pt x="2499" y="538"/>
                </a:lnTo>
                <a:lnTo>
                  <a:pt x="2814" y="729"/>
                </a:lnTo>
                <a:lnTo>
                  <a:pt x="2845" y="800"/>
                </a:lnTo>
                <a:lnTo>
                  <a:pt x="2925" y="850"/>
                </a:lnTo>
                <a:lnTo>
                  <a:pt x="2981" y="921"/>
                </a:lnTo>
                <a:lnTo>
                  <a:pt x="3092" y="816"/>
                </a:lnTo>
                <a:lnTo>
                  <a:pt x="3111" y="729"/>
                </a:lnTo>
                <a:lnTo>
                  <a:pt x="3205" y="702"/>
                </a:lnTo>
                <a:lnTo>
                  <a:pt x="3245" y="625"/>
                </a:lnTo>
                <a:lnTo>
                  <a:pt x="3348" y="600"/>
                </a:lnTo>
                <a:lnTo>
                  <a:pt x="3491" y="698"/>
                </a:lnTo>
                <a:lnTo>
                  <a:pt x="3612" y="862"/>
                </a:lnTo>
                <a:lnTo>
                  <a:pt x="3791" y="801"/>
                </a:lnTo>
                <a:lnTo>
                  <a:pt x="3991" y="676"/>
                </a:lnTo>
                <a:lnTo>
                  <a:pt x="4071" y="658"/>
                </a:lnTo>
                <a:lnTo>
                  <a:pt x="4118" y="579"/>
                </a:lnTo>
                <a:lnTo>
                  <a:pt x="4277" y="520"/>
                </a:lnTo>
                <a:lnTo>
                  <a:pt x="4586" y="752"/>
                </a:lnTo>
                <a:lnTo>
                  <a:pt x="4765" y="857"/>
                </a:lnTo>
                <a:lnTo>
                  <a:pt x="4907" y="857"/>
                </a:lnTo>
                <a:lnTo>
                  <a:pt x="5068" y="965"/>
                </a:lnTo>
                <a:lnTo>
                  <a:pt x="5169" y="970"/>
                </a:lnTo>
                <a:lnTo>
                  <a:pt x="5229" y="1030"/>
                </a:lnTo>
                <a:lnTo>
                  <a:pt x="5229" y="491"/>
                </a:lnTo>
                <a:lnTo>
                  <a:pt x="5167" y="474"/>
                </a:lnTo>
                <a:lnTo>
                  <a:pt x="5053" y="398"/>
                </a:lnTo>
                <a:lnTo>
                  <a:pt x="4778" y="360"/>
                </a:lnTo>
                <a:lnTo>
                  <a:pt x="4633" y="228"/>
                </a:lnTo>
                <a:lnTo>
                  <a:pt x="4497" y="295"/>
                </a:lnTo>
                <a:lnTo>
                  <a:pt x="4399" y="244"/>
                </a:lnTo>
                <a:lnTo>
                  <a:pt x="4326" y="255"/>
                </a:lnTo>
                <a:lnTo>
                  <a:pt x="4206" y="133"/>
                </a:lnTo>
                <a:lnTo>
                  <a:pt x="4141" y="183"/>
                </a:lnTo>
                <a:lnTo>
                  <a:pt x="4082" y="183"/>
                </a:lnTo>
                <a:lnTo>
                  <a:pt x="3991" y="134"/>
                </a:lnTo>
                <a:lnTo>
                  <a:pt x="3919" y="177"/>
                </a:lnTo>
                <a:lnTo>
                  <a:pt x="3827" y="183"/>
                </a:lnTo>
                <a:lnTo>
                  <a:pt x="3582" y="178"/>
                </a:lnTo>
                <a:lnTo>
                  <a:pt x="3466" y="205"/>
                </a:lnTo>
                <a:lnTo>
                  <a:pt x="3378" y="178"/>
                </a:lnTo>
                <a:lnTo>
                  <a:pt x="3195" y="213"/>
                </a:lnTo>
                <a:lnTo>
                  <a:pt x="3154" y="255"/>
                </a:lnTo>
                <a:lnTo>
                  <a:pt x="2920" y="164"/>
                </a:lnTo>
                <a:lnTo>
                  <a:pt x="2871" y="187"/>
                </a:lnTo>
                <a:lnTo>
                  <a:pt x="2744" y="133"/>
                </a:lnTo>
                <a:lnTo>
                  <a:pt x="2528" y="278"/>
                </a:lnTo>
                <a:lnTo>
                  <a:pt x="2458" y="255"/>
                </a:lnTo>
                <a:lnTo>
                  <a:pt x="2332" y="360"/>
                </a:lnTo>
                <a:lnTo>
                  <a:pt x="2169" y="308"/>
                </a:lnTo>
                <a:lnTo>
                  <a:pt x="1889" y="44"/>
                </a:lnTo>
                <a:lnTo>
                  <a:pt x="1837" y="74"/>
                </a:lnTo>
                <a:lnTo>
                  <a:pt x="1776" y="141"/>
                </a:lnTo>
                <a:lnTo>
                  <a:pt x="1673" y="64"/>
                </a:lnTo>
                <a:lnTo>
                  <a:pt x="1613" y="102"/>
                </a:lnTo>
                <a:lnTo>
                  <a:pt x="1461" y="0"/>
                </a:lnTo>
                <a:close/>
              </a:path>
            </a:pathLst>
          </a:custGeom>
          <a:solidFill>
            <a:schemeClr val="accent2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" name="Freeform 13"/>
          <p:cNvSpPr>
            <a:spLocks/>
          </p:cNvSpPr>
          <p:nvPr userDrawn="1"/>
        </p:nvSpPr>
        <p:spPr bwMode="auto">
          <a:xfrm>
            <a:off x="1" y="4393865"/>
            <a:ext cx="12192000" cy="1432863"/>
          </a:xfrm>
          <a:custGeom>
            <a:avLst/>
            <a:gdLst>
              <a:gd name="T0" fmla="*/ 4118 w 5229"/>
              <a:gd name="T1" fmla="*/ 59 h 1097"/>
              <a:gd name="T2" fmla="*/ 3991 w 5229"/>
              <a:gd name="T3" fmla="*/ 156 h 1097"/>
              <a:gd name="T4" fmla="*/ 3612 w 5229"/>
              <a:gd name="T5" fmla="*/ 342 h 1097"/>
              <a:gd name="T6" fmla="*/ 3348 w 5229"/>
              <a:gd name="T7" fmla="*/ 80 h 1097"/>
              <a:gd name="T8" fmla="*/ 3205 w 5229"/>
              <a:gd name="T9" fmla="*/ 182 h 1097"/>
              <a:gd name="T10" fmla="*/ 3092 w 5229"/>
              <a:gd name="T11" fmla="*/ 296 h 1097"/>
              <a:gd name="T12" fmla="*/ 2925 w 5229"/>
              <a:gd name="T13" fmla="*/ 330 h 1097"/>
              <a:gd name="T14" fmla="*/ 2814 w 5229"/>
              <a:gd name="T15" fmla="*/ 209 h 1097"/>
              <a:gd name="T16" fmla="*/ 2124 w 5229"/>
              <a:gd name="T17" fmla="*/ 203 h 1097"/>
              <a:gd name="T18" fmla="*/ 1878 w 5229"/>
              <a:gd name="T19" fmla="*/ 159 h 1097"/>
              <a:gd name="T20" fmla="*/ 1443 w 5229"/>
              <a:gd name="T21" fmla="*/ 368 h 1097"/>
              <a:gd name="T22" fmla="*/ 1152 w 5229"/>
              <a:gd name="T23" fmla="*/ 255 h 1097"/>
              <a:gd name="T24" fmla="*/ 961 w 5229"/>
              <a:gd name="T25" fmla="*/ 265 h 1097"/>
              <a:gd name="T26" fmla="*/ 781 w 5229"/>
              <a:gd name="T27" fmla="*/ 160 h 1097"/>
              <a:gd name="T28" fmla="*/ 557 w 5229"/>
              <a:gd name="T29" fmla="*/ 304 h 1097"/>
              <a:gd name="T30" fmla="*/ 340 w 5229"/>
              <a:gd name="T31" fmla="*/ 402 h 1097"/>
              <a:gd name="T32" fmla="*/ 0 w 5229"/>
              <a:gd name="T33" fmla="*/ 510 h 1097"/>
              <a:gd name="T34" fmla="*/ 92 w 5229"/>
              <a:gd name="T35" fmla="*/ 1009 h 1097"/>
              <a:gd name="T36" fmla="*/ 530 w 5229"/>
              <a:gd name="T37" fmla="*/ 680 h 1097"/>
              <a:gd name="T38" fmla="*/ 765 w 5229"/>
              <a:gd name="T39" fmla="*/ 729 h 1097"/>
              <a:gd name="T40" fmla="*/ 1200 w 5229"/>
              <a:gd name="T41" fmla="*/ 850 h 1097"/>
              <a:gd name="T42" fmla="*/ 1358 w 5229"/>
              <a:gd name="T43" fmla="*/ 721 h 1097"/>
              <a:gd name="T44" fmla="*/ 1585 w 5229"/>
              <a:gd name="T45" fmla="*/ 651 h 1097"/>
              <a:gd name="T46" fmla="*/ 1843 w 5229"/>
              <a:gd name="T47" fmla="*/ 684 h 1097"/>
              <a:gd name="T48" fmla="*/ 2134 w 5229"/>
              <a:gd name="T49" fmla="*/ 769 h 1097"/>
              <a:gd name="T50" fmla="*/ 2281 w 5229"/>
              <a:gd name="T51" fmla="*/ 831 h 1097"/>
              <a:gd name="T52" fmla="*/ 2741 w 5229"/>
              <a:gd name="T53" fmla="*/ 808 h 1097"/>
              <a:gd name="T54" fmla="*/ 2919 w 5229"/>
              <a:gd name="T55" fmla="*/ 747 h 1097"/>
              <a:gd name="T56" fmla="*/ 3056 w 5229"/>
              <a:gd name="T57" fmla="*/ 639 h 1097"/>
              <a:gd name="T58" fmla="*/ 3223 w 5229"/>
              <a:gd name="T59" fmla="*/ 662 h 1097"/>
              <a:gd name="T60" fmla="*/ 3371 w 5229"/>
              <a:gd name="T61" fmla="*/ 653 h 1097"/>
              <a:gd name="T62" fmla="*/ 3618 w 5229"/>
              <a:gd name="T63" fmla="*/ 612 h 1097"/>
              <a:gd name="T64" fmla="*/ 3849 w 5229"/>
              <a:gd name="T65" fmla="*/ 739 h 1097"/>
              <a:gd name="T66" fmla="*/ 4143 w 5229"/>
              <a:gd name="T67" fmla="*/ 778 h 1097"/>
              <a:gd name="T68" fmla="*/ 4425 w 5229"/>
              <a:gd name="T69" fmla="*/ 814 h 1097"/>
              <a:gd name="T70" fmla="*/ 4607 w 5229"/>
              <a:gd name="T71" fmla="*/ 831 h 1097"/>
              <a:gd name="T72" fmla="*/ 4773 w 5229"/>
              <a:gd name="T73" fmla="*/ 787 h 1097"/>
              <a:gd name="T74" fmla="*/ 4976 w 5229"/>
              <a:gd name="T75" fmla="*/ 932 h 1097"/>
              <a:gd name="T76" fmla="*/ 5229 w 5229"/>
              <a:gd name="T77" fmla="*/ 510 h 1097"/>
              <a:gd name="T78" fmla="*/ 5068 w 5229"/>
              <a:gd name="T79" fmla="*/ 445 h 1097"/>
              <a:gd name="T80" fmla="*/ 4765 w 5229"/>
              <a:gd name="T81" fmla="*/ 337 h 1097"/>
              <a:gd name="T82" fmla="*/ 4277 w 5229"/>
              <a:gd name="T83" fmla="*/ 0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229" h="1097">
                <a:moveTo>
                  <a:pt x="4277" y="0"/>
                </a:moveTo>
                <a:lnTo>
                  <a:pt x="4118" y="59"/>
                </a:lnTo>
                <a:lnTo>
                  <a:pt x="4071" y="138"/>
                </a:lnTo>
                <a:lnTo>
                  <a:pt x="3991" y="156"/>
                </a:lnTo>
                <a:lnTo>
                  <a:pt x="3791" y="281"/>
                </a:lnTo>
                <a:lnTo>
                  <a:pt x="3612" y="342"/>
                </a:lnTo>
                <a:lnTo>
                  <a:pt x="3491" y="178"/>
                </a:lnTo>
                <a:lnTo>
                  <a:pt x="3348" y="80"/>
                </a:lnTo>
                <a:lnTo>
                  <a:pt x="3245" y="105"/>
                </a:lnTo>
                <a:lnTo>
                  <a:pt x="3205" y="182"/>
                </a:lnTo>
                <a:lnTo>
                  <a:pt x="3111" y="209"/>
                </a:lnTo>
                <a:lnTo>
                  <a:pt x="3092" y="296"/>
                </a:lnTo>
                <a:lnTo>
                  <a:pt x="2981" y="401"/>
                </a:lnTo>
                <a:lnTo>
                  <a:pt x="2925" y="330"/>
                </a:lnTo>
                <a:lnTo>
                  <a:pt x="2845" y="280"/>
                </a:lnTo>
                <a:lnTo>
                  <a:pt x="2814" y="209"/>
                </a:lnTo>
                <a:lnTo>
                  <a:pt x="2499" y="18"/>
                </a:lnTo>
                <a:lnTo>
                  <a:pt x="2124" y="203"/>
                </a:lnTo>
                <a:lnTo>
                  <a:pt x="1982" y="74"/>
                </a:lnTo>
                <a:lnTo>
                  <a:pt x="1878" y="159"/>
                </a:lnTo>
                <a:lnTo>
                  <a:pt x="1763" y="355"/>
                </a:lnTo>
                <a:lnTo>
                  <a:pt x="1443" y="368"/>
                </a:lnTo>
                <a:lnTo>
                  <a:pt x="1255" y="316"/>
                </a:lnTo>
                <a:lnTo>
                  <a:pt x="1152" y="255"/>
                </a:lnTo>
                <a:lnTo>
                  <a:pt x="1043" y="286"/>
                </a:lnTo>
                <a:lnTo>
                  <a:pt x="961" y="265"/>
                </a:lnTo>
                <a:lnTo>
                  <a:pt x="858" y="170"/>
                </a:lnTo>
                <a:lnTo>
                  <a:pt x="781" y="160"/>
                </a:lnTo>
                <a:lnTo>
                  <a:pt x="650" y="244"/>
                </a:lnTo>
                <a:lnTo>
                  <a:pt x="557" y="304"/>
                </a:lnTo>
                <a:lnTo>
                  <a:pt x="482" y="304"/>
                </a:lnTo>
                <a:lnTo>
                  <a:pt x="340" y="402"/>
                </a:lnTo>
                <a:lnTo>
                  <a:pt x="237" y="402"/>
                </a:lnTo>
                <a:lnTo>
                  <a:pt x="0" y="510"/>
                </a:lnTo>
                <a:lnTo>
                  <a:pt x="0" y="1097"/>
                </a:lnTo>
                <a:lnTo>
                  <a:pt x="92" y="1009"/>
                </a:lnTo>
                <a:lnTo>
                  <a:pt x="198" y="880"/>
                </a:lnTo>
                <a:lnTo>
                  <a:pt x="530" y="680"/>
                </a:lnTo>
                <a:lnTo>
                  <a:pt x="624" y="736"/>
                </a:lnTo>
                <a:lnTo>
                  <a:pt x="765" y="729"/>
                </a:lnTo>
                <a:lnTo>
                  <a:pt x="958" y="860"/>
                </a:lnTo>
                <a:lnTo>
                  <a:pt x="1200" y="850"/>
                </a:lnTo>
                <a:lnTo>
                  <a:pt x="1307" y="689"/>
                </a:lnTo>
                <a:lnTo>
                  <a:pt x="1358" y="721"/>
                </a:lnTo>
                <a:lnTo>
                  <a:pt x="1526" y="599"/>
                </a:lnTo>
                <a:lnTo>
                  <a:pt x="1585" y="651"/>
                </a:lnTo>
                <a:lnTo>
                  <a:pt x="1677" y="612"/>
                </a:lnTo>
                <a:lnTo>
                  <a:pt x="1843" y="684"/>
                </a:lnTo>
                <a:lnTo>
                  <a:pt x="1971" y="814"/>
                </a:lnTo>
                <a:lnTo>
                  <a:pt x="2134" y="769"/>
                </a:lnTo>
                <a:lnTo>
                  <a:pt x="2190" y="859"/>
                </a:lnTo>
                <a:lnTo>
                  <a:pt x="2281" y="831"/>
                </a:lnTo>
                <a:lnTo>
                  <a:pt x="2500" y="934"/>
                </a:lnTo>
                <a:lnTo>
                  <a:pt x="2741" y="808"/>
                </a:lnTo>
                <a:lnTo>
                  <a:pt x="2816" y="800"/>
                </a:lnTo>
                <a:lnTo>
                  <a:pt x="2919" y="747"/>
                </a:lnTo>
                <a:lnTo>
                  <a:pt x="2953" y="689"/>
                </a:lnTo>
                <a:lnTo>
                  <a:pt x="3056" y="639"/>
                </a:lnTo>
                <a:lnTo>
                  <a:pt x="3123" y="623"/>
                </a:lnTo>
                <a:lnTo>
                  <a:pt x="3223" y="662"/>
                </a:lnTo>
                <a:lnTo>
                  <a:pt x="3299" y="599"/>
                </a:lnTo>
                <a:lnTo>
                  <a:pt x="3371" y="653"/>
                </a:lnTo>
                <a:lnTo>
                  <a:pt x="3545" y="602"/>
                </a:lnTo>
                <a:lnTo>
                  <a:pt x="3618" y="612"/>
                </a:lnTo>
                <a:lnTo>
                  <a:pt x="3806" y="772"/>
                </a:lnTo>
                <a:lnTo>
                  <a:pt x="3849" y="739"/>
                </a:lnTo>
                <a:lnTo>
                  <a:pt x="4007" y="859"/>
                </a:lnTo>
                <a:lnTo>
                  <a:pt x="4143" y="778"/>
                </a:lnTo>
                <a:lnTo>
                  <a:pt x="4349" y="792"/>
                </a:lnTo>
                <a:lnTo>
                  <a:pt x="4425" y="814"/>
                </a:lnTo>
                <a:lnTo>
                  <a:pt x="4499" y="729"/>
                </a:lnTo>
                <a:lnTo>
                  <a:pt x="4607" y="831"/>
                </a:lnTo>
                <a:lnTo>
                  <a:pt x="4734" y="764"/>
                </a:lnTo>
                <a:lnTo>
                  <a:pt x="4773" y="787"/>
                </a:lnTo>
                <a:lnTo>
                  <a:pt x="4821" y="762"/>
                </a:lnTo>
                <a:lnTo>
                  <a:pt x="4976" y="932"/>
                </a:lnTo>
                <a:lnTo>
                  <a:pt x="5229" y="1079"/>
                </a:lnTo>
                <a:lnTo>
                  <a:pt x="5229" y="510"/>
                </a:lnTo>
                <a:lnTo>
                  <a:pt x="5169" y="450"/>
                </a:lnTo>
                <a:lnTo>
                  <a:pt x="5068" y="445"/>
                </a:lnTo>
                <a:lnTo>
                  <a:pt x="4907" y="337"/>
                </a:lnTo>
                <a:lnTo>
                  <a:pt x="4765" y="337"/>
                </a:lnTo>
                <a:lnTo>
                  <a:pt x="4586" y="232"/>
                </a:lnTo>
                <a:lnTo>
                  <a:pt x="4277" y="0"/>
                </a:lnTo>
                <a:close/>
              </a:path>
            </a:pathLst>
          </a:custGeom>
          <a:solidFill>
            <a:schemeClr val="accent2">
              <a:lumMod val="75000"/>
              <a:alpha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" name="Freeform 17"/>
          <p:cNvSpPr>
            <a:spLocks/>
          </p:cNvSpPr>
          <p:nvPr userDrawn="1"/>
        </p:nvSpPr>
        <p:spPr bwMode="auto">
          <a:xfrm>
            <a:off x="-6095" y="5170038"/>
            <a:ext cx="12204195" cy="1744527"/>
          </a:xfrm>
          <a:custGeom>
            <a:avLst/>
            <a:gdLst>
              <a:gd name="T0" fmla="*/ 1526 w 5229"/>
              <a:gd name="T1" fmla="*/ 0 h 1841"/>
              <a:gd name="T2" fmla="*/ 1358 w 5229"/>
              <a:gd name="T3" fmla="*/ 122 h 1841"/>
              <a:gd name="T4" fmla="*/ 1307 w 5229"/>
              <a:gd name="T5" fmla="*/ 90 h 1841"/>
              <a:gd name="T6" fmla="*/ 1200 w 5229"/>
              <a:gd name="T7" fmla="*/ 251 h 1841"/>
              <a:gd name="T8" fmla="*/ 958 w 5229"/>
              <a:gd name="T9" fmla="*/ 261 h 1841"/>
              <a:gd name="T10" fmla="*/ 765 w 5229"/>
              <a:gd name="T11" fmla="*/ 130 h 1841"/>
              <a:gd name="T12" fmla="*/ 624 w 5229"/>
              <a:gd name="T13" fmla="*/ 137 h 1841"/>
              <a:gd name="T14" fmla="*/ 530 w 5229"/>
              <a:gd name="T15" fmla="*/ 81 h 1841"/>
              <a:gd name="T16" fmla="*/ 198 w 5229"/>
              <a:gd name="T17" fmla="*/ 281 h 1841"/>
              <a:gd name="T18" fmla="*/ 92 w 5229"/>
              <a:gd name="T19" fmla="*/ 410 h 1841"/>
              <a:gd name="T20" fmla="*/ 0 w 5229"/>
              <a:gd name="T21" fmla="*/ 498 h 1841"/>
              <a:gd name="T22" fmla="*/ 0 w 5229"/>
              <a:gd name="T23" fmla="*/ 1841 h 1841"/>
              <a:gd name="T24" fmla="*/ 5229 w 5229"/>
              <a:gd name="T25" fmla="*/ 1841 h 1841"/>
              <a:gd name="T26" fmla="*/ 5229 w 5229"/>
              <a:gd name="T27" fmla="*/ 480 h 1841"/>
              <a:gd name="T28" fmla="*/ 4976 w 5229"/>
              <a:gd name="T29" fmla="*/ 333 h 1841"/>
              <a:gd name="T30" fmla="*/ 4821 w 5229"/>
              <a:gd name="T31" fmla="*/ 163 h 1841"/>
              <a:gd name="T32" fmla="*/ 4773 w 5229"/>
              <a:gd name="T33" fmla="*/ 188 h 1841"/>
              <a:gd name="T34" fmla="*/ 4734 w 5229"/>
              <a:gd name="T35" fmla="*/ 165 h 1841"/>
              <a:gd name="T36" fmla="*/ 4607 w 5229"/>
              <a:gd name="T37" fmla="*/ 232 h 1841"/>
              <a:gd name="T38" fmla="*/ 4499 w 5229"/>
              <a:gd name="T39" fmla="*/ 130 h 1841"/>
              <a:gd name="T40" fmla="*/ 4425 w 5229"/>
              <a:gd name="T41" fmla="*/ 215 h 1841"/>
              <a:gd name="T42" fmla="*/ 4349 w 5229"/>
              <a:gd name="T43" fmla="*/ 193 h 1841"/>
              <a:gd name="T44" fmla="*/ 4143 w 5229"/>
              <a:gd name="T45" fmla="*/ 179 h 1841"/>
              <a:gd name="T46" fmla="*/ 4007 w 5229"/>
              <a:gd name="T47" fmla="*/ 260 h 1841"/>
              <a:gd name="T48" fmla="*/ 3849 w 5229"/>
              <a:gd name="T49" fmla="*/ 140 h 1841"/>
              <a:gd name="T50" fmla="*/ 3806 w 5229"/>
              <a:gd name="T51" fmla="*/ 173 h 1841"/>
              <a:gd name="T52" fmla="*/ 3618 w 5229"/>
              <a:gd name="T53" fmla="*/ 13 h 1841"/>
              <a:gd name="T54" fmla="*/ 3545 w 5229"/>
              <a:gd name="T55" fmla="*/ 3 h 1841"/>
              <a:gd name="T56" fmla="*/ 3371 w 5229"/>
              <a:gd name="T57" fmla="*/ 54 h 1841"/>
              <a:gd name="T58" fmla="*/ 3299 w 5229"/>
              <a:gd name="T59" fmla="*/ 0 h 1841"/>
              <a:gd name="T60" fmla="*/ 3223 w 5229"/>
              <a:gd name="T61" fmla="*/ 63 h 1841"/>
              <a:gd name="T62" fmla="*/ 3123 w 5229"/>
              <a:gd name="T63" fmla="*/ 24 h 1841"/>
              <a:gd name="T64" fmla="*/ 3056 w 5229"/>
              <a:gd name="T65" fmla="*/ 40 h 1841"/>
              <a:gd name="T66" fmla="*/ 2953 w 5229"/>
              <a:gd name="T67" fmla="*/ 90 h 1841"/>
              <a:gd name="T68" fmla="*/ 2919 w 5229"/>
              <a:gd name="T69" fmla="*/ 148 h 1841"/>
              <a:gd name="T70" fmla="*/ 2816 w 5229"/>
              <a:gd name="T71" fmla="*/ 201 h 1841"/>
              <a:gd name="T72" fmla="*/ 2741 w 5229"/>
              <a:gd name="T73" fmla="*/ 209 h 1841"/>
              <a:gd name="T74" fmla="*/ 2500 w 5229"/>
              <a:gd name="T75" fmla="*/ 335 h 1841"/>
              <a:gd name="T76" fmla="*/ 2281 w 5229"/>
              <a:gd name="T77" fmla="*/ 232 h 1841"/>
              <a:gd name="T78" fmla="*/ 2190 w 5229"/>
              <a:gd name="T79" fmla="*/ 260 h 1841"/>
              <a:gd name="T80" fmla="*/ 2134 w 5229"/>
              <a:gd name="T81" fmla="*/ 170 h 1841"/>
              <a:gd name="T82" fmla="*/ 1971 w 5229"/>
              <a:gd name="T83" fmla="*/ 215 h 1841"/>
              <a:gd name="T84" fmla="*/ 1843 w 5229"/>
              <a:gd name="T85" fmla="*/ 85 h 1841"/>
              <a:gd name="T86" fmla="*/ 1677 w 5229"/>
              <a:gd name="T87" fmla="*/ 13 h 1841"/>
              <a:gd name="T88" fmla="*/ 1585 w 5229"/>
              <a:gd name="T89" fmla="*/ 52 h 1841"/>
              <a:gd name="T90" fmla="*/ 1526 w 5229"/>
              <a:gd name="T91" fmla="*/ 0 h 1841"/>
              <a:gd name="connsiteX0" fmla="*/ 2918 w 10000"/>
              <a:gd name="connsiteY0" fmla="*/ 0 h 10000"/>
              <a:gd name="connsiteX1" fmla="*/ 2597 w 10000"/>
              <a:gd name="connsiteY1" fmla="*/ 663 h 10000"/>
              <a:gd name="connsiteX2" fmla="*/ 2500 w 10000"/>
              <a:gd name="connsiteY2" fmla="*/ 489 h 10000"/>
              <a:gd name="connsiteX3" fmla="*/ 2295 w 10000"/>
              <a:gd name="connsiteY3" fmla="*/ 1363 h 10000"/>
              <a:gd name="connsiteX4" fmla="*/ 1832 w 10000"/>
              <a:gd name="connsiteY4" fmla="*/ 1418 h 10000"/>
              <a:gd name="connsiteX5" fmla="*/ 1463 w 10000"/>
              <a:gd name="connsiteY5" fmla="*/ 706 h 10000"/>
              <a:gd name="connsiteX6" fmla="*/ 1193 w 10000"/>
              <a:gd name="connsiteY6" fmla="*/ 744 h 10000"/>
              <a:gd name="connsiteX7" fmla="*/ 1014 w 10000"/>
              <a:gd name="connsiteY7" fmla="*/ 440 h 10000"/>
              <a:gd name="connsiteX8" fmla="*/ 379 w 10000"/>
              <a:gd name="connsiteY8" fmla="*/ 1526 h 10000"/>
              <a:gd name="connsiteX9" fmla="*/ 176 w 10000"/>
              <a:gd name="connsiteY9" fmla="*/ 2227 h 10000"/>
              <a:gd name="connsiteX10" fmla="*/ 0 w 10000"/>
              <a:gd name="connsiteY10" fmla="*/ 2705 h 10000"/>
              <a:gd name="connsiteX11" fmla="*/ 2053 w 10000"/>
              <a:gd name="connsiteY11" fmla="*/ 8742 h 10000"/>
              <a:gd name="connsiteX12" fmla="*/ 10000 w 10000"/>
              <a:gd name="connsiteY12" fmla="*/ 10000 h 10000"/>
              <a:gd name="connsiteX13" fmla="*/ 10000 w 10000"/>
              <a:gd name="connsiteY13" fmla="*/ 2607 h 10000"/>
              <a:gd name="connsiteX14" fmla="*/ 9516 w 10000"/>
              <a:gd name="connsiteY14" fmla="*/ 1809 h 10000"/>
              <a:gd name="connsiteX15" fmla="*/ 9220 w 10000"/>
              <a:gd name="connsiteY15" fmla="*/ 885 h 10000"/>
              <a:gd name="connsiteX16" fmla="*/ 9128 w 10000"/>
              <a:gd name="connsiteY16" fmla="*/ 1021 h 10000"/>
              <a:gd name="connsiteX17" fmla="*/ 9053 w 10000"/>
              <a:gd name="connsiteY17" fmla="*/ 896 h 10000"/>
              <a:gd name="connsiteX18" fmla="*/ 8810 w 10000"/>
              <a:gd name="connsiteY18" fmla="*/ 1260 h 10000"/>
              <a:gd name="connsiteX19" fmla="*/ 8604 w 10000"/>
              <a:gd name="connsiteY19" fmla="*/ 706 h 10000"/>
              <a:gd name="connsiteX20" fmla="*/ 8462 w 10000"/>
              <a:gd name="connsiteY20" fmla="*/ 1168 h 10000"/>
              <a:gd name="connsiteX21" fmla="*/ 8317 w 10000"/>
              <a:gd name="connsiteY21" fmla="*/ 1048 h 10000"/>
              <a:gd name="connsiteX22" fmla="*/ 7923 w 10000"/>
              <a:gd name="connsiteY22" fmla="*/ 972 h 10000"/>
              <a:gd name="connsiteX23" fmla="*/ 7663 w 10000"/>
              <a:gd name="connsiteY23" fmla="*/ 1412 h 10000"/>
              <a:gd name="connsiteX24" fmla="*/ 7361 w 10000"/>
              <a:gd name="connsiteY24" fmla="*/ 760 h 10000"/>
              <a:gd name="connsiteX25" fmla="*/ 7279 w 10000"/>
              <a:gd name="connsiteY25" fmla="*/ 940 h 10000"/>
              <a:gd name="connsiteX26" fmla="*/ 6919 w 10000"/>
              <a:gd name="connsiteY26" fmla="*/ 71 h 10000"/>
              <a:gd name="connsiteX27" fmla="*/ 6779 w 10000"/>
              <a:gd name="connsiteY27" fmla="*/ 16 h 10000"/>
              <a:gd name="connsiteX28" fmla="*/ 6447 w 10000"/>
              <a:gd name="connsiteY28" fmla="*/ 293 h 10000"/>
              <a:gd name="connsiteX29" fmla="*/ 6309 w 10000"/>
              <a:gd name="connsiteY29" fmla="*/ 0 h 10000"/>
              <a:gd name="connsiteX30" fmla="*/ 6164 w 10000"/>
              <a:gd name="connsiteY30" fmla="*/ 342 h 10000"/>
              <a:gd name="connsiteX31" fmla="*/ 5972 w 10000"/>
              <a:gd name="connsiteY31" fmla="*/ 130 h 10000"/>
              <a:gd name="connsiteX32" fmla="*/ 5844 w 10000"/>
              <a:gd name="connsiteY32" fmla="*/ 217 h 10000"/>
              <a:gd name="connsiteX33" fmla="*/ 5647 w 10000"/>
              <a:gd name="connsiteY33" fmla="*/ 489 h 10000"/>
              <a:gd name="connsiteX34" fmla="*/ 5582 w 10000"/>
              <a:gd name="connsiteY34" fmla="*/ 804 h 10000"/>
              <a:gd name="connsiteX35" fmla="*/ 5385 w 10000"/>
              <a:gd name="connsiteY35" fmla="*/ 1092 h 10000"/>
              <a:gd name="connsiteX36" fmla="*/ 5242 w 10000"/>
              <a:gd name="connsiteY36" fmla="*/ 1135 h 10000"/>
              <a:gd name="connsiteX37" fmla="*/ 4781 w 10000"/>
              <a:gd name="connsiteY37" fmla="*/ 1820 h 10000"/>
              <a:gd name="connsiteX38" fmla="*/ 4362 w 10000"/>
              <a:gd name="connsiteY38" fmla="*/ 1260 h 10000"/>
              <a:gd name="connsiteX39" fmla="*/ 4188 w 10000"/>
              <a:gd name="connsiteY39" fmla="*/ 1412 h 10000"/>
              <a:gd name="connsiteX40" fmla="*/ 4081 w 10000"/>
              <a:gd name="connsiteY40" fmla="*/ 923 h 10000"/>
              <a:gd name="connsiteX41" fmla="*/ 3769 w 10000"/>
              <a:gd name="connsiteY41" fmla="*/ 1168 h 10000"/>
              <a:gd name="connsiteX42" fmla="*/ 3525 w 10000"/>
              <a:gd name="connsiteY42" fmla="*/ 462 h 10000"/>
              <a:gd name="connsiteX43" fmla="*/ 3207 w 10000"/>
              <a:gd name="connsiteY43" fmla="*/ 71 h 10000"/>
              <a:gd name="connsiteX44" fmla="*/ 3031 w 10000"/>
              <a:gd name="connsiteY44" fmla="*/ 282 h 10000"/>
              <a:gd name="connsiteX45" fmla="*/ 2918 w 10000"/>
              <a:gd name="connsiteY45" fmla="*/ 0 h 10000"/>
              <a:gd name="connsiteX0" fmla="*/ 2923 w 10005"/>
              <a:gd name="connsiteY0" fmla="*/ 0 h 10000"/>
              <a:gd name="connsiteX1" fmla="*/ 2602 w 10005"/>
              <a:gd name="connsiteY1" fmla="*/ 663 h 10000"/>
              <a:gd name="connsiteX2" fmla="*/ 2505 w 10005"/>
              <a:gd name="connsiteY2" fmla="*/ 489 h 10000"/>
              <a:gd name="connsiteX3" fmla="*/ 2300 w 10005"/>
              <a:gd name="connsiteY3" fmla="*/ 1363 h 10000"/>
              <a:gd name="connsiteX4" fmla="*/ 1837 w 10005"/>
              <a:gd name="connsiteY4" fmla="*/ 1418 h 10000"/>
              <a:gd name="connsiteX5" fmla="*/ 1468 w 10005"/>
              <a:gd name="connsiteY5" fmla="*/ 706 h 10000"/>
              <a:gd name="connsiteX6" fmla="*/ 1198 w 10005"/>
              <a:gd name="connsiteY6" fmla="*/ 744 h 10000"/>
              <a:gd name="connsiteX7" fmla="*/ 1019 w 10005"/>
              <a:gd name="connsiteY7" fmla="*/ 440 h 10000"/>
              <a:gd name="connsiteX8" fmla="*/ 384 w 10005"/>
              <a:gd name="connsiteY8" fmla="*/ 1526 h 10000"/>
              <a:gd name="connsiteX9" fmla="*/ 181 w 10005"/>
              <a:gd name="connsiteY9" fmla="*/ 2227 h 10000"/>
              <a:gd name="connsiteX10" fmla="*/ 5 w 10005"/>
              <a:gd name="connsiteY10" fmla="*/ 2705 h 10000"/>
              <a:gd name="connsiteX11" fmla="*/ 0 w 10005"/>
              <a:gd name="connsiteY11" fmla="*/ 7255 h 10000"/>
              <a:gd name="connsiteX12" fmla="*/ 10005 w 10005"/>
              <a:gd name="connsiteY12" fmla="*/ 10000 h 10000"/>
              <a:gd name="connsiteX13" fmla="*/ 10005 w 10005"/>
              <a:gd name="connsiteY13" fmla="*/ 2607 h 10000"/>
              <a:gd name="connsiteX14" fmla="*/ 9521 w 10005"/>
              <a:gd name="connsiteY14" fmla="*/ 1809 h 10000"/>
              <a:gd name="connsiteX15" fmla="*/ 9225 w 10005"/>
              <a:gd name="connsiteY15" fmla="*/ 885 h 10000"/>
              <a:gd name="connsiteX16" fmla="*/ 9133 w 10005"/>
              <a:gd name="connsiteY16" fmla="*/ 1021 h 10000"/>
              <a:gd name="connsiteX17" fmla="*/ 9058 w 10005"/>
              <a:gd name="connsiteY17" fmla="*/ 896 h 10000"/>
              <a:gd name="connsiteX18" fmla="*/ 8815 w 10005"/>
              <a:gd name="connsiteY18" fmla="*/ 1260 h 10000"/>
              <a:gd name="connsiteX19" fmla="*/ 8609 w 10005"/>
              <a:gd name="connsiteY19" fmla="*/ 706 h 10000"/>
              <a:gd name="connsiteX20" fmla="*/ 8467 w 10005"/>
              <a:gd name="connsiteY20" fmla="*/ 1168 h 10000"/>
              <a:gd name="connsiteX21" fmla="*/ 8322 w 10005"/>
              <a:gd name="connsiteY21" fmla="*/ 1048 h 10000"/>
              <a:gd name="connsiteX22" fmla="*/ 7928 w 10005"/>
              <a:gd name="connsiteY22" fmla="*/ 972 h 10000"/>
              <a:gd name="connsiteX23" fmla="*/ 7668 w 10005"/>
              <a:gd name="connsiteY23" fmla="*/ 1412 h 10000"/>
              <a:gd name="connsiteX24" fmla="*/ 7366 w 10005"/>
              <a:gd name="connsiteY24" fmla="*/ 760 h 10000"/>
              <a:gd name="connsiteX25" fmla="*/ 7284 w 10005"/>
              <a:gd name="connsiteY25" fmla="*/ 940 h 10000"/>
              <a:gd name="connsiteX26" fmla="*/ 6924 w 10005"/>
              <a:gd name="connsiteY26" fmla="*/ 71 h 10000"/>
              <a:gd name="connsiteX27" fmla="*/ 6784 w 10005"/>
              <a:gd name="connsiteY27" fmla="*/ 16 h 10000"/>
              <a:gd name="connsiteX28" fmla="*/ 6452 w 10005"/>
              <a:gd name="connsiteY28" fmla="*/ 293 h 10000"/>
              <a:gd name="connsiteX29" fmla="*/ 6314 w 10005"/>
              <a:gd name="connsiteY29" fmla="*/ 0 h 10000"/>
              <a:gd name="connsiteX30" fmla="*/ 6169 w 10005"/>
              <a:gd name="connsiteY30" fmla="*/ 342 h 10000"/>
              <a:gd name="connsiteX31" fmla="*/ 5977 w 10005"/>
              <a:gd name="connsiteY31" fmla="*/ 130 h 10000"/>
              <a:gd name="connsiteX32" fmla="*/ 5849 w 10005"/>
              <a:gd name="connsiteY32" fmla="*/ 217 h 10000"/>
              <a:gd name="connsiteX33" fmla="*/ 5652 w 10005"/>
              <a:gd name="connsiteY33" fmla="*/ 489 h 10000"/>
              <a:gd name="connsiteX34" fmla="*/ 5587 w 10005"/>
              <a:gd name="connsiteY34" fmla="*/ 804 h 10000"/>
              <a:gd name="connsiteX35" fmla="*/ 5390 w 10005"/>
              <a:gd name="connsiteY35" fmla="*/ 1092 h 10000"/>
              <a:gd name="connsiteX36" fmla="*/ 5247 w 10005"/>
              <a:gd name="connsiteY36" fmla="*/ 1135 h 10000"/>
              <a:gd name="connsiteX37" fmla="*/ 4786 w 10005"/>
              <a:gd name="connsiteY37" fmla="*/ 1820 h 10000"/>
              <a:gd name="connsiteX38" fmla="*/ 4367 w 10005"/>
              <a:gd name="connsiteY38" fmla="*/ 1260 h 10000"/>
              <a:gd name="connsiteX39" fmla="*/ 4193 w 10005"/>
              <a:gd name="connsiteY39" fmla="*/ 1412 h 10000"/>
              <a:gd name="connsiteX40" fmla="*/ 4086 w 10005"/>
              <a:gd name="connsiteY40" fmla="*/ 923 h 10000"/>
              <a:gd name="connsiteX41" fmla="*/ 3774 w 10005"/>
              <a:gd name="connsiteY41" fmla="*/ 1168 h 10000"/>
              <a:gd name="connsiteX42" fmla="*/ 3530 w 10005"/>
              <a:gd name="connsiteY42" fmla="*/ 462 h 10000"/>
              <a:gd name="connsiteX43" fmla="*/ 3212 w 10005"/>
              <a:gd name="connsiteY43" fmla="*/ 71 h 10000"/>
              <a:gd name="connsiteX44" fmla="*/ 3036 w 10005"/>
              <a:gd name="connsiteY44" fmla="*/ 282 h 10000"/>
              <a:gd name="connsiteX45" fmla="*/ 2923 w 10005"/>
              <a:gd name="connsiteY45" fmla="*/ 0 h 10000"/>
              <a:gd name="connsiteX0" fmla="*/ 2923 w 10005"/>
              <a:gd name="connsiteY0" fmla="*/ 0 h 8027"/>
              <a:gd name="connsiteX1" fmla="*/ 2602 w 10005"/>
              <a:gd name="connsiteY1" fmla="*/ 663 h 8027"/>
              <a:gd name="connsiteX2" fmla="*/ 2505 w 10005"/>
              <a:gd name="connsiteY2" fmla="*/ 489 h 8027"/>
              <a:gd name="connsiteX3" fmla="*/ 2300 w 10005"/>
              <a:gd name="connsiteY3" fmla="*/ 1363 h 8027"/>
              <a:gd name="connsiteX4" fmla="*/ 1837 w 10005"/>
              <a:gd name="connsiteY4" fmla="*/ 1418 h 8027"/>
              <a:gd name="connsiteX5" fmla="*/ 1468 w 10005"/>
              <a:gd name="connsiteY5" fmla="*/ 706 h 8027"/>
              <a:gd name="connsiteX6" fmla="*/ 1198 w 10005"/>
              <a:gd name="connsiteY6" fmla="*/ 744 h 8027"/>
              <a:gd name="connsiteX7" fmla="*/ 1019 w 10005"/>
              <a:gd name="connsiteY7" fmla="*/ 440 h 8027"/>
              <a:gd name="connsiteX8" fmla="*/ 384 w 10005"/>
              <a:gd name="connsiteY8" fmla="*/ 1526 h 8027"/>
              <a:gd name="connsiteX9" fmla="*/ 181 w 10005"/>
              <a:gd name="connsiteY9" fmla="*/ 2227 h 8027"/>
              <a:gd name="connsiteX10" fmla="*/ 5 w 10005"/>
              <a:gd name="connsiteY10" fmla="*/ 2705 h 8027"/>
              <a:gd name="connsiteX11" fmla="*/ 0 w 10005"/>
              <a:gd name="connsiteY11" fmla="*/ 7255 h 8027"/>
              <a:gd name="connsiteX12" fmla="*/ 6204 w 10005"/>
              <a:gd name="connsiteY12" fmla="*/ 8027 h 8027"/>
              <a:gd name="connsiteX13" fmla="*/ 10005 w 10005"/>
              <a:gd name="connsiteY13" fmla="*/ 2607 h 8027"/>
              <a:gd name="connsiteX14" fmla="*/ 9521 w 10005"/>
              <a:gd name="connsiteY14" fmla="*/ 1809 h 8027"/>
              <a:gd name="connsiteX15" fmla="*/ 9225 w 10005"/>
              <a:gd name="connsiteY15" fmla="*/ 885 h 8027"/>
              <a:gd name="connsiteX16" fmla="*/ 9133 w 10005"/>
              <a:gd name="connsiteY16" fmla="*/ 1021 h 8027"/>
              <a:gd name="connsiteX17" fmla="*/ 9058 w 10005"/>
              <a:gd name="connsiteY17" fmla="*/ 896 h 8027"/>
              <a:gd name="connsiteX18" fmla="*/ 8815 w 10005"/>
              <a:gd name="connsiteY18" fmla="*/ 1260 h 8027"/>
              <a:gd name="connsiteX19" fmla="*/ 8609 w 10005"/>
              <a:gd name="connsiteY19" fmla="*/ 706 h 8027"/>
              <a:gd name="connsiteX20" fmla="*/ 8467 w 10005"/>
              <a:gd name="connsiteY20" fmla="*/ 1168 h 8027"/>
              <a:gd name="connsiteX21" fmla="*/ 8322 w 10005"/>
              <a:gd name="connsiteY21" fmla="*/ 1048 h 8027"/>
              <a:gd name="connsiteX22" fmla="*/ 7928 w 10005"/>
              <a:gd name="connsiteY22" fmla="*/ 972 h 8027"/>
              <a:gd name="connsiteX23" fmla="*/ 7668 w 10005"/>
              <a:gd name="connsiteY23" fmla="*/ 1412 h 8027"/>
              <a:gd name="connsiteX24" fmla="*/ 7366 w 10005"/>
              <a:gd name="connsiteY24" fmla="*/ 760 h 8027"/>
              <a:gd name="connsiteX25" fmla="*/ 7284 w 10005"/>
              <a:gd name="connsiteY25" fmla="*/ 940 h 8027"/>
              <a:gd name="connsiteX26" fmla="*/ 6924 w 10005"/>
              <a:gd name="connsiteY26" fmla="*/ 71 h 8027"/>
              <a:gd name="connsiteX27" fmla="*/ 6784 w 10005"/>
              <a:gd name="connsiteY27" fmla="*/ 16 h 8027"/>
              <a:gd name="connsiteX28" fmla="*/ 6452 w 10005"/>
              <a:gd name="connsiteY28" fmla="*/ 293 h 8027"/>
              <a:gd name="connsiteX29" fmla="*/ 6314 w 10005"/>
              <a:gd name="connsiteY29" fmla="*/ 0 h 8027"/>
              <a:gd name="connsiteX30" fmla="*/ 6169 w 10005"/>
              <a:gd name="connsiteY30" fmla="*/ 342 h 8027"/>
              <a:gd name="connsiteX31" fmla="*/ 5977 w 10005"/>
              <a:gd name="connsiteY31" fmla="*/ 130 h 8027"/>
              <a:gd name="connsiteX32" fmla="*/ 5849 w 10005"/>
              <a:gd name="connsiteY32" fmla="*/ 217 h 8027"/>
              <a:gd name="connsiteX33" fmla="*/ 5652 w 10005"/>
              <a:gd name="connsiteY33" fmla="*/ 489 h 8027"/>
              <a:gd name="connsiteX34" fmla="*/ 5587 w 10005"/>
              <a:gd name="connsiteY34" fmla="*/ 804 h 8027"/>
              <a:gd name="connsiteX35" fmla="*/ 5390 w 10005"/>
              <a:gd name="connsiteY35" fmla="*/ 1092 h 8027"/>
              <a:gd name="connsiteX36" fmla="*/ 5247 w 10005"/>
              <a:gd name="connsiteY36" fmla="*/ 1135 h 8027"/>
              <a:gd name="connsiteX37" fmla="*/ 4786 w 10005"/>
              <a:gd name="connsiteY37" fmla="*/ 1820 h 8027"/>
              <a:gd name="connsiteX38" fmla="*/ 4367 w 10005"/>
              <a:gd name="connsiteY38" fmla="*/ 1260 h 8027"/>
              <a:gd name="connsiteX39" fmla="*/ 4193 w 10005"/>
              <a:gd name="connsiteY39" fmla="*/ 1412 h 8027"/>
              <a:gd name="connsiteX40" fmla="*/ 4086 w 10005"/>
              <a:gd name="connsiteY40" fmla="*/ 923 h 8027"/>
              <a:gd name="connsiteX41" fmla="*/ 3774 w 10005"/>
              <a:gd name="connsiteY41" fmla="*/ 1168 h 8027"/>
              <a:gd name="connsiteX42" fmla="*/ 3530 w 10005"/>
              <a:gd name="connsiteY42" fmla="*/ 462 h 8027"/>
              <a:gd name="connsiteX43" fmla="*/ 3212 w 10005"/>
              <a:gd name="connsiteY43" fmla="*/ 71 h 8027"/>
              <a:gd name="connsiteX44" fmla="*/ 3036 w 10005"/>
              <a:gd name="connsiteY44" fmla="*/ 282 h 8027"/>
              <a:gd name="connsiteX45" fmla="*/ 2923 w 10005"/>
              <a:gd name="connsiteY45" fmla="*/ 0 h 8027"/>
              <a:gd name="connsiteX0" fmla="*/ 2922 w 10005"/>
              <a:gd name="connsiteY0" fmla="*/ 0 h 9038"/>
              <a:gd name="connsiteX1" fmla="*/ 2601 w 10005"/>
              <a:gd name="connsiteY1" fmla="*/ 826 h 9038"/>
              <a:gd name="connsiteX2" fmla="*/ 2504 w 10005"/>
              <a:gd name="connsiteY2" fmla="*/ 609 h 9038"/>
              <a:gd name="connsiteX3" fmla="*/ 2299 w 10005"/>
              <a:gd name="connsiteY3" fmla="*/ 1698 h 9038"/>
              <a:gd name="connsiteX4" fmla="*/ 1836 w 10005"/>
              <a:gd name="connsiteY4" fmla="*/ 1767 h 9038"/>
              <a:gd name="connsiteX5" fmla="*/ 1467 w 10005"/>
              <a:gd name="connsiteY5" fmla="*/ 880 h 9038"/>
              <a:gd name="connsiteX6" fmla="*/ 1197 w 10005"/>
              <a:gd name="connsiteY6" fmla="*/ 927 h 9038"/>
              <a:gd name="connsiteX7" fmla="*/ 1018 w 10005"/>
              <a:gd name="connsiteY7" fmla="*/ 548 h 9038"/>
              <a:gd name="connsiteX8" fmla="*/ 384 w 10005"/>
              <a:gd name="connsiteY8" fmla="*/ 1901 h 9038"/>
              <a:gd name="connsiteX9" fmla="*/ 181 w 10005"/>
              <a:gd name="connsiteY9" fmla="*/ 2774 h 9038"/>
              <a:gd name="connsiteX10" fmla="*/ 5 w 10005"/>
              <a:gd name="connsiteY10" fmla="*/ 3370 h 9038"/>
              <a:gd name="connsiteX11" fmla="*/ 0 w 10005"/>
              <a:gd name="connsiteY11" fmla="*/ 9038 h 9038"/>
              <a:gd name="connsiteX12" fmla="*/ 10005 w 10005"/>
              <a:gd name="connsiteY12" fmla="*/ 9003 h 9038"/>
              <a:gd name="connsiteX13" fmla="*/ 10000 w 10005"/>
              <a:gd name="connsiteY13" fmla="*/ 3248 h 9038"/>
              <a:gd name="connsiteX14" fmla="*/ 9516 w 10005"/>
              <a:gd name="connsiteY14" fmla="*/ 2254 h 9038"/>
              <a:gd name="connsiteX15" fmla="*/ 9220 w 10005"/>
              <a:gd name="connsiteY15" fmla="*/ 1103 h 9038"/>
              <a:gd name="connsiteX16" fmla="*/ 9128 w 10005"/>
              <a:gd name="connsiteY16" fmla="*/ 1272 h 9038"/>
              <a:gd name="connsiteX17" fmla="*/ 9053 w 10005"/>
              <a:gd name="connsiteY17" fmla="*/ 1116 h 9038"/>
              <a:gd name="connsiteX18" fmla="*/ 8811 w 10005"/>
              <a:gd name="connsiteY18" fmla="*/ 1570 h 9038"/>
              <a:gd name="connsiteX19" fmla="*/ 8605 w 10005"/>
              <a:gd name="connsiteY19" fmla="*/ 880 h 9038"/>
              <a:gd name="connsiteX20" fmla="*/ 8463 w 10005"/>
              <a:gd name="connsiteY20" fmla="*/ 1455 h 9038"/>
              <a:gd name="connsiteX21" fmla="*/ 8318 w 10005"/>
              <a:gd name="connsiteY21" fmla="*/ 1306 h 9038"/>
              <a:gd name="connsiteX22" fmla="*/ 7924 w 10005"/>
              <a:gd name="connsiteY22" fmla="*/ 1211 h 9038"/>
              <a:gd name="connsiteX23" fmla="*/ 7664 w 10005"/>
              <a:gd name="connsiteY23" fmla="*/ 1759 h 9038"/>
              <a:gd name="connsiteX24" fmla="*/ 7362 w 10005"/>
              <a:gd name="connsiteY24" fmla="*/ 947 h 9038"/>
              <a:gd name="connsiteX25" fmla="*/ 7280 w 10005"/>
              <a:gd name="connsiteY25" fmla="*/ 1171 h 9038"/>
              <a:gd name="connsiteX26" fmla="*/ 6921 w 10005"/>
              <a:gd name="connsiteY26" fmla="*/ 88 h 9038"/>
              <a:gd name="connsiteX27" fmla="*/ 6781 w 10005"/>
              <a:gd name="connsiteY27" fmla="*/ 20 h 9038"/>
              <a:gd name="connsiteX28" fmla="*/ 6449 w 10005"/>
              <a:gd name="connsiteY28" fmla="*/ 365 h 9038"/>
              <a:gd name="connsiteX29" fmla="*/ 6311 w 10005"/>
              <a:gd name="connsiteY29" fmla="*/ 0 h 9038"/>
              <a:gd name="connsiteX30" fmla="*/ 6166 w 10005"/>
              <a:gd name="connsiteY30" fmla="*/ 426 h 9038"/>
              <a:gd name="connsiteX31" fmla="*/ 5974 w 10005"/>
              <a:gd name="connsiteY31" fmla="*/ 162 h 9038"/>
              <a:gd name="connsiteX32" fmla="*/ 5846 w 10005"/>
              <a:gd name="connsiteY32" fmla="*/ 270 h 9038"/>
              <a:gd name="connsiteX33" fmla="*/ 5649 w 10005"/>
              <a:gd name="connsiteY33" fmla="*/ 609 h 9038"/>
              <a:gd name="connsiteX34" fmla="*/ 5584 w 10005"/>
              <a:gd name="connsiteY34" fmla="*/ 1002 h 9038"/>
              <a:gd name="connsiteX35" fmla="*/ 5387 w 10005"/>
              <a:gd name="connsiteY35" fmla="*/ 1360 h 9038"/>
              <a:gd name="connsiteX36" fmla="*/ 5244 w 10005"/>
              <a:gd name="connsiteY36" fmla="*/ 1414 h 9038"/>
              <a:gd name="connsiteX37" fmla="*/ 4784 w 10005"/>
              <a:gd name="connsiteY37" fmla="*/ 2267 h 9038"/>
              <a:gd name="connsiteX38" fmla="*/ 4365 w 10005"/>
              <a:gd name="connsiteY38" fmla="*/ 1570 h 9038"/>
              <a:gd name="connsiteX39" fmla="*/ 4191 w 10005"/>
              <a:gd name="connsiteY39" fmla="*/ 1759 h 9038"/>
              <a:gd name="connsiteX40" fmla="*/ 4084 w 10005"/>
              <a:gd name="connsiteY40" fmla="*/ 1150 h 9038"/>
              <a:gd name="connsiteX41" fmla="*/ 3772 w 10005"/>
              <a:gd name="connsiteY41" fmla="*/ 1455 h 9038"/>
              <a:gd name="connsiteX42" fmla="*/ 3528 w 10005"/>
              <a:gd name="connsiteY42" fmla="*/ 576 h 9038"/>
              <a:gd name="connsiteX43" fmla="*/ 3210 w 10005"/>
              <a:gd name="connsiteY43" fmla="*/ 88 h 9038"/>
              <a:gd name="connsiteX44" fmla="*/ 3034 w 10005"/>
              <a:gd name="connsiteY44" fmla="*/ 351 h 9038"/>
              <a:gd name="connsiteX45" fmla="*/ 2922 w 10005"/>
              <a:gd name="connsiteY45" fmla="*/ 0 h 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005" h="9038">
                <a:moveTo>
                  <a:pt x="2922" y="0"/>
                </a:moveTo>
                <a:lnTo>
                  <a:pt x="2601" y="826"/>
                </a:lnTo>
                <a:cubicBezTo>
                  <a:pt x="2569" y="754"/>
                  <a:pt x="2536" y="681"/>
                  <a:pt x="2504" y="609"/>
                </a:cubicBezTo>
                <a:cubicBezTo>
                  <a:pt x="2436" y="972"/>
                  <a:pt x="2367" y="1335"/>
                  <a:pt x="2299" y="1698"/>
                </a:cubicBezTo>
                <a:lnTo>
                  <a:pt x="1836" y="1767"/>
                </a:lnTo>
                <a:lnTo>
                  <a:pt x="1467" y="880"/>
                </a:lnTo>
                <a:lnTo>
                  <a:pt x="1197" y="927"/>
                </a:lnTo>
                <a:cubicBezTo>
                  <a:pt x="1137" y="801"/>
                  <a:pt x="1078" y="674"/>
                  <a:pt x="1018" y="548"/>
                </a:cubicBezTo>
                <a:lnTo>
                  <a:pt x="384" y="1901"/>
                </a:lnTo>
                <a:cubicBezTo>
                  <a:pt x="316" y="2193"/>
                  <a:pt x="249" y="2483"/>
                  <a:pt x="181" y="2774"/>
                </a:cubicBezTo>
                <a:cubicBezTo>
                  <a:pt x="122" y="2972"/>
                  <a:pt x="64" y="3172"/>
                  <a:pt x="5" y="3370"/>
                </a:cubicBezTo>
                <a:cubicBezTo>
                  <a:pt x="3" y="5260"/>
                  <a:pt x="2" y="7148"/>
                  <a:pt x="0" y="9038"/>
                </a:cubicBezTo>
                <a:lnTo>
                  <a:pt x="10005" y="9003"/>
                </a:lnTo>
                <a:cubicBezTo>
                  <a:pt x="10003" y="7085"/>
                  <a:pt x="10002" y="5166"/>
                  <a:pt x="10000" y="3248"/>
                </a:cubicBezTo>
                <a:lnTo>
                  <a:pt x="9516" y="2254"/>
                </a:lnTo>
                <a:lnTo>
                  <a:pt x="9220" y="1103"/>
                </a:lnTo>
                <a:cubicBezTo>
                  <a:pt x="9189" y="1159"/>
                  <a:pt x="9159" y="1216"/>
                  <a:pt x="9128" y="1272"/>
                </a:cubicBezTo>
                <a:cubicBezTo>
                  <a:pt x="9103" y="1220"/>
                  <a:pt x="9078" y="1169"/>
                  <a:pt x="9053" y="1116"/>
                </a:cubicBezTo>
                <a:cubicBezTo>
                  <a:pt x="8972" y="1267"/>
                  <a:pt x="8892" y="1419"/>
                  <a:pt x="8811" y="1570"/>
                </a:cubicBezTo>
                <a:cubicBezTo>
                  <a:pt x="8742" y="1340"/>
                  <a:pt x="8674" y="1110"/>
                  <a:pt x="8605" y="880"/>
                </a:cubicBezTo>
                <a:cubicBezTo>
                  <a:pt x="8558" y="1071"/>
                  <a:pt x="8510" y="1263"/>
                  <a:pt x="8463" y="1455"/>
                </a:cubicBezTo>
                <a:cubicBezTo>
                  <a:pt x="8415" y="1405"/>
                  <a:pt x="8366" y="1356"/>
                  <a:pt x="8318" y="1306"/>
                </a:cubicBezTo>
                <a:lnTo>
                  <a:pt x="7924" y="1211"/>
                </a:lnTo>
                <a:lnTo>
                  <a:pt x="7664" y="1759"/>
                </a:lnTo>
                <a:cubicBezTo>
                  <a:pt x="7563" y="1489"/>
                  <a:pt x="7463" y="1217"/>
                  <a:pt x="7362" y="947"/>
                </a:cubicBezTo>
                <a:cubicBezTo>
                  <a:pt x="7335" y="1022"/>
                  <a:pt x="7307" y="1096"/>
                  <a:pt x="7280" y="1171"/>
                </a:cubicBezTo>
                <a:lnTo>
                  <a:pt x="6921" y="88"/>
                </a:lnTo>
                <a:lnTo>
                  <a:pt x="6781" y="20"/>
                </a:lnTo>
                <a:lnTo>
                  <a:pt x="6449" y="365"/>
                </a:lnTo>
                <a:lnTo>
                  <a:pt x="6311" y="0"/>
                </a:lnTo>
                <a:cubicBezTo>
                  <a:pt x="6263" y="142"/>
                  <a:pt x="6214" y="284"/>
                  <a:pt x="6166" y="426"/>
                </a:cubicBezTo>
                <a:lnTo>
                  <a:pt x="5974" y="162"/>
                </a:lnTo>
                <a:lnTo>
                  <a:pt x="5846" y="270"/>
                </a:lnTo>
                <a:lnTo>
                  <a:pt x="5649" y="609"/>
                </a:lnTo>
                <a:cubicBezTo>
                  <a:pt x="5627" y="740"/>
                  <a:pt x="5606" y="871"/>
                  <a:pt x="5584" y="1002"/>
                </a:cubicBezTo>
                <a:cubicBezTo>
                  <a:pt x="5518" y="1121"/>
                  <a:pt x="5453" y="1241"/>
                  <a:pt x="5387" y="1360"/>
                </a:cubicBezTo>
                <a:lnTo>
                  <a:pt x="5244" y="1414"/>
                </a:lnTo>
                <a:lnTo>
                  <a:pt x="4784" y="2267"/>
                </a:lnTo>
                <a:lnTo>
                  <a:pt x="4365" y="1570"/>
                </a:lnTo>
                <a:lnTo>
                  <a:pt x="4191" y="1759"/>
                </a:lnTo>
                <a:cubicBezTo>
                  <a:pt x="4155" y="1556"/>
                  <a:pt x="4120" y="1353"/>
                  <a:pt x="4084" y="1150"/>
                </a:cubicBezTo>
                <a:lnTo>
                  <a:pt x="3772" y="1455"/>
                </a:lnTo>
                <a:cubicBezTo>
                  <a:pt x="3691" y="1162"/>
                  <a:pt x="3609" y="869"/>
                  <a:pt x="3528" y="576"/>
                </a:cubicBezTo>
                <a:lnTo>
                  <a:pt x="3210" y="88"/>
                </a:lnTo>
                <a:lnTo>
                  <a:pt x="3034" y="351"/>
                </a:lnTo>
                <a:cubicBezTo>
                  <a:pt x="2997" y="234"/>
                  <a:pt x="2960" y="117"/>
                  <a:pt x="2922" y="0"/>
                </a:cubicBezTo>
                <a:close/>
              </a:path>
            </a:pathLst>
          </a:custGeom>
          <a:solidFill>
            <a:schemeClr val="accent2">
              <a:lumMod val="75000"/>
              <a:alpha val="4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" name="Rectangle 408"/>
          <p:cNvSpPr/>
          <p:nvPr userDrawn="1"/>
        </p:nvSpPr>
        <p:spPr>
          <a:xfrm>
            <a:off x="394967" y="6400892"/>
            <a:ext cx="304833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900" b="0" i="0" dirty="0">
                <a:solidFill>
                  <a:schemeClr val="bg1"/>
                </a:solidFill>
                <a:effectLst/>
                <a:latin typeface="+mn-lt"/>
              </a:rPr>
              <a:t>© 2018 </a:t>
            </a:r>
            <a:r>
              <a:rPr lang="en-US" sz="900" b="1" i="0" dirty="0">
                <a:solidFill>
                  <a:schemeClr val="bg1"/>
                </a:solidFill>
                <a:effectLst/>
                <a:latin typeface="+mj-lt"/>
              </a:rPr>
              <a:t>Minimal</a:t>
            </a:r>
            <a:r>
              <a:rPr lang="en-US" sz="900" b="1" i="0" baseline="0" dirty="0">
                <a:solidFill>
                  <a:schemeClr val="bg1"/>
                </a:solidFill>
                <a:effectLst/>
                <a:latin typeface="+mj-lt"/>
              </a:rPr>
              <a:t> – Presentation template</a:t>
            </a:r>
            <a:endParaRPr lang="en-US" sz="900" b="0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0" name="Rectangle 409"/>
          <p:cNvSpPr/>
          <p:nvPr userDrawn="1"/>
        </p:nvSpPr>
        <p:spPr>
          <a:xfrm>
            <a:off x="10639713" y="243502"/>
            <a:ext cx="13286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b="0" spc="600" dirty="0">
                <a:solidFill>
                  <a:schemeClr val="bg1"/>
                </a:solidFill>
                <a:latin typeface="+mj-lt"/>
              </a:rPr>
              <a:t>PAGE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</a:t>
            </a:r>
            <a:fld id="{1FF971EA-3A6D-44E0-AE21-1C9457776B3F}" type="slidenum">
              <a:rPr lang="en-US" sz="12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286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Rectangle 408"/>
          <p:cNvSpPr/>
          <p:nvPr userDrawn="1"/>
        </p:nvSpPr>
        <p:spPr>
          <a:xfrm>
            <a:off x="394967" y="6400892"/>
            <a:ext cx="304833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900" b="0" i="0" dirty="0">
                <a:solidFill>
                  <a:schemeClr val="bg1"/>
                </a:solidFill>
                <a:effectLst/>
                <a:latin typeface="+mn-lt"/>
              </a:rPr>
              <a:t>© 2018 </a:t>
            </a:r>
            <a:r>
              <a:rPr lang="en-US" sz="900" b="1" i="0" dirty="0">
                <a:solidFill>
                  <a:schemeClr val="bg1"/>
                </a:solidFill>
                <a:effectLst/>
                <a:latin typeface="+mj-lt"/>
              </a:rPr>
              <a:t>Minimal</a:t>
            </a:r>
            <a:r>
              <a:rPr lang="en-US" sz="900" b="1" i="0" baseline="0" dirty="0">
                <a:solidFill>
                  <a:schemeClr val="bg1"/>
                </a:solidFill>
                <a:effectLst/>
                <a:latin typeface="+mj-lt"/>
              </a:rPr>
              <a:t> – Presentation template</a:t>
            </a:r>
            <a:endParaRPr lang="en-US" sz="900" b="0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0" name="Rectangle 409"/>
          <p:cNvSpPr/>
          <p:nvPr userDrawn="1"/>
        </p:nvSpPr>
        <p:spPr>
          <a:xfrm>
            <a:off x="10639713" y="243502"/>
            <a:ext cx="13286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b="0" spc="600" dirty="0">
                <a:solidFill>
                  <a:schemeClr val="bg1"/>
                </a:solidFill>
                <a:latin typeface="+mj-lt"/>
              </a:rPr>
              <a:t>PAGE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</a:t>
            </a:r>
            <a:fld id="{1FF971EA-3A6D-44E0-AE21-1C9457776B3F}" type="slidenum">
              <a:rPr lang="en-US" sz="12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508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94966" y="6400892"/>
            <a:ext cx="304021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9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Minimal</a:t>
            </a:r>
            <a:r>
              <a:rPr lang="en-US" sz="900" b="1" i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 – Presentation template</a:t>
            </a:r>
            <a:endParaRPr lang="en-US" sz="900" b="0" i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497065" y="243502"/>
            <a:ext cx="14262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b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PAGE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fld id="{1FF971EA-3A6D-44E0-AE21-1C9457776B3F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pPr algn="r"/>
              <a:t>‹#›</a:t>
            </a:fld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67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1" y="5348073"/>
            <a:ext cx="12192000" cy="1509927"/>
          </a:xfrm>
          <a:custGeom>
            <a:avLst/>
            <a:gdLst>
              <a:gd name="T0" fmla="*/ 4120 w 5229"/>
              <a:gd name="T1" fmla="*/ 57 h 1156"/>
              <a:gd name="T2" fmla="*/ 3782 w 5229"/>
              <a:gd name="T3" fmla="*/ 262 h 1156"/>
              <a:gd name="T4" fmla="*/ 3399 w 5229"/>
              <a:gd name="T5" fmla="*/ 332 h 1156"/>
              <a:gd name="T6" fmla="*/ 3288 w 5229"/>
              <a:gd name="T7" fmla="*/ 438 h 1156"/>
              <a:gd name="T8" fmla="*/ 3147 w 5229"/>
              <a:gd name="T9" fmla="*/ 317 h 1156"/>
              <a:gd name="T10" fmla="*/ 2884 w 5229"/>
              <a:gd name="T11" fmla="*/ 217 h 1156"/>
              <a:gd name="T12" fmla="*/ 2631 w 5229"/>
              <a:gd name="T13" fmla="*/ 262 h 1156"/>
              <a:gd name="T14" fmla="*/ 2494 w 5229"/>
              <a:gd name="T15" fmla="*/ 244 h 1156"/>
              <a:gd name="T16" fmla="*/ 2198 w 5229"/>
              <a:gd name="T17" fmla="*/ 407 h 1156"/>
              <a:gd name="T18" fmla="*/ 1992 w 5229"/>
              <a:gd name="T19" fmla="*/ 399 h 1156"/>
              <a:gd name="T20" fmla="*/ 1861 w 5229"/>
              <a:gd name="T21" fmla="*/ 361 h 1156"/>
              <a:gd name="T22" fmla="*/ 1188 w 5229"/>
              <a:gd name="T23" fmla="*/ 294 h 1156"/>
              <a:gd name="T24" fmla="*/ 838 w 5229"/>
              <a:gd name="T25" fmla="*/ 190 h 1156"/>
              <a:gd name="T26" fmla="*/ 549 w 5229"/>
              <a:gd name="T27" fmla="*/ 147 h 1156"/>
              <a:gd name="T28" fmla="*/ 348 w 5229"/>
              <a:gd name="T29" fmla="*/ 316 h 1156"/>
              <a:gd name="T30" fmla="*/ 33 w 5229"/>
              <a:gd name="T31" fmla="*/ 495 h 1156"/>
              <a:gd name="T32" fmla="*/ 0 w 5229"/>
              <a:gd name="T33" fmla="*/ 1156 h 1156"/>
              <a:gd name="T34" fmla="*/ 433 w 5229"/>
              <a:gd name="T35" fmla="*/ 930 h 1156"/>
              <a:gd name="T36" fmla="*/ 614 w 5229"/>
              <a:gd name="T37" fmla="*/ 974 h 1156"/>
              <a:gd name="T38" fmla="*/ 963 w 5229"/>
              <a:gd name="T39" fmla="*/ 827 h 1156"/>
              <a:gd name="T40" fmla="*/ 1229 w 5229"/>
              <a:gd name="T41" fmla="*/ 697 h 1156"/>
              <a:gd name="T42" fmla="*/ 1461 w 5229"/>
              <a:gd name="T43" fmla="*/ 657 h 1156"/>
              <a:gd name="T44" fmla="*/ 1673 w 5229"/>
              <a:gd name="T45" fmla="*/ 721 h 1156"/>
              <a:gd name="T46" fmla="*/ 1837 w 5229"/>
              <a:gd name="T47" fmla="*/ 731 h 1156"/>
              <a:gd name="T48" fmla="*/ 2169 w 5229"/>
              <a:gd name="T49" fmla="*/ 965 h 1156"/>
              <a:gd name="T50" fmla="*/ 2458 w 5229"/>
              <a:gd name="T51" fmla="*/ 912 h 1156"/>
              <a:gd name="T52" fmla="*/ 2744 w 5229"/>
              <a:gd name="T53" fmla="*/ 790 h 1156"/>
              <a:gd name="T54" fmla="*/ 2920 w 5229"/>
              <a:gd name="T55" fmla="*/ 821 h 1156"/>
              <a:gd name="T56" fmla="*/ 3195 w 5229"/>
              <a:gd name="T57" fmla="*/ 870 h 1156"/>
              <a:gd name="T58" fmla="*/ 3466 w 5229"/>
              <a:gd name="T59" fmla="*/ 862 h 1156"/>
              <a:gd name="T60" fmla="*/ 3827 w 5229"/>
              <a:gd name="T61" fmla="*/ 840 h 1156"/>
              <a:gd name="T62" fmla="*/ 3991 w 5229"/>
              <a:gd name="T63" fmla="*/ 791 h 1156"/>
              <a:gd name="T64" fmla="*/ 4141 w 5229"/>
              <a:gd name="T65" fmla="*/ 840 h 1156"/>
              <a:gd name="T66" fmla="*/ 4326 w 5229"/>
              <a:gd name="T67" fmla="*/ 912 h 1156"/>
              <a:gd name="T68" fmla="*/ 4497 w 5229"/>
              <a:gd name="T69" fmla="*/ 952 h 1156"/>
              <a:gd name="T70" fmla="*/ 4778 w 5229"/>
              <a:gd name="T71" fmla="*/ 1017 h 1156"/>
              <a:gd name="T72" fmla="*/ 5167 w 5229"/>
              <a:gd name="T73" fmla="*/ 1131 h 1156"/>
              <a:gd name="T74" fmla="*/ 5229 w 5229"/>
              <a:gd name="T75" fmla="*/ 518 h 1156"/>
              <a:gd name="T76" fmla="*/ 5035 w 5229"/>
              <a:gd name="T77" fmla="*/ 425 h 1156"/>
              <a:gd name="T78" fmla="*/ 4783 w 5229"/>
              <a:gd name="T79" fmla="*/ 294 h 1156"/>
              <a:gd name="T80" fmla="*/ 4625 w 5229"/>
              <a:gd name="T81" fmla="*/ 16 h 1156"/>
              <a:gd name="T82" fmla="*/ 4499 w 5229"/>
              <a:gd name="T83" fmla="*/ 34 h 1156"/>
              <a:gd name="T84" fmla="*/ 4304 w 5229"/>
              <a:gd name="T85" fmla="*/ 0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229" h="1156">
                <a:moveTo>
                  <a:pt x="4304" y="0"/>
                </a:moveTo>
                <a:lnTo>
                  <a:pt x="4120" y="57"/>
                </a:lnTo>
                <a:lnTo>
                  <a:pt x="3960" y="250"/>
                </a:lnTo>
                <a:lnTo>
                  <a:pt x="3782" y="262"/>
                </a:lnTo>
                <a:lnTo>
                  <a:pt x="3558" y="368"/>
                </a:lnTo>
                <a:lnTo>
                  <a:pt x="3399" y="332"/>
                </a:lnTo>
                <a:lnTo>
                  <a:pt x="3362" y="387"/>
                </a:lnTo>
                <a:lnTo>
                  <a:pt x="3288" y="438"/>
                </a:lnTo>
                <a:lnTo>
                  <a:pt x="3175" y="293"/>
                </a:lnTo>
                <a:lnTo>
                  <a:pt x="3147" y="317"/>
                </a:lnTo>
                <a:lnTo>
                  <a:pt x="2994" y="172"/>
                </a:lnTo>
                <a:lnTo>
                  <a:pt x="2884" y="217"/>
                </a:lnTo>
                <a:lnTo>
                  <a:pt x="2839" y="203"/>
                </a:lnTo>
                <a:lnTo>
                  <a:pt x="2631" y="262"/>
                </a:lnTo>
                <a:lnTo>
                  <a:pt x="2571" y="209"/>
                </a:lnTo>
                <a:lnTo>
                  <a:pt x="2494" y="244"/>
                </a:lnTo>
                <a:lnTo>
                  <a:pt x="2443" y="195"/>
                </a:lnTo>
                <a:lnTo>
                  <a:pt x="2198" y="407"/>
                </a:lnTo>
                <a:lnTo>
                  <a:pt x="2152" y="399"/>
                </a:lnTo>
                <a:lnTo>
                  <a:pt x="1992" y="399"/>
                </a:lnTo>
                <a:lnTo>
                  <a:pt x="1943" y="335"/>
                </a:lnTo>
                <a:lnTo>
                  <a:pt x="1861" y="361"/>
                </a:lnTo>
                <a:lnTo>
                  <a:pt x="1523" y="271"/>
                </a:lnTo>
                <a:lnTo>
                  <a:pt x="1188" y="294"/>
                </a:lnTo>
                <a:lnTo>
                  <a:pt x="1083" y="222"/>
                </a:lnTo>
                <a:lnTo>
                  <a:pt x="838" y="190"/>
                </a:lnTo>
                <a:lnTo>
                  <a:pt x="631" y="83"/>
                </a:lnTo>
                <a:lnTo>
                  <a:pt x="549" y="147"/>
                </a:lnTo>
                <a:lnTo>
                  <a:pt x="463" y="298"/>
                </a:lnTo>
                <a:lnTo>
                  <a:pt x="348" y="316"/>
                </a:lnTo>
                <a:lnTo>
                  <a:pt x="286" y="404"/>
                </a:lnTo>
                <a:lnTo>
                  <a:pt x="33" y="495"/>
                </a:lnTo>
                <a:lnTo>
                  <a:pt x="0" y="530"/>
                </a:lnTo>
                <a:lnTo>
                  <a:pt x="0" y="1156"/>
                </a:lnTo>
                <a:lnTo>
                  <a:pt x="283" y="1050"/>
                </a:lnTo>
                <a:lnTo>
                  <a:pt x="433" y="930"/>
                </a:lnTo>
                <a:lnTo>
                  <a:pt x="512" y="970"/>
                </a:lnTo>
                <a:lnTo>
                  <a:pt x="614" y="974"/>
                </a:lnTo>
                <a:lnTo>
                  <a:pt x="843" y="860"/>
                </a:lnTo>
                <a:lnTo>
                  <a:pt x="963" y="827"/>
                </a:lnTo>
                <a:lnTo>
                  <a:pt x="1020" y="853"/>
                </a:lnTo>
                <a:lnTo>
                  <a:pt x="1229" y="697"/>
                </a:lnTo>
                <a:lnTo>
                  <a:pt x="1347" y="697"/>
                </a:lnTo>
                <a:lnTo>
                  <a:pt x="1461" y="657"/>
                </a:lnTo>
                <a:lnTo>
                  <a:pt x="1613" y="759"/>
                </a:lnTo>
                <a:lnTo>
                  <a:pt x="1673" y="721"/>
                </a:lnTo>
                <a:lnTo>
                  <a:pt x="1776" y="798"/>
                </a:lnTo>
                <a:lnTo>
                  <a:pt x="1837" y="731"/>
                </a:lnTo>
                <a:lnTo>
                  <a:pt x="1889" y="701"/>
                </a:lnTo>
                <a:lnTo>
                  <a:pt x="2169" y="965"/>
                </a:lnTo>
                <a:lnTo>
                  <a:pt x="2332" y="1017"/>
                </a:lnTo>
                <a:lnTo>
                  <a:pt x="2458" y="912"/>
                </a:lnTo>
                <a:lnTo>
                  <a:pt x="2528" y="935"/>
                </a:lnTo>
                <a:lnTo>
                  <a:pt x="2744" y="790"/>
                </a:lnTo>
                <a:lnTo>
                  <a:pt x="2871" y="844"/>
                </a:lnTo>
                <a:lnTo>
                  <a:pt x="2920" y="821"/>
                </a:lnTo>
                <a:lnTo>
                  <a:pt x="3154" y="912"/>
                </a:lnTo>
                <a:lnTo>
                  <a:pt x="3195" y="870"/>
                </a:lnTo>
                <a:lnTo>
                  <a:pt x="3378" y="835"/>
                </a:lnTo>
                <a:lnTo>
                  <a:pt x="3466" y="862"/>
                </a:lnTo>
                <a:lnTo>
                  <a:pt x="3582" y="835"/>
                </a:lnTo>
                <a:lnTo>
                  <a:pt x="3827" y="840"/>
                </a:lnTo>
                <a:lnTo>
                  <a:pt x="3919" y="834"/>
                </a:lnTo>
                <a:lnTo>
                  <a:pt x="3991" y="791"/>
                </a:lnTo>
                <a:lnTo>
                  <a:pt x="4082" y="840"/>
                </a:lnTo>
                <a:lnTo>
                  <a:pt x="4141" y="840"/>
                </a:lnTo>
                <a:lnTo>
                  <a:pt x="4206" y="790"/>
                </a:lnTo>
                <a:lnTo>
                  <a:pt x="4326" y="912"/>
                </a:lnTo>
                <a:lnTo>
                  <a:pt x="4399" y="901"/>
                </a:lnTo>
                <a:lnTo>
                  <a:pt x="4497" y="952"/>
                </a:lnTo>
                <a:lnTo>
                  <a:pt x="4633" y="885"/>
                </a:lnTo>
                <a:lnTo>
                  <a:pt x="4778" y="1017"/>
                </a:lnTo>
                <a:lnTo>
                  <a:pt x="5053" y="1055"/>
                </a:lnTo>
                <a:lnTo>
                  <a:pt x="5167" y="1131"/>
                </a:lnTo>
                <a:lnTo>
                  <a:pt x="5229" y="1148"/>
                </a:lnTo>
                <a:lnTo>
                  <a:pt x="5229" y="518"/>
                </a:lnTo>
                <a:lnTo>
                  <a:pt x="5120" y="473"/>
                </a:lnTo>
                <a:lnTo>
                  <a:pt x="5035" y="425"/>
                </a:lnTo>
                <a:lnTo>
                  <a:pt x="4919" y="320"/>
                </a:lnTo>
                <a:lnTo>
                  <a:pt x="4783" y="294"/>
                </a:lnTo>
                <a:lnTo>
                  <a:pt x="4693" y="62"/>
                </a:lnTo>
                <a:lnTo>
                  <a:pt x="4625" y="16"/>
                </a:lnTo>
                <a:lnTo>
                  <a:pt x="4563" y="52"/>
                </a:lnTo>
                <a:lnTo>
                  <a:pt x="4499" y="34"/>
                </a:lnTo>
                <a:lnTo>
                  <a:pt x="4435" y="92"/>
                </a:lnTo>
                <a:lnTo>
                  <a:pt x="4304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1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1" y="6206223"/>
            <a:ext cx="12192000" cy="1345350"/>
          </a:xfrm>
          <a:custGeom>
            <a:avLst/>
            <a:gdLst>
              <a:gd name="T0" fmla="*/ 1347 w 5229"/>
              <a:gd name="T1" fmla="*/ 40 h 1030"/>
              <a:gd name="T2" fmla="*/ 1020 w 5229"/>
              <a:gd name="T3" fmla="*/ 196 h 1030"/>
              <a:gd name="T4" fmla="*/ 843 w 5229"/>
              <a:gd name="T5" fmla="*/ 203 h 1030"/>
              <a:gd name="T6" fmla="*/ 512 w 5229"/>
              <a:gd name="T7" fmla="*/ 313 h 1030"/>
              <a:gd name="T8" fmla="*/ 283 w 5229"/>
              <a:gd name="T9" fmla="*/ 393 h 1030"/>
              <a:gd name="T10" fmla="*/ 0 w 5229"/>
              <a:gd name="T11" fmla="*/ 1030 h 1030"/>
              <a:gd name="T12" fmla="*/ 340 w 5229"/>
              <a:gd name="T13" fmla="*/ 922 h 1030"/>
              <a:gd name="T14" fmla="*/ 557 w 5229"/>
              <a:gd name="T15" fmla="*/ 824 h 1030"/>
              <a:gd name="T16" fmla="*/ 781 w 5229"/>
              <a:gd name="T17" fmla="*/ 680 h 1030"/>
              <a:gd name="T18" fmla="*/ 961 w 5229"/>
              <a:gd name="T19" fmla="*/ 785 h 1030"/>
              <a:gd name="T20" fmla="*/ 1152 w 5229"/>
              <a:gd name="T21" fmla="*/ 775 h 1030"/>
              <a:gd name="T22" fmla="*/ 1443 w 5229"/>
              <a:gd name="T23" fmla="*/ 888 h 1030"/>
              <a:gd name="T24" fmla="*/ 1878 w 5229"/>
              <a:gd name="T25" fmla="*/ 679 h 1030"/>
              <a:gd name="T26" fmla="*/ 2124 w 5229"/>
              <a:gd name="T27" fmla="*/ 723 h 1030"/>
              <a:gd name="T28" fmla="*/ 2814 w 5229"/>
              <a:gd name="T29" fmla="*/ 729 h 1030"/>
              <a:gd name="T30" fmla="*/ 2925 w 5229"/>
              <a:gd name="T31" fmla="*/ 850 h 1030"/>
              <a:gd name="T32" fmla="*/ 3092 w 5229"/>
              <a:gd name="T33" fmla="*/ 816 h 1030"/>
              <a:gd name="T34" fmla="*/ 3205 w 5229"/>
              <a:gd name="T35" fmla="*/ 702 h 1030"/>
              <a:gd name="T36" fmla="*/ 3348 w 5229"/>
              <a:gd name="T37" fmla="*/ 600 h 1030"/>
              <a:gd name="T38" fmla="*/ 3612 w 5229"/>
              <a:gd name="T39" fmla="*/ 862 h 1030"/>
              <a:gd name="T40" fmla="*/ 3991 w 5229"/>
              <a:gd name="T41" fmla="*/ 676 h 1030"/>
              <a:gd name="T42" fmla="*/ 4118 w 5229"/>
              <a:gd name="T43" fmla="*/ 579 h 1030"/>
              <a:gd name="T44" fmla="*/ 4586 w 5229"/>
              <a:gd name="T45" fmla="*/ 752 h 1030"/>
              <a:gd name="T46" fmla="*/ 4907 w 5229"/>
              <a:gd name="T47" fmla="*/ 857 h 1030"/>
              <a:gd name="T48" fmla="*/ 5169 w 5229"/>
              <a:gd name="T49" fmla="*/ 970 h 1030"/>
              <a:gd name="T50" fmla="*/ 5229 w 5229"/>
              <a:gd name="T51" fmla="*/ 491 h 1030"/>
              <a:gd name="T52" fmla="*/ 5053 w 5229"/>
              <a:gd name="T53" fmla="*/ 398 h 1030"/>
              <a:gd name="T54" fmla="*/ 4633 w 5229"/>
              <a:gd name="T55" fmla="*/ 228 h 1030"/>
              <a:gd name="T56" fmla="*/ 4399 w 5229"/>
              <a:gd name="T57" fmla="*/ 244 h 1030"/>
              <a:gd name="T58" fmla="*/ 4206 w 5229"/>
              <a:gd name="T59" fmla="*/ 133 h 1030"/>
              <a:gd name="T60" fmla="*/ 4082 w 5229"/>
              <a:gd name="T61" fmla="*/ 183 h 1030"/>
              <a:gd name="T62" fmla="*/ 3919 w 5229"/>
              <a:gd name="T63" fmla="*/ 177 h 1030"/>
              <a:gd name="T64" fmla="*/ 3582 w 5229"/>
              <a:gd name="T65" fmla="*/ 178 h 1030"/>
              <a:gd name="T66" fmla="*/ 3378 w 5229"/>
              <a:gd name="T67" fmla="*/ 178 h 1030"/>
              <a:gd name="T68" fmla="*/ 3154 w 5229"/>
              <a:gd name="T69" fmla="*/ 255 h 1030"/>
              <a:gd name="T70" fmla="*/ 2871 w 5229"/>
              <a:gd name="T71" fmla="*/ 187 h 1030"/>
              <a:gd name="T72" fmla="*/ 2528 w 5229"/>
              <a:gd name="T73" fmla="*/ 278 h 1030"/>
              <a:gd name="T74" fmla="*/ 2332 w 5229"/>
              <a:gd name="T75" fmla="*/ 360 h 1030"/>
              <a:gd name="T76" fmla="*/ 1889 w 5229"/>
              <a:gd name="T77" fmla="*/ 44 h 1030"/>
              <a:gd name="T78" fmla="*/ 1776 w 5229"/>
              <a:gd name="T79" fmla="*/ 141 h 1030"/>
              <a:gd name="T80" fmla="*/ 1613 w 5229"/>
              <a:gd name="T81" fmla="*/ 102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229" h="1030">
                <a:moveTo>
                  <a:pt x="1461" y="0"/>
                </a:moveTo>
                <a:lnTo>
                  <a:pt x="1347" y="40"/>
                </a:lnTo>
                <a:lnTo>
                  <a:pt x="1229" y="40"/>
                </a:lnTo>
                <a:lnTo>
                  <a:pt x="1020" y="196"/>
                </a:lnTo>
                <a:lnTo>
                  <a:pt x="963" y="170"/>
                </a:lnTo>
                <a:lnTo>
                  <a:pt x="843" y="203"/>
                </a:lnTo>
                <a:lnTo>
                  <a:pt x="614" y="317"/>
                </a:lnTo>
                <a:lnTo>
                  <a:pt x="512" y="313"/>
                </a:lnTo>
                <a:lnTo>
                  <a:pt x="433" y="273"/>
                </a:lnTo>
                <a:lnTo>
                  <a:pt x="283" y="393"/>
                </a:lnTo>
                <a:lnTo>
                  <a:pt x="0" y="499"/>
                </a:lnTo>
                <a:lnTo>
                  <a:pt x="0" y="1030"/>
                </a:lnTo>
                <a:lnTo>
                  <a:pt x="237" y="922"/>
                </a:lnTo>
                <a:lnTo>
                  <a:pt x="340" y="922"/>
                </a:lnTo>
                <a:lnTo>
                  <a:pt x="482" y="824"/>
                </a:lnTo>
                <a:lnTo>
                  <a:pt x="557" y="824"/>
                </a:lnTo>
                <a:lnTo>
                  <a:pt x="650" y="764"/>
                </a:lnTo>
                <a:lnTo>
                  <a:pt x="781" y="680"/>
                </a:lnTo>
                <a:lnTo>
                  <a:pt x="858" y="690"/>
                </a:lnTo>
                <a:lnTo>
                  <a:pt x="961" y="785"/>
                </a:lnTo>
                <a:lnTo>
                  <a:pt x="1043" y="806"/>
                </a:lnTo>
                <a:lnTo>
                  <a:pt x="1152" y="775"/>
                </a:lnTo>
                <a:lnTo>
                  <a:pt x="1255" y="836"/>
                </a:lnTo>
                <a:lnTo>
                  <a:pt x="1443" y="888"/>
                </a:lnTo>
                <a:lnTo>
                  <a:pt x="1763" y="875"/>
                </a:lnTo>
                <a:lnTo>
                  <a:pt x="1878" y="679"/>
                </a:lnTo>
                <a:lnTo>
                  <a:pt x="1982" y="594"/>
                </a:lnTo>
                <a:lnTo>
                  <a:pt x="2124" y="723"/>
                </a:lnTo>
                <a:lnTo>
                  <a:pt x="2499" y="538"/>
                </a:lnTo>
                <a:lnTo>
                  <a:pt x="2814" y="729"/>
                </a:lnTo>
                <a:lnTo>
                  <a:pt x="2845" y="800"/>
                </a:lnTo>
                <a:lnTo>
                  <a:pt x="2925" y="850"/>
                </a:lnTo>
                <a:lnTo>
                  <a:pt x="2981" y="921"/>
                </a:lnTo>
                <a:lnTo>
                  <a:pt x="3092" y="816"/>
                </a:lnTo>
                <a:lnTo>
                  <a:pt x="3111" y="729"/>
                </a:lnTo>
                <a:lnTo>
                  <a:pt x="3205" y="702"/>
                </a:lnTo>
                <a:lnTo>
                  <a:pt x="3245" y="625"/>
                </a:lnTo>
                <a:lnTo>
                  <a:pt x="3348" y="600"/>
                </a:lnTo>
                <a:lnTo>
                  <a:pt x="3491" y="698"/>
                </a:lnTo>
                <a:lnTo>
                  <a:pt x="3612" y="862"/>
                </a:lnTo>
                <a:lnTo>
                  <a:pt x="3791" y="801"/>
                </a:lnTo>
                <a:lnTo>
                  <a:pt x="3991" y="676"/>
                </a:lnTo>
                <a:lnTo>
                  <a:pt x="4071" y="658"/>
                </a:lnTo>
                <a:lnTo>
                  <a:pt x="4118" y="579"/>
                </a:lnTo>
                <a:lnTo>
                  <a:pt x="4277" y="520"/>
                </a:lnTo>
                <a:lnTo>
                  <a:pt x="4586" y="752"/>
                </a:lnTo>
                <a:lnTo>
                  <a:pt x="4765" y="857"/>
                </a:lnTo>
                <a:lnTo>
                  <a:pt x="4907" y="857"/>
                </a:lnTo>
                <a:lnTo>
                  <a:pt x="5068" y="965"/>
                </a:lnTo>
                <a:lnTo>
                  <a:pt x="5169" y="970"/>
                </a:lnTo>
                <a:lnTo>
                  <a:pt x="5229" y="1030"/>
                </a:lnTo>
                <a:lnTo>
                  <a:pt x="5229" y="491"/>
                </a:lnTo>
                <a:lnTo>
                  <a:pt x="5167" y="474"/>
                </a:lnTo>
                <a:lnTo>
                  <a:pt x="5053" y="398"/>
                </a:lnTo>
                <a:lnTo>
                  <a:pt x="4778" y="360"/>
                </a:lnTo>
                <a:lnTo>
                  <a:pt x="4633" y="228"/>
                </a:lnTo>
                <a:lnTo>
                  <a:pt x="4497" y="295"/>
                </a:lnTo>
                <a:lnTo>
                  <a:pt x="4399" y="244"/>
                </a:lnTo>
                <a:lnTo>
                  <a:pt x="4326" y="255"/>
                </a:lnTo>
                <a:lnTo>
                  <a:pt x="4206" y="133"/>
                </a:lnTo>
                <a:lnTo>
                  <a:pt x="4141" y="183"/>
                </a:lnTo>
                <a:lnTo>
                  <a:pt x="4082" y="183"/>
                </a:lnTo>
                <a:lnTo>
                  <a:pt x="3991" y="134"/>
                </a:lnTo>
                <a:lnTo>
                  <a:pt x="3919" y="177"/>
                </a:lnTo>
                <a:lnTo>
                  <a:pt x="3827" y="183"/>
                </a:lnTo>
                <a:lnTo>
                  <a:pt x="3582" y="178"/>
                </a:lnTo>
                <a:lnTo>
                  <a:pt x="3466" y="205"/>
                </a:lnTo>
                <a:lnTo>
                  <a:pt x="3378" y="178"/>
                </a:lnTo>
                <a:lnTo>
                  <a:pt x="3195" y="213"/>
                </a:lnTo>
                <a:lnTo>
                  <a:pt x="3154" y="255"/>
                </a:lnTo>
                <a:lnTo>
                  <a:pt x="2920" y="164"/>
                </a:lnTo>
                <a:lnTo>
                  <a:pt x="2871" y="187"/>
                </a:lnTo>
                <a:lnTo>
                  <a:pt x="2744" y="133"/>
                </a:lnTo>
                <a:lnTo>
                  <a:pt x="2528" y="278"/>
                </a:lnTo>
                <a:lnTo>
                  <a:pt x="2458" y="255"/>
                </a:lnTo>
                <a:lnTo>
                  <a:pt x="2332" y="360"/>
                </a:lnTo>
                <a:lnTo>
                  <a:pt x="2169" y="308"/>
                </a:lnTo>
                <a:lnTo>
                  <a:pt x="1889" y="44"/>
                </a:lnTo>
                <a:lnTo>
                  <a:pt x="1837" y="74"/>
                </a:lnTo>
                <a:lnTo>
                  <a:pt x="1776" y="141"/>
                </a:lnTo>
                <a:lnTo>
                  <a:pt x="1673" y="64"/>
                </a:lnTo>
                <a:lnTo>
                  <a:pt x="1613" y="102"/>
                </a:lnTo>
                <a:lnTo>
                  <a:pt x="1461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3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81725" y="1304925"/>
            <a:ext cx="4000500" cy="4000500"/>
          </a:xfrm>
          <a:prstGeom prst="roundRect">
            <a:avLst>
              <a:gd name="adj" fmla="val 3262"/>
            </a:avLst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94966" y="6400892"/>
            <a:ext cx="304021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9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Minimal</a:t>
            </a:r>
            <a:r>
              <a:rPr lang="en-US" sz="900" b="1" i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 – Presentation template</a:t>
            </a:r>
            <a:endParaRPr lang="en-US" sz="900" b="0" i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0497065" y="243502"/>
            <a:ext cx="14262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b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PAGE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fld id="{1FF971EA-3A6D-44E0-AE21-1C9457776B3F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pPr algn="r"/>
              <a:t>‹#›</a:t>
            </a:fld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532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-1464416" y="0"/>
            <a:ext cx="14616649" cy="3918856"/>
          </a:xfrm>
          <a:custGeom>
            <a:avLst/>
            <a:gdLst>
              <a:gd name="connsiteX0" fmla="*/ 6859634 w 11978646"/>
              <a:gd name="connsiteY0" fmla="*/ 2815224 h 2987879"/>
              <a:gd name="connsiteX1" fmla="*/ 6875458 w 11978646"/>
              <a:gd name="connsiteY1" fmla="*/ 2817622 h 2987879"/>
              <a:gd name="connsiteX2" fmla="*/ 6851722 w 11978646"/>
              <a:gd name="connsiteY2" fmla="*/ 2816423 h 2987879"/>
              <a:gd name="connsiteX3" fmla="*/ 6859634 w 11978646"/>
              <a:gd name="connsiteY3" fmla="*/ 2815224 h 2987879"/>
              <a:gd name="connsiteX4" fmla="*/ 7160287 w 11978646"/>
              <a:gd name="connsiteY4" fmla="*/ 2774459 h 2987879"/>
              <a:gd name="connsiteX5" fmla="*/ 7160287 w 11978646"/>
              <a:gd name="connsiteY5" fmla="*/ 2775658 h 2987879"/>
              <a:gd name="connsiteX6" fmla="*/ 7152375 w 11978646"/>
              <a:gd name="connsiteY6" fmla="*/ 2775658 h 2987879"/>
              <a:gd name="connsiteX7" fmla="*/ 7160287 w 11978646"/>
              <a:gd name="connsiteY7" fmla="*/ 2774459 h 2987879"/>
              <a:gd name="connsiteX8" fmla="*/ 6637220 w 11978646"/>
              <a:gd name="connsiteY8" fmla="*/ 2773226 h 2987879"/>
              <a:gd name="connsiteX9" fmla="*/ 6638100 w 11978646"/>
              <a:gd name="connsiteY9" fmla="*/ 2773260 h 2987879"/>
              <a:gd name="connsiteX10" fmla="*/ 6638710 w 11978646"/>
              <a:gd name="connsiteY10" fmla="*/ 2773537 h 2987879"/>
              <a:gd name="connsiteX11" fmla="*/ 6614364 w 11978646"/>
              <a:gd name="connsiteY11" fmla="*/ 2768464 h 2987879"/>
              <a:gd name="connsiteX12" fmla="*/ 6622276 w 11978646"/>
              <a:gd name="connsiteY12" fmla="*/ 2770112 h 2987879"/>
              <a:gd name="connsiteX13" fmla="*/ 6637220 w 11978646"/>
              <a:gd name="connsiteY13" fmla="*/ 2773226 h 2987879"/>
              <a:gd name="connsiteX14" fmla="*/ 6634144 w 11978646"/>
              <a:gd name="connsiteY14" fmla="*/ 2773110 h 2987879"/>
              <a:gd name="connsiteX15" fmla="*/ 6606452 w 11978646"/>
              <a:gd name="connsiteY15" fmla="*/ 2772061 h 2987879"/>
              <a:gd name="connsiteX16" fmla="*/ 6606452 w 11978646"/>
              <a:gd name="connsiteY16" fmla="*/ 2769663 h 2987879"/>
              <a:gd name="connsiteX17" fmla="*/ 6614364 w 11978646"/>
              <a:gd name="connsiteY17" fmla="*/ 2768464 h 2987879"/>
              <a:gd name="connsiteX18" fmla="*/ 8750582 w 11978646"/>
              <a:gd name="connsiteY18" fmla="*/ 2653361 h 2987879"/>
              <a:gd name="connsiteX19" fmla="*/ 8734758 w 11978646"/>
              <a:gd name="connsiteY19" fmla="*/ 2659356 h 2987879"/>
              <a:gd name="connsiteX20" fmla="*/ 8726846 w 11978646"/>
              <a:gd name="connsiteY20" fmla="*/ 2660555 h 2987879"/>
              <a:gd name="connsiteX21" fmla="*/ 8750582 w 11978646"/>
              <a:gd name="connsiteY21" fmla="*/ 2653361 h 2987879"/>
              <a:gd name="connsiteX22" fmla="*/ 5846908 w 11978646"/>
              <a:gd name="connsiteY22" fmla="*/ 2540656 h 2987879"/>
              <a:gd name="connsiteX23" fmla="*/ 5870644 w 11978646"/>
              <a:gd name="connsiteY23" fmla="*/ 2540656 h 2987879"/>
              <a:gd name="connsiteX24" fmla="*/ 5870644 w 11978646"/>
              <a:gd name="connsiteY24" fmla="*/ 2541405 h 2987879"/>
              <a:gd name="connsiteX25" fmla="*/ 5870644 w 11978646"/>
              <a:gd name="connsiteY25" fmla="*/ 2544253 h 2987879"/>
              <a:gd name="connsiteX26" fmla="*/ 5846908 w 11978646"/>
              <a:gd name="connsiteY26" fmla="*/ 2540656 h 2987879"/>
              <a:gd name="connsiteX27" fmla="*/ 5863862 w 11978646"/>
              <a:gd name="connsiteY27" fmla="*/ 2461180 h 2987879"/>
              <a:gd name="connsiteX28" fmla="*/ 5864710 w 11978646"/>
              <a:gd name="connsiteY28" fmla="*/ 2461223 h 2987879"/>
              <a:gd name="connsiteX29" fmla="*/ 5870644 w 11978646"/>
              <a:gd name="connsiteY29" fmla="*/ 2461523 h 2987879"/>
              <a:gd name="connsiteX30" fmla="*/ 5862732 w 11978646"/>
              <a:gd name="connsiteY30" fmla="*/ 2461523 h 2987879"/>
              <a:gd name="connsiteX31" fmla="*/ 9711650 w 11978646"/>
              <a:gd name="connsiteY31" fmla="*/ 2374385 h 2987879"/>
              <a:gd name="connsiteX32" fmla="*/ 9723748 w 11978646"/>
              <a:gd name="connsiteY32" fmla="*/ 2377594 h 2987879"/>
              <a:gd name="connsiteX33" fmla="*/ 9731660 w 11978646"/>
              <a:gd name="connsiteY33" fmla="*/ 2391981 h 2987879"/>
              <a:gd name="connsiteX34" fmla="*/ 9700013 w 11978646"/>
              <a:gd name="connsiteY34" fmla="*/ 2378793 h 2987879"/>
              <a:gd name="connsiteX35" fmla="*/ 9708914 w 11978646"/>
              <a:gd name="connsiteY35" fmla="*/ 2375046 h 2987879"/>
              <a:gd name="connsiteX36" fmla="*/ 9710330 w 11978646"/>
              <a:gd name="connsiteY36" fmla="*/ 2374035 h 2987879"/>
              <a:gd name="connsiteX37" fmla="*/ 9712251 w 11978646"/>
              <a:gd name="connsiteY37" fmla="*/ 2374240 h 2987879"/>
              <a:gd name="connsiteX38" fmla="*/ 9711650 w 11978646"/>
              <a:gd name="connsiteY38" fmla="*/ 2374385 h 2987879"/>
              <a:gd name="connsiteX39" fmla="*/ 5511641 w 11978646"/>
              <a:gd name="connsiteY39" fmla="*/ 2347619 h 2987879"/>
              <a:gd name="connsiteX40" fmla="*/ 5519429 w 11978646"/>
              <a:gd name="connsiteY40" fmla="*/ 2352227 h 2987879"/>
              <a:gd name="connsiteX41" fmla="*/ 5519162 w 11978646"/>
              <a:gd name="connsiteY41" fmla="*/ 2352371 h 2987879"/>
              <a:gd name="connsiteX42" fmla="*/ 5511270 w 11978646"/>
              <a:gd name="connsiteY42" fmla="*/ 2348406 h 2987879"/>
              <a:gd name="connsiteX43" fmla="*/ 5511641 w 11978646"/>
              <a:gd name="connsiteY43" fmla="*/ 2347619 h 2987879"/>
              <a:gd name="connsiteX44" fmla="*/ 9846383 w 11978646"/>
              <a:gd name="connsiteY44" fmla="*/ 2160726 h 2987879"/>
              <a:gd name="connsiteX45" fmla="*/ 9850339 w 11978646"/>
              <a:gd name="connsiteY45" fmla="*/ 2162975 h 2987879"/>
              <a:gd name="connsiteX46" fmla="*/ 9842427 w 11978646"/>
              <a:gd name="connsiteY46" fmla="*/ 2162975 h 2987879"/>
              <a:gd name="connsiteX47" fmla="*/ 9846383 w 11978646"/>
              <a:gd name="connsiteY47" fmla="*/ 2160726 h 2987879"/>
              <a:gd name="connsiteX48" fmla="*/ 10744386 w 11978646"/>
              <a:gd name="connsiteY48" fmla="*/ 1913585 h 2987879"/>
              <a:gd name="connsiteX49" fmla="*/ 10752298 w 11978646"/>
              <a:gd name="connsiteY49" fmla="*/ 1915983 h 2987879"/>
              <a:gd name="connsiteX50" fmla="*/ 10799770 w 11978646"/>
              <a:gd name="connsiteY50" fmla="*/ 1924376 h 2987879"/>
              <a:gd name="connsiteX51" fmla="*/ 10744386 w 11978646"/>
              <a:gd name="connsiteY51" fmla="*/ 1927973 h 2987879"/>
              <a:gd name="connsiteX52" fmla="*/ 10752298 w 11978646"/>
              <a:gd name="connsiteY52" fmla="*/ 1923177 h 2987879"/>
              <a:gd name="connsiteX53" fmla="*/ 10744386 w 11978646"/>
              <a:gd name="connsiteY53" fmla="*/ 1913585 h 2987879"/>
              <a:gd name="connsiteX54" fmla="*/ 9937370 w 11978646"/>
              <a:gd name="connsiteY54" fmla="*/ 1782895 h 2987879"/>
              <a:gd name="connsiteX55" fmla="*/ 9953194 w 11978646"/>
              <a:gd name="connsiteY55" fmla="*/ 1782895 h 2987879"/>
              <a:gd name="connsiteX56" fmla="*/ 9953194 w 11978646"/>
              <a:gd name="connsiteY56" fmla="*/ 1784094 h 2987879"/>
              <a:gd name="connsiteX57" fmla="*/ 9937370 w 11978646"/>
              <a:gd name="connsiteY57" fmla="*/ 1785293 h 2987879"/>
              <a:gd name="connsiteX58" fmla="*/ 2072923 w 11978646"/>
              <a:gd name="connsiteY58" fmla="*/ 1780497 h 2987879"/>
              <a:gd name="connsiteX59" fmla="*/ 2096659 w 11978646"/>
              <a:gd name="connsiteY59" fmla="*/ 1782895 h 2987879"/>
              <a:gd name="connsiteX60" fmla="*/ 2088747 w 11978646"/>
              <a:gd name="connsiteY60" fmla="*/ 1788890 h 2987879"/>
              <a:gd name="connsiteX61" fmla="*/ 2057099 w 11978646"/>
              <a:gd name="connsiteY61" fmla="*/ 1785293 h 2987879"/>
              <a:gd name="connsiteX62" fmla="*/ 2072923 w 11978646"/>
              <a:gd name="connsiteY62" fmla="*/ 1780497 h 2987879"/>
              <a:gd name="connsiteX63" fmla="*/ 2207425 w 11978646"/>
              <a:gd name="connsiteY63" fmla="*/ 1770905 h 2987879"/>
              <a:gd name="connsiteX64" fmla="*/ 2231161 w 11978646"/>
              <a:gd name="connsiteY64" fmla="*/ 1772104 h 2987879"/>
              <a:gd name="connsiteX65" fmla="*/ 2207425 w 11978646"/>
              <a:gd name="connsiteY65" fmla="*/ 1778099 h 2987879"/>
              <a:gd name="connsiteX66" fmla="*/ 2239073 w 11978646"/>
              <a:gd name="connsiteY66" fmla="*/ 1782895 h 2987879"/>
              <a:gd name="connsiteX67" fmla="*/ 2191602 w 11978646"/>
              <a:gd name="connsiteY67" fmla="*/ 1779298 h 2987879"/>
              <a:gd name="connsiteX68" fmla="*/ 2207425 w 11978646"/>
              <a:gd name="connsiteY68" fmla="*/ 1774502 h 2987879"/>
              <a:gd name="connsiteX69" fmla="*/ 2207425 w 11978646"/>
              <a:gd name="connsiteY69" fmla="*/ 1770905 h 2987879"/>
              <a:gd name="connsiteX70" fmla="*/ 39560 w 11978646"/>
              <a:gd name="connsiteY70" fmla="*/ 1724145 h 2987879"/>
              <a:gd name="connsiteX71" fmla="*/ 134503 w 11978646"/>
              <a:gd name="connsiteY71" fmla="*/ 1733737 h 2987879"/>
              <a:gd name="connsiteX72" fmla="*/ 118679 w 11978646"/>
              <a:gd name="connsiteY72" fmla="*/ 1737334 h 2987879"/>
              <a:gd name="connsiteX73" fmla="*/ 79119 w 11978646"/>
              <a:gd name="connsiteY73" fmla="*/ 1728941 h 2987879"/>
              <a:gd name="connsiteX74" fmla="*/ 47471 w 11978646"/>
              <a:gd name="connsiteY74" fmla="*/ 1726543 h 2987879"/>
              <a:gd name="connsiteX75" fmla="*/ 39560 w 11978646"/>
              <a:gd name="connsiteY75" fmla="*/ 1724145 h 2987879"/>
              <a:gd name="connsiteX76" fmla="*/ 316477 w 11978646"/>
              <a:gd name="connsiteY76" fmla="*/ 1695369 h 2987879"/>
              <a:gd name="connsiteX77" fmla="*/ 300653 w 11978646"/>
              <a:gd name="connsiteY77" fmla="*/ 1697767 h 2987879"/>
              <a:gd name="connsiteX78" fmla="*/ 316477 w 11978646"/>
              <a:gd name="connsiteY78" fmla="*/ 1695369 h 2987879"/>
              <a:gd name="connsiteX79" fmla="*/ 9494303 w 11978646"/>
              <a:gd name="connsiteY79" fmla="*/ 1359652 h 2987879"/>
              <a:gd name="connsiteX80" fmla="*/ 9494303 w 11978646"/>
              <a:gd name="connsiteY80" fmla="*/ 1360851 h 2987879"/>
              <a:gd name="connsiteX81" fmla="*/ 9492545 w 11978646"/>
              <a:gd name="connsiteY81" fmla="*/ 1359786 h 2987879"/>
              <a:gd name="connsiteX82" fmla="*/ 10340878 w 11978646"/>
              <a:gd name="connsiteY82" fmla="*/ 1230162 h 2987879"/>
              <a:gd name="connsiteX83" fmla="*/ 10364614 w 11978646"/>
              <a:gd name="connsiteY83" fmla="*/ 1230162 h 2987879"/>
              <a:gd name="connsiteX84" fmla="*/ 10364614 w 11978646"/>
              <a:gd name="connsiteY84" fmla="*/ 1231361 h 2987879"/>
              <a:gd name="connsiteX85" fmla="*/ 10348790 w 11978646"/>
              <a:gd name="connsiteY85" fmla="*/ 1232560 h 2987879"/>
              <a:gd name="connsiteX86" fmla="*/ 10340878 w 11978646"/>
              <a:gd name="connsiteY86" fmla="*/ 1230162 h 2987879"/>
              <a:gd name="connsiteX87" fmla="*/ 10356702 w 11978646"/>
              <a:gd name="connsiteY87" fmla="*/ 1226565 h 2987879"/>
              <a:gd name="connsiteX88" fmla="*/ 10358680 w 11978646"/>
              <a:gd name="connsiteY88" fmla="*/ 1227464 h 2987879"/>
              <a:gd name="connsiteX89" fmla="*/ 10356702 w 11978646"/>
              <a:gd name="connsiteY89" fmla="*/ 1227764 h 2987879"/>
              <a:gd name="connsiteX90" fmla="*/ 10356702 w 11978646"/>
              <a:gd name="connsiteY90" fmla="*/ 1226565 h 2987879"/>
              <a:gd name="connsiteX91" fmla="*/ 11706673 w 11978646"/>
              <a:gd name="connsiteY91" fmla="*/ 1201836 h 2987879"/>
              <a:gd name="connsiteX92" fmla="*/ 11717552 w 11978646"/>
              <a:gd name="connsiteY92" fmla="*/ 1202585 h 2987879"/>
              <a:gd name="connsiteX93" fmla="*/ 11714729 w 11978646"/>
              <a:gd name="connsiteY93" fmla="*/ 1202671 h 2987879"/>
              <a:gd name="connsiteX94" fmla="*/ 11108334 w 11978646"/>
              <a:gd name="connsiteY94" fmla="*/ 1170212 h 2987879"/>
              <a:gd name="connsiteX95" fmla="*/ 11108334 w 11978646"/>
              <a:gd name="connsiteY95" fmla="*/ 1173809 h 2987879"/>
              <a:gd name="connsiteX96" fmla="*/ 1874659 w 11978646"/>
              <a:gd name="connsiteY96" fmla="*/ 843029 h 2987879"/>
              <a:gd name="connsiteX97" fmla="*/ 1875125 w 11978646"/>
              <a:gd name="connsiteY97" fmla="*/ 844087 h 2987879"/>
              <a:gd name="connsiteX98" fmla="*/ 1875125 w 11978646"/>
              <a:gd name="connsiteY98" fmla="*/ 857276 h 2987879"/>
              <a:gd name="connsiteX99" fmla="*/ 1843477 w 11978646"/>
              <a:gd name="connsiteY99" fmla="*/ 860873 h 2987879"/>
              <a:gd name="connsiteX100" fmla="*/ 1843477 w 11978646"/>
              <a:gd name="connsiteY100" fmla="*/ 852480 h 2987879"/>
              <a:gd name="connsiteX101" fmla="*/ 1847433 w 11978646"/>
              <a:gd name="connsiteY101" fmla="*/ 851281 h 2987879"/>
              <a:gd name="connsiteX102" fmla="*/ 1874046 w 11978646"/>
              <a:gd name="connsiteY102" fmla="*/ 841635 h 2987879"/>
              <a:gd name="connsiteX103" fmla="*/ 1875125 w 11978646"/>
              <a:gd name="connsiteY103" fmla="*/ 842888 h 2987879"/>
              <a:gd name="connsiteX104" fmla="*/ 1874659 w 11978646"/>
              <a:gd name="connsiteY104" fmla="*/ 843029 h 2987879"/>
              <a:gd name="connsiteX105" fmla="*/ 1875125 w 11978646"/>
              <a:gd name="connsiteY105" fmla="*/ 808118 h 2987879"/>
              <a:gd name="connsiteX106" fmla="*/ 1875125 w 11978646"/>
              <a:gd name="connsiteY106" fmla="*/ 809317 h 2987879"/>
              <a:gd name="connsiteX107" fmla="*/ 1574472 w 11978646"/>
              <a:gd name="connsiteY107" fmla="*/ 589902 h 2987879"/>
              <a:gd name="connsiteX108" fmla="*/ 1598208 w 11978646"/>
              <a:gd name="connsiteY108" fmla="*/ 592300 h 2987879"/>
              <a:gd name="connsiteX109" fmla="*/ 1582384 w 11978646"/>
              <a:gd name="connsiteY109" fmla="*/ 599494 h 2987879"/>
              <a:gd name="connsiteX110" fmla="*/ 1582384 w 11978646"/>
              <a:gd name="connsiteY110" fmla="*/ 594698 h 2987879"/>
              <a:gd name="connsiteX111" fmla="*/ 1574472 w 11978646"/>
              <a:gd name="connsiteY111" fmla="*/ 593499 h 2987879"/>
              <a:gd name="connsiteX112" fmla="*/ 1574472 w 11978646"/>
              <a:gd name="connsiteY112" fmla="*/ 594698 h 2987879"/>
              <a:gd name="connsiteX113" fmla="*/ 1558648 w 11978646"/>
              <a:gd name="connsiteY113" fmla="*/ 594698 h 2987879"/>
              <a:gd name="connsiteX114" fmla="*/ 1566560 w 11978646"/>
              <a:gd name="connsiteY114" fmla="*/ 592300 h 2987879"/>
              <a:gd name="connsiteX115" fmla="*/ 1574472 w 11978646"/>
              <a:gd name="connsiteY115" fmla="*/ 589902 h 2987879"/>
              <a:gd name="connsiteX116" fmla="*/ 3533661 w 11978646"/>
              <a:gd name="connsiteY116" fmla="*/ 478546 h 2987879"/>
              <a:gd name="connsiteX117" fmla="*/ 3536628 w 11978646"/>
              <a:gd name="connsiteY117" fmla="*/ 479595 h 2987879"/>
              <a:gd name="connsiteX118" fmla="*/ 3534564 w 11978646"/>
              <a:gd name="connsiteY118" fmla="*/ 479595 h 2987879"/>
              <a:gd name="connsiteX119" fmla="*/ 11244815 w 11978646"/>
              <a:gd name="connsiteY119" fmla="*/ 452618 h 2987879"/>
              <a:gd name="connsiteX120" fmla="*/ 11242837 w 11978646"/>
              <a:gd name="connsiteY120" fmla="*/ 453217 h 2987879"/>
              <a:gd name="connsiteX121" fmla="*/ 11242837 w 11978646"/>
              <a:gd name="connsiteY121" fmla="*/ 453217 h 2987879"/>
              <a:gd name="connsiteX122" fmla="*/ 3726514 w 11978646"/>
              <a:gd name="connsiteY122" fmla="*/ 423242 h 2987879"/>
              <a:gd name="connsiteX123" fmla="*/ 3734426 w 11978646"/>
              <a:gd name="connsiteY123" fmla="*/ 426839 h 2987879"/>
              <a:gd name="connsiteX124" fmla="*/ 3726514 w 11978646"/>
              <a:gd name="connsiteY124" fmla="*/ 426839 h 2987879"/>
              <a:gd name="connsiteX125" fmla="*/ 3726514 w 11978646"/>
              <a:gd name="connsiteY125" fmla="*/ 423242 h 2987879"/>
              <a:gd name="connsiteX126" fmla="*/ 9749751 w 11978646"/>
              <a:gd name="connsiteY126" fmla="*/ 238657 h 2987879"/>
              <a:gd name="connsiteX127" fmla="*/ 9755396 w 11978646"/>
              <a:gd name="connsiteY127" fmla="*/ 239797 h 2987879"/>
              <a:gd name="connsiteX128" fmla="*/ 9750080 w 11978646"/>
              <a:gd name="connsiteY128" fmla="*/ 238729 h 2987879"/>
              <a:gd name="connsiteX129" fmla="*/ 9736605 w 11978646"/>
              <a:gd name="connsiteY129" fmla="*/ 235751 h 2987879"/>
              <a:gd name="connsiteX130" fmla="*/ 9749751 w 11978646"/>
              <a:gd name="connsiteY130" fmla="*/ 238657 h 2987879"/>
              <a:gd name="connsiteX131" fmla="*/ 9736570 w 11978646"/>
              <a:gd name="connsiteY131" fmla="*/ 235993 h 2987879"/>
              <a:gd name="connsiteX132" fmla="*/ 8829114 w 11978646"/>
              <a:gd name="connsiteY132" fmla="*/ 217016 h 2987879"/>
              <a:gd name="connsiteX133" fmla="*/ 8829702 w 11978646"/>
              <a:gd name="connsiteY133" fmla="*/ 217016 h 2987879"/>
              <a:gd name="connsiteX134" fmla="*/ 8829451 w 11978646"/>
              <a:gd name="connsiteY134" fmla="*/ 217062 h 2987879"/>
              <a:gd name="connsiteX135" fmla="*/ 8820677 w 11978646"/>
              <a:gd name="connsiteY135" fmla="*/ 215874 h 2987879"/>
              <a:gd name="connsiteX136" fmla="*/ 8829114 w 11978646"/>
              <a:gd name="connsiteY136" fmla="*/ 217016 h 2987879"/>
              <a:gd name="connsiteX137" fmla="*/ 8826735 w 11978646"/>
              <a:gd name="connsiteY137" fmla="*/ 217016 h 2987879"/>
              <a:gd name="connsiteX138" fmla="*/ 8805966 w 11978646"/>
              <a:gd name="connsiteY138" fmla="*/ 217016 h 2987879"/>
              <a:gd name="connsiteX139" fmla="*/ 8820677 w 11978646"/>
              <a:gd name="connsiteY139" fmla="*/ 215874 h 2987879"/>
              <a:gd name="connsiteX140" fmla="*/ 10372527 w 11978646"/>
              <a:gd name="connsiteY140" fmla="*/ 172654 h 2987879"/>
              <a:gd name="connsiteX141" fmla="*/ 10372526 w 11978646"/>
              <a:gd name="connsiteY141" fmla="*/ 172654 h 2987879"/>
              <a:gd name="connsiteX142" fmla="*/ 10372526 w 11978646"/>
              <a:gd name="connsiteY142" fmla="*/ 172654 h 2987879"/>
              <a:gd name="connsiteX143" fmla="*/ 10372526 w 11978646"/>
              <a:gd name="connsiteY143" fmla="*/ 165460 h 2987879"/>
              <a:gd name="connsiteX144" fmla="*/ 10388350 w 11978646"/>
              <a:gd name="connsiteY144" fmla="*/ 171455 h 2987879"/>
              <a:gd name="connsiteX145" fmla="*/ 10386372 w 11978646"/>
              <a:gd name="connsiteY145" fmla="*/ 171605 h 2987879"/>
              <a:gd name="connsiteX146" fmla="*/ 10372527 w 11978646"/>
              <a:gd name="connsiteY146" fmla="*/ 172654 h 2987879"/>
              <a:gd name="connsiteX147" fmla="*/ 10380438 w 11978646"/>
              <a:gd name="connsiteY147" fmla="*/ 171455 h 2987879"/>
              <a:gd name="connsiteX148" fmla="*/ 10372526 w 11978646"/>
              <a:gd name="connsiteY148" fmla="*/ 165460 h 2987879"/>
              <a:gd name="connsiteX149" fmla="*/ 6527333 w 11978646"/>
              <a:gd name="connsiteY149" fmla="*/ 101914 h 2987879"/>
              <a:gd name="connsiteX150" fmla="*/ 6535245 w 11978646"/>
              <a:gd name="connsiteY150" fmla="*/ 103113 h 2987879"/>
              <a:gd name="connsiteX151" fmla="*/ 6527333 w 11978646"/>
              <a:gd name="connsiteY151" fmla="*/ 101914 h 2987879"/>
              <a:gd name="connsiteX152" fmla="*/ 4355411 w 11978646"/>
              <a:gd name="connsiteY152" fmla="*/ 76498 h 2987879"/>
              <a:gd name="connsiteX153" fmla="*/ 4359467 w 11978646"/>
              <a:gd name="connsiteY153" fmla="*/ 76735 h 2987879"/>
              <a:gd name="connsiteX154" fmla="*/ 4359142 w 11978646"/>
              <a:gd name="connsiteY154" fmla="*/ 76768 h 2987879"/>
              <a:gd name="connsiteX155" fmla="*/ 4346611 w 11978646"/>
              <a:gd name="connsiteY155" fmla="*/ 75985 h 2987879"/>
              <a:gd name="connsiteX156" fmla="*/ 4351679 w 11978646"/>
              <a:gd name="connsiteY156" fmla="*/ 76229 h 2987879"/>
              <a:gd name="connsiteX157" fmla="*/ 4355411 w 11978646"/>
              <a:gd name="connsiteY157" fmla="*/ 76498 h 2987879"/>
              <a:gd name="connsiteX158" fmla="*/ 5482960 w 11978646"/>
              <a:gd name="connsiteY158" fmla="*/ 58750 h 2987879"/>
              <a:gd name="connsiteX159" fmla="*/ 5530431 w 11978646"/>
              <a:gd name="connsiteY159" fmla="*/ 65944 h 2987879"/>
              <a:gd name="connsiteX160" fmla="*/ 5530431 w 11978646"/>
              <a:gd name="connsiteY160" fmla="*/ 68342 h 2987879"/>
              <a:gd name="connsiteX161" fmla="*/ 5522519 w 11978646"/>
              <a:gd name="connsiteY161" fmla="*/ 68342 h 2987879"/>
              <a:gd name="connsiteX162" fmla="*/ 5451312 w 11978646"/>
              <a:gd name="connsiteY162" fmla="*/ 67143 h 2987879"/>
              <a:gd name="connsiteX163" fmla="*/ 5443401 w 11978646"/>
              <a:gd name="connsiteY163" fmla="*/ 62347 h 2987879"/>
              <a:gd name="connsiteX164" fmla="*/ 5482960 w 11978646"/>
              <a:gd name="connsiteY164" fmla="*/ 62347 h 2987879"/>
              <a:gd name="connsiteX165" fmla="*/ 5482960 w 11978646"/>
              <a:gd name="connsiteY165" fmla="*/ 58750 h 2987879"/>
              <a:gd name="connsiteX166" fmla="*/ 5217934 w 11978646"/>
              <a:gd name="connsiteY166" fmla="*/ 57911 h 2987879"/>
              <a:gd name="connsiteX167" fmla="*/ 5226345 w 11978646"/>
              <a:gd name="connsiteY167" fmla="*/ 58166 h 2987879"/>
              <a:gd name="connsiteX168" fmla="*/ 5218282 w 11978646"/>
              <a:gd name="connsiteY168" fmla="*/ 58057 h 2987879"/>
              <a:gd name="connsiteX169" fmla="*/ 5316810 w 11978646"/>
              <a:gd name="connsiteY169" fmla="*/ 55153 h 2987879"/>
              <a:gd name="connsiteX170" fmla="*/ 5316810 w 11978646"/>
              <a:gd name="connsiteY170" fmla="*/ 59949 h 2987879"/>
              <a:gd name="connsiteX171" fmla="*/ 5332633 w 11978646"/>
              <a:gd name="connsiteY171" fmla="*/ 58750 h 2987879"/>
              <a:gd name="connsiteX172" fmla="*/ 5332633 w 11978646"/>
              <a:gd name="connsiteY172" fmla="*/ 62347 h 2987879"/>
              <a:gd name="connsiteX173" fmla="*/ 5316810 w 11978646"/>
              <a:gd name="connsiteY173" fmla="*/ 63546 h 2987879"/>
              <a:gd name="connsiteX174" fmla="*/ 5316810 w 11978646"/>
              <a:gd name="connsiteY174" fmla="*/ 65944 h 2987879"/>
              <a:gd name="connsiteX175" fmla="*/ 5300986 w 11978646"/>
              <a:gd name="connsiteY175" fmla="*/ 65944 h 2987879"/>
              <a:gd name="connsiteX176" fmla="*/ 5293074 w 11978646"/>
              <a:gd name="connsiteY176" fmla="*/ 71939 h 2987879"/>
              <a:gd name="connsiteX177" fmla="*/ 5245602 w 11978646"/>
              <a:gd name="connsiteY177" fmla="*/ 58750 h 2987879"/>
              <a:gd name="connsiteX178" fmla="*/ 5240657 w 11978646"/>
              <a:gd name="connsiteY178" fmla="*/ 58600 h 2987879"/>
              <a:gd name="connsiteX179" fmla="*/ 5226345 w 11978646"/>
              <a:gd name="connsiteY179" fmla="*/ 58166 h 2987879"/>
              <a:gd name="connsiteX180" fmla="*/ 5269338 w 11978646"/>
              <a:gd name="connsiteY180" fmla="*/ 58750 h 2987879"/>
              <a:gd name="connsiteX181" fmla="*/ 5316810 w 11978646"/>
              <a:gd name="connsiteY181" fmla="*/ 55153 h 2987879"/>
              <a:gd name="connsiteX182" fmla="*/ 7089080 w 11978646"/>
              <a:gd name="connsiteY182" fmla="*/ 53954 h 2987879"/>
              <a:gd name="connsiteX183" fmla="*/ 7093530 w 11978646"/>
              <a:gd name="connsiteY183" fmla="*/ 55977 h 2987879"/>
              <a:gd name="connsiteX184" fmla="*/ 7091058 w 11978646"/>
              <a:gd name="connsiteY184" fmla="*/ 56352 h 2987879"/>
              <a:gd name="connsiteX185" fmla="*/ 7089080 w 11978646"/>
              <a:gd name="connsiteY185" fmla="*/ 53954 h 2987879"/>
              <a:gd name="connsiteX186" fmla="*/ 4786711 w 11978646"/>
              <a:gd name="connsiteY186" fmla="*/ 27576 h 2987879"/>
              <a:gd name="connsiteX187" fmla="*/ 4778799 w 11978646"/>
              <a:gd name="connsiteY187" fmla="*/ 31173 h 2987879"/>
              <a:gd name="connsiteX188" fmla="*/ 4770887 w 11978646"/>
              <a:gd name="connsiteY188" fmla="*/ 28775 h 2987879"/>
              <a:gd name="connsiteX189" fmla="*/ 4786711 w 11978646"/>
              <a:gd name="connsiteY189" fmla="*/ 27576 h 2987879"/>
              <a:gd name="connsiteX190" fmla="*/ 4747151 w 11978646"/>
              <a:gd name="connsiteY190" fmla="*/ 0 h 2987879"/>
              <a:gd name="connsiteX191" fmla="*/ 4755063 w 11978646"/>
              <a:gd name="connsiteY191" fmla="*/ 7193 h 2987879"/>
              <a:gd name="connsiteX192" fmla="*/ 4755063 w 11978646"/>
              <a:gd name="connsiteY192" fmla="*/ 15586 h 2987879"/>
              <a:gd name="connsiteX193" fmla="*/ 4810447 w 11978646"/>
              <a:gd name="connsiteY193" fmla="*/ 15586 h 2987879"/>
              <a:gd name="connsiteX194" fmla="*/ 4842094 w 11978646"/>
              <a:gd name="connsiteY194" fmla="*/ 20382 h 2987879"/>
              <a:gd name="connsiteX195" fmla="*/ 4889566 w 11978646"/>
              <a:gd name="connsiteY195" fmla="*/ 11989 h 2987879"/>
              <a:gd name="connsiteX196" fmla="*/ 4921214 w 11978646"/>
              <a:gd name="connsiteY196" fmla="*/ 17984 h 2987879"/>
              <a:gd name="connsiteX197" fmla="*/ 4905390 w 11978646"/>
              <a:gd name="connsiteY197" fmla="*/ 20382 h 2987879"/>
              <a:gd name="connsiteX198" fmla="*/ 4952861 w 11978646"/>
              <a:gd name="connsiteY198" fmla="*/ 31173 h 2987879"/>
              <a:gd name="connsiteX199" fmla="*/ 4952861 w 11978646"/>
              <a:gd name="connsiteY199" fmla="*/ 32372 h 2987879"/>
              <a:gd name="connsiteX200" fmla="*/ 4976597 w 11978646"/>
              <a:gd name="connsiteY200" fmla="*/ 32372 h 2987879"/>
              <a:gd name="connsiteX201" fmla="*/ 4968685 w 11978646"/>
              <a:gd name="connsiteY201" fmla="*/ 34770 h 2987879"/>
              <a:gd name="connsiteX202" fmla="*/ 5000333 w 11978646"/>
              <a:gd name="connsiteY202" fmla="*/ 37168 h 2987879"/>
              <a:gd name="connsiteX203" fmla="*/ 5000333 w 11978646"/>
              <a:gd name="connsiteY203" fmla="*/ 40765 h 2987879"/>
              <a:gd name="connsiteX204" fmla="*/ 5024069 w 11978646"/>
              <a:gd name="connsiteY204" fmla="*/ 39566 h 2987879"/>
              <a:gd name="connsiteX205" fmla="*/ 5016157 w 11978646"/>
              <a:gd name="connsiteY205" fmla="*/ 31173 h 2987879"/>
              <a:gd name="connsiteX206" fmla="*/ 5008245 w 11978646"/>
              <a:gd name="connsiteY206" fmla="*/ 29974 h 2987879"/>
              <a:gd name="connsiteX207" fmla="*/ 5000333 w 11978646"/>
              <a:gd name="connsiteY207" fmla="*/ 25178 h 2987879"/>
              <a:gd name="connsiteX208" fmla="*/ 4952861 w 11978646"/>
              <a:gd name="connsiteY208" fmla="*/ 19183 h 2987879"/>
              <a:gd name="connsiteX209" fmla="*/ 5016157 w 11978646"/>
              <a:gd name="connsiteY209" fmla="*/ 19183 h 2987879"/>
              <a:gd name="connsiteX210" fmla="*/ 5039892 w 11978646"/>
              <a:gd name="connsiteY210" fmla="*/ 31173 h 2987879"/>
              <a:gd name="connsiteX211" fmla="*/ 5079452 w 11978646"/>
              <a:gd name="connsiteY211" fmla="*/ 39566 h 2987879"/>
              <a:gd name="connsiteX212" fmla="*/ 5079452 w 11978646"/>
              <a:gd name="connsiteY212" fmla="*/ 44362 h 2987879"/>
              <a:gd name="connsiteX213" fmla="*/ 5119012 w 11978646"/>
              <a:gd name="connsiteY213" fmla="*/ 45561 h 2987879"/>
              <a:gd name="connsiteX214" fmla="*/ 5126923 w 11978646"/>
              <a:gd name="connsiteY214" fmla="*/ 41964 h 2987879"/>
              <a:gd name="connsiteX215" fmla="*/ 5111100 w 11978646"/>
              <a:gd name="connsiteY215" fmla="*/ 34770 h 2987879"/>
              <a:gd name="connsiteX216" fmla="*/ 5150659 w 11978646"/>
              <a:gd name="connsiteY216" fmla="*/ 43163 h 2987879"/>
              <a:gd name="connsiteX217" fmla="*/ 5150659 w 11978646"/>
              <a:gd name="connsiteY217" fmla="*/ 46760 h 2987879"/>
              <a:gd name="connsiteX218" fmla="*/ 5158571 w 11978646"/>
              <a:gd name="connsiteY218" fmla="*/ 46760 h 2987879"/>
              <a:gd name="connsiteX219" fmla="*/ 5174395 w 11978646"/>
              <a:gd name="connsiteY219" fmla="*/ 38367 h 2987879"/>
              <a:gd name="connsiteX220" fmla="*/ 5206043 w 11978646"/>
              <a:gd name="connsiteY220" fmla="*/ 46760 h 2987879"/>
              <a:gd name="connsiteX221" fmla="*/ 5210988 w 11978646"/>
              <a:gd name="connsiteY221" fmla="*/ 55003 h 2987879"/>
              <a:gd name="connsiteX222" fmla="*/ 5217934 w 11978646"/>
              <a:gd name="connsiteY222" fmla="*/ 57911 h 2987879"/>
              <a:gd name="connsiteX223" fmla="*/ 5206043 w 11978646"/>
              <a:gd name="connsiteY223" fmla="*/ 57551 h 2987879"/>
              <a:gd name="connsiteX224" fmla="*/ 5206043 w 11978646"/>
              <a:gd name="connsiteY224" fmla="*/ 63546 h 2987879"/>
              <a:gd name="connsiteX225" fmla="*/ 5229778 w 11978646"/>
              <a:gd name="connsiteY225" fmla="*/ 73138 h 2987879"/>
              <a:gd name="connsiteX226" fmla="*/ 5285162 w 11978646"/>
              <a:gd name="connsiteY226" fmla="*/ 79133 h 2987879"/>
              <a:gd name="connsiteX227" fmla="*/ 5316810 w 11978646"/>
              <a:gd name="connsiteY227" fmla="*/ 86327 h 2987879"/>
              <a:gd name="connsiteX228" fmla="*/ 5372193 w 11978646"/>
              <a:gd name="connsiteY228" fmla="*/ 93521 h 2987879"/>
              <a:gd name="connsiteX229" fmla="*/ 5372193 w 11978646"/>
              <a:gd name="connsiteY229" fmla="*/ 92322 h 2987879"/>
              <a:gd name="connsiteX230" fmla="*/ 5380105 w 11978646"/>
              <a:gd name="connsiteY230" fmla="*/ 100715 h 2987879"/>
              <a:gd name="connsiteX231" fmla="*/ 5395929 w 11978646"/>
              <a:gd name="connsiteY231" fmla="*/ 104312 h 2987879"/>
              <a:gd name="connsiteX232" fmla="*/ 5427576 w 11978646"/>
              <a:gd name="connsiteY232" fmla="*/ 98317 h 2987879"/>
              <a:gd name="connsiteX233" fmla="*/ 5419665 w 11978646"/>
              <a:gd name="connsiteY233" fmla="*/ 89924 h 2987879"/>
              <a:gd name="connsiteX234" fmla="*/ 5451312 w 11978646"/>
              <a:gd name="connsiteY234" fmla="*/ 89924 h 2987879"/>
              <a:gd name="connsiteX235" fmla="*/ 5475048 w 11978646"/>
              <a:gd name="connsiteY235" fmla="*/ 76735 h 2987879"/>
              <a:gd name="connsiteX236" fmla="*/ 5514608 w 11978646"/>
              <a:gd name="connsiteY236" fmla="*/ 80332 h 2987879"/>
              <a:gd name="connsiteX237" fmla="*/ 5530431 w 11978646"/>
              <a:gd name="connsiteY237" fmla="*/ 79133 h 2987879"/>
              <a:gd name="connsiteX238" fmla="*/ 5538343 w 11978646"/>
              <a:gd name="connsiteY238" fmla="*/ 77934 h 2987879"/>
              <a:gd name="connsiteX239" fmla="*/ 5530431 w 11978646"/>
              <a:gd name="connsiteY239" fmla="*/ 71939 h 2987879"/>
              <a:gd name="connsiteX240" fmla="*/ 5530431 w 11978646"/>
              <a:gd name="connsiteY240" fmla="*/ 68342 h 2987879"/>
              <a:gd name="connsiteX241" fmla="*/ 5609551 w 11978646"/>
              <a:gd name="connsiteY241" fmla="*/ 79133 h 2987879"/>
              <a:gd name="connsiteX242" fmla="*/ 5625375 w 11978646"/>
              <a:gd name="connsiteY242" fmla="*/ 76735 h 2987879"/>
              <a:gd name="connsiteX243" fmla="*/ 5625375 w 11978646"/>
              <a:gd name="connsiteY243" fmla="*/ 65944 h 2987879"/>
              <a:gd name="connsiteX244" fmla="*/ 5649110 w 11978646"/>
              <a:gd name="connsiteY244" fmla="*/ 65944 h 2987879"/>
              <a:gd name="connsiteX245" fmla="*/ 5664934 w 11978646"/>
              <a:gd name="connsiteY245" fmla="*/ 58750 h 2987879"/>
              <a:gd name="connsiteX246" fmla="*/ 5657022 w 11978646"/>
              <a:gd name="connsiteY246" fmla="*/ 55153 h 2987879"/>
              <a:gd name="connsiteX247" fmla="*/ 5680758 w 11978646"/>
              <a:gd name="connsiteY247" fmla="*/ 55153 h 2987879"/>
              <a:gd name="connsiteX248" fmla="*/ 5696582 w 11978646"/>
              <a:gd name="connsiteY248" fmla="*/ 58750 h 2987879"/>
              <a:gd name="connsiteX249" fmla="*/ 5680758 w 11978646"/>
              <a:gd name="connsiteY249" fmla="*/ 62347 h 2987879"/>
              <a:gd name="connsiteX250" fmla="*/ 5688670 w 11978646"/>
              <a:gd name="connsiteY250" fmla="*/ 68342 h 2987879"/>
              <a:gd name="connsiteX251" fmla="*/ 5751965 w 11978646"/>
              <a:gd name="connsiteY251" fmla="*/ 75536 h 2987879"/>
              <a:gd name="connsiteX252" fmla="*/ 5838996 w 11978646"/>
              <a:gd name="connsiteY252" fmla="*/ 93521 h 2987879"/>
              <a:gd name="connsiteX253" fmla="*/ 5846908 w 11978646"/>
              <a:gd name="connsiteY253" fmla="*/ 92322 h 2987879"/>
              <a:gd name="connsiteX254" fmla="*/ 5831085 w 11978646"/>
              <a:gd name="connsiteY254" fmla="*/ 86327 h 2987879"/>
              <a:gd name="connsiteX255" fmla="*/ 5846908 w 11978646"/>
              <a:gd name="connsiteY255" fmla="*/ 83929 h 2987879"/>
              <a:gd name="connsiteX256" fmla="*/ 5870644 w 11978646"/>
              <a:gd name="connsiteY256" fmla="*/ 86327 h 2987879"/>
              <a:gd name="connsiteX257" fmla="*/ 5933939 w 11978646"/>
              <a:gd name="connsiteY257" fmla="*/ 81531 h 2987879"/>
              <a:gd name="connsiteX258" fmla="*/ 5949764 w 11978646"/>
              <a:gd name="connsiteY258" fmla="*/ 79133 h 2987879"/>
              <a:gd name="connsiteX259" fmla="*/ 5941851 w 11978646"/>
              <a:gd name="connsiteY259" fmla="*/ 76735 h 2987879"/>
              <a:gd name="connsiteX260" fmla="*/ 5941851 w 11978646"/>
              <a:gd name="connsiteY260" fmla="*/ 75536 h 2987879"/>
              <a:gd name="connsiteX261" fmla="*/ 5973499 w 11978646"/>
              <a:gd name="connsiteY261" fmla="*/ 76735 h 2987879"/>
              <a:gd name="connsiteX262" fmla="*/ 5965587 w 11978646"/>
              <a:gd name="connsiteY262" fmla="*/ 68342 h 2987879"/>
              <a:gd name="connsiteX263" fmla="*/ 5941851 w 11978646"/>
              <a:gd name="connsiteY263" fmla="*/ 64745 h 2987879"/>
              <a:gd name="connsiteX264" fmla="*/ 5886468 w 11978646"/>
              <a:gd name="connsiteY264" fmla="*/ 63546 h 2987879"/>
              <a:gd name="connsiteX265" fmla="*/ 5878556 w 11978646"/>
              <a:gd name="connsiteY265" fmla="*/ 67143 h 2987879"/>
              <a:gd name="connsiteX266" fmla="*/ 5854820 w 11978646"/>
              <a:gd name="connsiteY266" fmla="*/ 64745 h 2987879"/>
              <a:gd name="connsiteX267" fmla="*/ 5846908 w 11978646"/>
              <a:gd name="connsiteY267" fmla="*/ 67143 h 2987879"/>
              <a:gd name="connsiteX268" fmla="*/ 5878556 w 11978646"/>
              <a:gd name="connsiteY268" fmla="*/ 58750 h 2987879"/>
              <a:gd name="connsiteX269" fmla="*/ 5926027 w 11978646"/>
              <a:gd name="connsiteY269" fmla="*/ 57551 h 2987879"/>
              <a:gd name="connsiteX270" fmla="*/ 5949764 w 11978646"/>
              <a:gd name="connsiteY270" fmla="*/ 57551 h 2987879"/>
              <a:gd name="connsiteX271" fmla="*/ 5981411 w 11978646"/>
              <a:gd name="connsiteY271" fmla="*/ 63546 h 2987879"/>
              <a:gd name="connsiteX272" fmla="*/ 5981411 w 11978646"/>
              <a:gd name="connsiteY272" fmla="*/ 59949 h 2987879"/>
              <a:gd name="connsiteX273" fmla="*/ 6005147 w 11978646"/>
              <a:gd name="connsiteY273" fmla="*/ 58750 h 2987879"/>
              <a:gd name="connsiteX274" fmla="*/ 6028882 w 11978646"/>
              <a:gd name="connsiteY274" fmla="*/ 68342 h 2987879"/>
              <a:gd name="connsiteX275" fmla="*/ 6123825 w 11978646"/>
              <a:gd name="connsiteY275" fmla="*/ 88725 h 2987879"/>
              <a:gd name="connsiteX276" fmla="*/ 6163385 w 11978646"/>
              <a:gd name="connsiteY276" fmla="*/ 94720 h 2987879"/>
              <a:gd name="connsiteX277" fmla="*/ 6163385 w 11978646"/>
              <a:gd name="connsiteY277" fmla="*/ 99516 h 2987879"/>
              <a:gd name="connsiteX278" fmla="*/ 6179209 w 11978646"/>
              <a:gd name="connsiteY278" fmla="*/ 100715 h 2987879"/>
              <a:gd name="connsiteX279" fmla="*/ 6210856 w 11978646"/>
              <a:gd name="connsiteY279" fmla="*/ 111505 h 2987879"/>
              <a:gd name="connsiteX280" fmla="*/ 6305799 w 11978646"/>
              <a:gd name="connsiteY280" fmla="*/ 131888 h 2987879"/>
              <a:gd name="connsiteX281" fmla="*/ 6337447 w 11978646"/>
              <a:gd name="connsiteY281" fmla="*/ 135485 h 2987879"/>
              <a:gd name="connsiteX282" fmla="*/ 6321623 w 11978646"/>
              <a:gd name="connsiteY282" fmla="*/ 139082 h 2987879"/>
              <a:gd name="connsiteX283" fmla="*/ 6337447 w 11978646"/>
              <a:gd name="connsiteY283" fmla="*/ 142679 h 2987879"/>
              <a:gd name="connsiteX284" fmla="*/ 6337447 w 11978646"/>
              <a:gd name="connsiteY284" fmla="*/ 141480 h 2987879"/>
              <a:gd name="connsiteX285" fmla="*/ 6369095 w 11978646"/>
              <a:gd name="connsiteY285" fmla="*/ 152271 h 2987879"/>
              <a:gd name="connsiteX286" fmla="*/ 6384919 w 11978646"/>
              <a:gd name="connsiteY286" fmla="*/ 148674 h 2987879"/>
              <a:gd name="connsiteX287" fmla="*/ 6392831 w 11978646"/>
              <a:gd name="connsiteY287" fmla="*/ 155868 h 2987879"/>
              <a:gd name="connsiteX288" fmla="*/ 6416566 w 11978646"/>
              <a:gd name="connsiteY288" fmla="*/ 153470 h 2987879"/>
              <a:gd name="connsiteX289" fmla="*/ 6440302 w 11978646"/>
              <a:gd name="connsiteY289" fmla="*/ 158266 h 2987879"/>
              <a:gd name="connsiteX290" fmla="*/ 6424478 w 11978646"/>
              <a:gd name="connsiteY290" fmla="*/ 161863 h 2987879"/>
              <a:gd name="connsiteX291" fmla="*/ 6464038 w 11978646"/>
              <a:gd name="connsiteY291" fmla="*/ 161863 h 2987879"/>
              <a:gd name="connsiteX292" fmla="*/ 6448214 w 11978646"/>
              <a:gd name="connsiteY292" fmla="*/ 163062 h 2987879"/>
              <a:gd name="connsiteX293" fmla="*/ 6448214 w 11978646"/>
              <a:gd name="connsiteY293" fmla="*/ 166659 h 2987879"/>
              <a:gd name="connsiteX294" fmla="*/ 6479862 w 11978646"/>
              <a:gd name="connsiteY294" fmla="*/ 181047 h 2987879"/>
              <a:gd name="connsiteX295" fmla="*/ 6503597 w 11978646"/>
              <a:gd name="connsiteY295" fmla="*/ 185843 h 2987879"/>
              <a:gd name="connsiteX296" fmla="*/ 6543157 w 11978646"/>
              <a:gd name="connsiteY296" fmla="*/ 200231 h 2987879"/>
              <a:gd name="connsiteX297" fmla="*/ 6566893 w 11978646"/>
              <a:gd name="connsiteY297" fmla="*/ 199032 h 2987879"/>
              <a:gd name="connsiteX298" fmla="*/ 6558981 w 11978646"/>
              <a:gd name="connsiteY298" fmla="*/ 202629 h 2987879"/>
              <a:gd name="connsiteX299" fmla="*/ 6598541 w 11978646"/>
              <a:gd name="connsiteY299" fmla="*/ 215817 h 2987879"/>
              <a:gd name="connsiteX300" fmla="*/ 6598541 w 11978646"/>
              <a:gd name="connsiteY300" fmla="*/ 201430 h 2987879"/>
              <a:gd name="connsiteX301" fmla="*/ 6614364 w 11978646"/>
              <a:gd name="connsiteY301" fmla="*/ 202629 h 2987879"/>
              <a:gd name="connsiteX302" fmla="*/ 6622276 w 11978646"/>
              <a:gd name="connsiteY302" fmla="*/ 212220 h 2987879"/>
              <a:gd name="connsiteX303" fmla="*/ 6630188 w 11978646"/>
              <a:gd name="connsiteY303" fmla="*/ 220613 h 2987879"/>
              <a:gd name="connsiteX304" fmla="*/ 6669748 w 11978646"/>
              <a:gd name="connsiteY304" fmla="*/ 238598 h 2987879"/>
              <a:gd name="connsiteX305" fmla="*/ 6701395 w 11978646"/>
              <a:gd name="connsiteY305" fmla="*/ 250588 h 2987879"/>
              <a:gd name="connsiteX306" fmla="*/ 6733043 w 11978646"/>
              <a:gd name="connsiteY306" fmla="*/ 254185 h 2987879"/>
              <a:gd name="connsiteX307" fmla="*/ 6780515 w 11978646"/>
              <a:gd name="connsiteY307" fmla="*/ 251787 h 2987879"/>
              <a:gd name="connsiteX308" fmla="*/ 6772603 w 11978646"/>
              <a:gd name="connsiteY308" fmla="*/ 257782 h 2987879"/>
              <a:gd name="connsiteX309" fmla="*/ 6756779 w 11978646"/>
              <a:gd name="connsiteY309" fmla="*/ 256583 h 2987879"/>
              <a:gd name="connsiteX310" fmla="*/ 6740955 w 11978646"/>
              <a:gd name="connsiteY310" fmla="*/ 260180 h 2987879"/>
              <a:gd name="connsiteX311" fmla="*/ 6756779 w 11978646"/>
              <a:gd name="connsiteY311" fmla="*/ 264976 h 2987879"/>
              <a:gd name="connsiteX312" fmla="*/ 6796338 w 11978646"/>
              <a:gd name="connsiteY312" fmla="*/ 260180 h 2987879"/>
              <a:gd name="connsiteX313" fmla="*/ 6796338 w 11978646"/>
              <a:gd name="connsiteY313" fmla="*/ 267374 h 2987879"/>
              <a:gd name="connsiteX314" fmla="*/ 6812162 w 11978646"/>
              <a:gd name="connsiteY314" fmla="*/ 266175 h 2987879"/>
              <a:gd name="connsiteX315" fmla="*/ 6788427 w 11978646"/>
              <a:gd name="connsiteY315" fmla="*/ 273369 h 2987879"/>
              <a:gd name="connsiteX316" fmla="*/ 6804250 w 11978646"/>
              <a:gd name="connsiteY316" fmla="*/ 281762 h 2987879"/>
              <a:gd name="connsiteX317" fmla="*/ 6820074 w 11978646"/>
              <a:gd name="connsiteY317" fmla="*/ 274568 h 2987879"/>
              <a:gd name="connsiteX318" fmla="*/ 6835898 w 11978646"/>
              <a:gd name="connsiteY318" fmla="*/ 256583 h 2987879"/>
              <a:gd name="connsiteX319" fmla="*/ 6859634 w 11978646"/>
              <a:gd name="connsiteY319" fmla="*/ 248190 h 2987879"/>
              <a:gd name="connsiteX320" fmla="*/ 6851722 w 11978646"/>
              <a:gd name="connsiteY320" fmla="*/ 233802 h 2987879"/>
              <a:gd name="connsiteX321" fmla="*/ 6867546 w 11978646"/>
              <a:gd name="connsiteY321" fmla="*/ 229006 h 2987879"/>
              <a:gd name="connsiteX322" fmla="*/ 6851722 w 11978646"/>
              <a:gd name="connsiteY322" fmla="*/ 226608 h 2987879"/>
              <a:gd name="connsiteX323" fmla="*/ 6859634 w 11978646"/>
              <a:gd name="connsiteY323" fmla="*/ 226608 h 2987879"/>
              <a:gd name="connsiteX324" fmla="*/ 6859634 w 11978646"/>
              <a:gd name="connsiteY324" fmla="*/ 221812 h 2987879"/>
              <a:gd name="connsiteX325" fmla="*/ 6883370 w 11978646"/>
              <a:gd name="connsiteY325" fmla="*/ 225409 h 2987879"/>
              <a:gd name="connsiteX326" fmla="*/ 6907105 w 11978646"/>
              <a:gd name="connsiteY326" fmla="*/ 212220 h 2987879"/>
              <a:gd name="connsiteX327" fmla="*/ 6859634 w 11978646"/>
              <a:gd name="connsiteY327" fmla="*/ 197833 h 2987879"/>
              <a:gd name="connsiteX328" fmla="*/ 6875458 w 11978646"/>
              <a:gd name="connsiteY328" fmla="*/ 193037 h 2987879"/>
              <a:gd name="connsiteX329" fmla="*/ 6843810 w 11978646"/>
              <a:gd name="connsiteY329" fmla="*/ 188241 h 2987879"/>
              <a:gd name="connsiteX330" fmla="*/ 6843810 w 11978646"/>
              <a:gd name="connsiteY330" fmla="*/ 179848 h 2987879"/>
              <a:gd name="connsiteX331" fmla="*/ 6764691 w 11978646"/>
              <a:gd name="connsiteY331" fmla="*/ 166659 h 2987879"/>
              <a:gd name="connsiteX332" fmla="*/ 6756779 w 11978646"/>
              <a:gd name="connsiteY332" fmla="*/ 169057 h 2987879"/>
              <a:gd name="connsiteX333" fmla="*/ 6764691 w 11978646"/>
              <a:gd name="connsiteY333" fmla="*/ 177450 h 2987879"/>
              <a:gd name="connsiteX334" fmla="*/ 6733043 w 11978646"/>
              <a:gd name="connsiteY334" fmla="*/ 178649 h 2987879"/>
              <a:gd name="connsiteX335" fmla="*/ 6709307 w 11978646"/>
              <a:gd name="connsiteY335" fmla="*/ 187042 h 2987879"/>
              <a:gd name="connsiteX336" fmla="*/ 6701395 w 11978646"/>
              <a:gd name="connsiteY336" fmla="*/ 184644 h 2987879"/>
              <a:gd name="connsiteX337" fmla="*/ 6733043 w 11978646"/>
              <a:gd name="connsiteY337" fmla="*/ 175052 h 2987879"/>
              <a:gd name="connsiteX338" fmla="*/ 6733043 w 11978646"/>
              <a:gd name="connsiteY338" fmla="*/ 172654 h 2987879"/>
              <a:gd name="connsiteX339" fmla="*/ 6717219 w 11978646"/>
              <a:gd name="connsiteY339" fmla="*/ 172654 h 2987879"/>
              <a:gd name="connsiteX340" fmla="*/ 6733043 w 11978646"/>
              <a:gd name="connsiteY340" fmla="*/ 171455 h 2987879"/>
              <a:gd name="connsiteX341" fmla="*/ 6733043 w 11978646"/>
              <a:gd name="connsiteY341" fmla="*/ 169057 h 2987879"/>
              <a:gd name="connsiteX342" fmla="*/ 6756779 w 11978646"/>
              <a:gd name="connsiteY342" fmla="*/ 166659 h 2987879"/>
              <a:gd name="connsiteX343" fmla="*/ 6740955 w 11978646"/>
              <a:gd name="connsiteY343" fmla="*/ 154669 h 2987879"/>
              <a:gd name="connsiteX344" fmla="*/ 6717219 w 11978646"/>
              <a:gd name="connsiteY344" fmla="*/ 147475 h 2987879"/>
              <a:gd name="connsiteX345" fmla="*/ 6717219 w 11978646"/>
              <a:gd name="connsiteY345" fmla="*/ 146276 h 2987879"/>
              <a:gd name="connsiteX346" fmla="*/ 6717219 w 11978646"/>
              <a:gd name="connsiteY346" fmla="*/ 140281 h 2987879"/>
              <a:gd name="connsiteX347" fmla="*/ 6677660 w 11978646"/>
              <a:gd name="connsiteY347" fmla="*/ 142679 h 2987879"/>
              <a:gd name="connsiteX348" fmla="*/ 6693484 w 11978646"/>
              <a:gd name="connsiteY348" fmla="*/ 135485 h 2987879"/>
              <a:gd name="connsiteX349" fmla="*/ 6701395 w 11978646"/>
              <a:gd name="connsiteY349" fmla="*/ 134286 h 2987879"/>
              <a:gd name="connsiteX350" fmla="*/ 6661836 w 11978646"/>
              <a:gd name="connsiteY350" fmla="*/ 117500 h 2987879"/>
              <a:gd name="connsiteX351" fmla="*/ 6646012 w 11978646"/>
              <a:gd name="connsiteY351" fmla="*/ 121097 h 2987879"/>
              <a:gd name="connsiteX352" fmla="*/ 6638100 w 11978646"/>
              <a:gd name="connsiteY352" fmla="*/ 115102 h 2987879"/>
              <a:gd name="connsiteX353" fmla="*/ 6622276 w 11978646"/>
              <a:gd name="connsiteY353" fmla="*/ 116301 h 2987879"/>
              <a:gd name="connsiteX354" fmla="*/ 6606452 w 11978646"/>
              <a:gd name="connsiteY354" fmla="*/ 107908 h 2987879"/>
              <a:gd name="connsiteX355" fmla="*/ 6558981 w 11978646"/>
              <a:gd name="connsiteY355" fmla="*/ 99516 h 2987879"/>
              <a:gd name="connsiteX356" fmla="*/ 6527333 w 11978646"/>
              <a:gd name="connsiteY356" fmla="*/ 99516 h 2987879"/>
              <a:gd name="connsiteX357" fmla="*/ 6527333 w 11978646"/>
              <a:gd name="connsiteY357" fmla="*/ 101914 h 2987879"/>
              <a:gd name="connsiteX358" fmla="*/ 6519421 w 11978646"/>
              <a:gd name="connsiteY358" fmla="*/ 100715 h 2987879"/>
              <a:gd name="connsiteX359" fmla="*/ 6527333 w 11978646"/>
              <a:gd name="connsiteY359" fmla="*/ 97118 h 2987879"/>
              <a:gd name="connsiteX360" fmla="*/ 6479862 w 11978646"/>
              <a:gd name="connsiteY360" fmla="*/ 80332 h 2987879"/>
              <a:gd name="connsiteX361" fmla="*/ 6479862 w 11978646"/>
              <a:gd name="connsiteY361" fmla="*/ 73138 h 2987879"/>
              <a:gd name="connsiteX362" fmla="*/ 6487774 w 11978646"/>
              <a:gd name="connsiteY362" fmla="*/ 74337 h 2987879"/>
              <a:gd name="connsiteX363" fmla="*/ 6527333 w 11978646"/>
              <a:gd name="connsiteY363" fmla="*/ 69541 h 2987879"/>
              <a:gd name="connsiteX364" fmla="*/ 6527333 w 11978646"/>
              <a:gd name="connsiteY364" fmla="*/ 76735 h 2987879"/>
              <a:gd name="connsiteX365" fmla="*/ 6574805 w 11978646"/>
              <a:gd name="connsiteY365" fmla="*/ 83929 h 2987879"/>
              <a:gd name="connsiteX366" fmla="*/ 6614364 w 11978646"/>
              <a:gd name="connsiteY366" fmla="*/ 73138 h 2987879"/>
              <a:gd name="connsiteX367" fmla="*/ 6614364 w 11978646"/>
              <a:gd name="connsiteY367" fmla="*/ 67143 h 2987879"/>
              <a:gd name="connsiteX368" fmla="*/ 6638100 w 11978646"/>
              <a:gd name="connsiteY368" fmla="*/ 68342 h 2987879"/>
              <a:gd name="connsiteX369" fmla="*/ 6614364 w 11978646"/>
              <a:gd name="connsiteY369" fmla="*/ 76735 h 2987879"/>
              <a:gd name="connsiteX370" fmla="*/ 6677660 w 11978646"/>
              <a:gd name="connsiteY370" fmla="*/ 74337 h 2987879"/>
              <a:gd name="connsiteX371" fmla="*/ 6701395 w 11978646"/>
              <a:gd name="connsiteY371" fmla="*/ 87526 h 2987879"/>
              <a:gd name="connsiteX372" fmla="*/ 6677660 w 11978646"/>
              <a:gd name="connsiteY372" fmla="*/ 87526 h 2987879"/>
              <a:gd name="connsiteX373" fmla="*/ 6677660 w 11978646"/>
              <a:gd name="connsiteY373" fmla="*/ 91123 h 2987879"/>
              <a:gd name="connsiteX374" fmla="*/ 6661836 w 11978646"/>
              <a:gd name="connsiteY374" fmla="*/ 86327 h 2987879"/>
              <a:gd name="connsiteX375" fmla="*/ 6661836 w 11978646"/>
              <a:gd name="connsiteY375" fmla="*/ 91123 h 2987879"/>
              <a:gd name="connsiteX376" fmla="*/ 6661836 w 11978646"/>
              <a:gd name="connsiteY376" fmla="*/ 93521 h 2987879"/>
              <a:gd name="connsiteX377" fmla="*/ 6669748 w 11978646"/>
              <a:gd name="connsiteY377" fmla="*/ 93521 h 2987879"/>
              <a:gd name="connsiteX378" fmla="*/ 6638100 w 11978646"/>
              <a:gd name="connsiteY378" fmla="*/ 100715 h 2987879"/>
              <a:gd name="connsiteX379" fmla="*/ 6677660 w 11978646"/>
              <a:gd name="connsiteY379" fmla="*/ 111505 h 2987879"/>
              <a:gd name="connsiteX380" fmla="*/ 6733043 w 11978646"/>
              <a:gd name="connsiteY380" fmla="*/ 106709 h 2987879"/>
              <a:gd name="connsiteX381" fmla="*/ 6740955 w 11978646"/>
              <a:gd name="connsiteY381" fmla="*/ 111505 h 2987879"/>
              <a:gd name="connsiteX382" fmla="*/ 6733043 w 11978646"/>
              <a:gd name="connsiteY382" fmla="*/ 117500 h 2987879"/>
              <a:gd name="connsiteX383" fmla="*/ 6756779 w 11978646"/>
              <a:gd name="connsiteY383" fmla="*/ 113903 h 2987879"/>
              <a:gd name="connsiteX384" fmla="*/ 6772603 w 11978646"/>
              <a:gd name="connsiteY384" fmla="*/ 122296 h 2987879"/>
              <a:gd name="connsiteX385" fmla="*/ 6796338 w 11978646"/>
              <a:gd name="connsiteY385" fmla="*/ 118699 h 2987879"/>
              <a:gd name="connsiteX386" fmla="*/ 6788427 w 11978646"/>
              <a:gd name="connsiteY386" fmla="*/ 115102 h 2987879"/>
              <a:gd name="connsiteX387" fmla="*/ 6788427 w 11978646"/>
              <a:gd name="connsiteY387" fmla="*/ 113903 h 2987879"/>
              <a:gd name="connsiteX388" fmla="*/ 6780515 w 11978646"/>
              <a:gd name="connsiteY388" fmla="*/ 110306 h 2987879"/>
              <a:gd name="connsiteX389" fmla="*/ 6796338 w 11978646"/>
              <a:gd name="connsiteY389" fmla="*/ 112704 h 2987879"/>
              <a:gd name="connsiteX390" fmla="*/ 6804250 w 11978646"/>
              <a:gd name="connsiteY390" fmla="*/ 115102 h 2987879"/>
              <a:gd name="connsiteX391" fmla="*/ 6851722 w 11978646"/>
              <a:gd name="connsiteY391" fmla="*/ 117500 h 2987879"/>
              <a:gd name="connsiteX392" fmla="*/ 6859634 w 11978646"/>
              <a:gd name="connsiteY392" fmla="*/ 122296 h 2987879"/>
              <a:gd name="connsiteX393" fmla="*/ 6812162 w 11978646"/>
              <a:gd name="connsiteY393" fmla="*/ 121097 h 2987879"/>
              <a:gd name="connsiteX394" fmla="*/ 6812162 w 11978646"/>
              <a:gd name="connsiteY394" fmla="*/ 130689 h 2987879"/>
              <a:gd name="connsiteX395" fmla="*/ 6820074 w 11978646"/>
              <a:gd name="connsiteY395" fmla="*/ 131888 h 2987879"/>
              <a:gd name="connsiteX396" fmla="*/ 6851722 w 11978646"/>
              <a:gd name="connsiteY396" fmla="*/ 130689 h 2987879"/>
              <a:gd name="connsiteX397" fmla="*/ 6859634 w 11978646"/>
              <a:gd name="connsiteY397" fmla="*/ 136684 h 2987879"/>
              <a:gd name="connsiteX398" fmla="*/ 6867546 w 11978646"/>
              <a:gd name="connsiteY398" fmla="*/ 137883 h 2987879"/>
              <a:gd name="connsiteX399" fmla="*/ 6883370 w 11978646"/>
              <a:gd name="connsiteY399" fmla="*/ 141480 h 2987879"/>
              <a:gd name="connsiteX400" fmla="*/ 6867546 w 11978646"/>
              <a:gd name="connsiteY400" fmla="*/ 141480 h 2987879"/>
              <a:gd name="connsiteX401" fmla="*/ 6859634 w 11978646"/>
              <a:gd name="connsiteY401" fmla="*/ 151072 h 2987879"/>
              <a:gd name="connsiteX402" fmla="*/ 6875458 w 11978646"/>
              <a:gd name="connsiteY402" fmla="*/ 153470 h 2987879"/>
              <a:gd name="connsiteX403" fmla="*/ 6899193 w 11978646"/>
              <a:gd name="connsiteY403" fmla="*/ 146276 h 2987879"/>
              <a:gd name="connsiteX404" fmla="*/ 6915017 w 11978646"/>
              <a:gd name="connsiteY404" fmla="*/ 141480 h 2987879"/>
              <a:gd name="connsiteX405" fmla="*/ 6930841 w 11978646"/>
              <a:gd name="connsiteY405" fmla="*/ 141480 h 2987879"/>
              <a:gd name="connsiteX406" fmla="*/ 6946665 w 11978646"/>
              <a:gd name="connsiteY406" fmla="*/ 139082 h 2987879"/>
              <a:gd name="connsiteX407" fmla="*/ 6970401 w 11978646"/>
              <a:gd name="connsiteY407" fmla="*/ 145077 h 2987879"/>
              <a:gd name="connsiteX408" fmla="*/ 6922929 w 11978646"/>
              <a:gd name="connsiteY408" fmla="*/ 148674 h 2987879"/>
              <a:gd name="connsiteX409" fmla="*/ 6907105 w 11978646"/>
              <a:gd name="connsiteY409" fmla="*/ 147475 h 2987879"/>
              <a:gd name="connsiteX410" fmla="*/ 6946665 w 11978646"/>
              <a:gd name="connsiteY410" fmla="*/ 157067 h 2987879"/>
              <a:gd name="connsiteX411" fmla="*/ 6962489 w 11978646"/>
              <a:gd name="connsiteY411" fmla="*/ 151072 h 2987879"/>
              <a:gd name="connsiteX412" fmla="*/ 6970401 w 11978646"/>
              <a:gd name="connsiteY412" fmla="*/ 158266 h 2987879"/>
              <a:gd name="connsiteX413" fmla="*/ 6994136 w 11978646"/>
              <a:gd name="connsiteY413" fmla="*/ 154669 h 2987879"/>
              <a:gd name="connsiteX414" fmla="*/ 7009960 w 11978646"/>
              <a:gd name="connsiteY414" fmla="*/ 148674 h 2987879"/>
              <a:gd name="connsiteX415" fmla="*/ 7057432 w 11978646"/>
              <a:gd name="connsiteY415" fmla="*/ 152271 h 2987879"/>
              <a:gd name="connsiteX416" fmla="*/ 7057432 w 11978646"/>
              <a:gd name="connsiteY416" fmla="*/ 158266 h 2987879"/>
              <a:gd name="connsiteX417" fmla="*/ 7057432 w 11978646"/>
              <a:gd name="connsiteY417" fmla="*/ 159465 h 2987879"/>
              <a:gd name="connsiteX418" fmla="*/ 7073256 w 11978646"/>
              <a:gd name="connsiteY418" fmla="*/ 158266 h 2987879"/>
              <a:gd name="connsiteX419" fmla="*/ 7096991 w 11978646"/>
              <a:gd name="connsiteY419" fmla="*/ 161863 h 2987879"/>
              <a:gd name="connsiteX420" fmla="*/ 7112815 w 11978646"/>
              <a:gd name="connsiteY420" fmla="*/ 171455 h 2987879"/>
              <a:gd name="connsiteX421" fmla="*/ 7096991 w 11978646"/>
              <a:gd name="connsiteY421" fmla="*/ 176251 h 2987879"/>
              <a:gd name="connsiteX422" fmla="*/ 7112815 w 11978646"/>
              <a:gd name="connsiteY422" fmla="*/ 183445 h 2987879"/>
              <a:gd name="connsiteX423" fmla="*/ 7128639 w 11978646"/>
              <a:gd name="connsiteY423" fmla="*/ 191838 h 2987879"/>
              <a:gd name="connsiteX424" fmla="*/ 7120727 w 11978646"/>
              <a:gd name="connsiteY424" fmla="*/ 195435 h 2987879"/>
              <a:gd name="connsiteX425" fmla="*/ 7168199 w 11978646"/>
              <a:gd name="connsiteY425" fmla="*/ 201430 h 2987879"/>
              <a:gd name="connsiteX426" fmla="*/ 7191934 w 11978646"/>
              <a:gd name="connsiteY426" fmla="*/ 197833 h 2987879"/>
              <a:gd name="connsiteX427" fmla="*/ 7168199 w 11978646"/>
              <a:gd name="connsiteY427" fmla="*/ 190639 h 2987879"/>
              <a:gd name="connsiteX428" fmla="*/ 7199846 w 11978646"/>
              <a:gd name="connsiteY428" fmla="*/ 190639 h 2987879"/>
              <a:gd name="connsiteX429" fmla="*/ 7207758 w 11978646"/>
              <a:gd name="connsiteY429" fmla="*/ 197833 h 2987879"/>
              <a:gd name="connsiteX430" fmla="*/ 7207758 w 11978646"/>
              <a:gd name="connsiteY430" fmla="*/ 196634 h 2987879"/>
              <a:gd name="connsiteX431" fmla="*/ 7223582 w 11978646"/>
              <a:gd name="connsiteY431" fmla="*/ 197833 h 2987879"/>
              <a:gd name="connsiteX432" fmla="*/ 7199846 w 11978646"/>
              <a:gd name="connsiteY432" fmla="*/ 209823 h 2987879"/>
              <a:gd name="connsiteX433" fmla="*/ 7231494 w 11978646"/>
              <a:gd name="connsiteY433" fmla="*/ 209823 h 2987879"/>
              <a:gd name="connsiteX434" fmla="*/ 7231494 w 11978646"/>
              <a:gd name="connsiteY434" fmla="*/ 212220 h 2987879"/>
              <a:gd name="connsiteX435" fmla="*/ 7286878 w 11978646"/>
              <a:gd name="connsiteY435" fmla="*/ 235001 h 2987879"/>
              <a:gd name="connsiteX436" fmla="*/ 7286878 w 11978646"/>
              <a:gd name="connsiteY436" fmla="*/ 238598 h 2987879"/>
              <a:gd name="connsiteX437" fmla="*/ 7302701 w 11978646"/>
              <a:gd name="connsiteY437" fmla="*/ 240996 h 2987879"/>
              <a:gd name="connsiteX438" fmla="*/ 7310613 w 11978646"/>
              <a:gd name="connsiteY438" fmla="*/ 221812 h 2987879"/>
              <a:gd name="connsiteX439" fmla="*/ 7326437 w 11978646"/>
              <a:gd name="connsiteY439" fmla="*/ 226608 h 2987879"/>
              <a:gd name="connsiteX440" fmla="*/ 7342261 w 11978646"/>
              <a:gd name="connsiteY440" fmla="*/ 220613 h 2987879"/>
              <a:gd name="connsiteX441" fmla="*/ 7365997 w 11978646"/>
              <a:gd name="connsiteY441" fmla="*/ 223011 h 2987879"/>
              <a:gd name="connsiteX442" fmla="*/ 7397644 w 11978646"/>
              <a:gd name="connsiteY442" fmla="*/ 238598 h 2987879"/>
              <a:gd name="connsiteX443" fmla="*/ 7429292 w 11978646"/>
              <a:gd name="connsiteY443" fmla="*/ 238598 h 2987879"/>
              <a:gd name="connsiteX444" fmla="*/ 7437204 w 11978646"/>
              <a:gd name="connsiteY444" fmla="*/ 238598 h 2987879"/>
              <a:gd name="connsiteX445" fmla="*/ 7445116 w 11978646"/>
              <a:gd name="connsiteY445" fmla="*/ 240996 h 2987879"/>
              <a:gd name="connsiteX446" fmla="*/ 7445116 w 11978646"/>
              <a:gd name="connsiteY446" fmla="*/ 238598 h 2987879"/>
              <a:gd name="connsiteX447" fmla="*/ 7350173 w 11978646"/>
              <a:gd name="connsiteY447" fmla="*/ 205027 h 2987879"/>
              <a:gd name="connsiteX448" fmla="*/ 7310613 w 11978646"/>
              <a:gd name="connsiteY448" fmla="*/ 201430 h 2987879"/>
              <a:gd name="connsiteX449" fmla="*/ 7294789 w 11978646"/>
              <a:gd name="connsiteY449" fmla="*/ 208624 h 2987879"/>
              <a:gd name="connsiteX450" fmla="*/ 7310613 w 11978646"/>
              <a:gd name="connsiteY450" fmla="*/ 211021 h 2987879"/>
              <a:gd name="connsiteX451" fmla="*/ 7286878 w 11978646"/>
              <a:gd name="connsiteY451" fmla="*/ 209823 h 2987879"/>
              <a:gd name="connsiteX452" fmla="*/ 7271054 w 11978646"/>
              <a:gd name="connsiteY452" fmla="*/ 206226 h 2987879"/>
              <a:gd name="connsiteX453" fmla="*/ 7271054 w 11978646"/>
              <a:gd name="connsiteY453" fmla="*/ 201430 h 2987879"/>
              <a:gd name="connsiteX454" fmla="*/ 7255230 w 11978646"/>
              <a:gd name="connsiteY454" fmla="*/ 206226 h 2987879"/>
              <a:gd name="connsiteX455" fmla="*/ 7271054 w 11978646"/>
              <a:gd name="connsiteY455" fmla="*/ 200231 h 2987879"/>
              <a:gd name="connsiteX456" fmla="*/ 7231494 w 11978646"/>
              <a:gd name="connsiteY456" fmla="*/ 185843 h 2987879"/>
              <a:gd name="connsiteX457" fmla="*/ 7247318 w 11978646"/>
              <a:gd name="connsiteY457" fmla="*/ 185843 h 2987879"/>
              <a:gd name="connsiteX458" fmla="*/ 7255230 w 11978646"/>
              <a:gd name="connsiteY458" fmla="*/ 184644 h 2987879"/>
              <a:gd name="connsiteX459" fmla="*/ 7231494 w 11978646"/>
              <a:gd name="connsiteY459" fmla="*/ 179848 h 2987879"/>
              <a:gd name="connsiteX460" fmla="*/ 7215670 w 11978646"/>
              <a:gd name="connsiteY460" fmla="*/ 181047 h 2987879"/>
              <a:gd name="connsiteX461" fmla="*/ 7191934 w 11978646"/>
              <a:gd name="connsiteY461" fmla="*/ 178649 h 2987879"/>
              <a:gd name="connsiteX462" fmla="*/ 7191934 w 11978646"/>
              <a:gd name="connsiteY462" fmla="*/ 171455 h 2987879"/>
              <a:gd name="connsiteX463" fmla="*/ 7176111 w 11978646"/>
              <a:gd name="connsiteY463" fmla="*/ 171455 h 2987879"/>
              <a:gd name="connsiteX464" fmla="*/ 7184023 w 11978646"/>
              <a:gd name="connsiteY464" fmla="*/ 169057 h 2987879"/>
              <a:gd name="connsiteX465" fmla="*/ 7168199 w 11978646"/>
              <a:gd name="connsiteY465" fmla="*/ 161863 h 2987879"/>
              <a:gd name="connsiteX466" fmla="*/ 7152375 w 11978646"/>
              <a:gd name="connsiteY466" fmla="*/ 161863 h 2987879"/>
              <a:gd name="connsiteX467" fmla="*/ 7160287 w 11978646"/>
              <a:gd name="connsiteY467" fmla="*/ 158266 h 2987879"/>
              <a:gd name="connsiteX468" fmla="*/ 7096991 w 11978646"/>
              <a:gd name="connsiteY468" fmla="*/ 139082 h 2987879"/>
              <a:gd name="connsiteX469" fmla="*/ 7104903 w 11978646"/>
              <a:gd name="connsiteY469" fmla="*/ 134286 h 2987879"/>
              <a:gd name="connsiteX470" fmla="*/ 7096991 w 11978646"/>
              <a:gd name="connsiteY470" fmla="*/ 129490 h 2987879"/>
              <a:gd name="connsiteX471" fmla="*/ 7128639 w 11978646"/>
              <a:gd name="connsiteY471" fmla="*/ 139082 h 2987879"/>
              <a:gd name="connsiteX472" fmla="*/ 7120727 w 11978646"/>
              <a:gd name="connsiteY472" fmla="*/ 125893 h 2987879"/>
              <a:gd name="connsiteX473" fmla="*/ 7081168 w 11978646"/>
              <a:gd name="connsiteY473" fmla="*/ 125893 h 2987879"/>
              <a:gd name="connsiteX474" fmla="*/ 7096991 w 11978646"/>
              <a:gd name="connsiteY474" fmla="*/ 116301 h 2987879"/>
              <a:gd name="connsiteX475" fmla="*/ 7057432 w 11978646"/>
              <a:gd name="connsiteY475" fmla="*/ 115102 h 2987879"/>
              <a:gd name="connsiteX476" fmla="*/ 7065344 w 11978646"/>
              <a:gd name="connsiteY476" fmla="*/ 122296 h 2987879"/>
              <a:gd name="connsiteX477" fmla="*/ 7041608 w 11978646"/>
              <a:gd name="connsiteY477" fmla="*/ 111505 h 2987879"/>
              <a:gd name="connsiteX478" fmla="*/ 7017872 w 11978646"/>
              <a:gd name="connsiteY478" fmla="*/ 115102 h 2987879"/>
              <a:gd name="connsiteX479" fmla="*/ 7033696 w 11978646"/>
              <a:gd name="connsiteY479" fmla="*/ 119898 h 2987879"/>
              <a:gd name="connsiteX480" fmla="*/ 7033696 w 11978646"/>
              <a:gd name="connsiteY480" fmla="*/ 127092 h 2987879"/>
              <a:gd name="connsiteX481" fmla="*/ 7002048 w 11978646"/>
              <a:gd name="connsiteY481" fmla="*/ 117500 h 2987879"/>
              <a:gd name="connsiteX482" fmla="*/ 6986225 w 11978646"/>
              <a:gd name="connsiteY482" fmla="*/ 115102 h 2987879"/>
              <a:gd name="connsiteX483" fmla="*/ 6970401 w 11978646"/>
              <a:gd name="connsiteY483" fmla="*/ 123495 h 2987879"/>
              <a:gd name="connsiteX484" fmla="*/ 7009960 w 11978646"/>
              <a:gd name="connsiteY484" fmla="*/ 137883 h 2987879"/>
              <a:gd name="connsiteX485" fmla="*/ 6930841 w 11978646"/>
              <a:gd name="connsiteY485" fmla="*/ 121097 h 2987879"/>
              <a:gd name="connsiteX486" fmla="*/ 6954577 w 11978646"/>
              <a:gd name="connsiteY486" fmla="*/ 117500 h 2987879"/>
              <a:gd name="connsiteX487" fmla="*/ 6978313 w 11978646"/>
              <a:gd name="connsiteY487" fmla="*/ 109107 h 2987879"/>
              <a:gd name="connsiteX488" fmla="*/ 6946665 w 11978646"/>
              <a:gd name="connsiteY488" fmla="*/ 103113 h 2987879"/>
              <a:gd name="connsiteX489" fmla="*/ 6938753 w 11978646"/>
              <a:gd name="connsiteY489" fmla="*/ 101914 h 2987879"/>
              <a:gd name="connsiteX490" fmla="*/ 6938753 w 11978646"/>
              <a:gd name="connsiteY490" fmla="*/ 93521 h 2987879"/>
              <a:gd name="connsiteX491" fmla="*/ 6954577 w 11978646"/>
              <a:gd name="connsiteY491" fmla="*/ 85128 h 2987879"/>
              <a:gd name="connsiteX492" fmla="*/ 6962489 w 11978646"/>
              <a:gd name="connsiteY492" fmla="*/ 82730 h 2987879"/>
              <a:gd name="connsiteX493" fmla="*/ 6938753 w 11978646"/>
              <a:gd name="connsiteY493" fmla="*/ 77934 h 2987879"/>
              <a:gd name="connsiteX494" fmla="*/ 6922929 w 11978646"/>
              <a:gd name="connsiteY494" fmla="*/ 79133 h 2987879"/>
              <a:gd name="connsiteX495" fmla="*/ 6899193 w 11978646"/>
              <a:gd name="connsiteY495" fmla="*/ 73138 h 2987879"/>
              <a:gd name="connsiteX496" fmla="*/ 6922929 w 11978646"/>
              <a:gd name="connsiteY496" fmla="*/ 68342 h 2987879"/>
              <a:gd name="connsiteX497" fmla="*/ 6907105 w 11978646"/>
              <a:gd name="connsiteY497" fmla="*/ 64745 h 2987879"/>
              <a:gd name="connsiteX498" fmla="*/ 6915017 w 11978646"/>
              <a:gd name="connsiteY498" fmla="*/ 64745 h 2987879"/>
              <a:gd name="connsiteX499" fmla="*/ 6922929 w 11978646"/>
              <a:gd name="connsiteY499" fmla="*/ 57551 h 2987879"/>
              <a:gd name="connsiteX500" fmla="*/ 6946665 w 11978646"/>
              <a:gd name="connsiteY500" fmla="*/ 58750 h 2987879"/>
              <a:gd name="connsiteX501" fmla="*/ 6954577 w 11978646"/>
              <a:gd name="connsiteY501" fmla="*/ 63546 h 2987879"/>
              <a:gd name="connsiteX502" fmla="*/ 6970401 w 11978646"/>
              <a:gd name="connsiteY502" fmla="*/ 67143 h 2987879"/>
              <a:gd name="connsiteX503" fmla="*/ 7002048 w 11978646"/>
              <a:gd name="connsiteY503" fmla="*/ 63546 h 2987879"/>
              <a:gd name="connsiteX504" fmla="*/ 7025784 w 11978646"/>
              <a:gd name="connsiteY504" fmla="*/ 65944 h 2987879"/>
              <a:gd name="connsiteX505" fmla="*/ 7049520 w 11978646"/>
              <a:gd name="connsiteY505" fmla="*/ 62347 h 2987879"/>
              <a:gd name="connsiteX506" fmla="*/ 7025784 w 11978646"/>
              <a:gd name="connsiteY506" fmla="*/ 56352 h 2987879"/>
              <a:gd name="connsiteX507" fmla="*/ 7096991 w 11978646"/>
              <a:gd name="connsiteY507" fmla="*/ 57551 h 2987879"/>
              <a:gd name="connsiteX508" fmla="*/ 7093530 w 11978646"/>
              <a:gd name="connsiteY508" fmla="*/ 55977 h 2987879"/>
              <a:gd name="connsiteX509" fmla="*/ 7093530 w 11978646"/>
              <a:gd name="connsiteY509" fmla="*/ 55977 h 2987879"/>
              <a:gd name="connsiteX510" fmla="*/ 7104903 w 11978646"/>
              <a:gd name="connsiteY510" fmla="*/ 47959 h 2987879"/>
              <a:gd name="connsiteX511" fmla="*/ 7104903 w 11978646"/>
              <a:gd name="connsiteY511" fmla="*/ 46760 h 2987879"/>
              <a:gd name="connsiteX512" fmla="*/ 7120727 w 11978646"/>
              <a:gd name="connsiteY512" fmla="*/ 49158 h 2987879"/>
              <a:gd name="connsiteX513" fmla="*/ 7128639 w 11978646"/>
              <a:gd name="connsiteY513" fmla="*/ 46760 h 2987879"/>
              <a:gd name="connsiteX514" fmla="*/ 7128639 w 11978646"/>
              <a:gd name="connsiteY514" fmla="*/ 41964 h 2987879"/>
              <a:gd name="connsiteX515" fmla="*/ 7168199 w 11978646"/>
              <a:gd name="connsiteY515" fmla="*/ 37168 h 2987879"/>
              <a:gd name="connsiteX516" fmla="*/ 7176111 w 11978646"/>
              <a:gd name="connsiteY516" fmla="*/ 41964 h 2987879"/>
              <a:gd name="connsiteX517" fmla="*/ 7191934 w 11978646"/>
              <a:gd name="connsiteY517" fmla="*/ 32372 h 2987879"/>
              <a:gd name="connsiteX518" fmla="*/ 7255230 w 11978646"/>
              <a:gd name="connsiteY518" fmla="*/ 21581 h 2987879"/>
              <a:gd name="connsiteX519" fmla="*/ 7207758 w 11978646"/>
              <a:gd name="connsiteY519" fmla="*/ 14387 h 2987879"/>
              <a:gd name="connsiteX520" fmla="*/ 7184023 w 11978646"/>
              <a:gd name="connsiteY520" fmla="*/ 13188 h 2987879"/>
              <a:gd name="connsiteX521" fmla="*/ 7176111 w 11978646"/>
              <a:gd name="connsiteY521" fmla="*/ 10790 h 2987879"/>
              <a:gd name="connsiteX522" fmla="*/ 7231494 w 11978646"/>
              <a:gd name="connsiteY522" fmla="*/ 14387 h 2987879"/>
              <a:gd name="connsiteX523" fmla="*/ 7263142 w 11978646"/>
              <a:gd name="connsiteY523" fmla="*/ 2398 h 2987879"/>
              <a:gd name="connsiteX524" fmla="*/ 7326437 w 11978646"/>
              <a:gd name="connsiteY524" fmla="*/ 3596 h 2987879"/>
              <a:gd name="connsiteX525" fmla="*/ 7326437 w 11978646"/>
              <a:gd name="connsiteY525" fmla="*/ 5994 h 2987879"/>
              <a:gd name="connsiteX526" fmla="*/ 7310613 w 11978646"/>
              <a:gd name="connsiteY526" fmla="*/ 3596 h 2987879"/>
              <a:gd name="connsiteX527" fmla="*/ 7294789 w 11978646"/>
              <a:gd name="connsiteY527" fmla="*/ 7193 h 2987879"/>
              <a:gd name="connsiteX528" fmla="*/ 7294789 w 11978646"/>
              <a:gd name="connsiteY528" fmla="*/ 15586 h 2987879"/>
              <a:gd name="connsiteX529" fmla="*/ 7326437 w 11978646"/>
              <a:gd name="connsiteY529" fmla="*/ 17984 h 2987879"/>
              <a:gd name="connsiteX530" fmla="*/ 7397644 w 11978646"/>
              <a:gd name="connsiteY530" fmla="*/ 2398 h 2987879"/>
              <a:gd name="connsiteX531" fmla="*/ 7484675 w 11978646"/>
              <a:gd name="connsiteY531" fmla="*/ 2398 h 2987879"/>
              <a:gd name="connsiteX532" fmla="*/ 7492587 w 11978646"/>
              <a:gd name="connsiteY532" fmla="*/ 4795 h 2987879"/>
              <a:gd name="connsiteX533" fmla="*/ 7468852 w 11978646"/>
              <a:gd name="connsiteY533" fmla="*/ 5994 h 2987879"/>
              <a:gd name="connsiteX534" fmla="*/ 7468852 w 11978646"/>
              <a:gd name="connsiteY534" fmla="*/ 10790 h 2987879"/>
              <a:gd name="connsiteX535" fmla="*/ 7492587 w 11978646"/>
              <a:gd name="connsiteY535" fmla="*/ 10790 h 2987879"/>
              <a:gd name="connsiteX536" fmla="*/ 7508411 w 11978646"/>
              <a:gd name="connsiteY536" fmla="*/ 10790 h 2987879"/>
              <a:gd name="connsiteX537" fmla="*/ 7500499 w 11978646"/>
              <a:gd name="connsiteY537" fmla="*/ 15586 h 2987879"/>
              <a:gd name="connsiteX538" fmla="*/ 7453028 w 11978646"/>
              <a:gd name="connsiteY538" fmla="*/ 13188 h 2987879"/>
              <a:gd name="connsiteX539" fmla="*/ 7389732 w 11978646"/>
              <a:gd name="connsiteY539" fmla="*/ 17984 h 2987879"/>
              <a:gd name="connsiteX540" fmla="*/ 7326437 w 11978646"/>
              <a:gd name="connsiteY540" fmla="*/ 19183 h 2987879"/>
              <a:gd name="connsiteX541" fmla="*/ 7318525 w 11978646"/>
              <a:gd name="connsiteY541" fmla="*/ 20382 h 2987879"/>
              <a:gd name="connsiteX542" fmla="*/ 7381821 w 11978646"/>
              <a:gd name="connsiteY542" fmla="*/ 31173 h 2987879"/>
              <a:gd name="connsiteX543" fmla="*/ 7405556 w 11978646"/>
              <a:gd name="connsiteY543" fmla="*/ 29974 h 2987879"/>
              <a:gd name="connsiteX544" fmla="*/ 7437204 w 11978646"/>
              <a:gd name="connsiteY544" fmla="*/ 45561 h 2987879"/>
              <a:gd name="connsiteX545" fmla="*/ 7453028 w 11978646"/>
              <a:gd name="connsiteY545" fmla="*/ 49158 h 2987879"/>
              <a:gd name="connsiteX546" fmla="*/ 7468852 w 11978646"/>
              <a:gd name="connsiteY546" fmla="*/ 49158 h 2987879"/>
              <a:gd name="connsiteX547" fmla="*/ 7508411 w 11978646"/>
              <a:gd name="connsiteY547" fmla="*/ 56352 h 2987879"/>
              <a:gd name="connsiteX548" fmla="*/ 7484675 w 11978646"/>
              <a:gd name="connsiteY548" fmla="*/ 62347 h 2987879"/>
              <a:gd name="connsiteX549" fmla="*/ 7476764 w 11978646"/>
              <a:gd name="connsiteY549" fmla="*/ 63546 h 2987879"/>
              <a:gd name="connsiteX550" fmla="*/ 7508411 w 11978646"/>
              <a:gd name="connsiteY550" fmla="*/ 63546 h 2987879"/>
              <a:gd name="connsiteX551" fmla="*/ 7532147 w 11978646"/>
              <a:gd name="connsiteY551" fmla="*/ 74337 h 2987879"/>
              <a:gd name="connsiteX552" fmla="*/ 7547971 w 11978646"/>
              <a:gd name="connsiteY552" fmla="*/ 71939 h 2987879"/>
              <a:gd name="connsiteX553" fmla="*/ 7547971 w 11978646"/>
              <a:gd name="connsiteY553" fmla="*/ 81531 h 2987879"/>
              <a:gd name="connsiteX554" fmla="*/ 7516323 w 11978646"/>
              <a:gd name="connsiteY554" fmla="*/ 86327 h 2987879"/>
              <a:gd name="connsiteX555" fmla="*/ 7524235 w 11978646"/>
              <a:gd name="connsiteY555" fmla="*/ 87526 h 2987879"/>
              <a:gd name="connsiteX556" fmla="*/ 7492587 w 11978646"/>
              <a:gd name="connsiteY556" fmla="*/ 94720 h 2987879"/>
              <a:gd name="connsiteX557" fmla="*/ 7516323 w 11978646"/>
              <a:gd name="connsiteY557" fmla="*/ 95919 h 2987879"/>
              <a:gd name="connsiteX558" fmla="*/ 7540059 w 11978646"/>
              <a:gd name="connsiteY558" fmla="*/ 92322 h 2987879"/>
              <a:gd name="connsiteX559" fmla="*/ 7563795 w 11978646"/>
              <a:gd name="connsiteY559" fmla="*/ 97118 h 2987879"/>
              <a:gd name="connsiteX560" fmla="*/ 7524235 w 11978646"/>
              <a:gd name="connsiteY560" fmla="*/ 100715 h 2987879"/>
              <a:gd name="connsiteX561" fmla="*/ 7532147 w 11978646"/>
              <a:gd name="connsiteY561" fmla="*/ 103113 h 2987879"/>
              <a:gd name="connsiteX562" fmla="*/ 7508411 w 11978646"/>
              <a:gd name="connsiteY562" fmla="*/ 109107 h 2987879"/>
              <a:gd name="connsiteX563" fmla="*/ 7540059 w 11978646"/>
              <a:gd name="connsiteY563" fmla="*/ 113903 h 2987879"/>
              <a:gd name="connsiteX564" fmla="*/ 7555883 w 11978646"/>
              <a:gd name="connsiteY564" fmla="*/ 106709 h 2987879"/>
              <a:gd name="connsiteX565" fmla="*/ 7603354 w 11978646"/>
              <a:gd name="connsiteY565" fmla="*/ 97118 h 2987879"/>
              <a:gd name="connsiteX566" fmla="*/ 7603354 w 11978646"/>
              <a:gd name="connsiteY566" fmla="*/ 95919 h 2987879"/>
              <a:gd name="connsiteX567" fmla="*/ 7603354 w 11978646"/>
              <a:gd name="connsiteY567" fmla="*/ 94720 h 2987879"/>
              <a:gd name="connsiteX568" fmla="*/ 7619178 w 11978646"/>
              <a:gd name="connsiteY568" fmla="*/ 95919 h 2987879"/>
              <a:gd name="connsiteX569" fmla="*/ 7603354 w 11978646"/>
              <a:gd name="connsiteY569" fmla="*/ 105511 h 2987879"/>
              <a:gd name="connsiteX570" fmla="*/ 7587530 w 11978646"/>
              <a:gd name="connsiteY570" fmla="*/ 116301 h 2987879"/>
              <a:gd name="connsiteX571" fmla="*/ 7587530 w 11978646"/>
              <a:gd name="connsiteY571" fmla="*/ 117500 h 2987879"/>
              <a:gd name="connsiteX572" fmla="*/ 7619178 w 11978646"/>
              <a:gd name="connsiteY572" fmla="*/ 117500 h 2987879"/>
              <a:gd name="connsiteX573" fmla="*/ 7603354 w 11978646"/>
              <a:gd name="connsiteY573" fmla="*/ 119898 h 2987879"/>
              <a:gd name="connsiteX574" fmla="*/ 7619178 w 11978646"/>
              <a:gd name="connsiteY574" fmla="*/ 124694 h 2987879"/>
              <a:gd name="connsiteX575" fmla="*/ 7658738 w 11978646"/>
              <a:gd name="connsiteY575" fmla="*/ 123495 h 2987879"/>
              <a:gd name="connsiteX576" fmla="*/ 7666650 w 11978646"/>
              <a:gd name="connsiteY576" fmla="*/ 124694 h 2987879"/>
              <a:gd name="connsiteX577" fmla="*/ 7690385 w 11978646"/>
              <a:gd name="connsiteY577" fmla="*/ 118699 h 2987879"/>
              <a:gd name="connsiteX578" fmla="*/ 7658738 w 11978646"/>
              <a:gd name="connsiteY578" fmla="*/ 117500 h 2987879"/>
              <a:gd name="connsiteX579" fmla="*/ 7666650 w 11978646"/>
              <a:gd name="connsiteY579" fmla="*/ 109107 h 2987879"/>
              <a:gd name="connsiteX580" fmla="*/ 7706209 w 11978646"/>
              <a:gd name="connsiteY580" fmla="*/ 111505 h 2987879"/>
              <a:gd name="connsiteX581" fmla="*/ 7706209 w 11978646"/>
              <a:gd name="connsiteY581" fmla="*/ 129490 h 2987879"/>
              <a:gd name="connsiteX582" fmla="*/ 7698297 w 11978646"/>
              <a:gd name="connsiteY582" fmla="*/ 127092 h 2987879"/>
              <a:gd name="connsiteX583" fmla="*/ 7690385 w 11978646"/>
              <a:gd name="connsiteY583" fmla="*/ 129490 h 2987879"/>
              <a:gd name="connsiteX584" fmla="*/ 7690385 w 11978646"/>
              <a:gd name="connsiteY584" fmla="*/ 131888 h 2987879"/>
              <a:gd name="connsiteX585" fmla="*/ 7666650 w 11978646"/>
              <a:gd name="connsiteY585" fmla="*/ 127092 h 2987879"/>
              <a:gd name="connsiteX586" fmla="*/ 7674562 w 11978646"/>
              <a:gd name="connsiteY586" fmla="*/ 135485 h 2987879"/>
              <a:gd name="connsiteX587" fmla="*/ 7706209 w 11978646"/>
              <a:gd name="connsiteY587" fmla="*/ 137883 h 2987879"/>
              <a:gd name="connsiteX588" fmla="*/ 7722033 w 11978646"/>
              <a:gd name="connsiteY588" fmla="*/ 155868 h 2987879"/>
              <a:gd name="connsiteX589" fmla="*/ 7745769 w 11978646"/>
              <a:gd name="connsiteY589" fmla="*/ 163062 h 2987879"/>
              <a:gd name="connsiteX590" fmla="*/ 7769505 w 11978646"/>
              <a:gd name="connsiteY590" fmla="*/ 173853 h 2987879"/>
              <a:gd name="connsiteX591" fmla="*/ 7769505 w 11978646"/>
              <a:gd name="connsiteY591" fmla="*/ 178649 h 2987879"/>
              <a:gd name="connsiteX592" fmla="*/ 7777417 w 11978646"/>
              <a:gd name="connsiteY592" fmla="*/ 185843 h 2987879"/>
              <a:gd name="connsiteX593" fmla="*/ 7761593 w 11978646"/>
              <a:gd name="connsiteY593" fmla="*/ 183445 h 2987879"/>
              <a:gd name="connsiteX594" fmla="*/ 7745769 w 11978646"/>
              <a:gd name="connsiteY594" fmla="*/ 191838 h 2987879"/>
              <a:gd name="connsiteX595" fmla="*/ 7745769 w 11978646"/>
              <a:gd name="connsiteY595" fmla="*/ 193037 h 2987879"/>
              <a:gd name="connsiteX596" fmla="*/ 7722033 w 11978646"/>
              <a:gd name="connsiteY596" fmla="*/ 191838 h 2987879"/>
              <a:gd name="connsiteX597" fmla="*/ 7745769 w 11978646"/>
              <a:gd name="connsiteY597" fmla="*/ 202629 h 2987879"/>
              <a:gd name="connsiteX598" fmla="*/ 7777417 w 11978646"/>
              <a:gd name="connsiteY598" fmla="*/ 202629 h 2987879"/>
              <a:gd name="connsiteX599" fmla="*/ 7777417 w 11978646"/>
              <a:gd name="connsiteY599" fmla="*/ 191838 h 2987879"/>
              <a:gd name="connsiteX600" fmla="*/ 7840712 w 11978646"/>
              <a:gd name="connsiteY600" fmla="*/ 181047 h 2987879"/>
              <a:gd name="connsiteX601" fmla="*/ 7840712 w 11978646"/>
              <a:gd name="connsiteY601" fmla="*/ 178649 h 2987879"/>
              <a:gd name="connsiteX602" fmla="*/ 7793240 w 11978646"/>
              <a:gd name="connsiteY602" fmla="*/ 175052 h 2987879"/>
              <a:gd name="connsiteX603" fmla="*/ 7816976 w 11978646"/>
              <a:gd name="connsiteY603" fmla="*/ 166659 h 2987879"/>
              <a:gd name="connsiteX604" fmla="*/ 7793240 w 11978646"/>
              <a:gd name="connsiteY604" fmla="*/ 160664 h 2987879"/>
              <a:gd name="connsiteX605" fmla="*/ 7793240 w 11978646"/>
              <a:gd name="connsiteY605" fmla="*/ 159465 h 2987879"/>
              <a:gd name="connsiteX606" fmla="*/ 7801152 w 11978646"/>
              <a:gd name="connsiteY606" fmla="*/ 149873 h 2987879"/>
              <a:gd name="connsiteX607" fmla="*/ 7761593 w 11978646"/>
              <a:gd name="connsiteY607" fmla="*/ 149873 h 2987879"/>
              <a:gd name="connsiteX608" fmla="*/ 7777417 w 11978646"/>
              <a:gd name="connsiteY608" fmla="*/ 145077 h 2987879"/>
              <a:gd name="connsiteX609" fmla="*/ 7761593 w 11978646"/>
              <a:gd name="connsiteY609" fmla="*/ 142679 h 2987879"/>
              <a:gd name="connsiteX610" fmla="*/ 7722033 w 11978646"/>
              <a:gd name="connsiteY610" fmla="*/ 141480 h 2987879"/>
              <a:gd name="connsiteX611" fmla="*/ 7722033 w 11978646"/>
              <a:gd name="connsiteY611" fmla="*/ 135485 h 2987879"/>
              <a:gd name="connsiteX612" fmla="*/ 7745769 w 11978646"/>
              <a:gd name="connsiteY612" fmla="*/ 139082 h 2987879"/>
              <a:gd name="connsiteX613" fmla="*/ 7753681 w 11978646"/>
              <a:gd name="connsiteY613" fmla="*/ 134286 h 2987879"/>
              <a:gd name="connsiteX614" fmla="*/ 7785328 w 11978646"/>
              <a:gd name="connsiteY614" fmla="*/ 140281 h 2987879"/>
              <a:gd name="connsiteX615" fmla="*/ 7793240 w 11978646"/>
              <a:gd name="connsiteY615" fmla="*/ 139082 h 2987879"/>
              <a:gd name="connsiteX616" fmla="*/ 7824888 w 11978646"/>
              <a:gd name="connsiteY616" fmla="*/ 148674 h 2987879"/>
              <a:gd name="connsiteX617" fmla="*/ 7856536 w 11978646"/>
              <a:gd name="connsiteY617" fmla="*/ 157067 h 2987879"/>
              <a:gd name="connsiteX618" fmla="*/ 7856536 w 11978646"/>
              <a:gd name="connsiteY618" fmla="*/ 158266 h 2987879"/>
              <a:gd name="connsiteX619" fmla="*/ 7911919 w 11978646"/>
              <a:gd name="connsiteY619" fmla="*/ 173853 h 2987879"/>
              <a:gd name="connsiteX620" fmla="*/ 7919831 w 11978646"/>
              <a:gd name="connsiteY620" fmla="*/ 179848 h 2987879"/>
              <a:gd name="connsiteX621" fmla="*/ 7919831 w 11978646"/>
              <a:gd name="connsiteY621" fmla="*/ 184644 h 2987879"/>
              <a:gd name="connsiteX622" fmla="*/ 7951479 w 11978646"/>
              <a:gd name="connsiteY622" fmla="*/ 184644 h 2987879"/>
              <a:gd name="connsiteX623" fmla="*/ 7967302 w 11978646"/>
              <a:gd name="connsiteY623" fmla="*/ 193037 h 2987879"/>
              <a:gd name="connsiteX624" fmla="*/ 7991038 w 11978646"/>
              <a:gd name="connsiteY624" fmla="*/ 200231 h 2987879"/>
              <a:gd name="connsiteX625" fmla="*/ 8038510 w 11978646"/>
              <a:gd name="connsiteY625" fmla="*/ 203828 h 2987879"/>
              <a:gd name="connsiteX626" fmla="*/ 8014774 w 11978646"/>
              <a:gd name="connsiteY626" fmla="*/ 207425 h 2987879"/>
              <a:gd name="connsiteX627" fmla="*/ 8022686 w 11978646"/>
              <a:gd name="connsiteY627" fmla="*/ 223011 h 2987879"/>
              <a:gd name="connsiteX628" fmla="*/ 8046422 w 11978646"/>
              <a:gd name="connsiteY628" fmla="*/ 227807 h 2987879"/>
              <a:gd name="connsiteX629" fmla="*/ 8030598 w 11978646"/>
              <a:gd name="connsiteY629" fmla="*/ 229006 h 2987879"/>
              <a:gd name="connsiteX630" fmla="*/ 8054334 w 11978646"/>
              <a:gd name="connsiteY630" fmla="*/ 237399 h 2987879"/>
              <a:gd name="connsiteX631" fmla="*/ 8062245 w 11978646"/>
              <a:gd name="connsiteY631" fmla="*/ 229006 h 2987879"/>
              <a:gd name="connsiteX632" fmla="*/ 8046422 w 11978646"/>
              <a:gd name="connsiteY632" fmla="*/ 219414 h 2987879"/>
              <a:gd name="connsiteX633" fmla="*/ 8070157 w 11978646"/>
              <a:gd name="connsiteY633" fmla="*/ 224210 h 2987879"/>
              <a:gd name="connsiteX634" fmla="*/ 8085981 w 11978646"/>
              <a:gd name="connsiteY634" fmla="*/ 223011 h 2987879"/>
              <a:gd name="connsiteX635" fmla="*/ 8125541 w 11978646"/>
              <a:gd name="connsiteY635" fmla="*/ 229006 h 2987879"/>
              <a:gd name="connsiteX636" fmla="*/ 8117629 w 11978646"/>
              <a:gd name="connsiteY636" fmla="*/ 229006 h 2987879"/>
              <a:gd name="connsiteX637" fmla="*/ 8125541 w 11978646"/>
              <a:gd name="connsiteY637" fmla="*/ 231404 h 2987879"/>
              <a:gd name="connsiteX638" fmla="*/ 8117629 w 11978646"/>
              <a:gd name="connsiteY638" fmla="*/ 239797 h 2987879"/>
              <a:gd name="connsiteX639" fmla="*/ 8157189 w 11978646"/>
              <a:gd name="connsiteY639" fmla="*/ 238598 h 2987879"/>
              <a:gd name="connsiteX640" fmla="*/ 8180924 w 11978646"/>
              <a:gd name="connsiteY640" fmla="*/ 248190 h 2987879"/>
              <a:gd name="connsiteX641" fmla="*/ 8196748 w 11978646"/>
              <a:gd name="connsiteY641" fmla="*/ 255384 h 2987879"/>
              <a:gd name="connsiteX642" fmla="*/ 8196748 w 11978646"/>
              <a:gd name="connsiteY642" fmla="*/ 258981 h 2987879"/>
              <a:gd name="connsiteX643" fmla="*/ 8260043 w 11978646"/>
              <a:gd name="connsiteY643" fmla="*/ 266175 h 2987879"/>
              <a:gd name="connsiteX644" fmla="*/ 8267955 w 11978646"/>
              <a:gd name="connsiteY644" fmla="*/ 266175 h 2987879"/>
              <a:gd name="connsiteX645" fmla="*/ 8267955 w 11978646"/>
              <a:gd name="connsiteY645" fmla="*/ 262578 h 2987879"/>
              <a:gd name="connsiteX646" fmla="*/ 8283779 w 11978646"/>
              <a:gd name="connsiteY646" fmla="*/ 264976 h 2987879"/>
              <a:gd name="connsiteX647" fmla="*/ 8267955 w 11978646"/>
              <a:gd name="connsiteY647" fmla="*/ 255384 h 2987879"/>
              <a:gd name="connsiteX648" fmla="*/ 8244220 w 11978646"/>
              <a:gd name="connsiteY648" fmla="*/ 251787 h 2987879"/>
              <a:gd name="connsiteX649" fmla="*/ 8252132 w 11978646"/>
              <a:gd name="connsiteY649" fmla="*/ 248190 h 2987879"/>
              <a:gd name="connsiteX650" fmla="*/ 8260043 w 11978646"/>
              <a:gd name="connsiteY650" fmla="*/ 246991 h 2987879"/>
              <a:gd name="connsiteX651" fmla="*/ 8299603 w 11978646"/>
              <a:gd name="connsiteY651" fmla="*/ 256583 h 2987879"/>
              <a:gd name="connsiteX652" fmla="*/ 8299603 w 11978646"/>
              <a:gd name="connsiteY652" fmla="*/ 267374 h 2987879"/>
              <a:gd name="connsiteX653" fmla="*/ 8339162 w 11978646"/>
              <a:gd name="connsiteY653" fmla="*/ 273369 h 2987879"/>
              <a:gd name="connsiteX654" fmla="*/ 8354986 w 11978646"/>
              <a:gd name="connsiteY654" fmla="*/ 281762 h 2987879"/>
              <a:gd name="connsiteX655" fmla="*/ 8362898 w 11978646"/>
              <a:gd name="connsiteY655" fmla="*/ 282961 h 2987879"/>
              <a:gd name="connsiteX656" fmla="*/ 8370810 w 11978646"/>
              <a:gd name="connsiteY656" fmla="*/ 278165 h 2987879"/>
              <a:gd name="connsiteX657" fmla="*/ 8434106 w 11978646"/>
              <a:gd name="connsiteY657" fmla="*/ 290155 h 2987879"/>
              <a:gd name="connsiteX658" fmla="*/ 8426194 w 11978646"/>
              <a:gd name="connsiteY658" fmla="*/ 292553 h 2987879"/>
              <a:gd name="connsiteX659" fmla="*/ 8426194 w 11978646"/>
              <a:gd name="connsiteY659" fmla="*/ 296150 h 2987879"/>
              <a:gd name="connsiteX660" fmla="*/ 8426194 w 11978646"/>
              <a:gd name="connsiteY660" fmla="*/ 293752 h 2987879"/>
              <a:gd name="connsiteX661" fmla="*/ 8442018 w 11978646"/>
              <a:gd name="connsiteY661" fmla="*/ 294951 h 2987879"/>
              <a:gd name="connsiteX662" fmla="*/ 8426194 w 11978646"/>
              <a:gd name="connsiteY662" fmla="*/ 293752 h 2987879"/>
              <a:gd name="connsiteX663" fmla="*/ 8457841 w 11978646"/>
              <a:gd name="connsiteY663" fmla="*/ 286558 h 2987879"/>
              <a:gd name="connsiteX664" fmla="*/ 8418282 w 11978646"/>
              <a:gd name="connsiteY664" fmla="*/ 272170 h 2987879"/>
              <a:gd name="connsiteX665" fmla="*/ 8434106 w 11978646"/>
              <a:gd name="connsiteY665" fmla="*/ 270971 h 2987879"/>
              <a:gd name="connsiteX666" fmla="*/ 8402458 w 11978646"/>
              <a:gd name="connsiteY666" fmla="*/ 267374 h 2987879"/>
              <a:gd name="connsiteX667" fmla="*/ 8370810 w 11978646"/>
              <a:gd name="connsiteY667" fmla="*/ 256583 h 2987879"/>
              <a:gd name="connsiteX668" fmla="*/ 8354986 w 11978646"/>
              <a:gd name="connsiteY668" fmla="*/ 252986 h 2987879"/>
              <a:gd name="connsiteX669" fmla="*/ 8370810 w 11978646"/>
              <a:gd name="connsiteY669" fmla="*/ 252986 h 2987879"/>
              <a:gd name="connsiteX670" fmla="*/ 8394546 w 11978646"/>
              <a:gd name="connsiteY670" fmla="*/ 246991 h 2987879"/>
              <a:gd name="connsiteX671" fmla="*/ 8426194 w 11978646"/>
              <a:gd name="connsiteY671" fmla="*/ 246991 h 2987879"/>
              <a:gd name="connsiteX672" fmla="*/ 8465753 w 11978646"/>
              <a:gd name="connsiteY672" fmla="*/ 233802 h 2987879"/>
              <a:gd name="connsiteX673" fmla="*/ 8465753 w 11978646"/>
              <a:gd name="connsiteY673" fmla="*/ 230205 h 2987879"/>
              <a:gd name="connsiteX674" fmla="*/ 8434106 w 11978646"/>
              <a:gd name="connsiteY674" fmla="*/ 232603 h 2987879"/>
              <a:gd name="connsiteX675" fmla="*/ 8442018 w 11978646"/>
              <a:gd name="connsiteY675" fmla="*/ 224210 h 2987879"/>
              <a:gd name="connsiteX676" fmla="*/ 8481577 w 11978646"/>
              <a:gd name="connsiteY676" fmla="*/ 227807 h 2987879"/>
              <a:gd name="connsiteX677" fmla="*/ 8529048 w 11978646"/>
              <a:gd name="connsiteY677" fmla="*/ 229006 h 2987879"/>
              <a:gd name="connsiteX678" fmla="*/ 8521137 w 11978646"/>
              <a:gd name="connsiteY678" fmla="*/ 220613 h 2987879"/>
              <a:gd name="connsiteX679" fmla="*/ 8497401 w 11978646"/>
              <a:gd name="connsiteY679" fmla="*/ 223011 h 2987879"/>
              <a:gd name="connsiteX680" fmla="*/ 8434106 w 11978646"/>
              <a:gd name="connsiteY680" fmla="*/ 219414 h 2987879"/>
              <a:gd name="connsiteX681" fmla="*/ 8449930 w 11978646"/>
              <a:gd name="connsiteY681" fmla="*/ 208624 h 2987879"/>
              <a:gd name="connsiteX682" fmla="*/ 8473665 w 11978646"/>
              <a:gd name="connsiteY682" fmla="*/ 211021 h 2987879"/>
              <a:gd name="connsiteX683" fmla="*/ 8497401 w 11978646"/>
              <a:gd name="connsiteY683" fmla="*/ 218215 h 2987879"/>
              <a:gd name="connsiteX684" fmla="*/ 8513225 w 11978646"/>
              <a:gd name="connsiteY684" fmla="*/ 220613 h 2987879"/>
              <a:gd name="connsiteX685" fmla="*/ 8536960 w 11978646"/>
              <a:gd name="connsiteY685" fmla="*/ 218215 h 2987879"/>
              <a:gd name="connsiteX686" fmla="*/ 8513225 w 11978646"/>
              <a:gd name="connsiteY686" fmla="*/ 208624 h 2987879"/>
              <a:gd name="connsiteX687" fmla="*/ 8536960 w 11978646"/>
              <a:gd name="connsiteY687" fmla="*/ 217016 h 2987879"/>
              <a:gd name="connsiteX688" fmla="*/ 8552784 w 11978646"/>
              <a:gd name="connsiteY688" fmla="*/ 212220 h 2987879"/>
              <a:gd name="connsiteX689" fmla="*/ 8576520 w 11978646"/>
              <a:gd name="connsiteY689" fmla="*/ 220613 h 2987879"/>
              <a:gd name="connsiteX690" fmla="*/ 8592344 w 11978646"/>
              <a:gd name="connsiteY690" fmla="*/ 223011 h 2987879"/>
              <a:gd name="connsiteX691" fmla="*/ 8600256 w 11978646"/>
              <a:gd name="connsiteY691" fmla="*/ 213419 h 2987879"/>
              <a:gd name="connsiteX692" fmla="*/ 8631904 w 11978646"/>
              <a:gd name="connsiteY692" fmla="*/ 223011 h 2987879"/>
              <a:gd name="connsiteX693" fmla="*/ 8663551 w 11978646"/>
              <a:gd name="connsiteY693" fmla="*/ 232603 h 2987879"/>
              <a:gd name="connsiteX694" fmla="*/ 8655639 w 11978646"/>
              <a:gd name="connsiteY694" fmla="*/ 236200 h 2987879"/>
              <a:gd name="connsiteX695" fmla="*/ 8671463 w 11978646"/>
              <a:gd name="connsiteY695" fmla="*/ 237399 h 2987879"/>
              <a:gd name="connsiteX696" fmla="*/ 8711023 w 11978646"/>
              <a:gd name="connsiteY696" fmla="*/ 238598 h 2987879"/>
              <a:gd name="connsiteX697" fmla="*/ 8750582 w 11978646"/>
              <a:gd name="connsiteY697" fmla="*/ 252986 h 2987879"/>
              <a:gd name="connsiteX698" fmla="*/ 8726846 w 11978646"/>
              <a:gd name="connsiteY698" fmla="*/ 261379 h 2987879"/>
              <a:gd name="connsiteX699" fmla="*/ 8726846 w 11978646"/>
              <a:gd name="connsiteY699" fmla="*/ 270971 h 2987879"/>
              <a:gd name="connsiteX700" fmla="*/ 8750582 w 11978646"/>
              <a:gd name="connsiteY700" fmla="*/ 272170 h 2987879"/>
              <a:gd name="connsiteX701" fmla="*/ 8750582 w 11978646"/>
              <a:gd name="connsiteY701" fmla="*/ 278165 h 2987879"/>
              <a:gd name="connsiteX702" fmla="*/ 8782230 w 11978646"/>
              <a:gd name="connsiteY702" fmla="*/ 276966 h 2987879"/>
              <a:gd name="connsiteX703" fmla="*/ 8805966 w 11978646"/>
              <a:gd name="connsiteY703" fmla="*/ 274568 h 2987879"/>
              <a:gd name="connsiteX704" fmla="*/ 8813878 w 11978646"/>
              <a:gd name="connsiteY704" fmla="*/ 266175 h 2987879"/>
              <a:gd name="connsiteX705" fmla="*/ 8790142 w 11978646"/>
              <a:gd name="connsiteY705" fmla="*/ 266175 h 2987879"/>
              <a:gd name="connsiteX706" fmla="*/ 8790142 w 11978646"/>
              <a:gd name="connsiteY706" fmla="*/ 261379 h 2987879"/>
              <a:gd name="connsiteX707" fmla="*/ 8774318 w 11978646"/>
              <a:gd name="connsiteY707" fmla="*/ 261379 h 2987879"/>
              <a:gd name="connsiteX708" fmla="*/ 8766406 w 11978646"/>
              <a:gd name="connsiteY708" fmla="*/ 250588 h 2987879"/>
              <a:gd name="connsiteX709" fmla="*/ 8766406 w 11978646"/>
              <a:gd name="connsiteY709" fmla="*/ 248190 h 2987879"/>
              <a:gd name="connsiteX710" fmla="*/ 8813878 w 11978646"/>
              <a:gd name="connsiteY710" fmla="*/ 258981 h 2987879"/>
              <a:gd name="connsiteX711" fmla="*/ 8815856 w 11978646"/>
              <a:gd name="connsiteY711" fmla="*/ 258232 h 2987879"/>
              <a:gd name="connsiteX712" fmla="*/ 8829530 w 11978646"/>
              <a:gd name="connsiteY712" fmla="*/ 253051 h 2987879"/>
              <a:gd name="connsiteX713" fmla="*/ 8832827 w 11978646"/>
              <a:gd name="connsiteY713" fmla="*/ 254075 h 2987879"/>
              <a:gd name="connsiteX714" fmla="*/ 8839592 w 11978646"/>
              <a:gd name="connsiteY714" fmla="*/ 256433 h 2987879"/>
              <a:gd name="connsiteX715" fmla="*/ 8836377 w 11978646"/>
              <a:gd name="connsiteY715" fmla="*/ 255178 h 2987879"/>
              <a:gd name="connsiteX716" fmla="*/ 8832827 w 11978646"/>
              <a:gd name="connsiteY716" fmla="*/ 254075 h 2987879"/>
              <a:gd name="connsiteX717" fmla="*/ 8829702 w 11978646"/>
              <a:gd name="connsiteY717" fmla="*/ 252986 h 2987879"/>
              <a:gd name="connsiteX718" fmla="*/ 8829530 w 11978646"/>
              <a:gd name="connsiteY718" fmla="*/ 253051 h 2987879"/>
              <a:gd name="connsiteX719" fmla="*/ 8813878 w 11978646"/>
              <a:gd name="connsiteY719" fmla="*/ 248190 h 2987879"/>
              <a:gd name="connsiteX720" fmla="*/ 8837614 w 11978646"/>
              <a:gd name="connsiteY720" fmla="*/ 243394 h 2987879"/>
              <a:gd name="connsiteX721" fmla="*/ 8837614 w 11978646"/>
              <a:gd name="connsiteY721" fmla="*/ 239797 h 2987879"/>
              <a:gd name="connsiteX722" fmla="*/ 8813878 w 11978646"/>
              <a:gd name="connsiteY722" fmla="*/ 238598 h 2987879"/>
              <a:gd name="connsiteX723" fmla="*/ 8798054 w 11978646"/>
              <a:gd name="connsiteY723" fmla="*/ 232603 h 2987879"/>
              <a:gd name="connsiteX724" fmla="*/ 8782230 w 11978646"/>
              <a:gd name="connsiteY724" fmla="*/ 233802 h 2987879"/>
              <a:gd name="connsiteX725" fmla="*/ 8805966 w 11978646"/>
              <a:gd name="connsiteY725" fmla="*/ 226608 h 2987879"/>
              <a:gd name="connsiteX726" fmla="*/ 8790142 w 11978646"/>
              <a:gd name="connsiteY726" fmla="*/ 224210 h 2987879"/>
              <a:gd name="connsiteX727" fmla="*/ 8795087 w 11978646"/>
              <a:gd name="connsiteY727" fmla="*/ 223311 h 2987879"/>
              <a:gd name="connsiteX728" fmla="*/ 8829451 w 11978646"/>
              <a:gd name="connsiteY728" fmla="*/ 217062 h 2987879"/>
              <a:gd name="connsiteX729" fmla="*/ 8834647 w 11978646"/>
              <a:gd name="connsiteY729" fmla="*/ 217766 h 2987879"/>
              <a:gd name="connsiteX730" fmla="*/ 8821790 w 11978646"/>
              <a:gd name="connsiteY730" fmla="*/ 208624 h 2987879"/>
              <a:gd name="connsiteX731" fmla="*/ 8853437 w 11978646"/>
              <a:gd name="connsiteY731" fmla="*/ 207425 h 2987879"/>
              <a:gd name="connsiteX732" fmla="*/ 8877173 w 11978646"/>
              <a:gd name="connsiteY732" fmla="*/ 193037 h 2987879"/>
              <a:gd name="connsiteX733" fmla="*/ 8861349 w 11978646"/>
              <a:gd name="connsiteY733" fmla="*/ 188241 h 2987879"/>
              <a:gd name="connsiteX734" fmla="*/ 8861349 w 11978646"/>
              <a:gd name="connsiteY734" fmla="*/ 185843 h 2987879"/>
              <a:gd name="connsiteX735" fmla="*/ 8892997 w 11978646"/>
              <a:gd name="connsiteY735" fmla="*/ 196634 h 2987879"/>
              <a:gd name="connsiteX736" fmla="*/ 8916733 w 11978646"/>
              <a:gd name="connsiteY736" fmla="*/ 197833 h 2987879"/>
              <a:gd name="connsiteX737" fmla="*/ 8948380 w 11978646"/>
              <a:gd name="connsiteY737" fmla="*/ 202629 h 2987879"/>
              <a:gd name="connsiteX738" fmla="*/ 8964204 w 11978646"/>
              <a:gd name="connsiteY738" fmla="*/ 193037 h 2987879"/>
              <a:gd name="connsiteX739" fmla="*/ 8964204 w 11978646"/>
              <a:gd name="connsiteY739" fmla="*/ 202629 h 2987879"/>
              <a:gd name="connsiteX740" fmla="*/ 8940468 w 11978646"/>
              <a:gd name="connsiteY740" fmla="*/ 205027 h 2987879"/>
              <a:gd name="connsiteX741" fmla="*/ 8964204 w 11978646"/>
              <a:gd name="connsiteY741" fmla="*/ 208624 h 2987879"/>
              <a:gd name="connsiteX742" fmla="*/ 8932556 w 11978646"/>
              <a:gd name="connsiteY742" fmla="*/ 215817 h 2987879"/>
              <a:gd name="connsiteX743" fmla="*/ 8964204 w 11978646"/>
              <a:gd name="connsiteY743" fmla="*/ 219414 h 2987879"/>
              <a:gd name="connsiteX744" fmla="*/ 8972116 w 11978646"/>
              <a:gd name="connsiteY744" fmla="*/ 226608 h 2987879"/>
              <a:gd name="connsiteX745" fmla="*/ 8964204 w 11978646"/>
              <a:gd name="connsiteY745" fmla="*/ 229006 h 2987879"/>
              <a:gd name="connsiteX746" fmla="*/ 8987940 w 11978646"/>
              <a:gd name="connsiteY746" fmla="*/ 233802 h 2987879"/>
              <a:gd name="connsiteX747" fmla="*/ 9027500 w 11978646"/>
              <a:gd name="connsiteY747" fmla="*/ 236200 h 2987879"/>
              <a:gd name="connsiteX748" fmla="*/ 9027500 w 11978646"/>
              <a:gd name="connsiteY748" fmla="*/ 229006 h 2987879"/>
              <a:gd name="connsiteX749" fmla="*/ 9051235 w 11978646"/>
              <a:gd name="connsiteY749" fmla="*/ 229006 h 2987879"/>
              <a:gd name="connsiteX750" fmla="*/ 9106619 w 11978646"/>
              <a:gd name="connsiteY750" fmla="*/ 242195 h 2987879"/>
              <a:gd name="connsiteX751" fmla="*/ 9090795 w 11978646"/>
              <a:gd name="connsiteY751" fmla="*/ 246991 h 2987879"/>
              <a:gd name="connsiteX752" fmla="*/ 9146178 w 11978646"/>
              <a:gd name="connsiteY752" fmla="*/ 256583 h 2987879"/>
              <a:gd name="connsiteX753" fmla="*/ 9193650 w 11978646"/>
              <a:gd name="connsiteY753" fmla="*/ 254185 h 2987879"/>
              <a:gd name="connsiteX754" fmla="*/ 9209474 w 11978646"/>
              <a:gd name="connsiteY754" fmla="*/ 261379 h 2987879"/>
              <a:gd name="connsiteX755" fmla="*/ 9185738 w 11978646"/>
              <a:gd name="connsiteY755" fmla="*/ 261379 h 2987879"/>
              <a:gd name="connsiteX756" fmla="*/ 9185738 w 11978646"/>
              <a:gd name="connsiteY756" fmla="*/ 258981 h 2987879"/>
              <a:gd name="connsiteX757" fmla="*/ 9169914 w 11978646"/>
              <a:gd name="connsiteY757" fmla="*/ 258981 h 2987879"/>
              <a:gd name="connsiteX758" fmla="*/ 9162002 w 11978646"/>
              <a:gd name="connsiteY758" fmla="*/ 261379 h 2987879"/>
              <a:gd name="connsiteX759" fmla="*/ 9185738 w 11978646"/>
              <a:gd name="connsiteY759" fmla="*/ 267374 h 2987879"/>
              <a:gd name="connsiteX760" fmla="*/ 9185738 w 11978646"/>
              <a:gd name="connsiteY760" fmla="*/ 268573 h 2987879"/>
              <a:gd name="connsiteX761" fmla="*/ 9138266 w 11978646"/>
              <a:gd name="connsiteY761" fmla="*/ 261379 h 2987879"/>
              <a:gd name="connsiteX762" fmla="*/ 9138266 w 11978646"/>
              <a:gd name="connsiteY762" fmla="*/ 256583 h 2987879"/>
              <a:gd name="connsiteX763" fmla="*/ 9122442 w 11978646"/>
              <a:gd name="connsiteY763" fmla="*/ 255384 h 2987879"/>
              <a:gd name="connsiteX764" fmla="*/ 9082883 w 11978646"/>
              <a:gd name="connsiteY764" fmla="*/ 257782 h 2987879"/>
              <a:gd name="connsiteX765" fmla="*/ 9074971 w 11978646"/>
              <a:gd name="connsiteY765" fmla="*/ 257782 h 2987879"/>
              <a:gd name="connsiteX766" fmla="*/ 9074971 w 11978646"/>
              <a:gd name="connsiteY766" fmla="*/ 254185 h 2987879"/>
              <a:gd name="connsiteX767" fmla="*/ 9035412 w 11978646"/>
              <a:gd name="connsiteY767" fmla="*/ 251787 h 2987879"/>
              <a:gd name="connsiteX768" fmla="*/ 9019588 w 11978646"/>
              <a:gd name="connsiteY768" fmla="*/ 256583 h 2987879"/>
              <a:gd name="connsiteX769" fmla="*/ 9003764 w 11978646"/>
              <a:gd name="connsiteY769" fmla="*/ 252986 h 2987879"/>
              <a:gd name="connsiteX770" fmla="*/ 9003764 w 11978646"/>
              <a:gd name="connsiteY770" fmla="*/ 256583 h 2987879"/>
              <a:gd name="connsiteX771" fmla="*/ 9051235 w 11978646"/>
              <a:gd name="connsiteY771" fmla="*/ 268573 h 2987879"/>
              <a:gd name="connsiteX772" fmla="*/ 9090795 w 11978646"/>
              <a:gd name="connsiteY772" fmla="*/ 274568 h 2987879"/>
              <a:gd name="connsiteX773" fmla="*/ 9082883 w 11978646"/>
              <a:gd name="connsiteY773" fmla="*/ 276966 h 2987879"/>
              <a:gd name="connsiteX774" fmla="*/ 9035412 w 11978646"/>
              <a:gd name="connsiteY774" fmla="*/ 270971 h 2987879"/>
              <a:gd name="connsiteX775" fmla="*/ 9011676 w 11978646"/>
              <a:gd name="connsiteY775" fmla="*/ 276966 h 2987879"/>
              <a:gd name="connsiteX776" fmla="*/ 9027500 w 11978646"/>
              <a:gd name="connsiteY776" fmla="*/ 282961 h 2987879"/>
              <a:gd name="connsiteX777" fmla="*/ 9011676 w 11978646"/>
              <a:gd name="connsiteY777" fmla="*/ 282961 h 2987879"/>
              <a:gd name="connsiteX778" fmla="*/ 9051235 w 11978646"/>
              <a:gd name="connsiteY778" fmla="*/ 292553 h 2987879"/>
              <a:gd name="connsiteX779" fmla="*/ 9082883 w 11978646"/>
              <a:gd name="connsiteY779" fmla="*/ 299747 h 2987879"/>
              <a:gd name="connsiteX780" fmla="*/ 9074971 w 11978646"/>
              <a:gd name="connsiteY780" fmla="*/ 304543 h 2987879"/>
              <a:gd name="connsiteX781" fmla="*/ 9098707 w 11978646"/>
              <a:gd name="connsiteY781" fmla="*/ 314134 h 2987879"/>
              <a:gd name="connsiteX782" fmla="*/ 9114531 w 11978646"/>
              <a:gd name="connsiteY782" fmla="*/ 311737 h 2987879"/>
              <a:gd name="connsiteX783" fmla="*/ 9090795 w 11978646"/>
              <a:gd name="connsiteY783" fmla="*/ 300946 h 2987879"/>
              <a:gd name="connsiteX784" fmla="*/ 9122442 w 11978646"/>
              <a:gd name="connsiteY784" fmla="*/ 305742 h 2987879"/>
              <a:gd name="connsiteX785" fmla="*/ 9130354 w 11978646"/>
              <a:gd name="connsiteY785" fmla="*/ 306941 h 2987879"/>
              <a:gd name="connsiteX786" fmla="*/ 9122442 w 11978646"/>
              <a:gd name="connsiteY786" fmla="*/ 308140 h 2987879"/>
              <a:gd name="connsiteX787" fmla="*/ 9138266 w 11978646"/>
              <a:gd name="connsiteY787" fmla="*/ 314134 h 2987879"/>
              <a:gd name="connsiteX788" fmla="*/ 9162002 w 11978646"/>
              <a:gd name="connsiteY788" fmla="*/ 330920 h 2987879"/>
              <a:gd name="connsiteX789" fmla="*/ 9185738 w 11978646"/>
              <a:gd name="connsiteY789" fmla="*/ 329721 h 2987879"/>
              <a:gd name="connsiteX790" fmla="*/ 9169914 w 11978646"/>
              <a:gd name="connsiteY790" fmla="*/ 334517 h 2987879"/>
              <a:gd name="connsiteX791" fmla="*/ 9209474 w 11978646"/>
              <a:gd name="connsiteY791" fmla="*/ 341711 h 2987879"/>
              <a:gd name="connsiteX792" fmla="*/ 9241121 w 11978646"/>
              <a:gd name="connsiteY792" fmla="*/ 332119 h 2987879"/>
              <a:gd name="connsiteX793" fmla="*/ 9233210 w 11978646"/>
              <a:gd name="connsiteY793" fmla="*/ 323726 h 2987879"/>
              <a:gd name="connsiteX794" fmla="*/ 9217386 w 11978646"/>
              <a:gd name="connsiteY794" fmla="*/ 322527 h 2987879"/>
              <a:gd name="connsiteX795" fmla="*/ 9209474 w 11978646"/>
              <a:gd name="connsiteY795" fmla="*/ 322527 h 2987879"/>
              <a:gd name="connsiteX796" fmla="*/ 9193650 w 11978646"/>
              <a:gd name="connsiteY796" fmla="*/ 321328 h 2987879"/>
              <a:gd name="connsiteX797" fmla="*/ 9185738 w 11978646"/>
              <a:gd name="connsiteY797" fmla="*/ 317731 h 2987879"/>
              <a:gd name="connsiteX798" fmla="*/ 9209474 w 11978646"/>
              <a:gd name="connsiteY798" fmla="*/ 320129 h 2987879"/>
              <a:gd name="connsiteX799" fmla="*/ 9225298 w 11978646"/>
              <a:gd name="connsiteY799" fmla="*/ 306941 h 2987879"/>
              <a:gd name="connsiteX800" fmla="*/ 9225298 w 11978646"/>
              <a:gd name="connsiteY800" fmla="*/ 303344 h 2987879"/>
              <a:gd name="connsiteX801" fmla="*/ 9201562 w 11978646"/>
              <a:gd name="connsiteY801" fmla="*/ 300946 h 2987879"/>
              <a:gd name="connsiteX802" fmla="*/ 9177826 w 11978646"/>
              <a:gd name="connsiteY802" fmla="*/ 274568 h 2987879"/>
              <a:gd name="connsiteX803" fmla="*/ 9209474 w 11978646"/>
              <a:gd name="connsiteY803" fmla="*/ 270971 h 2987879"/>
              <a:gd name="connsiteX804" fmla="*/ 9201562 w 11978646"/>
              <a:gd name="connsiteY804" fmla="*/ 267374 h 2987879"/>
              <a:gd name="connsiteX805" fmla="*/ 9217386 w 11978646"/>
              <a:gd name="connsiteY805" fmla="*/ 267374 h 2987879"/>
              <a:gd name="connsiteX806" fmla="*/ 9241121 w 11978646"/>
              <a:gd name="connsiteY806" fmla="*/ 258981 h 2987879"/>
              <a:gd name="connsiteX807" fmla="*/ 9233210 w 11978646"/>
              <a:gd name="connsiteY807" fmla="*/ 249389 h 2987879"/>
              <a:gd name="connsiteX808" fmla="*/ 9201562 w 11978646"/>
              <a:gd name="connsiteY808" fmla="*/ 251787 h 2987879"/>
              <a:gd name="connsiteX809" fmla="*/ 9225298 w 11978646"/>
              <a:gd name="connsiteY809" fmla="*/ 238598 h 2987879"/>
              <a:gd name="connsiteX810" fmla="*/ 9241121 w 11978646"/>
              <a:gd name="connsiteY810" fmla="*/ 236200 h 2987879"/>
              <a:gd name="connsiteX811" fmla="*/ 9280681 w 11978646"/>
              <a:gd name="connsiteY811" fmla="*/ 242195 h 2987879"/>
              <a:gd name="connsiteX812" fmla="*/ 9288593 w 11978646"/>
              <a:gd name="connsiteY812" fmla="*/ 238598 h 2987879"/>
              <a:gd name="connsiteX813" fmla="*/ 9288593 w 11978646"/>
              <a:gd name="connsiteY813" fmla="*/ 235001 h 2987879"/>
              <a:gd name="connsiteX814" fmla="*/ 9241121 w 11978646"/>
              <a:gd name="connsiteY814" fmla="*/ 233802 h 2987879"/>
              <a:gd name="connsiteX815" fmla="*/ 9154090 w 11978646"/>
              <a:gd name="connsiteY815" fmla="*/ 239797 h 2987879"/>
              <a:gd name="connsiteX816" fmla="*/ 9201562 w 11978646"/>
              <a:gd name="connsiteY816" fmla="*/ 230205 h 2987879"/>
              <a:gd name="connsiteX817" fmla="*/ 9185738 w 11978646"/>
              <a:gd name="connsiteY817" fmla="*/ 229006 h 2987879"/>
              <a:gd name="connsiteX818" fmla="*/ 9201562 w 11978646"/>
              <a:gd name="connsiteY818" fmla="*/ 226608 h 2987879"/>
              <a:gd name="connsiteX819" fmla="*/ 9185738 w 11978646"/>
              <a:gd name="connsiteY819" fmla="*/ 221812 h 2987879"/>
              <a:gd name="connsiteX820" fmla="*/ 9201562 w 11978646"/>
              <a:gd name="connsiteY820" fmla="*/ 212220 h 2987879"/>
              <a:gd name="connsiteX821" fmla="*/ 9169914 w 11978646"/>
              <a:gd name="connsiteY821" fmla="*/ 205027 h 2987879"/>
              <a:gd name="connsiteX822" fmla="*/ 9185738 w 11978646"/>
              <a:gd name="connsiteY822" fmla="*/ 202629 h 2987879"/>
              <a:gd name="connsiteX823" fmla="*/ 9162002 w 11978646"/>
              <a:gd name="connsiteY823" fmla="*/ 197833 h 2987879"/>
              <a:gd name="connsiteX824" fmla="*/ 9193650 w 11978646"/>
              <a:gd name="connsiteY824" fmla="*/ 194236 h 2987879"/>
              <a:gd name="connsiteX825" fmla="*/ 9217386 w 11978646"/>
              <a:gd name="connsiteY825" fmla="*/ 195435 h 2987879"/>
              <a:gd name="connsiteX826" fmla="*/ 9217386 w 11978646"/>
              <a:gd name="connsiteY826" fmla="*/ 202629 h 2987879"/>
              <a:gd name="connsiteX827" fmla="*/ 9233210 w 11978646"/>
              <a:gd name="connsiteY827" fmla="*/ 201430 h 2987879"/>
              <a:gd name="connsiteX828" fmla="*/ 9272769 w 11978646"/>
              <a:gd name="connsiteY828" fmla="*/ 208624 h 2987879"/>
              <a:gd name="connsiteX829" fmla="*/ 9312329 w 11978646"/>
              <a:gd name="connsiteY829" fmla="*/ 201430 h 2987879"/>
              <a:gd name="connsiteX830" fmla="*/ 9343976 w 11978646"/>
              <a:gd name="connsiteY830" fmla="*/ 201430 h 2987879"/>
              <a:gd name="connsiteX831" fmla="*/ 9359800 w 11978646"/>
              <a:gd name="connsiteY831" fmla="*/ 193037 h 2987879"/>
              <a:gd name="connsiteX832" fmla="*/ 9383536 w 11978646"/>
              <a:gd name="connsiteY832" fmla="*/ 197833 h 2987879"/>
              <a:gd name="connsiteX833" fmla="*/ 9391448 w 11978646"/>
              <a:gd name="connsiteY833" fmla="*/ 190639 h 2987879"/>
              <a:gd name="connsiteX834" fmla="*/ 9438919 w 11978646"/>
              <a:gd name="connsiteY834" fmla="*/ 201430 h 2987879"/>
              <a:gd name="connsiteX835" fmla="*/ 9454743 w 11978646"/>
              <a:gd name="connsiteY835" fmla="*/ 199032 h 2987879"/>
              <a:gd name="connsiteX836" fmla="*/ 9446831 w 11978646"/>
              <a:gd name="connsiteY836" fmla="*/ 194236 h 2987879"/>
              <a:gd name="connsiteX837" fmla="*/ 9470567 w 11978646"/>
              <a:gd name="connsiteY837" fmla="*/ 191838 h 2987879"/>
              <a:gd name="connsiteX838" fmla="*/ 9454743 w 11978646"/>
              <a:gd name="connsiteY838" fmla="*/ 170256 h 2987879"/>
              <a:gd name="connsiteX839" fmla="*/ 9486391 w 11978646"/>
              <a:gd name="connsiteY839" fmla="*/ 183445 h 2987879"/>
              <a:gd name="connsiteX840" fmla="*/ 9518038 w 11978646"/>
              <a:gd name="connsiteY840" fmla="*/ 185843 h 2987879"/>
              <a:gd name="connsiteX841" fmla="*/ 9486391 w 11978646"/>
              <a:gd name="connsiteY841" fmla="*/ 190639 h 2987879"/>
              <a:gd name="connsiteX842" fmla="*/ 9486391 w 11978646"/>
              <a:gd name="connsiteY842" fmla="*/ 206226 h 2987879"/>
              <a:gd name="connsiteX843" fmla="*/ 9525950 w 11978646"/>
              <a:gd name="connsiteY843" fmla="*/ 203828 h 2987879"/>
              <a:gd name="connsiteX844" fmla="*/ 9541774 w 11978646"/>
              <a:gd name="connsiteY844" fmla="*/ 197833 h 2987879"/>
              <a:gd name="connsiteX845" fmla="*/ 9549686 w 11978646"/>
              <a:gd name="connsiteY845" fmla="*/ 203828 h 2987879"/>
              <a:gd name="connsiteX846" fmla="*/ 9589246 w 11978646"/>
              <a:gd name="connsiteY846" fmla="*/ 202629 h 2987879"/>
              <a:gd name="connsiteX847" fmla="*/ 9589246 w 11978646"/>
              <a:gd name="connsiteY847" fmla="*/ 195435 h 2987879"/>
              <a:gd name="connsiteX848" fmla="*/ 9628806 w 11978646"/>
              <a:gd name="connsiteY848" fmla="*/ 195435 h 2987879"/>
              <a:gd name="connsiteX849" fmla="*/ 9668365 w 11978646"/>
              <a:gd name="connsiteY849" fmla="*/ 197833 h 2987879"/>
              <a:gd name="connsiteX850" fmla="*/ 9668365 w 11978646"/>
              <a:gd name="connsiteY850" fmla="*/ 193037 h 2987879"/>
              <a:gd name="connsiteX851" fmla="*/ 9707924 w 11978646"/>
              <a:gd name="connsiteY851" fmla="*/ 202629 h 2987879"/>
              <a:gd name="connsiteX852" fmla="*/ 9715836 w 11978646"/>
              <a:gd name="connsiteY852" fmla="*/ 215817 h 2987879"/>
              <a:gd name="connsiteX853" fmla="*/ 9715836 w 11978646"/>
              <a:gd name="connsiteY853" fmla="*/ 229006 h 2987879"/>
              <a:gd name="connsiteX854" fmla="*/ 9731660 w 11978646"/>
              <a:gd name="connsiteY854" fmla="*/ 229006 h 2987879"/>
              <a:gd name="connsiteX855" fmla="*/ 9731660 w 11978646"/>
              <a:gd name="connsiteY855" fmla="*/ 235001 h 2987879"/>
              <a:gd name="connsiteX856" fmla="*/ 9734627 w 11978646"/>
              <a:gd name="connsiteY856" fmla="*/ 235601 h 2987879"/>
              <a:gd name="connsiteX857" fmla="*/ 9736570 w 11978646"/>
              <a:gd name="connsiteY857" fmla="*/ 235993 h 2987879"/>
              <a:gd name="connsiteX858" fmla="*/ 9736482 w 11978646"/>
              <a:gd name="connsiteY858" fmla="*/ 236594 h 2987879"/>
              <a:gd name="connsiteX859" fmla="*/ 9771220 w 11978646"/>
              <a:gd name="connsiteY859" fmla="*/ 246991 h 2987879"/>
              <a:gd name="connsiteX860" fmla="*/ 9787044 w 11978646"/>
              <a:gd name="connsiteY860" fmla="*/ 244593 h 2987879"/>
              <a:gd name="connsiteX861" fmla="*/ 9779132 w 11978646"/>
              <a:gd name="connsiteY861" fmla="*/ 257782 h 2987879"/>
              <a:gd name="connsiteX862" fmla="*/ 9794956 w 11978646"/>
              <a:gd name="connsiteY862" fmla="*/ 263777 h 2987879"/>
              <a:gd name="connsiteX863" fmla="*/ 9794956 w 11978646"/>
              <a:gd name="connsiteY863" fmla="*/ 268573 h 2987879"/>
              <a:gd name="connsiteX864" fmla="*/ 9818692 w 11978646"/>
              <a:gd name="connsiteY864" fmla="*/ 268573 h 2987879"/>
              <a:gd name="connsiteX865" fmla="*/ 9826604 w 11978646"/>
              <a:gd name="connsiteY865" fmla="*/ 254185 h 2987879"/>
              <a:gd name="connsiteX866" fmla="*/ 9818692 w 11978646"/>
              <a:gd name="connsiteY866" fmla="*/ 249389 h 2987879"/>
              <a:gd name="connsiteX867" fmla="*/ 9834515 w 11978646"/>
              <a:gd name="connsiteY867" fmla="*/ 244593 h 2987879"/>
              <a:gd name="connsiteX868" fmla="*/ 9818692 w 11978646"/>
              <a:gd name="connsiteY868" fmla="*/ 236200 h 2987879"/>
              <a:gd name="connsiteX869" fmla="*/ 9842427 w 11978646"/>
              <a:gd name="connsiteY869" fmla="*/ 225409 h 2987879"/>
              <a:gd name="connsiteX870" fmla="*/ 9818692 w 11978646"/>
              <a:gd name="connsiteY870" fmla="*/ 225409 h 2987879"/>
              <a:gd name="connsiteX871" fmla="*/ 9802868 w 11978646"/>
              <a:gd name="connsiteY871" fmla="*/ 219414 h 2987879"/>
              <a:gd name="connsiteX872" fmla="*/ 9826604 w 11978646"/>
              <a:gd name="connsiteY872" fmla="*/ 207425 h 2987879"/>
              <a:gd name="connsiteX873" fmla="*/ 9858251 w 11978646"/>
              <a:gd name="connsiteY873" fmla="*/ 206226 h 2987879"/>
              <a:gd name="connsiteX874" fmla="*/ 9866163 w 11978646"/>
              <a:gd name="connsiteY874" fmla="*/ 193037 h 2987879"/>
              <a:gd name="connsiteX875" fmla="*/ 9874075 w 11978646"/>
              <a:gd name="connsiteY875" fmla="*/ 188241 h 2987879"/>
              <a:gd name="connsiteX876" fmla="*/ 9858251 w 11978646"/>
              <a:gd name="connsiteY876" fmla="*/ 182246 h 2987879"/>
              <a:gd name="connsiteX877" fmla="*/ 9881987 w 11978646"/>
              <a:gd name="connsiteY877" fmla="*/ 188241 h 2987879"/>
              <a:gd name="connsiteX878" fmla="*/ 9897811 w 11978646"/>
              <a:gd name="connsiteY878" fmla="*/ 224210 h 2987879"/>
              <a:gd name="connsiteX879" fmla="*/ 9881987 w 11978646"/>
              <a:gd name="connsiteY879" fmla="*/ 243394 h 2987879"/>
              <a:gd name="connsiteX880" fmla="*/ 9897811 w 11978646"/>
              <a:gd name="connsiteY880" fmla="*/ 248190 h 2987879"/>
              <a:gd name="connsiteX881" fmla="*/ 9921546 w 11978646"/>
              <a:gd name="connsiteY881" fmla="*/ 238598 h 2987879"/>
              <a:gd name="connsiteX882" fmla="*/ 9929458 w 11978646"/>
              <a:gd name="connsiteY882" fmla="*/ 237399 h 2987879"/>
              <a:gd name="connsiteX883" fmla="*/ 9945282 w 11978646"/>
              <a:gd name="connsiteY883" fmla="*/ 237399 h 2987879"/>
              <a:gd name="connsiteX884" fmla="*/ 9921546 w 11978646"/>
              <a:gd name="connsiteY884" fmla="*/ 246991 h 2987879"/>
              <a:gd name="connsiteX885" fmla="*/ 9961106 w 11978646"/>
              <a:gd name="connsiteY885" fmla="*/ 249389 h 2987879"/>
              <a:gd name="connsiteX886" fmla="*/ 9945282 w 11978646"/>
              <a:gd name="connsiteY886" fmla="*/ 252986 h 2987879"/>
              <a:gd name="connsiteX887" fmla="*/ 9992754 w 11978646"/>
              <a:gd name="connsiteY887" fmla="*/ 260180 h 2987879"/>
              <a:gd name="connsiteX888" fmla="*/ 10008578 w 11978646"/>
              <a:gd name="connsiteY888" fmla="*/ 266175 h 2987879"/>
              <a:gd name="connsiteX889" fmla="*/ 10048137 w 11978646"/>
              <a:gd name="connsiteY889" fmla="*/ 260180 h 2987879"/>
              <a:gd name="connsiteX890" fmla="*/ 10079785 w 11978646"/>
              <a:gd name="connsiteY890" fmla="*/ 278165 h 2987879"/>
              <a:gd name="connsiteX891" fmla="*/ 10095609 w 11978646"/>
              <a:gd name="connsiteY891" fmla="*/ 278165 h 2987879"/>
              <a:gd name="connsiteX892" fmla="*/ 10095609 w 11978646"/>
              <a:gd name="connsiteY892" fmla="*/ 267374 h 2987879"/>
              <a:gd name="connsiteX893" fmla="*/ 10103521 w 11978646"/>
              <a:gd name="connsiteY893" fmla="*/ 263777 h 2987879"/>
              <a:gd name="connsiteX894" fmla="*/ 10087697 w 11978646"/>
              <a:gd name="connsiteY894" fmla="*/ 255384 h 2987879"/>
              <a:gd name="connsiteX895" fmla="*/ 10056049 w 11978646"/>
              <a:gd name="connsiteY895" fmla="*/ 244593 h 2987879"/>
              <a:gd name="connsiteX896" fmla="*/ 10063961 w 11978646"/>
              <a:gd name="connsiteY896" fmla="*/ 252986 h 2987879"/>
              <a:gd name="connsiteX897" fmla="*/ 10056049 w 11978646"/>
              <a:gd name="connsiteY897" fmla="*/ 256583 h 2987879"/>
              <a:gd name="connsiteX898" fmla="*/ 10040225 w 11978646"/>
              <a:gd name="connsiteY898" fmla="*/ 252986 h 2987879"/>
              <a:gd name="connsiteX899" fmla="*/ 10040225 w 11978646"/>
              <a:gd name="connsiteY899" fmla="*/ 235001 h 2987879"/>
              <a:gd name="connsiteX900" fmla="*/ 10024401 w 11978646"/>
              <a:gd name="connsiteY900" fmla="*/ 221812 h 2987879"/>
              <a:gd name="connsiteX901" fmla="*/ 10040225 w 11978646"/>
              <a:gd name="connsiteY901" fmla="*/ 215817 h 2987879"/>
              <a:gd name="connsiteX902" fmla="*/ 10063961 w 11978646"/>
              <a:gd name="connsiteY902" fmla="*/ 215817 h 2987879"/>
              <a:gd name="connsiteX903" fmla="*/ 10079785 w 11978646"/>
              <a:gd name="connsiteY903" fmla="*/ 212220 h 2987879"/>
              <a:gd name="connsiteX904" fmla="*/ 10032313 w 11978646"/>
              <a:gd name="connsiteY904" fmla="*/ 203828 h 2987879"/>
              <a:gd name="connsiteX905" fmla="*/ 10040225 w 11978646"/>
              <a:gd name="connsiteY905" fmla="*/ 197833 h 2987879"/>
              <a:gd name="connsiteX906" fmla="*/ 10032313 w 11978646"/>
              <a:gd name="connsiteY906" fmla="*/ 195435 h 2987879"/>
              <a:gd name="connsiteX907" fmla="*/ 10063961 w 11978646"/>
              <a:gd name="connsiteY907" fmla="*/ 188241 h 2987879"/>
              <a:gd name="connsiteX908" fmla="*/ 10056049 w 11978646"/>
              <a:gd name="connsiteY908" fmla="*/ 169057 h 2987879"/>
              <a:gd name="connsiteX909" fmla="*/ 10071873 w 11978646"/>
              <a:gd name="connsiteY909" fmla="*/ 164261 h 2987879"/>
              <a:gd name="connsiteX910" fmla="*/ 10071873 w 11978646"/>
              <a:gd name="connsiteY910" fmla="*/ 160664 h 2987879"/>
              <a:gd name="connsiteX911" fmla="*/ 10040225 w 11978646"/>
              <a:gd name="connsiteY911" fmla="*/ 158266 h 2987879"/>
              <a:gd name="connsiteX912" fmla="*/ 10040225 w 11978646"/>
              <a:gd name="connsiteY912" fmla="*/ 153470 h 2987879"/>
              <a:gd name="connsiteX913" fmla="*/ 10056049 w 11978646"/>
              <a:gd name="connsiteY913" fmla="*/ 154669 h 2987879"/>
              <a:gd name="connsiteX914" fmla="*/ 10063961 w 11978646"/>
              <a:gd name="connsiteY914" fmla="*/ 152271 h 2987879"/>
              <a:gd name="connsiteX915" fmla="*/ 10079785 w 11978646"/>
              <a:gd name="connsiteY915" fmla="*/ 153470 h 2987879"/>
              <a:gd name="connsiteX916" fmla="*/ 10079785 w 11978646"/>
              <a:gd name="connsiteY916" fmla="*/ 160664 h 2987879"/>
              <a:gd name="connsiteX917" fmla="*/ 10103521 w 11978646"/>
              <a:gd name="connsiteY917" fmla="*/ 166659 h 2987879"/>
              <a:gd name="connsiteX918" fmla="*/ 10143080 w 11978646"/>
              <a:gd name="connsiteY918" fmla="*/ 165460 h 2987879"/>
              <a:gd name="connsiteX919" fmla="*/ 10143080 w 11978646"/>
              <a:gd name="connsiteY919" fmla="*/ 182246 h 2987879"/>
              <a:gd name="connsiteX920" fmla="*/ 10182640 w 11978646"/>
              <a:gd name="connsiteY920" fmla="*/ 188241 h 2987879"/>
              <a:gd name="connsiteX921" fmla="*/ 10190552 w 11978646"/>
              <a:gd name="connsiteY921" fmla="*/ 197833 h 2987879"/>
              <a:gd name="connsiteX922" fmla="*/ 10198464 w 11978646"/>
              <a:gd name="connsiteY922" fmla="*/ 208624 h 2987879"/>
              <a:gd name="connsiteX923" fmla="*/ 10222199 w 11978646"/>
              <a:gd name="connsiteY923" fmla="*/ 212220 h 2987879"/>
              <a:gd name="connsiteX924" fmla="*/ 10214288 w 11978646"/>
              <a:gd name="connsiteY924" fmla="*/ 213419 h 2987879"/>
              <a:gd name="connsiteX925" fmla="*/ 10214288 w 11978646"/>
              <a:gd name="connsiteY925" fmla="*/ 214618 h 2987879"/>
              <a:gd name="connsiteX926" fmla="*/ 10222199 w 11978646"/>
              <a:gd name="connsiteY926" fmla="*/ 218215 h 2987879"/>
              <a:gd name="connsiteX927" fmla="*/ 10198464 w 11978646"/>
              <a:gd name="connsiteY927" fmla="*/ 215817 h 2987879"/>
              <a:gd name="connsiteX928" fmla="*/ 10190552 w 11978646"/>
              <a:gd name="connsiteY928" fmla="*/ 215817 h 2987879"/>
              <a:gd name="connsiteX929" fmla="*/ 10174728 w 11978646"/>
              <a:gd name="connsiteY929" fmla="*/ 212220 h 2987879"/>
              <a:gd name="connsiteX930" fmla="*/ 10135168 w 11978646"/>
              <a:gd name="connsiteY930" fmla="*/ 202629 h 2987879"/>
              <a:gd name="connsiteX931" fmla="*/ 10135168 w 11978646"/>
              <a:gd name="connsiteY931" fmla="*/ 212220 h 2987879"/>
              <a:gd name="connsiteX932" fmla="*/ 10150992 w 11978646"/>
              <a:gd name="connsiteY932" fmla="*/ 238598 h 2987879"/>
              <a:gd name="connsiteX933" fmla="*/ 10135168 w 11978646"/>
              <a:gd name="connsiteY933" fmla="*/ 242195 h 2987879"/>
              <a:gd name="connsiteX934" fmla="*/ 10150992 w 11978646"/>
              <a:gd name="connsiteY934" fmla="*/ 245792 h 2987879"/>
              <a:gd name="connsiteX935" fmla="*/ 10119344 w 11978646"/>
              <a:gd name="connsiteY935" fmla="*/ 250588 h 2987879"/>
              <a:gd name="connsiteX936" fmla="*/ 10135168 w 11978646"/>
              <a:gd name="connsiteY936" fmla="*/ 255384 h 2987879"/>
              <a:gd name="connsiteX937" fmla="*/ 10143080 w 11978646"/>
              <a:gd name="connsiteY937" fmla="*/ 262578 h 2987879"/>
              <a:gd name="connsiteX938" fmla="*/ 10182640 w 11978646"/>
              <a:gd name="connsiteY938" fmla="*/ 266175 h 2987879"/>
              <a:gd name="connsiteX939" fmla="*/ 10206376 w 11978646"/>
              <a:gd name="connsiteY939" fmla="*/ 261379 h 2987879"/>
              <a:gd name="connsiteX940" fmla="*/ 10214288 w 11978646"/>
              <a:gd name="connsiteY940" fmla="*/ 250588 h 2987879"/>
              <a:gd name="connsiteX941" fmla="*/ 10190552 w 11978646"/>
              <a:gd name="connsiteY941" fmla="*/ 238598 h 2987879"/>
              <a:gd name="connsiteX942" fmla="*/ 10206376 w 11978646"/>
              <a:gd name="connsiteY942" fmla="*/ 238598 h 2987879"/>
              <a:gd name="connsiteX943" fmla="*/ 10206376 w 11978646"/>
              <a:gd name="connsiteY943" fmla="*/ 242195 h 2987879"/>
              <a:gd name="connsiteX944" fmla="*/ 10261759 w 11978646"/>
              <a:gd name="connsiteY944" fmla="*/ 233802 h 2987879"/>
              <a:gd name="connsiteX945" fmla="*/ 10245935 w 11978646"/>
              <a:gd name="connsiteY945" fmla="*/ 219414 h 2987879"/>
              <a:gd name="connsiteX946" fmla="*/ 10253847 w 11978646"/>
              <a:gd name="connsiteY946" fmla="*/ 220613 h 2987879"/>
              <a:gd name="connsiteX947" fmla="*/ 10277583 w 11978646"/>
              <a:gd name="connsiteY947" fmla="*/ 220613 h 2987879"/>
              <a:gd name="connsiteX948" fmla="*/ 10285495 w 11978646"/>
              <a:gd name="connsiteY948" fmla="*/ 220613 h 2987879"/>
              <a:gd name="connsiteX949" fmla="*/ 10309230 w 11978646"/>
              <a:gd name="connsiteY949" fmla="*/ 220613 h 2987879"/>
              <a:gd name="connsiteX950" fmla="*/ 10293407 w 11978646"/>
              <a:gd name="connsiteY950" fmla="*/ 223011 h 2987879"/>
              <a:gd name="connsiteX951" fmla="*/ 10325054 w 11978646"/>
              <a:gd name="connsiteY951" fmla="*/ 229006 h 2987879"/>
              <a:gd name="connsiteX952" fmla="*/ 10348790 w 11978646"/>
              <a:gd name="connsiteY952" fmla="*/ 219414 h 2987879"/>
              <a:gd name="connsiteX953" fmla="*/ 10340878 w 11978646"/>
              <a:gd name="connsiteY953" fmla="*/ 208624 h 2987879"/>
              <a:gd name="connsiteX954" fmla="*/ 10364614 w 11978646"/>
              <a:gd name="connsiteY954" fmla="*/ 202629 h 2987879"/>
              <a:gd name="connsiteX955" fmla="*/ 10364614 w 11978646"/>
              <a:gd name="connsiteY955" fmla="*/ 173853 h 2987879"/>
              <a:gd name="connsiteX956" fmla="*/ 10366592 w 11978646"/>
              <a:gd name="connsiteY956" fmla="*/ 173553 h 2987879"/>
              <a:gd name="connsiteX957" fmla="*/ 10372526 w 11978646"/>
              <a:gd name="connsiteY957" fmla="*/ 172654 h 2987879"/>
              <a:gd name="connsiteX958" fmla="*/ 10374504 w 11978646"/>
              <a:gd name="connsiteY958" fmla="*/ 172954 h 2987879"/>
              <a:gd name="connsiteX959" fmla="*/ 10388350 w 11978646"/>
              <a:gd name="connsiteY959" fmla="*/ 175052 h 2987879"/>
              <a:gd name="connsiteX960" fmla="*/ 10419997 w 11978646"/>
              <a:gd name="connsiteY960" fmla="*/ 166659 h 2987879"/>
              <a:gd name="connsiteX961" fmla="*/ 10435821 w 11978646"/>
              <a:gd name="connsiteY961" fmla="*/ 177450 h 2987879"/>
              <a:gd name="connsiteX962" fmla="*/ 10412086 w 11978646"/>
              <a:gd name="connsiteY962" fmla="*/ 212220 h 2987879"/>
              <a:gd name="connsiteX963" fmla="*/ 10419997 w 11978646"/>
              <a:gd name="connsiteY963" fmla="*/ 214618 h 2987879"/>
              <a:gd name="connsiteX964" fmla="*/ 10396262 w 11978646"/>
              <a:gd name="connsiteY964" fmla="*/ 226608 h 2987879"/>
              <a:gd name="connsiteX965" fmla="*/ 10412086 w 11978646"/>
              <a:gd name="connsiteY965" fmla="*/ 236200 h 2987879"/>
              <a:gd name="connsiteX966" fmla="*/ 10412086 w 11978646"/>
              <a:gd name="connsiteY966" fmla="*/ 237399 h 2987879"/>
              <a:gd name="connsiteX967" fmla="*/ 10412086 w 11978646"/>
              <a:gd name="connsiteY967" fmla="*/ 238598 h 2987879"/>
              <a:gd name="connsiteX968" fmla="*/ 10419997 w 11978646"/>
              <a:gd name="connsiteY968" fmla="*/ 237399 h 2987879"/>
              <a:gd name="connsiteX969" fmla="*/ 10451645 w 11978646"/>
              <a:gd name="connsiteY969" fmla="*/ 240996 h 2987879"/>
              <a:gd name="connsiteX970" fmla="*/ 10427909 w 11978646"/>
              <a:gd name="connsiteY970" fmla="*/ 242195 h 2987879"/>
              <a:gd name="connsiteX971" fmla="*/ 10427909 w 11978646"/>
              <a:gd name="connsiteY971" fmla="*/ 244593 h 2987879"/>
              <a:gd name="connsiteX972" fmla="*/ 10451645 w 11978646"/>
              <a:gd name="connsiteY972" fmla="*/ 248190 h 2987879"/>
              <a:gd name="connsiteX973" fmla="*/ 10412086 w 11978646"/>
              <a:gd name="connsiteY973" fmla="*/ 251787 h 2987879"/>
              <a:gd name="connsiteX974" fmla="*/ 10435821 w 11978646"/>
              <a:gd name="connsiteY974" fmla="*/ 256583 h 2987879"/>
              <a:gd name="connsiteX975" fmla="*/ 10467469 w 11978646"/>
              <a:gd name="connsiteY975" fmla="*/ 268573 h 2987879"/>
              <a:gd name="connsiteX976" fmla="*/ 10475381 w 11978646"/>
              <a:gd name="connsiteY976" fmla="*/ 269772 h 2987879"/>
              <a:gd name="connsiteX977" fmla="*/ 10467469 w 11978646"/>
              <a:gd name="connsiteY977" fmla="*/ 273369 h 2987879"/>
              <a:gd name="connsiteX978" fmla="*/ 10491205 w 11978646"/>
              <a:gd name="connsiteY978" fmla="*/ 273369 h 2987879"/>
              <a:gd name="connsiteX979" fmla="*/ 10491205 w 11978646"/>
              <a:gd name="connsiteY979" fmla="*/ 287757 h 2987879"/>
              <a:gd name="connsiteX980" fmla="*/ 10514940 w 11978646"/>
              <a:gd name="connsiteY980" fmla="*/ 306941 h 2987879"/>
              <a:gd name="connsiteX981" fmla="*/ 10507028 w 11978646"/>
              <a:gd name="connsiteY981" fmla="*/ 304543 h 2987879"/>
              <a:gd name="connsiteX982" fmla="*/ 10507028 w 11978646"/>
              <a:gd name="connsiteY982" fmla="*/ 320129 h 2987879"/>
              <a:gd name="connsiteX983" fmla="*/ 10475381 w 11978646"/>
              <a:gd name="connsiteY983" fmla="*/ 326124 h 2987879"/>
              <a:gd name="connsiteX984" fmla="*/ 10491205 w 11978646"/>
              <a:gd name="connsiteY984" fmla="*/ 328522 h 2987879"/>
              <a:gd name="connsiteX985" fmla="*/ 10507028 w 11978646"/>
              <a:gd name="connsiteY985" fmla="*/ 328522 h 2987879"/>
              <a:gd name="connsiteX986" fmla="*/ 10483293 w 11978646"/>
              <a:gd name="connsiteY986" fmla="*/ 330920 h 2987879"/>
              <a:gd name="connsiteX987" fmla="*/ 10491205 w 11978646"/>
              <a:gd name="connsiteY987" fmla="*/ 341711 h 2987879"/>
              <a:gd name="connsiteX988" fmla="*/ 10514940 w 11978646"/>
              <a:gd name="connsiteY988" fmla="*/ 348905 h 2987879"/>
              <a:gd name="connsiteX989" fmla="*/ 10530764 w 11978646"/>
              <a:gd name="connsiteY989" fmla="*/ 342910 h 2987879"/>
              <a:gd name="connsiteX990" fmla="*/ 10546588 w 11978646"/>
              <a:gd name="connsiteY990" fmla="*/ 348905 h 2987879"/>
              <a:gd name="connsiteX991" fmla="*/ 10538676 w 11978646"/>
              <a:gd name="connsiteY991" fmla="*/ 347706 h 2987879"/>
              <a:gd name="connsiteX992" fmla="*/ 10522852 w 11978646"/>
              <a:gd name="connsiteY992" fmla="*/ 358497 h 2987879"/>
              <a:gd name="connsiteX993" fmla="*/ 10514940 w 11978646"/>
              <a:gd name="connsiteY993" fmla="*/ 363293 h 2987879"/>
              <a:gd name="connsiteX994" fmla="*/ 10530764 w 11978646"/>
              <a:gd name="connsiteY994" fmla="*/ 368089 h 2987879"/>
              <a:gd name="connsiteX995" fmla="*/ 10538676 w 11978646"/>
              <a:gd name="connsiteY995" fmla="*/ 362094 h 2987879"/>
              <a:gd name="connsiteX996" fmla="*/ 10570324 w 11978646"/>
              <a:gd name="connsiteY996" fmla="*/ 371686 h 2987879"/>
              <a:gd name="connsiteX997" fmla="*/ 10586148 w 11978646"/>
              <a:gd name="connsiteY997" fmla="*/ 368089 h 2987879"/>
              <a:gd name="connsiteX998" fmla="*/ 10594060 w 11978646"/>
              <a:gd name="connsiteY998" fmla="*/ 372885 h 2987879"/>
              <a:gd name="connsiteX999" fmla="*/ 10578236 w 11978646"/>
              <a:gd name="connsiteY999" fmla="*/ 380079 h 2987879"/>
              <a:gd name="connsiteX1000" fmla="*/ 10554500 w 11978646"/>
              <a:gd name="connsiteY1000" fmla="*/ 377681 h 2987879"/>
              <a:gd name="connsiteX1001" fmla="*/ 10570324 w 11978646"/>
              <a:gd name="connsiteY1001" fmla="*/ 375283 h 2987879"/>
              <a:gd name="connsiteX1002" fmla="*/ 10546588 w 11978646"/>
              <a:gd name="connsiteY1002" fmla="*/ 369288 h 2987879"/>
              <a:gd name="connsiteX1003" fmla="*/ 10538676 w 11978646"/>
              <a:gd name="connsiteY1003" fmla="*/ 371686 h 2987879"/>
              <a:gd name="connsiteX1004" fmla="*/ 10530764 w 11978646"/>
              <a:gd name="connsiteY1004" fmla="*/ 386074 h 2987879"/>
              <a:gd name="connsiteX1005" fmla="*/ 10546588 w 11978646"/>
              <a:gd name="connsiteY1005" fmla="*/ 396865 h 2987879"/>
              <a:gd name="connsiteX1006" fmla="*/ 10562412 w 11978646"/>
              <a:gd name="connsiteY1006" fmla="*/ 412452 h 2987879"/>
              <a:gd name="connsiteX1007" fmla="*/ 10601972 w 11978646"/>
              <a:gd name="connsiteY1007" fmla="*/ 443625 h 2987879"/>
              <a:gd name="connsiteX1008" fmla="*/ 10625707 w 11978646"/>
              <a:gd name="connsiteY1008" fmla="*/ 447222 h 2987879"/>
              <a:gd name="connsiteX1009" fmla="*/ 10633619 w 11978646"/>
              <a:gd name="connsiteY1009" fmla="*/ 444824 h 2987879"/>
              <a:gd name="connsiteX1010" fmla="*/ 10649443 w 11978646"/>
              <a:gd name="connsiteY1010" fmla="*/ 453217 h 2987879"/>
              <a:gd name="connsiteX1011" fmla="*/ 10633619 w 11978646"/>
              <a:gd name="connsiteY1011" fmla="*/ 450819 h 2987879"/>
              <a:gd name="connsiteX1012" fmla="*/ 10641531 w 11978646"/>
              <a:gd name="connsiteY1012" fmla="*/ 461610 h 2987879"/>
              <a:gd name="connsiteX1013" fmla="*/ 10681091 w 11978646"/>
              <a:gd name="connsiteY1013" fmla="*/ 465207 h 2987879"/>
              <a:gd name="connsiteX1014" fmla="*/ 10681091 w 11978646"/>
              <a:gd name="connsiteY1014" fmla="*/ 472401 h 2987879"/>
              <a:gd name="connsiteX1015" fmla="*/ 10736474 w 11978646"/>
              <a:gd name="connsiteY1015" fmla="*/ 487988 h 2987879"/>
              <a:gd name="connsiteX1016" fmla="*/ 10712738 w 11978646"/>
              <a:gd name="connsiteY1016" fmla="*/ 484391 h 2987879"/>
              <a:gd name="connsiteX1017" fmla="*/ 10689003 w 11978646"/>
              <a:gd name="connsiteY1017" fmla="*/ 486789 h 2987879"/>
              <a:gd name="connsiteX1018" fmla="*/ 10712738 w 11978646"/>
              <a:gd name="connsiteY1018" fmla="*/ 492784 h 2987879"/>
              <a:gd name="connsiteX1019" fmla="*/ 10728562 w 11978646"/>
              <a:gd name="connsiteY1019" fmla="*/ 493983 h 2987879"/>
              <a:gd name="connsiteX1020" fmla="*/ 10752298 w 11978646"/>
              <a:gd name="connsiteY1020" fmla="*/ 501177 h 2987879"/>
              <a:gd name="connsiteX1021" fmla="*/ 10768122 w 11978646"/>
              <a:gd name="connsiteY1021" fmla="*/ 516764 h 2987879"/>
              <a:gd name="connsiteX1022" fmla="*/ 10768122 w 11978646"/>
              <a:gd name="connsiteY1022" fmla="*/ 517963 h 2987879"/>
              <a:gd name="connsiteX1023" fmla="*/ 10776034 w 11978646"/>
              <a:gd name="connsiteY1023" fmla="*/ 502376 h 2987879"/>
              <a:gd name="connsiteX1024" fmla="*/ 10744386 w 11978646"/>
              <a:gd name="connsiteY1024" fmla="*/ 479595 h 2987879"/>
              <a:gd name="connsiteX1025" fmla="*/ 10728562 w 11978646"/>
              <a:gd name="connsiteY1025" fmla="*/ 455615 h 2987879"/>
              <a:gd name="connsiteX1026" fmla="*/ 10712738 w 11978646"/>
              <a:gd name="connsiteY1026" fmla="*/ 450819 h 2987879"/>
              <a:gd name="connsiteX1027" fmla="*/ 10720650 w 11978646"/>
              <a:gd name="connsiteY1027" fmla="*/ 440028 h 2987879"/>
              <a:gd name="connsiteX1028" fmla="*/ 10712738 w 11978646"/>
              <a:gd name="connsiteY1028" fmla="*/ 434033 h 2987879"/>
              <a:gd name="connsiteX1029" fmla="*/ 10728562 w 11978646"/>
              <a:gd name="connsiteY1029" fmla="*/ 428038 h 2987879"/>
              <a:gd name="connsiteX1030" fmla="*/ 10704826 w 11978646"/>
              <a:gd name="connsiteY1030" fmla="*/ 423242 h 2987879"/>
              <a:gd name="connsiteX1031" fmla="*/ 10712738 w 11978646"/>
              <a:gd name="connsiteY1031" fmla="*/ 417247 h 2987879"/>
              <a:gd name="connsiteX1032" fmla="*/ 10689003 w 11978646"/>
              <a:gd name="connsiteY1032" fmla="*/ 410054 h 2987879"/>
              <a:gd name="connsiteX1033" fmla="*/ 10696914 w 11978646"/>
              <a:gd name="connsiteY1033" fmla="*/ 405258 h 2987879"/>
              <a:gd name="connsiteX1034" fmla="*/ 10681091 w 11978646"/>
              <a:gd name="connsiteY1034" fmla="*/ 395666 h 2987879"/>
              <a:gd name="connsiteX1035" fmla="*/ 10673179 w 11978646"/>
              <a:gd name="connsiteY1035" fmla="*/ 365691 h 2987879"/>
              <a:gd name="connsiteX1036" fmla="*/ 10712738 w 11978646"/>
              <a:gd name="connsiteY1036" fmla="*/ 365691 h 2987879"/>
              <a:gd name="connsiteX1037" fmla="*/ 10689003 w 11978646"/>
              <a:gd name="connsiteY1037" fmla="*/ 353701 h 2987879"/>
              <a:gd name="connsiteX1038" fmla="*/ 10728562 w 11978646"/>
              <a:gd name="connsiteY1038" fmla="*/ 354900 h 2987879"/>
              <a:gd name="connsiteX1039" fmla="*/ 10736474 w 11978646"/>
              <a:gd name="connsiteY1039" fmla="*/ 342910 h 2987879"/>
              <a:gd name="connsiteX1040" fmla="*/ 10720650 w 11978646"/>
              <a:gd name="connsiteY1040" fmla="*/ 341711 h 2987879"/>
              <a:gd name="connsiteX1041" fmla="*/ 10712738 w 11978646"/>
              <a:gd name="connsiteY1041" fmla="*/ 332119 h 2987879"/>
              <a:gd name="connsiteX1042" fmla="*/ 10689003 w 11978646"/>
              <a:gd name="connsiteY1042" fmla="*/ 326124 h 2987879"/>
              <a:gd name="connsiteX1043" fmla="*/ 10704826 w 11978646"/>
              <a:gd name="connsiteY1043" fmla="*/ 317731 h 2987879"/>
              <a:gd name="connsiteX1044" fmla="*/ 10673179 w 11978646"/>
              <a:gd name="connsiteY1044" fmla="*/ 317731 h 2987879"/>
              <a:gd name="connsiteX1045" fmla="*/ 10689003 w 11978646"/>
              <a:gd name="connsiteY1045" fmla="*/ 309339 h 2987879"/>
              <a:gd name="connsiteX1046" fmla="*/ 10665267 w 11978646"/>
              <a:gd name="connsiteY1046" fmla="*/ 294951 h 2987879"/>
              <a:gd name="connsiteX1047" fmla="*/ 10689003 w 11978646"/>
              <a:gd name="connsiteY1047" fmla="*/ 292553 h 2987879"/>
              <a:gd name="connsiteX1048" fmla="*/ 10689003 w 11978646"/>
              <a:gd name="connsiteY1048" fmla="*/ 279364 h 2987879"/>
              <a:gd name="connsiteX1049" fmla="*/ 10665267 w 11978646"/>
              <a:gd name="connsiteY1049" fmla="*/ 275767 h 2987879"/>
              <a:gd name="connsiteX1050" fmla="*/ 10673179 w 11978646"/>
              <a:gd name="connsiteY1050" fmla="*/ 273369 h 2987879"/>
              <a:gd name="connsiteX1051" fmla="*/ 10657355 w 11978646"/>
              <a:gd name="connsiteY1051" fmla="*/ 269772 h 2987879"/>
              <a:gd name="connsiteX1052" fmla="*/ 10673179 w 11978646"/>
              <a:gd name="connsiteY1052" fmla="*/ 268573 h 2987879"/>
              <a:gd name="connsiteX1053" fmla="*/ 10649443 w 11978646"/>
              <a:gd name="connsiteY1053" fmla="*/ 262578 h 2987879"/>
              <a:gd name="connsiteX1054" fmla="*/ 10681091 w 11978646"/>
              <a:gd name="connsiteY1054" fmla="*/ 269772 h 2987879"/>
              <a:gd name="connsiteX1055" fmla="*/ 10712738 w 11978646"/>
              <a:gd name="connsiteY1055" fmla="*/ 268573 h 2987879"/>
              <a:gd name="connsiteX1056" fmla="*/ 10728562 w 11978646"/>
              <a:gd name="connsiteY1056" fmla="*/ 268573 h 2987879"/>
              <a:gd name="connsiteX1057" fmla="*/ 10768122 w 11978646"/>
              <a:gd name="connsiteY1057" fmla="*/ 275767 h 2987879"/>
              <a:gd name="connsiteX1058" fmla="*/ 10744386 w 11978646"/>
              <a:gd name="connsiteY1058" fmla="*/ 260180 h 2987879"/>
              <a:gd name="connsiteX1059" fmla="*/ 10736474 w 11978646"/>
              <a:gd name="connsiteY1059" fmla="*/ 256583 h 2987879"/>
              <a:gd name="connsiteX1060" fmla="*/ 10752298 w 11978646"/>
              <a:gd name="connsiteY1060" fmla="*/ 248190 h 2987879"/>
              <a:gd name="connsiteX1061" fmla="*/ 10744386 w 11978646"/>
              <a:gd name="connsiteY1061" fmla="*/ 246991 h 2987879"/>
              <a:gd name="connsiteX1062" fmla="*/ 10728562 w 11978646"/>
              <a:gd name="connsiteY1062" fmla="*/ 246991 h 2987879"/>
              <a:gd name="connsiteX1063" fmla="*/ 10712738 w 11978646"/>
              <a:gd name="connsiteY1063" fmla="*/ 240996 h 2987879"/>
              <a:gd name="connsiteX1064" fmla="*/ 10720650 w 11978646"/>
              <a:gd name="connsiteY1064" fmla="*/ 237399 h 2987879"/>
              <a:gd name="connsiteX1065" fmla="*/ 10744386 w 11978646"/>
              <a:gd name="connsiteY1065" fmla="*/ 238598 h 2987879"/>
              <a:gd name="connsiteX1066" fmla="*/ 10704826 w 11978646"/>
              <a:gd name="connsiteY1066" fmla="*/ 232603 h 2987879"/>
              <a:gd name="connsiteX1067" fmla="*/ 10712738 w 11978646"/>
              <a:gd name="connsiteY1067" fmla="*/ 231404 h 2987879"/>
              <a:gd name="connsiteX1068" fmla="*/ 10689003 w 11978646"/>
              <a:gd name="connsiteY1068" fmla="*/ 229006 h 2987879"/>
              <a:gd name="connsiteX1069" fmla="*/ 10704826 w 11978646"/>
              <a:gd name="connsiteY1069" fmla="*/ 229006 h 2987879"/>
              <a:gd name="connsiteX1070" fmla="*/ 10689003 w 11978646"/>
              <a:gd name="connsiteY1070" fmla="*/ 220613 h 2987879"/>
              <a:gd name="connsiteX1071" fmla="*/ 10704826 w 11978646"/>
              <a:gd name="connsiteY1071" fmla="*/ 209823 h 2987879"/>
              <a:gd name="connsiteX1072" fmla="*/ 10696914 w 11978646"/>
              <a:gd name="connsiteY1072" fmla="*/ 206226 h 2987879"/>
              <a:gd name="connsiteX1073" fmla="*/ 10673179 w 11978646"/>
              <a:gd name="connsiteY1073" fmla="*/ 206226 h 2987879"/>
              <a:gd name="connsiteX1074" fmla="*/ 10673179 w 11978646"/>
              <a:gd name="connsiteY1074" fmla="*/ 201430 h 2987879"/>
              <a:gd name="connsiteX1075" fmla="*/ 10689003 w 11978646"/>
              <a:gd name="connsiteY1075" fmla="*/ 202629 h 2987879"/>
              <a:gd name="connsiteX1076" fmla="*/ 10712738 w 11978646"/>
              <a:gd name="connsiteY1076" fmla="*/ 188241 h 2987879"/>
              <a:gd name="connsiteX1077" fmla="*/ 10728562 w 11978646"/>
              <a:gd name="connsiteY1077" fmla="*/ 176251 h 2987879"/>
              <a:gd name="connsiteX1078" fmla="*/ 10744386 w 11978646"/>
              <a:gd name="connsiteY1078" fmla="*/ 181047 h 2987879"/>
              <a:gd name="connsiteX1079" fmla="*/ 10783946 w 11978646"/>
              <a:gd name="connsiteY1079" fmla="*/ 176251 h 2987879"/>
              <a:gd name="connsiteX1080" fmla="*/ 10783946 w 11978646"/>
              <a:gd name="connsiteY1080" fmla="*/ 185843 h 2987879"/>
              <a:gd name="connsiteX1081" fmla="*/ 10776034 w 11978646"/>
              <a:gd name="connsiteY1081" fmla="*/ 184644 h 2987879"/>
              <a:gd name="connsiteX1082" fmla="*/ 10768122 w 11978646"/>
              <a:gd name="connsiteY1082" fmla="*/ 190639 h 2987879"/>
              <a:gd name="connsiteX1083" fmla="*/ 10783946 w 11978646"/>
              <a:gd name="connsiteY1083" fmla="*/ 195435 h 2987879"/>
              <a:gd name="connsiteX1084" fmla="*/ 10791858 w 11978646"/>
              <a:gd name="connsiteY1084" fmla="*/ 197833 h 2987879"/>
              <a:gd name="connsiteX1085" fmla="*/ 10847241 w 11978646"/>
              <a:gd name="connsiteY1085" fmla="*/ 190639 h 2987879"/>
              <a:gd name="connsiteX1086" fmla="*/ 10870977 w 11978646"/>
              <a:gd name="connsiteY1086" fmla="*/ 190639 h 2987879"/>
              <a:gd name="connsiteX1087" fmla="*/ 10894712 w 11978646"/>
              <a:gd name="connsiteY1087" fmla="*/ 187042 h 2987879"/>
              <a:gd name="connsiteX1088" fmla="*/ 10918448 w 11978646"/>
              <a:gd name="connsiteY1088" fmla="*/ 201430 h 2987879"/>
              <a:gd name="connsiteX1089" fmla="*/ 10886801 w 11978646"/>
              <a:gd name="connsiteY1089" fmla="*/ 202629 h 2987879"/>
              <a:gd name="connsiteX1090" fmla="*/ 10878889 w 11978646"/>
              <a:gd name="connsiteY1090" fmla="*/ 206226 h 2987879"/>
              <a:gd name="connsiteX1091" fmla="*/ 10894712 w 11978646"/>
              <a:gd name="connsiteY1091" fmla="*/ 209823 h 2987879"/>
              <a:gd name="connsiteX1092" fmla="*/ 10886801 w 11978646"/>
              <a:gd name="connsiteY1092" fmla="*/ 218215 h 2987879"/>
              <a:gd name="connsiteX1093" fmla="*/ 10847241 w 11978646"/>
              <a:gd name="connsiteY1093" fmla="*/ 220613 h 2987879"/>
              <a:gd name="connsiteX1094" fmla="*/ 10815593 w 11978646"/>
              <a:gd name="connsiteY1094" fmla="*/ 233802 h 2987879"/>
              <a:gd name="connsiteX1095" fmla="*/ 10839329 w 11978646"/>
              <a:gd name="connsiteY1095" fmla="*/ 244593 h 2987879"/>
              <a:gd name="connsiteX1096" fmla="*/ 10855153 w 11978646"/>
              <a:gd name="connsiteY1096" fmla="*/ 258981 h 2987879"/>
              <a:gd name="connsiteX1097" fmla="*/ 10894712 w 11978646"/>
              <a:gd name="connsiteY1097" fmla="*/ 261379 h 2987879"/>
              <a:gd name="connsiteX1098" fmla="*/ 10926360 w 11978646"/>
              <a:gd name="connsiteY1098" fmla="*/ 258981 h 2987879"/>
              <a:gd name="connsiteX1099" fmla="*/ 10942184 w 11978646"/>
              <a:gd name="connsiteY1099" fmla="*/ 237399 h 2987879"/>
              <a:gd name="connsiteX1100" fmla="*/ 10958008 w 11978646"/>
              <a:gd name="connsiteY1100" fmla="*/ 244593 h 2987879"/>
              <a:gd name="connsiteX1101" fmla="*/ 10942184 w 11978646"/>
              <a:gd name="connsiteY1101" fmla="*/ 246991 h 2987879"/>
              <a:gd name="connsiteX1102" fmla="*/ 10942184 w 11978646"/>
              <a:gd name="connsiteY1102" fmla="*/ 258981 h 2987879"/>
              <a:gd name="connsiteX1103" fmla="*/ 10942184 w 11978646"/>
              <a:gd name="connsiteY1103" fmla="*/ 266175 h 2987879"/>
              <a:gd name="connsiteX1104" fmla="*/ 10926360 w 11978646"/>
              <a:gd name="connsiteY1104" fmla="*/ 266175 h 2987879"/>
              <a:gd name="connsiteX1105" fmla="*/ 10918448 w 11978646"/>
              <a:gd name="connsiteY1105" fmla="*/ 268573 h 2987879"/>
              <a:gd name="connsiteX1106" fmla="*/ 10918448 w 11978646"/>
              <a:gd name="connsiteY1106" fmla="*/ 270971 h 2987879"/>
              <a:gd name="connsiteX1107" fmla="*/ 10950096 w 11978646"/>
              <a:gd name="connsiteY1107" fmla="*/ 268573 h 2987879"/>
              <a:gd name="connsiteX1108" fmla="*/ 10965920 w 11978646"/>
              <a:gd name="connsiteY1108" fmla="*/ 276966 h 2987879"/>
              <a:gd name="connsiteX1109" fmla="*/ 10981744 w 11978646"/>
              <a:gd name="connsiteY1109" fmla="*/ 293752 h 2987879"/>
              <a:gd name="connsiteX1110" fmla="*/ 10997568 w 11978646"/>
              <a:gd name="connsiteY1110" fmla="*/ 306941 h 2987879"/>
              <a:gd name="connsiteX1111" fmla="*/ 10950096 w 11978646"/>
              <a:gd name="connsiteY1111" fmla="*/ 312935 h 2987879"/>
              <a:gd name="connsiteX1112" fmla="*/ 10973832 w 11978646"/>
              <a:gd name="connsiteY1112" fmla="*/ 328522 h 2987879"/>
              <a:gd name="connsiteX1113" fmla="*/ 10958008 w 11978646"/>
              <a:gd name="connsiteY1113" fmla="*/ 330920 h 2987879"/>
              <a:gd name="connsiteX1114" fmla="*/ 10973832 w 11978646"/>
              <a:gd name="connsiteY1114" fmla="*/ 335716 h 2987879"/>
              <a:gd name="connsiteX1115" fmla="*/ 10997568 w 11978646"/>
              <a:gd name="connsiteY1115" fmla="*/ 324925 h 2987879"/>
              <a:gd name="connsiteX1116" fmla="*/ 11029215 w 11978646"/>
              <a:gd name="connsiteY1116" fmla="*/ 342910 h 2987879"/>
              <a:gd name="connsiteX1117" fmla="*/ 11021303 w 11978646"/>
              <a:gd name="connsiteY1117" fmla="*/ 347706 h 2987879"/>
              <a:gd name="connsiteX1118" fmla="*/ 11005479 w 11978646"/>
              <a:gd name="connsiteY1118" fmla="*/ 346507 h 2987879"/>
              <a:gd name="connsiteX1119" fmla="*/ 10981744 w 11978646"/>
              <a:gd name="connsiteY1119" fmla="*/ 351303 h 2987879"/>
              <a:gd name="connsiteX1120" fmla="*/ 10981744 w 11978646"/>
              <a:gd name="connsiteY1120" fmla="*/ 347706 h 2987879"/>
              <a:gd name="connsiteX1121" fmla="*/ 10965920 w 11978646"/>
              <a:gd name="connsiteY1121" fmla="*/ 348905 h 2987879"/>
              <a:gd name="connsiteX1122" fmla="*/ 10981744 w 11978646"/>
              <a:gd name="connsiteY1122" fmla="*/ 358497 h 2987879"/>
              <a:gd name="connsiteX1123" fmla="*/ 10997568 w 11978646"/>
              <a:gd name="connsiteY1123" fmla="*/ 357298 h 2987879"/>
              <a:gd name="connsiteX1124" fmla="*/ 11005479 w 11978646"/>
              <a:gd name="connsiteY1124" fmla="*/ 363293 h 2987879"/>
              <a:gd name="connsiteX1125" fmla="*/ 10981744 w 11978646"/>
              <a:gd name="connsiteY1125" fmla="*/ 365691 h 2987879"/>
              <a:gd name="connsiteX1126" fmla="*/ 11005479 w 11978646"/>
              <a:gd name="connsiteY1126" fmla="*/ 369288 h 2987879"/>
              <a:gd name="connsiteX1127" fmla="*/ 11005479 w 11978646"/>
              <a:gd name="connsiteY1127" fmla="*/ 374084 h 2987879"/>
              <a:gd name="connsiteX1128" fmla="*/ 11045039 w 11978646"/>
              <a:gd name="connsiteY1128" fmla="*/ 376482 h 2987879"/>
              <a:gd name="connsiteX1129" fmla="*/ 11052951 w 11978646"/>
              <a:gd name="connsiteY1129" fmla="*/ 374084 h 2987879"/>
              <a:gd name="connsiteX1130" fmla="*/ 11068775 w 11978646"/>
              <a:gd name="connsiteY1130" fmla="*/ 377681 h 2987879"/>
              <a:gd name="connsiteX1131" fmla="*/ 11029215 w 11978646"/>
              <a:gd name="connsiteY1131" fmla="*/ 384875 h 2987879"/>
              <a:gd name="connsiteX1132" fmla="*/ 11037127 w 11978646"/>
              <a:gd name="connsiteY1132" fmla="*/ 388472 h 2987879"/>
              <a:gd name="connsiteX1133" fmla="*/ 11029215 w 11978646"/>
              <a:gd name="connsiteY1133" fmla="*/ 389671 h 2987879"/>
              <a:gd name="connsiteX1134" fmla="*/ 11037127 w 11978646"/>
              <a:gd name="connsiteY1134" fmla="*/ 390870 h 2987879"/>
              <a:gd name="connsiteX1135" fmla="*/ 11052951 w 11978646"/>
              <a:gd name="connsiteY1135" fmla="*/ 392069 h 2987879"/>
              <a:gd name="connsiteX1136" fmla="*/ 11052951 w 11978646"/>
              <a:gd name="connsiteY1136" fmla="*/ 394467 h 2987879"/>
              <a:gd name="connsiteX1137" fmla="*/ 11021303 w 11978646"/>
              <a:gd name="connsiteY1137" fmla="*/ 398064 h 2987879"/>
              <a:gd name="connsiteX1138" fmla="*/ 11005479 w 11978646"/>
              <a:gd name="connsiteY1138" fmla="*/ 402860 h 2987879"/>
              <a:gd name="connsiteX1139" fmla="*/ 11013391 w 11978646"/>
              <a:gd name="connsiteY1139" fmla="*/ 404059 h 2987879"/>
              <a:gd name="connsiteX1140" fmla="*/ 11037127 w 11978646"/>
              <a:gd name="connsiteY1140" fmla="*/ 399263 h 2987879"/>
              <a:gd name="connsiteX1141" fmla="*/ 11052951 w 11978646"/>
              <a:gd name="connsiteY1141" fmla="*/ 401661 h 2987879"/>
              <a:gd name="connsiteX1142" fmla="*/ 11084599 w 11978646"/>
              <a:gd name="connsiteY1142" fmla="*/ 429237 h 2987879"/>
              <a:gd name="connsiteX1143" fmla="*/ 11068775 w 11978646"/>
              <a:gd name="connsiteY1143" fmla="*/ 430436 h 2987879"/>
              <a:gd name="connsiteX1144" fmla="*/ 11108334 w 11978646"/>
              <a:gd name="connsiteY1144" fmla="*/ 434033 h 2987879"/>
              <a:gd name="connsiteX1145" fmla="*/ 11116246 w 11978646"/>
              <a:gd name="connsiteY1145" fmla="*/ 446023 h 2987879"/>
              <a:gd name="connsiteX1146" fmla="*/ 11084599 w 11978646"/>
              <a:gd name="connsiteY1146" fmla="*/ 444824 h 2987879"/>
              <a:gd name="connsiteX1147" fmla="*/ 11060863 w 11978646"/>
              <a:gd name="connsiteY1147" fmla="*/ 429237 h 2987879"/>
              <a:gd name="connsiteX1148" fmla="*/ 11045039 w 11978646"/>
              <a:gd name="connsiteY1148" fmla="*/ 426839 h 2987879"/>
              <a:gd name="connsiteX1149" fmla="*/ 11052951 w 11978646"/>
              <a:gd name="connsiteY1149" fmla="*/ 422043 h 2987879"/>
              <a:gd name="connsiteX1150" fmla="*/ 11045039 w 11978646"/>
              <a:gd name="connsiteY1150" fmla="*/ 418446 h 2987879"/>
              <a:gd name="connsiteX1151" fmla="*/ 11021303 w 11978646"/>
              <a:gd name="connsiteY1151" fmla="*/ 425640 h 2987879"/>
              <a:gd name="connsiteX1152" fmla="*/ 11037127 w 11978646"/>
              <a:gd name="connsiteY1152" fmla="*/ 429237 h 2987879"/>
              <a:gd name="connsiteX1153" fmla="*/ 11029215 w 11978646"/>
              <a:gd name="connsiteY1153" fmla="*/ 436431 h 2987879"/>
              <a:gd name="connsiteX1154" fmla="*/ 11037127 w 11978646"/>
              <a:gd name="connsiteY1154" fmla="*/ 449620 h 2987879"/>
              <a:gd name="connsiteX1155" fmla="*/ 11108334 w 11978646"/>
              <a:gd name="connsiteY1155" fmla="*/ 448421 h 2987879"/>
              <a:gd name="connsiteX1156" fmla="*/ 11124158 w 11978646"/>
              <a:gd name="connsiteY1156" fmla="*/ 450819 h 2987879"/>
              <a:gd name="connsiteX1157" fmla="*/ 11139982 w 11978646"/>
              <a:gd name="connsiteY1157" fmla="*/ 444824 h 2987879"/>
              <a:gd name="connsiteX1158" fmla="*/ 11163718 w 11978646"/>
              <a:gd name="connsiteY1158" fmla="*/ 447222 h 2987879"/>
              <a:gd name="connsiteX1159" fmla="*/ 11171630 w 11978646"/>
              <a:gd name="connsiteY1159" fmla="*/ 446023 h 2987879"/>
              <a:gd name="connsiteX1160" fmla="*/ 11179542 w 11978646"/>
              <a:gd name="connsiteY1160" fmla="*/ 443625 h 2987879"/>
              <a:gd name="connsiteX1161" fmla="*/ 11163718 w 11978646"/>
              <a:gd name="connsiteY1161" fmla="*/ 438829 h 2987879"/>
              <a:gd name="connsiteX1162" fmla="*/ 11147894 w 11978646"/>
              <a:gd name="connsiteY1162" fmla="*/ 436431 h 2987879"/>
              <a:gd name="connsiteX1163" fmla="*/ 11147894 w 11978646"/>
              <a:gd name="connsiteY1163" fmla="*/ 434033 h 2987879"/>
              <a:gd name="connsiteX1164" fmla="*/ 11132070 w 11978646"/>
              <a:gd name="connsiteY1164" fmla="*/ 434033 h 2987879"/>
              <a:gd name="connsiteX1165" fmla="*/ 11139982 w 11978646"/>
              <a:gd name="connsiteY1165" fmla="*/ 422043 h 2987879"/>
              <a:gd name="connsiteX1166" fmla="*/ 11155806 w 11978646"/>
              <a:gd name="connsiteY1166" fmla="*/ 416049 h 2987879"/>
              <a:gd name="connsiteX1167" fmla="*/ 11132070 w 11978646"/>
              <a:gd name="connsiteY1167" fmla="*/ 410054 h 2987879"/>
              <a:gd name="connsiteX1168" fmla="*/ 11124158 w 11978646"/>
              <a:gd name="connsiteY1168" fmla="*/ 412452 h 2987879"/>
              <a:gd name="connsiteX1169" fmla="*/ 11108334 w 11978646"/>
              <a:gd name="connsiteY1169" fmla="*/ 412452 h 2987879"/>
              <a:gd name="connsiteX1170" fmla="*/ 11116246 w 11978646"/>
              <a:gd name="connsiteY1170" fmla="*/ 407656 h 2987879"/>
              <a:gd name="connsiteX1171" fmla="*/ 11100422 w 11978646"/>
              <a:gd name="connsiteY1171" fmla="*/ 404059 h 2987879"/>
              <a:gd name="connsiteX1172" fmla="*/ 11124158 w 11978646"/>
              <a:gd name="connsiteY1172" fmla="*/ 402860 h 2987879"/>
              <a:gd name="connsiteX1173" fmla="*/ 11124158 w 11978646"/>
              <a:gd name="connsiteY1173" fmla="*/ 389671 h 2987879"/>
              <a:gd name="connsiteX1174" fmla="*/ 11155806 w 11978646"/>
              <a:gd name="connsiteY1174" fmla="*/ 388472 h 2987879"/>
              <a:gd name="connsiteX1175" fmla="*/ 11124158 w 11978646"/>
              <a:gd name="connsiteY1175" fmla="*/ 383676 h 2987879"/>
              <a:gd name="connsiteX1176" fmla="*/ 11092510 w 11978646"/>
              <a:gd name="connsiteY1176" fmla="*/ 382477 h 2987879"/>
              <a:gd name="connsiteX1177" fmla="*/ 11108334 w 11978646"/>
              <a:gd name="connsiteY1177" fmla="*/ 374084 h 2987879"/>
              <a:gd name="connsiteX1178" fmla="*/ 11076687 w 11978646"/>
              <a:gd name="connsiteY1178" fmla="*/ 354900 h 2987879"/>
              <a:gd name="connsiteX1179" fmla="*/ 11084599 w 11978646"/>
              <a:gd name="connsiteY1179" fmla="*/ 354900 h 2987879"/>
              <a:gd name="connsiteX1180" fmla="*/ 11068775 w 11978646"/>
              <a:gd name="connsiteY1180" fmla="*/ 344109 h 2987879"/>
              <a:gd name="connsiteX1181" fmla="*/ 11076687 w 11978646"/>
              <a:gd name="connsiteY1181" fmla="*/ 341711 h 2987879"/>
              <a:gd name="connsiteX1182" fmla="*/ 11116246 w 11978646"/>
              <a:gd name="connsiteY1182" fmla="*/ 344109 h 2987879"/>
              <a:gd name="connsiteX1183" fmla="*/ 11092510 w 11978646"/>
              <a:gd name="connsiteY1183" fmla="*/ 354900 h 2987879"/>
              <a:gd name="connsiteX1184" fmla="*/ 11092510 w 11978646"/>
              <a:gd name="connsiteY1184" fmla="*/ 358497 h 2987879"/>
              <a:gd name="connsiteX1185" fmla="*/ 11163718 w 11978646"/>
              <a:gd name="connsiteY1185" fmla="*/ 358497 h 2987879"/>
              <a:gd name="connsiteX1186" fmla="*/ 11147894 w 11978646"/>
              <a:gd name="connsiteY1186" fmla="*/ 365691 h 2987879"/>
              <a:gd name="connsiteX1187" fmla="*/ 11132070 w 11978646"/>
              <a:gd name="connsiteY1187" fmla="*/ 364492 h 2987879"/>
              <a:gd name="connsiteX1188" fmla="*/ 11124158 w 11978646"/>
              <a:gd name="connsiteY1188" fmla="*/ 366890 h 2987879"/>
              <a:gd name="connsiteX1189" fmla="*/ 11171630 w 11978646"/>
              <a:gd name="connsiteY1189" fmla="*/ 375283 h 2987879"/>
              <a:gd name="connsiteX1190" fmla="*/ 11163718 w 11978646"/>
              <a:gd name="connsiteY1190" fmla="*/ 378880 h 2987879"/>
              <a:gd name="connsiteX1191" fmla="*/ 11179542 w 11978646"/>
              <a:gd name="connsiteY1191" fmla="*/ 382477 h 2987879"/>
              <a:gd name="connsiteX1192" fmla="*/ 11179542 w 11978646"/>
              <a:gd name="connsiteY1192" fmla="*/ 388472 h 2987879"/>
              <a:gd name="connsiteX1193" fmla="*/ 11203277 w 11978646"/>
              <a:gd name="connsiteY1193" fmla="*/ 389671 h 2987879"/>
              <a:gd name="connsiteX1194" fmla="*/ 11171630 w 11978646"/>
              <a:gd name="connsiteY1194" fmla="*/ 390870 h 2987879"/>
              <a:gd name="connsiteX1195" fmla="*/ 11163718 w 11978646"/>
              <a:gd name="connsiteY1195" fmla="*/ 396865 h 2987879"/>
              <a:gd name="connsiteX1196" fmla="*/ 11171630 w 11978646"/>
              <a:gd name="connsiteY1196" fmla="*/ 399263 h 2987879"/>
              <a:gd name="connsiteX1197" fmla="*/ 11163718 w 11978646"/>
              <a:gd name="connsiteY1197" fmla="*/ 404059 h 2987879"/>
              <a:gd name="connsiteX1198" fmla="*/ 11187454 w 11978646"/>
              <a:gd name="connsiteY1198" fmla="*/ 402860 h 2987879"/>
              <a:gd name="connsiteX1199" fmla="*/ 11163718 w 11978646"/>
              <a:gd name="connsiteY1199" fmla="*/ 412452 h 2987879"/>
              <a:gd name="connsiteX1200" fmla="*/ 11203277 w 11978646"/>
              <a:gd name="connsiteY1200" fmla="*/ 417247 h 2987879"/>
              <a:gd name="connsiteX1201" fmla="*/ 11203277 w 11978646"/>
              <a:gd name="connsiteY1201" fmla="*/ 423242 h 2987879"/>
              <a:gd name="connsiteX1202" fmla="*/ 11242837 w 11978646"/>
              <a:gd name="connsiteY1202" fmla="*/ 425640 h 2987879"/>
              <a:gd name="connsiteX1203" fmla="*/ 11227013 w 11978646"/>
              <a:gd name="connsiteY1203" fmla="*/ 430436 h 2987879"/>
              <a:gd name="connsiteX1204" fmla="*/ 11250749 w 11978646"/>
              <a:gd name="connsiteY1204" fmla="*/ 437630 h 2987879"/>
              <a:gd name="connsiteX1205" fmla="*/ 11227013 w 11978646"/>
              <a:gd name="connsiteY1205" fmla="*/ 446023 h 2987879"/>
              <a:gd name="connsiteX1206" fmla="*/ 11228991 w 11978646"/>
              <a:gd name="connsiteY1206" fmla="*/ 446922 h 2987879"/>
              <a:gd name="connsiteX1207" fmla="*/ 11242837 w 11978646"/>
              <a:gd name="connsiteY1207" fmla="*/ 453217 h 2987879"/>
              <a:gd name="connsiteX1208" fmla="*/ 11234925 w 11978646"/>
              <a:gd name="connsiteY1208" fmla="*/ 455615 h 2987879"/>
              <a:gd name="connsiteX1209" fmla="*/ 11203277 w 11978646"/>
              <a:gd name="connsiteY1209" fmla="*/ 450819 h 2987879"/>
              <a:gd name="connsiteX1210" fmla="*/ 11163718 w 11978646"/>
              <a:gd name="connsiteY1210" fmla="*/ 448421 h 2987879"/>
              <a:gd name="connsiteX1211" fmla="*/ 11139982 w 11978646"/>
              <a:gd name="connsiteY1211" fmla="*/ 450819 h 2987879"/>
              <a:gd name="connsiteX1212" fmla="*/ 11139982 w 11978646"/>
              <a:gd name="connsiteY1212" fmla="*/ 455615 h 2987879"/>
              <a:gd name="connsiteX1213" fmla="*/ 11219101 w 11978646"/>
              <a:gd name="connsiteY1213" fmla="*/ 458013 h 2987879"/>
              <a:gd name="connsiteX1214" fmla="*/ 11266573 w 11978646"/>
              <a:gd name="connsiteY1214" fmla="*/ 468804 h 2987879"/>
              <a:gd name="connsiteX1215" fmla="*/ 11321956 w 11978646"/>
              <a:gd name="connsiteY1215" fmla="*/ 473600 h 2987879"/>
              <a:gd name="connsiteX1216" fmla="*/ 11321956 w 11978646"/>
              <a:gd name="connsiteY1216" fmla="*/ 465207 h 2987879"/>
              <a:gd name="connsiteX1217" fmla="*/ 11321956 w 11978646"/>
              <a:gd name="connsiteY1217" fmla="*/ 460411 h 2987879"/>
              <a:gd name="connsiteX1218" fmla="*/ 11306132 w 11978646"/>
              <a:gd name="connsiteY1218" fmla="*/ 455615 h 2987879"/>
              <a:gd name="connsiteX1219" fmla="*/ 11306132 w 11978646"/>
              <a:gd name="connsiteY1219" fmla="*/ 453217 h 2987879"/>
              <a:gd name="connsiteX1220" fmla="*/ 11306132 w 11978646"/>
              <a:gd name="connsiteY1220" fmla="*/ 443625 h 2987879"/>
              <a:gd name="connsiteX1221" fmla="*/ 11290308 w 11978646"/>
              <a:gd name="connsiteY1221" fmla="*/ 441227 h 2987879"/>
              <a:gd name="connsiteX1222" fmla="*/ 11306132 w 11978646"/>
              <a:gd name="connsiteY1222" fmla="*/ 437630 h 2987879"/>
              <a:gd name="connsiteX1223" fmla="*/ 11274485 w 11978646"/>
              <a:gd name="connsiteY1223" fmla="*/ 426839 h 2987879"/>
              <a:gd name="connsiteX1224" fmla="*/ 11258661 w 11978646"/>
              <a:gd name="connsiteY1224" fmla="*/ 407656 h 2987879"/>
              <a:gd name="connsiteX1225" fmla="*/ 11306132 w 11978646"/>
              <a:gd name="connsiteY1225" fmla="*/ 408855 h 2987879"/>
              <a:gd name="connsiteX1226" fmla="*/ 11314044 w 11978646"/>
              <a:gd name="connsiteY1226" fmla="*/ 424441 h 2987879"/>
              <a:gd name="connsiteX1227" fmla="*/ 11329868 w 11978646"/>
              <a:gd name="connsiteY1227" fmla="*/ 426839 h 2987879"/>
              <a:gd name="connsiteX1228" fmla="*/ 11361516 w 11978646"/>
              <a:gd name="connsiteY1228" fmla="*/ 460411 h 2987879"/>
              <a:gd name="connsiteX1229" fmla="*/ 11385252 w 11978646"/>
              <a:gd name="connsiteY1229" fmla="*/ 480794 h 2987879"/>
              <a:gd name="connsiteX1230" fmla="*/ 11401075 w 11978646"/>
              <a:gd name="connsiteY1230" fmla="*/ 489187 h 2987879"/>
              <a:gd name="connsiteX1231" fmla="*/ 11432723 w 11978646"/>
              <a:gd name="connsiteY1231" fmla="*/ 490386 h 2987879"/>
              <a:gd name="connsiteX1232" fmla="*/ 11432723 w 11978646"/>
              <a:gd name="connsiteY1232" fmla="*/ 492784 h 2987879"/>
              <a:gd name="connsiteX1233" fmla="*/ 11424811 w 11978646"/>
              <a:gd name="connsiteY1233" fmla="*/ 493983 h 2987879"/>
              <a:gd name="connsiteX1234" fmla="*/ 11369428 w 11978646"/>
              <a:gd name="connsiteY1234" fmla="*/ 492784 h 2987879"/>
              <a:gd name="connsiteX1235" fmla="*/ 11361516 w 11978646"/>
              <a:gd name="connsiteY1235" fmla="*/ 495182 h 2987879"/>
              <a:gd name="connsiteX1236" fmla="*/ 11401075 w 11978646"/>
              <a:gd name="connsiteY1236" fmla="*/ 514366 h 2987879"/>
              <a:gd name="connsiteX1237" fmla="*/ 11408987 w 11978646"/>
              <a:gd name="connsiteY1237" fmla="*/ 514366 h 2987879"/>
              <a:gd name="connsiteX1238" fmla="*/ 11408987 w 11978646"/>
              <a:gd name="connsiteY1238" fmla="*/ 522758 h 2987879"/>
              <a:gd name="connsiteX1239" fmla="*/ 11424811 w 11978646"/>
              <a:gd name="connsiteY1239" fmla="*/ 523957 h 2987879"/>
              <a:gd name="connsiteX1240" fmla="*/ 11393163 w 11978646"/>
              <a:gd name="connsiteY1240" fmla="*/ 527554 h 2987879"/>
              <a:gd name="connsiteX1241" fmla="*/ 11393163 w 11978646"/>
              <a:gd name="connsiteY1241" fmla="*/ 532350 h 2987879"/>
              <a:gd name="connsiteX1242" fmla="*/ 11424811 w 11978646"/>
              <a:gd name="connsiteY1242" fmla="*/ 534748 h 2987879"/>
              <a:gd name="connsiteX1243" fmla="*/ 11448547 w 11978646"/>
              <a:gd name="connsiteY1243" fmla="*/ 558728 h 2987879"/>
              <a:gd name="connsiteX1244" fmla="*/ 11432723 w 11978646"/>
              <a:gd name="connsiteY1244" fmla="*/ 562325 h 2987879"/>
              <a:gd name="connsiteX1245" fmla="*/ 11440635 w 11978646"/>
              <a:gd name="connsiteY1245" fmla="*/ 563524 h 2987879"/>
              <a:gd name="connsiteX1246" fmla="*/ 11456459 w 11978646"/>
              <a:gd name="connsiteY1246" fmla="*/ 561126 h 2987879"/>
              <a:gd name="connsiteX1247" fmla="*/ 11480195 w 11978646"/>
              <a:gd name="connsiteY1247" fmla="*/ 568320 h 2987879"/>
              <a:gd name="connsiteX1248" fmla="*/ 11496018 w 11978646"/>
              <a:gd name="connsiteY1248" fmla="*/ 573116 h 2987879"/>
              <a:gd name="connsiteX1249" fmla="*/ 11480195 w 11978646"/>
              <a:gd name="connsiteY1249" fmla="*/ 577912 h 2987879"/>
              <a:gd name="connsiteX1250" fmla="*/ 11496018 w 11978646"/>
              <a:gd name="connsiteY1250" fmla="*/ 579111 h 2987879"/>
              <a:gd name="connsiteX1251" fmla="*/ 11503930 w 11978646"/>
              <a:gd name="connsiteY1251" fmla="*/ 576713 h 2987879"/>
              <a:gd name="connsiteX1252" fmla="*/ 11519754 w 11978646"/>
              <a:gd name="connsiteY1252" fmla="*/ 586305 h 2987879"/>
              <a:gd name="connsiteX1253" fmla="*/ 11503930 w 11978646"/>
              <a:gd name="connsiteY1253" fmla="*/ 592300 h 2987879"/>
              <a:gd name="connsiteX1254" fmla="*/ 11543490 w 11978646"/>
              <a:gd name="connsiteY1254" fmla="*/ 594698 h 2987879"/>
              <a:gd name="connsiteX1255" fmla="*/ 11575138 w 11978646"/>
              <a:gd name="connsiteY1255" fmla="*/ 605489 h 2987879"/>
              <a:gd name="connsiteX1256" fmla="*/ 11559314 w 11978646"/>
              <a:gd name="connsiteY1256" fmla="*/ 604290 h 2987879"/>
              <a:gd name="connsiteX1257" fmla="*/ 11519754 w 11978646"/>
              <a:gd name="connsiteY1257" fmla="*/ 594698 h 2987879"/>
              <a:gd name="connsiteX1258" fmla="*/ 11472283 w 11978646"/>
              <a:gd name="connsiteY1258" fmla="*/ 601892 h 2987879"/>
              <a:gd name="connsiteX1259" fmla="*/ 11464371 w 11978646"/>
              <a:gd name="connsiteY1259" fmla="*/ 601892 h 2987879"/>
              <a:gd name="connsiteX1260" fmla="*/ 11464371 w 11978646"/>
              <a:gd name="connsiteY1260" fmla="*/ 605489 h 2987879"/>
              <a:gd name="connsiteX1261" fmla="*/ 11440635 w 11978646"/>
              <a:gd name="connsiteY1261" fmla="*/ 604290 h 2987879"/>
              <a:gd name="connsiteX1262" fmla="*/ 11440635 w 11978646"/>
              <a:gd name="connsiteY1262" fmla="*/ 598295 h 2987879"/>
              <a:gd name="connsiteX1263" fmla="*/ 11401075 w 11978646"/>
              <a:gd name="connsiteY1263" fmla="*/ 594698 h 2987879"/>
              <a:gd name="connsiteX1264" fmla="*/ 11393163 w 11978646"/>
              <a:gd name="connsiteY1264" fmla="*/ 604290 h 2987879"/>
              <a:gd name="connsiteX1265" fmla="*/ 11401075 w 11978646"/>
              <a:gd name="connsiteY1265" fmla="*/ 611484 h 2987879"/>
              <a:gd name="connsiteX1266" fmla="*/ 11408987 w 11978646"/>
              <a:gd name="connsiteY1266" fmla="*/ 610285 h 2987879"/>
              <a:gd name="connsiteX1267" fmla="*/ 11432723 w 11978646"/>
              <a:gd name="connsiteY1267" fmla="*/ 616280 h 2987879"/>
              <a:gd name="connsiteX1268" fmla="*/ 11432723 w 11978646"/>
              <a:gd name="connsiteY1268" fmla="*/ 617479 h 2987879"/>
              <a:gd name="connsiteX1269" fmla="*/ 11424811 w 11978646"/>
              <a:gd name="connsiteY1269" fmla="*/ 619877 h 2987879"/>
              <a:gd name="connsiteX1270" fmla="*/ 11424811 w 11978646"/>
              <a:gd name="connsiteY1270" fmla="*/ 618678 h 2987879"/>
              <a:gd name="connsiteX1271" fmla="*/ 11401075 w 11978646"/>
              <a:gd name="connsiteY1271" fmla="*/ 621076 h 2987879"/>
              <a:gd name="connsiteX1272" fmla="*/ 11408987 w 11978646"/>
              <a:gd name="connsiteY1272" fmla="*/ 622275 h 2987879"/>
              <a:gd name="connsiteX1273" fmla="*/ 11416899 w 11978646"/>
              <a:gd name="connsiteY1273" fmla="*/ 623474 h 2987879"/>
              <a:gd name="connsiteX1274" fmla="*/ 11424811 w 11978646"/>
              <a:gd name="connsiteY1274" fmla="*/ 630667 h 2987879"/>
              <a:gd name="connsiteX1275" fmla="*/ 11440635 w 11978646"/>
              <a:gd name="connsiteY1275" fmla="*/ 630667 h 2987879"/>
              <a:gd name="connsiteX1276" fmla="*/ 11408987 w 11978646"/>
              <a:gd name="connsiteY1276" fmla="*/ 634264 h 2987879"/>
              <a:gd name="connsiteX1277" fmla="*/ 11401075 w 11978646"/>
              <a:gd name="connsiteY1277" fmla="*/ 623474 h 2987879"/>
              <a:gd name="connsiteX1278" fmla="*/ 11337780 w 11978646"/>
              <a:gd name="connsiteY1278" fmla="*/ 633065 h 2987879"/>
              <a:gd name="connsiteX1279" fmla="*/ 11306132 w 11978646"/>
              <a:gd name="connsiteY1279" fmla="*/ 628269 h 2987879"/>
              <a:gd name="connsiteX1280" fmla="*/ 11282397 w 11978646"/>
              <a:gd name="connsiteY1280" fmla="*/ 617479 h 2987879"/>
              <a:gd name="connsiteX1281" fmla="*/ 11258661 w 11978646"/>
              <a:gd name="connsiteY1281" fmla="*/ 619877 h 2987879"/>
              <a:gd name="connsiteX1282" fmla="*/ 11250749 w 11978646"/>
              <a:gd name="connsiteY1282" fmla="*/ 617479 h 2987879"/>
              <a:gd name="connsiteX1283" fmla="*/ 11203277 w 11978646"/>
              <a:gd name="connsiteY1283" fmla="*/ 624672 h 2987879"/>
              <a:gd name="connsiteX1284" fmla="*/ 11203277 w 11978646"/>
              <a:gd name="connsiteY1284" fmla="*/ 629468 h 2987879"/>
              <a:gd name="connsiteX1285" fmla="*/ 11155806 w 11978646"/>
              <a:gd name="connsiteY1285" fmla="*/ 619877 h 2987879"/>
              <a:gd name="connsiteX1286" fmla="*/ 11163718 w 11978646"/>
              <a:gd name="connsiteY1286" fmla="*/ 616280 h 2987879"/>
              <a:gd name="connsiteX1287" fmla="*/ 11139982 w 11978646"/>
              <a:gd name="connsiteY1287" fmla="*/ 605489 h 2987879"/>
              <a:gd name="connsiteX1288" fmla="*/ 11124158 w 11978646"/>
              <a:gd name="connsiteY1288" fmla="*/ 604290 h 2987879"/>
              <a:gd name="connsiteX1289" fmla="*/ 11116246 w 11978646"/>
              <a:gd name="connsiteY1289" fmla="*/ 609086 h 2987879"/>
              <a:gd name="connsiteX1290" fmla="*/ 11108334 w 11978646"/>
              <a:gd name="connsiteY1290" fmla="*/ 604290 h 2987879"/>
              <a:gd name="connsiteX1291" fmla="*/ 11084599 w 11978646"/>
              <a:gd name="connsiteY1291" fmla="*/ 597096 h 2987879"/>
              <a:gd name="connsiteX1292" fmla="*/ 11108334 w 11978646"/>
              <a:gd name="connsiteY1292" fmla="*/ 599494 h 2987879"/>
              <a:gd name="connsiteX1293" fmla="*/ 11108334 w 11978646"/>
              <a:gd name="connsiteY1293" fmla="*/ 589902 h 2987879"/>
              <a:gd name="connsiteX1294" fmla="*/ 11068775 w 11978646"/>
              <a:gd name="connsiteY1294" fmla="*/ 583907 h 2987879"/>
              <a:gd name="connsiteX1295" fmla="*/ 11045039 w 11978646"/>
              <a:gd name="connsiteY1295" fmla="*/ 589902 h 2987879"/>
              <a:gd name="connsiteX1296" fmla="*/ 11029215 w 11978646"/>
              <a:gd name="connsiteY1296" fmla="*/ 589902 h 2987879"/>
              <a:gd name="connsiteX1297" fmla="*/ 11029215 w 11978646"/>
              <a:gd name="connsiteY1297" fmla="*/ 595897 h 2987879"/>
              <a:gd name="connsiteX1298" fmla="*/ 10981744 w 11978646"/>
              <a:gd name="connsiteY1298" fmla="*/ 591101 h 2987879"/>
              <a:gd name="connsiteX1299" fmla="*/ 10965920 w 11978646"/>
              <a:gd name="connsiteY1299" fmla="*/ 591101 h 2987879"/>
              <a:gd name="connsiteX1300" fmla="*/ 10997568 w 11978646"/>
              <a:gd name="connsiteY1300" fmla="*/ 603091 h 2987879"/>
              <a:gd name="connsiteX1301" fmla="*/ 11037127 w 11978646"/>
              <a:gd name="connsiteY1301" fmla="*/ 609086 h 2987879"/>
              <a:gd name="connsiteX1302" fmla="*/ 11052951 w 11978646"/>
              <a:gd name="connsiteY1302" fmla="*/ 629468 h 2987879"/>
              <a:gd name="connsiteX1303" fmla="*/ 11100422 w 11978646"/>
              <a:gd name="connsiteY1303" fmla="*/ 641458 h 2987879"/>
              <a:gd name="connsiteX1304" fmla="*/ 11100422 w 11978646"/>
              <a:gd name="connsiteY1304" fmla="*/ 643856 h 2987879"/>
              <a:gd name="connsiteX1305" fmla="*/ 11068775 w 11978646"/>
              <a:gd name="connsiteY1305" fmla="*/ 635463 h 2987879"/>
              <a:gd name="connsiteX1306" fmla="*/ 11029215 w 11978646"/>
              <a:gd name="connsiteY1306" fmla="*/ 633065 h 2987879"/>
              <a:gd name="connsiteX1307" fmla="*/ 11021303 w 11978646"/>
              <a:gd name="connsiteY1307" fmla="*/ 635463 h 2987879"/>
              <a:gd name="connsiteX1308" fmla="*/ 11021303 w 11978646"/>
              <a:gd name="connsiteY1308" fmla="*/ 647453 h 2987879"/>
              <a:gd name="connsiteX1309" fmla="*/ 11005479 w 11978646"/>
              <a:gd name="connsiteY1309" fmla="*/ 646254 h 2987879"/>
              <a:gd name="connsiteX1310" fmla="*/ 11021303 w 11978646"/>
              <a:gd name="connsiteY1310" fmla="*/ 664239 h 2987879"/>
              <a:gd name="connsiteX1311" fmla="*/ 10997568 w 11978646"/>
              <a:gd name="connsiteY1311" fmla="*/ 672632 h 2987879"/>
              <a:gd name="connsiteX1312" fmla="*/ 10989656 w 11978646"/>
              <a:gd name="connsiteY1312" fmla="*/ 673831 h 2987879"/>
              <a:gd name="connsiteX1313" fmla="*/ 10958008 w 11978646"/>
              <a:gd name="connsiteY1313" fmla="*/ 667836 h 2987879"/>
              <a:gd name="connsiteX1314" fmla="*/ 10918448 w 11978646"/>
              <a:gd name="connsiteY1314" fmla="*/ 676229 h 2987879"/>
              <a:gd name="connsiteX1315" fmla="*/ 10950096 w 11978646"/>
              <a:gd name="connsiteY1315" fmla="*/ 665438 h 2987879"/>
              <a:gd name="connsiteX1316" fmla="*/ 10910536 w 11978646"/>
              <a:gd name="connsiteY1316" fmla="*/ 664239 h 2987879"/>
              <a:gd name="connsiteX1317" fmla="*/ 10894712 w 11978646"/>
              <a:gd name="connsiteY1317" fmla="*/ 661841 h 2987879"/>
              <a:gd name="connsiteX1318" fmla="*/ 10886801 w 11978646"/>
              <a:gd name="connsiteY1318" fmla="*/ 665438 h 2987879"/>
              <a:gd name="connsiteX1319" fmla="*/ 10831417 w 11978646"/>
              <a:gd name="connsiteY1319" fmla="*/ 665438 h 2987879"/>
              <a:gd name="connsiteX1320" fmla="*/ 10807681 w 11978646"/>
              <a:gd name="connsiteY1320" fmla="*/ 657045 h 2987879"/>
              <a:gd name="connsiteX1321" fmla="*/ 10768122 w 11978646"/>
              <a:gd name="connsiteY1321" fmla="*/ 647453 h 2987879"/>
              <a:gd name="connsiteX1322" fmla="*/ 10783946 w 11978646"/>
              <a:gd name="connsiteY1322" fmla="*/ 639060 h 2987879"/>
              <a:gd name="connsiteX1323" fmla="*/ 10760210 w 11978646"/>
              <a:gd name="connsiteY1323" fmla="*/ 630667 h 2987879"/>
              <a:gd name="connsiteX1324" fmla="*/ 10752298 w 11978646"/>
              <a:gd name="connsiteY1324" fmla="*/ 639060 h 2987879"/>
              <a:gd name="connsiteX1325" fmla="*/ 10720650 w 11978646"/>
              <a:gd name="connsiteY1325" fmla="*/ 635463 h 2987879"/>
              <a:gd name="connsiteX1326" fmla="*/ 10712738 w 11978646"/>
              <a:gd name="connsiteY1326" fmla="*/ 641458 h 2987879"/>
              <a:gd name="connsiteX1327" fmla="*/ 10752298 w 11978646"/>
              <a:gd name="connsiteY1327" fmla="*/ 643856 h 2987879"/>
              <a:gd name="connsiteX1328" fmla="*/ 10744386 w 11978646"/>
              <a:gd name="connsiteY1328" fmla="*/ 652249 h 2987879"/>
              <a:gd name="connsiteX1329" fmla="*/ 10712738 w 11978646"/>
              <a:gd name="connsiteY1329" fmla="*/ 652249 h 2987879"/>
              <a:gd name="connsiteX1330" fmla="*/ 10689003 w 11978646"/>
              <a:gd name="connsiteY1330" fmla="*/ 661841 h 2987879"/>
              <a:gd name="connsiteX1331" fmla="*/ 10673179 w 11978646"/>
              <a:gd name="connsiteY1331" fmla="*/ 661841 h 2987879"/>
              <a:gd name="connsiteX1332" fmla="*/ 10673179 w 11978646"/>
              <a:gd name="connsiteY1332" fmla="*/ 665438 h 2987879"/>
              <a:gd name="connsiteX1333" fmla="*/ 10625707 w 11978646"/>
              <a:gd name="connsiteY1333" fmla="*/ 666637 h 2987879"/>
              <a:gd name="connsiteX1334" fmla="*/ 10657355 w 11978646"/>
              <a:gd name="connsiteY1334" fmla="*/ 675030 h 2987879"/>
              <a:gd name="connsiteX1335" fmla="*/ 10657355 w 11978646"/>
              <a:gd name="connsiteY1335" fmla="*/ 679826 h 2987879"/>
              <a:gd name="connsiteX1336" fmla="*/ 10681091 w 11978646"/>
              <a:gd name="connsiteY1336" fmla="*/ 693015 h 2987879"/>
              <a:gd name="connsiteX1337" fmla="*/ 10736474 w 11978646"/>
              <a:gd name="connsiteY1337" fmla="*/ 696612 h 2987879"/>
              <a:gd name="connsiteX1338" fmla="*/ 10744386 w 11978646"/>
              <a:gd name="connsiteY1338" fmla="*/ 708602 h 2987879"/>
              <a:gd name="connsiteX1339" fmla="*/ 10783946 w 11978646"/>
              <a:gd name="connsiteY1339" fmla="*/ 711000 h 2987879"/>
              <a:gd name="connsiteX1340" fmla="*/ 10823505 w 11978646"/>
              <a:gd name="connsiteY1340" fmla="*/ 714597 h 2987879"/>
              <a:gd name="connsiteX1341" fmla="*/ 10807681 w 11978646"/>
              <a:gd name="connsiteY1341" fmla="*/ 714597 h 2987879"/>
              <a:gd name="connsiteX1342" fmla="*/ 10791858 w 11978646"/>
              <a:gd name="connsiteY1342" fmla="*/ 724188 h 2987879"/>
              <a:gd name="connsiteX1343" fmla="*/ 10799770 w 11978646"/>
              <a:gd name="connsiteY1343" fmla="*/ 728984 h 2987879"/>
              <a:gd name="connsiteX1344" fmla="*/ 10815593 w 11978646"/>
              <a:gd name="connsiteY1344" fmla="*/ 724188 h 2987879"/>
              <a:gd name="connsiteX1345" fmla="*/ 10847241 w 11978646"/>
              <a:gd name="connsiteY1345" fmla="*/ 731383 h 2987879"/>
              <a:gd name="connsiteX1346" fmla="*/ 10815593 w 11978646"/>
              <a:gd name="connsiteY1346" fmla="*/ 738576 h 2987879"/>
              <a:gd name="connsiteX1347" fmla="*/ 10823505 w 11978646"/>
              <a:gd name="connsiteY1347" fmla="*/ 744571 h 2987879"/>
              <a:gd name="connsiteX1348" fmla="*/ 10863065 w 11978646"/>
              <a:gd name="connsiteY1348" fmla="*/ 760158 h 2987879"/>
              <a:gd name="connsiteX1349" fmla="*/ 10958008 w 11978646"/>
              <a:gd name="connsiteY1349" fmla="*/ 786536 h 2987879"/>
              <a:gd name="connsiteX1350" fmla="*/ 11005479 w 11978646"/>
              <a:gd name="connsiteY1350" fmla="*/ 782939 h 2987879"/>
              <a:gd name="connsiteX1351" fmla="*/ 11005479 w 11978646"/>
              <a:gd name="connsiteY1351" fmla="*/ 786536 h 2987879"/>
              <a:gd name="connsiteX1352" fmla="*/ 11013391 w 11978646"/>
              <a:gd name="connsiteY1352" fmla="*/ 793730 h 2987879"/>
              <a:gd name="connsiteX1353" fmla="*/ 10989656 w 11978646"/>
              <a:gd name="connsiteY1353" fmla="*/ 792531 h 2987879"/>
              <a:gd name="connsiteX1354" fmla="*/ 10973832 w 11978646"/>
              <a:gd name="connsiteY1354" fmla="*/ 793730 h 2987879"/>
              <a:gd name="connsiteX1355" fmla="*/ 10950096 w 11978646"/>
              <a:gd name="connsiteY1355" fmla="*/ 792531 h 2987879"/>
              <a:gd name="connsiteX1356" fmla="*/ 10942184 w 11978646"/>
              <a:gd name="connsiteY1356" fmla="*/ 797327 h 2987879"/>
              <a:gd name="connsiteX1357" fmla="*/ 11029215 w 11978646"/>
              <a:gd name="connsiteY1357" fmla="*/ 803322 h 2987879"/>
              <a:gd name="connsiteX1358" fmla="*/ 11037127 w 11978646"/>
              <a:gd name="connsiteY1358" fmla="*/ 804521 h 2987879"/>
              <a:gd name="connsiteX1359" fmla="*/ 10997568 w 11978646"/>
              <a:gd name="connsiteY1359" fmla="*/ 808118 h 2987879"/>
              <a:gd name="connsiteX1360" fmla="*/ 11029215 w 11978646"/>
              <a:gd name="connsiteY1360" fmla="*/ 817710 h 2987879"/>
              <a:gd name="connsiteX1361" fmla="*/ 11005479 w 11978646"/>
              <a:gd name="connsiteY1361" fmla="*/ 821307 h 2987879"/>
              <a:gd name="connsiteX1362" fmla="*/ 11029215 w 11978646"/>
              <a:gd name="connsiteY1362" fmla="*/ 826103 h 2987879"/>
              <a:gd name="connsiteX1363" fmla="*/ 11013391 w 11978646"/>
              <a:gd name="connsiteY1363" fmla="*/ 832097 h 2987879"/>
              <a:gd name="connsiteX1364" fmla="*/ 11068775 w 11978646"/>
              <a:gd name="connsiteY1364" fmla="*/ 838092 h 2987879"/>
              <a:gd name="connsiteX1365" fmla="*/ 11076687 w 11978646"/>
              <a:gd name="connsiteY1365" fmla="*/ 848883 h 2987879"/>
              <a:gd name="connsiteX1366" fmla="*/ 11124158 w 11978646"/>
              <a:gd name="connsiteY1366" fmla="*/ 857276 h 2987879"/>
              <a:gd name="connsiteX1367" fmla="*/ 11155806 w 11978646"/>
              <a:gd name="connsiteY1367" fmla="*/ 857276 h 2987879"/>
              <a:gd name="connsiteX1368" fmla="*/ 11163718 w 11978646"/>
              <a:gd name="connsiteY1368" fmla="*/ 860873 h 2987879"/>
              <a:gd name="connsiteX1369" fmla="*/ 11132070 w 11978646"/>
              <a:gd name="connsiteY1369" fmla="*/ 865669 h 2987879"/>
              <a:gd name="connsiteX1370" fmla="*/ 11163718 w 11978646"/>
              <a:gd name="connsiteY1370" fmla="*/ 870465 h 2987879"/>
              <a:gd name="connsiteX1371" fmla="*/ 11147894 w 11978646"/>
              <a:gd name="connsiteY1371" fmla="*/ 872863 h 2987879"/>
              <a:gd name="connsiteX1372" fmla="*/ 11179542 w 11978646"/>
              <a:gd name="connsiteY1372" fmla="*/ 881256 h 2987879"/>
              <a:gd name="connsiteX1373" fmla="*/ 11187454 w 11978646"/>
              <a:gd name="connsiteY1373" fmla="*/ 888450 h 2987879"/>
              <a:gd name="connsiteX1374" fmla="*/ 11211189 w 11978646"/>
              <a:gd name="connsiteY1374" fmla="*/ 892047 h 2987879"/>
              <a:gd name="connsiteX1375" fmla="*/ 11203277 w 11978646"/>
              <a:gd name="connsiteY1375" fmla="*/ 894445 h 2987879"/>
              <a:gd name="connsiteX1376" fmla="*/ 11258661 w 11978646"/>
              <a:gd name="connsiteY1376" fmla="*/ 899241 h 2987879"/>
              <a:gd name="connsiteX1377" fmla="*/ 11258661 w 11978646"/>
              <a:gd name="connsiteY1377" fmla="*/ 911231 h 2987879"/>
              <a:gd name="connsiteX1378" fmla="*/ 11266573 w 11978646"/>
              <a:gd name="connsiteY1378" fmla="*/ 912430 h 2987879"/>
              <a:gd name="connsiteX1379" fmla="*/ 11290308 w 11978646"/>
              <a:gd name="connsiteY1379" fmla="*/ 902838 h 2987879"/>
              <a:gd name="connsiteX1380" fmla="*/ 11306132 w 11978646"/>
              <a:gd name="connsiteY1380" fmla="*/ 910032 h 2987879"/>
              <a:gd name="connsiteX1381" fmla="*/ 11290308 w 11978646"/>
              <a:gd name="connsiteY1381" fmla="*/ 911231 h 2987879"/>
              <a:gd name="connsiteX1382" fmla="*/ 11321956 w 11978646"/>
              <a:gd name="connsiteY1382" fmla="*/ 916027 h 2987879"/>
              <a:gd name="connsiteX1383" fmla="*/ 11290308 w 11978646"/>
              <a:gd name="connsiteY1383" fmla="*/ 922022 h 2987879"/>
              <a:gd name="connsiteX1384" fmla="*/ 11321956 w 11978646"/>
              <a:gd name="connsiteY1384" fmla="*/ 928016 h 2987879"/>
              <a:gd name="connsiteX1385" fmla="*/ 11329868 w 11978646"/>
              <a:gd name="connsiteY1385" fmla="*/ 937609 h 2987879"/>
              <a:gd name="connsiteX1386" fmla="*/ 11321956 w 11978646"/>
              <a:gd name="connsiteY1386" fmla="*/ 940007 h 2987879"/>
              <a:gd name="connsiteX1387" fmla="*/ 11345692 w 11978646"/>
              <a:gd name="connsiteY1387" fmla="*/ 948399 h 2987879"/>
              <a:gd name="connsiteX1388" fmla="*/ 11345692 w 11978646"/>
              <a:gd name="connsiteY1388" fmla="*/ 953195 h 2987879"/>
              <a:gd name="connsiteX1389" fmla="*/ 11393163 w 11978646"/>
              <a:gd name="connsiteY1389" fmla="*/ 954394 h 2987879"/>
              <a:gd name="connsiteX1390" fmla="*/ 11401075 w 11978646"/>
              <a:gd name="connsiteY1390" fmla="*/ 969981 h 2987879"/>
              <a:gd name="connsiteX1391" fmla="*/ 11424811 w 11978646"/>
              <a:gd name="connsiteY1391" fmla="*/ 973578 h 2987879"/>
              <a:gd name="connsiteX1392" fmla="*/ 11432723 w 11978646"/>
              <a:gd name="connsiteY1392" fmla="*/ 979573 h 2987879"/>
              <a:gd name="connsiteX1393" fmla="*/ 11480195 w 11978646"/>
              <a:gd name="connsiteY1393" fmla="*/ 985568 h 2987879"/>
              <a:gd name="connsiteX1394" fmla="*/ 11488106 w 11978646"/>
              <a:gd name="connsiteY1394" fmla="*/ 996359 h 2987879"/>
              <a:gd name="connsiteX1395" fmla="*/ 11535578 w 11978646"/>
              <a:gd name="connsiteY1395" fmla="*/ 999956 h 2987879"/>
              <a:gd name="connsiteX1396" fmla="*/ 11575138 w 11978646"/>
              <a:gd name="connsiteY1396" fmla="*/ 1013145 h 2987879"/>
              <a:gd name="connsiteX1397" fmla="*/ 11559314 w 11978646"/>
              <a:gd name="connsiteY1397" fmla="*/ 1014344 h 2987879"/>
              <a:gd name="connsiteX1398" fmla="*/ 11559314 w 11978646"/>
              <a:gd name="connsiteY1398" fmla="*/ 1021538 h 2987879"/>
              <a:gd name="connsiteX1399" fmla="*/ 11590961 w 11978646"/>
              <a:gd name="connsiteY1399" fmla="*/ 1026334 h 2987879"/>
              <a:gd name="connsiteX1400" fmla="*/ 11606785 w 11978646"/>
              <a:gd name="connsiteY1400" fmla="*/ 1039522 h 2987879"/>
              <a:gd name="connsiteX1401" fmla="*/ 11646345 w 11978646"/>
              <a:gd name="connsiteY1401" fmla="*/ 1046716 h 2987879"/>
              <a:gd name="connsiteX1402" fmla="*/ 11670081 w 11978646"/>
              <a:gd name="connsiteY1402" fmla="*/ 1040721 h 2987879"/>
              <a:gd name="connsiteX1403" fmla="*/ 11670081 w 11978646"/>
              <a:gd name="connsiteY1403" fmla="*/ 1033528 h 2987879"/>
              <a:gd name="connsiteX1404" fmla="*/ 11677993 w 11978646"/>
              <a:gd name="connsiteY1404" fmla="*/ 1040721 h 2987879"/>
              <a:gd name="connsiteX1405" fmla="*/ 11662169 w 11978646"/>
              <a:gd name="connsiteY1405" fmla="*/ 1046716 h 2987879"/>
              <a:gd name="connsiteX1406" fmla="*/ 11622609 w 11978646"/>
              <a:gd name="connsiteY1406" fmla="*/ 1051512 h 2987879"/>
              <a:gd name="connsiteX1407" fmla="*/ 11654257 w 11978646"/>
              <a:gd name="connsiteY1407" fmla="*/ 1058706 h 2987879"/>
              <a:gd name="connsiteX1408" fmla="*/ 11677993 w 11978646"/>
              <a:gd name="connsiteY1408" fmla="*/ 1058706 h 2987879"/>
              <a:gd name="connsiteX1409" fmla="*/ 11685904 w 11978646"/>
              <a:gd name="connsiteY1409" fmla="*/ 1068298 h 2987879"/>
              <a:gd name="connsiteX1410" fmla="*/ 11725464 w 11978646"/>
              <a:gd name="connsiteY1410" fmla="*/ 1069497 h 2987879"/>
              <a:gd name="connsiteX1411" fmla="*/ 11709640 w 11978646"/>
              <a:gd name="connsiteY1411" fmla="*/ 1071895 h 2987879"/>
              <a:gd name="connsiteX1412" fmla="*/ 11757112 w 11978646"/>
              <a:gd name="connsiteY1412" fmla="*/ 1081487 h 2987879"/>
              <a:gd name="connsiteX1413" fmla="*/ 11772936 w 11978646"/>
              <a:gd name="connsiteY1413" fmla="*/ 1077890 h 2987879"/>
              <a:gd name="connsiteX1414" fmla="*/ 11796671 w 11978646"/>
              <a:gd name="connsiteY1414" fmla="*/ 1085084 h 2987879"/>
              <a:gd name="connsiteX1415" fmla="*/ 11772936 w 11978646"/>
              <a:gd name="connsiteY1415" fmla="*/ 1093477 h 2987879"/>
              <a:gd name="connsiteX1416" fmla="*/ 11812495 w 11978646"/>
              <a:gd name="connsiteY1416" fmla="*/ 1099472 h 2987879"/>
              <a:gd name="connsiteX1417" fmla="*/ 11836231 w 11978646"/>
              <a:gd name="connsiteY1417" fmla="*/ 1098273 h 2987879"/>
              <a:gd name="connsiteX1418" fmla="*/ 11859967 w 11978646"/>
              <a:gd name="connsiteY1418" fmla="*/ 1085084 h 2987879"/>
              <a:gd name="connsiteX1419" fmla="*/ 11859967 w 11978646"/>
              <a:gd name="connsiteY1419" fmla="*/ 1077890 h 2987879"/>
              <a:gd name="connsiteX1420" fmla="*/ 11859967 w 11978646"/>
              <a:gd name="connsiteY1420" fmla="*/ 1070696 h 2987879"/>
              <a:gd name="connsiteX1421" fmla="*/ 11891614 w 11978646"/>
              <a:gd name="connsiteY1421" fmla="*/ 1076691 h 2987879"/>
              <a:gd name="connsiteX1422" fmla="*/ 11923262 w 11978646"/>
              <a:gd name="connsiteY1422" fmla="*/ 1109064 h 2987879"/>
              <a:gd name="connsiteX1423" fmla="*/ 11954910 w 11978646"/>
              <a:gd name="connsiteY1423" fmla="*/ 1110263 h 2987879"/>
              <a:gd name="connsiteX1424" fmla="*/ 11939086 w 11978646"/>
              <a:gd name="connsiteY1424" fmla="*/ 1116258 h 2987879"/>
              <a:gd name="connsiteX1425" fmla="*/ 11931174 w 11978646"/>
              <a:gd name="connsiteY1425" fmla="*/ 1116258 h 2987879"/>
              <a:gd name="connsiteX1426" fmla="*/ 11915350 w 11978646"/>
              <a:gd name="connsiteY1426" fmla="*/ 1118656 h 2987879"/>
              <a:gd name="connsiteX1427" fmla="*/ 11923262 w 11978646"/>
              <a:gd name="connsiteY1427" fmla="*/ 1130646 h 2987879"/>
              <a:gd name="connsiteX1428" fmla="*/ 11899526 w 11978646"/>
              <a:gd name="connsiteY1428" fmla="*/ 1133044 h 2987879"/>
              <a:gd name="connsiteX1429" fmla="*/ 11875791 w 11978646"/>
              <a:gd name="connsiteY1429" fmla="*/ 1130646 h 2987879"/>
              <a:gd name="connsiteX1430" fmla="*/ 11836231 w 11978646"/>
              <a:gd name="connsiteY1430" fmla="*/ 1135442 h 2987879"/>
              <a:gd name="connsiteX1431" fmla="*/ 11844143 w 11978646"/>
              <a:gd name="connsiteY1431" fmla="*/ 1136641 h 2987879"/>
              <a:gd name="connsiteX1432" fmla="*/ 11828319 w 11978646"/>
              <a:gd name="connsiteY1432" fmla="*/ 1134243 h 2987879"/>
              <a:gd name="connsiteX1433" fmla="*/ 11812495 w 11978646"/>
              <a:gd name="connsiteY1433" fmla="*/ 1123452 h 2987879"/>
              <a:gd name="connsiteX1434" fmla="*/ 11772936 w 11978646"/>
              <a:gd name="connsiteY1434" fmla="*/ 1118656 h 2987879"/>
              <a:gd name="connsiteX1435" fmla="*/ 11765024 w 11978646"/>
              <a:gd name="connsiteY1435" fmla="*/ 1129447 h 2987879"/>
              <a:gd name="connsiteX1436" fmla="*/ 11796671 w 11978646"/>
              <a:gd name="connsiteY1436" fmla="*/ 1133044 h 2987879"/>
              <a:gd name="connsiteX1437" fmla="*/ 11772936 w 11978646"/>
              <a:gd name="connsiteY1437" fmla="*/ 1176207 h 2987879"/>
              <a:gd name="connsiteX1438" fmla="*/ 11780848 w 11978646"/>
              <a:gd name="connsiteY1438" fmla="*/ 1186998 h 2987879"/>
              <a:gd name="connsiteX1439" fmla="*/ 11757112 w 11978646"/>
              <a:gd name="connsiteY1439" fmla="*/ 1186998 h 2987879"/>
              <a:gd name="connsiteX1440" fmla="*/ 11772936 w 11978646"/>
              <a:gd name="connsiteY1440" fmla="*/ 1182202 h 2987879"/>
              <a:gd name="connsiteX1441" fmla="*/ 11772936 w 11978646"/>
              <a:gd name="connsiteY1441" fmla="*/ 1181003 h 2987879"/>
              <a:gd name="connsiteX1442" fmla="*/ 11725464 w 11978646"/>
              <a:gd name="connsiteY1442" fmla="*/ 1181003 h 2987879"/>
              <a:gd name="connsiteX1443" fmla="*/ 11725464 w 11978646"/>
              <a:gd name="connsiteY1443" fmla="*/ 1175008 h 2987879"/>
              <a:gd name="connsiteX1444" fmla="*/ 11685904 w 11978646"/>
              <a:gd name="connsiteY1444" fmla="*/ 1155824 h 2987879"/>
              <a:gd name="connsiteX1445" fmla="*/ 11670081 w 11978646"/>
              <a:gd name="connsiteY1445" fmla="*/ 1147432 h 2987879"/>
              <a:gd name="connsiteX1446" fmla="*/ 11662169 w 11978646"/>
              <a:gd name="connsiteY1446" fmla="*/ 1142636 h 2987879"/>
              <a:gd name="connsiteX1447" fmla="*/ 11646345 w 11978646"/>
              <a:gd name="connsiteY1447" fmla="*/ 1142636 h 2987879"/>
              <a:gd name="connsiteX1448" fmla="*/ 11630521 w 11978646"/>
              <a:gd name="connsiteY1448" fmla="*/ 1151028 h 2987879"/>
              <a:gd name="connsiteX1449" fmla="*/ 11622609 w 11978646"/>
              <a:gd name="connsiteY1449" fmla="*/ 1149829 h 2987879"/>
              <a:gd name="connsiteX1450" fmla="*/ 11614697 w 11978646"/>
              <a:gd name="connsiteY1450" fmla="*/ 1152227 h 2987879"/>
              <a:gd name="connsiteX1451" fmla="*/ 11630521 w 11978646"/>
              <a:gd name="connsiteY1451" fmla="*/ 1154625 h 2987879"/>
              <a:gd name="connsiteX1452" fmla="*/ 11662169 w 11978646"/>
              <a:gd name="connsiteY1452" fmla="*/ 1163018 h 2987879"/>
              <a:gd name="connsiteX1453" fmla="*/ 11662169 w 11978646"/>
              <a:gd name="connsiteY1453" fmla="*/ 1175008 h 2987879"/>
              <a:gd name="connsiteX1454" fmla="*/ 11685904 w 11978646"/>
              <a:gd name="connsiteY1454" fmla="*/ 1183401 h 2987879"/>
              <a:gd name="connsiteX1455" fmla="*/ 11630521 w 11978646"/>
              <a:gd name="connsiteY1455" fmla="*/ 1179804 h 2987879"/>
              <a:gd name="connsiteX1456" fmla="*/ 11622609 w 11978646"/>
              <a:gd name="connsiteY1456" fmla="*/ 1170212 h 2987879"/>
              <a:gd name="connsiteX1457" fmla="*/ 11614697 w 11978646"/>
              <a:gd name="connsiteY1457" fmla="*/ 1169013 h 2987879"/>
              <a:gd name="connsiteX1458" fmla="*/ 11630521 w 11978646"/>
              <a:gd name="connsiteY1458" fmla="*/ 1166615 h 2987879"/>
              <a:gd name="connsiteX1459" fmla="*/ 11575138 w 11978646"/>
              <a:gd name="connsiteY1459" fmla="*/ 1161819 h 2987879"/>
              <a:gd name="connsiteX1460" fmla="*/ 11503930 w 11978646"/>
              <a:gd name="connsiteY1460" fmla="*/ 1142636 h 2987879"/>
              <a:gd name="connsiteX1461" fmla="*/ 11496018 w 11978646"/>
              <a:gd name="connsiteY1461" fmla="*/ 1142636 h 2987879"/>
              <a:gd name="connsiteX1462" fmla="*/ 11519754 w 11978646"/>
              <a:gd name="connsiteY1462" fmla="*/ 1154625 h 2987879"/>
              <a:gd name="connsiteX1463" fmla="*/ 11503930 w 11978646"/>
              <a:gd name="connsiteY1463" fmla="*/ 1170212 h 2987879"/>
              <a:gd name="connsiteX1464" fmla="*/ 11535578 w 11978646"/>
              <a:gd name="connsiteY1464" fmla="*/ 1172610 h 2987879"/>
              <a:gd name="connsiteX1465" fmla="*/ 11559314 w 11978646"/>
              <a:gd name="connsiteY1465" fmla="*/ 1183401 h 2987879"/>
              <a:gd name="connsiteX1466" fmla="*/ 11567226 w 11978646"/>
              <a:gd name="connsiteY1466" fmla="*/ 1190595 h 2987879"/>
              <a:gd name="connsiteX1467" fmla="*/ 11527666 w 11978646"/>
              <a:gd name="connsiteY1467" fmla="*/ 1191794 h 2987879"/>
              <a:gd name="connsiteX1468" fmla="*/ 11551402 w 11978646"/>
              <a:gd name="connsiteY1468" fmla="*/ 1201386 h 2987879"/>
              <a:gd name="connsiteX1469" fmla="*/ 11519754 w 11978646"/>
              <a:gd name="connsiteY1469" fmla="*/ 1208580 h 2987879"/>
              <a:gd name="connsiteX1470" fmla="*/ 11527666 w 11978646"/>
              <a:gd name="connsiteY1470" fmla="*/ 1213376 h 2987879"/>
              <a:gd name="connsiteX1471" fmla="*/ 11583050 w 11978646"/>
              <a:gd name="connsiteY1471" fmla="*/ 1218172 h 2987879"/>
              <a:gd name="connsiteX1472" fmla="*/ 11575138 w 11978646"/>
              <a:gd name="connsiteY1472" fmla="*/ 1222968 h 2987879"/>
              <a:gd name="connsiteX1473" fmla="*/ 11606785 w 11978646"/>
              <a:gd name="connsiteY1473" fmla="*/ 1221769 h 2987879"/>
              <a:gd name="connsiteX1474" fmla="*/ 11598873 w 11978646"/>
              <a:gd name="connsiteY1474" fmla="*/ 1222968 h 2987879"/>
              <a:gd name="connsiteX1475" fmla="*/ 11590961 w 11978646"/>
              <a:gd name="connsiteY1475" fmla="*/ 1225366 h 2987879"/>
              <a:gd name="connsiteX1476" fmla="*/ 11614697 w 11978646"/>
              <a:gd name="connsiteY1476" fmla="*/ 1227764 h 2987879"/>
              <a:gd name="connsiteX1477" fmla="*/ 11646345 w 11978646"/>
              <a:gd name="connsiteY1477" fmla="*/ 1219371 h 2987879"/>
              <a:gd name="connsiteX1478" fmla="*/ 11638433 w 11978646"/>
              <a:gd name="connsiteY1478" fmla="*/ 1212177 h 2987879"/>
              <a:gd name="connsiteX1479" fmla="*/ 11662169 w 11978646"/>
              <a:gd name="connsiteY1479" fmla="*/ 1213376 h 2987879"/>
              <a:gd name="connsiteX1480" fmla="*/ 11677993 w 11978646"/>
              <a:gd name="connsiteY1480" fmla="*/ 1212177 h 2987879"/>
              <a:gd name="connsiteX1481" fmla="*/ 11701728 w 11978646"/>
              <a:gd name="connsiteY1481" fmla="*/ 1209779 h 2987879"/>
              <a:gd name="connsiteX1482" fmla="*/ 11691715 w 11978646"/>
              <a:gd name="connsiteY1482" fmla="*/ 1203372 h 2987879"/>
              <a:gd name="connsiteX1483" fmla="*/ 11714729 w 11978646"/>
              <a:gd name="connsiteY1483" fmla="*/ 1202671 h 2987879"/>
              <a:gd name="connsiteX1484" fmla="*/ 11725464 w 11978646"/>
              <a:gd name="connsiteY1484" fmla="*/ 1203784 h 2987879"/>
              <a:gd name="connsiteX1485" fmla="*/ 11693816 w 11978646"/>
              <a:gd name="connsiteY1485" fmla="*/ 1213376 h 2987879"/>
              <a:gd name="connsiteX1486" fmla="*/ 11701728 w 11978646"/>
              <a:gd name="connsiteY1486" fmla="*/ 1215774 h 2987879"/>
              <a:gd name="connsiteX1487" fmla="*/ 11717552 w 11978646"/>
              <a:gd name="connsiteY1487" fmla="*/ 1216973 h 2987879"/>
              <a:gd name="connsiteX1488" fmla="*/ 11741288 w 11978646"/>
              <a:gd name="connsiteY1488" fmla="*/ 1212177 h 2987879"/>
              <a:gd name="connsiteX1489" fmla="*/ 11741288 w 11978646"/>
              <a:gd name="connsiteY1489" fmla="*/ 1201386 h 2987879"/>
              <a:gd name="connsiteX1490" fmla="*/ 11701728 w 11978646"/>
              <a:gd name="connsiteY1490" fmla="*/ 1196590 h 2987879"/>
              <a:gd name="connsiteX1491" fmla="*/ 11709640 w 11978646"/>
              <a:gd name="connsiteY1491" fmla="*/ 1192993 h 2987879"/>
              <a:gd name="connsiteX1492" fmla="*/ 11693816 w 11978646"/>
              <a:gd name="connsiteY1492" fmla="*/ 1188197 h 2987879"/>
              <a:gd name="connsiteX1493" fmla="*/ 11717552 w 11978646"/>
              <a:gd name="connsiteY1493" fmla="*/ 1183401 h 2987879"/>
              <a:gd name="connsiteX1494" fmla="*/ 11725464 w 11978646"/>
              <a:gd name="connsiteY1494" fmla="*/ 1186998 h 2987879"/>
              <a:gd name="connsiteX1495" fmla="*/ 11749200 w 11978646"/>
              <a:gd name="connsiteY1495" fmla="*/ 1196590 h 2987879"/>
              <a:gd name="connsiteX1496" fmla="*/ 11757112 w 11978646"/>
              <a:gd name="connsiteY1496" fmla="*/ 1196590 h 2987879"/>
              <a:gd name="connsiteX1497" fmla="*/ 11765024 w 11978646"/>
              <a:gd name="connsiteY1497" fmla="*/ 1190595 h 2987879"/>
              <a:gd name="connsiteX1498" fmla="*/ 11772936 w 11978646"/>
              <a:gd name="connsiteY1498" fmla="*/ 1188197 h 2987879"/>
              <a:gd name="connsiteX1499" fmla="*/ 11780848 w 11978646"/>
              <a:gd name="connsiteY1499" fmla="*/ 1190595 h 2987879"/>
              <a:gd name="connsiteX1500" fmla="*/ 11772936 w 11978646"/>
              <a:gd name="connsiteY1500" fmla="*/ 1204983 h 2987879"/>
              <a:gd name="connsiteX1501" fmla="*/ 11804583 w 11978646"/>
              <a:gd name="connsiteY1501" fmla="*/ 1214575 h 2987879"/>
              <a:gd name="connsiteX1502" fmla="*/ 11765024 w 11978646"/>
              <a:gd name="connsiteY1502" fmla="*/ 1214575 h 2987879"/>
              <a:gd name="connsiteX1503" fmla="*/ 11796671 w 11978646"/>
              <a:gd name="connsiteY1503" fmla="*/ 1226565 h 2987879"/>
              <a:gd name="connsiteX1504" fmla="*/ 11788759 w 11978646"/>
              <a:gd name="connsiteY1504" fmla="*/ 1237356 h 2987879"/>
              <a:gd name="connsiteX1505" fmla="*/ 11765024 w 11978646"/>
              <a:gd name="connsiteY1505" fmla="*/ 1239754 h 2987879"/>
              <a:gd name="connsiteX1506" fmla="*/ 11780848 w 11978646"/>
              <a:gd name="connsiteY1506" fmla="*/ 1246947 h 2987879"/>
              <a:gd name="connsiteX1507" fmla="*/ 11804583 w 11978646"/>
              <a:gd name="connsiteY1507" fmla="*/ 1250544 h 2987879"/>
              <a:gd name="connsiteX1508" fmla="*/ 11757112 w 11978646"/>
              <a:gd name="connsiteY1508" fmla="*/ 1246947 h 2987879"/>
              <a:gd name="connsiteX1509" fmla="*/ 11733376 w 11978646"/>
              <a:gd name="connsiteY1509" fmla="*/ 1244549 h 2987879"/>
              <a:gd name="connsiteX1510" fmla="*/ 11717552 w 11978646"/>
              <a:gd name="connsiteY1510" fmla="*/ 1245748 h 2987879"/>
              <a:gd name="connsiteX1511" fmla="*/ 11701728 w 11978646"/>
              <a:gd name="connsiteY1511" fmla="*/ 1236157 h 2987879"/>
              <a:gd name="connsiteX1512" fmla="*/ 11685904 w 11978646"/>
              <a:gd name="connsiteY1512" fmla="*/ 1239754 h 2987879"/>
              <a:gd name="connsiteX1513" fmla="*/ 11670081 w 11978646"/>
              <a:gd name="connsiteY1513" fmla="*/ 1227764 h 2987879"/>
              <a:gd name="connsiteX1514" fmla="*/ 11614697 w 11978646"/>
              <a:gd name="connsiteY1514" fmla="*/ 1230162 h 2987879"/>
              <a:gd name="connsiteX1515" fmla="*/ 11606785 w 11978646"/>
              <a:gd name="connsiteY1515" fmla="*/ 1232560 h 2987879"/>
              <a:gd name="connsiteX1516" fmla="*/ 11614697 w 11978646"/>
              <a:gd name="connsiteY1516" fmla="*/ 1234958 h 2987879"/>
              <a:gd name="connsiteX1517" fmla="*/ 11598873 w 11978646"/>
              <a:gd name="connsiteY1517" fmla="*/ 1233759 h 2987879"/>
              <a:gd name="connsiteX1518" fmla="*/ 11559314 w 11978646"/>
              <a:gd name="connsiteY1518" fmla="*/ 1226565 h 2987879"/>
              <a:gd name="connsiteX1519" fmla="*/ 11559314 w 11978646"/>
              <a:gd name="connsiteY1519" fmla="*/ 1224167 h 2987879"/>
              <a:gd name="connsiteX1520" fmla="*/ 11543490 w 11978646"/>
              <a:gd name="connsiteY1520" fmla="*/ 1221769 h 2987879"/>
              <a:gd name="connsiteX1521" fmla="*/ 11535578 w 11978646"/>
              <a:gd name="connsiteY1521" fmla="*/ 1222968 h 2987879"/>
              <a:gd name="connsiteX1522" fmla="*/ 11503930 w 11978646"/>
              <a:gd name="connsiteY1522" fmla="*/ 1216973 h 2987879"/>
              <a:gd name="connsiteX1523" fmla="*/ 11496018 w 11978646"/>
              <a:gd name="connsiteY1523" fmla="*/ 1216973 h 2987879"/>
              <a:gd name="connsiteX1524" fmla="*/ 11503930 w 11978646"/>
              <a:gd name="connsiteY1524" fmla="*/ 1209779 h 2987879"/>
              <a:gd name="connsiteX1525" fmla="*/ 11464371 w 11978646"/>
              <a:gd name="connsiteY1525" fmla="*/ 1204983 h 2987879"/>
              <a:gd name="connsiteX1526" fmla="*/ 11464371 w 11978646"/>
              <a:gd name="connsiteY1526" fmla="*/ 1200187 h 2987879"/>
              <a:gd name="connsiteX1527" fmla="*/ 11440635 w 11978646"/>
              <a:gd name="connsiteY1527" fmla="*/ 1210978 h 2987879"/>
              <a:gd name="connsiteX1528" fmla="*/ 11416899 w 11978646"/>
              <a:gd name="connsiteY1528" fmla="*/ 1209779 h 2987879"/>
              <a:gd name="connsiteX1529" fmla="*/ 11401075 w 11978646"/>
              <a:gd name="connsiteY1529" fmla="*/ 1195391 h 2987879"/>
              <a:gd name="connsiteX1530" fmla="*/ 11385252 w 11978646"/>
              <a:gd name="connsiteY1530" fmla="*/ 1201386 h 2987879"/>
              <a:gd name="connsiteX1531" fmla="*/ 11369428 w 11978646"/>
              <a:gd name="connsiteY1531" fmla="*/ 1195391 h 2987879"/>
              <a:gd name="connsiteX1532" fmla="*/ 11369428 w 11978646"/>
              <a:gd name="connsiteY1532" fmla="*/ 1198988 h 2987879"/>
              <a:gd name="connsiteX1533" fmla="*/ 11345692 w 11978646"/>
              <a:gd name="connsiteY1533" fmla="*/ 1192993 h 2987879"/>
              <a:gd name="connsiteX1534" fmla="*/ 11345692 w 11978646"/>
              <a:gd name="connsiteY1534" fmla="*/ 1189396 h 2987879"/>
              <a:gd name="connsiteX1535" fmla="*/ 11321956 w 11978646"/>
              <a:gd name="connsiteY1535" fmla="*/ 1186998 h 2987879"/>
              <a:gd name="connsiteX1536" fmla="*/ 11321956 w 11978646"/>
              <a:gd name="connsiteY1536" fmla="*/ 1198988 h 2987879"/>
              <a:gd name="connsiteX1537" fmla="*/ 11282397 w 11978646"/>
              <a:gd name="connsiteY1537" fmla="*/ 1190595 h 2987879"/>
              <a:gd name="connsiteX1538" fmla="*/ 11258661 w 11978646"/>
              <a:gd name="connsiteY1538" fmla="*/ 1190595 h 2987879"/>
              <a:gd name="connsiteX1539" fmla="*/ 11274485 w 11978646"/>
              <a:gd name="connsiteY1539" fmla="*/ 1209779 h 2987879"/>
              <a:gd name="connsiteX1540" fmla="*/ 11250749 w 11978646"/>
              <a:gd name="connsiteY1540" fmla="*/ 1218172 h 2987879"/>
              <a:gd name="connsiteX1541" fmla="*/ 11234925 w 11978646"/>
              <a:gd name="connsiteY1541" fmla="*/ 1213376 h 2987879"/>
              <a:gd name="connsiteX1542" fmla="*/ 11227013 w 11978646"/>
              <a:gd name="connsiteY1542" fmla="*/ 1213376 h 2987879"/>
              <a:gd name="connsiteX1543" fmla="*/ 11227013 w 11978646"/>
              <a:gd name="connsiteY1543" fmla="*/ 1202585 h 2987879"/>
              <a:gd name="connsiteX1544" fmla="*/ 11203277 w 11978646"/>
              <a:gd name="connsiteY1544" fmla="*/ 1204983 h 2987879"/>
              <a:gd name="connsiteX1545" fmla="*/ 11203277 w 11978646"/>
              <a:gd name="connsiteY1545" fmla="*/ 1203784 h 2987879"/>
              <a:gd name="connsiteX1546" fmla="*/ 11242837 w 11978646"/>
              <a:gd name="connsiteY1546" fmla="*/ 1200187 h 2987879"/>
              <a:gd name="connsiteX1547" fmla="*/ 11227013 w 11978646"/>
              <a:gd name="connsiteY1547" fmla="*/ 1184600 h 2987879"/>
              <a:gd name="connsiteX1548" fmla="*/ 11203277 w 11978646"/>
              <a:gd name="connsiteY1548" fmla="*/ 1186998 h 2987879"/>
              <a:gd name="connsiteX1549" fmla="*/ 11203277 w 11978646"/>
              <a:gd name="connsiteY1549" fmla="*/ 1181003 h 2987879"/>
              <a:gd name="connsiteX1550" fmla="*/ 11219101 w 11978646"/>
              <a:gd name="connsiteY1550" fmla="*/ 1181003 h 2987879"/>
              <a:gd name="connsiteX1551" fmla="*/ 11179542 w 11978646"/>
              <a:gd name="connsiteY1551" fmla="*/ 1167814 h 2987879"/>
              <a:gd name="connsiteX1552" fmla="*/ 11163718 w 11978646"/>
              <a:gd name="connsiteY1552" fmla="*/ 1167814 h 2987879"/>
              <a:gd name="connsiteX1553" fmla="*/ 11155806 w 11978646"/>
              <a:gd name="connsiteY1553" fmla="*/ 1179804 h 2987879"/>
              <a:gd name="connsiteX1554" fmla="*/ 11132070 w 11978646"/>
              <a:gd name="connsiteY1554" fmla="*/ 1166615 h 2987879"/>
              <a:gd name="connsiteX1555" fmla="*/ 11108334 w 11978646"/>
              <a:gd name="connsiteY1555" fmla="*/ 1170212 h 2987879"/>
              <a:gd name="connsiteX1556" fmla="*/ 11108334 w 11978646"/>
              <a:gd name="connsiteY1556" fmla="*/ 1169013 h 2987879"/>
              <a:gd name="connsiteX1557" fmla="*/ 11108334 w 11978646"/>
              <a:gd name="connsiteY1557" fmla="*/ 1164217 h 2987879"/>
              <a:gd name="connsiteX1558" fmla="*/ 11116246 w 11978646"/>
              <a:gd name="connsiteY1558" fmla="*/ 1167814 h 2987879"/>
              <a:gd name="connsiteX1559" fmla="*/ 11132070 w 11978646"/>
              <a:gd name="connsiteY1559" fmla="*/ 1159421 h 2987879"/>
              <a:gd name="connsiteX1560" fmla="*/ 11116246 w 11978646"/>
              <a:gd name="connsiteY1560" fmla="*/ 1159421 h 2987879"/>
              <a:gd name="connsiteX1561" fmla="*/ 11108334 w 11978646"/>
              <a:gd name="connsiteY1561" fmla="*/ 1159421 h 2987879"/>
              <a:gd name="connsiteX1562" fmla="*/ 11084599 w 11978646"/>
              <a:gd name="connsiteY1562" fmla="*/ 1159421 h 2987879"/>
              <a:gd name="connsiteX1563" fmla="*/ 11100422 w 11978646"/>
              <a:gd name="connsiteY1563" fmla="*/ 1154625 h 2987879"/>
              <a:gd name="connsiteX1564" fmla="*/ 11108334 w 11978646"/>
              <a:gd name="connsiteY1564" fmla="*/ 1153426 h 2987879"/>
              <a:gd name="connsiteX1565" fmla="*/ 11108334 w 11978646"/>
              <a:gd name="connsiteY1565" fmla="*/ 1134243 h 2987879"/>
              <a:gd name="connsiteX1566" fmla="*/ 11060863 w 11978646"/>
              <a:gd name="connsiteY1566" fmla="*/ 1136641 h 2987879"/>
              <a:gd name="connsiteX1567" fmla="*/ 11052951 w 11978646"/>
              <a:gd name="connsiteY1567" fmla="*/ 1131845 h 2987879"/>
              <a:gd name="connsiteX1568" fmla="*/ 11037127 w 11978646"/>
              <a:gd name="connsiteY1568" fmla="*/ 1131845 h 2987879"/>
              <a:gd name="connsiteX1569" fmla="*/ 11021303 w 11978646"/>
              <a:gd name="connsiteY1569" fmla="*/ 1134243 h 2987879"/>
              <a:gd name="connsiteX1570" fmla="*/ 11029215 w 11978646"/>
              <a:gd name="connsiteY1570" fmla="*/ 1134243 h 2987879"/>
              <a:gd name="connsiteX1571" fmla="*/ 11021303 w 11978646"/>
              <a:gd name="connsiteY1571" fmla="*/ 1135442 h 2987879"/>
              <a:gd name="connsiteX1572" fmla="*/ 11084599 w 11978646"/>
              <a:gd name="connsiteY1572" fmla="*/ 1149829 h 2987879"/>
              <a:gd name="connsiteX1573" fmla="*/ 11084599 w 11978646"/>
              <a:gd name="connsiteY1573" fmla="*/ 1152227 h 2987879"/>
              <a:gd name="connsiteX1574" fmla="*/ 11060863 w 11978646"/>
              <a:gd name="connsiteY1574" fmla="*/ 1149829 h 2987879"/>
              <a:gd name="connsiteX1575" fmla="*/ 11045039 w 11978646"/>
              <a:gd name="connsiteY1575" fmla="*/ 1155824 h 2987879"/>
              <a:gd name="connsiteX1576" fmla="*/ 11052951 w 11978646"/>
              <a:gd name="connsiteY1576" fmla="*/ 1160620 h 2987879"/>
              <a:gd name="connsiteX1577" fmla="*/ 11068775 w 11978646"/>
              <a:gd name="connsiteY1577" fmla="*/ 1164217 h 2987879"/>
              <a:gd name="connsiteX1578" fmla="*/ 11052951 w 11978646"/>
              <a:gd name="connsiteY1578" fmla="*/ 1167814 h 2987879"/>
              <a:gd name="connsiteX1579" fmla="*/ 11060863 w 11978646"/>
              <a:gd name="connsiteY1579" fmla="*/ 1175008 h 2987879"/>
              <a:gd name="connsiteX1580" fmla="*/ 11084599 w 11978646"/>
              <a:gd name="connsiteY1580" fmla="*/ 1176207 h 2987879"/>
              <a:gd name="connsiteX1581" fmla="*/ 11084599 w 11978646"/>
              <a:gd name="connsiteY1581" fmla="*/ 1186998 h 2987879"/>
              <a:gd name="connsiteX1582" fmla="*/ 11124158 w 11978646"/>
              <a:gd name="connsiteY1582" fmla="*/ 1202585 h 2987879"/>
              <a:gd name="connsiteX1583" fmla="*/ 11163718 w 11978646"/>
              <a:gd name="connsiteY1583" fmla="*/ 1204983 h 2987879"/>
              <a:gd name="connsiteX1584" fmla="*/ 11147894 w 11978646"/>
              <a:gd name="connsiteY1584" fmla="*/ 1214575 h 2987879"/>
              <a:gd name="connsiteX1585" fmla="*/ 11179542 w 11978646"/>
              <a:gd name="connsiteY1585" fmla="*/ 1221769 h 2987879"/>
              <a:gd name="connsiteX1586" fmla="*/ 11171630 w 11978646"/>
              <a:gd name="connsiteY1586" fmla="*/ 1221769 h 2987879"/>
              <a:gd name="connsiteX1587" fmla="*/ 11179542 w 11978646"/>
              <a:gd name="connsiteY1587" fmla="*/ 1222968 h 2987879"/>
              <a:gd name="connsiteX1588" fmla="*/ 11227013 w 11978646"/>
              <a:gd name="connsiteY1588" fmla="*/ 1221769 h 2987879"/>
              <a:gd name="connsiteX1589" fmla="*/ 11227013 w 11978646"/>
              <a:gd name="connsiteY1589" fmla="*/ 1225366 h 2987879"/>
              <a:gd name="connsiteX1590" fmla="*/ 11227013 w 11978646"/>
              <a:gd name="connsiteY1590" fmla="*/ 1227764 h 2987879"/>
              <a:gd name="connsiteX1591" fmla="*/ 11203277 w 11978646"/>
              <a:gd name="connsiteY1591" fmla="*/ 1225366 h 2987879"/>
              <a:gd name="connsiteX1592" fmla="*/ 11179542 w 11978646"/>
              <a:gd name="connsiteY1592" fmla="*/ 1237356 h 2987879"/>
              <a:gd name="connsiteX1593" fmla="*/ 11163718 w 11978646"/>
              <a:gd name="connsiteY1593" fmla="*/ 1238555 h 2987879"/>
              <a:gd name="connsiteX1594" fmla="*/ 11179542 w 11978646"/>
              <a:gd name="connsiteY1594" fmla="*/ 1244549 h 2987879"/>
              <a:gd name="connsiteX1595" fmla="*/ 11227013 w 11978646"/>
              <a:gd name="connsiteY1595" fmla="*/ 1254141 h 2987879"/>
              <a:gd name="connsiteX1596" fmla="*/ 11227013 w 11978646"/>
              <a:gd name="connsiteY1596" fmla="*/ 1256539 h 2987879"/>
              <a:gd name="connsiteX1597" fmla="*/ 11250749 w 11978646"/>
              <a:gd name="connsiteY1597" fmla="*/ 1260136 h 2987879"/>
              <a:gd name="connsiteX1598" fmla="*/ 11227013 w 11978646"/>
              <a:gd name="connsiteY1598" fmla="*/ 1267330 h 2987879"/>
              <a:gd name="connsiteX1599" fmla="*/ 11227013 w 11978646"/>
              <a:gd name="connsiteY1599" fmla="*/ 1272126 h 2987879"/>
              <a:gd name="connsiteX1600" fmla="*/ 11266573 w 11978646"/>
              <a:gd name="connsiteY1600" fmla="*/ 1279320 h 2987879"/>
              <a:gd name="connsiteX1601" fmla="*/ 11282397 w 11978646"/>
              <a:gd name="connsiteY1601" fmla="*/ 1279320 h 2987879"/>
              <a:gd name="connsiteX1602" fmla="*/ 11290308 w 11978646"/>
              <a:gd name="connsiteY1602" fmla="*/ 1285315 h 2987879"/>
              <a:gd name="connsiteX1603" fmla="*/ 11321956 w 11978646"/>
              <a:gd name="connsiteY1603" fmla="*/ 1282917 h 2987879"/>
              <a:gd name="connsiteX1604" fmla="*/ 11321956 w 11978646"/>
              <a:gd name="connsiteY1604" fmla="*/ 1288912 h 2987879"/>
              <a:gd name="connsiteX1605" fmla="*/ 11369428 w 11978646"/>
              <a:gd name="connsiteY1605" fmla="*/ 1297305 h 2987879"/>
              <a:gd name="connsiteX1606" fmla="*/ 11385252 w 11978646"/>
              <a:gd name="connsiteY1606" fmla="*/ 1304499 h 2987879"/>
              <a:gd name="connsiteX1607" fmla="*/ 11424811 w 11978646"/>
              <a:gd name="connsiteY1607" fmla="*/ 1309295 h 2987879"/>
              <a:gd name="connsiteX1608" fmla="*/ 11440635 w 11978646"/>
              <a:gd name="connsiteY1608" fmla="*/ 1312892 h 2987879"/>
              <a:gd name="connsiteX1609" fmla="*/ 11408987 w 11978646"/>
              <a:gd name="connsiteY1609" fmla="*/ 1312892 h 2987879"/>
              <a:gd name="connsiteX1610" fmla="*/ 11385252 w 11978646"/>
              <a:gd name="connsiteY1610" fmla="*/ 1309295 h 2987879"/>
              <a:gd name="connsiteX1611" fmla="*/ 11361516 w 11978646"/>
              <a:gd name="connsiteY1611" fmla="*/ 1316489 h 2987879"/>
              <a:gd name="connsiteX1612" fmla="*/ 11385252 w 11978646"/>
              <a:gd name="connsiteY1612" fmla="*/ 1323683 h 2987879"/>
              <a:gd name="connsiteX1613" fmla="*/ 11369428 w 11978646"/>
              <a:gd name="connsiteY1613" fmla="*/ 1322484 h 2987879"/>
              <a:gd name="connsiteX1614" fmla="*/ 11321956 w 11978646"/>
              <a:gd name="connsiteY1614" fmla="*/ 1329678 h 2987879"/>
              <a:gd name="connsiteX1615" fmla="*/ 11290308 w 11978646"/>
              <a:gd name="connsiteY1615" fmla="*/ 1335673 h 2987879"/>
              <a:gd name="connsiteX1616" fmla="*/ 11306132 w 11978646"/>
              <a:gd name="connsiteY1616" fmla="*/ 1338071 h 2987879"/>
              <a:gd name="connsiteX1617" fmla="*/ 11282397 w 11978646"/>
              <a:gd name="connsiteY1617" fmla="*/ 1340469 h 2987879"/>
              <a:gd name="connsiteX1618" fmla="*/ 11321956 w 11978646"/>
              <a:gd name="connsiteY1618" fmla="*/ 1345264 h 2987879"/>
              <a:gd name="connsiteX1619" fmla="*/ 11361516 w 11978646"/>
              <a:gd name="connsiteY1619" fmla="*/ 1345264 h 2987879"/>
              <a:gd name="connsiteX1620" fmla="*/ 11361516 w 11978646"/>
              <a:gd name="connsiteY1620" fmla="*/ 1339270 h 2987879"/>
              <a:gd name="connsiteX1621" fmla="*/ 11385252 w 11978646"/>
              <a:gd name="connsiteY1621" fmla="*/ 1342867 h 2987879"/>
              <a:gd name="connsiteX1622" fmla="*/ 11401075 w 11978646"/>
              <a:gd name="connsiteY1622" fmla="*/ 1330877 h 2987879"/>
              <a:gd name="connsiteX1623" fmla="*/ 11408987 w 11978646"/>
              <a:gd name="connsiteY1623" fmla="*/ 1329678 h 2987879"/>
              <a:gd name="connsiteX1624" fmla="*/ 11424811 w 11978646"/>
              <a:gd name="connsiteY1624" fmla="*/ 1329678 h 2987879"/>
              <a:gd name="connsiteX1625" fmla="*/ 11456459 w 11978646"/>
              <a:gd name="connsiteY1625" fmla="*/ 1336872 h 2987879"/>
              <a:gd name="connsiteX1626" fmla="*/ 11488106 w 11978646"/>
              <a:gd name="connsiteY1626" fmla="*/ 1340469 h 2987879"/>
              <a:gd name="connsiteX1627" fmla="*/ 11496018 w 11978646"/>
              <a:gd name="connsiteY1627" fmla="*/ 1344065 h 2987879"/>
              <a:gd name="connsiteX1628" fmla="*/ 11488106 w 11978646"/>
              <a:gd name="connsiteY1628" fmla="*/ 1342867 h 2987879"/>
              <a:gd name="connsiteX1629" fmla="*/ 11622609 w 11978646"/>
              <a:gd name="connsiteY1629" fmla="*/ 1370443 h 2987879"/>
              <a:gd name="connsiteX1630" fmla="*/ 11701728 w 11978646"/>
              <a:gd name="connsiteY1630" fmla="*/ 1387229 h 2987879"/>
              <a:gd name="connsiteX1631" fmla="*/ 11701728 w 11978646"/>
              <a:gd name="connsiteY1631" fmla="*/ 1388428 h 2987879"/>
              <a:gd name="connsiteX1632" fmla="*/ 11662169 w 11978646"/>
              <a:gd name="connsiteY1632" fmla="*/ 1383632 h 2987879"/>
              <a:gd name="connsiteX1633" fmla="*/ 11654257 w 11978646"/>
              <a:gd name="connsiteY1633" fmla="*/ 1381234 h 2987879"/>
              <a:gd name="connsiteX1634" fmla="*/ 11654257 w 11978646"/>
              <a:gd name="connsiteY1634" fmla="*/ 1388428 h 2987879"/>
              <a:gd name="connsiteX1635" fmla="*/ 11646345 w 11978646"/>
              <a:gd name="connsiteY1635" fmla="*/ 1392025 h 2987879"/>
              <a:gd name="connsiteX1636" fmla="*/ 11670081 w 11978646"/>
              <a:gd name="connsiteY1636" fmla="*/ 1392025 h 2987879"/>
              <a:gd name="connsiteX1637" fmla="*/ 11677993 w 11978646"/>
              <a:gd name="connsiteY1637" fmla="*/ 1400418 h 2987879"/>
              <a:gd name="connsiteX1638" fmla="*/ 11685904 w 11978646"/>
              <a:gd name="connsiteY1638" fmla="*/ 1400418 h 2987879"/>
              <a:gd name="connsiteX1639" fmla="*/ 11701728 w 11978646"/>
              <a:gd name="connsiteY1639" fmla="*/ 1396821 h 2987879"/>
              <a:gd name="connsiteX1640" fmla="*/ 11757112 w 11978646"/>
              <a:gd name="connsiteY1640" fmla="*/ 1412408 h 2987879"/>
              <a:gd name="connsiteX1641" fmla="*/ 11796671 w 11978646"/>
              <a:gd name="connsiteY1641" fmla="*/ 1412408 h 2987879"/>
              <a:gd name="connsiteX1642" fmla="*/ 11820407 w 11978646"/>
              <a:gd name="connsiteY1642" fmla="*/ 1422000 h 2987879"/>
              <a:gd name="connsiteX1643" fmla="*/ 11836231 w 11978646"/>
              <a:gd name="connsiteY1643" fmla="*/ 1423199 h 2987879"/>
              <a:gd name="connsiteX1644" fmla="*/ 11931174 w 11978646"/>
              <a:gd name="connsiteY1644" fmla="*/ 1447178 h 2987879"/>
              <a:gd name="connsiteX1645" fmla="*/ 11923262 w 11978646"/>
              <a:gd name="connsiteY1645" fmla="*/ 1448377 h 2987879"/>
              <a:gd name="connsiteX1646" fmla="*/ 11978646 w 11978646"/>
              <a:gd name="connsiteY1646" fmla="*/ 1463964 h 2987879"/>
              <a:gd name="connsiteX1647" fmla="*/ 11923262 w 11978646"/>
              <a:gd name="connsiteY1647" fmla="*/ 1463964 h 2987879"/>
              <a:gd name="connsiteX1648" fmla="*/ 11883702 w 11978646"/>
              <a:gd name="connsiteY1648" fmla="*/ 1468760 h 2987879"/>
              <a:gd name="connsiteX1649" fmla="*/ 11875791 w 11978646"/>
              <a:gd name="connsiteY1649" fmla="*/ 1461566 h 2987879"/>
              <a:gd name="connsiteX1650" fmla="*/ 11859967 w 11978646"/>
              <a:gd name="connsiteY1650" fmla="*/ 1459168 h 2987879"/>
              <a:gd name="connsiteX1651" fmla="*/ 11875791 w 11978646"/>
              <a:gd name="connsiteY1651" fmla="*/ 1457969 h 2987879"/>
              <a:gd name="connsiteX1652" fmla="*/ 11828319 w 11978646"/>
              <a:gd name="connsiteY1652" fmla="*/ 1449576 h 2987879"/>
              <a:gd name="connsiteX1653" fmla="*/ 11820407 w 11978646"/>
              <a:gd name="connsiteY1653" fmla="*/ 1444781 h 2987879"/>
              <a:gd name="connsiteX1654" fmla="*/ 11796671 w 11978646"/>
              <a:gd name="connsiteY1654" fmla="*/ 1454372 h 2987879"/>
              <a:gd name="connsiteX1655" fmla="*/ 11780848 w 11978646"/>
              <a:gd name="connsiteY1655" fmla="*/ 1447178 h 2987879"/>
              <a:gd name="connsiteX1656" fmla="*/ 11757112 w 11978646"/>
              <a:gd name="connsiteY1656" fmla="*/ 1439985 h 2987879"/>
              <a:gd name="connsiteX1657" fmla="*/ 11788759 w 11978646"/>
              <a:gd name="connsiteY1657" fmla="*/ 1443582 h 2987879"/>
              <a:gd name="connsiteX1658" fmla="*/ 11804583 w 11978646"/>
              <a:gd name="connsiteY1658" fmla="*/ 1437587 h 2987879"/>
              <a:gd name="connsiteX1659" fmla="*/ 11772936 w 11978646"/>
              <a:gd name="connsiteY1659" fmla="*/ 1435189 h 2987879"/>
              <a:gd name="connsiteX1660" fmla="*/ 11780848 w 11978646"/>
              <a:gd name="connsiteY1660" fmla="*/ 1431592 h 2987879"/>
              <a:gd name="connsiteX1661" fmla="*/ 11772936 w 11978646"/>
              <a:gd name="connsiteY1661" fmla="*/ 1429194 h 2987879"/>
              <a:gd name="connsiteX1662" fmla="*/ 11733376 w 11978646"/>
              <a:gd name="connsiteY1662" fmla="*/ 1435189 h 2987879"/>
              <a:gd name="connsiteX1663" fmla="*/ 11701728 w 11978646"/>
              <a:gd name="connsiteY1663" fmla="*/ 1427995 h 2987879"/>
              <a:gd name="connsiteX1664" fmla="*/ 11677993 w 11978646"/>
              <a:gd name="connsiteY1664" fmla="*/ 1439985 h 2987879"/>
              <a:gd name="connsiteX1665" fmla="*/ 11677993 w 11978646"/>
              <a:gd name="connsiteY1665" fmla="*/ 1442383 h 2987879"/>
              <a:gd name="connsiteX1666" fmla="*/ 11646345 w 11978646"/>
              <a:gd name="connsiteY1666" fmla="*/ 1444781 h 2987879"/>
              <a:gd name="connsiteX1667" fmla="*/ 11606785 w 11978646"/>
              <a:gd name="connsiteY1667" fmla="*/ 1447178 h 2987879"/>
              <a:gd name="connsiteX1668" fmla="*/ 11559314 w 11978646"/>
              <a:gd name="connsiteY1668" fmla="*/ 1447178 h 2987879"/>
              <a:gd name="connsiteX1669" fmla="*/ 11543490 w 11978646"/>
              <a:gd name="connsiteY1669" fmla="*/ 1447178 h 2987879"/>
              <a:gd name="connsiteX1670" fmla="*/ 11535578 w 11978646"/>
              <a:gd name="connsiteY1670" fmla="*/ 1445980 h 2987879"/>
              <a:gd name="connsiteX1671" fmla="*/ 11567226 w 11978646"/>
              <a:gd name="connsiteY1671" fmla="*/ 1442383 h 2987879"/>
              <a:gd name="connsiteX1672" fmla="*/ 11583050 w 11978646"/>
              <a:gd name="connsiteY1672" fmla="*/ 1435189 h 2987879"/>
              <a:gd name="connsiteX1673" fmla="*/ 11535578 w 11978646"/>
              <a:gd name="connsiteY1673" fmla="*/ 1424398 h 2987879"/>
              <a:gd name="connsiteX1674" fmla="*/ 11598873 w 11978646"/>
              <a:gd name="connsiteY1674" fmla="*/ 1427995 h 2987879"/>
              <a:gd name="connsiteX1675" fmla="*/ 11575138 w 11978646"/>
              <a:gd name="connsiteY1675" fmla="*/ 1417204 h 2987879"/>
              <a:gd name="connsiteX1676" fmla="*/ 11535578 w 11978646"/>
              <a:gd name="connsiteY1676" fmla="*/ 1413607 h 2987879"/>
              <a:gd name="connsiteX1677" fmla="*/ 11527666 w 11978646"/>
              <a:gd name="connsiteY1677" fmla="*/ 1407612 h 2987879"/>
              <a:gd name="connsiteX1678" fmla="*/ 11480195 w 11978646"/>
              <a:gd name="connsiteY1678" fmla="*/ 1406413 h 2987879"/>
              <a:gd name="connsiteX1679" fmla="*/ 11440635 w 11978646"/>
              <a:gd name="connsiteY1679" fmla="*/ 1388428 h 2987879"/>
              <a:gd name="connsiteX1680" fmla="*/ 11377340 w 11978646"/>
              <a:gd name="connsiteY1680" fmla="*/ 1382433 h 2987879"/>
              <a:gd name="connsiteX1681" fmla="*/ 11337780 w 11978646"/>
              <a:gd name="connsiteY1681" fmla="*/ 1368045 h 2987879"/>
              <a:gd name="connsiteX1682" fmla="*/ 11282397 w 11978646"/>
              <a:gd name="connsiteY1682" fmla="*/ 1364448 h 2987879"/>
              <a:gd name="connsiteX1683" fmla="*/ 11250749 w 11978646"/>
              <a:gd name="connsiteY1683" fmla="*/ 1356056 h 2987879"/>
              <a:gd name="connsiteX1684" fmla="*/ 11258661 w 11978646"/>
              <a:gd name="connsiteY1684" fmla="*/ 1352459 h 2987879"/>
              <a:gd name="connsiteX1685" fmla="*/ 11250749 w 11978646"/>
              <a:gd name="connsiteY1685" fmla="*/ 1351260 h 2987879"/>
              <a:gd name="connsiteX1686" fmla="*/ 11203277 w 11978646"/>
              <a:gd name="connsiteY1686" fmla="*/ 1347663 h 2987879"/>
              <a:gd name="connsiteX1687" fmla="*/ 11171630 w 11978646"/>
              <a:gd name="connsiteY1687" fmla="*/ 1344065 h 2987879"/>
              <a:gd name="connsiteX1688" fmla="*/ 11171630 w 11978646"/>
              <a:gd name="connsiteY1688" fmla="*/ 1334474 h 2987879"/>
              <a:gd name="connsiteX1689" fmla="*/ 11124158 w 11978646"/>
              <a:gd name="connsiteY1689" fmla="*/ 1328479 h 2987879"/>
              <a:gd name="connsiteX1690" fmla="*/ 11084599 w 11978646"/>
              <a:gd name="connsiteY1690" fmla="*/ 1329678 h 2987879"/>
              <a:gd name="connsiteX1691" fmla="*/ 11068775 w 11978646"/>
              <a:gd name="connsiteY1691" fmla="*/ 1323683 h 2987879"/>
              <a:gd name="connsiteX1692" fmla="*/ 10973832 w 11978646"/>
              <a:gd name="connsiteY1692" fmla="*/ 1311693 h 2987879"/>
              <a:gd name="connsiteX1693" fmla="*/ 10965920 w 11978646"/>
              <a:gd name="connsiteY1693" fmla="*/ 1308096 h 2987879"/>
              <a:gd name="connsiteX1694" fmla="*/ 10926360 w 11978646"/>
              <a:gd name="connsiteY1694" fmla="*/ 1305698 h 2987879"/>
              <a:gd name="connsiteX1695" fmla="*/ 10910536 w 11978646"/>
              <a:gd name="connsiteY1695" fmla="*/ 1308096 h 2987879"/>
              <a:gd name="connsiteX1696" fmla="*/ 10910536 w 11978646"/>
              <a:gd name="connsiteY1696" fmla="*/ 1314091 h 2987879"/>
              <a:gd name="connsiteX1697" fmla="*/ 10894712 w 11978646"/>
              <a:gd name="connsiteY1697" fmla="*/ 1311693 h 2987879"/>
              <a:gd name="connsiteX1698" fmla="*/ 10847241 w 11978646"/>
              <a:gd name="connsiteY1698" fmla="*/ 1304499 h 2987879"/>
              <a:gd name="connsiteX1699" fmla="*/ 10815593 w 11978646"/>
              <a:gd name="connsiteY1699" fmla="*/ 1302101 h 2987879"/>
              <a:gd name="connsiteX1700" fmla="*/ 10823505 w 11978646"/>
              <a:gd name="connsiteY1700" fmla="*/ 1299703 h 2987879"/>
              <a:gd name="connsiteX1701" fmla="*/ 10776034 w 11978646"/>
              <a:gd name="connsiteY1701" fmla="*/ 1291310 h 2987879"/>
              <a:gd name="connsiteX1702" fmla="*/ 10783946 w 11978646"/>
              <a:gd name="connsiteY1702" fmla="*/ 1286514 h 2987879"/>
              <a:gd name="connsiteX1703" fmla="*/ 10791858 w 11978646"/>
              <a:gd name="connsiteY1703" fmla="*/ 1284116 h 2987879"/>
              <a:gd name="connsiteX1704" fmla="*/ 10744386 w 11978646"/>
              <a:gd name="connsiteY1704" fmla="*/ 1280519 h 2987879"/>
              <a:gd name="connsiteX1705" fmla="*/ 10760210 w 11978646"/>
              <a:gd name="connsiteY1705" fmla="*/ 1287713 h 2987879"/>
              <a:gd name="connsiteX1706" fmla="*/ 10744386 w 11978646"/>
              <a:gd name="connsiteY1706" fmla="*/ 1288912 h 2987879"/>
              <a:gd name="connsiteX1707" fmla="*/ 10728562 w 11978646"/>
              <a:gd name="connsiteY1707" fmla="*/ 1290111 h 2987879"/>
              <a:gd name="connsiteX1708" fmla="*/ 10712738 w 11978646"/>
              <a:gd name="connsiteY1708" fmla="*/ 1286514 h 2987879"/>
              <a:gd name="connsiteX1709" fmla="*/ 10696914 w 11978646"/>
              <a:gd name="connsiteY1709" fmla="*/ 1290111 h 2987879"/>
              <a:gd name="connsiteX1710" fmla="*/ 10681091 w 11978646"/>
              <a:gd name="connsiteY1710" fmla="*/ 1288912 h 2987879"/>
              <a:gd name="connsiteX1711" fmla="*/ 10689003 w 11978646"/>
              <a:gd name="connsiteY1711" fmla="*/ 1294907 h 2987879"/>
              <a:gd name="connsiteX1712" fmla="*/ 10704826 w 11978646"/>
              <a:gd name="connsiteY1712" fmla="*/ 1297305 h 2987879"/>
              <a:gd name="connsiteX1713" fmla="*/ 10696914 w 11978646"/>
              <a:gd name="connsiteY1713" fmla="*/ 1298504 h 2987879"/>
              <a:gd name="connsiteX1714" fmla="*/ 10673179 w 11978646"/>
              <a:gd name="connsiteY1714" fmla="*/ 1293708 h 2987879"/>
              <a:gd name="connsiteX1715" fmla="*/ 10657355 w 11978646"/>
              <a:gd name="connsiteY1715" fmla="*/ 1296106 h 2987879"/>
              <a:gd name="connsiteX1716" fmla="*/ 10641531 w 11978646"/>
              <a:gd name="connsiteY1716" fmla="*/ 1291310 h 2987879"/>
              <a:gd name="connsiteX1717" fmla="*/ 10633619 w 11978646"/>
              <a:gd name="connsiteY1717" fmla="*/ 1292509 h 2987879"/>
              <a:gd name="connsiteX1718" fmla="*/ 10657355 w 11978646"/>
              <a:gd name="connsiteY1718" fmla="*/ 1287713 h 2987879"/>
              <a:gd name="connsiteX1719" fmla="*/ 10609883 w 11978646"/>
              <a:gd name="connsiteY1719" fmla="*/ 1287713 h 2987879"/>
              <a:gd name="connsiteX1720" fmla="*/ 10578236 w 11978646"/>
              <a:gd name="connsiteY1720" fmla="*/ 1279320 h 2987879"/>
              <a:gd name="connsiteX1721" fmla="*/ 10586148 w 11978646"/>
              <a:gd name="connsiteY1721" fmla="*/ 1274524 h 2987879"/>
              <a:gd name="connsiteX1722" fmla="*/ 10538676 w 11978646"/>
              <a:gd name="connsiteY1722" fmla="*/ 1266131 h 2987879"/>
              <a:gd name="connsiteX1723" fmla="*/ 10514940 w 11978646"/>
              <a:gd name="connsiteY1723" fmla="*/ 1266131 h 2987879"/>
              <a:gd name="connsiteX1724" fmla="*/ 10499116 w 11978646"/>
              <a:gd name="connsiteY1724" fmla="*/ 1256539 h 2987879"/>
              <a:gd name="connsiteX1725" fmla="*/ 10475381 w 11978646"/>
              <a:gd name="connsiteY1725" fmla="*/ 1254141 h 2987879"/>
              <a:gd name="connsiteX1726" fmla="*/ 10459557 w 11978646"/>
              <a:gd name="connsiteY1726" fmla="*/ 1255340 h 2987879"/>
              <a:gd name="connsiteX1727" fmla="*/ 10404174 w 11978646"/>
              <a:gd name="connsiteY1727" fmla="*/ 1243350 h 2987879"/>
              <a:gd name="connsiteX1728" fmla="*/ 10435821 w 11978646"/>
              <a:gd name="connsiteY1728" fmla="*/ 1237356 h 2987879"/>
              <a:gd name="connsiteX1729" fmla="*/ 10380438 w 11978646"/>
              <a:gd name="connsiteY1729" fmla="*/ 1227764 h 2987879"/>
              <a:gd name="connsiteX1730" fmla="*/ 10364614 w 11978646"/>
              <a:gd name="connsiteY1730" fmla="*/ 1230162 h 2987879"/>
              <a:gd name="connsiteX1731" fmla="*/ 10358680 w 11978646"/>
              <a:gd name="connsiteY1731" fmla="*/ 1227464 h 2987879"/>
              <a:gd name="connsiteX1732" fmla="*/ 10358680 w 11978646"/>
              <a:gd name="connsiteY1732" fmla="*/ 1227464 h 2987879"/>
              <a:gd name="connsiteX1733" fmla="*/ 10372526 w 11978646"/>
              <a:gd name="connsiteY1733" fmla="*/ 1225366 h 2987879"/>
              <a:gd name="connsiteX1734" fmla="*/ 10348790 w 11978646"/>
              <a:gd name="connsiteY1734" fmla="*/ 1221769 h 2987879"/>
              <a:gd name="connsiteX1735" fmla="*/ 10332966 w 11978646"/>
              <a:gd name="connsiteY1735" fmla="*/ 1221769 h 2987879"/>
              <a:gd name="connsiteX1736" fmla="*/ 10332966 w 11978646"/>
              <a:gd name="connsiteY1736" fmla="*/ 1226565 h 2987879"/>
              <a:gd name="connsiteX1737" fmla="*/ 10325054 w 11978646"/>
              <a:gd name="connsiteY1737" fmla="*/ 1221769 h 2987879"/>
              <a:gd name="connsiteX1738" fmla="*/ 10309230 w 11978646"/>
              <a:gd name="connsiteY1738" fmla="*/ 1222968 h 2987879"/>
              <a:gd name="connsiteX1739" fmla="*/ 10293407 w 11978646"/>
              <a:gd name="connsiteY1739" fmla="*/ 1218172 h 2987879"/>
              <a:gd name="connsiteX1740" fmla="*/ 10285495 w 11978646"/>
              <a:gd name="connsiteY1740" fmla="*/ 1218172 h 2987879"/>
              <a:gd name="connsiteX1741" fmla="*/ 10285495 w 11978646"/>
              <a:gd name="connsiteY1741" fmla="*/ 1224167 h 2987879"/>
              <a:gd name="connsiteX1742" fmla="*/ 10332966 w 11978646"/>
              <a:gd name="connsiteY1742" fmla="*/ 1234958 h 2987879"/>
              <a:gd name="connsiteX1743" fmla="*/ 10332966 w 11978646"/>
              <a:gd name="connsiteY1743" fmla="*/ 1242151 h 2987879"/>
              <a:gd name="connsiteX1744" fmla="*/ 10404174 w 11978646"/>
              <a:gd name="connsiteY1744" fmla="*/ 1257738 h 2987879"/>
              <a:gd name="connsiteX1745" fmla="*/ 10380438 w 11978646"/>
              <a:gd name="connsiteY1745" fmla="*/ 1263733 h 2987879"/>
              <a:gd name="connsiteX1746" fmla="*/ 10427909 w 11978646"/>
              <a:gd name="connsiteY1746" fmla="*/ 1270927 h 2987879"/>
              <a:gd name="connsiteX1747" fmla="*/ 10412086 w 11978646"/>
              <a:gd name="connsiteY1747" fmla="*/ 1281718 h 2987879"/>
              <a:gd name="connsiteX1748" fmla="*/ 10451645 w 11978646"/>
              <a:gd name="connsiteY1748" fmla="*/ 1281718 h 2987879"/>
              <a:gd name="connsiteX1749" fmla="*/ 10467469 w 11978646"/>
              <a:gd name="connsiteY1749" fmla="*/ 1281718 h 2987879"/>
              <a:gd name="connsiteX1750" fmla="*/ 10530764 w 11978646"/>
              <a:gd name="connsiteY1750" fmla="*/ 1299703 h 2987879"/>
              <a:gd name="connsiteX1751" fmla="*/ 10578236 w 11978646"/>
              <a:gd name="connsiteY1751" fmla="*/ 1310494 h 2987879"/>
              <a:gd name="connsiteX1752" fmla="*/ 10594060 w 11978646"/>
              <a:gd name="connsiteY1752" fmla="*/ 1312892 h 2987879"/>
              <a:gd name="connsiteX1753" fmla="*/ 10609883 w 11978646"/>
              <a:gd name="connsiteY1753" fmla="*/ 1310494 h 2987879"/>
              <a:gd name="connsiteX1754" fmla="*/ 10641531 w 11978646"/>
              <a:gd name="connsiteY1754" fmla="*/ 1316489 h 2987879"/>
              <a:gd name="connsiteX1755" fmla="*/ 10641531 w 11978646"/>
              <a:gd name="connsiteY1755" fmla="*/ 1321285 h 2987879"/>
              <a:gd name="connsiteX1756" fmla="*/ 10681091 w 11978646"/>
              <a:gd name="connsiteY1756" fmla="*/ 1327280 h 2987879"/>
              <a:gd name="connsiteX1757" fmla="*/ 10783946 w 11978646"/>
              <a:gd name="connsiteY1757" fmla="*/ 1345264 h 2987879"/>
              <a:gd name="connsiteX1758" fmla="*/ 10791858 w 11978646"/>
              <a:gd name="connsiteY1758" fmla="*/ 1347663 h 2987879"/>
              <a:gd name="connsiteX1759" fmla="*/ 10870977 w 11978646"/>
              <a:gd name="connsiteY1759" fmla="*/ 1357254 h 2987879"/>
              <a:gd name="connsiteX1760" fmla="*/ 10878889 w 11978646"/>
              <a:gd name="connsiteY1760" fmla="*/ 1363249 h 2987879"/>
              <a:gd name="connsiteX1761" fmla="*/ 10910536 w 11978646"/>
              <a:gd name="connsiteY1761" fmla="*/ 1365647 h 2987879"/>
              <a:gd name="connsiteX1762" fmla="*/ 10926360 w 11978646"/>
              <a:gd name="connsiteY1762" fmla="*/ 1360851 h 2987879"/>
              <a:gd name="connsiteX1763" fmla="*/ 10934272 w 11978646"/>
              <a:gd name="connsiteY1763" fmla="*/ 1368045 h 2987879"/>
              <a:gd name="connsiteX1764" fmla="*/ 10965920 w 11978646"/>
              <a:gd name="connsiteY1764" fmla="*/ 1365647 h 2987879"/>
              <a:gd name="connsiteX1765" fmla="*/ 11005479 w 11978646"/>
              <a:gd name="connsiteY1765" fmla="*/ 1369244 h 2987879"/>
              <a:gd name="connsiteX1766" fmla="*/ 11005479 w 11978646"/>
              <a:gd name="connsiteY1766" fmla="*/ 1383632 h 2987879"/>
              <a:gd name="connsiteX1767" fmla="*/ 11013391 w 11978646"/>
              <a:gd name="connsiteY1767" fmla="*/ 1384831 h 2987879"/>
              <a:gd name="connsiteX1768" fmla="*/ 11029215 w 11978646"/>
              <a:gd name="connsiteY1768" fmla="*/ 1383632 h 2987879"/>
              <a:gd name="connsiteX1769" fmla="*/ 11013391 w 11978646"/>
              <a:gd name="connsiteY1769" fmla="*/ 1388428 h 2987879"/>
              <a:gd name="connsiteX1770" fmla="*/ 11021303 w 11978646"/>
              <a:gd name="connsiteY1770" fmla="*/ 1392025 h 2987879"/>
              <a:gd name="connsiteX1771" fmla="*/ 11021303 w 11978646"/>
              <a:gd name="connsiteY1771" fmla="*/ 1396821 h 2987879"/>
              <a:gd name="connsiteX1772" fmla="*/ 11084599 w 11978646"/>
              <a:gd name="connsiteY1772" fmla="*/ 1395622 h 2987879"/>
              <a:gd name="connsiteX1773" fmla="*/ 11084599 w 11978646"/>
              <a:gd name="connsiteY1773" fmla="*/ 1393224 h 2987879"/>
              <a:gd name="connsiteX1774" fmla="*/ 11139982 w 11978646"/>
              <a:gd name="connsiteY1774" fmla="*/ 1404015 h 2987879"/>
              <a:gd name="connsiteX1775" fmla="*/ 11211189 w 11978646"/>
              <a:gd name="connsiteY1775" fmla="*/ 1424398 h 2987879"/>
              <a:gd name="connsiteX1776" fmla="*/ 11187454 w 11978646"/>
              <a:gd name="connsiteY1776" fmla="*/ 1430393 h 2987879"/>
              <a:gd name="connsiteX1777" fmla="*/ 11139982 w 11978646"/>
              <a:gd name="connsiteY1777" fmla="*/ 1436388 h 2987879"/>
              <a:gd name="connsiteX1778" fmla="*/ 11139982 w 11978646"/>
              <a:gd name="connsiteY1778" fmla="*/ 1438786 h 2987879"/>
              <a:gd name="connsiteX1779" fmla="*/ 11203277 w 11978646"/>
              <a:gd name="connsiteY1779" fmla="*/ 1451974 h 2987879"/>
              <a:gd name="connsiteX1780" fmla="*/ 11187454 w 11978646"/>
              <a:gd name="connsiteY1780" fmla="*/ 1454372 h 2987879"/>
              <a:gd name="connsiteX1781" fmla="*/ 11163718 w 11978646"/>
              <a:gd name="connsiteY1781" fmla="*/ 1451974 h 2987879"/>
              <a:gd name="connsiteX1782" fmla="*/ 11179542 w 11978646"/>
              <a:gd name="connsiteY1782" fmla="*/ 1463964 h 2987879"/>
              <a:gd name="connsiteX1783" fmla="*/ 11203277 w 11978646"/>
              <a:gd name="connsiteY1783" fmla="*/ 1463964 h 2987879"/>
              <a:gd name="connsiteX1784" fmla="*/ 11242837 w 11978646"/>
              <a:gd name="connsiteY1784" fmla="*/ 1474755 h 2987879"/>
              <a:gd name="connsiteX1785" fmla="*/ 11321956 w 11978646"/>
              <a:gd name="connsiteY1785" fmla="*/ 1490342 h 2987879"/>
              <a:gd name="connsiteX1786" fmla="*/ 11353604 w 11978646"/>
              <a:gd name="connsiteY1786" fmla="*/ 1505929 h 2987879"/>
              <a:gd name="connsiteX1787" fmla="*/ 11345692 w 11978646"/>
              <a:gd name="connsiteY1787" fmla="*/ 1521516 h 2987879"/>
              <a:gd name="connsiteX1788" fmla="*/ 11337780 w 11978646"/>
              <a:gd name="connsiteY1788" fmla="*/ 1522715 h 2987879"/>
              <a:gd name="connsiteX1789" fmla="*/ 11282397 w 11978646"/>
              <a:gd name="connsiteY1789" fmla="*/ 1509526 h 2987879"/>
              <a:gd name="connsiteX1790" fmla="*/ 11282397 w 11978646"/>
              <a:gd name="connsiteY1790" fmla="*/ 1519118 h 2987879"/>
              <a:gd name="connsiteX1791" fmla="*/ 11274485 w 11978646"/>
              <a:gd name="connsiteY1791" fmla="*/ 1516720 h 2987879"/>
              <a:gd name="connsiteX1792" fmla="*/ 11250749 w 11978646"/>
              <a:gd name="connsiteY1792" fmla="*/ 1526312 h 2987879"/>
              <a:gd name="connsiteX1793" fmla="*/ 11211189 w 11978646"/>
              <a:gd name="connsiteY1793" fmla="*/ 1526312 h 2987879"/>
              <a:gd name="connsiteX1794" fmla="*/ 11195366 w 11978646"/>
              <a:gd name="connsiteY1794" fmla="*/ 1516720 h 2987879"/>
              <a:gd name="connsiteX1795" fmla="*/ 11155806 w 11978646"/>
              <a:gd name="connsiteY1795" fmla="*/ 1511924 h 2987879"/>
              <a:gd name="connsiteX1796" fmla="*/ 11163718 w 11978646"/>
              <a:gd name="connsiteY1796" fmla="*/ 1508327 h 2987879"/>
              <a:gd name="connsiteX1797" fmla="*/ 11132070 w 11978646"/>
              <a:gd name="connsiteY1797" fmla="*/ 1498735 h 2987879"/>
              <a:gd name="connsiteX1798" fmla="*/ 11124158 w 11978646"/>
              <a:gd name="connsiteY1798" fmla="*/ 1498735 h 2987879"/>
              <a:gd name="connsiteX1799" fmla="*/ 11108334 w 11978646"/>
              <a:gd name="connsiteY1799" fmla="*/ 1487944 h 2987879"/>
              <a:gd name="connsiteX1800" fmla="*/ 11084599 w 11978646"/>
              <a:gd name="connsiteY1800" fmla="*/ 1485546 h 2987879"/>
              <a:gd name="connsiteX1801" fmla="*/ 11084599 w 11978646"/>
              <a:gd name="connsiteY1801" fmla="*/ 1490342 h 2987879"/>
              <a:gd name="connsiteX1802" fmla="*/ 11068775 w 11978646"/>
              <a:gd name="connsiteY1802" fmla="*/ 1487944 h 2987879"/>
              <a:gd name="connsiteX1803" fmla="*/ 11068775 w 11978646"/>
              <a:gd name="connsiteY1803" fmla="*/ 1481949 h 2987879"/>
              <a:gd name="connsiteX1804" fmla="*/ 11005479 w 11978646"/>
              <a:gd name="connsiteY1804" fmla="*/ 1466362 h 2987879"/>
              <a:gd name="connsiteX1805" fmla="*/ 10910536 w 11978646"/>
              <a:gd name="connsiteY1805" fmla="*/ 1447178 h 2987879"/>
              <a:gd name="connsiteX1806" fmla="*/ 10886801 w 11978646"/>
              <a:gd name="connsiteY1806" fmla="*/ 1450775 h 2987879"/>
              <a:gd name="connsiteX1807" fmla="*/ 10902624 w 11978646"/>
              <a:gd name="connsiteY1807" fmla="*/ 1454372 h 2987879"/>
              <a:gd name="connsiteX1808" fmla="*/ 10847241 w 11978646"/>
              <a:gd name="connsiteY1808" fmla="*/ 1444781 h 2987879"/>
              <a:gd name="connsiteX1809" fmla="*/ 10831417 w 11978646"/>
              <a:gd name="connsiteY1809" fmla="*/ 1444781 h 2987879"/>
              <a:gd name="connsiteX1810" fmla="*/ 10870977 w 11978646"/>
              <a:gd name="connsiteY1810" fmla="*/ 1438786 h 2987879"/>
              <a:gd name="connsiteX1811" fmla="*/ 10839329 w 11978646"/>
              <a:gd name="connsiteY1811" fmla="*/ 1433990 h 2987879"/>
              <a:gd name="connsiteX1812" fmla="*/ 10815593 w 11978646"/>
              <a:gd name="connsiteY1812" fmla="*/ 1438786 h 2987879"/>
              <a:gd name="connsiteX1813" fmla="*/ 10791858 w 11978646"/>
              <a:gd name="connsiteY1813" fmla="*/ 1436388 h 2987879"/>
              <a:gd name="connsiteX1814" fmla="*/ 10768122 w 11978646"/>
              <a:gd name="connsiteY1814" fmla="*/ 1441184 h 2987879"/>
              <a:gd name="connsiteX1815" fmla="*/ 10633619 w 11978646"/>
              <a:gd name="connsiteY1815" fmla="*/ 1417204 h 2987879"/>
              <a:gd name="connsiteX1816" fmla="*/ 10546588 w 11978646"/>
              <a:gd name="connsiteY1816" fmla="*/ 1398020 h 2987879"/>
              <a:gd name="connsiteX1817" fmla="*/ 10641531 w 11978646"/>
              <a:gd name="connsiteY1817" fmla="*/ 1413607 h 2987879"/>
              <a:gd name="connsiteX1818" fmla="*/ 10681091 w 11978646"/>
              <a:gd name="connsiteY1818" fmla="*/ 1416005 h 2987879"/>
              <a:gd name="connsiteX1819" fmla="*/ 10609883 w 11978646"/>
              <a:gd name="connsiteY1819" fmla="*/ 1400418 h 2987879"/>
              <a:gd name="connsiteX1820" fmla="*/ 10522852 w 11978646"/>
              <a:gd name="connsiteY1820" fmla="*/ 1390826 h 2987879"/>
              <a:gd name="connsiteX1821" fmla="*/ 10522852 w 11978646"/>
              <a:gd name="connsiteY1821" fmla="*/ 1394423 h 2987879"/>
              <a:gd name="connsiteX1822" fmla="*/ 10483293 w 11978646"/>
              <a:gd name="connsiteY1822" fmla="*/ 1388428 h 2987879"/>
              <a:gd name="connsiteX1823" fmla="*/ 10514940 w 11978646"/>
              <a:gd name="connsiteY1823" fmla="*/ 1388428 h 2987879"/>
              <a:gd name="connsiteX1824" fmla="*/ 10475381 w 11978646"/>
              <a:gd name="connsiteY1824" fmla="*/ 1382433 h 2987879"/>
              <a:gd name="connsiteX1825" fmla="*/ 10459557 w 11978646"/>
              <a:gd name="connsiteY1825" fmla="*/ 1383632 h 2987879"/>
              <a:gd name="connsiteX1826" fmla="*/ 10475381 w 11978646"/>
              <a:gd name="connsiteY1826" fmla="*/ 1386030 h 2987879"/>
              <a:gd name="connsiteX1827" fmla="*/ 10451645 w 11978646"/>
              <a:gd name="connsiteY1827" fmla="*/ 1383632 h 2987879"/>
              <a:gd name="connsiteX1828" fmla="*/ 10451645 w 11978646"/>
              <a:gd name="connsiteY1828" fmla="*/ 1378836 h 2987879"/>
              <a:gd name="connsiteX1829" fmla="*/ 10427909 w 11978646"/>
              <a:gd name="connsiteY1829" fmla="*/ 1378836 h 2987879"/>
              <a:gd name="connsiteX1830" fmla="*/ 10261759 w 11978646"/>
              <a:gd name="connsiteY1830" fmla="*/ 1356056 h 2987879"/>
              <a:gd name="connsiteX1831" fmla="*/ 10238023 w 11978646"/>
              <a:gd name="connsiteY1831" fmla="*/ 1348862 h 2987879"/>
              <a:gd name="connsiteX1832" fmla="*/ 10214288 w 11978646"/>
              <a:gd name="connsiteY1832" fmla="*/ 1347663 h 2987879"/>
              <a:gd name="connsiteX1833" fmla="*/ 10190552 w 11978646"/>
              <a:gd name="connsiteY1833" fmla="*/ 1345264 h 2987879"/>
              <a:gd name="connsiteX1834" fmla="*/ 10190552 w 11978646"/>
              <a:gd name="connsiteY1834" fmla="*/ 1339270 h 2987879"/>
              <a:gd name="connsiteX1835" fmla="*/ 10158904 w 11978646"/>
              <a:gd name="connsiteY1835" fmla="*/ 1339270 h 2987879"/>
              <a:gd name="connsiteX1836" fmla="*/ 10143080 w 11978646"/>
              <a:gd name="connsiteY1836" fmla="*/ 1341668 h 2987879"/>
              <a:gd name="connsiteX1837" fmla="*/ 10087697 w 11978646"/>
              <a:gd name="connsiteY1837" fmla="*/ 1339270 h 2987879"/>
              <a:gd name="connsiteX1838" fmla="*/ 10095609 w 11978646"/>
              <a:gd name="connsiteY1838" fmla="*/ 1324882 h 2987879"/>
              <a:gd name="connsiteX1839" fmla="*/ 10095609 w 11978646"/>
              <a:gd name="connsiteY1839" fmla="*/ 1320086 h 2987879"/>
              <a:gd name="connsiteX1840" fmla="*/ 10063961 w 11978646"/>
              <a:gd name="connsiteY1840" fmla="*/ 1317688 h 2987879"/>
              <a:gd name="connsiteX1841" fmla="*/ 10079785 w 11978646"/>
              <a:gd name="connsiteY1841" fmla="*/ 1315290 h 2987879"/>
              <a:gd name="connsiteX1842" fmla="*/ 10040225 w 11978646"/>
              <a:gd name="connsiteY1842" fmla="*/ 1311693 h 2987879"/>
              <a:gd name="connsiteX1843" fmla="*/ 9984842 w 11978646"/>
              <a:gd name="connsiteY1843" fmla="*/ 1320086 h 2987879"/>
              <a:gd name="connsiteX1844" fmla="*/ 10016490 w 11978646"/>
              <a:gd name="connsiteY1844" fmla="*/ 1327280 h 2987879"/>
              <a:gd name="connsiteX1845" fmla="*/ 9976930 w 11978646"/>
              <a:gd name="connsiteY1845" fmla="*/ 1327280 h 2987879"/>
              <a:gd name="connsiteX1846" fmla="*/ 9953194 w 11978646"/>
              <a:gd name="connsiteY1846" fmla="*/ 1322484 h 2987879"/>
              <a:gd name="connsiteX1847" fmla="*/ 9921546 w 11978646"/>
              <a:gd name="connsiteY1847" fmla="*/ 1324882 h 2987879"/>
              <a:gd name="connsiteX1848" fmla="*/ 9976930 w 11978646"/>
              <a:gd name="connsiteY1848" fmla="*/ 1329678 h 2987879"/>
              <a:gd name="connsiteX1849" fmla="*/ 9969018 w 11978646"/>
              <a:gd name="connsiteY1849" fmla="*/ 1332076 h 2987879"/>
              <a:gd name="connsiteX1850" fmla="*/ 9976930 w 11978646"/>
              <a:gd name="connsiteY1850" fmla="*/ 1334474 h 2987879"/>
              <a:gd name="connsiteX1851" fmla="*/ 10008578 w 11978646"/>
              <a:gd name="connsiteY1851" fmla="*/ 1334474 h 2987879"/>
              <a:gd name="connsiteX1852" fmla="*/ 10024401 w 11978646"/>
              <a:gd name="connsiteY1852" fmla="*/ 1332076 h 2987879"/>
              <a:gd name="connsiteX1853" fmla="*/ 10071873 w 11978646"/>
              <a:gd name="connsiteY1853" fmla="*/ 1334474 h 2987879"/>
              <a:gd name="connsiteX1854" fmla="*/ 10063961 w 11978646"/>
              <a:gd name="connsiteY1854" fmla="*/ 1341668 h 2987879"/>
              <a:gd name="connsiteX1855" fmla="*/ 10000666 w 11978646"/>
              <a:gd name="connsiteY1855" fmla="*/ 1336872 h 2987879"/>
              <a:gd name="connsiteX1856" fmla="*/ 10016490 w 11978646"/>
              <a:gd name="connsiteY1856" fmla="*/ 1341668 h 2987879"/>
              <a:gd name="connsiteX1857" fmla="*/ 10071873 w 11978646"/>
              <a:gd name="connsiteY1857" fmla="*/ 1344065 h 2987879"/>
              <a:gd name="connsiteX1858" fmla="*/ 10111432 w 11978646"/>
              <a:gd name="connsiteY1858" fmla="*/ 1356056 h 2987879"/>
              <a:gd name="connsiteX1859" fmla="*/ 10087697 w 11978646"/>
              <a:gd name="connsiteY1859" fmla="*/ 1357254 h 2987879"/>
              <a:gd name="connsiteX1860" fmla="*/ 10103521 w 11978646"/>
              <a:gd name="connsiteY1860" fmla="*/ 1359652 h 2987879"/>
              <a:gd name="connsiteX1861" fmla="*/ 10119344 w 11978646"/>
              <a:gd name="connsiteY1861" fmla="*/ 1357254 h 2987879"/>
              <a:gd name="connsiteX1862" fmla="*/ 10150992 w 11978646"/>
              <a:gd name="connsiteY1862" fmla="*/ 1370443 h 2987879"/>
              <a:gd name="connsiteX1863" fmla="*/ 10190552 w 11978646"/>
              <a:gd name="connsiteY1863" fmla="*/ 1371642 h 2987879"/>
              <a:gd name="connsiteX1864" fmla="*/ 10206376 w 11978646"/>
              <a:gd name="connsiteY1864" fmla="*/ 1375239 h 2987879"/>
              <a:gd name="connsiteX1865" fmla="*/ 10214288 w 11978646"/>
              <a:gd name="connsiteY1865" fmla="*/ 1381234 h 2987879"/>
              <a:gd name="connsiteX1866" fmla="*/ 10253847 w 11978646"/>
              <a:gd name="connsiteY1866" fmla="*/ 1383632 h 2987879"/>
              <a:gd name="connsiteX1867" fmla="*/ 10261759 w 11978646"/>
              <a:gd name="connsiteY1867" fmla="*/ 1390826 h 2987879"/>
              <a:gd name="connsiteX1868" fmla="*/ 10309230 w 11978646"/>
              <a:gd name="connsiteY1868" fmla="*/ 1394423 h 2987879"/>
              <a:gd name="connsiteX1869" fmla="*/ 10317142 w 11978646"/>
              <a:gd name="connsiteY1869" fmla="*/ 1396821 h 2987879"/>
              <a:gd name="connsiteX1870" fmla="*/ 10348790 w 11978646"/>
              <a:gd name="connsiteY1870" fmla="*/ 1399219 h 2987879"/>
              <a:gd name="connsiteX1871" fmla="*/ 10332966 w 11978646"/>
              <a:gd name="connsiteY1871" fmla="*/ 1400418 h 2987879"/>
              <a:gd name="connsiteX1872" fmla="*/ 10372526 w 11978646"/>
              <a:gd name="connsiteY1872" fmla="*/ 1408811 h 2987879"/>
              <a:gd name="connsiteX1873" fmla="*/ 10380438 w 11978646"/>
              <a:gd name="connsiteY1873" fmla="*/ 1410010 h 2987879"/>
              <a:gd name="connsiteX1874" fmla="*/ 10404174 w 11978646"/>
              <a:gd name="connsiteY1874" fmla="*/ 1411209 h 2987879"/>
              <a:gd name="connsiteX1875" fmla="*/ 10396262 w 11978646"/>
              <a:gd name="connsiteY1875" fmla="*/ 1414806 h 2987879"/>
              <a:gd name="connsiteX1876" fmla="*/ 10443733 w 11978646"/>
              <a:gd name="connsiteY1876" fmla="*/ 1417204 h 2987879"/>
              <a:gd name="connsiteX1877" fmla="*/ 10451645 w 11978646"/>
              <a:gd name="connsiteY1877" fmla="*/ 1422000 h 2987879"/>
              <a:gd name="connsiteX1878" fmla="*/ 10491205 w 11978646"/>
              <a:gd name="connsiteY1878" fmla="*/ 1424398 h 2987879"/>
              <a:gd name="connsiteX1879" fmla="*/ 10507028 w 11978646"/>
              <a:gd name="connsiteY1879" fmla="*/ 1431592 h 2987879"/>
              <a:gd name="connsiteX1880" fmla="*/ 10530764 w 11978646"/>
              <a:gd name="connsiteY1880" fmla="*/ 1432791 h 2987879"/>
              <a:gd name="connsiteX1881" fmla="*/ 10538676 w 11978646"/>
              <a:gd name="connsiteY1881" fmla="*/ 1439985 h 2987879"/>
              <a:gd name="connsiteX1882" fmla="*/ 10554500 w 11978646"/>
              <a:gd name="connsiteY1882" fmla="*/ 1442383 h 2987879"/>
              <a:gd name="connsiteX1883" fmla="*/ 10578236 w 11978646"/>
              <a:gd name="connsiteY1883" fmla="*/ 1450775 h 2987879"/>
              <a:gd name="connsiteX1884" fmla="*/ 10586148 w 11978646"/>
              <a:gd name="connsiteY1884" fmla="*/ 1449576 h 2987879"/>
              <a:gd name="connsiteX1885" fmla="*/ 10633619 w 11978646"/>
              <a:gd name="connsiteY1885" fmla="*/ 1454372 h 2987879"/>
              <a:gd name="connsiteX1886" fmla="*/ 10657355 w 11978646"/>
              <a:gd name="connsiteY1886" fmla="*/ 1460367 h 2987879"/>
              <a:gd name="connsiteX1887" fmla="*/ 10696914 w 11978646"/>
              <a:gd name="connsiteY1887" fmla="*/ 1467561 h 2987879"/>
              <a:gd name="connsiteX1888" fmla="*/ 10712738 w 11978646"/>
              <a:gd name="connsiteY1888" fmla="*/ 1468760 h 2987879"/>
              <a:gd name="connsiteX1889" fmla="*/ 10752298 w 11978646"/>
              <a:gd name="connsiteY1889" fmla="*/ 1478352 h 2987879"/>
              <a:gd name="connsiteX1890" fmla="*/ 10791858 w 11978646"/>
              <a:gd name="connsiteY1890" fmla="*/ 1480750 h 2987879"/>
              <a:gd name="connsiteX1891" fmla="*/ 10847241 w 11978646"/>
              <a:gd name="connsiteY1891" fmla="*/ 1493939 h 2987879"/>
              <a:gd name="connsiteX1892" fmla="*/ 10870977 w 11978646"/>
              <a:gd name="connsiteY1892" fmla="*/ 1493939 h 2987879"/>
              <a:gd name="connsiteX1893" fmla="*/ 10870977 w 11978646"/>
              <a:gd name="connsiteY1893" fmla="*/ 1498735 h 2987879"/>
              <a:gd name="connsiteX1894" fmla="*/ 10910536 w 11978646"/>
              <a:gd name="connsiteY1894" fmla="*/ 1505929 h 2987879"/>
              <a:gd name="connsiteX1895" fmla="*/ 10910536 w 11978646"/>
              <a:gd name="connsiteY1895" fmla="*/ 1509526 h 2987879"/>
              <a:gd name="connsiteX1896" fmla="*/ 10934272 w 11978646"/>
              <a:gd name="connsiteY1896" fmla="*/ 1509526 h 2987879"/>
              <a:gd name="connsiteX1897" fmla="*/ 10934272 w 11978646"/>
              <a:gd name="connsiteY1897" fmla="*/ 1510725 h 2987879"/>
              <a:gd name="connsiteX1898" fmla="*/ 10926360 w 11978646"/>
              <a:gd name="connsiteY1898" fmla="*/ 1511924 h 2987879"/>
              <a:gd name="connsiteX1899" fmla="*/ 10934272 w 11978646"/>
              <a:gd name="connsiteY1899" fmla="*/ 1513123 h 2987879"/>
              <a:gd name="connsiteX1900" fmla="*/ 10942184 w 11978646"/>
              <a:gd name="connsiteY1900" fmla="*/ 1511924 h 2987879"/>
              <a:gd name="connsiteX1901" fmla="*/ 10981744 w 11978646"/>
              <a:gd name="connsiteY1901" fmla="*/ 1521516 h 2987879"/>
              <a:gd name="connsiteX1902" fmla="*/ 10981744 w 11978646"/>
              <a:gd name="connsiteY1902" fmla="*/ 1526312 h 2987879"/>
              <a:gd name="connsiteX1903" fmla="*/ 10942184 w 11978646"/>
              <a:gd name="connsiteY1903" fmla="*/ 1526312 h 2987879"/>
              <a:gd name="connsiteX1904" fmla="*/ 10894712 w 11978646"/>
              <a:gd name="connsiteY1904" fmla="*/ 1531108 h 2987879"/>
              <a:gd name="connsiteX1905" fmla="*/ 10894712 w 11978646"/>
              <a:gd name="connsiteY1905" fmla="*/ 1529909 h 2987879"/>
              <a:gd name="connsiteX1906" fmla="*/ 10870977 w 11978646"/>
              <a:gd name="connsiteY1906" fmla="*/ 1529909 h 2987879"/>
              <a:gd name="connsiteX1907" fmla="*/ 10886801 w 11978646"/>
              <a:gd name="connsiteY1907" fmla="*/ 1522715 h 2987879"/>
              <a:gd name="connsiteX1908" fmla="*/ 10831417 w 11978646"/>
              <a:gd name="connsiteY1908" fmla="*/ 1511924 h 2987879"/>
              <a:gd name="connsiteX1909" fmla="*/ 10847241 w 11978646"/>
              <a:gd name="connsiteY1909" fmla="*/ 1507128 h 2987879"/>
              <a:gd name="connsiteX1910" fmla="*/ 10815593 w 11978646"/>
              <a:gd name="connsiteY1910" fmla="*/ 1507128 h 2987879"/>
              <a:gd name="connsiteX1911" fmla="*/ 10807681 w 11978646"/>
              <a:gd name="connsiteY1911" fmla="*/ 1501133 h 2987879"/>
              <a:gd name="connsiteX1912" fmla="*/ 10783946 w 11978646"/>
              <a:gd name="connsiteY1912" fmla="*/ 1507128 h 2987879"/>
              <a:gd name="connsiteX1913" fmla="*/ 10799770 w 11978646"/>
              <a:gd name="connsiteY1913" fmla="*/ 1511924 h 2987879"/>
              <a:gd name="connsiteX1914" fmla="*/ 10807681 w 11978646"/>
              <a:gd name="connsiteY1914" fmla="*/ 1514322 h 2987879"/>
              <a:gd name="connsiteX1915" fmla="*/ 10799770 w 11978646"/>
              <a:gd name="connsiteY1915" fmla="*/ 1513123 h 2987879"/>
              <a:gd name="connsiteX1916" fmla="*/ 10768122 w 11978646"/>
              <a:gd name="connsiteY1916" fmla="*/ 1527511 h 2987879"/>
              <a:gd name="connsiteX1917" fmla="*/ 10831417 w 11978646"/>
              <a:gd name="connsiteY1917" fmla="*/ 1531108 h 2987879"/>
              <a:gd name="connsiteX1918" fmla="*/ 10776034 w 11978646"/>
              <a:gd name="connsiteY1918" fmla="*/ 1534705 h 2987879"/>
              <a:gd name="connsiteX1919" fmla="*/ 10736474 w 11978646"/>
              <a:gd name="connsiteY1919" fmla="*/ 1513123 h 2987879"/>
              <a:gd name="connsiteX1920" fmla="*/ 10641531 w 11978646"/>
              <a:gd name="connsiteY1920" fmla="*/ 1495138 h 2987879"/>
              <a:gd name="connsiteX1921" fmla="*/ 10617795 w 11978646"/>
              <a:gd name="connsiteY1921" fmla="*/ 1492740 h 2987879"/>
              <a:gd name="connsiteX1922" fmla="*/ 10586148 w 11978646"/>
              <a:gd name="connsiteY1922" fmla="*/ 1485546 h 2987879"/>
              <a:gd name="connsiteX1923" fmla="*/ 10546588 w 11978646"/>
              <a:gd name="connsiteY1923" fmla="*/ 1484347 h 2987879"/>
              <a:gd name="connsiteX1924" fmla="*/ 10514940 w 11978646"/>
              <a:gd name="connsiteY1924" fmla="*/ 1473556 h 2987879"/>
              <a:gd name="connsiteX1925" fmla="*/ 10459557 w 11978646"/>
              <a:gd name="connsiteY1925" fmla="*/ 1469959 h 2987879"/>
              <a:gd name="connsiteX1926" fmla="*/ 10412086 w 11978646"/>
              <a:gd name="connsiteY1926" fmla="*/ 1456770 h 2987879"/>
              <a:gd name="connsiteX1927" fmla="*/ 10388350 w 11978646"/>
              <a:gd name="connsiteY1927" fmla="*/ 1454372 h 2987879"/>
              <a:gd name="connsiteX1928" fmla="*/ 10301319 w 11978646"/>
              <a:gd name="connsiteY1928" fmla="*/ 1436388 h 2987879"/>
              <a:gd name="connsiteX1929" fmla="*/ 10301319 w 11978646"/>
              <a:gd name="connsiteY1929" fmla="*/ 1433990 h 2987879"/>
              <a:gd name="connsiteX1930" fmla="*/ 10285495 w 11978646"/>
              <a:gd name="connsiteY1930" fmla="*/ 1433990 h 2987879"/>
              <a:gd name="connsiteX1931" fmla="*/ 10238023 w 11978646"/>
              <a:gd name="connsiteY1931" fmla="*/ 1426796 h 2987879"/>
              <a:gd name="connsiteX1932" fmla="*/ 10174728 w 11978646"/>
              <a:gd name="connsiteY1932" fmla="*/ 1413607 h 2987879"/>
              <a:gd name="connsiteX1933" fmla="*/ 10095609 w 11978646"/>
              <a:gd name="connsiteY1933" fmla="*/ 1400418 h 2987879"/>
              <a:gd name="connsiteX1934" fmla="*/ 10095609 w 11978646"/>
              <a:gd name="connsiteY1934" fmla="*/ 1410010 h 2987879"/>
              <a:gd name="connsiteX1935" fmla="*/ 10143080 w 11978646"/>
              <a:gd name="connsiteY1935" fmla="*/ 1424398 h 2987879"/>
              <a:gd name="connsiteX1936" fmla="*/ 10135168 w 11978646"/>
              <a:gd name="connsiteY1936" fmla="*/ 1425597 h 2987879"/>
              <a:gd name="connsiteX1937" fmla="*/ 10111432 w 11978646"/>
              <a:gd name="connsiteY1937" fmla="*/ 1423199 h 2987879"/>
              <a:gd name="connsiteX1938" fmla="*/ 10095609 w 11978646"/>
              <a:gd name="connsiteY1938" fmla="*/ 1417204 h 2987879"/>
              <a:gd name="connsiteX1939" fmla="*/ 10016490 w 11978646"/>
              <a:gd name="connsiteY1939" fmla="*/ 1414806 h 2987879"/>
              <a:gd name="connsiteX1940" fmla="*/ 10008578 w 11978646"/>
              <a:gd name="connsiteY1940" fmla="*/ 1408811 h 2987879"/>
              <a:gd name="connsiteX1941" fmla="*/ 9779132 w 11978646"/>
              <a:gd name="connsiteY1941" fmla="*/ 1371642 h 2987879"/>
              <a:gd name="connsiteX1942" fmla="*/ 9771220 w 11978646"/>
              <a:gd name="connsiteY1942" fmla="*/ 1369244 h 2987879"/>
              <a:gd name="connsiteX1943" fmla="*/ 9755396 w 11978646"/>
              <a:gd name="connsiteY1943" fmla="*/ 1369244 h 2987879"/>
              <a:gd name="connsiteX1944" fmla="*/ 9747484 w 11978646"/>
              <a:gd name="connsiteY1944" fmla="*/ 1370443 h 2987879"/>
              <a:gd name="connsiteX1945" fmla="*/ 9802868 w 11978646"/>
              <a:gd name="connsiteY1945" fmla="*/ 1383632 h 2987879"/>
              <a:gd name="connsiteX1946" fmla="*/ 9834515 w 11978646"/>
              <a:gd name="connsiteY1946" fmla="*/ 1388428 h 2987879"/>
              <a:gd name="connsiteX1947" fmla="*/ 9881987 w 11978646"/>
              <a:gd name="connsiteY1947" fmla="*/ 1398020 h 2987879"/>
              <a:gd name="connsiteX1948" fmla="*/ 9921546 w 11978646"/>
              <a:gd name="connsiteY1948" fmla="*/ 1402816 h 2987879"/>
              <a:gd name="connsiteX1949" fmla="*/ 9929458 w 11978646"/>
              <a:gd name="connsiteY1949" fmla="*/ 1410010 h 2987879"/>
              <a:gd name="connsiteX1950" fmla="*/ 9881987 w 11978646"/>
              <a:gd name="connsiteY1950" fmla="*/ 1402816 h 2987879"/>
              <a:gd name="connsiteX1951" fmla="*/ 9858251 w 11978646"/>
              <a:gd name="connsiteY1951" fmla="*/ 1400418 h 2987879"/>
              <a:gd name="connsiteX1952" fmla="*/ 9834515 w 11978646"/>
              <a:gd name="connsiteY1952" fmla="*/ 1393224 h 2987879"/>
              <a:gd name="connsiteX1953" fmla="*/ 9739572 w 11978646"/>
              <a:gd name="connsiteY1953" fmla="*/ 1375239 h 2987879"/>
              <a:gd name="connsiteX1954" fmla="*/ 9700013 w 11978646"/>
              <a:gd name="connsiteY1954" fmla="*/ 1374040 h 2987879"/>
              <a:gd name="connsiteX1955" fmla="*/ 9723748 w 11978646"/>
              <a:gd name="connsiteY1955" fmla="*/ 1370443 h 2987879"/>
              <a:gd name="connsiteX1956" fmla="*/ 9692101 w 11978646"/>
              <a:gd name="connsiteY1956" fmla="*/ 1363249 h 2987879"/>
              <a:gd name="connsiteX1957" fmla="*/ 9676277 w 11978646"/>
              <a:gd name="connsiteY1957" fmla="*/ 1364448 h 2987879"/>
              <a:gd name="connsiteX1958" fmla="*/ 9652541 w 11978646"/>
              <a:gd name="connsiteY1958" fmla="*/ 1359652 h 2987879"/>
              <a:gd name="connsiteX1959" fmla="*/ 9644629 w 11978646"/>
              <a:gd name="connsiteY1959" fmla="*/ 1345264 h 2987879"/>
              <a:gd name="connsiteX1960" fmla="*/ 9597158 w 11978646"/>
              <a:gd name="connsiteY1960" fmla="*/ 1344065 h 2987879"/>
              <a:gd name="connsiteX1961" fmla="*/ 9541774 w 11978646"/>
              <a:gd name="connsiteY1961" fmla="*/ 1332076 h 2987879"/>
              <a:gd name="connsiteX1962" fmla="*/ 9336064 w 11978646"/>
              <a:gd name="connsiteY1962" fmla="*/ 1288912 h 2987879"/>
              <a:gd name="connsiteX1963" fmla="*/ 9264857 w 11978646"/>
              <a:gd name="connsiteY1963" fmla="*/ 1272126 h 2987879"/>
              <a:gd name="connsiteX1964" fmla="*/ 9122442 w 11978646"/>
              <a:gd name="connsiteY1964" fmla="*/ 1243350 h 2987879"/>
              <a:gd name="connsiteX1965" fmla="*/ 9090795 w 11978646"/>
              <a:gd name="connsiteY1965" fmla="*/ 1233759 h 2987879"/>
              <a:gd name="connsiteX1966" fmla="*/ 9059147 w 11978646"/>
              <a:gd name="connsiteY1966" fmla="*/ 1225366 h 2987879"/>
              <a:gd name="connsiteX1967" fmla="*/ 9011676 w 11978646"/>
              <a:gd name="connsiteY1967" fmla="*/ 1214575 h 2987879"/>
              <a:gd name="connsiteX1968" fmla="*/ 8980028 w 11978646"/>
              <a:gd name="connsiteY1968" fmla="*/ 1209779 h 2987879"/>
              <a:gd name="connsiteX1969" fmla="*/ 8980028 w 11978646"/>
              <a:gd name="connsiteY1969" fmla="*/ 1212177 h 2987879"/>
              <a:gd name="connsiteX1970" fmla="*/ 8948380 w 11978646"/>
              <a:gd name="connsiteY1970" fmla="*/ 1207381 h 2987879"/>
              <a:gd name="connsiteX1971" fmla="*/ 8964204 w 11978646"/>
              <a:gd name="connsiteY1971" fmla="*/ 1204983 h 2987879"/>
              <a:gd name="connsiteX1972" fmla="*/ 8900909 w 11978646"/>
              <a:gd name="connsiteY1972" fmla="*/ 1195391 h 2987879"/>
              <a:gd name="connsiteX1973" fmla="*/ 8853437 w 11978646"/>
              <a:gd name="connsiteY1973" fmla="*/ 1188197 h 2987879"/>
              <a:gd name="connsiteX1974" fmla="*/ 8837614 w 11978646"/>
              <a:gd name="connsiteY1974" fmla="*/ 1188197 h 2987879"/>
              <a:gd name="connsiteX1975" fmla="*/ 8813878 w 11978646"/>
              <a:gd name="connsiteY1975" fmla="*/ 1182202 h 2987879"/>
              <a:gd name="connsiteX1976" fmla="*/ 8853437 w 11978646"/>
              <a:gd name="connsiteY1976" fmla="*/ 1183401 h 2987879"/>
              <a:gd name="connsiteX1977" fmla="*/ 8853437 w 11978646"/>
              <a:gd name="connsiteY1977" fmla="*/ 1179804 h 2987879"/>
              <a:gd name="connsiteX1978" fmla="*/ 8805966 w 11978646"/>
              <a:gd name="connsiteY1978" fmla="*/ 1176207 h 2987879"/>
              <a:gd name="connsiteX1979" fmla="*/ 8766406 w 11978646"/>
              <a:gd name="connsiteY1979" fmla="*/ 1178605 h 2987879"/>
              <a:gd name="connsiteX1980" fmla="*/ 8750582 w 11978646"/>
              <a:gd name="connsiteY1980" fmla="*/ 1172610 h 2987879"/>
              <a:gd name="connsiteX1981" fmla="*/ 8734758 w 11978646"/>
              <a:gd name="connsiteY1981" fmla="*/ 1167814 h 2987879"/>
              <a:gd name="connsiteX1982" fmla="*/ 8623992 w 11978646"/>
              <a:gd name="connsiteY1982" fmla="*/ 1142636 h 2987879"/>
              <a:gd name="connsiteX1983" fmla="*/ 8608168 w 11978646"/>
              <a:gd name="connsiteY1983" fmla="*/ 1139038 h 2987879"/>
              <a:gd name="connsiteX1984" fmla="*/ 8616080 w 11978646"/>
              <a:gd name="connsiteY1984" fmla="*/ 1147432 h 2987879"/>
              <a:gd name="connsiteX1985" fmla="*/ 8679375 w 11978646"/>
              <a:gd name="connsiteY1985" fmla="*/ 1165416 h 2987879"/>
              <a:gd name="connsiteX1986" fmla="*/ 8711023 w 11978646"/>
              <a:gd name="connsiteY1986" fmla="*/ 1167814 h 2987879"/>
              <a:gd name="connsiteX1987" fmla="*/ 8734758 w 11978646"/>
              <a:gd name="connsiteY1987" fmla="*/ 1177406 h 2987879"/>
              <a:gd name="connsiteX1988" fmla="*/ 8742670 w 11978646"/>
              <a:gd name="connsiteY1988" fmla="*/ 1185799 h 2987879"/>
              <a:gd name="connsiteX1989" fmla="*/ 8790142 w 11978646"/>
              <a:gd name="connsiteY1989" fmla="*/ 1197789 h 2987879"/>
              <a:gd name="connsiteX1990" fmla="*/ 8798054 w 11978646"/>
              <a:gd name="connsiteY1990" fmla="*/ 1204983 h 2987879"/>
              <a:gd name="connsiteX1991" fmla="*/ 8829702 w 11978646"/>
              <a:gd name="connsiteY1991" fmla="*/ 1204983 h 2987879"/>
              <a:gd name="connsiteX1992" fmla="*/ 8869261 w 11978646"/>
              <a:gd name="connsiteY1992" fmla="*/ 1218172 h 2987879"/>
              <a:gd name="connsiteX1993" fmla="*/ 8908821 w 11978646"/>
              <a:gd name="connsiteY1993" fmla="*/ 1225366 h 2987879"/>
              <a:gd name="connsiteX1994" fmla="*/ 8932556 w 11978646"/>
              <a:gd name="connsiteY1994" fmla="*/ 1227764 h 2987879"/>
              <a:gd name="connsiteX1995" fmla="*/ 8908821 w 11978646"/>
              <a:gd name="connsiteY1995" fmla="*/ 1232560 h 2987879"/>
              <a:gd name="connsiteX1996" fmla="*/ 8932556 w 11978646"/>
              <a:gd name="connsiteY1996" fmla="*/ 1236157 h 2987879"/>
              <a:gd name="connsiteX1997" fmla="*/ 8940468 w 11978646"/>
              <a:gd name="connsiteY1997" fmla="*/ 1231361 h 2987879"/>
              <a:gd name="connsiteX1998" fmla="*/ 8964204 w 11978646"/>
              <a:gd name="connsiteY1998" fmla="*/ 1234958 h 2987879"/>
              <a:gd name="connsiteX1999" fmla="*/ 8932556 w 11978646"/>
              <a:gd name="connsiteY1999" fmla="*/ 1237356 h 2987879"/>
              <a:gd name="connsiteX2000" fmla="*/ 8956292 w 11978646"/>
              <a:gd name="connsiteY2000" fmla="*/ 1244549 h 2987879"/>
              <a:gd name="connsiteX2001" fmla="*/ 9003764 w 11978646"/>
              <a:gd name="connsiteY2001" fmla="*/ 1249345 h 2987879"/>
              <a:gd name="connsiteX2002" fmla="*/ 9003764 w 11978646"/>
              <a:gd name="connsiteY2002" fmla="*/ 1254141 h 2987879"/>
              <a:gd name="connsiteX2003" fmla="*/ 9051235 w 11978646"/>
              <a:gd name="connsiteY2003" fmla="*/ 1257738 h 2987879"/>
              <a:gd name="connsiteX2004" fmla="*/ 9067059 w 11978646"/>
              <a:gd name="connsiteY2004" fmla="*/ 1266131 h 2987879"/>
              <a:gd name="connsiteX2005" fmla="*/ 9090795 w 11978646"/>
              <a:gd name="connsiteY2005" fmla="*/ 1268529 h 2987879"/>
              <a:gd name="connsiteX2006" fmla="*/ 9130354 w 11978646"/>
              <a:gd name="connsiteY2006" fmla="*/ 1280519 h 2987879"/>
              <a:gd name="connsiteX2007" fmla="*/ 9162002 w 11978646"/>
              <a:gd name="connsiteY2007" fmla="*/ 1287713 h 2987879"/>
              <a:gd name="connsiteX2008" fmla="*/ 9209474 w 11978646"/>
              <a:gd name="connsiteY2008" fmla="*/ 1298504 h 2987879"/>
              <a:gd name="connsiteX2009" fmla="*/ 9169914 w 11978646"/>
              <a:gd name="connsiteY2009" fmla="*/ 1297305 h 2987879"/>
              <a:gd name="connsiteX2010" fmla="*/ 9162002 w 11978646"/>
              <a:gd name="connsiteY2010" fmla="*/ 1298504 h 2987879"/>
              <a:gd name="connsiteX2011" fmla="*/ 9185738 w 11978646"/>
              <a:gd name="connsiteY2011" fmla="*/ 1300902 h 2987879"/>
              <a:gd name="connsiteX2012" fmla="*/ 9162002 w 11978646"/>
              <a:gd name="connsiteY2012" fmla="*/ 1308096 h 2987879"/>
              <a:gd name="connsiteX2013" fmla="*/ 9209474 w 11978646"/>
              <a:gd name="connsiteY2013" fmla="*/ 1308096 h 2987879"/>
              <a:gd name="connsiteX2014" fmla="*/ 9225298 w 11978646"/>
              <a:gd name="connsiteY2014" fmla="*/ 1304499 h 2987879"/>
              <a:gd name="connsiteX2015" fmla="*/ 9249033 w 11978646"/>
              <a:gd name="connsiteY2015" fmla="*/ 1308096 h 2987879"/>
              <a:gd name="connsiteX2016" fmla="*/ 9343976 w 11978646"/>
              <a:gd name="connsiteY2016" fmla="*/ 1324882 h 2987879"/>
              <a:gd name="connsiteX2017" fmla="*/ 9343976 w 11978646"/>
              <a:gd name="connsiteY2017" fmla="*/ 1332076 h 2987879"/>
              <a:gd name="connsiteX2018" fmla="*/ 9391448 w 11978646"/>
              <a:gd name="connsiteY2018" fmla="*/ 1336872 h 2987879"/>
              <a:gd name="connsiteX2019" fmla="*/ 9399360 w 11978646"/>
              <a:gd name="connsiteY2019" fmla="*/ 1341668 h 2987879"/>
              <a:gd name="connsiteX2020" fmla="*/ 9423096 w 11978646"/>
              <a:gd name="connsiteY2020" fmla="*/ 1342867 h 2987879"/>
              <a:gd name="connsiteX2021" fmla="*/ 9462655 w 11978646"/>
              <a:gd name="connsiteY2021" fmla="*/ 1354857 h 2987879"/>
              <a:gd name="connsiteX2022" fmla="*/ 9486391 w 11978646"/>
              <a:gd name="connsiteY2022" fmla="*/ 1356056 h 2987879"/>
              <a:gd name="connsiteX2023" fmla="*/ 9492545 w 11978646"/>
              <a:gd name="connsiteY2023" fmla="*/ 1359786 h 2987879"/>
              <a:gd name="connsiteX2024" fmla="*/ 9478479 w 11978646"/>
              <a:gd name="connsiteY2024" fmla="*/ 1360851 h 2987879"/>
              <a:gd name="connsiteX2025" fmla="*/ 9494303 w 11978646"/>
              <a:gd name="connsiteY2025" fmla="*/ 1364448 h 2987879"/>
              <a:gd name="connsiteX2026" fmla="*/ 9502215 w 11978646"/>
              <a:gd name="connsiteY2026" fmla="*/ 1362050 h 2987879"/>
              <a:gd name="connsiteX2027" fmla="*/ 9581334 w 11978646"/>
              <a:gd name="connsiteY2027" fmla="*/ 1376438 h 2987879"/>
              <a:gd name="connsiteX2028" fmla="*/ 9597158 w 11978646"/>
              <a:gd name="connsiteY2028" fmla="*/ 1381234 h 2987879"/>
              <a:gd name="connsiteX2029" fmla="*/ 9628806 w 11978646"/>
              <a:gd name="connsiteY2029" fmla="*/ 1383632 h 2987879"/>
              <a:gd name="connsiteX2030" fmla="*/ 9628806 w 11978646"/>
              <a:gd name="connsiteY2030" fmla="*/ 1395622 h 2987879"/>
              <a:gd name="connsiteX2031" fmla="*/ 9700013 w 11978646"/>
              <a:gd name="connsiteY2031" fmla="*/ 1395622 h 2987879"/>
              <a:gd name="connsiteX2032" fmla="*/ 9731660 w 11978646"/>
              <a:gd name="connsiteY2032" fmla="*/ 1406413 h 2987879"/>
              <a:gd name="connsiteX2033" fmla="*/ 9723748 w 11978646"/>
              <a:gd name="connsiteY2033" fmla="*/ 1410010 h 2987879"/>
              <a:gd name="connsiteX2034" fmla="*/ 9731660 w 11978646"/>
              <a:gd name="connsiteY2034" fmla="*/ 1412408 h 2987879"/>
              <a:gd name="connsiteX2035" fmla="*/ 9747484 w 11978646"/>
              <a:gd name="connsiteY2035" fmla="*/ 1410010 h 2987879"/>
              <a:gd name="connsiteX2036" fmla="*/ 9771220 w 11978646"/>
              <a:gd name="connsiteY2036" fmla="*/ 1410010 h 2987879"/>
              <a:gd name="connsiteX2037" fmla="*/ 9787044 w 11978646"/>
              <a:gd name="connsiteY2037" fmla="*/ 1418403 h 2987879"/>
              <a:gd name="connsiteX2038" fmla="*/ 9802868 w 11978646"/>
              <a:gd name="connsiteY2038" fmla="*/ 1418403 h 2987879"/>
              <a:gd name="connsiteX2039" fmla="*/ 9787044 w 11978646"/>
              <a:gd name="connsiteY2039" fmla="*/ 1425597 h 2987879"/>
              <a:gd name="connsiteX2040" fmla="*/ 9802868 w 11978646"/>
              <a:gd name="connsiteY2040" fmla="*/ 1429194 h 2987879"/>
              <a:gd name="connsiteX2041" fmla="*/ 9826604 w 11978646"/>
              <a:gd name="connsiteY2041" fmla="*/ 1424398 h 2987879"/>
              <a:gd name="connsiteX2042" fmla="*/ 9881987 w 11978646"/>
              <a:gd name="connsiteY2042" fmla="*/ 1441184 h 2987879"/>
              <a:gd name="connsiteX2043" fmla="*/ 9921546 w 11978646"/>
              <a:gd name="connsiteY2043" fmla="*/ 1441184 h 2987879"/>
              <a:gd name="connsiteX2044" fmla="*/ 9953194 w 11978646"/>
              <a:gd name="connsiteY2044" fmla="*/ 1449576 h 2987879"/>
              <a:gd name="connsiteX2045" fmla="*/ 9984842 w 11978646"/>
              <a:gd name="connsiteY2045" fmla="*/ 1451974 h 2987879"/>
              <a:gd name="connsiteX2046" fmla="*/ 10016490 w 11978646"/>
              <a:gd name="connsiteY2046" fmla="*/ 1462765 h 2987879"/>
              <a:gd name="connsiteX2047" fmla="*/ 10008578 w 11978646"/>
              <a:gd name="connsiteY2047" fmla="*/ 1473556 h 2987879"/>
              <a:gd name="connsiteX2048" fmla="*/ 10000666 w 11978646"/>
              <a:gd name="connsiteY2048" fmla="*/ 1474755 h 2987879"/>
              <a:gd name="connsiteX2049" fmla="*/ 9976930 w 11978646"/>
              <a:gd name="connsiteY2049" fmla="*/ 1473556 h 2987879"/>
              <a:gd name="connsiteX2050" fmla="*/ 9984842 w 11978646"/>
              <a:gd name="connsiteY2050" fmla="*/ 1466362 h 2987879"/>
              <a:gd name="connsiteX2051" fmla="*/ 9953194 w 11978646"/>
              <a:gd name="connsiteY2051" fmla="*/ 1462765 h 2987879"/>
              <a:gd name="connsiteX2052" fmla="*/ 9953194 w 11978646"/>
              <a:gd name="connsiteY2052" fmla="*/ 1473556 h 2987879"/>
              <a:gd name="connsiteX2053" fmla="*/ 9937370 w 11978646"/>
              <a:gd name="connsiteY2053" fmla="*/ 1473556 h 2987879"/>
              <a:gd name="connsiteX2054" fmla="*/ 9921546 w 11978646"/>
              <a:gd name="connsiteY2054" fmla="*/ 1475954 h 2987879"/>
              <a:gd name="connsiteX2055" fmla="*/ 9953194 w 11978646"/>
              <a:gd name="connsiteY2055" fmla="*/ 1479551 h 2987879"/>
              <a:gd name="connsiteX2056" fmla="*/ 9953194 w 11978646"/>
              <a:gd name="connsiteY2056" fmla="*/ 1486745 h 2987879"/>
              <a:gd name="connsiteX2057" fmla="*/ 9945282 w 11978646"/>
              <a:gd name="connsiteY2057" fmla="*/ 1484347 h 2987879"/>
              <a:gd name="connsiteX2058" fmla="*/ 9905723 w 11978646"/>
              <a:gd name="connsiteY2058" fmla="*/ 1481949 h 2987879"/>
              <a:gd name="connsiteX2059" fmla="*/ 9905723 w 11978646"/>
              <a:gd name="connsiteY2059" fmla="*/ 1479551 h 2987879"/>
              <a:gd name="connsiteX2060" fmla="*/ 9897811 w 11978646"/>
              <a:gd name="connsiteY2060" fmla="*/ 1478352 h 2987879"/>
              <a:gd name="connsiteX2061" fmla="*/ 9866163 w 11978646"/>
              <a:gd name="connsiteY2061" fmla="*/ 1479551 h 2987879"/>
              <a:gd name="connsiteX2062" fmla="*/ 9818692 w 11978646"/>
              <a:gd name="connsiteY2062" fmla="*/ 1478352 h 2987879"/>
              <a:gd name="connsiteX2063" fmla="*/ 9818692 w 11978646"/>
              <a:gd name="connsiteY2063" fmla="*/ 1475954 h 2987879"/>
              <a:gd name="connsiteX2064" fmla="*/ 9794956 w 11978646"/>
              <a:gd name="connsiteY2064" fmla="*/ 1475954 h 2987879"/>
              <a:gd name="connsiteX2065" fmla="*/ 9771220 w 11978646"/>
              <a:gd name="connsiteY2065" fmla="*/ 1480750 h 2987879"/>
              <a:gd name="connsiteX2066" fmla="*/ 9834515 w 11978646"/>
              <a:gd name="connsiteY2066" fmla="*/ 1485546 h 2987879"/>
              <a:gd name="connsiteX2067" fmla="*/ 9818692 w 11978646"/>
              <a:gd name="connsiteY2067" fmla="*/ 1495138 h 2987879"/>
              <a:gd name="connsiteX2068" fmla="*/ 9779132 w 11978646"/>
              <a:gd name="connsiteY2068" fmla="*/ 1490342 h 2987879"/>
              <a:gd name="connsiteX2069" fmla="*/ 9779132 w 11978646"/>
              <a:gd name="connsiteY2069" fmla="*/ 1483148 h 2987879"/>
              <a:gd name="connsiteX2070" fmla="*/ 9755396 w 11978646"/>
              <a:gd name="connsiteY2070" fmla="*/ 1480750 h 2987879"/>
              <a:gd name="connsiteX2071" fmla="*/ 9779132 w 11978646"/>
              <a:gd name="connsiteY2071" fmla="*/ 1478352 h 2987879"/>
              <a:gd name="connsiteX2072" fmla="*/ 9747484 w 11978646"/>
              <a:gd name="connsiteY2072" fmla="*/ 1468760 h 2987879"/>
              <a:gd name="connsiteX2073" fmla="*/ 9747484 w 11978646"/>
              <a:gd name="connsiteY2073" fmla="*/ 1463964 h 2987879"/>
              <a:gd name="connsiteX2074" fmla="*/ 9707924 w 11978646"/>
              <a:gd name="connsiteY2074" fmla="*/ 1463964 h 2987879"/>
              <a:gd name="connsiteX2075" fmla="*/ 9692101 w 11978646"/>
              <a:gd name="connsiteY2075" fmla="*/ 1456770 h 2987879"/>
              <a:gd name="connsiteX2076" fmla="*/ 9668365 w 11978646"/>
              <a:gd name="connsiteY2076" fmla="*/ 1454372 h 2987879"/>
              <a:gd name="connsiteX2077" fmla="*/ 9660453 w 11978646"/>
              <a:gd name="connsiteY2077" fmla="*/ 1443582 h 2987879"/>
              <a:gd name="connsiteX2078" fmla="*/ 9636717 w 11978646"/>
              <a:gd name="connsiteY2078" fmla="*/ 1442383 h 2987879"/>
              <a:gd name="connsiteX2079" fmla="*/ 9581334 w 11978646"/>
              <a:gd name="connsiteY2079" fmla="*/ 1427995 h 2987879"/>
              <a:gd name="connsiteX2080" fmla="*/ 9605070 w 11978646"/>
              <a:gd name="connsiteY2080" fmla="*/ 1430393 h 2987879"/>
              <a:gd name="connsiteX2081" fmla="*/ 9612982 w 11978646"/>
              <a:gd name="connsiteY2081" fmla="*/ 1430393 h 2987879"/>
              <a:gd name="connsiteX2082" fmla="*/ 9652541 w 11978646"/>
              <a:gd name="connsiteY2082" fmla="*/ 1426796 h 2987879"/>
              <a:gd name="connsiteX2083" fmla="*/ 9628806 w 11978646"/>
              <a:gd name="connsiteY2083" fmla="*/ 1418403 h 2987879"/>
              <a:gd name="connsiteX2084" fmla="*/ 9612982 w 11978646"/>
              <a:gd name="connsiteY2084" fmla="*/ 1416005 h 2987879"/>
              <a:gd name="connsiteX2085" fmla="*/ 9597158 w 11978646"/>
              <a:gd name="connsiteY2085" fmla="*/ 1425597 h 2987879"/>
              <a:gd name="connsiteX2086" fmla="*/ 9549686 w 11978646"/>
              <a:gd name="connsiteY2086" fmla="*/ 1419602 h 2987879"/>
              <a:gd name="connsiteX2087" fmla="*/ 9525950 w 11978646"/>
              <a:gd name="connsiteY2087" fmla="*/ 1419602 h 2987879"/>
              <a:gd name="connsiteX2088" fmla="*/ 9541774 w 11978646"/>
              <a:gd name="connsiteY2088" fmla="*/ 1426796 h 2987879"/>
              <a:gd name="connsiteX2089" fmla="*/ 9502215 w 11978646"/>
              <a:gd name="connsiteY2089" fmla="*/ 1420801 h 2987879"/>
              <a:gd name="connsiteX2090" fmla="*/ 9486391 w 11978646"/>
              <a:gd name="connsiteY2090" fmla="*/ 1414806 h 2987879"/>
              <a:gd name="connsiteX2091" fmla="*/ 9502215 w 11978646"/>
              <a:gd name="connsiteY2091" fmla="*/ 1410010 h 2987879"/>
              <a:gd name="connsiteX2092" fmla="*/ 9446831 w 11978646"/>
              <a:gd name="connsiteY2092" fmla="*/ 1404015 h 2987879"/>
              <a:gd name="connsiteX2093" fmla="*/ 9438919 w 11978646"/>
              <a:gd name="connsiteY2093" fmla="*/ 1405214 h 2987879"/>
              <a:gd name="connsiteX2094" fmla="*/ 9407272 w 11978646"/>
              <a:gd name="connsiteY2094" fmla="*/ 1404015 h 2987879"/>
              <a:gd name="connsiteX2095" fmla="*/ 9407272 w 11978646"/>
              <a:gd name="connsiteY2095" fmla="*/ 1396821 h 2987879"/>
              <a:gd name="connsiteX2096" fmla="*/ 9407272 w 11978646"/>
              <a:gd name="connsiteY2096" fmla="*/ 1388428 h 2987879"/>
              <a:gd name="connsiteX2097" fmla="*/ 9399360 w 11978646"/>
              <a:gd name="connsiteY2097" fmla="*/ 1387229 h 2987879"/>
              <a:gd name="connsiteX2098" fmla="*/ 9367712 w 11978646"/>
              <a:gd name="connsiteY2098" fmla="*/ 1390826 h 2987879"/>
              <a:gd name="connsiteX2099" fmla="*/ 9375624 w 11978646"/>
              <a:gd name="connsiteY2099" fmla="*/ 1396821 h 2987879"/>
              <a:gd name="connsiteX2100" fmla="*/ 9336064 w 11978646"/>
              <a:gd name="connsiteY2100" fmla="*/ 1378836 h 2987879"/>
              <a:gd name="connsiteX2101" fmla="*/ 9312329 w 11978646"/>
              <a:gd name="connsiteY2101" fmla="*/ 1380035 h 2987879"/>
              <a:gd name="connsiteX2102" fmla="*/ 9320240 w 11978646"/>
              <a:gd name="connsiteY2102" fmla="*/ 1375239 h 2987879"/>
              <a:gd name="connsiteX2103" fmla="*/ 9288593 w 11978646"/>
              <a:gd name="connsiteY2103" fmla="*/ 1364448 h 2987879"/>
              <a:gd name="connsiteX2104" fmla="*/ 9280681 w 11978646"/>
              <a:gd name="connsiteY2104" fmla="*/ 1370443 h 2987879"/>
              <a:gd name="connsiteX2105" fmla="*/ 9264857 w 11978646"/>
              <a:gd name="connsiteY2105" fmla="*/ 1371642 h 2987879"/>
              <a:gd name="connsiteX2106" fmla="*/ 9249033 w 11978646"/>
              <a:gd name="connsiteY2106" fmla="*/ 1362050 h 2987879"/>
              <a:gd name="connsiteX2107" fmla="*/ 9249033 w 11978646"/>
              <a:gd name="connsiteY2107" fmla="*/ 1360851 h 2987879"/>
              <a:gd name="connsiteX2108" fmla="*/ 9225298 w 11978646"/>
              <a:gd name="connsiteY2108" fmla="*/ 1365647 h 2987879"/>
              <a:gd name="connsiteX2109" fmla="*/ 9233210 w 11978646"/>
              <a:gd name="connsiteY2109" fmla="*/ 1357254 h 2987879"/>
              <a:gd name="connsiteX2110" fmla="*/ 9162002 w 11978646"/>
              <a:gd name="connsiteY2110" fmla="*/ 1346464 h 2987879"/>
              <a:gd name="connsiteX2111" fmla="*/ 9146178 w 11978646"/>
              <a:gd name="connsiteY2111" fmla="*/ 1346464 h 2987879"/>
              <a:gd name="connsiteX2112" fmla="*/ 9146178 w 11978646"/>
              <a:gd name="connsiteY2112" fmla="*/ 1344065 h 2987879"/>
              <a:gd name="connsiteX2113" fmla="*/ 9098707 w 11978646"/>
              <a:gd name="connsiteY2113" fmla="*/ 1336872 h 2987879"/>
              <a:gd name="connsiteX2114" fmla="*/ 9082883 w 11978646"/>
              <a:gd name="connsiteY2114" fmla="*/ 1332076 h 2987879"/>
              <a:gd name="connsiteX2115" fmla="*/ 9059147 w 11978646"/>
              <a:gd name="connsiteY2115" fmla="*/ 1332076 h 2987879"/>
              <a:gd name="connsiteX2116" fmla="*/ 9067059 w 11978646"/>
              <a:gd name="connsiteY2116" fmla="*/ 1327280 h 2987879"/>
              <a:gd name="connsiteX2117" fmla="*/ 9051235 w 11978646"/>
              <a:gd name="connsiteY2117" fmla="*/ 1326081 h 2987879"/>
              <a:gd name="connsiteX2118" fmla="*/ 8995852 w 11978646"/>
              <a:gd name="connsiteY2118" fmla="*/ 1315290 h 2987879"/>
              <a:gd name="connsiteX2119" fmla="*/ 8964204 w 11978646"/>
              <a:gd name="connsiteY2119" fmla="*/ 1314091 h 2987879"/>
              <a:gd name="connsiteX2120" fmla="*/ 8916733 w 11978646"/>
              <a:gd name="connsiteY2120" fmla="*/ 1300902 h 2987879"/>
              <a:gd name="connsiteX2121" fmla="*/ 8908821 w 11978646"/>
              <a:gd name="connsiteY2121" fmla="*/ 1298504 h 2987879"/>
              <a:gd name="connsiteX2122" fmla="*/ 8892997 w 11978646"/>
              <a:gd name="connsiteY2122" fmla="*/ 1302101 h 2987879"/>
              <a:gd name="connsiteX2123" fmla="*/ 8892997 w 11978646"/>
              <a:gd name="connsiteY2123" fmla="*/ 1298504 h 2987879"/>
              <a:gd name="connsiteX2124" fmla="*/ 8758494 w 11978646"/>
              <a:gd name="connsiteY2124" fmla="*/ 1269728 h 2987879"/>
              <a:gd name="connsiteX2125" fmla="*/ 8711023 w 11978646"/>
              <a:gd name="connsiteY2125" fmla="*/ 1263733 h 2987879"/>
              <a:gd name="connsiteX2126" fmla="*/ 8671463 w 11978646"/>
              <a:gd name="connsiteY2126" fmla="*/ 1250544 h 2987879"/>
              <a:gd name="connsiteX2127" fmla="*/ 8655639 w 11978646"/>
              <a:gd name="connsiteY2127" fmla="*/ 1248146 h 2987879"/>
              <a:gd name="connsiteX2128" fmla="*/ 8639816 w 11978646"/>
              <a:gd name="connsiteY2128" fmla="*/ 1249345 h 2987879"/>
              <a:gd name="connsiteX2129" fmla="*/ 8655639 w 11978646"/>
              <a:gd name="connsiteY2129" fmla="*/ 1251743 h 2987879"/>
              <a:gd name="connsiteX2130" fmla="*/ 8639816 w 11978646"/>
              <a:gd name="connsiteY2130" fmla="*/ 1254141 h 2987879"/>
              <a:gd name="connsiteX2131" fmla="*/ 8726846 w 11978646"/>
              <a:gd name="connsiteY2131" fmla="*/ 1278121 h 2987879"/>
              <a:gd name="connsiteX2132" fmla="*/ 8726846 w 11978646"/>
              <a:gd name="connsiteY2132" fmla="*/ 1284116 h 2987879"/>
              <a:gd name="connsiteX2133" fmla="*/ 8853437 w 11978646"/>
              <a:gd name="connsiteY2133" fmla="*/ 1314091 h 2987879"/>
              <a:gd name="connsiteX2134" fmla="*/ 8877173 w 11978646"/>
              <a:gd name="connsiteY2134" fmla="*/ 1317688 h 2987879"/>
              <a:gd name="connsiteX2135" fmla="*/ 8964204 w 11978646"/>
              <a:gd name="connsiteY2135" fmla="*/ 1344065 h 2987879"/>
              <a:gd name="connsiteX2136" fmla="*/ 8869261 w 11978646"/>
              <a:gd name="connsiteY2136" fmla="*/ 1328479 h 2987879"/>
              <a:gd name="connsiteX2137" fmla="*/ 8837614 w 11978646"/>
              <a:gd name="connsiteY2137" fmla="*/ 1324882 h 2987879"/>
              <a:gd name="connsiteX2138" fmla="*/ 8845526 w 11978646"/>
              <a:gd name="connsiteY2138" fmla="*/ 1339270 h 2987879"/>
              <a:gd name="connsiteX2139" fmla="*/ 8885085 w 11978646"/>
              <a:gd name="connsiteY2139" fmla="*/ 1344065 h 2987879"/>
              <a:gd name="connsiteX2140" fmla="*/ 8861349 w 11978646"/>
              <a:gd name="connsiteY2140" fmla="*/ 1348862 h 2987879"/>
              <a:gd name="connsiteX2141" fmla="*/ 8805966 w 11978646"/>
              <a:gd name="connsiteY2141" fmla="*/ 1335673 h 2987879"/>
              <a:gd name="connsiteX2142" fmla="*/ 8790142 w 11978646"/>
              <a:gd name="connsiteY2142" fmla="*/ 1335673 h 2987879"/>
              <a:gd name="connsiteX2143" fmla="*/ 8766406 w 11978646"/>
              <a:gd name="connsiteY2143" fmla="*/ 1329678 h 2987879"/>
              <a:gd name="connsiteX2144" fmla="*/ 8750582 w 11978646"/>
              <a:gd name="connsiteY2144" fmla="*/ 1329678 h 2987879"/>
              <a:gd name="connsiteX2145" fmla="*/ 8766406 w 11978646"/>
              <a:gd name="connsiteY2145" fmla="*/ 1326081 h 2987879"/>
              <a:gd name="connsiteX2146" fmla="*/ 8758494 w 11978646"/>
              <a:gd name="connsiteY2146" fmla="*/ 1323683 h 2987879"/>
              <a:gd name="connsiteX2147" fmla="*/ 8742670 w 11978646"/>
              <a:gd name="connsiteY2147" fmla="*/ 1321285 h 2987879"/>
              <a:gd name="connsiteX2148" fmla="*/ 8734758 w 11978646"/>
              <a:gd name="connsiteY2148" fmla="*/ 1324882 h 2987879"/>
              <a:gd name="connsiteX2149" fmla="*/ 8718935 w 11978646"/>
              <a:gd name="connsiteY2149" fmla="*/ 1323683 h 2987879"/>
              <a:gd name="connsiteX2150" fmla="*/ 8695199 w 11978646"/>
              <a:gd name="connsiteY2150" fmla="*/ 1323683 h 2987879"/>
              <a:gd name="connsiteX2151" fmla="*/ 8711023 w 11978646"/>
              <a:gd name="connsiteY2151" fmla="*/ 1316489 h 2987879"/>
              <a:gd name="connsiteX2152" fmla="*/ 8655639 w 11978646"/>
              <a:gd name="connsiteY2152" fmla="*/ 1312892 h 2987879"/>
              <a:gd name="connsiteX2153" fmla="*/ 8639816 w 11978646"/>
              <a:gd name="connsiteY2153" fmla="*/ 1314091 h 2987879"/>
              <a:gd name="connsiteX2154" fmla="*/ 8671463 w 11978646"/>
              <a:gd name="connsiteY2154" fmla="*/ 1317688 h 2987879"/>
              <a:gd name="connsiteX2155" fmla="*/ 8671463 w 11978646"/>
              <a:gd name="connsiteY2155" fmla="*/ 1324882 h 2987879"/>
              <a:gd name="connsiteX2156" fmla="*/ 8679375 w 11978646"/>
              <a:gd name="connsiteY2156" fmla="*/ 1323683 h 2987879"/>
              <a:gd name="connsiteX2157" fmla="*/ 8695199 w 11978646"/>
              <a:gd name="connsiteY2157" fmla="*/ 1328479 h 2987879"/>
              <a:gd name="connsiteX2158" fmla="*/ 8639816 w 11978646"/>
              <a:gd name="connsiteY2158" fmla="*/ 1324882 h 2987879"/>
              <a:gd name="connsiteX2159" fmla="*/ 8631904 w 11978646"/>
              <a:gd name="connsiteY2159" fmla="*/ 1335673 h 2987879"/>
              <a:gd name="connsiteX2160" fmla="*/ 8663551 w 11978646"/>
              <a:gd name="connsiteY2160" fmla="*/ 1336872 h 2987879"/>
              <a:gd name="connsiteX2161" fmla="*/ 8663551 w 11978646"/>
              <a:gd name="connsiteY2161" fmla="*/ 1333275 h 2987879"/>
              <a:gd name="connsiteX2162" fmla="*/ 8655639 w 11978646"/>
              <a:gd name="connsiteY2162" fmla="*/ 1342867 h 2987879"/>
              <a:gd name="connsiteX2163" fmla="*/ 8679375 w 11978646"/>
              <a:gd name="connsiteY2163" fmla="*/ 1356056 h 2987879"/>
              <a:gd name="connsiteX2164" fmla="*/ 8711023 w 11978646"/>
              <a:gd name="connsiteY2164" fmla="*/ 1357254 h 2987879"/>
              <a:gd name="connsiteX2165" fmla="*/ 8695199 w 11978646"/>
              <a:gd name="connsiteY2165" fmla="*/ 1357254 h 2987879"/>
              <a:gd name="connsiteX2166" fmla="*/ 8687287 w 11978646"/>
              <a:gd name="connsiteY2166" fmla="*/ 1371642 h 2987879"/>
              <a:gd name="connsiteX2167" fmla="*/ 8703111 w 11978646"/>
              <a:gd name="connsiteY2167" fmla="*/ 1375239 h 2987879"/>
              <a:gd name="connsiteX2168" fmla="*/ 8703111 w 11978646"/>
              <a:gd name="connsiteY2168" fmla="*/ 1381234 h 2987879"/>
              <a:gd name="connsiteX2169" fmla="*/ 8734758 w 11978646"/>
              <a:gd name="connsiteY2169" fmla="*/ 1381234 h 2987879"/>
              <a:gd name="connsiteX2170" fmla="*/ 8711023 w 11978646"/>
              <a:gd name="connsiteY2170" fmla="*/ 1387229 h 2987879"/>
              <a:gd name="connsiteX2171" fmla="*/ 8718935 w 11978646"/>
              <a:gd name="connsiteY2171" fmla="*/ 1388428 h 2987879"/>
              <a:gd name="connsiteX2172" fmla="*/ 8711023 w 11978646"/>
              <a:gd name="connsiteY2172" fmla="*/ 1393224 h 2987879"/>
              <a:gd name="connsiteX2173" fmla="*/ 8734758 w 11978646"/>
              <a:gd name="connsiteY2173" fmla="*/ 1395622 h 2987879"/>
              <a:gd name="connsiteX2174" fmla="*/ 8750582 w 11978646"/>
              <a:gd name="connsiteY2174" fmla="*/ 1414806 h 2987879"/>
              <a:gd name="connsiteX2175" fmla="*/ 8766406 w 11978646"/>
              <a:gd name="connsiteY2175" fmla="*/ 1414806 h 2987879"/>
              <a:gd name="connsiteX2176" fmla="*/ 8750582 w 11978646"/>
              <a:gd name="connsiteY2176" fmla="*/ 1419602 h 2987879"/>
              <a:gd name="connsiteX2177" fmla="*/ 8766406 w 11978646"/>
              <a:gd name="connsiteY2177" fmla="*/ 1426796 h 2987879"/>
              <a:gd name="connsiteX2178" fmla="*/ 8774318 w 11978646"/>
              <a:gd name="connsiteY2178" fmla="*/ 1441184 h 2987879"/>
              <a:gd name="connsiteX2179" fmla="*/ 8790142 w 11978646"/>
              <a:gd name="connsiteY2179" fmla="*/ 1443582 h 2987879"/>
              <a:gd name="connsiteX2180" fmla="*/ 8790142 w 11978646"/>
              <a:gd name="connsiteY2180" fmla="*/ 1449576 h 2987879"/>
              <a:gd name="connsiteX2181" fmla="*/ 8805966 w 11978646"/>
              <a:gd name="connsiteY2181" fmla="*/ 1451974 h 2987879"/>
              <a:gd name="connsiteX2182" fmla="*/ 8798054 w 11978646"/>
              <a:gd name="connsiteY2182" fmla="*/ 1453173 h 2987879"/>
              <a:gd name="connsiteX2183" fmla="*/ 8766406 w 11978646"/>
              <a:gd name="connsiteY2183" fmla="*/ 1445980 h 2987879"/>
              <a:gd name="connsiteX2184" fmla="*/ 8750582 w 11978646"/>
              <a:gd name="connsiteY2184" fmla="*/ 1445980 h 2987879"/>
              <a:gd name="connsiteX2185" fmla="*/ 8750582 w 11978646"/>
              <a:gd name="connsiteY2185" fmla="*/ 1455571 h 2987879"/>
              <a:gd name="connsiteX2186" fmla="*/ 8790142 w 11978646"/>
              <a:gd name="connsiteY2186" fmla="*/ 1460367 h 2987879"/>
              <a:gd name="connsiteX2187" fmla="*/ 8805966 w 11978646"/>
              <a:gd name="connsiteY2187" fmla="*/ 1457969 h 2987879"/>
              <a:gd name="connsiteX2188" fmla="*/ 8829702 w 11978646"/>
              <a:gd name="connsiteY2188" fmla="*/ 1475954 h 2987879"/>
              <a:gd name="connsiteX2189" fmla="*/ 8837614 w 11978646"/>
              <a:gd name="connsiteY2189" fmla="*/ 1474755 h 2987879"/>
              <a:gd name="connsiteX2190" fmla="*/ 8853437 w 11978646"/>
              <a:gd name="connsiteY2190" fmla="*/ 1478352 h 2987879"/>
              <a:gd name="connsiteX2191" fmla="*/ 8845526 w 11978646"/>
              <a:gd name="connsiteY2191" fmla="*/ 1481949 h 2987879"/>
              <a:gd name="connsiteX2192" fmla="*/ 8853437 w 11978646"/>
              <a:gd name="connsiteY2192" fmla="*/ 1492740 h 2987879"/>
              <a:gd name="connsiteX2193" fmla="*/ 8837614 w 11978646"/>
              <a:gd name="connsiteY2193" fmla="*/ 1491541 h 2987879"/>
              <a:gd name="connsiteX2194" fmla="*/ 8829702 w 11978646"/>
              <a:gd name="connsiteY2194" fmla="*/ 1495138 h 2987879"/>
              <a:gd name="connsiteX2195" fmla="*/ 8869261 w 11978646"/>
              <a:gd name="connsiteY2195" fmla="*/ 1495138 h 2987879"/>
              <a:gd name="connsiteX2196" fmla="*/ 8885085 w 11978646"/>
              <a:gd name="connsiteY2196" fmla="*/ 1507128 h 2987879"/>
              <a:gd name="connsiteX2197" fmla="*/ 8924644 w 11978646"/>
              <a:gd name="connsiteY2197" fmla="*/ 1507128 h 2987879"/>
              <a:gd name="connsiteX2198" fmla="*/ 8892997 w 11978646"/>
              <a:gd name="connsiteY2198" fmla="*/ 1515521 h 2987879"/>
              <a:gd name="connsiteX2199" fmla="*/ 8908821 w 11978646"/>
              <a:gd name="connsiteY2199" fmla="*/ 1523914 h 2987879"/>
              <a:gd name="connsiteX2200" fmla="*/ 8932556 w 11978646"/>
              <a:gd name="connsiteY2200" fmla="*/ 1521516 h 2987879"/>
              <a:gd name="connsiteX2201" fmla="*/ 8972116 w 11978646"/>
              <a:gd name="connsiteY2201" fmla="*/ 1527511 h 2987879"/>
              <a:gd name="connsiteX2202" fmla="*/ 8972116 w 11978646"/>
              <a:gd name="connsiteY2202" fmla="*/ 1531108 h 2987879"/>
              <a:gd name="connsiteX2203" fmla="*/ 8964204 w 11978646"/>
              <a:gd name="connsiteY2203" fmla="*/ 1535904 h 2987879"/>
              <a:gd name="connsiteX2204" fmla="*/ 9003764 w 11978646"/>
              <a:gd name="connsiteY2204" fmla="*/ 1543098 h 2987879"/>
              <a:gd name="connsiteX2205" fmla="*/ 8972116 w 11978646"/>
              <a:gd name="connsiteY2205" fmla="*/ 1544297 h 2987879"/>
              <a:gd name="connsiteX2206" fmla="*/ 8972116 w 11978646"/>
              <a:gd name="connsiteY2206" fmla="*/ 1547894 h 2987879"/>
              <a:gd name="connsiteX2207" fmla="*/ 9003764 w 11978646"/>
              <a:gd name="connsiteY2207" fmla="*/ 1553889 h 2987879"/>
              <a:gd name="connsiteX2208" fmla="*/ 9011676 w 11978646"/>
              <a:gd name="connsiteY2208" fmla="*/ 1547894 h 2987879"/>
              <a:gd name="connsiteX2209" fmla="*/ 9027500 w 11978646"/>
              <a:gd name="connsiteY2209" fmla="*/ 1549093 h 2987879"/>
              <a:gd name="connsiteX2210" fmla="*/ 9027500 w 11978646"/>
              <a:gd name="connsiteY2210" fmla="*/ 1543098 h 2987879"/>
              <a:gd name="connsiteX2211" fmla="*/ 9074971 w 11978646"/>
              <a:gd name="connsiteY2211" fmla="*/ 1543098 h 2987879"/>
              <a:gd name="connsiteX2212" fmla="*/ 9090795 w 11978646"/>
              <a:gd name="connsiteY2212" fmla="*/ 1545496 h 2987879"/>
              <a:gd name="connsiteX2213" fmla="*/ 9082883 w 11978646"/>
              <a:gd name="connsiteY2213" fmla="*/ 1557486 h 2987879"/>
              <a:gd name="connsiteX2214" fmla="*/ 9130354 w 11978646"/>
              <a:gd name="connsiteY2214" fmla="*/ 1565878 h 2987879"/>
              <a:gd name="connsiteX2215" fmla="*/ 9146178 w 11978646"/>
              <a:gd name="connsiteY2215" fmla="*/ 1575470 h 2987879"/>
              <a:gd name="connsiteX2216" fmla="*/ 9130354 w 11978646"/>
              <a:gd name="connsiteY2216" fmla="*/ 1576669 h 2987879"/>
              <a:gd name="connsiteX2217" fmla="*/ 9177826 w 11978646"/>
              <a:gd name="connsiteY2217" fmla="*/ 1583863 h 2987879"/>
              <a:gd name="connsiteX2218" fmla="*/ 9209474 w 11978646"/>
              <a:gd name="connsiteY2218" fmla="*/ 1583863 h 2987879"/>
              <a:gd name="connsiteX2219" fmla="*/ 9233210 w 11978646"/>
              <a:gd name="connsiteY2219" fmla="*/ 1587460 h 2987879"/>
              <a:gd name="connsiteX2220" fmla="*/ 9249033 w 11978646"/>
              <a:gd name="connsiteY2220" fmla="*/ 1601848 h 2987879"/>
              <a:gd name="connsiteX2221" fmla="*/ 9280681 w 11978646"/>
              <a:gd name="connsiteY2221" fmla="*/ 1597052 h 2987879"/>
              <a:gd name="connsiteX2222" fmla="*/ 9304417 w 11978646"/>
              <a:gd name="connsiteY2222" fmla="*/ 1605445 h 2987879"/>
              <a:gd name="connsiteX2223" fmla="*/ 9312329 w 11978646"/>
              <a:gd name="connsiteY2223" fmla="*/ 1604246 h 2987879"/>
              <a:gd name="connsiteX2224" fmla="*/ 9328152 w 11978646"/>
              <a:gd name="connsiteY2224" fmla="*/ 1609042 h 2987879"/>
              <a:gd name="connsiteX2225" fmla="*/ 9423096 w 11978646"/>
              <a:gd name="connsiteY2225" fmla="*/ 1624629 h 2987879"/>
              <a:gd name="connsiteX2226" fmla="*/ 9454743 w 11978646"/>
              <a:gd name="connsiteY2226" fmla="*/ 1623430 h 2987879"/>
              <a:gd name="connsiteX2227" fmla="*/ 9446831 w 11978646"/>
              <a:gd name="connsiteY2227" fmla="*/ 1631823 h 2987879"/>
              <a:gd name="connsiteX2228" fmla="*/ 9502215 w 11978646"/>
              <a:gd name="connsiteY2228" fmla="*/ 1637818 h 2987879"/>
              <a:gd name="connsiteX2229" fmla="*/ 9518038 w 11978646"/>
              <a:gd name="connsiteY2229" fmla="*/ 1633022 h 2987879"/>
              <a:gd name="connsiteX2230" fmla="*/ 9533862 w 11978646"/>
              <a:gd name="connsiteY2230" fmla="*/ 1630624 h 2987879"/>
              <a:gd name="connsiteX2231" fmla="*/ 9628806 w 11978646"/>
              <a:gd name="connsiteY2231" fmla="*/ 1646211 h 2987879"/>
              <a:gd name="connsiteX2232" fmla="*/ 9589246 w 11978646"/>
              <a:gd name="connsiteY2232" fmla="*/ 1646211 h 2987879"/>
              <a:gd name="connsiteX2233" fmla="*/ 9597158 w 11978646"/>
              <a:gd name="connsiteY2233" fmla="*/ 1657001 h 2987879"/>
              <a:gd name="connsiteX2234" fmla="*/ 9589246 w 11978646"/>
              <a:gd name="connsiteY2234" fmla="*/ 1661797 h 2987879"/>
              <a:gd name="connsiteX2235" fmla="*/ 9644629 w 11978646"/>
              <a:gd name="connsiteY2235" fmla="*/ 1659399 h 2987879"/>
              <a:gd name="connsiteX2236" fmla="*/ 9644629 w 11978646"/>
              <a:gd name="connsiteY2236" fmla="*/ 1655802 h 2987879"/>
              <a:gd name="connsiteX2237" fmla="*/ 9644629 w 11978646"/>
              <a:gd name="connsiteY2237" fmla="*/ 1653404 h 2987879"/>
              <a:gd name="connsiteX2238" fmla="*/ 9684189 w 11978646"/>
              <a:gd name="connsiteY2238" fmla="*/ 1659399 h 2987879"/>
              <a:gd name="connsiteX2239" fmla="*/ 9676277 w 11978646"/>
              <a:gd name="connsiteY2239" fmla="*/ 1664195 h 2987879"/>
              <a:gd name="connsiteX2240" fmla="*/ 9644629 w 11978646"/>
              <a:gd name="connsiteY2240" fmla="*/ 1672588 h 2987879"/>
              <a:gd name="connsiteX2241" fmla="*/ 9660453 w 11978646"/>
              <a:gd name="connsiteY2241" fmla="*/ 1674986 h 2987879"/>
              <a:gd name="connsiteX2242" fmla="*/ 9700013 w 11978646"/>
              <a:gd name="connsiteY2242" fmla="*/ 1667792 h 2987879"/>
              <a:gd name="connsiteX2243" fmla="*/ 9755396 w 11978646"/>
              <a:gd name="connsiteY2243" fmla="*/ 1680981 h 2987879"/>
              <a:gd name="connsiteX2244" fmla="*/ 9779132 w 11978646"/>
              <a:gd name="connsiteY2244" fmla="*/ 1678583 h 2987879"/>
              <a:gd name="connsiteX2245" fmla="*/ 9787044 w 11978646"/>
              <a:gd name="connsiteY2245" fmla="*/ 1673787 h 2987879"/>
              <a:gd name="connsiteX2246" fmla="*/ 9787044 w 11978646"/>
              <a:gd name="connsiteY2246" fmla="*/ 1672588 h 2987879"/>
              <a:gd name="connsiteX2247" fmla="*/ 9826604 w 11978646"/>
              <a:gd name="connsiteY2247" fmla="*/ 1680981 h 2987879"/>
              <a:gd name="connsiteX2248" fmla="*/ 9802868 w 11978646"/>
              <a:gd name="connsiteY2248" fmla="*/ 1684578 h 2987879"/>
              <a:gd name="connsiteX2249" fmla="*/ 9826604 w 11978646"/>
              <a:gd name="connsiteY2249" fmla="*/ 1694170 h 2987879"/>
              <a:gd name="connsiteX2250" fmla="*/ 9866163 w 11978646"/>
              <a:gd name="connsiteY2250" fmla="*/ 1690573 h 2987879"/>
              <a:gd name="connsiteX2251" fmla="*/ 9905723 w 11978646"/>
              <a:gd name="connsiteY2251" fmla="*/ 1695369 h 2987879"/>
              <a:gd name="connsiteX2252" fmla="*/ 9937370 w 11978646"/>
              <a:gd name="connsiteY2252" fmla="*/ 1691772 h 2987879"/>
              <a:gd name="connsiteX2253" fmla="*/ 9953194 w 11978646"/>
              <a:gd name="connsiteY2253" fmla="*/ 1691772 h 2987879"/>
              <a:gd name="connsiteX2254" fmla="*/ 9937370 w 11978646"/>
              <a:gd name="connsiteY2254" fmla="*/ 1694170 h 2987879"/>
              <a:gd name="connsiteX2255" fmla="*/ 9969018 w 11978646"/>
              <a:gd name="connsiteY2255" fmla="*/ 1714553 h 2987879"/>
              <a:gd name="connsiteX2256" fmla="*/ 9984842 w 11978646"/>
              <a:gd name="connsiteY2256" fmla="*/ 1715752 h 2987879"/>
              <a:gd name="connsiteX2257" fmla="*/ 10016490 w 11978646"/>
              <a:gd name="connsiteY2257" fmla="*/ 1710956 h 2987879"/>
              <a:gd name="connsiteX2258" fmla="*/ 9984842 w 11978646"/>
              <a:gd name="connsiteY2258" fmla="*/ 1707359 h 2987879"/>
              <a:gd name="connsiteX2259" fmla="*/ 10016490 w 11978646"/>
              <a:gd name="connsiteY2259" fmla="*/ 1708558 h 2987879"/>
              <a:gd name="connsiteX2260" fmla="*/ 10048137 w 11978646"/>
              <a:gd name="connsiteY2260" fmla="*/ 1716951 h 2987879"/>
              <a:gd name="connsiteX2261" fmla="*/ 10040225 w 11978646"/>
              <a:gd name="connsiteY2261" fmla="*/ 1720548 h 2987879"/>
              <a:gd name="connsiteX2262" fmla="*/ 10079785 w 11978646"/>
              <a:gd name="connsiteY2262" fmla="*/ 1720548 h 2987879"/>
              <a:gd name="connsiteX2263" fmla="*/ 10063961 w 11978646"/>
              <a:gd name="connsiteY2263" fmla="*/ 1730140 h 2987879"/>
              <a:gd name="connsiteX2264" fmla="*/ 10158904 w 11978646"/>
              <a:gd name="connsiteY2264" fmla="*/ 1739732 h 2987879"/>
              <a:gd name="connsiteX2265" fmla="*/ 10166816 w 11978646"/>
              <a:gd name="connsiteY2265" fmla="*/ 1739732 h 2987879"/>
              <a:gd name="connsiteX2266" fmla="*/ 10158904 w 11978646"/>
              <a:gd name="connsiteY2266" fmla="*/ 1746926 h 2987879"/>
              <a:gd name="connsiteX2267" fmla="*/ 10143080 w 11978646"/>
              <a:gd name="connsiteY2267" fmla="*/ 1745727 h 2987879"/>
              <a:gd name="connsiteX2268" fmla="*/ 10135168 w 11978646"/>
              <a:gd name="connsiteY2268" fmla="*/ 1748125 h 2987879"/>
              <a:gd name="connsiteX2269" fmla="*/ 10135168 w 11978646"/>
              <a:gd name="connsiteY2269" fmla="*/ 1749324 h 2987879"/>
              <a:gd name="connsiteX2270" fmla="*/ 10214288 w 11978646"/>
              <a:gd name="connsiteY2270" fmla="*/ 1749324 h 2987879"/>
              <a:gd name="connsiteX2271" fmla="*/ 10214288 w 11978646"/>
              <a:gd name="connsiteY2271" fmla="*/ 1743329 h 2987879"/>
              <a:gd name="connsiteX2272" fmla="*/ 10253847 w 11978646"/>
              <a:gd name="connsiteY2272" fmla="*/ 1742130 h 2987879"/>
              <a:gd name="connsiteX2273" fmla="*/ 10269671 w 11978646"/>
              <a:gd name="connsiteY2273" fmla="*/ 1748125 h 2987879"/>
              <a:gd name="connsiteX2274" fmla="*/ 10253847 w 11978646"/>
              <a:gd name="connsiteY2274" fmla="*/ 1752921 h 2987879"/>
              <a:gd name="connsiteX2275" fmla="*/ 10261759 w 11978646"/>
              <a:gd name="connsiteY2275" fmla="*/ 1761313 h 2987879"/>
              <a:gd name="connsiteX2276" fmla="*/ 10293407 w 11978646"/>
              <a:gd name="connsiteY2276" fmla="*/ 1764910 h 2987879"/>
              <a:gd name="connsiteX2277" fmla="*/ 10293407 w 11978646"/>
              <a:gd name="connsiteY2277" fmla="*/ 1760114 h 2987879"/>
              <a:gd name="connsiteX2278" fmla="*/ 10364614 w 11978646"/>
              <a:gd name="connsiteY2278" fmla="*/ 1766109 h 2987879"/>
              <a:gd name="connsiteX2279" fmla="*/ 10412086 w 11978646"/>
              <a:gd name="connsiteY2279" fmla="*/ 1775701 h 2987879"/>
              <a:gd name="connsiteX2280" fmla="*/ 10427909 w 11978646"/>
              <a:gd name="connsiteY2280" fmla="*/ 1788890 h 2987879"/>
              <a:gd name="connsiteX2281" fmla="*/ 10467469 w 11978646"/>
              <a:gd name="connsiteY2281" fmla="*/ 1785293 h 2987879"/>
              <a:gd name="connsiteX2282" fmla="*/ 10475381 w 11978646"/>
              <a:gd name="connsiteY2282" fmla="*/ 1781696 h 2987879"/>
              <a:gd name="connsiteX2283" fmla="*/ 10514940 w 11978646"/>
              <a:gd name="connsiteY2283" fmla="*/ 1782895 h 2987879"/>
              <a:gd name="connsiteX2284" fmla="*/ 10538676 w 11978646"/>
              <a:gd name="connsiteY2284" fmla="*/ 1797283 h 2987879"/>
              <a:gd name="connsiteX2285" fmla="*/ 10562412 w 11978646"/>
              <a:gd name="connsiteY2285" fmla="*/ 1799681 h 2987879"/>
              <a:gd name="connsiteX2286" fmla="*/ 10570324 w 11978646"/>
              <a:gd name="connsiteY2286" fmla="*/ 1797283 h 2987879"/>
              <a:gd name="connsiteX2287" fmla="*/ 10609883 w 11978646"/>
              <a:gd name="connsiteY2287" fmla="*/ 1804477 h 2987879"/>
              <a:gd name="connsiteX2288" fmla="*/ 10617795 w 11978646"/>
              <a:gd name="connsiteY2288" fmla="*/ 1808074 h 2987879"/>
              <a:gd name="connsiteX2289" fmla="*/ 10601972 w 11978646"/>
              <a:gd name="connsiteY2289" fmla="*/ 1809273 h 2987879"/>
              <a:gd name="connsiteX2290" fmla="*/ 10609883 w 11978646"/>
              <a:gd name="connsiteY2290" fmla="*/ 1816467 h 2987879"/>
              <a:gd name="connsiteX2291" fmla="*/ 10633619 w 11978646"/>
              <a:gd name="connsiteY2291" fmla="*/ 1814069 h 2987879"/>
              <a:gd name="connsiteX2292" fmla="*/ 10649443 w 11978646"/>
              <a:gd name="connsiteY2292" fmla="*/ 1820064 h 2987879"/>
              <a:gd name="connsiteX2293" fmla="*/ 10673179 w 11978646"/>
              <a:gd name="connsiteY2293" fmla="*/ 1820064 h 2987879"/>
              <a:gd name="connsiteX2294" fmla="*/ 10681091 w 11978646"/>
              <a:gd name="connsiteY2294" fmla="*/ 1828457 h 2987879"/>
              <a:gd name="connsiteX2295" fmla="*/ 10704826 w 11978646"/>
              <a:gd name="connsiteY2295" fmla="*/ 1822462 h 2987879"/>
              <a:gd name="connsiteX2296" fmla="*/ 10744386 w 11978646"/>
              <a:gd name="connsiteY2296" fmla="*/ 1823661 h 2987879"/>
              <a:gd name="connsiteX2297" fmla="*/ 10736474 w 11978646"/>
              <a:gd name="connsiteY2297" fmla="*/ 1836850 h 2987879"/>
              <a:gd name="connsiteX2298" fmla="*/ 10783946 w 11978646"/>
              <a:gd name="connsiteY2298" fmla="*/ 1841646 h 2987879"/>
              <a:gd name="connsiteX2299" fmla="*/ 10799770 w 11978646"/>
              <a:gd name="connsiteY2299" fmla="*/ 1839248 h 2987879"/>
              <a:gd name="connsiteX2300" fmla="*/ 10839329 w 11978646"/>
              <a:gd name="connsiteY2300" fmla="*/ 1850039 h 2987879"/>
              <a:gd name="connsiteX2301" fmla="*/ 10855153 w 11978646"/>
              <a:gd name="connsiteY2301" fmla="*/ 1846442 h 2987879"/>
              <a:gd name="connsiteX2302" fmla="*/ 10894712 w 11978646"/>
              <a:gd name="connsiteY2302" fmla="*/ 1846442 h 2987879"/>
              <a:gd name="connsiteX2303" fmla="*/ 10902624 w 11978646"/>
              <a:gd name="connsiteY2303" fmla="*/ 1854835 h 2987879"/>
              <a:gd name="connsiteX2304" fmla="*/ 10894712 w 11978646"/>
              <a:gd name="connsiteY2304" fmla="*/ 1856034 h 2987879"/>
              <a:gd name="connsiteX2305" fmla="*/ 10886801 w 11978646"/>
              <a:gd name="connsiteY2305" fmla="*/ 1857233 h 2987879"/>
              <a:gd name="connsiteX2306" fmla="*/ 10902624 w 11978646"/>
              <a:gd name="connsiteY2306" fmla="*/ 1862028 h 2987879"/>
              <a:gd name="connsiteX2307" fmla="*/ 10958008 w 11978646"/>
              <a:gd name="connsiteY2307" fmla="*/ 1865625 h 2987879"/>
              <a:gd name="connsiteX2308" fmla="*/ 10965920 w 11978646"/>
              <a:gd name="connsiteY2308" fmla="*/ 1870421 h 2987879"/>
              <a:gd name="connsiteX2309" fmla="*/ 10981744 w 11978646"/>
              <a:gd name="connsiteY2309" fmla="*/ 1868023 h 2987879"/>
              <a:gd name="connsiteX2310" fmla="*/ 10973832 w 11978646"/>
              <a:gd name="connsiteY2310" fmla="*/ 1863227 h 2987879"/>
              <a:gd name="connsiteX2311" fmla="*/ 11005479 w 11978646"/>
              <a:gd name="connsiteY2311" fmla="*/ 1862028 h 2987879"/>
              <a:gd name="connsiteX2312" fmla="*/ 11005479 w 11978646"/>
              <a:gd name="connsiteY2312" fmla="*/ 1858432 h 2987879"/>
              <a:gd name="connsiteX2313" fmla="*/ 11037127 w 11978646"/>
              <a:gd name="connsiteY2313" fmla="*/ 1872819 h 2987879"/>
              <a:gd name="connsiteX2314" fmla="*/ 11029215 w 11978646"/>
              <a:gd name="connsiteY2314" fmla="*/ 1877615 h 2987879"/>
              <a:gd name="connsiteX2315" fmla="*/ 11052951 w 11978646"/>
              <a:gd name="connsiteY2315" fmla="*/ 1882411 h 2987879"/>
              <a:gd name="connsiteX2316" fmla="*/ 11060863 w 11978646"/>
              <a:gd name="connsiteY2316" fmla="*/ 1877615 h 2987879"/>
              <a:gd name="connsiteX2317" fmla="*/ 11060863 w 11978646"/>
              <a:gd name="connsiteY2317" fmla="*/ 1876416 h 2987879"/>
              <a:gd name="connsiteX2318" fmla="*/ 11100422 w 11978646"/>
              <a:gd name="connsiteY2318" fmla="*/ 1877615 h 2987879"/>
              <a:gd name="connsiteX2319" fmla="*/ 11100422 w 11978646"/>
              <a:gd name="connsiteY2319" fmla="*/ 1884809 h 2987879"/>
              <a:gd name="connsiteX2320" fmla="*/ 11171630 w 11978646"/>
              <a:gd name="connsiteY2320" fmla="*/ 1897998 h 2987879"/>
              <a:gd name="connsiteX2321" fmla="*/ 11195366 w 11978646"/>
              <a:gd name="connsiteY2321" fmla="*/ 1903993 h 2987879"/>
              <a:gd name="connsiteX2322" fmla="*/ 11219101 w 11978646"/>
              <a:gd name="connsiteY2322" fmla="*/ 1903993 h 2987879"/>
              <a:gd name="connsiteX2323" fmla="*/ 11227013 w 11978646"/>
              <a:gd name="connsiteY2323" fmla="*/ 1908789 h 2987879"/>
              <a:gd name="connsiteX2324" fmla="*/ 11203277 w 11978646"/>
              <a:gd name="connsiteY2324" fmla="*/ 1915983 h 2987879"/>
              <a:gd name="connsiteX2325" fmla="*/ 11219101 w 11978646"/>
              <a:gd name="connsiteY2325" fmla="*/ 1918381 h 2987879"/>
              <a:gd name="connsiteX2326" fmla="*/ 11282397 w 11978646"/>
              <a:gd name="connsiteY2326" fmla="*/ 1914784 h 2987879"/>
              <a:gd name="connsiteX2327" fmla="*/ 11361516 w 11978646"/>
              <a:gd name="connsiteY2327" fmla="*/ 1932769 h 2987879"/>
              <a:gd name="connsiteX2328" fmla="*/ 11393163 w 11978646"/>
              <a:gd name="connsiteY2328" fmla="*/ 1935167 h 2987879"/>
              <a:gd name="connsiteX2329" fmla="*/ 11401075 w 11978646"/>
              <a:gd name="connsiteY2329" fmla="*/ 1941162 h 2987879"/>
              <a:gd name="connsiteX2330" fmla="*/ 11424811 w 11978646"/>
              <a:gd name="connsiteY2330" fmla="*/ 1939963 h 2987879"/>
              <a:gd name="connsiteX2331" fmla="*/ 11408987 w 11978646"/>
              <a:gd name="connsiteY2331" fmla="*/ 1944759 h 2987879"/>
              <a:gd name="connsiteX2332" fmla="*/ 11432723 w 11978646"/>
              <a:gd name="connsiteY2332" fmla="*/ 1954351 h 2987879"/>
              <a:gd name="connsiteX2333" fmla="*/ 11464371 w 11978646"/>
              <a:gd name="connsiteY2333" fmla="*/ 1953152 h 2987879"/>
              <a:gd name="connsiteX2334" fmla="*/ 11464371 w 11978646"/>
              <a:gd name="connsiteY2334" fmla="*/ 1954351 h 2987879"/>
              <a:gd name="connsiteX2335" fmla="*/ 11496018 w 11978646"/>
              <a:gd name="connsiteY2335" fmla="*/ 1949555 h 2987879"/>
              <a:gd name="connsiteX2336" fmla="*/ 11503930 w 11978646"/>
              <a:gd name="connsiteY2336" fmla="*/ 1949555 h 2987879"/>
              <a:gd name="connsiteX2337" fmla="*/ 11503930 w 11978646"/>
              <a:gd name="connsiteY2337" fmla="*/ 1960346 h 2987879"/>
              <a:gd name="connsiteX2338" fmla="*/ 11535578 w 11978646"/>
              <a:gd name="connsiteY2338" fmla="*/ 1972335 h 2987879"/>
              <a:gd name="connsiteX2339" fmla="*/ 11559314 w 11978646"/>
              <a:gd name="connsiteY2339" fmla="*/ 1972335 h 2987879"/>
              <a:gd name="connsiteX2340" fmla="*/ 11614697 w 11978646"/>
              <a:gd name="connsiteY2340" fmla="*/ 1984325 h 2987879"/>
              <a:gd name="connsiteX2341" fmla="*/ 11662169 w 11978646"/>
              <a:gd name="connsiteY2341" fmla="*/ 1990320 h 2987879"/>
              <a:gd name="connsiteX2342" fmla="*/ 11646345 w 11978646"/>
              <a:gd name="connsiteY2342" fmla="*/ 1993917 h 2987879"/>
              <a:gd name="connsiteX2343" fmla="*/ 11701728 w 11978646"/>
              <a:gd name="connsiteY2343" fmla="*/ 1999912 h 2987879"/>
              <a:gd name="connsiteX2344" fmla="*/ 11701728 w 11978646"/>
              <a:gd name="connsiteY2344" fmla="*/ 2002310 h 2987879"/>
              <a:gd name="connsiteX2345" fmla="*/ 11741288 w 11978646"/>
              <a:gd name="connsiteY2345" fmla="*/ 2002310 h 2987879"/>
              <a:gd name="connsiteX2346" fmla="*/ 11772936 w 11978646"/>
              <a:gd name="connsiteY2346" fmla="*/ 2010703 h 2987879"/>
              <a:gd name="connsiteX2347" fmla="*/ 11820407 w 11978646"/>
              <a:gd name="connsiteY2347" fmla="*/ 2015499 h 2987879"/>
              <a:gd name="connsiteX2348" fmla="*/ 11820407 w 11978646"/>
              <a:gd name="connsiteY2348" fmla="*/ 2026290 h 2987879"/>
              <a:gd name="connsiteX2349" fmla="*/ 11836231 w 11978646"/>
              <a:gd name="connsiteY2349" fmla="*/ 2032285 h 2987879"/>
              <a:gd name="connsiteX2350" fmla="*/ 11883702 w 11978646"/>
              <a:gd name="connsiteY2350" fmla="*/ 2028688 h 2987879"/>
              <a:gd name="connsiteX2351" fmla="*/ 11915350 w 11978646"/>
              <a:gd name="connsiteY2351" fmla="*/ 2033484 h 2987879"/>
              <a:gd name="connsiteX2352" fmla="*/ 11883702 w 11978646"/>
              <a:gd name="connsiteY2352" fmla="*/ 2038280 h 2987879"/>
              <a:gd name="connsiteX2353" fmla="*/ 11899526 w 11978646"/>
              <a:gd name="connsiteY2353" fmla="*/ 2039479 h 2987879"/>
              <a:gd name="connsiteX2354" fmla="*/ 11899526 w 11978646"/>
              <a:gd name="connsiteY2354" fmla="*/ 2046673 h 2987879"/>
              <a:gd name="connsiteX2355" fmla="*/ 11859967 w 11978646"/>
              <a:gd name="connsiteY2355" fmla="*/ 2045474 h 2987879"/>
              <a:gd name="connsiteX2356" fmla="*/ 11907438 w 11978646"/>
              <a:gd name="connsiteY2356" fmla="*/ 2053867 h 2987879"/>
              <a:gd name="connsiteX2357" fmla="*/ 11891614 w 11978646"/>
              <a:gd name="connsiteY2357" fmla="*/ 2059862 h 2987879"/>
              <a:gd name="connsiteX2358" fmla="*/ 11899526 w 11978646"/>
              <a:gd name="connsiteY2358" fmla="*/ 2068254 h 2987879"/>
              <a:gd name="connsiteX2359" fmla="*/ 11859967 w 11978646"/>
              <a:gd name="connsiteY2359" fmla="*/ 2065856 h 2987879"/>
              <a:gd name="connsiteX2360" fmla="*/ 11875791 w 11978646"/>
              <a:gd name="connsiteY2360" fmla="*/ 2064658 h 2987879"/>
              <a:gd name="connsiteX2361" fmla="*/ 11867879 w 11978646"/>
              <a:gd name="connsiteY2361" fmla="*/ 2058663 h 2987879"/>
              <a:gd name="connsiteX2362" fmla="*/ 11796671 w 11978646"/>
              <a:gd name="connsiteY2362" fmla="*/ 2052668 h 2987879"/>
              <a:gd name="connsiteX2363" fmla="*/ 11788759 w 11978646"/>
              <a:gd name="connsiteY2363" fmla="*/ 2053867 h 2987879"/>
              <a:gd name="connsiteX2364" fmla="*/ 11788759 w 11978646"/>
              <a:gd name="connsiteY2364" fmla="*/ 2056265 h 2987879"/>
              <a:gd name="connsiteX2365" fmla="*/ 11796671 w 11978646"/>
              <a:gd name="connsiteY2365" fmla="*/ 2058663 h 2987879"/>
              <a:gd name="connsiteX2366" fmla="*/ 11828319 w 11978646"/>
              <a:gd name="connsiteY2366" fmla="*/ 2056265 h 2987879"/>
              <a:gd name="connsiteX2367" fmla="*/ 11836231 w 11978646"/>
              <a:gd name="connsiteY2367" fmla="*/ 2061061 h 2987879"/>
              <a:gd name="connsiteX2368" fmla="*/ 11796671 w 11978646"/>
              <a:gd name="connsiteY2368" fmla="*/ 2059862 h 2987879"/>
              <a:gd name="connsiteX2369" fmla="*/ 11780848 w 11978646"/>
              <a:gd name="connsiteY2369" fmla="*/ 2056265 h 2987879"/>
              <a:gd name="connsiteX2370" fmla="*/ 11765024 w 11978646"/>
              <a:gd name="connsiteY2370" fmla="*/ 2062260 h 2987879"/>
              <a:gd name="connsiteX2371" fmla="*/ 11780848 w 11978646"/>
              <a:gd name="connsiteY2371" fmla="*/ 2068254 h 2987879"/>
              <a:gd name="connsiteX2372" fmla="*/ 11780848 w 11978646"/>
              <a:gd name="connsiteY2372" fmla="*/ 2069453 h 2987879"/>
              <a:gd name="connsiteX2373" fmla="*/ 11828319 w 11978646"/>
              <a:gd name="connsiteY2373" fmla="*/ 2083841 h 2987879"/>
              <a:gd name="connsiteX2374" fmla="*/ 11820407 w 11978646"/>
              <a:gd name="connsiteY2374" fmla="*/ 2085040 h 2987879"/>
              <a:gd name="connsiteX2375" fmla="*/ 11796671 w 11978646"/>
              <a:gd name="connsiteY2375" fmla="*/ 2079045 h 2987879"/>
              <a:gd name="connsiteX2376" fmla="*/ 11757112 w 11978646"/>
              <a:gd name="connsiteY2376" fmla="*/ 2071851 h 2987879"/>
              <a:gd name="connsiteX2377" fmla="*/ 11757112 w 11978646"/>
              <a:gd name="connsiteY2377" fmla="*/ 2068254 h 2987879"/>
              <a:gd name="connsiteX2378" fmla="*/ 11725464 w 11978646"/>
              <a:gd name="connsiteY2378" fmla="*/ 2068254 h 2987879"/>
              <a:gd name="connsiteX2379" fmla="*/ 11709640 w 11978646"/>
              <a:gd name="connsiteY2379" fmla="*/ 2065856 h 2987879"/>
              <a:gd name="connsiteX2380" fmla="*/ 11701728 w 11978646"/>
              <a:gd name="connsiteY2380" fmla="*/ 2055066 h 2987879"/>
              <a:gd name="connsiteX2381" fmla="*/ 11638433 w 11978646"/>
              <a:gd name="connsiteY2381" fmla="*/ 2043076 h 2987879"/>
              <a:gd name="connsiteX2382" fmla="*/ 11654257 w 11978646"/>
              <a:gd name="connsiteY2382" fmla="*/ 2033484 h 2987879"/>
              <a:gd name="connsiteX2383" fmla="*/ 11630521 w 11978646"/>
              <a:gd name="connsiteY2383" fmla="*/ 2032285 h 2987879"/>
              <a:gd name="connsiteX2384" fmla="*/ 11614697 w 11978646"/>
              <a:gd name="connsiteY2384" fmla="*/ 2031086 h 2987879"/>
              <a:gd name="connsiteX2385" fmla="*/ 11606785 w 11978646"/>
              <a:gd name="connsiteY2385" fmla="*/ 2032285 h 2987879"/>
              <a:gd name="connsiteX2386" fmla="*/ 11622609 w 11978646"/>
              <a:gd name="connsiteY2386" fmla="*/ 2034683 h 2987879"/>
              <a:gd name="connsiteX2387" fmla="*/ 11551402 w 11978646"/>
              <a:gd name="connsiteY2387" fmla="*/ 2026290 h 2987879"/>
              <a:gd name="connsiteX2388" fmla="*/ 11551402 w 11978646"/>
              <a:gd name="connsiteY2388" fmla="*/ 2023892 h 2987879"/>
              <a:gd name="connsiteX2389" fmla="*/ 11559314 w 11978646"/>
              <a:gd name="connsiteY2389" fmla="*/ 2021494 h 2987879"/>
              <a:gd name="connsiteX2390" fmla="*/ 11503930 w 11978646"/>
              <a:gd name="connsiteY2390" fmla="*/ 2016698 h 2987879"/>
              <a:gd name="connsiteX2391" fmla="*/ 11464371 w 11978646"/>
              <a:gd name="connsiteY2391" fmla="*/ 2009504 h 2987879"/>
              <a:gd name="connsiteX2392" fmla="*/ 11401075 w 11978646"/>
              <a:gd name="connsiteY2392" fmla="*/ 2002310 h 2987879"/>
              <a:gd name="connsiteX2393" fmla="*/ 11440635 w 11978646"/>
              <a:gd name="connsiteY2393" fmla="*/ 1998713 h 2987879"/>
              <a:gd name="connsiteX2394" fmla="*/ 11440635 w 11978646"/>
              <a:gd name="connsiteY2394" fmla="*/ 1993917 h 2987879"/>
              <a:gd name="connsiteX2395" fmla="*/ 11408987 w 11978646"/>
              <a:gd name="connsiteY2395" fmla="*/ 1992718 h 2987879"/>
              <a:gd name="connsiteX2396" fmla="*/ 11369428 w 11978646"/>
              <a:gd name="connsiteY2396" fmla="*/ 1995116 h 2987879"/>
              <a:gd name="connsiteX2397" fmla="*/ 11321956 w 11978646"/>
              <a:gd name="connsiteY2397" fmla="*/ 1990320 h 2987879"/>
              <a:gd name="connsiteX2398" fmla="*/ 11321956 w 11978646"/>
              <a:gd name="connsiteY2398" fmla="*/ 1986723 h 2987879"/>
              <a:gd name="connsiteX2399" fmla="*/ 11266573 w 11978646"/>
              <a:gd name="connsiteY2399" fmla="*/ 1983126 h 2987879"/>
              <a:gd name="connsiteX2400" fmla="*/ 11266573 w 11978646"/>
              <a:gd name="connsiteY2400" fmla="*/ 1975932 h 2987879"/>
              <a:gd name="connsiteX2401" fmla="*/ 11258661 w 11978646"/>
              <a:gd name="connsiteY2401" fmla="*/ 1975932 h 2987879"/>
              <a:gd name="connsiteX2402" fmla="*/ 11250749 w 11978646"/>
              <a:gd name="connsiteY2402" fmla="*/ 1975932 h 2987879"/>
              <a:gd name="connsiteX2403" fmla="*/ 11258661 w 11978646"/>
              <a:gd name="connsiteY2403" fmla="*/ 1974733 h 2987879"/>
              <a:gd name="connsiteX2404" fmla="*/ 11242837 w 11978646"/>
              <a:gd name="connsiteY2404" fmla="*/ 1968738 h 2987879"/>
              <a:gd name="connsiteX2405" fmla="*/ 11227013 w 11978646"/>
              <a:gd name="connsiteY2405" fmla="*/ 1971136 h 2987879"/>
              <a:gd name="connsiteX2406" fmla="*/ 11195366 w 11978646"/>
              <a:gd name="connsiteY2406" fmla="*/ 1967539 h 2987879"/>
              <a:gd name="connsiteX2407" fmla="*/ 11179542 w 11978646"/>
              <a:gd name="connsiteY2407" fmla="*/ 1961545 h 2987879"/>
              <a:gd name="connsiteX2408" fmla="*/ 11132070 w 11978646"/>
              <a:gd name="connsiteY2408" fmla="*/ 1957948 h 2987879"/>
              <a:gd name="connsiteX2409" fmla="*/ 11045039 w 11978646"/>
              <a:gd name="connsiteY2409" fmla="*/ 1945958 h 2987879"/>
              <a:gd name="connsiteX2410" fmla="*/ 11013391 w 11978646"/>
              <a:gd name="connsiteY2410" fmla="*/ 1941162 h 2987879"/>
              <a:gd name="connsiteX2411" fmla="*/ 11005479 w 11978646"/>
              <a:gd name="connsiteY2411" fmla="*/ 1942361 h 2987879"/>
              <a:gd name="connsiteX2412" fmla="*/ 10981744 w 11978646"/>
              <a:gd name="connsiteY2412" fmla="*/ 1938764 h 2987879"/>
              <a:gd name="connsiteX2413" fmla="*/ 10950096 w 11978646"/>
              <a:gd name="connsiteY2413" fmla="*/ 1930371 h 2987879"/>
              <a:gd name="connsiteX2414" fmla="*/ 10965920 w 11978646"/>
              <a:gd name="connsiteY2414" fmla="*/ 1923177 h 2987879"/>
              <a:gd name="connsiteX2415" fmla="*/ 10910536 w 11978646"/>
              <a:gd name="connsiteY2415" fmla="*/ 1919580 h 2987879"/>
              <a:gd name="connsiteX2416" fmla="*/ 10902624 w 11978646"/>
              <a:gd name="connsiteY2416" fmla="*/ 1919580 h 2987879"/>
              <a:gd name="connsiteX2417" fmla="*/ 10902624 w 11978646"/>
              <a:gd name="connsiteY2417" fmla="*/ 1924376 h 2987879"/>
              <a:gd name="connsiteX2418" fmla="*/ 10878889 w 11978646"/>
              <a:gd name="connsiteY2418" fmla="*/ 1923177 h 2987879"/>
              <a:gd name="connsiteX2419" fmla="*/ 10870977 w 11978646"/>
              <a:gd name="connsiteY2419" fmla="*/ 1917182 h 2987879"/>
              <a:gd name="connsiteX2420" fmla="*/ 10815593 w 11978646"/>
              <a:gd name="connsiteY2420" fmla="*/ 1912386 h 2987879"/>
              <a:gd name="connsiteX2421" fmla="*/ 10815593 w 11978646"/>
              <a:gd name="connsiteY2421" fmla="*/ 1908789 h 2987879"/>
              <a:gd name="connsiteX2422" fmla="*/ 10783946 w 11978646"/>
              <a:gd name="connsiteY2422" fmla="*/ 1908789 h 2987879"/>
              <a:gd name="connsiteX2423" fmla="*/ 10776034 w 11978646"/>
              <a:gd name="connsiteY2423" fmla="*/ 1900396 h 2987879"/>
              <a:gd name="connsiteX2424" fmla="*/ 10712738 w 11978646"/>
              <a:gd name="connsiteY2424" fmla="*/ 1896799 h 2987879"/>
              <a:gd name="connsiteX2425" fmla="*/ 10673179 w 11978646"/>
              <a:gd name="connsiteY2425" fmla="*/ 1887207 h 2987879"/>
              <a:gd name="connsiteX2426" fmla="*/ 10673179 w 11978646"/>
              <a:gd name="connsiteY2426" fmla="*/ 1883610 h 2987879"/>
              <a:gd name="connsiteX2427" fmla="*/ 10657355 w 11978646"/>
              <a:gd name="connsiteY2427" fmla="*/ 1882411 h 2987879"/>
              <a:gd name="connsiteX2428" fmla="*/ 10641531 w 11978646"/>
              <a:gd name="connsiteY2428" fmla="*/ 1884809 h 2987879"/>
              <a:gd name="connsiteX2429" fmla="*/ 10625707 w 11978646"/>
              <a:gd name="connsiteY2429" fmla="*/ 1876416 h 2987879"/>
              <a:gd name="connsiteX2430" fmla="*/ 10641531 w 11978646"/>
              <a:gd name="connsiteY2430" fmla="*/ 1874018 h 2987879"/>
              <a:gd name="connsiteX2431" fmla="*/ 10617795 w 11978646"/>
              <a:gd name="connsiteY2431" fmla="*/ 1871620 h 2987879"/>
              <a:gd name="connsiteX2432" fmla="*/ 10609883 w 11978646"/>
              <a:gd name="connsiteY2432" fmla="*/ 1877615 h 2987879"/>
              <a:gd name="connsiteX2433" fmla="*/ 10570324 w 11978646"/>
              <a:gd name="connsiteY2433" fmla="*/ 1875217 h 2987879"/>
              <a:gd name="connsiteX2434" fmla="*/ 10514940 w 11978646"/>
              <a:gd name="connsiteY2434" fmla="*/ 1868023 h 2987879"/>
              <a:gd name="connsiteX2435" fmla="*/ 10483293 w 11978646"/>
              <a:gd name="connsiteY2435" fmla="*/ 1856034 h 2987879"/>
              <a:gd name="connsiteX2436" fmla="*/ 10419997 w 11978646"/>
              <a:gd name="connsiteY2436" fmla="*/ 1851238 h 2987879"/>
              <a:gd name="connsiteX2437" fmla="*/ 10332966 w 11978646"/>
              <a:gd name="connsiteY2437" fmla="*/ 1838049 h 2987879"/>
              <a:gd name="connsiteX2438" fmla="*/ 10348790 w 11978646"/>
              <a:gd name="connsiteY2438" fmla="*/ 1827258 h 2987879"/>
              <a:gd name="connsiteX2439" fmla="*/ 10325054 w 11978646"/>
              <a:gd name="connsiteY2439" fmla="*/ 1823661 h 2987879"/>
              <a:gd name="connsiteX2440" fmla="*/ 10293407 w 11978646"/>
              <a:gd name="connsiteY2440" fmla="*/ 1823661 h 2987879"/>
              <a:gd name="connsiteX2441" fmla="*/ 10245935 w 11978646"/>
              <a:gd name="connsiteY2441" fmla="*/ 1811671 h 2987879"/>
              <a:gd name="connsiteX2442" fmla="*/ 10214288 w 11978646"/>
              <a:gd name="connsiteY2442" fmla="*/ 1810472 h 2987879"/>
              <a:gd name="connsiteX2443" fmla="*/ 10190552 w 11978646"/>
              <a:gd name="connsiteY2443" fmla="*/ 1803278 h 2987879"/>
              <a:gd name="connsiteX2444" fmla="*/ 10143080 w 11978646"/>
              <a:gd name="connsiteY2444" fmla="*/ 1797283 h 2987879"/>
              <a:gd name="connsiteX2445" fmla="*/ 10135168 w 11978646"/>
              <a:gd name="connsiteY2445" fmla="*/ 1793686 h 2987879"/>
              <a:gd name="connsiteX2446" fmla="*/ 10103521 w 11978646"/>
              <a:gd name="connsiteY2446" fmla="*/ 1791288 h 2987879"/>
              <a:gd name="connsiteX2447" fmla="*/ 10150992 w 11978646"/>
              <a:gd name="connsiteY2447" fmla="*/ 1788890 h 2987879"/>
              <a:gd name="connsiteX2448" fmla="*/ 10150992 w 11978646"/>
              <a:gd name="connsiteY2448" fmla="*/ 1785293 h 2987879"/>
              <a:gd name="connsiteX2449" fmla="*/ 10135168 w 11978646"/>
              <a:gd name="connsiteY2449" fmla="*/ 1781696 h 2987879"/>
              <a:gd name="connsiteX2450" fmla="*/ 10127256 w 11978646"/>
              <a:gd name="connsiteY2450" fmla="*/ 1784094 h 2987879"/>
              <a:gd name="connsiteX2451" fmla="*/ 10135168 w 11978646"/>
              <a:gd name="connsiteY2451" fmla="*/ 1780497 h 2987879"/>
              <a:gd name="connsiteX2452" fmla="*/ 10119344 w 11978646"/>
              <a:gd name="connsiteY2452" fmla="*/ 1780497 h 2987879"/>
              <a:gd name="connsiteX2453" fmla="*/ 10087697 w 11978646"/>
              <a:gd name="connsiteY2453" fmla="*/ 1785293 h 2987879"/>
              <a:gd name="connsiteX2454" fmla="*/ 10079785 w 11978646"/>
              <a:gd name="connsiteY2454" fmla="*/ 1782895 h 2987879"/>
              <a:gd name="connsiteX2455" fmla="*/ 10063961 w 11978646"/>
              <a:gd name="connsiteY2455" fmla="*/ 1785293 h 2987879"/>
              <a:gd name="connsiteX2456" fmla="*/ 10032313 w 11978646"/>
              <a:gd name="connsiteY2456" fmla="*/ 1779298 h 2987879"/>
              <a:gd name="connsiteX2457" fmla="*/ 10040225 w 11978646"/>
              <a:gd name="connsiteY2457" fmla="*/ 1776900 h 2987879"/>
              <a:gd name="connsiteX2458" fmla="*/ 9992754 w 11978646"/>
              <a:gd name="connsiteY2458" fmla="*/ 1774502 h 2987879"/>
              <a:gd name="connsiteX2459" fmla="*/ 9984842 w 11978646"/>
              <a:gd name="connsiteY2459" fmla="*/ 1766110 h 2987879"/>
              <a:gd name="connsiteX2460" fmla="*/ 9976930 w 11978646"/>
              <a:gd name="connsiteY2460" fmla="*/ 1764911 h 2987879"/>
              <a:gd name="connsiteX2461" fmla="*/ 9976930 w 11978646"/>
              <a:gd name="connsiteY2461" fmla="*/ 1769706 h 2987879"/>
              <a:gd name="connsiteX2462" fmla="*/ 9905723 w 11978646"/>
              <a:gd name="connsiteY2462" fmla="*/ 1757717 h 2987879"/>
              <a:gd name="connsiteX2463" fmla="*/ 9842427 w 11978646"/>
              <a:gd name="connsiteY2463" fmla="*/ 1743329 h 2987879"/>
              <a:gd name="connsiteX2464" fmla="*/ 9818692 w 11978646"/>
              <a:gd name="connsiteY2464" fmla="*/ 1738533 h 2987879"/>
              <a:gd name="connsiteX2465" fmla="*/ 9802868 w 11978646"/>
              <a:gd name="connsiteY2465" fmla="*/ 1742130 h 2987879"/>
              <a:gd name="connsiteX2466" fmla="*/ 9802868 w 11978646"/>
              <a:gd name="connsiteY2466" fmla="*/ 1736135 h 2987879"/>
              <a:gd name="connsiteX2467" fmla="*/ 9755396 w 11978646"/>
              <a:gd name="connsiteY2467" fmla="*/ 1736135 h 2987879"/>
              <a:gd name="connsiteX2468" fmla="*/ 9700013 w 11978646"/>
              <a:gd name="connsiteY2468" fmla="*/ 1728941 h 2987879"/>
              <a:gd name="connsiteX2469" fmla="*/ 9700013 w 11978646"/>
              <a:gd name="connsiteY2469" fmla="*/ 1722946 h 2987879"/>
              <a:gd name="connsiteX2470" fmla="*/ 9668365 w 11978646"/>
              <a:gd name="connsiteY2470" fmla="*/ 1716951 h 2987879"/>
              <a:gd name="connsiteX2471" fmla="*/ 9597158 w 11978646"/>
              <a:gd name="connsiteY2471" fmla="*/ 1702563 h 2987879"/>
              <a:gd name="connsiteX2472" fmla="*/ 9541774 w 11978646"/>
              <a:gd name="connsiteY2472" fmla="*/ 1694170 h 2987879"/>
              <a:gd name="connsiteX2473" fmla="*/ 9502215 w 11978646"/>
              <a:gd name="connsiteY2473" fmla="*/ 1695369 h 2987879"/>
              <a:gd name="connsiteX2474" fmla="*/ 9478479 w 11978646"/>
              <a:gd name="connsiteY2474" fmla="*/ 1691772 h 2987879"/>
              <a:gd name="connsiteX2475" fmla="*/ 9486391 w 11978646"/>
              <a:gd name="connsiteY2475" fmla="*/ 1688175 h 2987879"/>
              <a:gd name="connsiteX2476" fmla="*/ 9470567 w 11978646"/>
              <a:gd name="connsiteY2476" fmla="*/ 1680981 h 2987879"/>
              <a:gd name="connsiteX2477" fmla="*/ 9407272 w 11978646"/>
              <a:gd name="connsiteY2477" fmla="*/ 1676185 h 2987879"/>
              <a:gd name="connsiteX2478" fmla="*/ 9328152 w 11978646"/>
              <a:gd name="connsiteY2478" fmla="*/ 1660598 h 2987879"/>
              <a:gd name="connsiteX2479" fmla="*/ 9312329 w 11978646"/>
              <a:gd name="connsiteY2479" fmla="*/ 1655802 h 2987879"/>
              <a:gd name="connsiteX2480" fmla="*/ 9272769 w 11978646"/>
              <a:gd name="connsiteY2480" fmla="*/ 1655802 h 2987879"/>
              <a:gd name="connsiteX2481" fmla="*/ 9272769 w 11978646"/>
              <a:gd name="connsiteY2481" fmla="*/ 1662996 h 2987879"/>
              <a:gd name="connsiteX2482" fmla="*/ 9320240 w 11978646"/>
              <a:gd name="connsiteY2482" fmla="*/ 1671389 h 2987879"/>
              <a:gd name="connsiteX2483" fmla="*/ 9343976 w 11978646"/>
              <a:gd name="connsiteY2483" fmla="*/ 1671389 h 2987879"/>
              <a:gd name="connsiteX2484" fmla="*/ 9343976 w 11978646"/>
              <a:gd name="connsiteY2484" fmla="*/ 1676185 h 2987879"/>
              <a:gd name="connsiteX2485" fmla="*/ 9383536 w 11978646"/>
              <a:gd name="connsiteY2485" fmla="*/ 1684578 h 2987879"/>
              <a:gd name="connsiteX2486" fmla="*/ 9407272 w 11978646"/>
              <a:gd name="connsiteY2486" fmla="*/ 1683379 h 2987879"/>
              <a:gd name="connsiteX2487" fmla="*/ 9407272 w 11978646"/>
              <a:gd name="connsiteY2487" fmla="*/ 1686976 h 2987879"/>
              <a:gd name="connsiteX2488" fmla="*/ 9383536 w 11978646"/>
              <a:gd name="connsiteY2488" fmla="*/ 1688175 h 2987879"/>
              <a:gd name="connsiteX2489" fmla="*/ 9336064 w 11978646"/>
              <a:gd name="connsiteY2489" fmla="*/ 1684578 h 2987879"/>
              <a:gd name="connsiteX2490" fmla="*/ 9296505 w 11978646"/>
              <a:gd name="connsiteY2490" fmla="*/ 1677384 h 2987879"/>
              <a:gd name="connsiteX2491" fmla="*/ 9256945 w 11978646"/>
              <a:gd name="connsiteY2491" fmla="*/ 1670190 h 2987879"/>
              <a:gd name="connsiteX2492" fmla="*/ 9256945 w 11978646"/>
              <a:gd name="connsiteY2492" fmla="*/ 1667792 h 2987879"/>
              <a:gd name="connsiteX2493" fmla="*/ 9209474 w 11978646"/>
              <a:gd name="connsiteY2493" fmla="*/ 1665394 h 2987879"/>
              <a:gd name="connsiteX2494" fmla="*/ 9201562 w 11978646"/>
              <a:gd name="connsiteY2494" fmla="*/ 1661797 h 2987879"/>
              <a:gd name="connsiteX2495" fmla="*/ 9185738 w 11978646"/>
              <a:gd name="connsiteY2495" fmla="*/ 1665394 h 2987879"/>
              <a:gd name="connsiteX2496" fmla="*/ 9249033 w 11978646"/>
              <a:gd name="connsiteY2496" fmla="*/ 1672588 h 2987879"/>
              <a:gd name="connsiteX2497" fmla="*/ 9256945 w 11978646"/>
              <a:gd name="connsiteY2497" fmla="*/ 1678583 h 2987879"/>
              <a:gd name="connsiteX2498" fmla="*/ 9217386 w 11978646"/>
              <a:gd name="connsiteY2498" fmla="*/ 1686976 h 2987879"/>
              <a:gd name="connsiteX2499" fmla="*/ 9249033 w 11978646"/>
              <a:gd name="connsiteY2499" fmla="*/ 1690573 h 2987879"/>
              <a:gd name="connsiteX2500" fmla="*/ 9272769 w 11978646"/>
              <a:gd name="connsiteY2500" fmla="*/ 1695369 h 2987879"/>
              <a:gd name="connsiteX2501" fmla="*/ 9296505 w 11978646"/>
              <a:gd name="connsiteY2501" fmla="*/ 1695369 h 2987879"/>
              <a:gd name="connsiteX2502" fmla="*/ 9343976 w 11978646"/>
              <a:gd name="connsiteY2502" fmla="*/ 1706160 h 2987879"/>
              <a:gd name="connsiteX2503" fmla="*/ 9375624 w 11978646"/>
              <a:gd name="connsiteY2503" fmla="*/ 1708558 h 2987879"/>
              <a:gd name="connsiteX2504" fmla="*/ 9383536 w 11978646"/>
              <a:gd name="connsiteY2504" fmla="*/ 1703762 h 2987879"/>
              <a:gd name="connsiteX2505" fmla="*/ 9423096 w 11978646"/>
              <a:gd name="connsiteY2505" fmla="*/ 1708558 h 2987879"/>
              <a:gd name="connsiteX2506" fmla="*/ 9399360 w 11978646"/>
              <a:gd name="connsiteY2506" fmla="*/ 1714553 h 2987879"/>
              <a:gd name="connsiteX2507" fmla="*/ 9454743 w 11978646"/>
              <a:gd name="connsiteY2507" fmla="*/ 1716951 h 2987879"/>
              <a:gd name="connsiteX2508" fmla="*/ 9478479 w 11978646"/>
              <a:gd name="connsiteY2508" fmla="*/ 1716951 h 2987879"/>
              <a:gd name="connsiteX2509" fmla="*/ 9478479 w 11978646"/>
              <a:gd name="connsiteY2509" fmla="*/ 1719349 h 2987879"/>
              <a:gd name="connsiteX2510" fmla="*/ 9446831 w 11978646"/>
              <a:gd name="connsiteY2510" fmla="*/ 1719349 h 2987879"/>
              <a:gd name="connsiteX2511" fmla="*/ 9470567 w 11978646"/>
              <a:gd name="connsiteY2511" fmla="*/ 1725344 h 2987879"/>
              <a:gd name="connsiteX2512" fmla="*/ 9470567 w 11978646"/>
              <a:gd name="connsiteY2512" fmla="*/ 1726543 h 2987879"/>
              <a:gd name="connsiteX2513" fmla="*/ 9518038 w 11978646"/>
              <a:gd name="connsiteY2513" fmla="*/ 1716951 h 2987879"/>
              <a:gd name="connsiteX2514" fmla="*/ 9518038 w 11978646"/>
              <a:gd name="connsiteY2514" fmla="*/ 1709757 h 2987879"/>
              <a:gd name="connsiteX2515" fmla="*/ 9486391 w 11978646"/>
              <a:gd name="connsiteY2515" fmla="*/ 1707359 h 2987879"/>
              <a:gd name="connsiteX2516" fmla="*/ 9486391 w 11978646"/>
              <a:gd name="connsiteY2516" fmla="*/ 1703762 h 2987879"/>
              <a:gd name="connsiteX2517" fmla="*/ 9431008 w 11978646"/>
              <a:gd name="connsiteY2517" fmla="*/ 1701364 h 2987879"/>
              <a:gd name="connsiteX2518" fmla="*/ 9462655 w 11978646"/>
              <a:gd name="connsiteY2518" fmla="*/ 1698966 h 2987879"/>
              <a:gd name="connsiteX2519" fmla="*/ 9502215 w 11978646"/>
              <a:gd name="connsiteY2519" fmla="*/ 1701364 h 2987879"/>
              <a:gd name="connsiteX2520" fmla="*/ 9557598 w 11978646"/>
              <a:gd name="connsiteY2520" fmla="*/ 1712155 h 2987879"/>
              <a:gd name="connsiteX2521" fmla="*/ 9628806 w 11978646"/>
              <a:gd name="connsiteY2521" fmla="*/ 1714553 h 2987879"/>
              <a:gd name="connsiteX2522" fmla="*/ 9597158 w 11978646"/>
              <a:gd name="connsiteY2522" fmla="*/ 1716951 h 2987879"/>
              <a:gd name="connsiteX2523" fmla="*/ 9581334 w 11978646"/>
              <a:gd name="connsiteY2523" fmla="*/ 1718150 h 2987879"/>
              <a:gd name="connsiteX2524" fmla="*/ 9581334 w 11978646"/>
              <a:gd name="connsiteY2524" fmla="*/ 1721747 h 2987879"/>
              <a:gd name="connsiteX2525" fmla="*/ 9581334 w 11978646"/>
              <a:gd name="connsiteY2525" fmla="*/ 1724145 h 2987879"/>
              <a:gd name="connsiteX2526" fmla="*/ 9557598 w 11978646"/>
              <a:gd name="connsiteY2526" fmla="*/ 1721747 h 2987879"/>
              <a:gd name="connsiteX2527" fmla="*/ 9549686 w 11978646"/>
              <a:gd name="connsiteY2527" fmla="*/ 1726543 h 2987879"/>
              <a:gd name="connsiteX2528" fmla="*/ 9541774 w 11978646"/>
              <a:gd name="connsiteY2528" fmla="*/ 1726543 h 2987879"/>
              <a:gd name="connsiteX2529" fmla="*/ 9541774 w 11978646"/>
              <a:gd name="connsiteY2529" fmla="*/ 1722946 h 2987879"/>
              <a:gd name="connsiteX2530" fmla="*/ 9525950 w 11978646"/>
              <a:gd name="connsiteY2530" fmla="*/ 1718150 h 2987879"/>
              <a:gd name="connsiteX2531" fmla="*/ 9525950 w 11978646"/>
              <a:gd name="connsiteY2531" fmla="*/ 1721747 h 2987879"/>
              <a:gd name="connsiteX2532" fmla="*/ 9502215 w 11978646"/>
              <a:gd name="connsiteY2532" fmla="*/ 1721747 h 2987879"/>
              <a:gd name="connsiteX2533" fmla="*/ 9486391 w 11978646"/>
              <a:gd name="connsiteY2533" fmla="*/ 1731339 h 2987879"/>
              <a:gd name="connsiteX2534" fmla="*/ 9494303 w 11978646"/>
              <a:gd name="connsiteY2534" fmla="*/ 1733737 h 2987879"/>
              <a:gd name="connsiteX2535" fmla="*/ 9510126 w 11978646"/>
              <a:gd name="connsiteY2535" fmla="*/ 1731339 h 2987879"/>
              <a:gd name="connsiteX2536" fmla="*/ 9525950 w 11978646"/>
              <a:gd name="connsiteY2536" fmla="*/ 1738533 h 2987879"/>
              <a:gd name="connsiteX2537" fmla="*/ 9533862 w 11978646"/>
              <a:gd name="connsiteY2537" fmla="*/ 1736135 h 2987879"/>
              <a:gd name="connsiteX2538" fmla="*/ 9549686 w 11978646"/>
              <a:gd name="connsiteY2538" fmla="*/ 1740931 h 2987879"/>
              <a:gd name="connsiteX2539" fmla="*/ 9581334 w 11978646"/>
              <a:gd name="connsiteY2539" fmla="*/ 1740931 h 2987879"/>
              <a:gd name="connsiteX2540" fmla="*/ 9589246 w 11978646"/>
              <a:gd name="connsiteY2540" fmla="*/ 1743329 h 2987879"/>
              <a:gd name="connsiteX2541" fmla="*/ 9597158 w 11978646"/>
              <a:gd name="connsiteY2541" fmla="*/ 1740931 h 2987879"/>
              <a:gd name="connsiteX2542" fmla="*/ 9612982 w 11978646"/>
              <a:gd name="connsiteY2542" fmla="*/ 1743329 h 2987879"/>
              <a:gd name="connsiteX2543" fmla="*/ 9597158 w 11978646"/>
              <a:gd name="connsiteY2543" fmla="*/ 1751722 h 2987879"/>
              <a:gd name="connsiteX2544" fmla="*/ 9660453 w 11978646"/>
              <a:gd name="connsiteY2544" fmla="*/ 1754120 h 2987879"/>
              <a:gd name="connsiteX2545" fmla="*/ 9676277 w 11978646"/>
              <a:gd name="connsiteY2545" fmla="*/ 1752921 h 2987879"/>
              <a:gd name="connsiteX2546" fmla="*/ 9668365 w 11978646"/>
              <a:gd name="connsiteY2546" fmla="*/ 1748125 h 2987879"/>
              <a:gd name="connsiteX2547" fmla="*/ 9692101 w 11978646"/>
              <a:gd name="connsiteY2547" fmla="*/ 1748125 h 2987879"/>
              <a:gd name="connsiteX2548" fmla="*/ 9684189 w 11978646"/>
              <a:gd name="connsiteY2548" fmla="*/ 1762513 h 2987879"/>
              <a:gd name="connsiteX2549" fmla="*/ 9747484 w 11978646"/>
              <a:gd name="connsiteY2549" fmla="*/ 1768508 h 2987879"/>
              <a:gd name="connsiteX2550" fmla="*/ 9771220 w 11978646"/>
              <a:gd name="connsiteY2550" fmla="*/ 1773303 h 2987879"/>
              <a:gd name="connsiteX2551" fmla="*/ 9779132 w 11978646"/>
              <a:gd name="connsiteY2551" fmla="*/ 1768508 h 2987879"/>
              <a:gd name="connsiteX2552" fmla="*/ 9763308 w 11978646"/>
              <a:gd name="connsiteY2552" fmla="*/ 1764911 h 2987879"/>
              <a:gd name="connsiteX2553" fmla="*/ 9771220 w 11978646"/>
              <a:gd name="connsiteY2553" fmla="*/ 1764911 h 2987879"/>
              <a:gd name="connsiteX2554" fmla="*/ 9755396 w 11978646"/>
              <a:gd name="connsiteY2554" fmla="*/ 1757717 h 2987879"/>
              <a:gd name="connsiteX2555" fmla="*/ 9739572 w 11978646"/>
              <a:gd name="connsiteY2555" fmla="*/ 1752921 h 2987879"/>
              <a:gd name="connsiteX2556" fmla="*/ 9771220 w 11978646"/>
              <a:gd name="connsiteY2556" fmla="*/ 1748125 h 2987879"/>
              <a:gd name="connsiteX2557" fmla="*/ 9779132 w 11978646"/>
              <a:gd name="connsiteY2557" fmla="*/ 1752921 h 2987879"/>
              <a:gd name="connsiteX2558" fmla="*/ 9834515 w 11978646"/>
              <a:gd name="connsiteY2558" fmla="*/ 1757717 h 2987879"/>
              <a:gd name="connsiteX2559" fmla="*/ 9818692 w 11978646"/>
              <a:gd name="connsiteY2559" fmla="*/ 1760115 h 2987879"/>
              <a:gd name="connsiteX2560" fmla="*/ 9810780 w 11978646"/>
              <a:gd name="connsiteY2560" fmla="*/ 1767309 h 2987879"/>
              <a:gd name="connsiteX2561" fmla="*/ 9818692 w 11978646"/>
              <a:gd name="connsiteY2561" fmla="*/ 1773303 h 2987879"/>
              <a:gd name="connsiteX2562" fmla="*/ 9779132 w 11978646"/>
              <a:gd name="connsiteY2562" fmla="*/ 1779298 h 2987879"/>
              <a:gd name="connsiteX2563" fmla="*/ 9802868 w 11978646"/>
              <a:gd name="connsiteY2563" fmla="*/ 1785293 h 2987879"/>
              <a:gd name="connsiteX2564" fmla="*/ 9818692 w 11978646"/>
              <a:gd name="connsiteY2564" fmla="*/ 1782895 h 2987879"/>
              <a:gd name="connsiteX2565" fmla="*/ 9842427 w 11978646"/>
              <a:gd name="connsiteY2565" fmla="*/ 1785293 h 2987879"/>
              <a:gd name="connsiteX2566" fmla="*/ 9897811 w 11978646"/>
              <a:gd name="connsiteY2566" fmla="*/ 1802079 h 2987879"/>
              <a:gd name="connsiteX2567" fmla="*/ 9929458 w 11978646"/>
              <a:gd name="connsiteY2567" fmla="*/ 1798482 h 2987879"/>
              <a:gd name="connsiteX2568" fmla="*/ 9937370 w 11978646"/>
              <a:gd name="connsiteY2568" fmla="*/ 1798482 h 2987879"/>
              <a:gd name="connsiteX2569" fmla="*/ 9929458 w 11978646"/>
              <a:gd name="connsiteY2569" fmla="*/ 1803278 h 2987879"/>
              <a:gd name="connsiteX2570" fmla="*/ 9929458 w 11978646"/>
              <a:gd name="connsiteY2570" fmla="*/ 1804477 h 2987879"/>
              <a:gd name="connsiteX2571" fmla="*/ 9953194 w 11978646"/>
              <a:gd name="connsiteY2571" fmla="*/ 1803278 h 2987879"/>
              <a:gd name="connsiteX2572" fmla="*/ 9976930 w 11978646"/>
              <a:gd name="connsiteY2572" fmla="*/ 1794885 h 2987879"/>
              <a:gd name="connsiteX2573" fmla="*/ 9937370 w 11978646"/>
              <a:gd name="connsiteY2573" fmla="*/ 1791288 h 2987879"/>
              <a:gd name="connsiteX2574" fmla="*/ 9937370 w 11978646"/>
              <a:gd name="connsiteY2574" fmla="*/ 1785293 h 2987879"/>
              <a:gd name="connsiteX2575" fmla="*/ 9992754 w 11978646"/>
              <a:gd name="connsiteY2575" fmla="*/ 1787691 h 2987879"/>
              <a:gd name="connsiteX2576" fmla="*/ 10016490 w 11978646"/>
              <a:gd name="connsiteY2576" fmla="*/ 1785293 h 2987879"/>
              <a:gd name="connsiteX2577" fmla="*/ 10016490 w 11978646"/>
              <a:gd name="connsiteY2577" fmla="*/ 1794885 h 2987879"/>
              <a:gd name="connsiteX2578" fmla="*/ 10063961 w 11978646"/>
              <a:gd name="connsiteY2578" fmla="*/ 1803278 h 2987879"/>
              <a:gd name="connsiteX2579" fmla="*/ 10063961 w 11978646"/>
              <a:gd name="connsiteY2579" fmla="*/ 1805676 h 2987879"/>
              <a:gd name="connsiteX2580" fmla="*/ 10087697 w 11978646"/>
              <a:gd name="connsiteY2580" fmla="*/ 1804477 h 2987879"/>
              <a:gd name="connsiteX2581" fmla="*/ 10135168 w 11978646"/>
              <a:gd name="connsiteY2581" fmla="*/ 1814069 h 2987879"/>
              <a:gd name="connsiteX2582" fmla="*/ 10174728 w 11978646"/>
              <a:gd name="connsiteY2582" fmla="*/ 1817666 h 2987879"/>
              <a:gd name="connsiteX2583" fmla="*/ 10182640 w 11978646"/>
              <a:gd name="connsiteY2583" fmla="*/ 1823661 h 2987879"/>
              <a:gd name="connsiteX2584" fmla="*/ 10190552 w 11978646"/>
              <a:gd name="connsiteY2584" fmla="*/ 1824860 h 2987879"/>
              <a:gd name="connsiteX2585" fmla="*/ 10214288 w 11978646"/>
              <a:gd name="connsiteY2585" fmla="*/ 1822462 h 2987879"/>
              <a:gd name="connsiteX2586" fmla="*/ 10301319 w 11978646"/>
              <a:gd name="connsiteY2586" fmla="*/ 1841646 h 2987879"/>
              <a:gd name="connsiteX2587" fmla="*/ 10317142 w 11978646"/>
              <a:gd name="connsiteY2587" fmla="*/ 1844044 h 2987879"/>
              <a:gd name="connsiteX2588" fmla="*/ 10301319 w 11978646"/>
              <a:gd name="connsiteY2588" fmla="*/ 1844044 h 2987879"/>
              <a:gd name="connsiteX2589" fmla="*/ 10301319 w 11978646"/>
              <a:gd name="connsiteY2589" fmla="*/ 1851238 h 2987879"/>
              <a:gd name="connsiteX2590" fmla="*/ 10340878 w 11978646"/>
              <a:gd name="connsiteY2590" fmla="*/ 1851238 h 2987879"/>
              <a:gd name="connsiteX2591" fmla="*/ 10340878 w 11978646"/>
              <a:gd name="connsiteY2591" fmla="*/ 1852437 h 2987879"/>
              <a:gd name="connsiteX2592" fmla="*/ 10364614 w 11978646"/>
              <a:gd name="connsiteY2592" fmla="*/ 1851238 h 2987879"/>
              <a:gd name="connsiteX2593" fmla="*/ 10356702 w 11978646"/>
              <a:gd name="connsiteY2593" fmla="*/ 1856034 h 2987879"/>
              <a:gd name="connsiteX2594" fmla="*/ 10348790 w 11978646"/>
              <a:gd name="connsiteY2594" fmla="*/ 1858432 h 2987879"/>
              <a:gd name="connsiteX2595" fmla="*/ 10340878 w 11978646"/>
              <a:gd name="connsiteY2595" fmla="*/ 1859630 h 2987879"/>
              <a:gd name="connsiteX2596" fmla="*/ 10332966 w 11978646"/>
              <a:gd name="connsiteY2596" fmla="*/ 1859630 h 2987879"/>
              <a:gd name="connsiteX2597" fmla="*/ 10388350 w 11978646"/>
              <a:gd name="connsiteY2597" fmla="*/ 1872819 h 2987879"/>
              <a:gd name="connsiteX2598" fmla="*/ 10412086 w 11978646"/>
              <a:gd name="connsiteY2598" fmla="*/ 1863227 h 2987879"/>
              <a:gd name="connsiteX2599" fmla="*/ 10404174 w 11978646"/>
              <a:gd name="connsiteY2599" fmla="*/ 1860829 h 2987879"/>
              <a:gd name="connsiteX2600" fmla="*/ 10419997 w 11978646"/>
              <a:gd name="connsiteY2600" fmla="*/ 1862028 h 2987879"/>
              <a:gd name="connsiteX2601" fmla="*/ 10419997 w 11978646"/>
              <a:gd name="connsiteY2601" fmla="*/ 1856034 h 2987879"/>
              <a:gd name="connsiteX2602" fmla="*/ 10451645 w 11978646"/>
              <a:gd name="connsiteY2602" fmla="*/ 1865625 h 2987879"/>
              <a:gd name="connsiteX2603" fmla="*/ 10467469 w 11978646"/>
              <a:gd name="connsiteY2603" fmla="*/ 1862028 h 2987879"/>
              <a:gd name="connsiteX2604" fmla="*/ 10491205 w 11978646"/>
              <a:gd name="connsiteY2604" fmla="*/ 1866824 h 2987879"/>
              <a:gd name="connsiteX2605" fmla="*/ 10499116 w 11978646"/>
              <a:gd name="connsiteY2605" fmla="*/ 1875217 h 2987879"/>
              <a:gd name="connsiteX2606" fmla="*/ 10475381 w 11978646"/>
              <a:gd name="connsiteY2606" fmla="*/ 1881212 h 2987879"/>
              <a:gd name="connsiteX2607" fmla="*/ 10459557 w 11978646"/>
              <a:gd name="connsiteY2607" fmla="*/ 1881212 h 2987879"/>
              <a:gd name="connsiteX2608" fmla="*/ 10467469 w 11978646"/>
              <a:gd name="connsiteY2608" fmla="*/ 1889605 h 2987879"/>
              <a:gd name="connsiteX2609" fmla="*/ 10451645 w 11978646"/>
              <a:gd name="connsiteY2609" fmla="*/ 1897998 h 2987879"/>
              <a:gd name="connsiteX2610" fmla="*/ 10451645 w 11978646"/>
              <a:gd name="connsiteY2610" fmla="*/ 1900396 h 2987879"/>
              <a:gd name="connsiteX2611" fmla="*/ 10475381 w 11978646"/>
              <a:gd name="connsiteY2611" fmla="*/ 1902794 h 2987879"/>
              <a:gd name="connsiteX2612" fmla="*/ 10491205 w 11978646"/>
              <a:gd name="connsiteY2612" fmla="*/ 1900396 h 2987879"/>
              <a:gd name="connsiteX2613" fmla="*/ 10499116 w 11978646"/>
              <a:gd name="connsiteY2613" fmla="*/ 1903993 h 2987879"/>
              <a:gd name="connsiteX2614" fmla="*/ 10522852 w 11978646"/>
              <a:gd name="connsiteY2614" fmla="*/ 1894401 h 2987879"/>
              <a:gd name="connsiteX2615" fmla="*/ 10538676 w 11978646"/>
              <a:gd name="connsiteY2615" fmla="*/ 1894401 h 2987879"/>
              <a:gd name="connsiteX2616" fmla="*/ 10538676 w 11978646"/>
              <a:gd name="connsiteY2616" fmla="*/ 1892003 h 2987879"/>
              <a:gd name="connsiteX2617" fmla="*/ 10578236 w 11978646"/>
              <a:gd name="connsiteY2617" fmla="*/ 1894401 h 2987879"/>
              <a:gd name="connsiteX2618" fmla="*/ 10594060 w 11978646"/>
              <a:gd name="connsiteY2618" fmla="*/ 1903993 h 2987879"/>
              <a:gd name="connsiteX2619" fmla="*/ 10617795 w 11978646"/>
              <a:gd name="connsiteY2619" fmla="*/ 1903993 h 2987879"/>
              <a:gd name="connsiteX2620" fmla="*/ 10617795 w 11978646"/>
              <a:gd name="connsiteY2620" fmla="*/ 1908789 h 2987879"/>
              <a:gd name="connsiteX2621" fmla="*/ 10625707 w 11978646"/>
              <a:gd name="connsiteY2621" fmla="*/ 1909988 h 2987879"/>
              <a:gd name="connsiteX2622" fmla="*/ 10633619 w 11978646"/>
              <a:gd name="connsiteY2622" fmla="*/ 1909988 h 2987879"/>
              <a:gd name="connsiteX2623" fmla="*/ 10633619 w 11978646"/>
              <a:gd name="connsiteY2623" fmla="*/ 1911187 h 2987879"/>
              <a:gd name="connsiteX2624" fmla="*/ 10712738 w 11978646"/>
              <a:gd name="connsiteY2624" fmla="*/ 1924376 h 2987879"/>
              <a:gd name="connsiteX2625" fmla="*/ 10744386 w 11978646"/>
              <a:gd name="connsiteY2625" fmla="*/ 1927973 h 2987879"/>
              <a:gd name="connsiteX2626" fmla="*/ 10807681 w 11978646"/>
              <a:gd name="connsiteY2626" fmla="*/ 1939963 h 2987879"/>
              <a:gd name="connsiteX2627" fmla="*/ 10823505 w 11978646"/>
              <a:gd name="connsiteY2627" fmla="*/ 1947157 h 2987879"/>
              <a:gd name="connsiteX2628" fmla="*/ 10926360 w 11978646"/>
              <a:gd name="connsiteY2628" fmla="*/ 1959147 h 2987879"/>
              <a:gd name="connsiteX2629" fmla="*/ 10958008 w 11978646"/>
              <a:gd name="connsiteY2629" fmla="*/ 1969937 h 2987879"/>
              <a:gd name="connsiteX2630" fmla="*/ 10981744 w 11978646"/>
              <a:gd name="connsiteY2630" fmla="*/ 1968738 h 2987879"/>
              <a:gd name="connsiteX2631" fmla="*/ 11021303 w 11978646"/>
              <a:gd name="connsiteY2631" fmla="*/ 1975932 h 2987879"/>
              <a:gd name="connsiteX2632" fmla="*/ 11045039 w 11978646"/>
              <a:gd name="connsiteY2632" fmla="*/ 1984325 h 2987879"/>
              <a:gd name="connsiteX2633" fmla="*/ 11029215 w 11978646"/>
              <a:gd name="connsiteY2633" fmla="*/ 1986723 h 2987879"/>
              <a:gd name="connsiteX2634" fmla="*/ 10997568 w 11978646"/>
              <a:gd name="connsiteY2634" fmla="*/ 1975932 h 2987879"/>
              <a:gd name="connsiteX2635" fmla="*/ 10981744 w 11978646"/>
              <a:gd name="connsiteY2635" fmla="*/ 1979529 h 2987879"/>
              <a:gd name="connsiteX2636" fmla="*/ 10958008 w 11978646"/>
              <a:gd name="connsiteY2636" fmla="*/ 1975932 h 2987879"/>
              <a:gd name="connsiteX2637" fmla="*/ 10942184 w 11978646"/>
              <a:gd name="connsiteY2637" fmla="*/ 1974733 h 2987879"/>
              <a:gd name="connsiteX2638" fmla="*/ 10918448 w 11978646"/>
              <a:gd name="connsiteY2638" fmla="*/ 1974733 h 2987879"/>
              <a:gd name="connsiteX2639" fmla="*/ 10910536 w 11978646"/>
              <a:gd name="connsiteY2639" fmla="*/ 1977131 h 2987879"/>
              <a:gd name="connsiteX2640" fmla="*/ 10926360 w 11978646"/>
              <a:gd name="connsiteY2640" fmla="*/ 1979529 h 2987879"/>
              <a:gd name="connsiteX2641" fmla="*/ 10958008 w 11978646"/>
              <a:gd name="connsiteY2641" fmla="*/ 1984325 h 2987879"/>
              <a:gd name="connsiteX2642" fmla="*/ 10965920 w 11978646"/>
              <a:gd name="connsiteY2642" fmla="*/ 1993917 h 2987879"/>
              <a:gd name="connsiteX2643" fmla="*/ 11005479 w 11978646"/>
              <a:gd name="connsiteY2643" fmla="*/ 1992718 h 2987879"/>
              <a:gd name="connsiteX2644" fmla="*/ 11029215 w 11978646"/>
              <a:gd name="connsiteY2644" fmla="*/ 1997514 h 2987879"/>
              <a:gd name="connsiteX2645" fmla="*/ 11029215 w 11978646"/>
              <a:gd name="connsiteY2645" fmla="*/ 2007106 h 2987879"/>
              <a:gd name="connsiteX2646" fmla="*/ 10997568 w 11978646"/>
              <a:gd name="connsiteY2646" fmla="*/ 1999912 h 2987879"/>
              <a:gd name="connsiteX2647" fmla="*/ 10942184 w 11978646"/>
              <a:gd name="connsiteY2647" fmla="*/ 1995116 h 2987879"/>
              <a:gd name="connsiteX2648" fmla="*/ 10894712 w 11978646"/>
              <a:gd name="connsiteY2648" fmla="*/ 1986723 h 2987879"/>
              <a:gd name="connsiteX2649" fmla="*/ 10863065 w 11978646"/>
              <a:gd name="connsiteY2649" fmla="*/ 1984325 h 2987879"/>
              <a:gd name="connsiteX2650" fmla="*/ 10855153 w 11978646"/>
              <a:gd name="connsiteY2650" fmla="*/ 1977131 h 2987879"/>
              <a:gd name="connsiteX2651" fmla="*/ 10831417 w 11978646"/>
              <a:gd name="connsiteY2651" fmla="*/ 1980728 h 2987879"/>
              <a:gd name="connsiteX2652" fmla="*/ 10783946 w 11978646"/>
              <a:gd name="connsiteY2652" fmla="*/ 1975932 h 2987879"/>
              <a:gd name="connsiteX2653" fmla="*/ 10744386 w 11978646"/>
              <a:gd name="connsiteY2653" fmla="*/ 1966340 h 2987879"/>
              <a:gd name="connsiteX2654" fmla="*/ 10760210 w 11978646"/>
              <a:gd name="connsiteY2654" fmla="*/ 1967539 h 2987879"/>
              <a:gd name="connsiteX2655" fmla="*/ 10783946 w 11978646"/>
              <a:gd name="connsiteY2655" fmla="*/ 1961545 h 2987879"/>
              <a:gd name="connsiteX2656" fmla="*/ 10768122 w 11978646"/>
              <a:gd name="connsiteY2656" fmla="*/ 1954351 h 2987879"/>
              <a:gd name="connsiteX2657" fmla="*/ 10712738 w 11978646"/>
              <a:gd name="connsiteY2657" fmla="*/ 1962743 h 2987879"/>
              <a:gd name="connsiteX2658" fmla="*/ 10681091 w 11978646"/>
              <a:gd name="connsiteY2658" fmla="*/ 1956749 h 2987879"/>
              <a:gd name="connsiteX2659" fmla="*/ 10649443 w 11978646"/>
              <a:gd name="connsiteY2659" fmla="*/ 1949555 h 2987879"/>
              <a:gd name="connsiteX2660" fmla="*/ 10633619 w 11978646"/>
              <a:gd name="connsiteY2660" fmla="*/ 1949555 h 2987879"/>
              <a:gd name="connsiteX2661" fmla="*/ 10657355 w 11978646"/>
              <a:gd name="connsiteY2661" fmla="*/ 1943560 h 2987879"/>
              <a:gd name="connsiteX2662" fmla="*/ 10617795 w 11978646"/>
              <a:gd name="connsiteY2662" fmla="*/ 1936366 h 2987879"/>
              <a:gd name="connsiteX2663" fmla="*/ 10594060 w 11978646"/>
              <a:gd name="connsiteY2663" fmla="*/ 1938764 h 2987879"/>
              <a:gd name="connsiteX2664" fmla="*/ 10586148 w 11978646"/>
              <a:gd name="connsiteY2664" fmla="*/ 1942361 h 2987879"/>
              <a:gd name="connsiteX2665" fmla="*/ 10570324 w 11978646"/>
              <a:gd name="connsiteY2665" fmla="*/ 1938764 h 2987879"/>
              <a:gd name="connsiteX2666" fmla="*/ 10578236 w 11978646"/>
              <a:gd name="connsiteY2666" fmla="*/ 1931570 h 2987879"/>
              <a:gd name="connsiteX2667" fmla="*/ 10554500 w 11978646"/>
              <a:gd name="connsiteY2667" fmla="*/ 1925575 h 2987879"/>
              <a:gd name="connsiteX2668" fmla="*/ 10514940 w 11978646"/>
              <a:gd name="connsiteY2668" fmla="*/ 1930371 h 2987879"/>
              <a:gd name="connsiteX2669" fmla="*/ 10491205 w 11978646"/>
              <a:gd name="connsiteY2669" fmla="*/ 1926774 h 2987879"/>
              <a:gd name="connsiteX2670" fmla="*/ 10491205 w 11978646"/>
              <a:gd name="connsiteY2670" fmla="*/ 1917182 h 2987879"/>
              <a:gd name="connsiteX2671" fmla="*/ 10475381 w 11978646"/>
              <a:gd name="connsiteY2671" fmla="*/ 1913585 h 2987879"/>
              <a:gd name="connsiteX2672" fmla="*/ 10459557 w 11978646"/>
              <a:gd name="connsiteY2672" fmla="*/ 1914784 h 2987879"/>
              <a:gd name="connsiteX2673" fmla="*/ 10427909 w 11978646"/>
              <a:gd name="connsiteY2673" fmla="*/ 1908789 h 2987879"/>
              <a:gd name="connsiteX2674" fmla="*/ 10388350 w 11978646"/>
              <a:gd name="connsiteY2674" fmla="*/ 1903993 h 2987879"/>
              <a:gd name="connsiteX2675" fmla="*/ 10380438 w 11978646"/>
              <a:gd name="connsiteY2675" fmla="*/ 1897998 h 2987879"/>
              <a:gd name="connsiteX2676" fmla="*/ 10348790 w 11978646"/>
              <a:gd name="connsiteY2676" fmla="*/ 1893202 h 2987879"/>
              <a:gd name="connsiteX2677" fmla="*/ 10293407 w 11978646"/>
              <a:gd name="connsiteY2677" fmla="*/ 1889605 h 2987879"/>
              <a:gd name="connsiteX2678" fmla="*/ 10269671 w 11978646"/>
              <a:gd name="connsiteY2678" fmla="*/ 1881212 h 2987879"/>
              <a:gd name="connsiteX2679" fmla="*/ 10214288 w 11978646"/>
              <a:gd name="connsiteY2679" fmla="*/ 1877615 h 2987879"/>
              <a:gd name="connsiteX2680" fmla="*/ 10190552 w 11978646"/>
              <a:gd name="connsiteY2680" fmla="*/ 1865625 h 2987879"/>
              <a:gd name="connsiteX2681" fmla="*/ 10174728 w 11978646"/>
              <a:gd name="connsiteY2681" fmla="*/ 1870421 h 2987879"/>
              <a:gd name="connsiteX2682" fmla="*/ 10143080 w 11978646"/>
              <a:gd name="connsiteY2682" fmla="*/ 1862028 h 2987879"/>
              <a:gd name="connsiteX2683" fmla="*/ 10063961 w 11978646"/>
              <a:gd name="connsiteY2683" fmla="*/ 1851238 h 2987879"/>
              <a:gd name="connsiteX2684" fmla="*/ 9992754 w 11978646"/>
              <a:gd name="connsiteY2684" fmla="*/ 1838049 h 2987879"/>
              <a:gd name="connsiteX2685" fmla="*/ 9929458 w 11978646"/>
              <a:gd name="connsiteY2685" fmla="*/ 1830855 h 2987879"/>
              <a:gd name="connsiteX2686" fmla="*/ 9612982 w 11978646"/>
              <a:gd name="connsiteY2686" fmla="*/ 1778099 h 2987879"/>
              <a:gd name="connsiteX2687" fmla="*/ 9541774 w 11978646"/>
              <a:gd name="connsiteY2687" fmla="*/ 1767309 h 2987879"/>
              <a:gd name="connsiteX2688" fmla="*/ 9525950 w 11978646"/>
              <a:gd name="connsiteY2688" fmla="*/ 1757717 h 2987879"/>
              <a:gd name="connsiteX2689" fmla="*/ 9502215 w 11978646"/>
              <a:gd name="connsiteY2689" fmla="*/ 1760115 h 2987879"/>
              <a:gd name="connsiteX2690" fmla="*/ 9328152 w 11978646"/>
              <a:gd name="connsiteY2690" fmla="*/ 1731339 h 2987879"/>
              <a:gd name="connsiteX2691" fmla="*/ 9272769 w 11978646"/>
              <a:gd name="connsiteY2691" fmla="*/ 1716951 h 2987879"/>
              <a:gd name="connsiteX2692" fmla="*/ 9209474 w 11978646"/>
              <a:gd name="connsiteY2692" fmla="*/ 1713354 h 2987879"/>
              <a:gd name="connsiteX2693" fmla="*/ 9217386 w 11978646"/>
              <a:gd name="connsiteY2693" fmla="*/ 1712155 h 2987879"/>
              <a:gd name="connsiteX2694" fmla="*/ 9177826 w 11978646"/>
              <a:gd name="connsiteY2694" fmla="*/ 1709757 h 2987879"/>
              <a:gd name="connsiteX2695" fmla="*/ 9146178 w 11978646"/>
              <a:gd name="connsiteY2695" fmla="*/ 1701364 h 2987879"/>
              <a:gd name="connsiteX2696" fmla="*/ 9130354 w 11978646"/>
              <a:gd name="connsiteY2696" fmla="*/ 1698966 h 2987879"/>
              <a:gd name="connsiteX2697" fmla="*/ 9122442 w 11978646"/>
              <a:gd name="connsiteY2697" fmla="*/ 1707359 h 2987879"/>
              <a:gd name="connsiteX2698" fmla="*/ 9138266 w 11978646"/>
              <a:gd name="connsiteY2698" fmla="*/ 1712155 h 2987879"/>
              <a:gd name="connsiteX2699" fmla="*/ 9122442 w 11978646"/>
              <a:gd name="connsiteY2699" fmla="*/ 1714553 h 2987879"/>
              <a:gd name="connsiteX2700" fmla="*/ 9146178 w 11978646"/>
              <a:gd name="connsiteY2700" fmla="*/ 1719349 h 2987879"/>
              <a:gd name="connsiteX2701" fmla="*/ 9130354 w 11978646"/>
              <a:gd name="connsiteY2701" fmla="*/ 1718150 h 2987879"/>
              <a:gd name="connsiteX2702" fmla="*/ 9162002 w 11978646"/>
              <a:gd name="connsiteY2702" fmla="*/ 1726543 h 2987879"/>
              <a:gd name="connsiteX2703" fmla="*/ 9177826 w 11978646"/>
              <a:gd name="connsiteY2703" fmla="*/ 1737334 h 2987879"/>
              <a:gd name="connsiteX2704" fmla="*/ 9233210 w 11978646"/>
              <a:gd name="connsiteY2704" fmla="*/ 1751722 h 2987879"/>
              <a:gd name="connsiteX2705" fmla="*/ 9272769 w 11978646"/>
              <a:gd name="connsiteY2705" fmla="*/ 1756518 h 2987879"/>
              <a:gd name="connsiteX2706" fmla="*/ 9304417 w 11978646"/>
              <a:gd name="connsiteY2706" fmla="*/ 1767309 h 2987879"/>
              <a:gd name="connsiteX2707" fmla="*/ 9296505 w 11978646"/>
              <a:gd name="connsiteY2707" fmla="*/ 1770905 h 2987879"/>
              <a:gd name="connsiteX2708" fmla="*/ 9312329 w 11978646"/>
              <a:gd name="connsiteY2708" fmla="*/ 1775701 h 2987879"/>
              <a:gd name="connsiteX2709" fmla="*/ 9351888 w 11978646"/>
              <a:gd name="connsiteY2709" fmla="*/ 1778099 h 2987879"/>
              <a:gd name="connsiteX2710" fmla="*/ 9399360 w 11978646"/>
              <a:gd name="connsiteY2710" fmla="*/ 1785293 h 2987879"/>
              <a:gd name="connsiteX2711" fmla="*/ 9383536 w 11978646"/>
              <a:gd name="connsiteY2711" fmla="*/ 1790089 h 2987879"/>
              <a:gd name="connsiteX2712" fmla="*/ 9446831 w 11978646"/>
              <a:gd name="connsiteY2712" fmla="*/ 1796084 h 2987879"/>
              <a:gd name="connsiteX2713" fmla="*/ 9438919 w 11978646"/>
              <a:gd name="connsiteY2713" fmla="*/ 1802079 h 2987879"/>
              <a:gd name="connsiteX2714" fmla="*/ 9470567 w 11978646"/>
              <a:gd name="connsiteY2714" fmla="*/ 1802079 h 2987879"/>
              <a:gd name="connsiteX2715" fmla="*/ 9510126 w 11978646"/>
              <a:gd name="connsiteY2715" fmla="*/ 1806875 h 2987879"/>
              <a:gd name="connsiteX2716" fmla="*/ 9525950 w 11978646"/>
              <a:gd name="connsiteY2716" fmla="*/ 1806875 h 2987879"/>
              <a:gd name="connsiteX2717" fmla="*/ 9541774 w 11978646"/>
              <a:gd name="connsiteY2717" fmla="*/ 1806875 h 2987879"/>
              <a:gd name="connsiteX2718" fmla="*/ 9533862 w 11978646"/>
              <a:gd name="connsiteY2718" fmla="*/ 1816467 h 2987879"/>
              <a:gd name="connsiteX2719" fmla="*/ 9565510 w 11978646"/>
              <a:gd name="connsiteY2719" fmla="*/ 1816467 h 2987879"/>
              <a:gd name="connsiteX2720" fmla="*/ 9589246 w 11978646"/>
              <a:gd name="connsiteY2720" fmla="*/ 1822462 h 2987879"/>
              <a:gd name="connsiteX2721" fmla="*/ 9589246 w 11978646"/>
              <a:gd name="connsiteY2721" fmla="*/ 1827258 h 2987879"/>
              <a:gd name="connsiteX2722" fmla="*/ 9644629 w 11978646"/>
              <a:gd name="connsiteY2722" fmla="*/ 1833253 h 2987879"/>
              <a:gd name="connsiteX2723" fmla="*/ 9660453 w 11978646"/>
              <a:gd name="connsiteY2723" fmla="*/ 1833253 h 2987879"/>
              <a:gd name="connsiteX2724" fmla="*/ 9668365 w 11978646"/>
              <a:gd name="connsiteY2724" fmla="*/ 1828457 h 2987879"/>
              <a:gd name="connsiteX2725" fmla="*/ 9684189 w 11978646"/>
              <a:gd name="connsiteY2725" fmla="*/ 1826059 h 2987879"/>
              <a:gd name="connsiteX2726" fmla="*/ 9707924 w 11978646"/>
              <a:gd name="connsiteY2726" fmla="*/ 1830855 h 2987879"/>
              <a:gd name="connsiteX2727" fmla="*/ 9684189 w 11978646"/>
              <a:gd name="connsiteY2727" fmla="*/ 1833253 h 2987879"/>
              <a:gd name="connsiteX2728" fmla="*/ 9700013 w 11978646"/>
              <a:gd name="connsiteY2728" fmla="*/ 1846442 h 2987879"/>
              <a:gd name="connsiteX2729" fmla="*/ 9771220 w 11978646"/>
              <a:gd name="connsiteY2729" fmla="*/ 1853636 h 2987879"/>
              <a:gd name="connsiteX2730" fmla="*/ 9787044 w 11978646"/>
              <a:gd name="connsiteY2730" fmla="*/ 1860830 h 2987879"/>
              <a:gd name="connsiteX2731" fmla="*/ 9818692 w 11978646"/>
              <a:gd name="connsiteY2731" fmla="*/ 1865626 h 2987879"/>
              <a:gd name="connsiteX2732" fmla="*/ 9810780 w 11978646"/>
              <a:gd name="connsiteY2732" fmla="*/ 1866825 h 2987879"/>
              <a:gd name="connsiteX2733" fmla="*/ 9842427 w 11978646"/>
              <a:gd name="connsiteY2733" fmla="*/ 1871621 h 2987879"/>
              <a:gd name="connsiteX2734" fmla="*/ 9850339 w 11978646"/>
              <a:gd name="connsiteY2734" fmla="*/ 1870422 h 2987879"/>
              <a:gd name="connsiteX2735" fmla="*/ 9905723 w 11978646"/>
              <a:gd name="connsiteY2735" fmla="*/ 1877615 h 2987879"/>
              <a:gd name="connsiteX2736" fmla="*/ 9905723 w 11978646"/>
              <a:gd name="connsiteY2736" fmla="*/ 1880013 h 2987879"/>
              <a:gd name="connsiteX2737" fmla="*/ 9945282 w 11978646"/>
              <a:gd name="connsiteY2737" fmla="*/ 1881212 h 2987879"/>
              <a:gd name="connsiteX2738" fmla="*/ 9961106 w 11978646"/>
              <a:gd name="connsiteY2738" fmla="*/ 1878814 h 2987879"/>
              <a:gd name="connsiteX2739" fmla="*/ 9976930 w 11978646"/>
              <a:gd name="connsiteY2739" fmla="*/ 1883610 h 2987879"/>
              <a:gd name="connsiteX2740" fmla="*/ 9976930 w 11978646"/>
              <a:gd name="connsiteY2740" fmla="*/ 1889605 h 2987879"/>
              <a:gd name="connsiteX2741" fmla="*/ 10008578 w 11978646"/>
              <a:gd name="connsiteY2741" fmla="*/ 1889605 h 2987879"/>
              <a:gd name="connsiteX2742" fmla="*/ 10024401 w 11978646"/>
              <a:gd name="connsiteY2742" fmla="*/ 1896799 h 2987879"/>
              <a:gd name="connsiteX2743" fmla="*/ 10111432 w 11978646"/>
              <a:gd name="connsiteY2743" fmla="*/ 1911187 h 2987879"/>
              <a:gd name="connsiteX2744" fmla="*/ 10135168 w 11978646"/>
              <a:gd name="connsiteY2744" fmla="*/ 1912386 h 2987879"/>
              <a:gd name="connsiteX2745" fmla="*/ 10222199 w 11978646"/>
              <a:gd name="connsiteY2745" fmla="*/ 1926774 h 2987879"/>
              <a:gd name="connsiteX2746" fmla="*/ 10238023 w 11978646"/>
              <a:gd name="connsiteY2746" fmla="*/ 1927973 h 2987879"/>
              <a:gd name="connsiteX2747" fmla="*/ 10253847 w 11978646"/>
              <a:gd name="connsiteY2747" fmla="*/ 1924376 h 2987879"/>
              <a:gd name="connsiteX2748" fmla="*/ 10245935 w 11978646"/>
              <a:gd name="connsiteY2748" fmla="*/ 1931570 h 2987879"/>
              <a:gd name="connsiteX2749" fmla="*/ 10277583 w 11978646"/>
              <a:gd name="connsiteY2749" fmla="*/ 1933968 h 2987879"/>
              <a:gd name="connsiteX2750" fmla="*/ 10285495 w 11978646"/>
              <a:gd name="connsiteY2750" fmla="*/ 1941162 h 2987879"/>
              <a:gd name="connsiteX2751" fmla="*/ 10301319 w 11978646"/>
              <a:gd name="connsiteY2751" fmla="*/ 1941162 h 2987879"/>
              <a:gd name="connsiteX2752" fmla="*/ 10332966 w 11978646"/>
              <a:gd name="connsiteY2752" fmla="*/ 1942361 h 2987879"/>
              <a:gd name="connsiteX2753" fmla="*/ 10332966 w 11978646"/>
              <a:gd name="connsiteY2753" fmla="*/ 1945958 h 2987879"/>
              <a:gd name="connsiteX2754" fmla="*/ 10404174 w 11978646"/>
              <a:gd name="connsiteY2754" fmla="*/ 1955550 h 2987879"/>
              <a:gd name="connsiteX2755" fmla="*/ 10419997 w 11978646"/>
              <a:gd name="connsiteY2755" fmla="*/ 1961545 h 2987879"/>
              <a:gd name="connsiteX2756" fmla="*/ 10483293 w 11978646"/>
              <a:gd name="connsiteY2756" fmla="*/ 1963942 h 2987879"/>
              <a:gd name="connsiteX2757" fmla="*/ 10467469 w 11978646"/>
              <a:gd name="connsiteY2757" fmla="*/ 1974733 h 2987879"/>
              <a:gd name="connsiteX2758" fmla="*/ 10491205 w 11978646"/>
              <a:gd name="connsiteY2758" fmla="*/ 1980728 h 2987879"/>
              <a:gd name="connsiteX2759" fmla="*/ 10530764 w 11978646"/>
              <a:gd name="connsiteY2759" fmla="*/ 1979529 h 2987879"/>
              <a:gd name="connsiteX2760" fmla="*/ 10546588 w 11978646"/>
              <a:gd name="connsiteY2760" fmla="*/ 1979529 h 2987879"/>
              <a:gd name="connsiteX2761" fmla="*/ 10578236 w 11978646"/>
              <a:gd name="connsiteY2761" fmla="*/ 1975932 h 2987879"/>
              <a:gd name="connsiteX2762" fmla="*/ 10586148 w 11978646"/>
              <a:gd name="connsiteY2762" fmla="*/ 1977131 h 2987879"/>
              <a:gd name="connsiteX2763" fmla="*/ 10578236 w 11978646"/>
              <a:gd name="connsiteY2763" fmla="*/ 1977131 h 2987879"/>
              <a:gd name="connsiteX2764" fmla="*/ 10570324 w 11978646"/>
              <a:gd name="connsiteY2764" fmla="*/ 1980728 h 2987879"/>
              <a:gd name="connsiteX2765" fmla="*/ 10578236 w 11978646"/>
              <a:gd name="connsiteY2765" fmla="*/ 1985524 h 2987879"/>
              <a:gd name="connsiteX2766" fmla="*/ 10617795 w 11978646"/>
              <a:gd name="connsiteY2766" fmla="*/ 1977131 h 2987879"/>
              <a:gd name="connsiteX2767" fmla="*/ 10649443 w 11978646"/>
              <a:gd name="connsiteY2767" fmla="*/ 1979529 h 2987879"/>
              <a:gd name="connsiteX2768" fmla="*/ 10586148 w 11978646"/>
              <a:gd name="connsiteY2768" fmla="*/ 1985524 h 2987879"/>
              <a:gd name="connsiteX2769" fmla="*/ 10665267 w 11978646"/>
              <a:gd name="connsiteY2769" fmla="*/ 2004708 h 2987879"/>
              <a:gd name="connsiteX2770" fmla="*/ 10681091 w 11978646"/>
              <a:gd name="connsiteY2770" fmla="*/ 2002310 h 2987879"/>
              <a:gd name="connsiteX2771" fmla="*/ 10839329 w 11978646"/>
              <a:gd name="connsiteY2771" fmla="*/ 2028688 h 2987879"/>
              <a:gd name="connsiteX2772" fmla="*/ 10839329 w 11978646"/>
              <a:gd name="connsiteY2772" fmla="*/ 2033484 h 2987879"/>
              <a:gd name="connsiteX2773" fmla="*/ 10847241 w 11978646"/>
              <a:gd name="connsiteY2773" fmla="*/ 2034683 h 2987879"/>
              <a:gd name="connsiteX2774" fmla="*/ 10870977 w 11978646"/>
              <a:gd name="connsiteY2774" fmla="*/ 2028688 h 2987879"/>
              <a:gd name="connsiteX2775" fmla="*/ 10855153 w 11978646"/>
              <a:gd name="connsiteY2775" fmla="*/ 2019096 h 2987879"/>
              <a:gd name="connsiteX2776" fmla="*/ 10863065 w 11978646"/>
              <a:gd name="connsiteY2776" fmla="*/ 2022693 h 2987879"/>
              <a:gd name="connsiteX2777" fmla="*/ 10910536 w 11978646"/>
              <a:gd name="connsiteY2777" fmla="*/ 2026290 h 2987879"/>
              <a:gd name="connsiteX2778" fmla="*/ 10926360 w 11978646"/>
              <a:gd name="connsiteY2778" fmla="*/ 2033484 h 2987879"/>
              <a:gd name="connsiteX2779" fmla="*/ 10973832 w 11978646"/>
              <a:gd name="connsiteY2779" fmla="*/ 2034683 h 2987879"/>
              <a:gd name="connsiteX2780" fmla="*/ 10965920 w 11978646"/>
              <a:gd name="connsiteY2780" fmla="*/ 2038280 h 2987879"/>
              <a:gd name="connsiteX2781" fmla="*/ 11005479 w 11978646"/>
              <a:gd name="connsiteY2781" fmla="*/ 2040678 h 2987879"/>
              <a:gd name="connsiteX2782" fmla="*/ 11005479 w 11978646"/>
              <a:gd name="connsiteY2782" fmla="*/ 2044275 h 2987879"/>
              <a:gd name="connsiteX2783" fmla="*/ 11052951 w 11978646"/>
              <a:gd name="connsiteY2783" fmla="*/ 2049071 h 2987879"/>
              <a:gd name="connsiteX2784" fmla="*/ 11068775 w 11978646"/>
              <a:gd name="connsiteY2784" fmla="*/ 2046673 h 2987879"/>
              <a:gd name="connsiteX2785" fmla="*/ 11052951 w 11978646"/>
              <a:gd name="connsiteY2785" fmla="*/ 2050270 h 2987879"/>
              <a:gd name="connsiteX2786" fmla="*/ 11068775 w 11978646"/>
              <a:gd name="connsiteY2786" fmla="*/ 2053867 h 2987879"/>
              <a:gd name="connsiteX2787" fmla="*/ 11100422 w 11978646"/>
              <a:gd name="connsiteY2787" fmla="*/ 2056265 h 2987879"/>
              <a:gd name="connsiteX2788" fmla="*/ 11187454 w 11978646"/>
              <a:gd name="connsiteY2788" fmla="*/ 2073050 h 2987879"/>
              <a:gd name="connsiteX2789" fmla="*/ 11179542 w 11978646"/>
              <a:gd name="connsiteY2789" fmla="*/ 2074249 h 2987879"/>
              <a:gd name="connsiteX2790" fmla="*/ 11195366 w 11978646"/>
              <a:gd name="connsiteY2790" fmla="*/ 2077846 h 2987879"/>
              <a:gd name="connsiteX2791" fmla="*/ 11219101 w 11978646"/>
              <a:gd name="connsiteY2791" fmla="*/ 2074249 h 2987879"/>
              <a:gd name="connsiteX2792" fmla="*/ 11242837 w 11978646"/>
              <a:gd name="connsiteY2792" fmla="*/ 2075448 h 2987879"/>
              <a:gd name="connsiteX2793" fmla="*/ 11250749 w 11978646"/>
              <a:gd name="connsiteY2793" fmla="*/ 2082642 h 2987879"/>
              <a:gd name="connsiteX2794" fmla="*/ 11393163 w 11978646"/>
              <a:gd name="connsiteY2794" fmla="*/ 2103025 h 2987879"/>
              <a:gd name="connsiteX2795" fmla="*/ 11424811 w 11978646"/>
              <a:gd name="connsiteY2795" fmla="*/ 2110219 h 2987879"/>
              <a:gd name="connsiteX2796" fmla="*/ 11432723 w 11978646"/>
              <a:gd name="connsiteY2796" fmla="*/ 2109020 h 2987879"/>
              <a:gd name="connsiteX2797" fmla="*/ 11464371 w 11978646"/>
              <a:gd name="connsiteY2797" fmla="*/ 2113816 h 2987879"/>
              <a:gd name="connsiteX2798" fmla="*/ 11440635 w 11978646"/>
              <a:gd name="connsiteY2798" fmla="*/ 2117413 h 2987879"/>
              <a:gd name="connsiteX2799" fmla="*/ 11385252 w 11978646"/>
              <a:gd name="connsiteY2799" fmla="*/ 2106622 h 2987879"/>
              <a:gd name="connsiteX2800" fmla="*/ 11377340 w 11978646"/>
              <a:gd name="connsiteY2800" fmla="*/ 2113816 h 2987879"/>
              <a:gd name="connsiteX2801" fmla="*/ 11361516 w 11978646"/>
              <a:gd name="connsiteY2801" fmla="*/ 2113816 h 2987879"/>
              <a:gd name="connsiteX2802" fmla="*/ 11329868 w 11978646"/>
              <a:gd name="connsiteY2802" fmla="*/ 2101826 h 2987879"/>
              <a:gd name="connsiteX2803" fmla="*/ 11219101 w 11978646"/>
              <a:gd name="connsiteY2803" fmla="*/ 2083841 h 2987879"/>
              <a:gd name="connsiteX2804" fmla="*/ 11179542 w 11978646"/>
              <a:gd name="connsiteY2804" fmla="*/ 2082642 h 2987879"/>
              <a:gd name="connsiteX2805" fmla="*/ 11187454 w 11978646"/>
              <a:gd name="connsiteY2805" fmla="*/ 2093433 h 2987879"/>
              <a:gd name="connsiteX2806" fmla="*/ 11250749 w 11978646"/>
              <a:gd name="connsiteY2806" fmla="*/ 2097030 h 2987879"/>
              <a:gd name="connsiteX2807" fmla="*/ 11274485 w 11978646"/>
              <a:gd name="connsiteY2807" fmla="*/ 2109020 h 2987879"/>
              <a:gd name="connsiteX2808" fmla="*/ 11408987 w 11978646"/>
              <a:gd name="connsiteY2808" fmla="*/ 2125806 h 2987879"/>
              <a:gd name="connsiteX2809" fmla="*/ 11377340 w 11978646"/>
              <a:gd name="connsiteY2809" fmla="*/ 2123408 h 2987879"/>
              <a:gd name="connsiteX2810" fmla="*/ 11361516 w 11978646"/>
              <a:gd name="connsiteY2810" fmla="*/ 2128204 h 2987879"/>
              <a:gd name="connsiteX2811" fmla="*/ 11337780 w 11978646"/>
              <a:gd name="connsiteY2811" fmla="*/ 2128204 h 2987879"/>
              <a:gd name="connsiteX2812" fmla="*/ 11321956 w 11978646"/>
              <a:gd name="connsiteY2812" fmla="*/ 2135398 h 2987879"/>
              <a:gd name="connsiteX2813" fmla="*/ 11282397 w 11978646"/>
              <a:gd name="connsiteY2813" fmla="*/ 2129403 h 2987879"/>
              <a:gd name="connsiteX2814" fmla="*/ 11234925 w 11978646"/>
              <a:gd name="connsiteY2814" fmla="*/ 2121010 h 2987879"/>
              <a:gd name="connsiteX2815" fmla="*/ 11203277 w 11978646"/>
              <a:gd name="connsiteY2815" fmla="*/ 2121010 h 2987879"/>
              <a:gd name="connsiteX2816" fmla="*/ 11219101 w 11978646"/>
              <a:gd name="connsiteY2816" fmla="*/ 2115015 h 2987879"/>
              <a:gd name="connsiteX2817" fmla="*/ 11163718 w 11978646"/>
              <a:gd name="connsiteY2817" fmla="*/ 2111418 h 2987879"/>
              <a:gd name="connsiteX2818" fmla="*/ 11132070 w 11978646"/>
              <a:gd name="connsiteY2818" fmla="*/ 2105423 h 2987879"/>
              <a:gd name="connsiteX2819" fmla="*/ 11100422 w 11978646"/>
              <a:gd name="connsiteY2819" fmla="*/ 2110219 h 2987879"/>
              <a:gd name="connsiteX2820" fmla="*/ 11124158 w 11978646"/>
              <a:gd name="connsiteY2820" fmla="*/ 2118612 h 2987879"/>
              <a:gd name="connsiteX2821" fmla="*/ 11139982 w 11978646"/>
              <a:gd name="connsiteY2821" fmla="*/ 2122209 h 2987879"/>
              <a:gd name="connsiteX2822" fmla="*/ 11163718 w 11978646"/>
              <a:gd name="connsiteY2822" fmla="*/ 2121010 h 2987879"/>
              <a:gd name="connsiteX2823" fmla="*/ 11124158 w 11978646"/>
              <a:gd name="connsiteY2823" fmla="*/ 2124607 h 2987879"/>
              <a:gd name="connsiteX2824" fmla="*/ 11155806 w 11978646"/>
              <a:gd name="connsiteY2824" fmla="*/ 2141393 h 2987879"/>
              <a:gd name="connsiteX2825" fmla="*/ 11179542 w 11978646"/>
              <a:gd name="connsiteY2825" fmla="*/ 2144990 h 2987879"/>
              <a:gd name="connsiteX2826" fmla="*/ 11203277 w 11978646"/>
              <a:gd name="connsiteY2826" fmla="*/ 2141393 h 2987879"/>
              <a:gd name="connsiteX2827" fmla="*/ 11187454 w 11978646"/>
              <a:gd name="connsiteY2827" fmla="*/ 2133000 h 2987879"/>
              <a:gd name="connsiteX2828" fmla="*/ 11227013 w 11978646"/>
              <a:gd name="connsiteY2828" fmla="*/ 2136597 h 2987879"/>
              <a:gd name="connsiteX2829" fmla="*/ 11250749 w 11978646"/>
              <a:gd name="connsiteY2829" fmla="*/ 2133000 h 2987879"/>
              <a:gd name="connsiteX2830" fmla="*/ 11250749 w 11978646"/>
              <a:gd name="connsiteY2830" fmla="*/ 2136597 h 2987879"/>
              <a:gd name="connsiteX2831" fmla="*/ 11282397 w 11978646"/>
              <a:gd name="connsiteY2831" fmla="*/ 2143791 h 2987879"/>
              <a:gd name="connsiteX2832" fmla="*/ 11282397 w 11978646"/>
              <a:gd name="connsiteY2832" fmla="*/ 2144990 h 2987879"/>
              <a:gd name="connsiteX2833" fmla="*/ 11227013 w 11978646"/>
              <a:gd name="connsiteY2833" fmla="*/ 2143791 h 2987879"/>
              <a:gd name="connsiteX2834" fmla="*/ 11219101 w 11978646"/>
              <a:gd name="connsiteY2834" fmla="*/ 2146189 h 2987879"/>
              <a:gd name="connsiteX2835" fmla="*/ 11203277 w 11978646"/>
              <a:gd name="connsiteY2835" fmla="*/ 2149786 h 2987879"/>
              <a:gd name="connsiteX2836" fmla="*/ 11219101 w 11978646"/>
              <a:gd name="connsiteY2836" fmla="*/ 2160577 h 2987879"/>
              <a:gd name="connsiteX2837" fmla="*/ 11203277 w 11978646"/>
              <a:gd name="connsiteY2837" fmla="*/ 2156980 h 2987879"/>
              <a:gd name="connsiteX2838" fmla="*/ 11195366 w 11978646"/>
              <a:gd name="connsiteY2838" fmla="*/ 2158179 h 2987879"/>
              <a:gd name="connsiteX2839" fmla="*/ 10942184 w 11978646"/>
              <a:gd name="connsiteY2839" fmla="*/ 2118612 h 2987879"/>
              <a:gd name="connsiteX2840" fmla="*/ 10926360 w 11978646"/>
              <a:gd name="connsiteY2840" fmla="*/ 2118612 h 2987879"/>
              <a:gd name="connsiteX2841" fmla="*/ 10926360 w 11978646"/>
              <a:gd name="connsiteY2841" fmla="*/ 2111418 h 2987879"/>
              <a:gd name="connsiteX2842" fmla="*/ 10910536 w 11978646"/>
              <a:gd name="connsiteY2842" fmla="*/ 2111418 h 2987879"/>
              <a:gd name="connsiteX2843" fmla="*/ 10910536 w 11978646"/>
              <a:gd name="connsiteY2843" fmla="*/ 2116214 h 2987879"/>
              <a:gd name="connsiteX2844" fmla="*/ 10894712 w 11978646"/>
              <a:gd name="connsiteY2844" fmla="*/ 2112617 h 2987879"/>
              <a:gd name="connsiteX2845" fmla="*/ 10886801 w 11978646"/>
              <a:gd name="connsiteY2845" fmla="*/ 2113816 h 2987879"/>
              <a:gd name="connsiteX2846" fmla="*/ 10863065 w 11978646"/>
              <a:gd name="connsiteY2846" fmla="*/ 2107821 h 2987879"/>
              <a:gd name="connsiteX2847" fmla="*/ 10831417 w 11978646"/>
              <a:gd name="connsiteY2847" fmla="*/ 2113816 h 2987879"/>
              <a:gd name="connsiteX2848" fmla="*/ 10807681 w 11978646"/>
              <a:gd name="connsiteY2848" fmla="*/ 2123408 h 2987879"/>
              <a:gd name="connsiteX2849" fmla="*/ 10768122 w 11978646"/>
              <a:gd name="connsiteY2849" fmla="*/ 2118612 h 2987879"/>
              <a:gd name="connsiteX2850" fmla="*/ 10736474 w 11978646"/>
              <a:gd name="connsiteY2850" fmla="*/ 2119811 h 2987879"/>
              <a:gd name="connsiteX2851" fmla="*/ 10728562 w 11978646"/>
              <a:gd name="connsiteY2851" fmla="*/ 2128204 h 2987879"/>
              <a:gd name="connsiteX2852" fmla="*/ 10736474 w 11978646"/>
              <a:gd name="connsiteY2852" fmla="*/ 2131801 h 2987879"/>
              <a:gd name="connsiteX2853" fmla="*/ 10696914 w 11978646"/>
              <a:gd name="connsiteY2853" fmla="*/ 2134199 h 2987879"/>
              <a:gd name="connsiteX2854" fmla="*/ 10689003 w 11978646"/>
              <a:gd name="connsiteY2854" fmla="*/ 2137796 h 2987879"/>
              <a:gd name="connsiteX2855" fmla="*/ 10657355 w 11978646"/>
              <a:gd name="connsiteY2855" fmla="*/ 2130602 h 2987879"/>
              <a:gd name="connsiteX2856" fmla="*/ 10657355 w 11978646"/>
              <a:gd name="connsiteY2856" fmla="*/ 2128204 h 2987879"/>
              <a:gd name="connsiteX2857" fmla="*/ 10641531 w 11978646"/>
              <a:gd name="connsiteY2857" fmla="*/ 2127005 h 2987879"/>
              <a:gd name="connsiteX2858" fmla="*/ 10609883 w 11978646"/>
              <a:gd name="connsiteY2858" fmla="*/ 2121010 h 2987879"/>
              <a:gd name="connsiteX2859" fmla="*/ 10625707 w 11978646"/>
              <a:gd name="connsiteY2859" fmla="*/ 2116214 h 2987879"/>
              <a:gd name="connsiteX2860" fmla="*/ 10594060 w 11978646"/>
              <a:gd name="connsiteY2860" fmla="*/ 2110219 h 2987879"/>
              <a:gd name="connsiteX2861" fmla="*/ 10578236 w 11978646"/>
              <a:gd name="connsiteY2861" fmla="*/ 2110219 h 2987879"/>
              <a:gd name="connsiteX2862" fmla="*/ 10570324 w 11978646"/>
              <a:gd name="connsiteY2862" fmla="*/ 2113816 h 2987879"/>
              <a:gd name="connsiteX2863" fmla="*/ 10514940 w 11978646"/>
              <a:gd name="connsiteY2863" fmla="*/ 2109020 h 2987879"/>
              <a:gd name="connsiteX2864" fmla="*/ 10451645 w 11978646"/>
              <a:gd name="connsiteY2864" fmla="*/ 2094632 h 2987879"/>
              <a:gd name="connsiteX2865" fmla="*/ 10530764 w 11978646"/>
              <a:gd name="connsiteY2865" fmla="*/ 2106622 h 2987879"/>
              <a:gd name="connsiteX2866" fmla="*/ 10530764 w 11978646"/>
              <a:gd name="connsiteY2866" fmla="*/ 2098229 h 2987879"/>
              <a:gd name="connsiteX2867" fmla="*/ 10475381 w 11978646"/>
              <a:gd name="connsiteY2867" fmla="*/ 2093433 h 2987879"/>
              <a:gd name="connsiteX2868" fmla="*/ 10459557 w 11978646"/>
              <a:gd name="connsiteY2868" fmla="*/ 2086239 h 2987879"/>
              <a:gd name="connsiteX2869" fmla="*/ 10491205 w 11978646"/>
              <a:gd name="connsiteY2869" fmla="*/ 2082642 h 2987879"/>
              <a:gd name="connsiteX2870" fmla="*/ 10514940 w 11978646"/>
              <a:gd name="connsiteY2870" fmla="*/ 2092234 h 2987879"/>
              <a:gd name="connsiteX2871" fmla="*/ 10570324 w 11978646"/>
              <a:gd name="connsiteY2871" fmla="*/ 2099428 h 2987879"/>
              <a:gd name="connsiteX2872" fmla="*/ 10586148 w 11978646"/>
              <a:gd name="connsiteY2872" fmla="*/ 2103025 h 2987879"/>
              <a:gd name="connsiteX2873" fmla="*/ 10594060 w 11978646"/>
              <a:gd name="connsiteY2873" fmla="*/ 2105423 h 2987879"/>
              <a:gd name="connsiteX2874" fmla="*/ 10633619 w 11978646"/>
              <a:gd name="connsiteY2874" fmla="*/ 2115015 h 2987879"/>
              <a:gd name="connsiteX2875" fmla="*/ 10681091 w 11978646"/>
              <a:gd name="connsiteY2875" fmla="*/ 2110219 h 2987879"/>
              <a:gd name="connsiteX2876" fmla="*/ 10689003 w 11978646"/>
              <a:gd name="connsiteY2876" fmla="*/ 2109020 h 2987879"/>
              <a:gd name="connsiteX2877" fmla="*/ 10681091 w 11978646"/>
              <a:gd name="connsiteY2877" fmla="*/ 2101826 h 2987879"/>
              <a:gd name="connsiteX2878" fmla="*/ 10649443 w 11978646"/>
              <a:gd name="connsiteY2878" fmla="*/ 2105423 h 2987879"/>
              <a:gd name="connsiteX2879" fmla="*/ 10633619 w 11978646"/>
              <a:gd name="connsiteY2879" fmla="*/ 2094632 h 2987879"/>
              <a:gd name="connsiteX2880" fmla="*/ 10609883 w 11978646"/>
              <a:gd name="connsiteY2880" fmla="*/ 2092234 h 2987879"/>
              <a:gd name="connsiteX2881" fmla="*/ 10586148 w 11978646"/>
              <a:gd name="connsiteY2881" fmla="*/ 2092234 h 2987879"/>
              <a:gd name="connsiteX2882" fmla="*/ 10601972 w 11978646"/>
              <a:gd name="connsiteY2882" fmla="*/ 2091035 h 2987879"/>
              <a:gd name="connsiteX2883" fmla="*/ 10514940 w 11978646"/>
              <a:gd name="connsiteY2883" fmla="*/ 2079045 h 2987879"/>
              <a:gd name="connsiteX2884" fmla="*/ 10514940 w 11978646"/>
              <a:gd name="connsiteY2884" fmla="*/ 2076647 h 2987879"/>
              <a:gd name="connsiteX2885" fmla="*/ 10491205 w 11978646"/>
              <a:gd name="connsiteY2885" fmla="*/ 2076647 h 2987879"/>
              <a:gd name="connsiteX2886" fmla="*/ 10491205 w 11978646"/>
              <a:gd name="connsiteY2886" fmla="*/ 2071851 h 2987879"/>
              <a:gd name="connsiteX2887" fmla="*/ 10451645 w 11978646"/>
              <a:gd name="connsiteY2887" fmla="*/ 2064658 h 2987879"/>
              <a:gd name="connsiteX2888" fmla="*/ 10412086 w 11978646"/>
              <a:gd name="connsiteY2888" fmla="*/ 2056265 h 2987879"/>
              <a:gd name="connsiteX2889" fmla="*/ 10396262 w 11978646"/>
              <a:gd name="connsiteY2889" fmla="*/ 2046673 h 2987879"/>
              <a:gd name="connsiteX2890" fmla="*/ 10380438 w 11978646"/>
              <a:gd name="connsiteY2890" fmla="*/ 2044275 h 2987879"/>
              <a:gd name="connsiteX2891" fmla="*/ 10451645 w 11978646"/>
              <a:gd name="connsiteY2891" fmla="*/ 2038280 h 2987879"/>
              <a:gd name="connsiteX2892" fmla="*/ 10419997 w 11978646"/>
              <a:gd name="connsiteY2892" fmla="*/ 2031086 h 2987879"/>
              <a:gd name="connsiteX2893" fmla="*/ 10412086 w 11978646"/>
              <a:gd name="connsiteY2893" fmla="*/ 2031086 h 2987879"/>
              <a:gd name="connsiteX2894" fmla="*/ 10414244 w 11978646"/>
              <a:gd name="connsiteY2894" fmla="*/ 2030650 h 2987879"/>
              <a:gd name="connsiteX2895" fmla="*/ 10415053 w 11978646"/>
              <a:gd name="connsiteY2895" fmla="*/ 2030486 h 2987879"/>
              <a:gd name="connsiteX2896" fmla="*/ 10435821 w 11978646"/>
              <a:gd name="connsiteY2896" fmla="*/ 2026290 h 2987879"/>
              <a:gd name="connsiteX2897" fmla="*/ 10427909 w 11978646"/>
              <a:gd name="connsiteY2897" fmla="*/ 2032285 h 2987879"/>
              <a:gd name="connsiteX2898" fmla="*/ 10522852 w 11978646"/>
              <a:gd name="connsiteY2898" fmla="*/ 2039479 h 2987879"/>
              <a:gd name="connsiteX2899" fmla="*/ 10570324 w 11978646"/>
              <a:gd name="connsiteY2899" fmla="*/ 2051469 h 2987879"/>
              <a:gd name="connsiteX2900" fmla="*/ 10562412 w 11978646"/>
              <a:gd name="connsiteY2900" fmla="*/ 2063459 h 2987879"/>
              <a:gd name="connsiteX2901" fmla="*/ 10586148 w 11978646"/>
              <a:gd name="connsiteY2901" fmla="*/ 2071851 h 2987879"/>
              <a:gd name="connsiteX2902" fmla="*/ 10625707 w 11978646"/>
              <a:gd name="connsiteY2902" fmla="*/ 2070652 h 2987879"/>
              <a:gd name="connsiteX2903" fmla="*/ 10633619 w 11978646"/>
              <a:gd name="connsiteY2903" fmla="*/ 2076647 h 2987879"/>
              <a:gd name="connsiteX2904" fmla="*/ 10673179 w 11978646"/>
              <a:gd name="connsiteY2904" fmla="*/ 2074249 h 2987879"/>
              <a:gd name="connsiteX2905" fmla="*/ 10681091 w 11978646"/>
              <a:gd name="connsiteY2905" fmla="*/ 2075448 h 2987879"/>
              <a:gd name="connsiteX2906" fmla="*/ 10696914 w 11978646"/>
              <a:gd name="connsiteY2906" fmla="*/ 2075448 h 2987879"/>
              <a:gd name="connsiteX2907" fmla="*/ 10681091 w 11978646"/>
              <a:gd name="connsiteY2907" fmla="*/ 2079045 h 2987879"/>
              <a:gd name="connsiteX2908" fmla="*/ 10681091 w 11978646"/>
              <a:gd name="connsiteY2908" fmla="*/ 2081443 h 2987879"/>
              <a:gd name="connsiteX2909" fmla="*/ 10704826 w 11978646"/>
              <a:gd name="connsiteY2909" fmla="*/ 2082642 h 2987879"/>
              <a:gd name="connsiteX2910" fmla="*/ 10736474 w 11978646"/>
              <a:gd name="connsiteY2910" fmla="*/ 2079045 h 2987879"/>
              <a:gd name="connsiteX2911" fmla="*/ 10744386 w 11978646"/>
              <a:gd name="connsiteY2911" fmla="*/ 2075448 h 2987879"/>
              <a:gd name="connsiteX2912" fmla="*/ 10831417 w 11978646"/>
              <a:gd name="connsiteY2912" fmla="*/ 2087438 h 2987879"/>
              <a:gd name="connsiteX2913" fmla="*/ 10831417 w 11978646"/>
              <a:gd name="connsiteY2913" fmla="*/ 2081443 h 2987879"/>
              <a:gd name="connsiteX2914" fmla="*/ 10799770 w 11978646"/>
              <a:gd name="connsiteY2914" fmla="*/ 2074249 h 2987879"/>
              <a:gd name="connsiteX2915" fmla="*/ 10807681 w 11978646"/>
              <a:gd name="connsiteY2915" fmla="*/ 2074249 h 2987879"/>
              <a:gd name="connsiteX2916" fmla="*/ 10799770 w 11978646"/>
              <a:gd name="connsiteY2916" fmla="*/ 2069453 h 2987879"/>
              <a:gd name="connsiteX2917" fmla="*/ 10681091 w 11978646"/>
              <a:gd name="connsiteY2917" fmla="*/ 2050270 h 2987879"/>
              <a:gd name="connsiteX2918" fmla="*/ 10665267 w 11978646"/>
              <a:gd name="connsiteY2918" fmla="*/ 2043076 h 2987879"/>
              <a:gd name="connsiteX2919" fmla="*/ 10625707 w 11978646"/>
              <a:gd name="connsiteY2919" fmla="*/ 2039479 h 2987879"/>
              <a:gd name="connsiteX2920" fmla="*/ 10570324 w 11978646"/>
              <a:gd name="connsiteY2920" fmla="*/ 2033484 h 2987879"/>
              <a:gd name="connsiteX2921" fmla="*/ 10554500 w 11978646"/>
              <a:gd name="connsiteY2921" fmla="*/ 2028688 h 2987879"/>
              <a:gd name="connsiteX2922" fmla="*/ 10499116 w 11978646"/>
              <a:gd name="connsiteY2922" fmla="*/ 2023892 h 2987879"/>
              <a:gd name="connsiteX2923" fmla="*/ 10522852 w 11978646"/>
              <a:gd name="connsiteY2923" fmla="*/ 2019096 h 2987879"/>
              <a:gd name="connsiteX2924" fmla="*/ 10514940 w 11978646"/>
              <a:gd name="connsiteY2924" fmla="*/ 2016698 h 2987879"/>
              <a:gd name="connsiteX2925" fmla="*/ 10483293 w 11978646"/>
              <a:gd name="connsiteY2925" fmla="*/ 2020295 h 2987879"/>
              <a:gd name="connsiteX2926" fmla="*/ 10475381 w 11978646"/>
              <a:gd name="connsiteY2926" fmla="*/ 2014300 h 2987879"/>
              <a:gd name="connsiteX2927" fmla="*/ 10467469 w 11978646"/>
              <a:gd name="connsiteY2927" fmla="*/ 2015499 h 2987879"/>
              <a:gd name="connsiteX2928" fmla="*/ 10467469 w 11978646"/>
              <a:gd name="connsiteY2928" fmla="*/ 2009504 h 2987879"/>
              <a:gd name="connsiteX2929" fmla="*/ 10427909 w 11978646"/>
              <a:gd name="connsiteY2929" fmla="*/ 2004708 h 2987879"/>
              <a:gd name="connsiteX2930" fmla="*/ 10435821 w 11978646"/>
              <a:gd name="connsiteY2930" fmla="*/ 2002310 h 2987879"/>
              <a:gd name="connsiteX2931" fmla="*/ 10364614 w 11978646"/>
              <a:gd name="connsiteY2931" fmla="*/ 2002310 h 2987879"/>
              <a:gd name="connsiteX2932" fmla="*/ 10317142 w 11978646"/>
              <a:gd name="connsiteY2932" fmla="*/ 1989121 h 2987879"/>
              <a:gd name="connsiteX2933" fmla="*/ 10301319 w 11978646"/>
              <a:gd name="connsiteY2933" fmla="*/ 1989121 h 2987879"/>
              <a:gd name="connsiteX2934" fmla="*/ 10261759 w 11978646"/>
              <a:gd name="connsiteY2934" fmla="*/ 1972335 h 2987879"/>
              <a:gd name="connsiteX2935" fmla="*/ 10214288 w 11978646"/>
              <a:gd name="connsiteY2935" fmla="*/ 1969937 h 2987879"/>
              <a:gd name="connsiteX2936" fmla="*/ 10206376 w 11978646"/>
              <a:gd name="connsiteY2936" fmla="*/ 1967539 h 2987879"/>
              <a:gd name="connsiteX2937" fmla="*/ 10174728 w 11978646"/>
              <a:gd name="connsiteY2937" fmla="*/ 1963942 h 2987879"/>
              <a:gd name="connsiteX2938" fmla="*/ 10150992 w 11978646"/>
              <a:gd name="connsiteY2938" fmla="*/ 1957948 h 2987879"/>
              <a:gd name="connsiteX2939" fmla="*/ 10150992 w 11978646"/>
              <a:gd name="connsiteY2939" fmla="*/ 1955550 h 2987879"/>
              <a:gd name="connsiteX2940" fmla="*/ 10111432 w 11978646"/>
              <a:gd name="connsiteY2940" fmla="*/ 1951953 h 2987879"/>
              <a:gd name="connsiteX2941" fmla="*/ 10103521 w 11978646"/>
              <a:gd name="connsiteY2941" fmla="*/ 1948356 h 2987879"/>
              <a:gd name="connsiteX2942" fmla="*/ 10079785 w 11978646"/>
              <a:gd name="connsiteY2942" fmla="*/ 1948356 h 2987879"/>
              <a:gd name="connsiteX2943" fmla="*/ 9881987 w 11978646"/>
              <a:gd name="connsiteY2943" fmla="*/ 1914784 h 2987879"/>
              <a:gd name="connsiteX2944" fmla="*/ 9834515 w 11978646"/>
              <a:gd name="connsiteY2944" fmla="*/ 1913585 h 2987879"/>
              <a:gd name="connsiteX2945" fmla="*/ 9842427 w 11978646"/>
              <a:gd name="connsiteY2945" fmla="*/ 1919580 h 2987879"/>
              <a:gd name="connsiteX2946" fmla="*/ 9802868 w 11978646"/>
              <a:gd name="connsiteY2946" fmla="*/ 1917182 h 2987879"/>
              <a:gd name="connsiteX2947" fmla="*/ 9700013 w 11978646"/>
              <a:gd name="connsiteY2947" fmla="*/ 1900396 h 2987879"/>
              <a:gd name="connsiteX2948" fmla="*/ 9692101 w 11978646"/>
              <a:gd name="connsiteY2948" fmla="*/ 1896799 h 2987879"/>
              <a:gd name="connsiteX2949" fmla="*/ 9739572 w 11978646"/>
              <a:gd name="connsiteY2949" fmla="*/ 1896799 h 2987879"/>
              <a:gd name="connsiteX2950" fmla="*/ 9700013 w 11978646"/>
              <a:gd name="connsiteY2950" fmla="*/ 1884809 h 2987879"/>
              <a:gd name="connsiteX2951" fmla="*/ 9684189 w 11978646"/>
              <a:gd name="connsiteY2951" fmla="*/ 1884809 h 2987879"/>
              <a:gd name="connsiteX2952" fmla="*/ 9684189 w 11978646"/>
              <a:gd name="connsiteY2952" fmla="*/ 1881212 h 2987879"/>
              <a:gd name="connsiteX2953" fmla="*/ 9684189 w 11978646"/>
              <a:gd name="connsiteY2953" fmla="*/ 1880013 h 2987879"/>
              <a:gd name="connsiteX2954" fmla="*/ 9684189 w 11978646"/>
              <a:gd name="connsiteY2954" fmla="*/ 1878814 h 2987879"/>
              <a:gd name="connsiteX2955" fmla="*/ 9676277 w 11978646"/>
              <a:gd name="connsiteY2955" fmla="*/ 1878814 h 2987879"/>
              <a:gd name="connsiteX2956" fmla="*/ 9668365 w 11978646"/>
              <a:gd name="connsiteY2956" fmla="*/ 1875217 h 2987879"/>
              <a:gd name="connsiteX2957" fmla="*/ 9652541 w 11978646"/>
              <a:gd name="connsiteY2957" fmla="*/ 1877615 h 2987879"/>
              <a:gd name="connsiteX2958" fmla="*/ 9605070 w 11978646"/>
              <a:gd name="connsiteY2958" fmla="*/ 1871621 h 2987879"/>
              <a:gd name="connsiteX2959" fmla="*/ 9581334 w 11978646"/>
              <a:gd name="connsiteY2959" fmla="*/ 1871621 h 2987879"/>
              <a:gd name="connsiteX2960" fmla="*/ 9589246 w 11978646"/>
              <a:gd name="connsiteY2960" fmla="*/ 1865626 h 2987879"/>
              <a:gd name="connsiteX2961" fmla="*/ 9525950 w 11978646"/>
              <a:gd name="connsiteY2961" fmla="*/ 1860830 h 2987879"/>
              <a:gd name="connsiteX2962" fmla="*/ 9502215 w 11978646"/>
              <a:gd name="connsiteY2962" fmla="*/ 1866825 h 2987879"/>
              <a:gd name="connsiteX2963" fmla="*/ 9518038 w 11978646"/>
              <a:gd name="connsiteY2963" fmla="*/ 1868024 h 2987879"/>
              <a:gd name="connsiteX2964" fmla="*/ 9470567 w 11978646"/>
              <a:gd name="connsiteY2964" fmla="*/ 1866825 h 2987879"/>
              <a:gd name="connsiteX2965" fmla="*/ 9462655 w 11978646"/>
              <a:gd name="connsiteY2965" fmla="*/ 1865626 h 2987879"/>
              <a:gd name="connsiteX2966" fmla="*/ 9470567 w 11978646"/>
              <a:gd name="connsiteY2966" fmla="*/ 1851238 h 2987879"/>
              <a:gd name="connsiteX2967" fmla="*/ 9438919 w 11978646"/>
              <a:gd name="connsiteY2967" fmla="*/ 1842845 h 2987879"/>
              <a:gd name="connsiteX2968" fmla="*/ 9423096 w 11978646"/>
              <a:gd name="connsiteY2968" fmla="*/ 1841646 h 2987879"/>
              <a:gd name="connsiteX2969" fmla="*/ 9423096 w 11978646"/>
              <a:gd name="connsiteY2969" fmla="*/ 1851238 h 2987879"/>
              <a:gd name="connsiteX2970" fmla="*/ 9391448 w 11978646"/>
              <a:gd name="connsiteY2970" fmla="*/ 1868024 h 2987879"/>
              <a:gd name="connsiteX2971" fmla="*/ 9407272 w 11978646"/>
              <a:gd name="connsiteY2971" fmla="*/ 1872819 h 2987879"/>
              <a:gd name="connsiteX2972" fmla="*/ 9423096 w 11978646"/>
              <a:gd name="connsiteY2972" fmla="*/ 1878814 h 2987879"/>
              <a:gd name="connsiteX2973" fmla="*/ 9454743 w 11978646"/>
              <a:gd name="connsiteY2973" fmla="*/ 1877615 h 2987879"/>
              <a:gd name="connsiteX2974" fmla="*/ 9525950 w 11978646"/>
              <a:gd name="connsiteY2974" fmla="*/ 1896799 h 2987879"/>
              <a:gd name="connsiteX2975" fmla="*/ 9549686 w 11978646"/>
              <a:gd name="connsiteY2975" fmla="*/ 1896799 h 2987879"/>
              <a:gd name="connsiteX2976" fmla="*/ 9597158 w 11978646"/>
              <a:gd name="connsiteY2976" fmla="*/ 1911187 h 2987879"/>
              <a:gd name="connsiteX2977" fmla="*/ 9620894 w 11978646"/>
              <a:gd name="connsiteY2977" fmla="*/ 1914784 h 2987879"/>
              <a:gd name="connsiteX2978" fmla="*/ 9628806 w 11978646"/>
              <a:gd name="connsiteY2978" fmla="*/ 1914784 h 2987879"/>
              <a:gd name="connsiteX2979" fmla="*/ 9644629 w 11978646"/>
              <a:gd name="connsiteY2979" fmla="*/ 1912386 h 2987879"/>
              <a:gd name="connsiteX2980" fmla="*/ 9628806 w 11978646"/>
              <a:gd name="connsiteY2980" fmla="*/ 1908789 h 2987879"/>
              <a:gd name="connsiteX2981" fmla="*/ 9660453 w 11978646"/>
              <a:gd name="connsiteY2981" fmla="*/ 1909988 h 2987879"/>
              <a:gd name="connsiteX2982" fmla="*/ 9644629 w 11978646"/>
              <a:gd name="connsiteY2982" fmla="*/ 1918381 h 2987879"/>
              <a:gd name="connsiteX2983" fmla="*/ 9723748 w 11978646"/>
              <a:gd name="connsiteY2983" fmla="*/ 1930371 h 2987879"/>
              <a:gd name="connsiteX2984" fmla="*/ 9755396 w 11978646"/>
              <a:gd name="connsiteY2984" fmla="*/ 1937565 h 2987879"/>
              <a:gd name="connsiteX2985" fmla="*/ 9731660 w 11978646"/>
              <a:gd name="connsiteY2985" fmla="*/ 1938764 h 2987879"/>
              <a:gd name="connsiteX2986" fmla="*/ 9684189 w 11978646"/>
              <a:gd name="connsiteY2986" fmla="*/ 1942361 h 2987879"/>
              <a:gd name="connsiteX2987" fmla="*/ 9668365 w 11978646"/>
              <a:gd name="connsiteY2987" fmla="*/ 1937565 h 2987879"/>
              <a:gd name="connsiteX2988" fmla="*/ 9652541 w 11978646"/>
              <a:gd name="connsiteY2988" fmla="*/ 1936366 h 2987879"/>
              <a:gd name="connsiteX2989" fmla="*/ 9644629 w 11978646"/>
              <a:gd name="connsiteY2989" fmla="*/ 1936366 h 2987879"/>
              <a:gd name="connsiteX2990" fmla="*/ 9644629 w 11978646"/>
              <a:gd name="connsiteY2990" fmla="*/ 1941162 h 2987879"/>
              <a:gd name="connsiteX2991" fmla="*/ 9668365 w 11978646"/>
              <a:gd name="connsiteY2991" fmla="*/ 1944759 h 2987879"/>
              <a:gd name="connsiteX2992" fmla="*/ 9700013 w 11978646"/>
              <a:gd name="connsiteY2992" fmla="*/ 1950754 h 2987879"/>
              <a:gd name="connsiteX2993" fmla="*/ 9581334 w 11978646"/>
              <a:gd name="connsiteY2993" fmla="*/ 1935167 h 2987879"/>
              <a:gd name="connsiteX2994" fmla="*/ 9597158 w 11978646"/>
              <a:gd name="connsiteY2994" fmla="*/ 1927973 h 2987879"/>
              <a:gd name="connsiteX2995" fmla="*/ 9573422 w 11978646"/>
              <a:gd name="connsiteY2995" fmla="*/ 1919580 h 2987879"/>
              <a:gd name="connsiteX2996" fmla="*/ 9565510 w 11978646"/>
              <a:gd name="connsiteY2996" fmla="*/ 1918381 h 2987879"/>
              <a:gd name="connsiteX2997" fmla="*/ 9565510 w 11978646"/>
              <a:gd name="connsiteY2997" fmla="*/ 1923177 h 2987879"/>
              <a:gd name="connsiteX2998" fmla="*/ 9510126 w 11978646"/>
              <a:gd name="connsiteY2998" fmla="*/ 1913585 h 2987879"/>
              <a:gd name="connsiteX2999" fmla="*/ 9494303 w 11978646"/>
              <a:gd name="connsiteY2999" fmla="*/ 1917182 h 2987879"/>
              <a:gd name="connsiteX3000" fmla="*/ 9525950 w 11978646"/>
              <a:gd name="connsiteY3000" fmla="*/ 1924376 h 2987879"/>
              <a:gd name="connsiteX3001" fmla="*/ 9486391 w 11978646"/>
              <a:gd name="connsiteY3001" fmla="*/ 1923177 h 2987879"/>
              <a:gd name="connsiteX3002" fmla="*/ 9462655 w 11978646"/>
              <a:gd name="connsiteY3002" fmla="*/ 1913585 h 2987879"/>
              <a:gd name="connsiteX3003" fmla="*/ 9407272 w 11978646"/>
              <a:gd name="connsiteY3003" fmla="*/ 1909988 h 2987879"/>
              <a:gd name="connsiteX3004" fmla="*/ 9423096 w 11978646"/>
              <a:gd name="connsiteY3004" fmla="*/ 1918381 h 2987879"/>
              <a:gd name="connsiteX3005" fmla="*/ 9446831 w 11978646"/>
              <a:gd name="connsiteY3005" fmla="*/ 1920779 h 2987879"/>
              <a:gd name="connsiteX3006" fmla="*/ 9462655 w 11978646"/>
              <a:gd name="connsiteY3006" fmla="*/ 1925575 h 2987879"/>
              <a:gd name="connsiteX3007" fmla="*/ 9462655 w 11978646"/>
              <a:gd name="connsiteY3007" fmla="*/ 1927973 h 2987879"/>
              <a:gd name="connsiteX3008" fmla="*/ 9446831 w 11978646"/>
              <a:gd name="connsiteY3008" fmla="*/ 1924376 h 2987879"/>
              <a:gd name="connsiteX3009" fmla="*/ 9470567 w 11978646"/>
              <a:gd name="connsiteY3009" fmla="*/ 1941162 h 2987879"/>
              <a:gd name="connsiteX3010" fmla="*/ 9486391 w 11978646"/>
              <a:gd name="connsiteY3010" fmla="*/ 1953152 h 2987879"/>
              <a:gd name="connsiteX3011" fmla="*/ 9549686 w 11978646"/>
              <a:gd name="connsiteY3011" fmla="*/ 1951953 h 2987879"/>
              <a:gd name="connsiteX3012" fmla="*/ 9557598 w 11978646"/>
              <a:gd name="connsiteY3012" fmla="*/ 1956749 h 2987879"/>
              <a:gd name="connsiteX3013" fmla="*/ 9541774 w 11978646"/>
              <a:gd name="connsiteY3013" fmla="*/ 1962744 h 2987879"/>
              <a:gd name="connsiteX3014" fmla="*/ 9549686 w 11978646"/>
              <a:gd name="connsiteY3014" fmla="*/ 1967540 h 2987879"/>
              <a:gd name="connsiteX3015" fmla="*/ 9581334 w 11978646"/>
              <a:gd name="connsiteY3015" fmla="*/ 1967540 h 2987879"/>
              <a:gd name="connsiteX3016" fmla="*/ 9612982 w 11978646"/>
              <a:gd name="connsiteY3016" fmla="*/ 1979529 h 2987879"/>
              <a:gd name="connsiteX3017" fmla="*/ 9628806 w 11978646"/>
              <a:gd name="connsiteY3017" fmla="*/ 1978330 h 2987879"/>
              <a:gd name="connsiteX3018" fmla="*/ 9668365 w 11978646"/>
              <a:gd name="connsiteY3018" fmla="*/ 1987922 h 2987879"/>
              <a:gd name="connsiteX3019" fmla="*/ 9692101 w 11978646"/>
              <a:gd name="connsiteY3019" fmla="*/ 1987922 h 2987879"/>
              <a:gd name="connsiteX3020" fmla="*/ 9707924 w 11978646"/>
              <a:gd name="connsiteY3020" fmla="*/ 1995116 h 2987879"/>
              <a:gd name="connsiteX3021" fmla="*/ 9787044 w 11978646"/>
              <a:gd name="connsiteY3021" fmla="*/ 2005907 h 2987879"/>
              <a:gd name="connsiteX3022" fmla="*/ 9802868 w 11978646"/>
              <a:gd name="connsiteY3022" fmla="*/ 2009504 h 2987879"/>
              <a:gd name="connsiteX3023" fmla="*/ 9763308 w 11978646"/>
              <a:gd name="connsiteY3023" fmla="*/ 2010703 h 2987879"/>
              <a:gd name="connsiteX3024" fmla="*/ 9747484 w 11978646"/>
              <a:gd name="connsiteY3024" fmla="*/ 2016698 h 2987879"/>
              <a:gd name="connsiteX3025" fmla="*/ 9731660 w 11978646"/>
              <a:gd name="connsiteY3025" fmla="*/ 2014300 h 2987879"/>
              <a:gd name="connsiteX3026" fmla="*/ 9723748 w 11978646"/>
              <a:gd name="connsiteY3026" fmla="*/ 2020295 h 2987879"/>
              <a:gd name="connsiteX3027" fmla="*/ 9755396 w 11978646"/>
              <a:gd name="connsiteY3027" fmla="*/ 2026290 h 2987879"/>
              <a:gd name="connsiteX3028" fmla="*/ 9810780 w 11978646"/>
              <a:gd name="connsiteY3028" fmla="*/ 2025091 h 2987879"/>
              <a:gd name="connsiteX3029" fmla="*/ 9818692 w 11978646"/>
              <a:gd name="connsiteY3029" fmla="*/ 2023892 h 2987879"/>
              <a:gd name="connsiteX3030" fmla="*/ 9834515 w 11978646"/>
              <a:gd name="connsiteY3030" fmla="*/ 2028688 h 2987879"/>
              <a:gd name="connsiteX3031" fmla="*/ 9818692 w 11978646"/>
              <a:gd name="connsiteY3031" fmla="*/ 2028688 h 2987879"/>
              <a:gd name="connsiteX3032" fmla="*/ 9810780 w 11978646"/>
              <a:gd name="connsiteY3032" fmla="*/ 2031086 h 2987879"/>
              <a:gd name="connsiteX3033" fmla="*/ 9842427 w 11978646"/>
              <a:gd name="connsiteY3033" fmla="*/ 2040678 h 2987879"/>
              <a:gd name="connsiteX3034" fmla="*/ 9810780 w 11978646"/>
              <a:gd name="connsiteY3034" fmla="*/ 2040678 h 2987879"/>
              <a:gd name="connsiteX3035" fmla="*/ 9802868 w 11978646"/>
              <a:gd name="connsiteY3035" fmla="*/ 2043076 h 2987879"/>
              <a:gd name="connsiteX3036" fmla="*/ 9826604 w 11978646"/>
              <a:gd name="connsiteY3036" fmla="*/ 2046673 h 2987879"/>
              <a:gd name="connsiteX3037" fmla="*/ 9866163 w 11978646"/>
              <a:gd name="connsiteY3037" fmla="*/ 2043076 h 2987879"/>
              <a:gd name="connsiteX3038" fmla="*/ 9889899 w 11978646"/>
              <a:gd name="connsiteY3038" fmla="*/ 2043076 h 2987879"/>
              <a:gd name="connsiteX3039" fmla="*/ 9897811 w 11978646"/>
              <a:gd name="connsiteY3039" fmla="*/ 2050270 h 2987879"/>
              <a:gd name="connsiteX3040" fmla="*/ 9937370 w 11978646"/>
              <a:gd name="connsiteY3040" fmla="*/ 2050270 h 2987879"/>
              <a:gd name="connsiteX3041" fmla="*/ 9945282 w 11978646"/>
              <a:gd name="connsiteY3041" fmla="*/ 2057464 h 2987879"/>
              <a:gd name="connsiteX3042" fmla="*/ 9969018 w 11978646"/>
              <a:gd name="connsiteY3042" fmla="*/ 2053867 h 2987879"/>
              <a:gd name="connsiteX3043" fmla="*/ 10000666 w 11978646"/>
              <a:gd name="connsiteY3043" fmla="*/ 2059862 h 2987879"/>
              <a:gd name="connsiteX3044" fmla="*/ 10000666 w 11978646"/>
              <a:gd name="connsiteY3044" fmla="*/ 2061061 h 2987879"/>
              <a:gd name="connsiteX3045" fmla="*/ 9992754 w 11978646"/>
              <a:gd name="connsiteY3045" fmla="*/ 2062260 h 2987879"/>
              <a:gd name="connsiteX3046" fmla="*/ 10040225 w 11978646"/>
              <a:gd name="connsiteY3046" fmla="*/ 2064658 h 2987879"/>
              <a:gd name="connsiteX3047" fmla="*/ 10024401 w 11978646"/>
              <a:gd name="connsiteY3047" fmla="*/ 2064658 h 2987879"/>
              <a:gd name="connsiteX3048" fmla="*/ 10000666 w 11978646"/>
              <a:gd name="connsiteY3048" fmla="*/ 2075449 h 2987879"/>
              <a:gd name="connsiteX3049" fmla="*/ 10000666 w 11978646"/>
              <a:gd name="connsiteY3049" fmla="*/ 2077847 h 2987879"/>
              <a:gd name="connsiteX3050" fmla="*/ 10032313 w 11978646"/>
              <a:gd name="connsiteY3050" fmla="*/ 2074250 h 2987879"/>
              <a:gd name="connsiteX3051" fmla="*/ 10032313 w 11978646"/>
              <a:gd name="connsiteY3051" fmla="*/ 2069454 h 2987879"/>
              <a:gd name="connsiteX3052" fmla="*/ 10095609 w 11978646"/>
              <a:gd name="connsiteY3052" fmla="*/ 2073050 h 2987879"/>
              <a:gd name="connsiteX3053" fmla="*/ 10119344 w 11978646"/>
              <a:gd name="connsiteY3053" fmla="*/ 2082642 h 2987879"/>
              <a:gd name="connsiteX3054" fmla="*/ 10135168 w 11978646"/>
              <a:gd name="connsiteY3054" fmla="*/ 2082642 h 2987879"/>
              <a:gd name="connsiteX3055" fmla="*/ 10174728 w 11978646"/>
              <a:gd name="connsiteY3055" fmla="*/ 2086239 h 2987879"/>
              <a:gd name="connsiteX3056" fmla="*/ 10150992 w 11978646"/>
              <a:gd name="connsiteY3056" fmla="*/ 2089836 h 2987879"/>
              <a:gd name="connsiteX3057" fmla="*/ 10198464 w 11978646"/>
              <a:gd name="connsiteY3057" fmla="*/ 2093433 h 2987879"/>
              <a:gd name="connsiteX3058" fmla="*/ 10214288 w 11978646"/>
              <a:gd name="connsiteY3058" fmla="*/ 2098229 h 2987879"/>
              <a:gd name="connsiteX3059" fmla="*/ 10277583 w 11978646"/>
              <a:gd name="connsiteY3059" fmla="*/ 2099428 h 2987879"/>
              <a:gd name="connsiteX3060" fmla="*/ 10293407 w 11978646"/>
              <a:gd name="connsiteY3060" fmla="*/ 2105423 h 2987879"/>
              <a:gd name="connsiteX3061" fmla="*/ 10253847 w 11978646"/>
              <a:gd name="connsiteY3061" fmla="*/ 2109020 h 2987879"/>
              <a:gd name="connsiteX3062" fmla="*/ 10253847 w 11978646"/>
              <a:gd name="connsiteY3062" fmla="*/ 2110219 h 2987879"/>
              <a:gd name="connsiteX3063" fmla="*/ 10277583 w 11978646"/>
              <a:gd name="connsiteY3063" fmla="*/ 2113816 h 2987879"/>
              <a:gd name="connsiteX3064" fmla="*/ 10301319 w 11978646"/>
              <a:gd name="connsiteY3064" fmla="*/ 2110219 h 2987879"/>
              <a:gd name="connsiteX3065" fmla="*/ 10325054 w 11978646"/>
              <a:gd name="connsiteY3065" fmla="*/ 2113816 h 2987879"/>
              <a:gd name="connsiteX3066" fmla="*/ 10340878 w 11978646"/>
              <a:gd name="connsiteY3066" fmla="*/ 2112617 h 2987879"/>
              <a:gd name="connsiteX3067" fmla="*/ 10340878 w 11978646"/>
              <a:gd name="connsiteY3067" fmla="*/ 2117413 h 2987879"/>
              <a:gd name="connsiteX3068" fmla="*/ 10356702 w 11978646"/>
              <a:gd name="connsiteY3068" fmla="*/ 2119811 h 2987879"/>
              <a:gd name="connsiteX3069" fmla="*/ 10388350 w 11978646"/>
              <a:gd name="connsiteY3069" fmla="*/ 2117413 h 2987879"/>
              <a:gd name="connsiteX3070" fmla="*/ 10443733 w 11978646"/>
              <a:gd name="connsiteY3070" fmla="*/ 2124607 h 2987879"/>
              <a:gd name="connsiteX3071" fmla="*/ 10451645 w 11978646"/>
              <a:gd name="connsiteY3071" fmla="*/ 2133000 h 2987879"/>
              <a:gd name="connsiteX3072" fmla="*/ 10475381 w 11978646"/>
              <a:gd name="connsiteY3072" fmla="*/ 2136597 h 2987879"/>
              <a:gd name="connsiteX3073" fmla="*/ 10491205 w 11978646"/>
              <a:gd name="connsiteY3073" fmla="*/ 2131801 h 2987879"/>
              <a:gd name="connsiteX3074" fmla="*/ 10475381 w 11978646"/>
              <a:gd name="connsiteY3074" fmla="*/ 2128204 h 2987879"/>
              <a:gd name="connsiteX3075" fmla="*/ 10507028 w 11978646"/>
              <a:gd name="connsiteY3075" fmla="*/ 2130602 h 2987879"/>
              <a:gd name="connsiteX3076" fmla="*/ 10514940 w 11978646"/>
              <a:gd name="connsiteY3076" fmla="*/ 2124607 h 2987879"/>
              <a:gd name="connsiteX3077" fmla="*/ 10522852 w 11978646"/>
              <a:gd name="connsiteY3077" fmla="*/ 2130602 h 2987879"/>
              <a:gd name="connsiteX3078" fmla="*/ 10522852 w 11978646"/>
              <a:gd name="connsiteY3078" fmla="*/ 2133000 h 2987879"/>
              <a:gd name="connsiteX3079" fmla="*/ 10499116 w 11978646"/>
              <a:gd name="connsiteY3079" fmla="*/ 2136597 h 2987879"/>
              <a:gd name="connsiteX3080" fmla="*/ 10546588 w 11978646"/>
              <a:gd name="connsiteY3080" fmla="*/ 2142592 h 2987879"/>
              <a:gd name="connsiteX3081" fmla="*/ 10522852 w 11978646"/>
              <a:gd name="connsiteY3081" fmla="*/ 2148587 h 2987879"/>
              <a:gd name="connsiteX3082" fmla="*/ 10546588 w 11978646"/>
              <a:gd name="connsiteY3082" fmla="*/ 2153383 h 2987879"/>
              <a:gd name="connsiteX3083" fmla="*/ 10554500 w 11978646"/>
              <a:gd name="connsiteY3083" fmla="*/ 2146189 h 2987879"/>
              <a:gd name="connsiteX3084" fmla="*/ 10570324 w 11978646"/>
              <a:gd name="connsiteY3084" fmla="*/ 2146189 h 2987879"/>
              <a:gd name="connsiteX3085" fmla="*/ 10570324 w 11978646"/>
              <a:gd name="connsiteY3085" fmla="*/ 2141393 h 2987879"/>
              <a:gd name="connsiteX3086" fmla="*/ 10601972 w 11978646"/>
              <a:gd name="connsiteY3086" fmla="*/ 2144990 h 2987879"/>
              <a:gd name="connsiteX3087" fmla="*/ 10586148 w 11978646"/>
              <a:gd name="connsiteY3087" fmla="*/ 2149786 h 2987879"/>
              <a:gd name="connsiteX3088" fmla="*/ 10625707 w 11978646"/>
              <a:gd name="connsiteY3088" fmla="*/ 2154582 h 2987879"/>
              <a:gd name="connsiteX3089" fmla="*/ 10641531 w 11978646"/>
              <a:gd name="connsiteY3089" fmla="*/ 2154582 h 2987879"/>
              <a:gd name="connsiteX3090" fmla="*/ 10633619 w 11978646"/>
              <a:gd name="connsiteY3090" fmla="*/ 2149786 h 2987879"/>
              <a:gd name="connsiteX3091" fmla="*/ 10673179 w 11978646"/>
              <a:gd name="connsiteY3091" fmla="*/ 2152184 h 2987879"/>
              <a:gd name="connsiteX3092" fmla="*/ 10815593 w 11978646"/>
              <a:gd name="connsiteY3092" fmla="*/ 2172567 h 2987879"/>
              <a:gd name="connsiteX3093" fmla="*/ 10831417 w 11978646"/>
              <a:gd name="connsiteY3093" fmla="*/ 2180959 h 2987879"/>
              <a:gd name="connsiteX3094" fmla="*/ 10902624 w 11978646"/>
              <a:gd name="connsiteY3094" fmla="*/ 2186954 h 2987879"/>
              <a:gd name="connsiteX3095" fmla="*/ 10902624 w 11978646"/>
              <a:gd name="connsiteY3095" fmla="*/ 2194148 h 2987879"/>
              <a:gd name="connsiteX3096" fmla="*/ 10894712 w 11978646"/>
              <a:gd name="connsiteY3096" fmla="*/ 2198944 h 2987879"/>
              <a:gd name="connsiteX3097" fmla="*/ 10815593 w 11978646"/>
              <a:gd name="connsiteY3097" fmla="*/ 2186954 h 2987879"/>
              <a:gd name="connsiteX3098" fmla="*/ 10807681 w 11978646"/>
              <a:gd name="connsiteY3098" fmla="*/ 2189352 h 2987879"/>
              <a:gd name="connsiteX3099" fmla="*/ 10704826 w 11978646"/>
              <a:gd name="connsiteY3099" fmla="*/ 2176163 h 2987879"/>
              <a:gd name="connsiteX3100" fmla="*/ 10696914 w 11978646"/>
              <a:gd name="connsiteY3100" fmla="*/ 2166572 h 2987879"/>
              <a:gd name="connsiteX3101" fmla="*/ 10673179 w 11978646"/>
              <a:gd name="connsiteY3101" fmla="*/ 2164174 h 2987879"/>
              <a:gd name="connsiteX3102" fmla="*/ 10689003 w 11978646"/>
              <a:gd name="connsiteY3102" fmla="*/ 2176163 h 2987879"/>
              <a:gd name="connsiteX3103" fmla="*/ 10601972 w 11978646"/>
              <a:gd name="connsiteY3103" fmla="*/ 2165373 h 2987879"/>
              <a:gd name="connsiteX3104" fmla="*/ 10594060 w 11978646"/>
              <a:gd name="connsiteY3104" fmla="*/ 2161776 h 2987879"/>
              <a:gd name="connsiteX3105" fmla="*/ 10586148 w 11978646"/>
              <a:gd name="connsiteY3105" fmla="*/ 2162975 h 2987879"/>
              <a:gd name="connsiteX3106" fmla="*/ 10530764 w 11978646"/>
              <a:gd name="connsiteY3106" fmla="*/ 2158179 h 2987879"/>
              <a:gd name="connsiteX3107" fmla="*/ 10538676 w 11978646"/>
              <a:gd name="connsiteY3107" fmla="*/ 2154582 h 2987879"/>
              <a:gd name="connsiteX3108" fmla="*/ 10514940 w 11978646"/>
              <a:gd name="connsiteY3108" fmla="*/ 2149786 h 2987879"/>
              <a:gd name="connsiteX3109" fmla="*/ 10491205 w 11978646"/>
              <a:gd name="connsiteY3109" fmla="*/ 2154582 h 2987879"/>
              <a:gd name="connsiteX3110" fmla="*/ 10475381 w 11978646"/>
              <a:gd name="connsiteY3110" fmla="*/ 2149786 h 2987879"/>
              <a:gd name="connsiteX3111" fmla="*/ 10348790 w 11978646"/>
              <a:gd name="connsiteY3111" fmla="*/ 2136597 h 2987879"/>
              <a:gd name="connsiteX3112" fmla="*/ 10348790 w 11978646"/>
              <a:gd name="connsiteY3112" fmla="*/ 2140194 h 2987879"/>
              <a:gd name="connsiteX3113" fmla="*/ 10301319 w 11978646"/>
              <a:gd name="connsiteY3113" fmla="*/ 2138995 h 2987879"/>
              <a:gd name="connsiteX3114" fmla="*/ 10332966 w 11978646"/>
              <a:gd name="connsiteY3114" fmla="*/ 2136597 h 2987879"/>
              <a:gd name="connsiteX3115" fmla="*/ 10285495 w 11978646"/>
              <a:gd name="connsiteY3115" fmla="*/ 2129403 h 2987879"/>
              <a:gd name="connsiteX3116" fmla="*/ 10261759 w 11978646"/>
              <a:gd name="connsiteY3116" fmla="*/ 2130602 h 2987879"/>
              <a:gd name="connsiteX3117" fmla="*/ 10238023 w 11978646"/>
              <a:gd name="connsiteY3117" fmla="*/ 2122209 h 2987879"/>
              <a:gd name="connsiteX3118" fmla="*/ 10214288 w 11978646"/>
              <a:gd name="connsiteY3118" fmla="*/ 2121010 h 2987879"/>
              <a:gd name="connsiteX3119" fmla="*/ 10158904 w 11978646"/>
              <a:gd name="connsiteY3119" fmla="*/ 2110219 h 2987879"/>
              <a:gd name="connsiteX3120" fmla="*/ 10119344 w 11978646"/>
              <a:gd name="connsiteY3120" fmla="*/ 2113816 h 2987879"/>
              <a:gd name="connsiteX3121" fmla="*/ 10095609 w 11978646"/>
              <a:gd name="connsiteY3121" fmla="*/ 2107821 h 2987879"/>
              <a:gd name="connsiteX3122" fmla="*/ 10063961 w 11978646"/>
              <a:gd name="connsiteY3122" fmla="*/ 2105423 h 2987879"/>
              <a:gd name="connsiteX3123" fmla="*/ 10040225 w 11978646"/>
              <a:gd name="connsiteY3123" fmla="*/ 2098229 h 2987879"/>
              <a:gd name="connsiteX3124" fmla="*/ 10016490 w 11978646"/>
              <a:gd name="connsiteY3124" fmla="*/ 2097030 h 2987879"/>
              <a:gd name="connsiteX3125" fmla="*/ 9937370 w 11978646"/>
              <a:gd name="connsiteY3125" fmla="*/ 2086239 h 2987879"/>
              <a:gd name="connsiteX3126" fmla="*/ 9842427 w 11978646"/>
              <a:gd name="connsiteY3126" fmla="*/ 2068255 h 2987879"/>
              <a:gd name="connsiteX3127" fmla="*/ 9763308 w 11978646"/>
              <a:gd name="connsiteY3127" fmla="*/ 2056265 h 2987879"/>
              <a:gd name="connsiteX3128" fmla="*/ 9676277 w 11978646"/>
              <a:gd name="connsiteY3128" fmla="*/ 2046673 h 2987879"/>
              <a:gd name="connsiteX3129" fmla="*/ 9684189 w 11978646"/>
              <a:gd name="connsiteY3129" fmla="*/ 2043076 h 2987879"/>
              <a:gd name="connsiteX3130" fmla="*/ 9660453 w 11978646"/>
              <a:gd name="connsiteY3130" fmla="*/ 2039479 h 2987879"/>
              <a:gd name="connsiteX3131" fmla="*/ 9644629 w 11978646"/>
              <a:gd name="connsiteY3131" fmla="*/ 2046673 h 2987879"/>
              <a:gd name="connsiteX3132" fmla="*/ 9628806 w 11978646"/>
              <a:gd name="connsiteY3132" fmla="*/ 2033484 h 2987879"/>
              <a:gd name="connsiteX3133" fmla="*/ 9605070 w 11978646"/>
              <a:gd name="connsiteY3133" fmla="*/ 2032285 h 2987879"/>
              <a:gd name="connsiteX3134" fmla="*/ 9597158 w 11978646"/>
              <a:gd name="connsiteY3134" fmla="*/ 2038280 h 2987879"/>
              <a:gd name="connsiteX3135" fmla="*/ 9628806 w 11978646"/>
              <a:gd name="connsiteY3135" fmla="*/ 2051469 h 2987879"/>
              <a:gd name="connsiteX3136" fmla="*/ 9644629 w 11978646"/>
              <a:gd name="connsiteY3136" fmla="*/ 2063459 h 2987879"/>
              <a:gd name="connsiteX3137" fmla="*/ 9660453 w 11978646"/>
              <a:gd name="connsiteY3137" fmla="*/ 2064658 h 2987879"/>
              <a:gd name="connsiteX3138" fmla="*/ 9684189 w 11978646"/>
              <a:gd name="connsiteY3138" fmla="*/ 2063459 h 2987879"/>
              <a:gd name="connsiteX3139" fmla="*/ 9684189 w 11978646"/>
              <a:gd name="connsiteY3139" fmla="*/ 2074250 h 2987879"/>
              <a:gd name="connsiteX3140" fmla="*/ 9668365 w 11978646"/>
              <a:gd name="connsiteY3140" fmla="*/ 2074250 h 2987879"/>
              <a:gd name="connsiteX3141" fmla="*/ 9660453 w 11978646"/>
              <a:gd name="connsiteY3141" fmla="*/ 2069454 h 2987879"/>
              <a:gd name="connsiteX3142" fmla="*/ 9644629 w 11978646"/>
              <a:gd name="connsiteY3142" fmla="*/ 2070653 h 2987879"/>
              <a:gd name="connsiteX3143" fmla="*/ 9692101 w 11978646"/>
              <a:gd name="connsiteY3143" fmla="*/ 2097030 h 2987879"/>
              <a:gd name="connsiteX3144" fmla="*/ 9715836 w 11978646"/>
              <a:gd name="connsiteY3144" fmla="*/ 2097030 h 2987879"/>
              <a:gd name="connsiteX3145" fmla="*/ 9692101 w 11978646"/>
              <a:gd name="connsiteY3145" fmla="*/ 2104224 h 2987879"/>
              <a:gd name="connsiteX3146" fmla="*/ 9723748 w 11978646"/>
              <a:gd name="connsiteY3146" fmla="*/ 2118612 h 2987879"/>
              <a:gd name="connsiteX3147" fmla="*/ 9739572 w 11978646"/>
              <a:gd name="connsiteY3147" fmla="*/ 2118612 h 2987879"/>
              <a:gd name="connsiteX3148" fmla="*/ 9723748 w 11978646"/>
              <a:gd name="connsiteY3148" fmla="*/ 2122209 h 2987879"/>
              <a:gd name="connsiteX3149" fmla="*/ 9731660 w 11978646"/>
              <a:gd name="connsiteY3149" fmla="*/ 2123408 h 2987879"/>
              <a:gd name="connsiteX3150" fmla="*/ 9723748 w 11978646"/>
              <a:gd name="connsiteY3150" fmla="*/ 2127005 h 2987879"/>
              <a:gd name="connsiteX3151" fmla="*/ 9747484 w 11978646"/>
              <a:gd name="connsiteY3151" fmla="*/ 2133000 h 2987879"/>
              <a:gd name="connsiteX3152" fmla="*/ 9739572 w 11978646"/>
              <a:gd name="connsiteY3152" fmla="*/ 2136597 h 2987879"/>
              <a:gd name="connsiteX3153" fmla="*/ 9771220 w 11978646"/>
              <a:gd name="connsiteY3153" fmla="*/ 2137796 h 2987879"/>
              <a:gd name="connsiteX3154" fmla="*/ 9755396 w 11978646"/>
              <a:gd name="connsiteY3154" fmla="*/ 2142592 h 2987879"/>
              <a:gd name="connsiteX3155" fmla="*/ 9779132 w 11978646"/>
              <a:gd name="connsiteY3155" fmla="*/ 2149786 h 2987879"/>
              <a:gd name="connsiteX3156" fmla="*/ 9763308 w 11978646"/>
              <a:gd name="connsiteY3156" fmla="*/ 2150985 h 2987879"/>
              <a:gd name="connsiteX3157" fmla="*/ 9818692 w 11978646"/>
              <a:gd name="connsiteY3157" fmla="*/ 2158179 h 2987879"/>
              <a:gd name="connsiteX3158" fmla="*/ 9826604 w 11978646"/>
              <a:gd name="connsiteY3158" fmla="*/ 2160577 h 2987879"/>
              <a:gd name="connsiteX3159" fmla="*/ 9842427 w 11978646"/>
              <a:gd name="connsiteY3159" fmla="*/ 2162975 h 2987879"/>
              <a:gd name="connsiteX3160" fmla="*/ 9842427 w 11978646"/>
              <a:gd name="connsiteY3160" fmla="*/ 2167771 h 2987879"/>
              <a:gd name="connsiteX3161" fmla="*/ 9881987 w 11978646"/>
              <a:gd name="connsiteY3161" fmla="*/ 2167771 h 2987879"/>
              <a:gd name="connsiteX3162" fmla="*/ 9905723 w 11978646"/>
              <a:gd name="connsiteY3162" fmla="*/ 2178561 h 2987879"/>
              <a:gd name="connsiteX3163" fmla="*/ 9937370 w 11978646"/>
              <a:gd name="connsiteY3163" fmla="*/ 2182158 h 2987879"/>
              <a:gd name="connsiteX3164" fmla="*/ 9961106 w 11978646"/>
              <a:gd name="connsiteY3164" fmla="*/ 2182158 h 2987879"/>
              <a:gd name="connsiteX3165" fmla="*/ 9992754 w 11978646"/>
              <a:gd name="connsiteY3165" fmla="*/ 2182158 h 2987879"/>
              <a:gd name="connsiteX3166" fmla="*/ 10032313 w 11978646"/>
              <a:gd name="connsiteY3166" fmla="*/ 2189352 h 2987879"/>
              <a:gd name="connsiteX3167" fmla="*/ 10021187 w 11978646"/>
              <a:gd name="connsiteY3167" fmla="*/ 2184631 h 2987879"/>
              <a:gd name="connsiteX3168" fmla="*/ 10060549 w 11978646"/>
              <a:gd name="connsiteY3168" fmla="*/ 2192953 h 2987879"/>
              <a:gd name="connsiteX3169" fmla="*/ 10060005 w 11978646"/>
              <a:gd name="connsiteY3169" fmla="*/ 2192949 h 2987879"/>
              <a:gd name="connsiteX3170" fmla="*/ 10071873 w 11978646"/>
              <a:gd name="connsiteY3170" fmla="*/ 2195347 h 2987879"/>
              <a:gd name="connsiteX3171" fmla="*/ 10060549 w 11978646"/>
              <a:gd name="connsiteY3171" fmla="*/ 2192953 h 2987879"/>
              <a:gd name="connsiteX3172" fmla="*/ 10065197 w 11978646"/>
              <a:gd name="connsiteY3172" fmla="*/ 2192987 h 2987879"/>
              <a:gd name="connsiteX3173" fmla="*/ 10095609 w 11978646"/>
              <a:gd name="connsiteY3173" fmla="*/ 2197745 h 2987879"/>
              <a:gd name="connsiteX3174" fmla="*/ 10095609 w 11978646"/>
              <a:gd name="connsiteY3174" fmla="*/ 2198944 h 2987879"/>
              <a:gd name="connsiteX3175" fmla="*/ 10071873 w 11978646"/>
              <a:gd name="connsiteY3175" fmla="*/ 2197745 h 2987879"/>
              <a:gd name="connsiteX3176" fmla="*/ 10040225 w 11978646"/>
              <a:gd name="connsiteY3176" fmla="*/ 2204939 h 2987879"/>
              <a:gd name="connsiteX3177" fmla="*/ 10056049 w 11978646"/>
              <a:gd name="connsiteY3177" fmla="*/ 2207337 h 2987879"/>
              <a:gd name="connsiteX3178" fmla="*/ 10087697 w 11978646"/>
              <a:gd name="connsiteY3178" fmla="*/ 2203740 h 2987879"/>
              <a:gd name="connsiteX3179" fmla="*/ 10103521 w 11978646"/>
              <a:gd name="connsiteY3179" fmla="*/ 2207337 h 2987879"/>
              <a:gd name="connsiteX3180" fmla="*/ 10127256 w 11978646"/>
              <a:gd name="connsiteY3180" fmla="*/ 2209735 h 2987879"/>
              <a:gd name="connsiteX3181" fmla="*/ 10206376 w 11978646"/>
              <a:gd name="connsiteY3181" fmla="*/ 2226521 h 2987879"/>
              <a:gd name="connsiteX3182" fmla="*/ 10309230 w 11978646"/>
              <a:gd name="connsiteY3182" fmla="*/ 2242108 h 2987879"/>
              <a:gd name="connsiteX3183" fmla="*/ 10340878 w 11978646"/>
              <a:gd name="connsiteY3183" fmla="*/ 2248103 h 2987879"/>
              <a:gd name="connsiteX3184" fmla="*/ 10388350 w 11978646"/>
              <a:gd name="connsiteY3184" fmla="*/ 2252899 h 2987879"/>
              <a:gd name="connsiteX3185" fmla="*/ 10277583 w 11978646"/>
              <a:gd name="connsiteY3185" fmla="*/ 2242108 h 2987879"/>
              <a:gd name="connsiteX3186" fmla="*/ 10261759 w 11978646"/>
              <a:gd name="connsiteY3186" fmla="*/ 2238511 h 2987879"/>
              <a:gd name="connsiteX3187" fmla="*/ 10222199 w 11978646"/>
              <a:gd name="connsiteY3187" fmla="*/ 2238511 h 2987879"/>
              <a:gd name="connsiteX3188" fmla="*/ 10119344 w 11978646"/>
              <a:gd name="connsiteY3188" fmla="*/ 2220526 h 2987879"/>
              <a:gd name="connsiteX3189" fmla="*/ 10008578 w 11978646"/>
              <a:gd name="connsiteY3189" fmla="*/ 2208536 h 2987879"/>
              <a:gd name="connsiteX3190" fmla="*/ 9992754 w 11978646"/>
              <a:gd name="connsiteY3190" fmla="*/ 2215730 h 2987879"/>
              <a:gd name="connsiteX3191" fmla="*/ 9921546 w 11978646"/>
              <a:gd name="connsiteY3191" fmla="*/ 2207337 h 2987879"/>
              <a:gd name="connsiteX3192" fmla="*/ 9921546 w 11978646"/>
              <a:gd name="connsiteY3192" fmla="*/ 2209735 h 2987879"/>
              <a:gd name="connsiteX3193" fmla="*/ 9945282 w 11978646"/>
              <a:gd name="connsiteY3193" fmla="*/ 2215730 h 2987879"/>
              <a:gd name="connsiteX3194" fmla="*/ 9913634 w 11978646"/>
              <a:gd name="connsiteY3194" fmla="*/ 2215730 h 2987879"/>
              <a:gd name="connsiteX3195" fmla="*/ 9874075 w 11978646"/>
              <a:gd name="connsiteY3195" fmla="*/ 2208536 h 2987879"/>
              <a:gd name="connsiteX3196" fmla="*/ 9858251 w 11978646"/>
              <a:gd name="connsiteY3196" fmla="*/ 2208536 h 2987879"/>
              <a:gd name="connsiteX3197" fmla="*/ 9881987 w 11978646"/>
              <a:gd name="connsiteY3197" fmla="*/ 2215730 h 2987879"/>
              <a:gd name="connsiteX3198" fmla="*/ 9953194 w 11978646"/>
              <a:gd name="connsiteY3198" fmla="*/ 2225322 h 2987879"/>
              <a:gd name="connsiteX3199" fmla="*/ 9929458 w 11978646"/>
              <a:gd name="connsiteY3199" fmla="*/ 2225322 h 2987879"/>
              <a:gd name="connsiteX3200" fmla="*/ 9929458 w 11978646"/>
              <a:gd name="connsiteY3200" fmla="*/ 2228919 h 2987879"/>
              <a:gd name="connsiteX3201" fmla="*/ 9913634 w 11978646"/>
              <a:gd name="connsiteY3201" fmla="*/ 2227720 h 2987879"/>
              <a:gd name="connsiteX3202" fmla="*/ 9913634 w 11978646"/>
              <a:gd name="connsiteY3202" fmla="*/ 2221725 h 2987879"/>
              <a:gd name="connsiteX3203" fmla="*/ 9858251 w 11978646"/>
              <a:gd name="connsiteY3203" fmla="*/ 2215730 h 2987879"/>
              <a:gd name="connsiteX3204" fmla="*/ 9866163 w 11978646"/>
              <a:gd name="connsiteY3204" fmla="*/ 2225322 h 2987879"/>
              <a:gd name="connsiteX3205" fmla="*/ 9889899 w 11978646"/>
              <a:gd name="connsiteY3205" fmla="*/ 2230118 h 2987879"/>
              <a:gd name="connsiteX3206" fmla="*/ 9897811 w 11978646"/>
              <a:gd name="connsiteY3206" fmla="*/ 2239710 h 2987879"/>
              <a:gd name="connsiteX3207" fmla="*/ 9818692 w 11978646"/>
              <a:gd name="connsiteY3207" fmla="*/ 2215730 h 2987879"/>
              <a:gd name="connsiteX3208" fmla="*/ 9842427 w 11978646"/>
              <a:gd name="connsiteY3208" fmla="*/ 2242108 h 2987879"/>
              <a:gd name="connsiteX3209" fmla="*/ 9850339 w 11978646"/>
              <a:gd name="connsiteY3209" fmla="*/ 2245705 h 2987879"/>
              <a:gd name="connsiteX3210" fmla="*/ 9897811 w 11978646"/>
              <a:gd name="connsiteY3210" fmla="*/ 2260093 h 2987879"/>
              <a:gd name="connsiteX3211" fmla="*/ 9881987 w 11978646"/>
              <a:gd name="connsiteY3211" fmla="*/ 2260093 h 2987879"/>
              <a:gd name="connsiteX3212" fmla="*/ 9874075 w 11978646"/>
              <a:gd name="connsiteY3212" fmla="*/ 2268486 h 2987879"/>
              <a:gd name="connsiteX3213" fmla="*/ 9897811 w 11978646"/>
              <a:gd name="connsiteY3213" fmla="*/ 2272083 h 2987879"/>
              <a:gd name="connsiteX3214" fmla="*/ 9881987 w 11978646"/>
              <a:gd name="connsiteY3214" fmla="*/ 2274481 h 2987879"/>
              <a:gd name="connsiteX3215" fmla="*/ 9897811 w 11978646"/>
              <a:gd name="connsiteY3215" fmla="*/ 2280475 h 2987879"/>
              <a:gd name="connsiteX3216" fmla="*/ 9897811 w 11978646"/>
              <a:gd name="connsiteY3216" fmla="*/ 2284072 h 2987879"/>
              <a:gd name="connsiteX3217" fmla="*/ 9921546 w 11978646"/>
              <a:gd name="connsiteY3217" fmla="*/ 2290067 h 2987879"/>
              <a:gd name="connsiteX3218" fmla="*/ 9929458 w 11978646"/>
              <a:gd name="connsiteY3218" fmla="*/ 2297261 h 2987879"/>
              <a:gd name="connsiteX3219" fmla="*/ 9889899 w 11978646"/>
              <a:gd name="connsiteY3219" fmla="*/ 2297261 h 2987879"/>
              <a:gd name="connsiteX3220" fmla="*/ 9874075 w 11978646"/>
              <a:gd name="connsiteY3220" fmla="*/ 2304455 h 2987879"/>
              <a:gd name="connsiteX3221" fmla="*/ 9858251 w 11978646"/>
              <a:gd name="connsiteY3221" fmla="*/ 2303256 h 2987879"/>
              <a:gd name="connsiteX3222" fmla="*/ 9866163 w 11978646"/>
              <a:gd name="connsiteY3222" fmla="*/ 2287669 h 2987879"/>
              <a:gd name="connsiteX3223" fmla="*/ 9826604 w 11978646"/>
              <a:gd name="connsiteY3223" fmla="*/ 2284072 h 2987879"/>
              <a:gd name="connsiteX3224" fmla="*/ 9834515 w 11978646"/>
              <a:gd name="connsiteY3224" fmla="*/ 2279276 h 2987879"/>
              <a:gd name="connsiteX3225" fmla="*/ 9842427 w 11978646"/>
              <a:gd name="connsiteY3225" fmla="*/ 2276879 h 2987879"/>
              <a:gd name="connsiteX3226" fmla="*/ 9818692 w 11978646"/>
              <a:gd name="connsiteY3226" fmla="*/ 2263690 h 2987879"/>
              <a:gd name="connsiteX3227" fmla="*/ 9802868 w 11978646"/>
              <a:gd name="connsiteY3227" fmla="*/ 2264889 h 2987879"/>
              <a:gd name="connsiteX3228" fmla="*/ 9810780 w 11978646"/>
              <a:gd name="connsiteY3228" fmla="*/ 2261292 h 2987879"/>
              <a:gd name="connsiteX3229" fmla="*/ 9787044 w 11978646"/>
              <a:gd name="connsiteY3229" fmla="*/ 2256496 h 2987879"/>
              <a:gd name="connsiteX3230" fmla="*/ 9779132 w 11978646"/>
              <a:gd name="connsiteY3230" fmla="*/ 2256496 h 2987879"/>
              <a:gd name="connsiteX3231" fmla="*/ 9802868 w 11978646"/>
              <a:gd name="connsiteY3231" fmla="*/ 2250501 h 2987879"/>
              <a:gd name="connsiteX3232" fmla="*/ 9771220 w 11978646"/>
              <a:gd name="connsiteY3232" fmla="*/ 2248103 h 2987879"/>
              <a:gd name="connsiteX3233" fmla="*/ 9779132 w 11978646"/>
              <a:gd name="connsiteY3233" fmla="*/ 2245705 h 2987879"/>
              <a:gd name="connsiteX3234" fmla="*/ 9723748 w 11978646"/>
              <a:gd name="connsiteY3234" fmla="*/ 2239710 h 2987879"/>
              <a:gd name="connsiteX3235" fmla="*/ 9739572 w 11978646"/>
              <a:gd name="connsiteY3235" fmla="*/ 2236113 h 2987879"/>
              <a:gd name="connsiteX3236" fmla="*/ 9755396 w 11978646"/>
              <a:gd name="connsiteY3236" fmla="*/ 2236113 h 2987879"/>
              <a:gd name="connsiteX3237" fmla="*/ 9747484 w 11978646"/>
              <a:gd name="connsiteY3237" fmla="*/ 2225322 h 2987879"/>
              <a:gd name="connsiteX3238" fmla="*/ 9731660 w 11978646"/>
              <a:gd name="connsiteY3238" fmla="*/ 2222924 h 2987879"/>
              <a:gd name="connsiteX3239" fmla="*/ 9755396 w 11978646"/>
              <a:gd name="connsiteY3239" fmla="*/ 2220526 h 2987879"/>
              <a:gd name="connsiteX3240" fmla="*/ 9779132 w 11978646"/>
              <a:gd name="connsiteY3240" fmla="*/ 2221725 h 2987879"/>
              <a:gd name="connsiteX3241" fmla="*/ 9779132 w 11978646"/>
              <a:gd name="connsiteY3241" fmla="*/ 2213332 h 2987879"/>
              <a:gd name="connsiteX3242" fmla="*/ 9731660 w 11978646"/>
              <a:gd name="connsiteY3242" fmla="*/ 2215730 h 2987879"/>
              <a:gd name="connsiteX3243" fmla="*/ 9715836 w 11978646"/>
              <a:gd name="connsiteY3243" fmla="*/ 2210934 h 2987879"/>
              <a:gd name="connsiteX3244" fmla="*/ 9723748 w 11978646"/>
              <a:gd name="connsiteY3244" fmla="*/ 2210934 h 2987879"/>
              <a:gd name="connsiteX3245" fmla="*/ 9723748 w 11978646"/>
              <a:gd name="connsiteY3245" fmla="*/ 2198944 h 2987879"/>
              <a:gd name="connsiteX3246" fmla="*/ 9684189 w 11978646"/>
              <a:gd name="connsiteY3246" fmla="*/ 2186954 h 2987879"/>
              <a:gd name="connsiteX3247" fmla="*/ 9668365 w 11978646"/>
              <a:gd name="connsiteY3247" fmla="*/ 2177362 h 2987879"/>
              <a:gd name="connsiteX3248" fmla="*/ 9581334 w 11978646"/>
              <a:gd name="connsiteY3248" fmla="*/ 2161776 h 2987879"/>
              <a:gd name="connsiteX3249" fmla="*/ 9557598 w 11978646"/>
              <a:gd name="connsiteY3249" fmla="*/ 2166572 h 2987879"/>
              <a:gd name="connsiteX3250" fmla="*/ 9462655 w 11978646"/>
              <a:gd name="connsiteY3250" fmla="*/ 2146189 h 2987879"/>
              <a:gd name="connsiteX3251" fmla="*/ 9399360 w 11978646"/>
              <a:gd name="connsiteY3251" fmla="*/ 2140194 h 2987879"/>
              <a:gd name="connsiteX3252" fmla="*/ 9391448 w 11978646"/>
              <a:gd name="connsiteY3252" fmla="*/ 2143791 h 2987879"/>
              <a:gd name="connsiteX3253" fmla="*/ 9407272 w 11978646"/>
              <a:gd name="connsiteY3253" fmla="*/ 2144990 h 2987879"/>
              <a:gd name="connsiteX3254" fmla="*/ 9351888 w 11978646"/>
              <a:gd name="connsiteY3254" fmla="*/ 2150985 h 2987879"/>
              <a:gd name="connsiteX3255" fmla="*/ 9343976 w 11978646"/>
              <a:gd name="connsiteY3255" fmla="*/ 2156980 h 2987879"/>
              <a:gd name="connsiteX3256" fmla="*/ 9359800 w 11978646"/>
              <a:gd name="connsiteY3256" fmla="*/ 2159378 h 2987879"/>
              <a:gd name="connsiteX3257" fmla="*/ 9375624 w 11978646"/>
              <a:gd name="connsiteY3257" fmla="*/ 2154582 h 2987879"/>
              <a:gd name="connsiteX3258" fmla="*/ 9407272 w 11978646"/>
              <a:gd name="connsiteY3258" fmla="*/ 2165373 h 2987879"/>
              <a:gd name="connsiteX3259" fmla="*/ 9391448 w 11978646"/>
              <a:gd name="connsiteY3259" fmla="*/ 2167771 h 2987879"/>
              <a:gd name="connsiteX3260" fmla="*/ 9407272 w 11978646"/>
              <a:gd name="connsiteY3260" fmla="*/ 2170169 h 2987879"/>
              <a:gd name="connsiteX3261" fmla="*/ 9438919 w 11978646"/>
              <a:gd name="connsiteY3261" fmla="*/ 2170169 h 2987879"/>
              <a:gd name="connsiteX3262" fmla="*/ 9415184 w 11978646"/>
              <a:gd name="connsiteY3262" fmla="*/ 2176163 h 2987879"/>
              <a:gd name="connsiteX3263" fmla="*/ 9407272 w 11978646"/>
              <a:gd name="connsiteY3263" fmla="*/ 2186954 h 2987879"/>
              <a:gd name="connsiteX3264" fmla="*/ 9431008 w 11978646"/>
              <a:gd name="connsiteY3264" fmla="*/ 2189352 h 2987879"/>
              <a:gd name="connsiteX3265" fmla="*/ 9446831 w 11978646"/>
              <a:gd name="connsiteY3265" fmla="*/ 2198944 h 2987879"/>
              <a:gd name="connsiteX3266" fmla="*/ 9423096 w 11978646"/>
              <a:gd name="connsiteY3266" fmla="*/ 2197745 h 2987879"/>
              <a:gd name="connsiteX3267" fmla="*/ 9407272 w 11978646"/>
              <a:gd name="connsiteY3267" fmla="*/ 2201342 h 2987879"/>
              <a:gd name="connsiteX3268" fmla="*/ 9423096 w 11978646"/>
              <a:gd name="connsiteY3268" fmla="*/ 2224123 h 2987879"/>
              <a:gd name="connsiteX3269" fmla="*/ 9478479 w 11978646"/>
              <a:gd name="connsiteY3269" fmla="*/ 2252899 h 2987879"/>
              <a:gd name="connsiteX3270" fmla="*/ 9494303 w 11978646"/>
              <a:gd name="connsiteY3270" fmla="*/ 2264889 h 2987879"/>
              <a:gd name="connsiteX3271" fmla="*/ 9486391 w 11978646"/>
              <a:gd name="connsiteY3271" fmla="*/ 2267287 h 2987879"/>
              <a:gd name="connsiteX3272" fmla="*/ 9510126 w 11978646"/>
              <a:gd name="connsiteY3272" fmla="*/ 2272083 h 2987879"/>
              <a:gd name="connsiteX3273" fmla="*/ 9525950 w 11978646"/>
              <a:gd name="connsiteY3273" fmla="*/ 2260093 h 2987879"/>
              <a:gd name="connsiteX3274" fmla="*/ 9533862 w 11978646"/>
              <a:gd name="connsiteY3274" fmla="*/ 2266088 h 2987879"/>
              <a:gd name="connsiteX3275" fmla="*/ 9549686 w 11978646"/>
              <a:gd name="connsiteY3275" fmla="*/ 2269685 h 2987879"/>
              <a:gd name="connsiteX3276" fmla="*/ 9565510 w 11978646"/>
              <a:gd name="connsiteY3276" fmla="*/ 2285271 h 2987879"/>
              <a:gd name="connsiteX3277" fmla="*/ 9589246 w 11978646"/>
              <a:gd name="connsiteY3277" fmla="*/ 2287669 h 2987879"/>
              <a:gd name="connsiteX3278" fmla="*/ 9581334 w 11978646"/>
              <a:gd name="connsiteY3278" fmla="*/ 2294863 h 2987879"/>
              <a:gd name="connsiteX3279" fmla="*/ 9581334 w 11978646"/>
              <a:gd name="connsiteY3279" fmla="*/ 2299659 h 2987879"/>
              <a:gd name="connsiteX3280" fmla="*/ 9605070 w 11978646"/>
              <a:gd name="connsiteY3280" fmla="*/ 2302057 h 2987879"/>
              <a:gd name="connsiteX3281" fmla="*/ 9612982 w 11978646"/>
              <a:gd name="connsiteY3281" fmla="*/ 2312848 h 2987879"/>
              <a:gd name="connsiteX3282" fmla="*/ 9636717 w 11978646"/>
              <a:gd name="connsiteY3282" fmla="*/ 2310450 h 2987879"/>
              <a:gd name="connsiteX3283" fmla="*/ 9644629 w 11978646"/>
              <a:gd name="connsiteY3283" fmla="*/ 2314047 h 2987879"/>
              <a:gd name="connsiteX3284" fmla="*/ 9620894 w 11978646"/>
              <a:gd name="connsiteY3284" fmla="*/ 2320042 h 2987879"/>
              <a:gd name="connsiteX3285" fmla="*/ 9644629 w 11978646"/>
              <a:gd name="connsiteY3285" fmla="*/ 2332032 h 2987879"/>
              <a:gd name="connsiteX3286" fmla="*/ 9644629 w 11978646"/>
              <a:gd name="connsiteY3286" fmla="*/ 2333231 h 2987879"/>
              <a:gd name="connsiteX3287" fmla="*/ 9628806 w 11978646"/>
              <a:gd name="connsiteY3287" fmla="*/ 2338027 h 2987879"/>
              <a:gd name="connsiteX3288" fmla="*/ 9684189 w 11978646"/>
              <a:gd name="connsiteY3288" fmla="*/ 2354813 h 2987879"/>
              <a:gd name="connsiteX3289" fmla="*/ 9668365 w 11978646"/>
              <a:gd name="connsiteY3289" fmla="*/ 2359609 h 2987879"/>
              <a:gd name="connsiteX3290" fmla="*/ 9668365 w 11978646"/>
              <a:gd name="connsiteY3290" fmla="*/ 2365604 h 2987879"/>
              <a:gd name="connsiteX3291" fmla="*/ 9692101 w 11978646"/>
              <a:gd name="connsiteY3291" fmla="*/ 2369201 h 2987879"/>
              <a:gd name="connsiteX3292" fmla="*/ 9696057 w 11978646"/>
              <a:gd name="connsiteY3292" fmla="*/ 2370250 h 2987879"/>
              <a:gd name="connsiteX3293" fmla="*/ 9710330 w 11978646"/>
              <a:gd name="connsiteY3293" fmla="*/ 2374035 h 2987879"/>
              <a:gd name="connsiteX3294" fmla="*/ 9676277 w 11978646"/>
              <a:gd name="connsiteY3294" fmla="*/ 2370400 h 2987879"/>
              <a:gd name="connsiteX3295" fmla="*/ 9668365 w 11978646"/>
              <a:gd name="connsiteY3295" fmla="*/ 2371599 h 2987879"/>
              <a:gd name="connsiteX3296" fmla="*/ 9644629 w 11978646"/>
              <a:gd name="connsiteY3296" fmla="*/ 2364405 h 2987879"/>
              <a:gd name="connsiteX3297" fmla="*/ 9628806 w 11978646"/>
              <a:gd name="connsiteY3297" fmla="*/ 2370400 h 2987879"/>
              <a:gd name="connsiteX3298" fmla="*/ 9652541 w 11978646"/>
              <a:gd name="connsiteY3298" fmla="*/ 2384787 h 2987879"/>
              <a:gd name="connsiteX3299" fmla="*/ 9652541 w 11978646"/>
              <a:gd name="connsiteY3299" fmla="*/ 2385986 h 2987879"/>
              <a:gd name="connsiteX3300" fmla="*/ 9597158 w 11978646"/>
              <a:gd name="connsiteY3300" fmla="*/ 2377594 h 2987879"/>
              <a:gd name="connsiteX3301" fmla="*/ 9612982 w 11978646"/>
              <a:gd name="connsiteY3301" fmla="*/ 2365604 h 2987879"/>
              <a:gd name="connsiteX3302" fmla="*/ 9597158 w 11978646"/>
              <a:gd name="connsiteY3302" fmla="*/ 2360808 h 2987879"/>
              <a:gd name="connsiteX3303" fmla="*/ 9620894 w 11978646"/>
              <a:gd name="connsiteY3303" fmla="*/ 2358410 h 2987879"/>
              <a:gd name="connsiteX3304" fmla="*/ 9597158 w 11978646"/>
              <a:gd name="connsiteY3304" fmla="*/ 2356012 h 2987879"/>
              <a:gd name="connsiteX3305" fmla="*/ 9605070 w 11978646"/>
              <a:gd name="connsiteY3305" fmla="*/ 2348818 h 2987879"/>
              <a:gd name="connsiteX3306" fmla="*/ 9565510 w 11978646"/>
              <a:gd name="connsiteY3306" fmla="*/ 2330833 h 2987879"/>
              <a:gd name="connsiteX3307" fmla="*/ 9541774 w 11978646"/>
              <a:gd name="connsiteY3307" fmla="*/ 2324838 h 2987879"/>
              <a:gd name="connsiteX3308" fmla="*/ 9549686 w 11978646"/>
              <a:gd name="connsiteY3308" fmla="*/ 2320042 h 2987879"/>
              <a:gd name="connsiteX3309" fmla="*/ 9502215 w 11978646"/>
              <a:gd name="connsiteY3309" fmla="*/ 2296062 h 2987879"/>
              <a:gd name="connsiteX3310" fmla="*/ 9502215 w 11978646"/>
              <a:gd name="connsiteY3310" fmla="*/ 2291266 h 2987879"/>
              <a:gd name="connsiteX3311" fmla="*/ 9502215 w 11978646"/>
              <a:gd name="connsiteY3311" fmla="*/ 2288868 h 2987879"/>
              <a:gd name="connsiteX3312" fmla="*/ 9486391 w 11978646"/>
              <a:gd name="connsiteY3312" fmla="*/ 2284072 h 2987879"/>
              <a:gd name="connsiteX3313" fmla="*/ 9478479 w 11978646"/>
              <a:gd name="connsiteY3313" fmla="*/ 2282873 h 2987879"/>
              <a:gd name="connsiteX3314" fmla="*/ 9470567 w 11978646"/>
              <a:gd name="connsiteY3314" fmla="*/ 2285271 h 2987879"/>
              <a:gd name="connsiteX3315" fmla="*/ 9446831 w 11978646"/>
              <a:gd name="connsiteY3315" fmla="*/ 2261292 h 2987879"/>
              <a:gd name="connsiteX3316" fmla="*/ 9423096 w 11978646"/>
              <a:gd name="connsiteY3316" fmla="*/ 2262491 h 2987879"/>
              <a:gd name="connsiteX3317" fmla="*/ 9407272 w 11978646"/>
              <a:gd name="connsiteY3317" fmla="*/ 2243307 h 2987879"/>
              <a:gd name="connsiteX3318" fmla="*/ 9407272 w 11978646"/>
              <a:gd name="connsiteY3318" fmla="*/ 2230118 h 2987879"/>
              <a:gd name="connsiteX3319" fmla="*/ 9375624 w 11978646"/>
              <a:gd name="connsiteY3319" fmla="*/ 2198944 h 2987879"/>
              <a:gd name="connsiteX3320" fmla="*/ 9336064 w 11978646"/>
              <a:gd name="connsiteY3320" fmla="*/ 2180959 h 2987879"/>
              <a:gd name="connsiteX3321" fmla="*/ 9383536 w 11978646"/>
              <a:gd name="connsiteY3321" fmla="*/ 2186954 h 2987879"/>
              <a:gd name="connsiteX3322" fmla="*/ 9391448 w 11978646"/>
              <a:gd name="connsiteY3322" fmla="*/ 2185755 h 2987879"/>
              <a:gd name="connsiteX3323" fmla="*/ 9383536 w 11978646"/>
              <a:gd name="connsiteY3323" fmla="*/ 2179760 h 2987879"/>
              <a:gd name="connsiteX3324" fmla="*/ 9375624 w 11978646"/>
              <a:gd name="connsiteY3324" fmla="*/ 2176163 h 2987879"/>
              <a:gd name="connsiteX3325" fmla="*/ 9359800 w 11978646"/>
              <a:gd name="connsiteY3325" fmla="*/ 2177362 h 2987879"/>
              <a:gd name="connsiteX3326" fmla="*/ 9343976 w 11978646"/>
              <a:gd name="connsiteY3326" fmla="*/ 2177362 h 2987879"/>
              <a:gd name="connsiteX3327" fmla="*/ 9312329 w 11978646"/>
              <a:gd name="connsiteY3327" fmla="*/ 2167771 h 2987879"/>
              <a:gd name="connsiteX3328" fmla="*/ 9320240 w 11978646"/>
              <a:gd name="connsiteY3328" fmla="*/ 2159378 h 2987879"/>
              <a:gd name="connsiteX3329" fmla="*/ 9249033 w 11978646"/>
              <a:gd name="connsiteY3329" fmla="*/ 2144990 h 2987879"/>
              <a:gd name="connsiteX3330" fmla="*/ 9280681 w 11978646"/>
              <a:gd name="connsiteY3330" fmla="*/ 2147388 h 2987879"/>
              <a:gd name="connsiteX3331" fmla="*/ 9288593 w 11978646"/>
              <a:gd name="connsiteY3331" fmla="*/ 2142592 h 2987879"/>
              <a:gd name="connsiteX3332" fmla="*/ 9264857 w 11978646"/>
              <a:gd name="connsiteY3332" fmla="*/ 2127005 h 2987879"/>
              <a:gd name="connsiteX3333" fmla="*/ 9249033 w 11978646"/>
              <a:gd name="connsiteY3333" fmla="*/ 2123408 h 2987879"/>
              <a:gd name="connsiteX3334" fmla="*/ 9241121 w 11978646"/>
              <a:gd name="connsiteY3334" fmla="*/ 2124607 h 2987879"/>
              <a:gd name="connsiteX3335" fmla="*/ 9233210 w 11978646"/>
              <a:gd name="connsiteY3335" fmla="*/ 2110219 h 2987879"/>
              <a:gd name="connsiteX3336" fmla="*/ 9185738 w 11978646"/>
              <a:gd name="connsiteY3336" fmla="*/ 2106622 h 2987879"/>
              <a:gd name="connsiteX3337" fmla="*/ 9177826 w 11978646"/>
              <a:gd name="connsiteY3337" fmla="*/ 2111418 h 2987879"/>
              <a:gd name="connsiteX3338" fmla="*/ 9177826 w 11978646"/>
              <a:gd name="connsiteY3338" fmla="*/ 2113816 h 2987879"/>
              <a:gd name="connsiteX3339" fmla="*/ 9130354 w 11978646"/>
              <a:gd name="connsiteY3339" fmla="*/ 2097030 h 2987879"/>
              <a:gd name="connsiteX3340" fmla="*/ 9098707 w 11978646"/>
              <a:gd name="connsiteY3340" fmla="*/ 2097030 h 2987879"/>
              <a:gd name="connsiteX3341" fmla="*/ 9059147 w 11978646"/>
              <a:gd name="connsiteY3341" fmla="*/ 2109020 h 2987879"/>
              <a:gd name="connsiteX3342" fmla="*/ 9067059 w 11978646"/>
              <a:gd name="connsiteY3342" fmla="*/ 2113816 h 2987879"/>
              <a:gd name="connsiteX3343" fmla="*/ 9090795 w 11978646"/>
              <a:gd name="connsiteY3343" fmla="*/ 2113816 h 2987879"/>
              <a:gd name="connsiteX3344" fmla="*/ 9122442 w 11978646"/>
              <a:gd name="connsiteY3344" fmla="*/ 2121010 h 2987879"/>
              <a:gd name="connsiteX3345" fmla="*/ 9106619 w 11978646"/>
              <a:gd name="connsiteY3345" fmla="*/ 2128204 h 2987879"/>
              <a:gd name="connsiteX3346" fmla="*/ 9082883 w 11978646"/>
              <a:gd name="connsiteY3346" fmla="*/ 2129403 h 2987879"/>
              <a:gd name="connsiteX3347" fmla="*/ 9090795 w 11978646"/>
              <a:gd name="connsiteY3347" fmla="*/ 2135398 h 2987879"/>
              <a:gd name="connsiteX3348" fmla="*/ 9138266 w 11978646"/>
              <a:gd name="connsiteY3348" fmla="*/ 2142592 h 2987879"/>
              <a:gd name="connsiteX3349" fmla="*/ 9209474 w 11978646"/>
              <a:gd name="connsiteY3349" fmla="*/ 2131801 h 2987879"/>
              <a:gd name="connsiteX3350" fmla="*/ 9154090 w 11978646"/>
              <a:gd name="connsiteY3350" fmla="*/ 2149786 h 2987879"/>
              <a:gd name="connsiteX3351" fmla="*/ 9177826 w 11978646"/>
              <a:gd name="connsiteY3351" fmla="*/ 2156980 h 2987879"/>
              <a:gd name="connsiteX3352" fmla="*/ 9193650 w 11978646"/>
              <a:gd name="connsiteY3352" fmla="*/ 2164174 h 2987879"/>
              <a:gd name="connsiteX3353" fmla="*/ 9225298 w 11978646"/>
              <a:gd name="connsiteY3353" fmla="*/ 2166572 h 2987879"/>
              <a:gd name="connsiteX3354" fmla="*/ 9233210 w 11978646"/>
              <a:gd name="connsiteY3354" fmla="*/ 2166572 h 2987879"/>
              <a:gd name="connsiteX3355" fmla="*/ 9209474 w 11978646"/>
              <a:gd name="connsiteY3355" fmla="*/ 2172567 h 2987879"/>
              <a:gd name="connsiteX3356" fmla="*/ 9217386 w 11978646"/>
              <a:gd name="connsiteY3356" fmla="*/ 2177362 h 2987879"/>
              <a:gd name="connsiteX3357" fmla="*/ 9185738 w 11978646"/>
              <a:gd name="connsiteY3357" fmla="*/ 2168970 h 2987879"/>
              <a:gd name="connsiteX3358" fmla="*/ 9185738 w 11978646"/>
              <a:gd name="connsiteY3358" fmla="*/ 2164174 h 2987879"/>
              <a:gd name="connsiteX3359" fmla="*/ 9162002 w 11978646"/>
              <a:gd name="connsiteY3359" fmla="*/ 2162975 h 2987879"/>
              <a:gd name="connsiteX3360" fmla="*/ 9154090 w 11978646"/>
              <a:gd name="connsiteY3360" fmla="*/ 2155781 h 2987879"/>
              <a:gd name="connsiteX3361" fmla="*/ 9114531 w 11978646"/>
              <a:gd name="connsiteY3361" fmla="*/ 2158179 h 2987879"/>
              <a:gd name="connsiteX3362" fmla="*/ 9130354 w 11978646"/>
              <a:gd name="connsiteY3362" fmla="*/ 2166572 h 2987879"/>
              <a:gd name="connsiteX3363" fmla="*/ 9130354 w 11978646"/>
              <a:gd name="connsiteY3363" fmla="*/ 2168970 h 2987879"/>
              <a:gd name="connsiteX3364" fmla="*/ 9177826 w 11978646"/>
              <a:gd name="connsiteY3364" fmla="*/ 2194148 h 2987879"/>
              <a:gd name="connsiteX3365" fmla="*/ 9217386 w 11978646"/>
              <a:gd name="connsiteY3365" fmla="*/ 2218128 h 2987879"/>
              <a:gd name="connsiteX3366" fmla="*/ 9225298 w 11978646"/>
              <a:gd name="connsiteY3366" fmla="*/ 2227720 h 2987879"/>
              <a:gd name="connsiteX3367" fmla="*/ 9193650 w 11978646"/>
              <a:gd name="connsiteY3367" fmla="*/ 2228919 h 2987879"/>
              <a:gd name="connsiteX3368" fmla="*/ 9209474 w 11978646"/>
              <a:gd name="connsiteY3368" fmla="*/ 2231317 h 2987879"/>
              <a:gd name="connsiteX3369" fmla="*/ 9233210 w 11978646"/>
              <a:gd name="connsiteY3369" fmla="*/ 2230118 h 2987879"/>
              <a:gd name="connsiteX3370" fmla="*/ 9217386 w 11978646"/>
              <a:gd name="connsiteY3370" fmla="*/ 2242108 h 2987879"/>
              <a:gd name="connsiteX3371" fmla="*/ 9241121 w 11978646"/>
              <a:gd name="connsiteY3371" fmla="*/ 2243307 h 2987879"/>
              <a:gd name="connsiteX3372" fmla="*/ 9256945 w 11978646"/>
              <a:gd name="connsiteY3372" fmla="*/ 2260093 h 2987879"/>
              <a:gd name="connsiteX3373" fmla="*/ 9264857 w 11978646"/>
              <a:gd name="connsiteY3373" fmla="*/ 2274481 h 2987879"/>
              <a:gd name="connsiteX3374" fmla="*/ 9328152 w 11978646"/>
              <a:gd name="connsiteY3374" fmla="*/ 2311649 h 2987879"/>
              <a:gd name="connsiteX3375" fmla="*/ 9343976 w 11978646"/>
              <a:gd name="connsiteY3375" fmla="*/ 2316445 h 2987879"/>
              <a:gd name="connsiteX3376" fmla="*/ 9359800 w 11978646"/>
              <a:gd name="connsiteY3376" fmla="*/ 2333231 h 2987879"/>
              <a:gd name="connsiteX3377" fmla="*/ 9383536 w 11978646"/>
              <a:gd name="connsiteY3377" fmla="*/ 2333231 h 2987879"/>
              <a:gd name="connsiteX3378" fmla="*/ 9407272 w 11978646"/>
              <a:gd name="connsiteY3378" fmla="*/ 2338027 h 2987879"/>
              <a:gd name="connsiteX3379" fmla="*/ 9383536 w 11978646"/>
              <a:gd name="connsiteY3379" fmla="*/ 2339226 h 2987879"/>
              <a:gd name="connsiteX3380" fmla="*/ 9359800 w 11978646"/>
              <a:gd name="connsiteY3380" fmla="*/ 2338027 h 2987879"/>
              <a:gd name="connsiteX3381" fmla="*/ 9336064 w 11978646"/>
              <a:gd name="connsiteY3381" fmla="*/ 2324838 h 2987879"/>
              <a:gd name="connsiteX3382" fmla="*/ 9312329 w 11978646"/>
              <a:gd name="connsiteY3382" fmla="*/ 2335629 h 2987879"/>
              <a:gd name="connsiteX3383" fmla="*/ 9367712 w 11978646"/>
              <a:gd name="connsiteY3383" fmla="*/ 2345221 h 2987879"/>
              <a:gd name="connsiteX3384" fmla="*/ 9336064 w 11978646"/>
              <a:gd name="connsiteY3384" fmla="*/ 2346420 h 2987879"/>
              <a:gd name="connsiteX3385" fmla="*/ 9328152 w 11978646"/>
              <a:gd name="connsiteY3385" fmla="*/ 2357211 h 2987879"/>
              <a:gd name="connsiteX3386" fmla="*/ 9304417 w 11978646"/>
              <a:gd name="connsiteY3386" fmla="*/ 2354813 h 2987879"/>
              <a:gd name="connsiteX3387" fmla="*/ 9296505 w 11978646"/>
              <a:gd name="connsiteY3387" fmla="*/ 2365604 h 2987879"/>
              <a:gd name="connsiteX3388" fmla="*/ 9312329 w 11978646"/>
              <a:gd name="connsiteY3388" fmla="*/ 2385986 h 2987879"/>
              <a:gd name="connsiteX3389" fmla="*/ 9328152 w 11978646"/>
              <a:gd name="connsiteY3389" fmla="*/ 2391981 h 2987879"/>
              <a:gd name="connsiteX3390" fmla="*/ 9343976 w 11978646"/>
              <a:gd name="connsiteY3390" fmla="*/ 2389583 h 2987879"/>
              <a:gd name="connsiteX3391" fmla="*/ 9336064 w 11978646"/>
              <a:gd name="connsiteY3391" fmla="*/ 2395578 h 2987879"/>
              <a:gd name="connsiteX3392" fmla="*/ 9312329 w 11978646"/>
              <a:gd name="connsiteY3392" fmla="*/ 2397976 h 2987879"/>
              <a:gd name="connsiteX3393" fmla="*/ 9320240 w 11978646"/>
              <a:gd name="connsiteY3393" fmla="*/ 2411165 h 2987879"/>
              <a:gd name="connsiteX3394" fmla="*/ 9328152 w 11978646"/>
              <a:gd name="connsiteY3394" fmla="*/ 2430349 h 2987879"/>
              <a:gd name="connsiteX3395" fmla="*/ 9328152 w 11978646"/>
              <a:gd name="connsiteY3395" fmla="*/ 2439941 h 2987879"/>
              <a:gd name="connsiteX3396" fmla="*/ 9343976 w 11978646"/>
              <a:gd name="connsiteY3396" fmla="*/ 2443538 h 2987879"/>
              <a:gd name="connsiteX3397" fmla="*/ 9328152 w 11978646"/>
              <a:gd name="connsiteY3397" fmla="*/ 2447135 h 2987879"/>
              <a:gd name="connsiteX3398" fmla="*/ 9343976 w 11978646"/>
              <a:gd name="connsiteY3398" fmla="*/ 2454329 h 2987879"/>
              <a:gd name="connsiteX3399" fmla="*/ 9320240 w 11978646"/>
              <a:gd name="connsiteY3399" fmla="*/ 2485502 h 2987879"/>
              <a:gd name="connsiteX3400" fmla="*/ 9304417 w 11978646"/>
              <a:gd name="connsiteY3400" fmla="*/ 2499890 h 2987879"/>
              <a:gd name="connsiteX3401" fmla="*/ 9296505 w 11978646"/>
              <a:gd name="connsiteY3401" fmla="*/ 2505885 h 2987879"/>
              <a:gd name="connsiteX3402" fmla="*/ 9288593 w 11978646"/>
              <a:gd name="connsiteY3402" fmla="*/ 2503487 h 2987879"/>
              <a:gd name="connsiteX3403" fmla="*/ 9256945 w 11978646"/>
              <a:gd name="connsiteY3403" fmla="*/ 2507084 h 2987879"/>
              <a:gd name="connsiteX3404" fmla="*/ 9256945 w 11978646"/>
              <a:gd name="connsiteY3404" fmla="*/ 2508283 h 2987879"/>
              <a:gd name="connsiteX3405" fmla="*/ 9288593 w 11978646"/>
              <a:gd name="connsiteY3405" fmla="*/ 2510681 h 2987879"/>
              <a:gd name="connsiteX3406" fmla="*/ 9272769 w 11978646"/>
              <a:gd name="connsiteY3406" fmla="*/ 2516676 h 2987879"/>
              <a:gd name="connsiteX3407" fmla="*/ 9225298 w 11978646"/>
              <a:gd name="connsiteY3407" fmla="*/ 2515477 h 2987879"/>
              <a:gd name="connsiteX3408" fmla="*/ 9209474 w 11978646"/>
              <a:gd name="connsiteY3408" fmla="*/ 2509482 h 2987879"/>
              <a:gd name="connsiteX3409" fmla="*/ 9138266 w 11978646"/>
              <a:gd name="connsiteY3409" fmla="*/ 2499890 h 2987879"/>
              <a:gd name="connsiteX3410" fmla="*/ 9019588 w 11978646"/>
              <a:gd name="connsiteY3410" fmla="*/ 2466319 h 2987879"/>
              <a:gd name="connsiteX3411" fmla="*/ 8987940 w 11978646"/>
              <a:gd name="connsiteY3411" fmla="*/ 2461523 h 2987879"/>
              <a:gd name="connsiteX3412" fmla="*/ 9003764 w 11978646"/>
              <a:gd name="connsiteY3412" fmla="*/ 2457926 h 2987879"/>
              <a:gd name="connsiteX3413" fmla="*/ 8964204 w 11978646"/>
              <a:gd name="connsiteY3413" fmla="*/ 2447135 h 2987879"/>
              <a:gd name="connsiteX3414" fmla="*/ 8980028 w 11978646"/>
              <a:gd name="connsiteY3414" fmla="*/ 2443538 h 2987879"/>
              <a:gd name="connsiteX3415" fmla="*/ 8956292 w 11978646"/>
              <a:gd name="connsiteY3415" fmla="*/ 2439941 h 2987879"/>
              <a:gd name="connsiteX3416" fmla="*/ 8948380 w 11978646"/>
              <a:gd name="connsiteY3416" fmla="*/ 2443538 h 2987879"/>
              <a:gd name="connsiteX3417" fmla="*/ 8940468 w 11978646"/>
              <a:gd name="connsiteY3417" fmla="*/ 2439941 h 2987879"/>
              <a:gd name="connsiteX3418" fmla="*/ 8924644 w 11978646"/>
              <a:gd name="connsiteY3418" fmla="*/ 2447135 h 2987879"/>
              <a:gd name="connsiteX3419" fmla="*/ 8964204 w 11978646"/>
              <a:gd name="connsiteY3419" fmla="*/ 2465120 h 2987879"/>
              <a:gd name="connsiteX3420" fmla="*/ 8932556 w 11978646"/>
              <a:gd name="connsiteY3420" fmla="*/ 2469916 h 2987879"/>
              <a:gd name="connsiteX3421" fmla="*/ 8892997 w 11978646"/>
              <a:gd name="connsiteY3421" fmla="*/ 2471115 h 2987879"/>
              <a:gd name="connsiteX3422" fmla="*/ 8924644 w 11978646"/>
              <a:gd name="connsiteY3422" fmla="*/ 2475911 h 2987879"/>
              <a:gd name="connsiteX3423" fmla="*/ 8932556 w 11978646"/>
              <a:gd name="connsiteY3423" fmla="*/ 2474712 h 2987879"/>
              <a:gd name="connsiteX3424" fmla="*/ 8948380 w 11978646"/>
              <a:gd name="connsiteY3424" fmla="*/ 2478309 h 2987879"/>
              <a:gd name="connsiteX3425" fmla="*/ 8932556 w 11978646"/>
              <a:gd name="connsiteY3425" fmla="*/ 2479508 h 2987879"/>
              <a:gd name="connsiteX3426" fmla="*/ 8964204 w 11978646"/>
              <a:gd name="connsiteY3426" fmla="*/ 2480707 h 2987879"/>
              <a:gd name="connsiteX3427" fmla="*/ 8948380 w 11978646"/>
              <a:gd name="connsiteY3427" fmla="*/ 2484304 h 2987879"/>
              <a:gd name="connsiteX3428" fmla="*/ 8940468 w 11978646"/>
              <a:gd name="connsiteY3428" fmla="*/ 2484304 h 2987879"/>
              <a:gd name="connsiteX3429" fmla="*/ 8956292 w 11978646"/>
              <a:gd name="connsiteY3429" fmla="*/ 2489099 h 2987879"/>
              <a:gd name="connsiteX3430" fmla="*/ 8948380 w 11978646"/>
              <a:gd name="connsiteY3430" fmla="*/ 2493895 h 2987879"/>
              <a:gd name="connsiteX3431" fmla="*/ 8924644 w 11978646"/>
              <a:gd name="connsiteY3431" fmla="*/ 2492696 h 2987879"/>
              <a:gd name="connsiteX3432" fmla="*/ 8908821 w 11978646"/>
              <a:gd name="connsiteY3432" fmla="*/ 2496293 h 2987879"/>
              <a:gd name="connsiteX3433" fmla="*/ 8908821 w 11978646"/>
              <a:gd name="connsiteY3433" fmla="*/ 2498691 h 2987879"/>
              <a:gd name="connsiteX3434" fmla="*/ 8948380 w 11978646"/>
              <a:gd name="connsiteY3434" fmla="*/ 2497492 h 2987879"/>
              <a:gd name="connsiteX3435" fmla="*/ 8964204 w 11978646"/>
              <a:gd name="connsiteY3435" fmla="*/ 2498691 h 2987879"/>
              <a:gd name="connsiteX3436" fmla="*/ 8932556 w 11978646"/>
              <a:gd name="connsiteY3436" fmla="*/ 2502288 h 2987879"/>
              <a:gd name="connsiteX3437" fmla="*/ 8940468 w 11978646"/>
              <a:gd name="connsiteY3437" fmla="*/ 2505885 h 2987879"/>
              <a:gd name="connsiteX3438" fmla="*/ 8932556 w 11978646"/>
              <a:gd name="connsiteY3438" fmla="*/ 2505885 h 2987879"/>
              <a:gd name="connsiteX3439" fmla="*/ 8932556 w 11978646"/>
              <a:gd name="connsiteY3439" fmla="*/ 2510681 h 2987879"/>
              <a:gd name="connsiteX3440" fmla="*/ 8964204 w 11978646"/>
              <a:gd name="connsiteY3440" fmla="*/ 2514278 h 2987879"/>
              <a:gd name="connsiteX3441" fmla="*/ 8972116 w 11978646"/>
              <a:gd name="connsiteY3441" fmla="*/ 2509482 h 2987879"/>
              <a:gd name="connsiteX3442" fmla="*/ 8987940 w 11978646"/>
              <a:gd name="connsiteY3442" fmla="*/ 2514278 h 2987879"/>
              <a:gd name="connsiteX3443" fmla="*/ 9003764 w 11978646"/>
              <a:gd name="connsiteY3443" fmla="*/ 2532263 h 2987879"/>
              <a:gd name="connsiteX3444" fmla="*/ 8995852 w 11978646"/>
              <a:gd name="connsiteY3444" fmla="*/ 2541855 h 2987879"/>
              <a:gd name="connsiteX3445" fmla="*/ 8980028 w 11978646"/>
              <a:gd name="connsiteY3445" fmla="*/ 2532263 h 2987879"/>
              <a:gd name="connsiteX3446" fmla="*/ 8932556 w 11978646"/>
              <a:gd name="connsiteY3446" fmla="*/ 2532263 h 2987879"/>
              <a:gd name="connsiteX3447" fmla="*/ 8924644 w 11978646"/>
              <a:gd name="connsiteY3447" fmla="*/ 2529865 h 2987879"/>
              <a:gd name="connsiteX3448" fmla="*/ 8908821 w 11978646"/>
              <a:gd name="connsiteY3448" fmla="*/ 2541855 h 2987879"/>
              <a:gd name="connsiteX3449" fmla="*/ 8900909 w 11978646"/>
              <a:gd name="connsiteY3449" fmla="*/ 2541855 h 2987879"/>
              <a:gd name="connsiteX3450" fmla="*/ 8908821 w 11978646"/>
              <a:gd name="connsiteY3450" fmla="*/ 2546651 h 2987879"/>
              <a:gd name="connsiteX3451" fmla="*/ 8908821 w 11978646"/>
              <a:gd name="connsiteY3451" fmla="*/ 2547850 h 2987879"/>
              <a:gd name="connsiteX3452" fmla="*/ 8924644 w 11978646"/>
              <a:gd name="connsiteY3452" fmla="*/ 2550248 h 2987879"/>
              <a:gd name="connsiteX3453" fmla="*/ 8908821 w 11978646"/>
              <a:gd name="connsiteY3453" fmla="*/ 2553845 h 2987879"/>
              <a:gd name="connsiteX3454" fmla="*/ 8948380 w 11978646"/>
              <a:gd name="connsiteY3454" fmla="*/ 2558641 h 2987879"/>
              <a:gd name="connsiteX3455" fmla="*/ 8964204 w 11978646"/>
              <a:gd name="connsiteY3455" fmla="*/ 2564636 h 2987879"/>
              <a:gd name="connsiteX3456" fmla="*/ 8995852 w 11978646"/>
              <a:gd name="connsiteY3456" fmla="*/ 2564636 h 2987879"/>
              <a:gd name="connsiteX3457" fmla="*/ 8972116 w 11978646"/>
              <a:gd name="connsiteY3457" fmla="*/ 2569432 h 2987879"/>
              <a:gd name="connsiteX3458" fmla="*/ 8995852 w 11978646"/>
              <a:gd name="connsiteY3458" fmla="*/ 2575427 h 2987879"/>
              <a:gd name="connsiteX3459" fmla="*/ 8964204 w 11978646"/>
              <a:gd name="connsiteY3459" fmla="*/ 2576626 h 2987879"/>
              <a:gd name="connsiteX3460" fmla="*/ 8948380 w 11978646"/>
              <a:gd name="connsiteY3460" fmla="*/ 2580223 h 2987879"/>
              <a:gd name="connsiteX3461" fmla="*/ 8987940 w 11978646"/>
              <a:gd name="connsiteY3461" fmla="*/ 2600605 h 2987879"/>
              <a:gd name="connsiteX3462" fmla="*/ 9051235 w 11978646"/>
              <a:gd name="connsiteY3462" fmla="*/ 2607799 h 2987879"/>
              <a:gd name="connsiteX3463" fmla="*/ 9043324 w 11978646"/>
              <a:gd name="connsiteY3463" fmla="*/ 2610197 h 2987879"/>
              <a:gd name="connsiteX3464" fmla="*/ 9074971 w 11978646"/>
              <a:gd name="connsiteY3464" fmla="*/ 2619789 h 2987879"/>
              <a:gd name="connsiteX3465" fmla="*/ 9019588 w 11978646"/>
              <a:gd name="connsiteY3465" fmla="*/ 2616192 h 2987879"/>
              <a:gd name="connsiteX3466" fmla="*/ 8972116 w 11978646"/>
              <a:gd name="connsiteY3466" fmla="*/ 2610197 h 2987879"/>
              <a:gd name="connsiteX3467" fmla="*/ 8987940 w 11978646"/>
              <a:gd name="connsiteY3467" fmla="*/ 2607799 h 2987879"/>
              <a:gd name="connsiteX3468" fmla="*/ 8972116 w 11978646"/>
              <a:gd name="connsiteY3468" fmla="*/ 2605401 h 2987879"/>
              <a:gd name="connsiteX3469" fmla="*/ 8932556 w 11978646"/>
              <a:gd name="connsiteY3469" fmla="*/ 2607799 h 2987879"/>
              <a:gd name="connsiteX3470" fmla="*/ 8956292 w 11978646"/>
              <a:gd name="connsiteY3470" fmla="*/ 2610197 h 2987879"/>
              <a:gd name="connsiteX3471" fmla="*/ 8932556 w 11978646"/>
              <a:gd name="connsiteY3471" fmla="*/ 2617391 h 2987879"/>
              <a:gd name="connsiteX3472" fmla="*/ 8932556 w 11978646"/>
              <a:gd name="connsiteY3472" fmla="*/ 2623386 h 2987879"/>
              <a:gd name="connsiteX3473" fmla="*/ 8900909 w 11978646"/>
              <a:gd name="connsiteY3473" fmla="*/ 2625784 h 2987879"/>
              <a:gd name="connsiteX3474" fmla="*/ 8892997 w 11978646"/>
              <a:gd name="connsiteY3474" fmla="*/ 2626983 h 2987879"/>
              <a:gd name="connsiteX3475" fmla="*/ 8932556 w 11978646"/>
              <a:gd name="connsiteY3475" fmla="*/ 2631779 h 2987879"/>
              <a:gd name="connsiteX3476" fmla="*/ 8900909 w 11978646"/>
              <a:gd name="connsiteY3476" fmla="*/ 2631779 h 2987879"/>
              <a:gd name="connsiteX3477" fmla="*/ 8877173 w 11978646"/>
              <a:gd name="connsiteY3477" fmla="*/ 2636575 h 2987879"/>
              <a:gd name="connsiteX3478" fmla="*/ 8861349 w 11978646"/>
              <a:gd name="connsiteY3478" fmla="*/ 2629381 h 2987879"/>
              <a:gd name="connsiteX3479" fmla="*/ 8837614 w 11978646"/>
              <a:gd name="connsiteY3479" fmla="*/ 2630580 h 2987879"/>
              <a:gd name="connsiteX3480" fmla="*/ 8813878 w 11978646"/>
              <a:gd name="connsiteY3480" fmla="*/ 2644968 h 2987879"/>
              <a:gd name="connsiteX3481" fmla="*/ 8766406 w 11978646"/>
              <a:gd name="connsiteY3481" fmla="*/ 2637774 h 2987879"/>
              <a:gd name="connsiteX3482" fmla="*/ 8750582 w 11978646"/>
              <a:gd name="connsiteY3482" fmla="*/ 2632978 h 2987879"/>
              <a:gd name="connsiteX3483" fmla="*/ 8734758 w 11978646"/>
              <a:gd name="connsiteY3483" fmla="*/ 2632978 h 2987879"/>
              <a:gd name="connsiteX3484" fmla="*/ 8734758 w 11978646"/>
              <a:gd name="connsiteY3484" fmla="*/ 2640172 h 2987879"/>
              <a:gd name="connsiteX3485" fmla="*/ 8750582 w 11978646"/>
              <a:gd name="connsiteY3485" fmla="*/ 2640172 h 2987879"/>
              <a:gd name="connsiteX3486" fmla="*/ 8734758 w 11978646"/>
              <a:gd name="connsiteY3486" fmla="*/ 2641371 h 2987879"/>
              <a:gd name="connsiteX3487" fmla="*/ 8742670 w 11978646"/>
              <a:gd name="connsiteY3487" fmla="*/ 2649764 h 2987879"/>
              <a:gd name="connsiteX3488" fmla="*/ 8750582 w 11978646"/>
              <a:gd name="connsiteY3488" fmla="*/ 2653361 h 2987879"/>
              <a:gd name="connsiteX3489" fmla="*/ 8695199 w 11978646"/>
              <a:gd name="connsiteY3489" fmla="*/ 2655759 h 2987879"/>
              <a:gd name="connsiteX3490" fmla="*/ 8695199 w 11978646"/>
              <a:gd name="connsiteY3490" fmla="*/ 2662953 h 2987879"/>
              <a:gd name="connsiteX3491" fmla="*/ 8679375 w 11978646"/>
              <a:gd name="connsiteY3491" fmla="*/ 2658157 h 2987879"/>
              <a:gd name="connsiteX3492" fmla="*/ 8647728 w 11978646"/>
              <a:gd name="connsiteY3492" fmla="*/ 2658157 h 2987879"/>
              <a:gd name="connsiteX3493" fmla="*/ 8639816 w 11978646"/>
              <a:gd name="connsiteY3493" fmla="*/ 2664152 h 2987879"/>
              <a:gd name="connsiteX3494" fmla="*/ 8592344 w 11978646"/>
              <a:gd name="connsiteY3494" fmla="*/ 2661754 h 2987879"/>
              <a:gd name="connsiteX3495" fmla="*/ 8600256 w 11978646"/>
              <a:gd name="connsiteY3495" fmla="*/ 2671346 h 2987879"/>
              <a:gd name="connsiteX3496" fmla="*/ 8616080 w 11978646"/>
              <a:gd name="connsiteY3496" fmla="*/ 2671346 h 2987879"/>
              <a:gd name="connsiteX3497" fmla="*/ 8608168 w 11978646"/>
              <a:gd name="connsiteY3497" fmla="*/ 2676142 h 2987879"/>
              <a:gd name="connsiteX3498" fmla="*/ 8600256 w 11978646"/>
              <a:gd name="connsiteY3498" fmla="*/ 2678540 h 2987879"/>
              <a:gd name="connsiteX3499" fmla="*/ 8584432 w 11978646"/>
              <a:gd name="connsiteY3499" fmla="*/ 2671346 h 2987879"/>
              <a:gd name="connsiteX3500" fmla="*/ 8568608 w 11978646"/>
              <a:gd name="connsiteY3500" fmla="*/ 2672545 h 2987879"/>
              <a:gd name="connsiteX3501" fmla="*/ 8568608 w 11978646"/>
              <a:gd name="connsiteY3501" fmla="*/ 2667749 h 2987879"/>
              <a:gd name="connsiteX3502" fmla="*/ 8505313 w 11978646"/>
              <a:gd name="connsiteY3502" fmla="*/ 2654560 h 2987879"/>
              <a:gd name="connsiteX3503" fmla="*/ 8497401 w 11978646"/>
              <a:gd name="connsiteY3503" fmla="*/ 2662953 h 2987879"/>
              <a:gd name="connsiteX3504" fmla="*/ 8505313 w 11978646"/>
              <a:gd name="connsiteY3504" fmla="*/ 2677341 h 2987879"/>
              <a:gd name="connsiteX3505" fmla="*/ 8473665 w 11978646"/>
              <a:gd name="connsiteY3505" fmla="*/ 2671346 h 2987879"/>
              <a:gd name="connsiteX3506" fmla="*/ 8473665 w 11978646"/>
              <a:gd name="connsiteY3506" fmla="*/ 2666550 h 2987879"/>
              <a:gd name="connsiteX3507" fmla="*/ 8434106 w 11978646"/>
              <a:gd name="connsiteY3507" fmla="*/ 2664152 h 2987879"/>
              <a:gd name="connsiteX3508" fmla="*/ 8418282 w 11978646"/>
              <a:gd name="connsiteY3508" fmla="*/ 2678540 h 2987879"/>
              <a:gd name="connsiteX3509" fmla="*/ 8418282 w 11978646"/>
              <a:gd name="connsiteY3509" fmla="*/ 2680938 h 2987879"/>
              <a:gd name="connsiteX3510" fmla="*/ 8402458 w 11978646"/>
              <a:gd name="connsiteY3510" fmla="*/ 2688132 h 2987879"/>
              <a:gd name="connsiteX3511" fmla="*/ 8418282 w 11978646"/>
              <a:gd name="connsiteY3511" fmla="*/ 2692927 h 2987879"/>
              <a:gd name="connsiteX3512" fmla="*/ 8394546 w 11978646"/>
              <a:gd name="connsiteY3512" fmla="*/ 2694126 h 2987879"/>
              <a:gd name="connsiteX3513" fmla="*/ 8386634 w 11978646"/>
              <a:gd name="connsiteY3513" fmla="*/ 2688132 h 2987879"/>
              <a:gd name="connsiteX3514" fmla="*/ 8299603 w 11978646"/>
              <a:gd name="connsiteY3514" fmla="*/ 2701320 h 2987879"/>
              <a:gd name="connsiteX3515" fmla="*/ 8299603 w 11978646"/>
              <a:gd name="connsiteY3515" fmla="*/ 2708514 h 2987879"/>
              <a:gd name="connsiteX3516" fmla="*/ 8323339 w 11978646"/>
              <a:gd name="connsiteY3516" fmla="*/ 2707315 h 2987879"/>
              <a:gd name="connsiteX3517" fmla="*/ 8323339 w 11978646"/>
              <a:gd name="connsiteY3517" fmla="*/ 2701320 h 2987879"/>
              <a:gd name="connsiteX3518" fmla="*/ 8354986 w 11978646"/>
              <a:gd name="connsiteY3518" fmla="*/ 2703718 h 2987879"/>
              <a:gd name="connsiteX3519" fmla="*/ 8362898 w 11978646"/>
              <a:gd name="connsiteY3519" fmla="*/ 2698922 h 2987879"/>
              <a:gd name="connsiteX3520" fmla="*/ 8370810 w 11978646"/>
              <a:gd name="connsiteY3520" fmla="*/ 2698922 h 2987879"/>
              <a:gd name="connsiteX3521" fmla="*/ 8378722 w 11978646"/>
              <a:gd name="connsiteY3521" fmla="*/ 2707315 h 2987879"/>
              <a:gd name="connsiteX3522" fmla="*/ 8362898 w 11978646"/>
              <a:gd name="connsiteY3522" fmla="*/ 2704917 h 2987879"/>
              <a:gd name="connsiteX3523" fmla="*/ 8299603 w 11978646"/>
              <a:gd name="connsiteY3523" fmla="*/ 2712111 h 2987879"/>
              <a:gd name="connsiteX3524" fmla="*/ 8260043 w 11978646"/>
              <a:gd name="connsiteY3524" fmla="*/ 2712111 h 2987879"/>
              <a:gd name="connsiteX3525" fmla="*/ 8220484 w 11978646"/>
              <a:gd name="connsiteY3525" fmla="*/ 2719305 h 2987879"/>
              <a:gd name="connsiteX3526" fmla="*/ 8220484 w 11978646"/>
              <a:gd name="connsiteY3526" fmla="*/ 2724101 h 2987879"/>
              <a:gd name="connsiteX3527" fmla="*/ 8173012 w 11978646"/>
              <a:gd name="connsiteY3527" fmla="*/ 2720504 h 2987879"/>
              <a:gd name="connsiteX3528" fmla="*/ 8196748 w 11978646"/>
              <a:gd name="connsiteY3528" fmla="*/ 2715708 h 2987879"/>
              <a:gd name="connsiteX3529" fmla="*/ 8196748 w 11978646"/>
              <a:gd name="connsiteY3529" fmla="*/ 2713310 h 2987879"/>
              <a:gd name="connsiteX3530" fmla="*/ 8173012 w 11978646"/>
              <a:gd name="connsiteY3530" fmla="*/ 2710912 h 2987879"/>
              <a:gd name="connsiteX3531" fmla="*/ 8157189 w 11978646"/>
              <a:gd name="connsiteY3531" fmla="*/ 2713310 h 2987879"/>
              <a:gd name="connsiteX3532" fmla="*/ 8157189 w 11978646"/>
              <a:gd name="connsiteY3532" fmla="*/ 2712111 h 2987879"/>
              <a:gd name="connsiteX3533" fmla="*/ 8157189 w 11978646"/>
              <a:gd name="connsiteY3533" fmla="*/ 2720504 h 2987879"/>
              <a:gd name="connsiteX3534" fmla="*/ 8141365 w 11978646"/>
              <a:gd name="connsiteY3534" fmla="*/ 2725300 h 2987879"/>
              <a:gd name="connsiteX3535" fmla="*/ 8165100 w 11978646"/>
              <a:gd name="connsiteY3535" fmla="*/ 2731295 h 2987879"/>
              <a:gd name="connsiteX3536" fmla="*/ 8125541 w 11978646"/>
              <a:gd name="connsiteY3536" fmla="*/ 2734892 h 2987879"/>
              <a:gd name="connsiteX3537" fmla="*/ 8101805 w 11978646"/>
              <a:gd name="connsiteY3537" fmla="*/ 2733693 h 2987879"/>
              <a:gd name="connsiteX3538" fmla="*/ 8085981 w 11978646"/>
              <a:gd name="connsiteY3538" fmla="*/ 2734892 h 2987879"/>
              <a:gd name="connsiteX3539" fmla="*/ 8062245 w 11978646"/>
              <a:gd name="connsiteY3539" fmla="*/ 2733693 h 2987879"/>
              <a:gd name="connsiteX3540" fmla="*/ 8062245 w 11978646"/>
              <a:gd name="connsiteY3540" fmla="*/ 2718106 h 2987879"/>
              <a:gd name="connsiteX3541" fmla="*/ 8046422 w 11978646"/>
              <a:gd name="connsiteY3541" fmla="*/ 2715708 h 2987879"/>
              <a:gd name="connsiteX3542" fmla="*/ 8070157 w 11978646"/>
              <a:gd name="connsiteY3542" fmla="*/ 2714509 h 2987879"/>
              <a:gd name="connsiteX3543" fmla="*/ 8109717 w 11978646"/>
              <a:gd name="connsiteY3543" fmla="*/ 2718106 h 2987879"/>
              <a:gd name="connsiteX3544" fmla="*/ 8125541 w 11978646"/>
              <a:gd name="connsiteY3544" fmla="*/ 2704917 h 2987879"/>
              <a:gd name="connsiteX3545" fmla="*/ 8109717 w 11978646"/>
              <a:gd name="connsiteY3545" fmla="*/ 2698922 h 2987879"/>
              <a:gd name="connsiteX3546" fmla="*/ 8117629 w 11978646"/>
              <a:gd name="connsiteY3546" fmla="*/ 2696524 h 2987879"/>
              <a:gd name="connsiteX3547" fmla="*/ 8085981 w 11978646"/>
              <a:gd name="connsiteY3547" fmla="*/ 2678540 h 2987879"/>
              <a:gd name="connsiteX3548" fmla="*/ 8062245 w 11978646"/>
              <a:gd name="connsiteY3548" fmla="*/ 2678540 h 2987879"/>
              <a:gd name="connsiteX3549" fmla="*/ 8046422 w 11978646"/>
              <a:gd name="connsiteY3549" fmla="*/ 2689331 h 2987879"/>
              <a:gd name="connsiteX3550" fmla="*/ 8046422 w 11978646"/>
              <a:gd name="connsiteY3550" fmla="*/ 2690530 h 2987879"/>
              <a:gd name="connsiteX3551" fmla="*/ 8062245 w 11978646"/>
              <a:gd name="connsiteY3551" fmla="*/ 2689331 h 2987879"/>
              <a:gd name="connsiteX3552" fmla="*/ 8022686 w 11978646"/>
              <a:gd name="connsiteY3552" fmla="*/ 2703718 h 2987879"/>
              <a:gd name="connsiteX3553" fmla="*/ 8054334 w 11978646"/>
              <a:gd name="connsiteY3553" fmla="*/ 2710912 h 2987879"/>
              <a:gd name="connsiteX3554" fmla="*/ 8014774 w 11978646"/>
              <a:gd name="connsiteY3554" fmla="*/ 2708514 h 2987879"/>
              <a:gd name="connsiteX3555" fmla="*/ 8014774 w 11978646"/>
              <a:gd name="connsiteY3555" fmla="*/ 2712111 h 2987879"/>
              <a:gd name="connsiteX3556" fmla="*/ 7991038 w 11978646"/>
              <a:gd name="connsiteY3556" fmla="*/ 2712111 h 2987879"/>
              <a:gd name="connsiteX3557" fmla="*/ 7959391 w 11978646"/>
              <a:gd name="connsiteY3557" fmla="*/ 2718106 h 2987879"/>
              <a:gd name="connsiteX3558" fmla="*/ 7959391 w 11978646"/>
              <a:gd name="connsiteY3558" fmla="*/ 2716907 h 2987879"/>
              <a:gd name="connsiteX3559" fmla="*/ 7943567 w 11978646"/>
              <a:gd name="connsiteY3559" fmla="*/ 2720504 h 2987879"/>
              <a:gd name="connsiteX3560" fmla="*/ 7975214 w 11978646"/>
              <a:gd name="connsiteY3560" fmla="*/ 2721703 h 2987879"/>
              <a:gd name="connsiteX3561" fmla="*/ 7975214 w 11978646"/>
              <a:gd name="connsiteY3561" fmla="*/ 2725300 h 2987879"/>
              <a:gd name="connsiteX3562" fmla="*/ 7927743 w 11978646"/>
              <a:gd name="connsiteY3562" fmla="*/ 2726499 h 2987879"/>
              <a:gd name="connsiteX3563" fmla="*/ 7919831 w 11978646"/>
              <a:gd name="connsiteY3563" fmla="*/ 2721703 h 2987879"/>
              <a:gd name="connsiteX3564" fmla="*/ 7919831 w 11978646"/>
              <a:gd name="connsiteY3564" fmla="*/ 2720504 h 2987879"/>
              <a:gd name="connsiteX3565" fmla="*/ 7880271 w 11978646"/>
              <a:gd name="connsiteY3565" fmla="*/ 2719305 h 2987879"/>
              <a:gd name="connsiteX3566" fmla="*/ 7888183 w 11978646"/>
              <a:gd name="connsiteY3566" fmla="*/ 2724101 h 2987879"/>
              <a:gd name="connsiteX3567" fmla="*/ 7872359 w 11978646"/>
              <a:gd name="connsiteY3567" fmla="*/ 2728897 h 2987879"/>
              <a:gd name="connsiteX3568" fmla="*/ 7864447 w 11978646"/>
              <a:gd name="connsiteY3568" fmla="*/ 2724101 h 2987879"/>
              <a:gd name="connsiteX3569" fmla="*/ 7872359 w 11978646"/>
              <a:gd name="connsiteY3569" fmla="*/ 2719305 h 2987879"/>
              <a:gd name="connsiteX3570" fmla="*/ 7864447 w 11978646"/>
              <a:gd name="connsiteY3570" fmla="*/ 2714509 h 2987879"/>
              <a:gd name="connsiteX3571" fmla="*/ 7848624 w 11978646"/>
              <a:gd name="connsiteY3571" fmla="*/ 2712111 h 2987879"/>
              <a:gd name="connsiteX3572" fmla="*/ 7824888 w 11978646"/>
              <a:gd name="connsiteY3572" fmla="*/ 2714509 h 2987879"/>
              <a:gd name="connsiteX3573" fmla="*/ 7840712 w 11978646"/>
              <a:gd name="connsiteY3573" fmla="*/ 2719305 h 2987879"/>
              <a:gd name="connsiteX3574" fmla="*/ 7824888 w 11978646"/>
              <a:gd name="connsiteY3574" fmla="*/ 2720504 h 2987879"/>
              <a:gd name="connsiteX3575" fmla="*/ 7824888 w 11978646"/>
              <a:gd name="connsiteY3575" fmla="*/ 2736091 h 2987879"/>
              <a:gd name="connsiteX3576" fmla="*/ 7840712 w 11978646"/>
              <a:gd name="connsiteY3576" fmla="*/ 2743285 h 2987879"/>
              <a:gd name="connsiteX3577" fmla="*/ 7880271 w 11978646"/>
              <a:gd name="connsiteY3577" fmla="*/ 2746882 h 2987879"/>
              <a:gd name="connsiteX3578" fmla="*/ 7864447 w 11978646"/>
              <a:gd name="connsiteY3578" fmla="*/ 2748081 h 2987879"/>
              <a:gd name="connsiteX3579" fmla="*/ 7872359 w 11978646"/>
              <a:gd name="connsiteY3579" fmla="*/ 2751678 h 2987879"/>
              <a:gd name="connsiteX3580" fmla="*/ 7864447 w 11978646"/>
              <a:gd name="connsiteY3580" fmla="*/ 2752877 h 2987879"/>
              <a:gd name="connsiteX3581" fmla="*/ 7816976 w 11978646"/>
              <a:gd name="connsiteY3581" fmla="*/ 2748081 h 2987879"/>
              <a:gd name="connsiteX3582" fmla="*/ 7801152 w 11978646"/>
              <a:gd name="connsiteY3582" fmla="*/ 2739688 h 2987879"/>
              <a:gd name="connsiteX3583" fmla="*/ 7785328 w 11978646"/>
              <a:gd name="connsiteY3583" fmla="*/ 2746882 h 2987879"/>
              <a:gd name="connsiteX3584" fmla="*/ 7658738 w 11978646"/>
              <a:gd name="connsiteY3584" fmla="*/ 2731295 h 2987879"/>
              <a:gd name="connsiteX3585" fmla="*/ 7603354 w 11978646"/>
              <a:gd name="connsiteY3585" fmla="*/ 2727698 h 2987879"/>
              <a:gd name="connsiteX3586" fmla="*/ 7611266 w 11978646"/>
              <a:gd name="connsiteY3586" fmla="*/ 2725300 h 2987879"/>
              <a:gd name="connsiteX3587" fmla="*/ 7587530 w 11978646"/>
              <a:gd name="connsiteY3587" fmla="*/ 2719305 h 2987879"/>
              <a:gd name="connsiteX3588" fmla="*/ 7563795 w 11978646"/>
              <a:gd name="connsiteY3588" fmla="*/ 2718106 h 2987879"/>
              <a:gd name="connsiteX3589" fmla="*/ 7563795 w 11978646"/>
              <a:gd name="connsiteY3589" fmla="*/ 2714509 h 2987879"/>
              <a:gd name="connsiteX3590" fmla="*/ 7547971 w 11978646"/>
              <a:gd name="connsiteY3590" fmla="*/ 2712111 h 2987879"/>
              <a:gd name="connsiteX3591" fmla="*/ 7555883 w 11978646"/>
              <a:gd name="connsiteY3591" fmla="*/ 2707315 h 2987879"/>
              <a:gd name="connsiteX3592" fmla="*/ 7492587 w 11978646"/>
              <a:gd name="connsiteY3592" fmla="*/ 2706116 h 2987879"/>
              <a:gd name="connsiteX3593" fmla="*/ 7492587 w 11978646"/>
              <a:gd name="connsiteY3593" fmla="*/ 2696524 h 2987879"/>
              <a:gd name="connsiteX3594" fmla="*/ 7453028 w 11978646"/>
              <a:gd name="connsiteY3594" fmla="*/ 2700121 h 2987879"/>
              <a:gd name="connsiteX3595" fmla="*/ 7405556 w 11978646"/>
              <a:gd name="connsiteY3595" fmla="*/ 2689331 h 2987879"/>
              <a:gd name="connsiteX3596" fmla="*/ 7389732 w 11978646"/>
              <a:gd name="connsiteY3596" fmla="*/ 2691728 h 2987879"/>
              <a:gd name="connsiteX3597" fmla="*/ 7397644 w 11978646"/>
              <a:gd name="connsiteY3597" fmla="*/ 2694126 h 2987879"/>
              <a:gd name="connsiteX3598" fmla="*/ 7397644 w 11978646"/>
              <a:gd name="connsiteY3598" fmla="*/ 2696524 h 2987879"/>
              <a:gd name="connsiteX3599" fmla="*/ 7389732 w 11978646"/>
              <a:gd name="connsiteY3599" fmla="*/ 2696524 h 2987879"/>
              <a:gd name="connsiteX3600" fmla="*/ 7405556 w 11978646"/>
              <a:gd name="connsiteY3600" fmla="*/ 2706116 h 2987879"/>
              <a:gd name="connsiteX3601" fmla="*/ 7413468 w 11978646"/>
              <a:gd name="connsiteY3601" fmla="*/ 2709713 h 2987879"/>
              <a:gd name="connsiteX3602" fmla="*/ 7381821 w 11978646"/>
              <a:gd name="connsiteY3602" fmla="*/ 2714509 h 2987879"/>
              <a:gd name="connsiteX3603" fmla="*/ 7397644 w 11978646"/>
              <a:gd name="connsiteY3603" fmla="*/ 2722902 h 2987879"/>
              <a:gd name="connsiteX3604" fmla="*/ 7429292 w 11978646"/>
              <a:gd name="connsiteY3604" fmla="*/ 2731295 h 2987879"/>
              <a:gd name="connsiteX3605" fmla="*/ 7413468 w 11978646"/>
              <a:gd name="connsiteY3605" fmla="*/ 2732494 h 2987879"/>
              <a:gd name="connsiteX3606" fmla="*/ 7429292 w 11978646"/>
              <a:gd name="connsiteY3606" fmla="*/ 2738489 h 2987879"/>
              <a:gd name="connsiteX3607" fmla="*/ 7405556 w 11978646"/>
              <a:gd name="connsiteY3607" fmla="*/ 2739688 h 2987879"/>
              <a:gd name="connsiteX3608" fmla="*/ 7389732 w 11978646"/>
              <a:gd name="connsiteY3608" fmla="*/ 2738489 h 2987879"/>
              <a:gd name="connsiteX3609" fmla="*/ 7389732 w 11978646"/>
              <a:gd name="connsiteY3609" fmla="*/ 2743285 h 2987879"/>
              <a:gd name="connsiteX3610" fmla="*/ 7413468 w 11978646"/>
              <a:gd name="connsiteY3610" fmla="*/ 2743285 h 2987879"/>
              <a:gd name="connsiteX3611" fmla="*/ 7445116 w 11978646"/>
              <a:gd name="connsiteY3611" fmla="*/ 2748081 h 2987879"/>
              <a:gd name="connsiteX3612" fmla="*/ 7429292 w 11978646"/>
              <a:gd name="connsiteY3612" fmla="*/ 2748081 h 2987879"/>
              <a:gd name="connsiteX3613" fmla="*/ 7429292 w 11978646"/>
              <a:gd name="connsiteY3613" fmla="*/ 2758872 h 2987879"/>
              <a:gd name="connsiteX3614" fmla="*/ 7429292 w 11978646"/>
              <a:gd name="connsiteY3614" fmla="*/ 2773260 h 2987879"/>
              <a:gd name="connsiteX3615" fmla="*/ 7437204 w 11978646"/>
              <a:gd name="connsiteY3615" fmla="*/ 2778056 h 2987879"/>
              <a:gd name="connsiteX3616" fmla="*/ 7397644 w 11978646"/>
              <a:gd name="connsiteY3616" fmla="*/ 2776857 h 2987879"/>
              <a:gd name="connsiteX3617" fmla="*/ 7397644 w 11978646"/>
              <a:gd name="connsiteY3617" fmla="*/ 2774459 h 2987879"/>
              <a:gd name="connsiteX3618" fmla="*/ 7358085 w 11978646"/>
              <a:gd name="connsiteY3618" fmla="*/ 2775658 h 2987879"/>
              <a:gd name="connsiteX3619" fmla="*/ 7318525 w 11978646"/>
              <a:gd name="connsiteY3619" fmla="*/ 2780454 h 2987879"/>
              <a:gd name="connsiteX3620" fmla="*/ 7342261 w 11978646"/>
              <a:gd name="connsiteY3620" fmla="*/ 2775658 h 2987879"/>
              <a:gd name="connsiteX3621" fmla="*/ 7326437 w 11978646"/>
              <a:gd name="connsiteY3621" fmla="*/ 2773260 h 2987879"/>
              <a:gd name="connsiteX3622" fmla="*/ 7286878 w 11978646"/>
              <a:gd name="connsiteY3622" fmla="*/ 2778056 h 2987879"/>
              <a:gd name="connsiteX3623" fmla="*/ 7278966 w 11978646"/>
              <a:gd name="connsiteY3623" fmla="*/ 2786449 h 2987879"/>
              <a:gd name="connsiteX3624" fmla="*/ 7255230 w 11978646"/>
              <a:gd name="connsiteY3624" fmla="*/ 2782852 h 2987879"/>
              <a:gd name="connsiteX3625" fmla="*/ 7223582 w 11978646"/>
              <a:gd name="connsiteY3625" fmla="*/ 2791245 h 2987879"/>
              <a:gd name="connsiteX3626" fmla="*/ 7215670 w 11978646"/>
              <a:gd name="connsiteY3626" fmla="*/ 2788847 h 2987879"/>
              <a:gd name="connsiteX3627" fmla="*/ 7215670 w 11978646"/>
              <a:gd name="connsiteY3627" fmla="*/ 2787648 h 2987879"/>
              <a:gd name="connsiteX3628" fmla="*/ 7176111 w 11978646"/>
              <a:gd name="connsiteY3628" fmla="*/ 2781653 h 2987879"/>
              <a:gd name="connsiteX3629" fmla="*/ 7184023 w 11978646"/>
              <a:gd name="connsiteY3629" fmla="*/ 2774459 h 2987879"/>
              <a:gd name="connsiteX3630" fmla="*/ 7176111 w 11978646"/>
              <a:gd name="connsiteY3630" fmla="*/ 2773260 h 2987879"/>
              <a:gd name="connsiteX3631" fmla="*/ 7160287 w 11978646"/>
              <a:gd name="connsiteY3631" fmla="*/ 2774459 h 2987879"/>
              <a:gd name="connsiteX3632" fmla="*/ 7136551 w 11978646"/>
              <a:gd name="connsiteY3632" fmla="*/ 2772061 h 2987879"/>
              <a:gd name="connsiteX3633" fmla="*/ 7152375 w 11978646"/>
              <a:gd name="connsiteY3633" fmla="*/ 2762469 h 2987879"/>
              <a:gd name="connsiteX3634" fmla="*/ 7112815 w 11978646"/>
              <a:gd name="connsiteY3634" fmla="*/ 2756474 h 2987879"/>
              <a:gd name="connsiteX3635" fmla="*/ 7104903 w 11978646"/>
              <a:gd name="connsiteY3635" fmla="*/ 2756474 h 2987879"/>
              <a:gd name="connsiteX3636" fmla="*/ 7112815 w 11978646"/>
              <a:gd name="connsiteY3636" fmla="*/ 2761270 h 2987879"/>
              <a:gd name="connsiteX3637" fmla="*/ 7073256 w 11978646"/>
              <a:gd name="connsiteY3637" fmla="*/ 2757673 h 2987879"/>
              <a:gd name="connsiteX3638" fmla="*/ 7073256 w 11978646"/>
              <a:gd name="connsiteY3638" fmla="*/ 2758872 h 2987879"/>
              <a:gd name="connsiteX3639" fmla="*/ 7033696 w 11978646"/>
              <a:gd name="connsiteY3639" fmla="*/ 2746882 h 2987879"/>
              <a:gd name="connsiteX3640" fmla="*/ 6994136 w 11978646"/>
              <a:gd name="connsiteY3640" fmla="*/ 2743285 h 2987879"/>
              <a:gd name="connsiteX3641" fmla="*/ 6986225 w 11978646"/>
              <a:gd name="connsiteY3641" fmla="*/ 2738489 h 2987879"/>
              <a:gd name="connsiteX3642" fmla="*/ 7017872 w 11978646"/>
              <a:gd name="connsiteY3642" fmla="*/ 2734892 h 2987879"/>
              <a:gd name="connsiteX3643" fmla="*/ 7025784 w 11978646"/>
              <a:gd name="connsiteY3643" fmla="*/ 2733693 h 2987879"/>
              <a:gd name="connsiteX3644" fmla="*/ 7002048 w 11978646"/>
              <a:gd name="connsiteY3644" fmla="*/ 2727698 h 2987879"/>
              <a:gd name="connsiteX3645" fmla="*/ 6978313 w 11978646"/>
              <a:gd name="connsiteY3645" fmla="*/ 2727698 h 2987879"/>
              <a:gd name="connsiteX3646" fmla="*/ 6986225 w 11978646"/>
              <a:gd name="connsiteY3646" fmla="*/ 2730096 h 2987879"/>
              <a:gd name="connsiteX3647" fmla="*/ 6970401 w 11978646"/>
              <a:gd name="connsiteY3647" fmla="*/ 2739688 h 2987879"/>
              <a:gd name="connsiteX3648" fmla="*/ 6954577 w 11978646"/>
              <a:gd name="connsiteY3648" fmla="*/ 2738489 h 2987879"/>
              <a:gd name="connsiteX3649" fmla="*/ 6930841 w 11978646"/>
              <a:gd name="connsiteY3649" fmla="*/ 2740887 h 2987879"/>
              <a:gd name="connsiteX3650" fmla="*/ 6899193 w 11978646"/>
              <a:gd name="connsiteY3650" fmla="*/ 2734892 h 2987879"/>
              <a:gd name="connsiteX3651" fmla="*/ 6899193 w 11978646"/>
              <a:gd name="connsiteY3651" fmla="*/ 2733693 h 2987879"/>
              <a:gd name="connsiteX3652" fmla="*/ 6915017 w 11978646"/>
              <a:gd name="connsiteY3652" fmla="*/ 2734892 h 2987879"/>
              <a:gd name="connsiteX3653" fmla="*/ 6907105 w 11978646"/>
              <a:gd name="connsiteY3653" fmla="*/ 2726499 h 2987879"/>
              <a:gd name="connsiteX3654" fmla="*/ 6883370 w 11978646"/>
              <a:gd name="connsiteY3654" fmla="*/ 2722902 h 2987879"/>
              <a:gd name="connsiteX3655" fmla="*/ 6883370 w 11978646"/>
              <a:gd name="connsiteY3655" fmla="*/ 2720504 h 2987879"/>
              <a:gd name="connsiteX3656" fmla="*/ 6867546 w 11978646"/>
              <a:gd name="connsiteY3656" fmla="*/ 2720504 h 2987879"/>
              <a:gd name="connsiteX3657" fmla="*/ 6843810 w 11978646"/>
              <a:gd name="connsiteY3657" fmla="*/ 2724101 h 2987879"/>
              <a:gd name="connsiteX3658" fmla="*/ 6827986 w 11978646"/>
              <a:gd name="connsiteY3658" fmla="*/ 2722902 h 2987879"/>
              <a:gd name="connsiteX3659" fmla="*/ 6835898 w 11978646"/>
              <a:gd name="connsiteY3659" fmla="*/ 2710912 h 2987879"/>
              <a:gd name="connsiteX3660" fmla="*/ 6835898 w 11978646"/>
              <a:gd name="connsiteY3660" fmla="*/ 2707315 h 2987879"/>
              <a:gd name="connsiteX3661" fmla="*/ 6859634 w 11978646"/>
              <a:gd name="connsiteY3661" fmla="*/ 2714509 h 2987879"/>
              <a:gd name="connsiteX3662" fmla="*/ 6875458 w 11978646"/>
              <a:gd name="connsiteY3662" fmla="*/ 2714509 h 2987879"/>
              <a:gd name="connsiteX3663" fmla="*/ 6867546 w 11978646"/>
              <a:gd name="connsiteY3663" fmla="*/ 2694126 h 2987879"/>
              <a:gd name="connsiteX3664" fmla="*/ 6835898 w 11978646"/>
              <a:gd name="connsiteY3664" fmla="*/ 2688132 h 2987879"/>
              <a:gd name="connsiteX3665" fmla="*/ 6812162 w 11978646"/>
              <a:gd name="connsiteY3665" fmla="*/ 2692927 h 2987879"/>
              <a:gd name="connsiteX3666" fmla="*/ 6796338 w 11978646"/>
              <a:gd name="connsiteY3666" fmla="*/ 2691728 h 2987879"/>
              <a:gd name="connsiteX3667" fmla="*/ 6812162 w 11978646"/>
              <a:gd name="connsiteY3667" fmla="*/ 2684535 h 2987879"/>
              <a:gd name="connsiteX3668" fmla="*/ 6772603 w 11978646"/>
              <a:gd name="connsiteY3668" fmla="*/ 2680938 h 2987879"/>
              <a:gd name="connsiteX3669" fmla="*/ 6772603 w 11978646"/>
              <a:gd name="connsiteY3669" fmla="*/ 2676142 h 2987879"/>
              <a:gd name="connsiteX3670" fmla="*/ 6661836 w 11978646"/>
              <a:gd name="connsiteY3670" fmla="*/ 2649764 h 2987879"/>
              <a:gd name="connsiteX3671" fmla="*/ 6598541 w 11978646"/>
              <a:gd name="connsiteY3671" fmla="*/ 2636575 h 2987879"/>
              <a:gd name="connsiteX3672" fmla="*/ 6590629 w 11978646"/>
              <a:gd name="connsiteY3672" fmla="*/ 2630580 h 2987879"/>
              <a:gd name="connsiteX3673" fmla="*/ 6566893 w 11978646"/>
              <a:gd name="connsiteY3673" fmla="*/ 2640172 h 2987879"/>
              <a:gd name="connsiteX3674" fmla="*/ 6574805 w 11978646"/>
              <a:gd name="connsiteY3674" fmla="*/ 2642570 h 2987879"/>
              <a:gd name="connsiteX3675" fmla="*/ 6598541 w 11978646"/>
              <a:gd name="connsiteY3675" fmla="*/ 2640172 h 2987879"/>
              <a:gd name="connsiteX3676" fmla="*/ 6606452 w 11978646"/>
              <a:gd name="connsiteY3676" fmla="*/ 2644968 h 2987879"/>
              <a:gd name="connsiteX3677" fmla="*/ 6598541 w 11978646"/>
              <a:gd name="connsiteY3677" fmla="*/ 2646167 h 2987879"/>
              <a:gd name="connsiteX3678" fmla="*/ 6614364 w 11978646"/>
              <a:gd name="connsiteY3678" fmla="*/ 2650963 h 2987879"/>
              <a:gd name="connsiteX3679" fmla="*/ 6606452 w 11978646"/>
              <a:gd name="connsiteY3679" fmla="*/ 2652162 h 2987879"/>
              <a:gd name="connsiteX3680" fmla="*/ 6622276 w 11978646"/>
              <a:gd name="connsiteY3680" fmla="*/ 2655759 h 2987879"/>
              <a:gd name="connsiteX3681" fmla="*/ 6606452 w 11978646"/>
              <a:gd name="connsiteY3681" fmla="*/ 2656958 h 2987879"/>
              <a:gd name="connsiteX3682" fmla="*/ 6598541 w 11978646"/>
              <a:gd name="connsiteY3682" fmla="*/ 2658157 h 2987879"/>
              <a:gd name="connsiteX3683" fmla="*/ 6638100 w 11978646"/>
              <a:gd name="connsiteY3683" fmla="*/ 2665351 h 2987879"/>
              <a:gd name="connsiteX3684" fmla="*/ 6630188 w 11978646"/>
              <a:gd name="connsiteY3684" fmla="*/ 2653361 h 2987879"/>
              <a:gd name="connsiteX3685" fmla="*/ 6653924 w 11978646"/>
              <a:gd name="connsiteY3685" fmla="*/ 2653361 h 2987879"/>
              <a:gd name="connsiteX3686" fmla="*/ 6653924 w 11978646"/>
              <a:gd name="connsiteY3686" fmla="*/ 2664152 h 2987879"/>
              <a:gd name="connsiteX3687" fmla="*/ 6677660 w 11978646"/>
              <a:gd name="connsiteY3687" fmla="*/ 2666550 h 2987879"/>
              <a:gd name="connsiteX3688" fmla="*/ 6677660 w 11978646"/>
              <a:gd name="connsiteY3688" fmla="*/ 2671346 h 2987879"/>
              <a:gd name="connsiteX3689" fmla="*/ 6653924 w 11978646"/>
              <a:gd name="connsiteY3689" fmla="*/ 2666550 h 2987879"/>
              <a:gd name="connsiteX3690" fmla="*/ 6646012 w 11978646"/>
              <a:gd name="connsiteY3690" fmla="*/ 2666550 h 2987879"/>
              <a:gd name="connsiteX3691" fmla="*/ 6661836 w 11978646"/>
              <a:gd name="connsiteY3691" fmla="*/ 2682137 h 2987879"/>
              <a:gd name="connsiteX3692" fmla="*/ 6701395 w 11978646"/>
              <a:gd name="connsiteY3692" fmla="*/ 2680938 h 2987879"/>
              <a:gd name="connsiteX3693" fmla="*/ 6725131 w 11978646"/>
              <a:gd name="connsiteY3693" fmla="*/ 2701320 h 2987879"/>
              <a:gd name="connsiteX3694" fmla="*/ 6725131 w 11978646"/>
              <a:gd name="connsiteY3694" fmla="*/ 2708514 h 2987879"/>
              <a:gd name="connsiteX3695" fmla="*/ 6717219 w 11978646"/>
              <a:gd name="connsiteY3695" fmla="*/ 2707315 h 2987879"/>
              <a:gd name="connsiteX3696" fmla="*/ 6701395 w 11978646"/>
              <a:gd name="connsiteY3696" fmla="*/ 2709713 h 2987879"/>
              <a:gd name="connsiteX3697" fmla="*/ 6733043 w 11978646"/>
              <a:gd name="connsiteY3697" fmla="*/ 2722902 h 2987879"/>
              <a:gd name="connsiteX3698" fmla="*/ 6780515 w 11978646"/>
              <a:gd name="connsiteY3698" fmla="*/ 2748081 h 2987879"/>
              <a:gd name="connsiteX3699" fmla="*/ 6796338 w 11978646"/>
              <a:gd name="connsiteY3699" fmla="*/ 2763668 h 2987879"/>
              <a:gd name="connsiteX3700" fmla="*/ 6835898 w 11978646"/>
              <a:gd name="connsiteY3700" fmla="*/ 2778056 h 2987879"/>
              <a:gd name="connsiteX3701" fmla="*/ 6867546 w 11978646"/>
              <a:gd name="connsiteY3701" fmla="*/ 2802035 h 2987879"/>
              <a:gd name="connsiteX3702" fmla="*/ 6875458 w 11978646"/>
              <a:gd name="connsiteY3702" fmla="*/ 2806831 h 2987879"/>
              <a:gd name="connsiteX3703" fmla="*/ 6859634 w 11978646"/>
              <a:gd name="connsiteY3703" fmla="*/ 2812826 h 2987879"/>
              <a:gd name="connsiteX3704" fmla="*/ 6851722 w 11978646"/>
              <a:gd name="connsiteY3704" fmla="*/ 2816423 h 2987879"/>
              <a:gd name="connsiteX3705" fmla="*/ 6851722 w 11978646"/>
              <a:gd name="connsiteY3705" fmla="*/ 2827214 h 2987879"/>
              <a:gd name="connsiteX3706" fmla="*/ 6843810 w 11978646"/>
              <a:gd name="connsiteY3706" fmla="*/ 2827214 h 2987879"/>
              <a:gd name="connsiteX3707" fmla="*/ 6812162 w 11978646"/>
              <a:gd name="connsiteY3707" fmla="*/ 2833209 h 2987879"/>
              <a:gd name="connsiteX3708" fmla="*/ 6796338 w 11978646"/>
              <a:gd name="connsiteY3708" fmla="*/ 2830811 h 2987879"/>
              <a:gd name="connsiteX3709" fmla="*/ 6812162 w 11978646"/>
              <a:gd name="connsiteY3709" fmla="*/ 2828413 h 2987879"/>
              <a:gd name="connsiteX3710" fmla="*/ 6733043 w 11978646"/>
              <a:gd name="connsiteY3710" fmla="*/ 2810428 h 2987879"/>
              <a:gd name="connsiteX3711" fmla="*/ 6701395 w 11978646"/>
              <a:gd name="connsiteY3711" fmla="*/ 2803234 h 2987879"/>
              <a:gd name="connsiteX3712" fmla="*/ 6677660 w 11978646"/>
              <a:gd name="connsiteY3712" fmla="*/ 2798438 h 2987879"/>
              <a:gd name="connsiteX3713" fmla="*/ 6646012 w 11978646"/>
              <a:gd name="connsiteY3713" fmla="*/ 2785250 h 2987879"/>
              <a:gd name="connsiteX3714" fmla="*/ 6614364 w 11978646"/>
              <a:gd name="connsiteY3714" fmla="*/ 2776857 h 2987879"/>
              <a:gd name="connsiteX3715" fmla="*/ 6646012 w 11978646"/>
              <a:gd name="connsiteY3715" fmla="*/ 2776857 h 2987879"/>
              <a:gd name="connsiteX3716" fmla="*/ 6638710 w 11978646"/>
              <a:gd name="connsiteY3716" fmla="*/ 2773537 h 2987879"/>
              <a:gd name="connsiteX3717" fmla="*/ 6641067 w 11978646"/>
              <a:gd name="connsiteY3717" fmla="*/ 2774028 h 2987879"/>
              <a:gd name="connsiteX3718" fmla="*/ 6677660 w 11978646"/>
              <a:gd name="connsiteY3718" fmla="*/ 2781653 h 2987879"/>
              <a:gd name="connsiteX3719" fmla="*/ 6661836 w 11978646"/>
              <a:gd name="connsiteY3719" fmla="*/ 2786449 h 2987879"/>
              <a:gd name="connsiteX3720" fmla="*/ 6677660 w 11978646"/>
              <a:gd name="connsiteY3720" fmla="*/ 2787648 h 2987879"/>
              <a:gd name="connsiteX3721" fmla="*/ 6701395 w 11978646"/>
              <a:gd name="connsiteY3721" fmla="*/ 2772061 h 2987879"/>
              <a:gd name="connsiteX3722" fmla="*/ 6685572 w 11978646"/>
              <a:gd name="connsiteY3722" fmla="*/ 2762469 h 2987879"/>
              <a:gd name="connsiteX3723" fmla="*/ 6701395 w 11978646"/>
              <a:gd name="connsiteY3723" fmla="*/ 2766066 h 2987879"/>
              <a:gd name="connsiteX3724" fmla="*/ 6725131 w 11978646"/>
              <a:gd name="connsiteY3724" fmla="*/ 2782852 h 2987879"/>
              <a:gd name="connsiteX3725" fmla="*/ 6717219 w 11978646"/>
              <a:gd name="connsiteY3725" fmla="*/ 2784051 h 2987879"/>
              <a:gd name="connsiteX3726" fmla="*/ 6756779 w 11978646"/>
              <a:gd name="connsiteY3726" fmla="*/ 2796040 h 2987879"/>
              <a:gd name="connsiteX3727" fmla="*/ 6764691 w 11978646"/>
              <a:gd name="connsiteY3727" fmla="*/ 2792444 h 2987879"/>
              <a:gd name="connsiteX3728" fmla="*/ 6780515 w 11978646"/>
              <a:gd name="connsiteY3728" fmla="*/ 2800836 h 2987879"/>
              <a:gd name="connsiteX3729" fmla="*/ 6772603 w 11978646"/>
              <a:gd name="connsiteY3729" fmla="*/ 2803234 h 2987879"/>
              <a:gd name="connsiteX3730" fmla="*/ 6788427 w 11978646"/>
              <a:gd name="connsiteY3730" fmla="*/ 2817622 h 2987879"/>
              <a:gd name="connsiteX3731" fmla="*/ 6804250 w 11978646"/>
              <a:gd name="connsiteY3731" fmla="*/ 2821219 h 2987879"/>
              <a:gd name="connsiteX3732" fmla="*/ 6827986 w 11978646"/>
              <a:gd name="connsiteY3732" fmla="*/ 2809229 h 2987879"/>
              <a:gd name="connsiteX3733" fmla="*/ 6788427 w 11978646"/>
              <a:gd name="connsiteY3733" fmla="*/ 2781653 h 2987879"/>
              <a:gd name="connsiteX3734" fmla="*/ 6756779 w 11978646"/>
              <a:gd name="connsiteY3734" fmla="*/ 2774459 h 2987879"/>
              <a:gd name="connsiteX3735" fmla="*/ 6733043 w 11978646"/>
              <a:gd name="connsiteY3735" fmla="*/ 2762469 h 2987879"/>
              <a:gd name="connsiteX3736" fmla="*/ 6725131 w 11978646"/>
              <a:gd name="connsiteY3736" fmla="*/ 2752877 h 2987879"/>
              <a:gd name="connsiteX3737" fmla="*/ 6685572 w 11978646"/>
              <a:gd name="connsiteY3737" fmla="*/ 2742086 h 2987879"/>
              <a:gd name="connsiteX3738" fmla="*/ 6701395 w 11978646"/>
              <a:gd name="connsiteY3738" fmla="*/ 2739688 h 2987879"/>
              <a:gd name="connsiteX3739" fmla="*/ 6661836 w 11978646"/>
              <a:gd name="connsiteY3739" fmla="*/ 2738489 h 2987879"/>
              <a:gd name="connsiteX3740" fmla="*/ 6630188 w 11978646"/>
              <a:gd name="connsiteY3740" fmla="*/ 2721703 h 2987879"/>
              <a:gd name="connsiteX3741" fmla="*/ 6606452 w 11978646"/>
              <a:gd name="connsiteY3741" fmla="*/ 2719305 h 2987879"/>
              <a:gd name="connsiteX3742" fmla="*/ 6622276 w 11978646"/>
              <a:gd name="connsiteY3742" fmla="*/ 2734892 h 2987879"/>
              <a:gd name="connsiteX3743" fmla="*/ 6590629 w 11978646"/>
              <a:gd name="connsiteY3743" fmla="*/ 2726499 h 2987879"/>
              <a:gd name="connsiteX3744" fmla="*/ 6582717 w 11978646"/>
              <a:gd name="connsiteY3744" fmla="*/ 2721703 h 2987879"/>
              <a:gd name="connsiteX3745" fmla="*/ 6551069 w 11978646"/>
              <a:gd name="connsiteY3745" fmla="*/ 2703718 h 2987879"/>
              <a:gd name="connsiteX3746" fmla="*/ 6519421 w 11978646"/>
              <a:gd name="connsiteY3746" fmla="*/ 2700121 h 2987879"/>
              <a:gd name="connsiteX3747" fmla="*/ 6503597 w 11978646"/>
              <a:gd name="connsiteY3747" fmla="*/ 2691728 h 2987879"/>
              <a:gd name="connsiteX3748" fmla="*/ 6511509 w 11978646"/>
              <a:gd name="connsiteY3748" fmla="*/ 2691728 h 2987879"/>
              <a:gd name="connsiteX3749" fmla="*/ 6527333 w 11978646"/>
              <a:gd name="connsiteY3749" fmla="*/ 2692927 h 2987879"/>
              <a:gd name="connsiteX3750" fmla="*/ 6535245 w 11978646"/>
              <a:gd name="connsiteY3750" fmla="*/ 2692927 h 2987879"/>
              <a:gd name="connsiteX3751" fmla="*/ 6551069 w 11978646"/>
              <a:gd name="connsiteY3751" fmla="*/ 2702519 h 2987879"/>
              <a:gd name="connsiteX3752" fmla="*/ 6558981 w 11978646"/>
              <a:gd name="connsiteY3752" fmla="*/ 2701320 h 2987879"/>
              <a:gd name="connsiteX3753" fmla="*/ 6574805 w 11978646"/>
              <a:gd name="connsiteY3753" fmla="*/ 2714509 h 2987879"/>
              <a:gd name="connsiteX3754" fmla="*/ 6598541 w 11978646"/>
              <a:gd name="connsiteY3754" fmla="*/ 2718106 h 2987879"/>
              <a:gd name="connsiteX3755" fmla="*/ 6598541 w 11978646"/>
              <a:gd name="connsiteY3755" fmla="*/ 2701320 h 2987879"/>
              <a:gd name="connsiteX3756" fmla="*/ 6566893 w 11978646"/>
              <a:gd name="connsiteY3756" fmla="*/ 2689331 h 2987879"/>
              <a:gd name="connsiteX3757" fmla="*/ 6543157 w 11978646"/>
              <a:gd name="connsiteY3757" fmla="*/ 2689331 h 2987879"/>
              <a:gd name="connsiteX3758" fmla="*/ 6495686 w 11978646"/>
              <a:gd name="connsiteY3758" fmla="*/ 2661754 h 2987879"/>
              <a:gd name="connsiteX3759" fmla="*/ 6479862 w 11978646"/>
              <a:gd name="connsiteY3759" fmla="*/ 2661754 h 2987879"/>
              <a:gd name="connsiteX3760" fmla="*/ 6495686 w 11978646"/>
              <a:gd name="connsiteY3760" fmla="*/ 2658157 h 2987879"/>
              <a:gd name="connsiteX3761" fmla="*/ 6424478 w 11978646"/>
              <a:gd name="connsiteY3761" fmla="*/ 2631779 h 2987879"/>
              <a:gd name="connsiteX3762" fmla="*/ 6392831 w 11978646"/>
              <a:gd name="connsiteY3762" fmla="*/ 2616192 h 2987879"/>
              <a:gd name="connsiteX3763" fmla="*/ 6369095 w 11978646"/>
              <a:gd name="connsiteY3763" fmla="*/ 2614993 h 2987879"/>
              <a:gd name="connsiteX3764" fmla="*/ 6377007 w 11978646"/>
              <a:gd name="connsiteY3764" fmla="*/ 2614993 h 2987879"/>
              <a:gd name="connsiteX3765" fmla="*/ 6329535 w 11978646"/>
              <a:gd name="connsiteY3765" fmla="*/ 2593411 h 2987879"/>
              <a:gd name="connsiteX3766" fmla="*/ 6289976 w 11978646"/>
              <a:gd name="connsiteY3766" fmla="*/ 2588615 h 2987879"/>
              <a:gd name="connsiteX3767" fmla="*/ 6274152 w 11978646"/>
              <a:gd name="connsiteY3767" fmla="*/ 2579024 h 2987879"/>
              <a:gd name="connsiteX3768" fmla="*/ 6289976 w 11978646"/>
              <a:gd name="connsiteY3768" fmla="*/ 2579024 h 2987879"/>
              <a:gd name="connsiteX3769" fmla="*/ 6250416 w 11978646"/>
              <a:gd name="connsiteY3769" fmla="*/ 2568233 h 2987879"/>
              <a:gd name="connsiteX3770" fmla="*/ 6258328 w 11978646"/>
              <a:gd name="connsiteY3770" fmla="*/ 2564636 h 2987879"/>
              <a:gd name="connsiteX3771" fmla="*/ 6226680 w 11978646"/>
              <a:gd name="connsiteY3771" fmla="*/ 2559840 h 2987879"/>
              <a:gd name="connsiteX3772" fmla="*/ 6242504 w 11978646"/>
              <a:gd name="connsiteY3772" fmla="*/ 2551447 h 2987879"/>
              <a:gd name="connsiteX3773" fmla="*/ 6147561 w 11978646"/>
              <a:gd name="connsiteY3773" fmla="*/ 2522671 h 2987879"/>
              <a:gd name="connsiteX3774" fmla="*/ 6147561 w 11978646"/>
              <a:gd name="connsiteY3774" fmla="*/ 2517875 h 2987879"/>
              <a:gd name="connsiteX3775" fmla="*/ 6155473 w 11978646"/>
              <a:gd name="connsiteY3775" fmla="*/ 2519074 h 2987879"/>
              <a:gd name="connsiteX3776" fmla="*/ 6163385 w 11978646"/>
              <a:gd name="connsiteY3776" fmla="*/ 2517875 h 2987879"/>
              <a:gd name="connsiteX3777" fmla="*/ 6139649 w 11978646"/>
              <a:gd name="connsiteY3777" fmla="*/ 2515477 h 2987879"/>
              <a:gd name="connsiteX3778" fmla="*/ 6108002 w 11978646"/>
              <a:gd name="connsiteY3778" fmla="*/ 2517875 h 2987879"/>
              <a:gd name="connsiteX3779" fmla="*/ 6108002 w 11978646"/>
              <a:gd name="connsiteY3779" fmla="*/ 2515477 h 2987879"/>
              <a:gd name="connsiteX3780" fmla="*/ 6084266 w 11978646"/>
              <a:gd name="connsiteY3780" fmla="*/ 2517875 h 2987879"/>
              <a:gd name="connsiteX3781" fmla="*/ 5981411 w 11978646"/>
              <a:gd name="connsiteY3781" fmla="*/ 2485502 h 2987879"/>
              <a:gd name="connsiteX3782" fmla="*/ 5926027 w 11978646"/>
              <a:gd name="connsiteY3782" fmla="*/ 2469916 h 2987879"/>
              <a:gd name="connsiteX3783" fmla="*/ 5902292 w 11978646"/>
              <a:gd name="connsiteY3783" fmla="*/ 2461523 h 2987879"/>
              <a:gd name="connsiteX3784" fmla="*/ 5870644 w 11978646"/>
              <a:gd name="connsiteY3784" fmla="*/ 2459125 h 2987879"/>
              <a:gd name="connsiteX3785" fmla="*/ 5863862 w 11978646"/>
              <a:gd name="connsiteY3785" fmla="*/ 2461180 h 2987879"/>
              <a:gd name="connsiteX3786" fmla="*/ 5825309 w 11978646"/>
              <a:gd name="connsiteY3786" fmla="*/ 2459233 h 2987879"/>
              <a:gd name="connsiteX3787" fmla="*/ 5826510 w 11978646"/>
              <a:gd name="connsiteY3787" fmla="*/ 2457270 h 2987879"/>
              <a:gd name="connsiteX3788" fmla="*/ 5823172 w 11978646"/>
              <a:gd name="connsiteY3788" fmla="*/ 2459125 h 2987879"/>
              <a:gd name="connsiteX3789" fmla="*/ 5825309 w 11978646"/>
              <a:gd name="connsiteY3789" fmla="*/ 2459233 h 2987879"/>
              <a:gd name="connsiteX3790" fmla="*/ 5823172 w 11978646"/>
              <a:gd name="connsiteY3790" fmla="*/ 2462722 h 2987879"/>
              <a:gd name="connsiteX3791" fmla="*/ 5799437 w 11978646"/>
              <a:gd name="connsiteY3791" fmla="*/ 2462722 h 2987879"/>
              <a:gd name="connsiteX3792" fmla="*/ 5807349 w 11978646"/>
              <a:gd name="connsiteY3792" fmla="*/ 2459125 h 2987879"/>
              <a:gd name="connsiteX3793" fmla="*/ 5823172 w 11978646"/>
              <a:gd name="connsiteY3793" fmla="*/ 2456727 h 2987879"/>
              <a:gd name="connsiteX3794" fmla="*/ 5846908 w 11978646"/>
              <a:gd name="connsiteY3794" fmla="*/ 2447135 h 2987879"/>
              <a:gd name="connsiteX3795" fmla="*/ 5823172 w 11978646"/>
              <a:gd name="connsiteY3795" fmla="*/ 2447135 h 2987879"/>
              <a:gd name="connsiteX3796" fmla="*/ 5823172 w 11978646"/>
              <a:gd name="connsiteY3796" fmla="*/ 2437543 h 2987879"/>
              <a:gd name="connsiteX3797" fmla="*/ 5815260 w 11978646"/>
              <a:gd name="connsiteY3797" fmla="*/ 2438742 h 2987879"/>
              <a:gd name="connsiteX3798" fmla="*/ 5807349 w 11978646"/>
              <a:gd name="connsiteY3798" fmla="*/ 2435145 h 2987879"/>
              <a:gd name="connsiteX3799" fmla="*/ 5791525 w 11978646"/>
              <a:gd name="connsiteY3799" fmla="*/ 2432747 h 2987879"/>
              <a:gd name="connsiteX3800" fmla="*/ 5744053 w 11978646"/>
              <a:gd name="connsiteY3800" fmla="*/ 2438742 h 2987879"/>
              <a:gd name="connsiteX3801" fmla="*/ 5736141 w 11978646"/>
              <a:gd name="connsiteY3801" fmla="*/ 2437543 h 2987879"/>
              <a:gd name="connsiteX3802" fmla="*/ 5767789 w 11978646"/>
              <a:gd name="connsiteY3802" fmla="*/ 2435145 h 2987879"/>
              <a:gd name="connsiteX3803" fmla="*/ 5759877 w 11978646"/>
              <a:gd name="connsiteY3803" fmla="*/ 2433946 h 2987879"/>
              <a:gd name="connsiteX3804" fmla="*/ 5728229 w 11978646"/>
              <a:gd name="connsiteY3804" fmla="*/ 2425553 h 2987879"/>
              <a:gd name="connsiteX3805" fmla="*/ 5736141 w 11978646"/>
              <a:gd name="connsiteY3805" fmla="*/ 2423155 h 2987879"/>
              <a:gd name="connsiteX3806" fmla="*/ 5712406 w 11978646"/>
              <a:gd name="connsiteY3806" fmla="*/ 2420757 h 2987879"/>
              <a:gd name="connsiteX3807" fmla="*/ 5712406 w 11978646"/>
              <a:gd name="connsiteY3807" fmla="*/ 2417160 h 2987879"/>
              <a:gd name="connsiteX3808" fmla="*/ 5736141 w 11978646"/>
              <a:gd name="connsiteY3808" fmla="*/ 2418359 h 2987879"/>
              <a:gd name="connsiteX3809" fmla="*/ 5736141 w 11978646"/>
              <a:gd name="connsiteY3809" fmla="*/ 2413563 h 2987879"/>
              <a:gd name="connsiteX3810" fmla="*/ 5712406 w 11978646"/>
              <a:gd name="connsiteY3810" fmla="*/ 2411165 h 2987879"/>
              <a:gd name="connsiteX3811" fmla="*/ 5688670 w 11978646"/>
              <a:gd name="connsiteY3811" fmla="*/ 2408767 h 2987879"/>
              <a:gd name="connsiteX3812" fmla="*/ 5680758 w 11978646"/>
              <a:gd name="connsiteY3812" fmla="*/ 2402772 h 2987879"/>
              <a:gd name="connsiteX3813" fmla="*/ 5672846 w 11978646"/>
              <a:gd name="connsiteY3813" fmla="*/ 2396777 h 2987879"/>
              <a:gd name="connsiteX3814" fmla="*/ 5680758 w 11978646"/>
              <a:gd name="connsiteY3814" fmla="*/ 2394379 h 2987879"/>
              <a:gd name="connsiteX3815" fmla="*/ 5585815 w 11978646"/>
              <a:gd name="connsiteY3815" fmla="*/ 2363206 h 2987879"/>
              <a:gd name="connsiteX3816" fmla="*/ 5530431 w 11978646"/>
              <a:gd name="connsiteY3816" fmla="*/ 2347619 h 2987879"/>
              <a:gd name="connsiteX3817" fmla="*/ 5530431 w 11978646"/>
              <a:gd name="connsiteY3817" fmla="*/ 2348818 h 2987879"/>
              <a:gd name="connsiteX3818" fmla="*/ 5498784 w 11978646"/>
              <a:gd name="connsiteY3818" fmla="*/ 2339226 h 2987879"/>
              <a:gd name="connsiteX3819" fmla="*/ 5475048 w 11978646"/>
              <a:gd name="connsiteY3819" fmla="*/ 2338027 h 2987879"/>
              <a:gd name="connsiteX3820" fmla="*/ 5451312 w 11978646"/>
              <a:gd name="connsiteY3820" fmla="*/ 2342823 h 2987879"/>
              <a:gd name="connsiteX3821" fmla="*/ 5475048 w 11978646"/>
              <a:gd name="connsiteY3821" fmla="*/ 2352415 h 2987879"/>
              <a:gd name="connsiteX3822" fmla="*/ 5475048 w 11978646"/>
              <a:gd name="connsiteY3822" fmla="*/ 2354813 h 2987879"/>
              <a:gd name="connsiteX3823" fmla="*/ 5490872 w 11978646"/>
              <a:gd name="connsiteY3823" fmla="*/ 2356012 h 2987879"/>
              <a:gd name="connsiteX3824" fmla="*/ 5490872 w 11978646"/>
              <a:gd name="connsiteY3824" fmla="*/ 2353614 h 2987879"/>
              <a:gd name="connsiteX3825" fmla="*/ 5506696 w 11978646"/>
              <a:gd name="connsiteY3825" fmla="*/ 2356012 h 2987879"/>
              <a:gd name="connsiteX3826" fmla="*/ 5514608 w 11978646"/>
              <a:gd name="connsiteY3826" fmla="*/ 2354813 h 2987879"/>
              <a:gd name="connsiteX3827" fmla="*/ 5519162 w 11978646"/>
              <a:gd name="connsiteY3827" fmla="*/ 2352371 h 2987879"/>
              <a:gd name="connsiteX3828" fmla="*/ 5538343 w 11978646"/>
              <a:gd name="connsiteY3828" fmla="*/ 2362007 h 2987879"/>
              <a:gd name="connsiteX3829" fmla="*/ 5490872 w 11978646"/>
              <a:gd name="connsiteY3829" fmla="*/ 2364405 h 2987879"/>
              <a:gd name="connsiteX3830" fmla="*/ 5514608 w 11978646"/>
              <a:gd name="connsiteY3830" fmla="*/ 2381191 h 2987879"/>
              <a:gd name="connsiteX3831" fmla="*/ 5530431 w 11978646"/>
              <a:gd name="connsiteY3831" fmla="*/ 2384787 h 2987879"/>
              <a:gd name="connsiteX3832" fmla="*/ 5546255 w 11978646"/>
              <a:gd name="connsiteY3832" fmla="*/ 2381191 h 2987879"/>
              <a:gd name="connsiteX3833" fmla="*/ 5546255 w 11978646"/>
              <a:gd name="connsiteY3833" fmla="*/ 2379992 h 2987879"/>
              <a:gd name="connsiteX3834" fmla="*/ 5585815 w 11978646"/>
              <a:gd name="connsiteY3834" fmla="*/ 2381191 h 2987879"/>
              <a:gd name="connsiteX3835" fmla="*/ 5609551 w 11978646"/>
              <a:gd name="connsiteY3835" fmla="*/ 2381191 h 2987879"/>
              <a:gd name="connsiteX3836" fmla="*/ 5625375 w 11978646"/>
              <a:gd name="connsiteY3836" fmla="*/ 2383588 h 2987879"/>
              <a:gd name="connsiteX3837" fmla="*/ 5617462 w 11978646"/>
              <a:gd name="connsiteY3837" fmla="*/ 2384787 h 2987879"/>
              <a:gd name="connsiteX3838" fmla="*/ 5585815 w 11978646"/>
              <a:gd name="connsiteY3838" fmla="*/ 2383588 h 2987879"/>
              <a:gd name="connsiteX3839" fmla="*/ 5577903 w 11978646"/>
              <a:gd name="connsiteY3839" fmla="*/ 2387185 h 2987879"/>
              <a:gd name="connsiteX3840" fmla="*/ 5585815 w 11978646"/>
              <a:gd name="connsiteY3840" fmla="*/ 2390782 h 2987879"/>
              <a:gd name="connsiteX3841" fmla="*/ 5569991 w 11978646"/>
              <a:gd name="connsiteY3841" fmla="*/ 2385986 h 2987879"/>
              <a:gd name="connsiteX3842" fmla="*/ 5546255 w 11978646"/>
              <a:gd name="connsiteY3842" fmla="*/ 2385986 h 2987879"/>
              <a:gd name="connsiteX3843" fmla="*/ 5546255 w 11978646"/>
              <a:gd name="connsiteY3843" fmla="*/ 2399175 h 2987879"/>
              <a:gd name="connsiteX3844" fmla="*/ 5585815 w 11978646"/>
              <a:gd name="connsiteY3844" fmla="*/ 2408767 h 2987879"/>
              <a:gd name="connsiteX3845" fmla="*/ 5593727 w 11978646"/>
              <a:gd name="connsiteY3845" fmla="*/ 2411165 h 2987879"/>
              <a:gd name="connsiteX3846" fmla="*/ 5625375 w 11978646"/>
              <a:gd name="connsiteY3846" fmla="*/ 2415961 h 2987879"/>
              <a:gd name="connsiteX3847" fmla="*/ 5625375 w 11978646"/>
              <a:gd name="connsiteY3847" fmla="*/ 2413563 h 2987879"/>
              <a:gd name="connsiteX3848" fmla="*/ 5649110 w 11978646"/>
              <a:gd name="connsiteY3848" fmla="*/ 2418359 h 2987879"/>
              <a:gd name="connsiteX3849" fmla="*/ 5625375 w 11978646"/>
              <a:gd name="connsiteY3849" fmla="*/ 2423155 h 2987879"/>
              <a:gd name="connsiteX3850" fmla="*/ 5664934 w 11978646"/>
              <a:gd name="connsiteY3850" fmla="*/ 2430349 h 2987879"/>
              <a:gd name="connsiteX3851" fmla="*/ 5649110 w 11978646"/>
              <a:gd name="connsiteY3851" fmla="*/ 2431548 h 2987879"/>
              <a:gd name="connsiteX3852" fmla="*/ 5672846 w 11978646"/>
              <a:gd name="connsiteY3852" fmla="*/ 2433946 h 2987879"/>
              <a:gd name="connsiteX3853" fmla="*/ 5672846 w 11978646"/>
              <a:gd name="connsiteY3853" fmla="*/ 2436344 h 2987879"/>
              <a:gd name="connsiteX3854" fmla="*/ 5641198 w 11978646"/>
              <a:gd name="connsiteY3854" fmla="*/ 2435145 h 2987879"/>
              <a:gd name="connsiteX3855" fmla="*/ 5625375 w 11978646"/>
              <a:gd name="connsiteY3855" fmla="*/ 2431548 h 2987879"/>
              <a:gd name="connsiteX3856" fmla="*/ 5641198 w 11978646"/>
              <a:gd name="connsiteY3856" fmla="*/ 2441140 h 2987879"/>
              <a:gd name="connsiteX3857" fmla="*/ 5649110 w 11978646"/>
              <a:gd name="connsiteY3857" fmla="*/ 2442339 h 2987879"/>
              <a:gd name="connsiteX3858" fmla="*/ 5696582 w 11978646"/>
              <a:gd name="connsiteY3858" fmla="*/ 2432747 h 2987879"/>
              <a:gd name="connsiteX3859" fmla="*/ 5696582 w 11978646"/>
              <a:gd name="connsiteY3859" fmla="*/ 2442339 h 2987879"/>
              <a:gd name="connsiteX3860" fmla="*/ 5688670 w 11978646"/>
              <a:gd name="connsiteY3860" fmla="*/ 2439941 h 2987879"/>
              <a:gd name="connsiteX3861" fmla="*/ 5649110 w 11978646"/>
              <a:gd name="connsiteY3861" fmla="*/ 2443538 h 2987879"/>
              <a:gd name="connsiteX3862" fmla="*/ 5641198 w 11978646"/>
              <a:gd name="connsiteY3862" fmla="*/ 2442339 h 2987879"/>
              <a:gd name="connsiteX3863" fmla="*/ 5633286 w 11978646"/>
              <a:gd name="connsiteY3863" fmla="*/ 2444737 h 2987879"/>
              <a:gd name="connsiteX3864" fmla="*/ 5649110 w 11978646"/>
              <a:gd name="connsiteY3864" fmla="*/ 2447135 h 2987879"/>
              <a:gd name="connsiteX3865" fmla="*/ 5657022 w 11978646"/>
              <a:gd name="connsiteY3865" fmla="*/ 2456727 h 2987879"/>
              <a:gd name="connsiteX3866" fmla="*/ 5712406 w 11978646"/>
              <a:gd name="connsiteY3866" fmla="*/ 2457926 h 2987879"/>
              <a:gd name="connsiteX3867" fmla="*/ 5728229 w 11978646"/>
              <a:gd name="connsiteY3867" fmla="*/ 2467518 h 2987879"/>
              <a:gd name="connsiteX3868" fmla="*/ 5744053 w 11978646"/>
              <a:gd name="connsiteY3868" fmla="*/ 2471115 h 2987879"/>
              <a:gd name="connsiteX3869" fmla="*/ 5736141 w 11978646"/>
              <a:gd name="connsiteY3869" fmla="*/ 2473513 h 2987879"/>
              <a:gd name="connsiteX3870" fmla="*/ 5744053 w 11978646"/>
              <a:gd name="connsiteY3870" fmla="*/ 2478309 h 2987879"/>
              <a:gd name="connsiteX3871" fmla="*/ 5720317 w 11978646"/>
              <a:gd name="connsiteY3871" fmla="*/ 2479508 h 2987879"/>
              <a:gd name="connsiteX3872" fmla="*/ 5728229 w 11978646"/>
              <a:gd name="connsiteY3872" fmla="*/ 2493895 h 2987879"/>
              <a:gd name="connsiteX3873" fmla="*/ 5767789 w 11978646"/>
              <a:gd name="connsiteY3873" fmla="*/ 2498691 h 2987879"/>
              <a:gd name="connsiteX3874" fmla="*/ 5783613 w 11978646"/>
              <a:gd name="connsiteY3874" fmla="*/ 2504686 h 2987879"/>
              <a:gd name="connsiteX3875" fmla="*/ 5767789 w 11978646"/>
              <a:gd name="connsiteY3875" fmla="*/ 2505885 h 2987879"/>
              <a:gd name="connsiteX3876" fmla="*/ 5783613 w 11978646"/>
              <a:gd name="connsiteY3876" fmla="*/ 2510681 h 2987879"/>
              <a:gd name="connsiteX3877" fmla="*/ 5751965 w 11978646"/>
              <a:gd name="connsiteY3877" fmla="*/ 2523870 h 2987879"/>
              <a:gd name="connsiteX3878" fmla="*/ 5815260 w 11978646"/>
              <a:gd name="connsiteY3878" fmla="*/ 2522671 h 2987879"/>
              <a:gd name="connsiteX3879" fmla="*/ 5815260 w 11978646"/>
              <a:gd name="connsiteY3879" fmla="*/ 2534661 h 2987879"/>
              <a:gd name="connsiteX3880" fmla="*/ 5838996 w 11978646"/>
              <a:gd name="connsiteY3880" fmla="*/ 2539457 h 2987879"/>
              <a:gd name="connsiteX3881" fmla="*/ 5823172 w 11978646"/>
              <a:gd name="connsiteY3881" fmla="*/ 2541855 h 2987879"/>
              <a:gd name="connsiteX3882" fmla="*/ 5838996 w 11978646"/>
              <a:gd name="connsiteY3882" fmla="*/ 2546651 h 2987879"/>
              <a:gd name="connsiteX3883" fmla="*/ 5854820 w 11978646"/>
              <a:gd name="connsiteY3883" fmla="*/ 2549049 h 2987879"/>
              <a:gd name="connsiteX3884" fmla="*/ 5870644 w 11978646"/>
              <a:gd name="connsiteY3884" fmla="*/ 2544253 h 2987879"/>
              <a:gd name="connsiteX3885" fmla="*/ 5870644 w 11978646"/>
              <a:gd name="connsiteY3885" fmla="*/ 2546651 h 2987879"/>
              <a:gd name="connsiteX3886" fmla="*/ 5862732 w 11978646"/>
              <a:gd name="connsiteY3886" fmla="*/ 2553845 h 2987879"/>
              <a:gd name="connsiteX3887" fmla="*/ 5886468 w 11978646"/>
              <a:gd name="connsiteY3887" fmla="*/ 2556243 h 2987879"/>
              <a:gd name="connsiteX3888" fmla="*/ 5886468 w 11978646"/>
              <a:gd name="connsiteY3888" fmla="*/ 2557442 h 2987879"/>
              <a:gd name="connsiteX3889" fmla="*/ 5918115 w 11978646"/>
              <a:gd name="connsiteY3889" fmla="*/ 2562238 h 2987879"/>
              <a:gd name="connsiteX3890" fmla="*/ 5902292 w 11978646"/>
              <a:gd name="connsiteY3890" fmla="*/ 2565835 h 2987879"/>
              <a:gd name="connsiteX3891" fmla="*/ 5933939 w 11978646"/>
              <a:gd name="connsiteY3891" fmla="*/ 2577825 h 2987879"/>
              <a:gd name="connsiteX3892" fmla="*/ 5941851 w 11978646"/>
              <a:gd name="connsiteY3892" fmla="*/ 2576626 h 2987879"/>
              <a:gd name="connsiteX3893" fmla="*/ 5965587 w 11978646"/>
              <a:gd name="connsiteY3893" fmla="*/ 2581422 h 2987879"/>
              <a:gd name="connsiteX3894" fmla="*/ 5965587 w 11978646"/>
              <a:gd name="connsiteY3894" fmla="*/ 2582621 h 2987879"/>
              <a:gd name="connsiteX3895" fmla="*/ 5981411 w 11978646"/>
              <a:gd name="connsiteY3895" fmla="*/ 2585019 h 2987879"/>
              <a:gd name="connsiteX3896" fmla="*/ 5941851 w 11978646"/>
              <a:gd name="connsiteY3896" fmla="*/ 2591013 h 2987879"/>
              <a:gd name="connsiteX3897" fmla="*/ 5965587 w 11978646"/>
              <a:gd name="connsiteY3897" fmla="*/ 2601804 h 2987879"/>
              <a:gd name="connsiteX3898" fmla="*/ 5989323 w 11978646"/>
              <a:gd name="connsiteY3898" fmla="*/ 2603003 h 2987879"/>
              <a:gd name="connsiteX3899" fmla="*/ 5989323 w 11978646"/>
              <a:gd name="connsiteY3899" fmla="*/ 2610197 h 2987879"/>
              <a:gd name="connsiteX3900" fmla="*/ 6005147 w 11978646"/>
              <a:gd name="connsiteY3900" fmla="*/ 2611396 h 2987879"/>
              <a:gd name="connsiteX3901" fmla="*/ 5997235 w 11978646"/>
              <a:gd name="connsiteY3901" fmla="*/ 2612595 h 2987879"/>
              <a:gd name="connsiteX3902" fmla="*/ 6020970 w 11978646"/>
              <a:gd name="connsiteY3902" fmla="*/ 2617391 h 2987879"/>
              <a:gd name="connsiteX3903" fmla="*/ 6020970 w 11978646"/>
              <a:gd name="connsiteY3903" fmla="*/ 2625784 h 2987879"/>
              <a:gd name="connsiteX3904" fmla="*/ 6044706 w 11978646"/>
              <a:gd name="connsiteY3904" fmla="*/ 2636575 h 2987879"/>
              <a:gd name="connsiteX3905" fmla="*/ 6044706 w 11978646"/>
              <a:gd name="connsiteY3905" fmla="*/ 2638973 h 2987879"/>
              <a:gd name="connsiteX3906" fmla="*/ 5997235 w 11978646"/>
              <a:gd name="connsiteY3906" fmla="*/ 2625784 h 2987879"/>
              <a:gd name="connsiteX3907" fmla="*/ 6013058 w 11978646"/>
              <a:gd name="connsiteY3907" fmla="*/ 2623386 h 2987879"/>
              <a:gd name="connsiteX3908" fmla="*/ 5926027 w 11978646"/>
              <a:gd name="connsiteY3908" fmla="*/ 2612595 h 2987879"/>
              <a:gd name="connsiteX3909" fmla="*/ 5910204 w 11978646"/>
              <a:gd name="connsiteY3909" fmla="*/ 2607799 h 2987879"/>
              <a:gd name="connsiteX3910" fmla="*/ 5926027 w 11978646"/>
              <a:gd name="connsiteY3910" fmla="*/ 2607799 h 2987879"/>
              <a:gd name="connsiteX3911" fmla="*/ 5886468 w 11978646"/>
              <a:gd name="connsiteY3911" fmla="*/ 2592212 h 2987879"/>
              <a:gd name="connsiteX3912" fmla="*/ 5870644 w 11978646"/>
              <a:gd name="connsiteY3912" fmla="*/ 2591013 h 2987879"/>
              <a:gd name="connsiteX3913" fmla="*/ 5910204 w 11978646"/>
              <a:gd name="connsiteY3913" fmla="*/ 2619789 h 2987879"/>
              <a:gd name="connsiteX3914" fmla="*/ 5949764 w 11978646"/>
              <a:gd name="connsiteY3914" fmla="*/ 2626983 h 2987879"/>
              <a:gd name="connsiteX3915" fmla="*/ 5941851 w 11978646"/>
              <a:gd name="connsiteY3915" fmla="*/ 2626983 h 2987879"/>
              <a:gd name="connsiteX3916" fmla="*/ 5949764 w 11978646"/>
              <a:gd name="connsiteY3916" fmla="*/ 2631779 h 2987879"/>
              <a:gd name="connsiteX3917" fmla="*/ 5957675 w 11978646"/>
              <a:gd name="connsiteY3917" fmla="*/ 2640172 h 2987879"/>
              <a:gd name="connsiteX3918" fmla="*/ 5933939 w 11978646"/>
              <a:gd name="connsiteY3918" fmla="*/ 2636575 h 2987879"/>
              <a:gd name="connsiteX3919" fmla="*/ 5918115 w 11978646"/>
              <a:gd name="connsiteY3919" fmla="*/ 2649764 h 2987879"/>
              <a:gd name="connsiteX3920" fmla="*/ 5926027 w 11978646"/>
              <a:gd name="connsiteY3920" fmla="*/ 2650963 h 2987879"/>
              <a:gd name="connsiteX3921" fmla="*/ 5910204 w 11978646"/>
              <a:gd name="connsiteY3921" fmla="*/ 2650963 h 2987879"/>
              <a:gd name="connsiteX3922" fmla="*/ 5902292 w 11978646"/>
              <a:gd name="connsiteY3922" fmla="*/ 2655759 h 2987879"/>
              <a:gd name="connsiteX3923" fmla="*/ 5926027 w 11978646"/>
              <a:gd name="connsiteY3923" fmla="*/ 2656958 h 2987879"/>
              <a:gd name="connsiteX3924" fmla="*/ 5941851 w 11978646"/>
              <a:gd name="connsiteY3924" fmla="*/ 2661754 h 2987879"/>
              <a:gd name="connsiteX3925" fmla="*/ 5918115 w 11978646"/>
              <a:gd name="connsiteY3925" fmla="*/ 2660555 h 2987879"/>
              <a:gd name="connsiteX3926" fmla="*/ 5918115 w 11978646"/>
              <a:gd name="connsiteY3926" fmla="*/ 2667749 h 2987879"/>
              <a:gd name="connsiteX3927" fmla="*/ 5941851 w 11978646"/>
              <a:gd name="connsiteY3927" fmla="*/ 2671346 h 2987879"/>
              <a:gd name="connsiteX3928" fmla="*/ 5941851 w 11978646"/>
              <a:gd name="connsiteY3928" fmla="*/ 2676142 h 2987879"/>
              <a:gd name="connsiteX3929" fmla="*/ 5965587 w 11978646"/>
              <a:gd name="connsiteY3929" fmla="*/ 2670147 h 2987879"/>
              <a:gd name="connsiteX3930" fmla="*/ 5965587 w 11978646"/>
              <a:gd name="connsiteY3930" fmla="*/ 2667749 h 2987879"/>
              <a:gd name="connsiteX3931" fmla="*/ 5973499 w 11978646"/>
              <a:gd name="connsiteY3931" fmla="*/ 2670147 h 2987879"/>
              <a:gd name="connsiteX3932" fmla="*/ 5981411 w 11978646"/>
              <a:gd name="connsiteY3932" fmla="*/ 2666550 h 2987879"/>
              <a:gd name="connsiteX3933" fmla="*/ 6020970 w 11978646"/>
              <a:gd name="connsiteY3933" fmla="*/ 2666550 h 2987879"/>
              <a:gd name="connsiteX3934" fmla="*/ 6013058 w 11978646"/>
              <a:gd name="connsiteY3934" fmla="*/ 2671346 h 2987879"/>
              <a:gd name="connsiteX3935" fmla="*/ 5981411 w 11978646"/>
              <a:gd name="connsiteY3935" fmla="*/ 2671346 h 2987879"/>
              <a:gd name="connsiteX3936" fmla="*/ 5997235 w 11978646"/>
              <a:gd name="connsiteY3936" fmla="*/ 2677341 h 2987879"/>
              <a:gd name="connsiteX3937" fmla="*/ 6044706 w 11978646"/>
              <a:gd name="connsiteY3937" fmla="*/ 2678540 h 2987879"/>
              <a:gd name="connsiteX3938" fmla="*/ 6044706 w 11978646"/>
              <a:gd name="connsiteY3938" fmla="*/ 2689331 h 2987879"/>
              <a:gd name="connsiteX3939" fmla="*/ 6036794 w 11978646"/>
              <a:gd name="connsiteY3939" fmla="*/ 2696524 h 2987879"/>
              <a:gd name="connsiteX3940" fmla="*/ 6005147 w 11978646"/>
              <a:gd name="connsiteY3940" fmla="*/ 2692927 h 2987879"/>
              <a:gd name="connsiteX3941" fmla="*/ 5997235 w 11978646"/>
              <a:gd name="connsiteY3941" fmla="*/ 2697723 h 2987879"/>
              <a:gd name="connsiteX3942" fmla="*/ 6044706 w 11978646"/>
              <a:gd name="connsiteY3942" fmla="*/ 2712111 h 2987879"/>
              <a:gd name="connsiteX3943" fmla="*/ 6060530 w 11978646"/>
              <a:gd name="connsiteY3943" fmla="*/ 2712111 h 2987879"/>
              <a:gd name="connsiteX3944" fmla="*/ 6076354 w 11978646"/>
              <a:gd name="connsiteY3944" fmla="*/ 2726499 h 2987879"/>
              <a:gd name="connsiteX3945" fmla="*/ 6123825 w 11978646"/>
              <a:gd name="connsiteY3945" fmla="*/ 2740887 h 2987879"/>
              <a:gd name="connsiteX3946" fmla="*/ 6123825 w 11978646"/>
              <a:gd name="connsiteY3946" fmla="*/ 2748081 h 2987879"/>
              <a:gd name="connsiteX3947" fmla="*/ 6155473 w 11978646"/>
              <a:gd name="connsiteY3947" fmla="*/ 2748081 h 2987879"/>
              <a:gd name="connsiteX3948" fmla="*/ 6163385 w 11978646"/>
              <a:gd name="connsiteY3948" fmla="*/ 2755275 h 2987879"/>
              <a:gd name="connsiteX3949" fmla="*/ 6179209 w 11978646"/>
              <a:gd name="connsiteY3949" fmla="*/ 2756474 h 2987879"/>
              <a:gd name="connsiteX3950" fmla="*/ 6163385 w 11978646"/>
              <a:gd name="connsiteY3950" fmla="*/ 2757673 h 2987879"/>
              <a:gd name="connsiteX3951" fmla="*/ 6115913 w 11978646"/>
              <a:gd name="connsiteY3951" fmla="*/ 2748081 h 2987879"/>
              <a:gd name="connsiteX3952" fmla="*/ 6092178 w 11978646"/>
              <a:gd name="connsiteY3952" fmla="*/ 2739688 h 2987879"/>
              <a:gd name="connsiteX3953" fmla="*/ 6084266 w 11978646"/>
              <a:gd name="connsiteY3953" fmla="*/ 2739688 h 2987879"/>
              <a:gd name="connsiteX3954" fmla="*/ 6068442 w 11978646"/>
              <a:gd name="connsiteY3954" fmla="*/ 2746882 h 2987879"/>
              <a:gd name="connsiteX3955" fmla="*/ 6084266 w 11978646"/>
              <a:gd name="connsiteY3955" fmla="*/ 2754076 h 2987879"/>
              <a:gd name="connsiteX3956" fmla="*/ 6108002 w 11978646"/>
              <a:gd name="connsiteY3956" fmla="*/ 2756474 h 2987879"/>
              <a:gd name="connsiteX3957" fmla="*/ 6108991 w 11978646"/>
              <a:gd name="connsiteY3957" fmla="*/ 2757223 h 2987879"/>
              <a:gd name="connsiteX3958" fmla="*/ 6114517 w 11978646"/>
              <a:gd name="connsiteY3958" fmla="*/ 2761411 h 2987879"/>
              <a:gd name="connsiteX3959" fmla="*/ 6113935 w 11978646"/>
              <a:gd name="connsiteY3959" fmla="*/ 2761120 h 2987879"/>
              <a:gd name="connsiteX3960" fmla="*/ 6115913 w 11978646"/>
              <a:gd name="connsiteY3960" fmla="*/ 2762469 h 2987879"/>
              <a:gd name="connsiteX3961" fmla="*/ 6114517 w 11978646"/>
              <a:gd name="connsiteY3961" fmla="*/ 2761411 h 2987879"/>
              <a:gd name="connsiteX3962" fmla="*/ 6123825 w 11978646"/>
              <a:gd name="connsiteY3962" fmla="*/ 2766066 h 2987879"/>
              <a:gd name="connsiteX3963" fmla="*/ 6068442 w 11978646"/>
              <a:gd name="connsiteY3963" fmla="*/ 2756474 h 2987879"/>
              <a:gd name="connsiteX3964" fmla="*/ 6092178 w 11978646"/>
              <a:gd name="connsiteY3964" fmla="*/ 2768464 h 2987879"/>
              <a:gd name="connsiteX3965" fmla="*/ 6100090 w 11978646"/>
              <a:gd name="connsiteY3965" fmla="*/ 2776857 h 2987879"/>
              <a:gd name="connsiteX3966" fmla="*/ 6100090 w 11978646"/>
              <a:gd name="connsiteY3966" fmla="*/ 2769663 h 2987879"/>
              <a:gd name="connsiteX3967" fmla="*/ 6092178 w 11978646"/>
              <a:gd name="connsiteY3967" fmla="*/ 2767265 h 2987879"/>
              <a:gd name="connsiteX3968" fmla="*/ 6179209 w 11978646"/>
              <a:gd name="connsiteY3968" fmla="*/ 2790046 h 2987879"/>
              <a:gd name="connsiteX3969" fmla="*/ 6179209 w 11978646"/>
              <a:gd name="connsiteY3969" fmla="*/ 2791245 h 2987879"/>
              <a:gd name="connsiteX3970" fmla="*/ 6202945 w 11978646"/>
              <a:gd name="connsiteY3970" fmla="*/ 2796040 h 2987879"/>
              <a:gd name="connsiteX3971" fmla="*/ 6234592 w 11978646"/>
              <a:gd name="connsiteY3971" fmla="*/ 2788847 h 2987879"/>
              <a:gd name="connsiteX3972" fmla="*/ 6234592 w 11978646"/>
              <a:gd name="connsiteY3972" fmla="*/ 2780454 h 2987879"/>
              <a:gd name="connsiteX3973" fmla="*/ 6218768 w 11978646"/>
              <a:gd name="connsiteY3973" fmla="*/ 2778056 h 2987879"/>
              <a:gd name="connsiteX3974" fmla="*/ 6234592 w 11978646"/>
              <a:gd name="connsiteY3974" fmla="*/ 2776857 h 2987879"/>
              <a:gd name="connsiteX3975" fmla="*/ 6266240 w 11978646"/>
              <a:gd name="connsiteY3975" fmla="*/ 2781653 h 2987879"/>
              <a:gd name="connsiteX3976" fmla="*/ 6266240 w 11978646"/>
              <a:gd name="connsiteY3976" fmla="*/ 2780454 h 2987879"/>
              <a:gd name="connsiteX3977" fmla="*/ 6305799 w 11978646"/>
              <a:gd name="connsiteY3977" fmla="*/ 2784051 h 2987879"/>
              <a:gd name="connsiteX3978" fmla="*/ 6297888 w 11978646"/>
              <a:gd name="connsiteY3978" fmla="*/ 2787648 h 2987879"/>
              <a:gd name="connsiteX3979" fmla="*/ 6266240 w 11978646"/>
              <a:gd name="connsiteY3979" fmla="*/ 2786449 h 2987879"/>
              <a:gd name="connsiteX3980" fmla="*/ 6282064 w 11978646"/>
              <a:gd name="connsiteY3980" fmla="*/ 2788847 h 2987879"/>
              <a:gd name="connsiteX3981" fmla="*/ 6258328 w 11978646"/>
              <a:gd name="connsiteY3981" fmla="*/ 2788847 h 2987879"/>
              <a:gd name="connsiteX3982" fmla="*/ 6250416 w 11978646"/>
              <a:gd name="connsiteY3982" fmla="*/ 2796040 h 2987879"/>
              <a:gd name="connsiteX3983" fmla="*/ 6266240 w 11978646"/>
              <a:gd name="connsiteY3983" fmla="*/ 2800836 h 2987879"/>
              <a:gd name="connsiteX3984" fmla="*/ 6234592 w 11978646"/>
              <a:gd name="connsiteY3984" fmla="*/ 2802035 h 2987879"/>
              <a:gd name="connsiteX3985" fmla="*/ 6274152 w 11978646"/>
              <a:gd name="connsiteY3985" fmla="*/ 2810428 h 2987879"/>
              <a:gd name="connsiteX3986" fmla="*/ 6305799 w 11978646"/>
              <a:gd name="connsiteY3986" fmla="*/ 2810428 h 2987879"/>
              <a:gd name="connsiteX3987" fmla="*/ 6321623 w 11978646"/>
              <a:gd name="connsiteY3987" fmla="*/ 2812826 h 2987879"/>
              <a:gd name="connsiteX3988" fmla="*/ 6313711 w 11978646"/>
              <a:gd name="connsiteY3988" fmla="*/ 2817622 h 2987879"/>
              <a:gd name="connsiteX3989" fmla="*/ 6345359 w 11978646"/>
              <a:gd name="connsiteY3989" fmla="*/ 2822418 h 2987879"/>
              <a:gd name="connsiteX3990" fmla="*/ 6345359 w 11978646"/>
              <a:gd name="connsiteY3990" fmla="*/ 2824816 h 2987879"/>
              <a:gd name="connsiteX3991" fmla="*/ 6289976 w 11978646"/>
              <a:gd name="connsiteY3991" fmla="*/ 2823617 h 2987879"/>
              <a:gd name="connsiteX3992" fmla="*/ 6282064 w 11978646"/>
              <a:gd name="connsiteY3992" fmla="*/ 2820020 h 2987879"/>
              <a:gd name="connsiteX3993" fmla="*/ 6266240 w 11978646"/>
              <a:gd name="connsiteY3993" fmla="*/ 2822418 h 2987879"/>
              <a:gd name="connsiteX3994" fmla="*/ 6242504 w 11978646"/>
              <a:gd name="connsiteY3994" fmla="*/ 2817622 h 2987879"/>
              <a:gd name="connsiteX3995" fmla="*/ 6210856 w 11978646"/>
              <a:gd name="connsiteY3995" fmla="*/ 2818821 h 2987879"/>
              <a:gd name="connsiteX3996" fmla="*/ 6218768 w 11978646"/>
              <a:gd name="connsiteY3996" fmla="*/ 2811627 h 2987879"/>
              <a:gd name="connsiteX3997" fmla="*/ 6195033 w 11978646"/>
              <a:gd name="connsiteY3997" fmla="*/ 2815224 h 2987879"/>
              <a:gd name="connsiteX3998" fmla="*/ 6202945 w 11978646"/>
              <a:gd name="connsiteY3998" fmla="*/ 2803234 h 2987879"/>
              <a:gd name="connsiteX3999" fmla="*/ 6179209 w 11978646"/>
              <a:gd name="connsiteY3999" fmla="*/ 2805632 h 2987879"/>
              <a:gd name="connsiteX4000" fmla="*/ 6195033 w 11978646"/>
              <a:gd name="connsiteY4000" fmla="*/ 2798438 h 2987879"/>
              <a:gd name="connsiteX4001" fmla="*/ 6108002 w 11978646"/>
              <a:gd name="connsiteY4001" fmla="*/ 2784051 h 2987879"/>
              <a:gd name="connsiteX4002" fmla="*/ 6100090 w 11978646"/>
              <a:gd name="connsiteY4002" fmla="*/ 2787648 h 2987879"/>
              <a:gd name="connsiteX4003" fmla="*/ 6123825 w 11978646"/>
              <a:gd name="connsiteY4003" fmla="*/ 2800836 h 2987879"/>
              <a:gd name="connsiteX4004" fmla="*/ 6108002 w 11978646"/>
              <a:gd name="connsiteY4004" fmla="*/ 2809229 h 2987879"/>
              <a:gd name="connsiteX4005" fmla="*/ 6123825 w 11978646"/>
              <a:gd name="connsiteY4005" fmla="*/ 2822418 h 2987879"/>
              <a:gd name="connsiteX4006" fmla="*/ 6139649 w 11978646"/>
              <a:gd name="connsiteY4006" fmla="*/ 2883567 h 2987879"/>
              <a:gd name="connsiteX4007" fmla="*/ 6147561 w 11978646"/>
              <a:gd name="connsiteY4007" fmla="*/ 2891960 h 2987879"/>
              <a:gd name="connsiteX4008" fmla="*/ 6139649 w 11978646"/>
              <a:gd name="connsiteY4008" fmla="*/ 2893159 h 2987879"/>
              <a:gd name="connsiteX4009" fmla="*/ 6108002 w 11978646"/>
              <a:gd name="connsiteY4009" fmla="*/ 2879970 h 2987879"/>
              <a:gd name="connsiteX4010" fmla="*/ 6092178 w 11978646"/>
              <a:gd name="connsiteY4010" fmla="*/ 2943516 h 2987879"/>
              <a:gd name="connsiteX4011" fmla="*/ 6115913 w 11978646"/>
              <a:gd name="connsiteY4011" fmla="*/ 2977088 h 2987879"/>
              <a:gd name="connsiteX4012" fmla="*/ 6108002 w 11978646"/>
              <a:gd name="connsiteY4012" fmla="*/ 2974690 h 2987879"/>
              <a:gd name="connsiteX4013" fmla="*/ 6084266 w 11978646"/>
              <a:gd name="connsiteY4013" fmla="*/ 2977088 h 2987879"/>
              <a:gd name="connsiteX4014" fmla="*/ 6068442 w 11978646"/>
              <a:gd name="connsiteY4014" fmla="*/ 2950710 h 2987879"/>
              <a:gd name="connsiteX4015" fmla="*/ 6028882 w 11978646"/>
              <a:gd name="connsiteY4015" fmla="*/ 2951909 h 2987879"/>
              <a:gd name="connsiteX4016" fmla="*/ 5989323 w 11978646"/>
              <a:gd name="connsiteY4016" fmla="*/ 2951909 h 2987879"/>
              <a:gd name="connsiteX4017" fmla="*/ 5997235 w 11978646"/>
              <a:gd name="connsiteY4017" fmla="*/ 2950710 h 2987879"/>
              <a:gd name="connsiteX4018" fmla="*/ 5981411 w 11978646"/>
              <a:gd name="connsiteY4018" fmla="*/ 2949511 h 2987879"/>
              <a:gd name="connsiteX4019" fmla="*/ 5965587 w 11978646"/>
              <a:gd name="connsiteY4019" fmla="*/ 2951909 h 2987879"/>
              <a:gd name="connsiteX4020" fmla="*/ 5965587 w 11978646"/>
              <a:gd name="connsiteY4020" fmla="*/ 2947113 h 2987879"/>
              <a:gd name="connsiteX4021" fmla="*/ 5981411 w 11978646"/>
              <a:gd name="connsiteY4021" fmla="*/ 2943516 h 2987879"/>
              <a:gd name="connsiteX4022" fmla="*/ 5957675 w 11978646"/>
              <a:gd name="connsiteY4022" fmla="*/ 2938720 h 2987879"/>
              <a:gd name="connsiteX4023" fmla="*/ 5965587 w 11978646"/>
              <a:gd name="connsiteY4023" fmla="*/ 2931526 h 2987879"/>
              <a:gd name="connsiteX4024" fmla="*/ 5933939 w 11978646"/>
              <a:gd name="connsiteY4024" fmla="*/ 2925531 h 2987879"/>
              <a:gd name="connsiteX4025" fmla="*/ 5949764 w 11978646"/>
              <a:gd name="connsiteY4025" fmla="*/ 2926730 h 2987879"/>
              <a:gd name="connsiteX4026" fmla="*/ 5933939 w 11978646"/>
              <a:gd name="connsiteY4026" fmla="*/ 2915939 h 2987879"/>
              <a:gd name="connsiteX4027" fmla="*/ 5902292 w 11978646"/>
              <a:gd name="connsiteY4027" fmla="*/ 2902750 h 2987879"/>
              <a:gd name="connsiteX4028" fmla="*/ 5910204 w 11978646"/>
              <a:gd name="connsiteY4028" fmla="*/ 2900352 h 2987879"/>
              <a:gd name="connsiteX4029" fmla="*/ 5910204 w 11978646"/>
              <a:gd name="connsiteY4029" fmla="*/ 2896756 h 2987879"/>
              <a:gd name="connsiteX4030" fmla="*/ 5886468 w 11978646"/>
              <a:gd name="connsiteY4030" fmla="*/ 2897954 h 2987879"/>
              <a:gd name="connsiteX4031" fmla="*/ 5870644 w 11978646"/>
              <a:gd name="connsiteY4031" fmla="*/ 2891960 h 2987879"/>
              <a:gd name="connsiteX4032" fmla="*/ 5846908 w 11978646"/>
              <a:gd name="connsiteY4032" fmla="*/ 2873975 h 2987879"/>
              <a:gd name="connsiteX4033" fmla="*/ 5823172 w 11978646"/>
              <a:gd name="connsiteY4033" fmla="*/ 2866781 h 2987879"/>
              <a:gd name="connsiteX4034" fmla="*/ 5831085 w 11978646"/>
              <a:gd name="connsiteY4034" fmla="*/ 2863184 h 2987879"/>
              <a:gd name="connsiteX4035" fmla="*/ 5831085 w 11978646"/>
              <a:gd name="connsiteY4035" fmla="*/ 2855990 h 2987879"/>
              <a:gd name="connsiteX4036" fmla="*/ 5862732 w 11978646"/>
              <a:gd name="connsiteY4036" fmla="*/ 2853592 h 2987879"/>
              <a:gd name="connsiteX4037" fmla="*/ 5807349 w 11978646"/>
              <a:gd name="connsiteY4037" fmla="*/ 2848796 h 2987879"/>
              <a:gd name="connsiteX4038" fmla="*/ 5775701 w 11978646"/>
              <a:gd name="connsiteY4038" fmla="*/ 2841602 h 2987879"/>
              <a:gd name="connsiteX4039" fmla="*/ 5783613 w 11978646"/>
              <a:gd name="connsiteY4039" fmla="*/ 2841602 h 2987879"/>
              <a:gd name="connsiteX4040" fmla="*/ 5751965 w 11978646"/>
              <a:gd name="connsiteY4040" fmla="*/ 2830811 h 2987879"/>
              <a:gd name="connsiteX4041" fmla="*/ 5744053 w 11978646"/>
              <a:gd name="connsiteY4041" fmla="*/ 2828413 h 2987879"/>
              <a:gd name="connsiteX4042" fmla="*/ 5728229 w 11978646"/>
              <a:gd name="connsiteY4042" fmla="*/ 2833209 h 2987879"/>
              <a:gd name="connsiteX4043" fmla="*/ 5783613 w 11978646"/>
              <a:gd name="connsiteY4043" fmla="*/ 2871577 h 2987879"/>
              <a:gd name="connsiteX4044" fmla="*/ 5799437 w 11978646"/>
              <a:gd name="connsiteY4044" fmla="*/ 2884766 h 2987879"/>
              <a:gd name="connsiteX4045" fmla="*/ 5791525 w 11978646"/>
              <a:gd name="connsiteY4045" fmla="*/ 2907546 h 2987879"/>
              <a:gd name="connsiteX4046" fmla="*/ 5799437 w 11978646"/>
              <a:gd name="connsiteY4046" fmla="*/ 2911143 h 2987879"/>
              <a:gd name="connsiteX4047" fmla="*/ 5783613 w 11978646"/>
              <a:gd name="connsiteY4047" fmla="*/ 2918337 h 2987879"/>
              <a:gd name="connsiteX4048" fmla="*/ 5759877 w 11978646"/>
              <a:gd name="connsiteY4048" fmla="*/ 2918337 h 2987879"/>
              <a:gd name="connsiteX4049" fmla="*/ 5736141 w 11978646"/>
              <a:gd name="connsiteY4049" fmla="*/ 2909944 h 2987879"/>
              <a:gd name="connsiteX4050" fmla="*/ 5736141 w 11978646"/>
              <a:gd name="connsiteY4050" fmla="*/ 2897954 h 2987879"/>
              <a:gd name="connsiteX4051" fmla="*/ 5744053 w 11978646"/>
              <a:gd name="connsiteY4051" fmla="*/ 2897954 h 2987879"/>
              <a:gd name="connsiteX4052" fmla="*/ 5712406 w 11978646"/>
              <a:gd name="connsiteY4052" fmla="*/ 2879970 h 2987879"/>
              <a:gd name="connsiteX4053" fmla="*/ 5728229 w 11978646"/>
              <a:gd name="connsiteY4053" fmla="*/ 2871577 h 2987879"/>
              <a:gd name="connsiteX4054" fmla="*/ 5712406 w 11978646"/>
              <a:gd name="connsiteY4054" fmla="*/ 2857189 h 2987879"/>
              <a:gd name="connsiteX4055" fmla="*/ 5712406 w 11978646"/>
              <a:gd name="connsiteY4055" fmla="*/ 2858388 h 2987879"/>
              <a:gd name="connsiteX4056" fmla="*/ 5672846 w 11978646"/>
              <a:gd name="connsiteY4056" fmla="*/ 2853592 h 2987879"/>
              <a:gd name="connsiteX4057" fmla="*/ 5688670 w 11978646"/>
              <a:gd name="connsiteY4057" fmla="*/ 2851194 h 2987879"/>
              <a:gd name="connsiteX4058" fmla="*/ 5680758 w 11978646"/>
              <a:gd name="connsiteY4058" fmla="*/ 2847597 h 2987879"/>
              <a:gd name="connsiteX4059" fmla="*/ 5657022 w 11978646"/>
              <a:gd name="connsiteY4059" fmla="*/ 2845199 h 2987879"/>
              <a:gd name="connsiteX4060" fmla="*/ 5680758 w 11978646"/>
              <a:gd name="connsiteY4060" fmla="*/ 2871577 h 2987879"/>
              <a:gd name="connsiteX4061" fmla="*/ 5672846 w 11978646"/>
              <a:gd name="connsiteY4061" fmla="*/ 2870378 h 2987879"/>
              <a:gd name="connsiteX4062" fmla="*/ 5657022 w 11978646"/>
              <a:gd name="connsiteY4062" fmla="*/ 2871577 h 2987879"/>
              <a:gd name="connsiteX4063" fmla="*/ 5672846 w 11978646"/>
              <a:gd name="connsiteY4063" fmla="*/ 2867980 h 2987879"/>
              <a:gd name="connsiteX4064" fmla="*/ 5633286 w 11978646"/>
              <a:gd name="connsiteY4064" fmla="*/ 2863184 h 2987879"/>
              <a:gd name="connsiteX4065" fmla="*/ 5585815 w 11978646"/>
              <a:gd name="connsiteY4065" fmla="*/ 2867980 h 2987879"/>
              <a:gd name="connsiteX4066" fmla="*/ 5593727 w 11978646"/>
              <a:gd name="connsiteY4066" fmla="*/ 2879970 h 2987879"/>
              <a:gd name="connsiteX4067" fmla="*/ 5609551 w 11978646"/>
              <a:gd name="connsiteY4067" fmla="*/ 2881169 h 2987879"/>
              <a:gd name="connsiteX4068" fmla="*/ 5617462 w 11978646"/>
              <a:gd name="connsiteY4068" fmla="*/ 2889562 h 2987879"/>
              <a:gd name="connsiteX4069" fmla="*/ 5625375 w 11978646"/>
              <a:gd name="connsiteY4069" fmla="*/ 2889562 h 2987879"/>
              <a:gd name="connsiteX4070" fmla="*/ 5609551 w 11978646"/>
              <a:gd name="connsiteY4070" fmla="*/ 2890761 h 2987879"/>
              <a:gd name="connsiteX4071" fmla="*/ 5609551 w 11978646"/>
              <a:gd name="connsiteY4071" fmla="*/ 2896756 h 2987879"/>
              <a:gd name="connsiteX4072" fmla="*/ 5585815 w 11978646"/>
              <a:gd name="connsiteY4072" fmla="*/ 2896756 h 2987879"/>
              <a:gd name="connsiteX4073" fmla="*/ 5569991 w 11978646"/>
              <a:gd name="connsiteY4073" fmla="*/ 2878771 h 2987879"/>
              <a:gd name="connsiteX4074" fmla="*/ 5530431 w 11978646"/>
              <a:gd name="connsiteY4074" fmla="*/ 2869179 h 2987879"/>
              <a:gd name="connsiteX4075" fmla="*/ 5530431 w 11978646"/>
              <a:gd name="connsiteY4075" fmla="*/ 2859587 h 2987879"/>
              <a:gd name="connsiteX4076" fmla="*/ 5569991 w 11978646"/>
              <a:gd name="connsiteY4076" fmla="*/ 2858388 h 2987879"/>
              <a:gd name="connsiteX4077" fmla="*/ 5530431 w 11978646"/>
              <a:gd name="connsiteY4077" fmla="*/ 2845199 h 2987879"/>
              <a:gd name="connsiteX4078" fmla="*/ 5530431 w 11978646"/>
              <a:gd name="connsiteY4078" fmla="*/ 2834408 h 2987879"/>
              <a:gd name="connsiteX4079" fmla="*/ 5482960 w 11978646"/>
              <a:gd name="connsiteY4079" fmla="*/ 2822418 h 2987879"/>
              <a:gd name="connsiteX4080" fmla="*/ 5475048 w 11978646"/>
              <a:gd name="connsiteY4080" fmla="*/ 2820020 h 2987879"/>
              <a:gd name="connsiteX4081" fmla="*/ 5490872 w 11978646"/>
              <a:gd name="connsiteY4081" fmla="*/ 2822418 h 2987879"/>
              <a:gd name="connsiteX4082" fmla="*/ 5546255 w 11978646"/>
              <a:gd name="connsiteY4082" fmla="*/ 2817622 h 2987879"/>
              <a:gd name="connsiteX4083" fmla="*/ 5546255 w 11978646"/>
              <a:gd name="connsiteY4083" fmla="*/ 2826015 h 2987879"/>
              <a:gd name="connsiteX4084" fmla="*/ 5569991 w 11978646"/>
              <a:gd name="connsiteY4084" fmla="*/ 2821219 h 2987879"/>
              <a:gd name="connsiteX4085" fmla="*/ 5562079 w 11978646"/>
              <a:gd name="connsiteY4085" fmla="*/ 2810428 h 2987879"/>
              <a:gd name="connsiteX4086" fmla="*/ 5601639 w 11978646"/>
              <a:gd name="connsiteY4086" fmla="*/ 2805632 h 2987879"/>
              <a:gd name="connsiteX4087" fmla="*/ 5546255 w 11978646"/>
              <a:gd name="connsiteY4087" fmla="*/ 2800836 h 2987879"/>
              <a:gd name="connsiteX4088" fmla="*/ 5522519 w 11978646"/>
              <a:gd name="connsiteY4088" fmla="*/ 2782852 h 2987879"/>
              <a:gd name="connsiteX4089" fmla="*/ 5514608 w 11978646"/>
              <a:gd name="connsiteY4089" fmla="*/ 2776857 h 2987879"/>
              <a:gd name="connsiteX4090" fmla="*/ 5498784 w 11978646"/>
              <a:gd name="connsiteY4090" fmla="*/ 2766066 h 2987879"/>
              <a:gd name="connsiteX4091" fmla="*/ 5506696 w 11978646"/>
              <a:gd name="connsiteY4091" fmla="*/ 2757673 h 2987879"/>
              <a:gd name="connsiteX4092" fmla="*/ 5522519 w 11978646"/>
              <a:gd name="connsiteY4092" fmla="*/ 2756474 h 2987879"/>
              <a:gd name="connsiteX4093" fmla="*/ 5475048 w 11978646"/>
              <a:gd name="connsiteY4093" fmla="*/ 2744484 h 2987879"/>
              <a:gd name="connsiteX4094" fmla="*/ 5498784 w 11978646"/>
              <a:gd name="connsiteY4094" fmla="*/ 2740887 h 2987879"/>
              <a:gd name="connsiteX4095" fmla="*/ 5451312 w 11978646"/>
              <a:gd name="connsiteY4095" fmla="*/ 2736091 h 2987879"/>
              <a:gd name="connsiteX4096" fmla="*/ 5475048 w 11978646"/>
              <a:gd name="connsiteY4096" fmla="*/ 2734892 h 2987879"/>
              <a:gd name="connsiteX4097" fmla="*/ 5451312 w 11978646"/>
              <a:gd name="connsiteY4097" fmla="*/ 2725300 h 2987879"/>
              <a:gd name="connsiteX4098" fmla="*/ 5451312 w 11978646"/>
              <a:gd name="connsiteY4098" fmla="*/ 2731295 h 2987879"/>
              <a:gd name="connsiteX4099" fmla="*/ 5419665 w 11978646"/>
              <a:gd name="connsiteY4099" fmla="*/ 2734892 h 2987879"/>
              <a:gd name="connsiteX4100" fmla="*/ 5403841 w 11978646"/>
              <a:gd name="connsiteY4100" fmla="*/ 2730096 h 2987879"/>
              <a:gd name="connsiteX4101" fmla="*/ 5388017 w 11978646"/>
              <a:gd name="connsiteY4101" fmla="*/ 2740887 h 2987879"/>
              <a:gd name="connsiteX4102" fmla="*/ 5388017 w 11978646"/>
              <a:gd name="connsiteY4102" fmla="*/ 2746882 h 2987879"/>
              <a:gd name="connsiteX4103" fmla="*/ 5427576 w 11978646"/>
              <a:gd name="connsiteY4103" fmla="*/ 2754076 h 2987879"/>
              <a:gd name="connsiteX4104" fmla="*/ 5451312 w 11978646"/>
              <a:gd name="connsiteY4104" fmla="*/ 2775658 h 2987879"/>
              <a:gd name="connsiteX4105" fmla="*/ 5459224 w 11978646"/>
              <a:gd name="connsiteY4105" fmla="*/ 2776857 h 2987879"/>
              <a:gd name="connsiteX4106" fmla="*/ 5451312 w 11978646"/>
              <a:gd name="connsiteY4106" fmla="*/ 2778056 h 2987879"/>
              <a:gd name="connsiteX4107" fmla="*/ 5411753 w 11978646"/>
              <a:gd name="connsiteY4107" fmla="*/ 2758872 h 2987879"/>
              <a:gd name="connsiteX4108" fmla="*/ 5388017 w 11978646"/>
              <a:gd name="connsiteY4108" fmla="*/ 2756474 h 2987879"/>
              <a:gd name="connsiteX4109" fmla="*/ 5380105 w 11978646"/>
              <a:gd name="connsiteY4109" fmla="*/ 2758872 h 2987879"/>
              <a:gd name="connsiteX4110" fmla="*/ 5380105 w 11978646"/>
              <a:gd name="connsiteY4110" fmla="*/ 2757673 h 2987879"/>
              <a:gd name="connsiteX4111" fmla="*/ 5356369 w 11978646"/>
              <a:gd name="connsiteY4111" fmla="*/ 2757673 h 2987879"/>
              <a:gd name="connsiteX4112" fmla="*/ 5348457 w 11978646"/>
              <a:gd name="connsiteY4112" fmla="*/ 2760071 h 2987879"/>
              <a:gd name="connsiteX4113" fmla="*/ 5364281 w 11978646"/>
              <a:gd name="connsiteY4113" fmla="*/ 2761270 h 2987879"/>
              <a:gd name="connsiteX4114" fmla="*/ 5348457 w 11978646"/>
              <a:gd name="connsiteY4114" fmla="*/ 2762469 h 2987879"/>
              <a:gd name="connsiteX4115" fmla="*/ 5340545 w 11978646"/>
              <a:gd name="connsiteY4115" fmla="*/ 2797239 h 2987879"/>
              <a:gd name="connsiteX4116" fmla="*/ 5332633 w 11978646"/>
              <a:gd name="connsiteY4116" fmla="*/ 2800836 h 2987879"/>
              <a:gd name="connsiteX4117" fmla="*/ 5316810 w 11978646"/>
              <a:gd name="connsiteY4117" fmla="*/ 2792444 h 2987879"/>
              <a:gd name="connsiteX4118" fmla="*/ 5308898 w 11978646"/>
              <a:gd name="connsiteY4118" fmla="*/ 2788847 h 2987879"/>
              <a:gd name="connsiteX4119" fmla="*/ 5285162 w 11978646"/>
              <a:gd name="connsiteY4119" fmla="*/ 2792444 h 2987879"/>
              <a:gd name="connsiteX4120" fmla="*/ 5332633 w 11978646"/>
              <a:gd name="connsiteY4120" fmla="*/ 2810428 h 2987879"/>
              <a:gd name="connsiteX4121" fmla="*/ 5324721 w 11978646"/>
              <a:gd name="connsiteY4121" fmla="*/ 2821219 h 2987879"/>
              <a:gd name="connsiteX4122" fmla="*/ 5364281 w 11978646"/>
              <a:gd name="connsiteY4122" fmla="*/ 2845199 h 2987879"/>
              <a:gd name="connsiteX4123" fmla="*/ 5380105 w 11978646"/>
              <a:gd name="connsiteY4123" fmla="*/ 2864383 h 2987879"/>
              <a:gd name="connsiteX4124" fmla="*/ 5419665 w 11978646"/>
              <a:gd name="connsiteY4124" fmla="*/ 2896756 h 2987879"/>
              <a:gd name="connsiteX4125" fmla="*/ 5388017 w 11978646"/>
              <a:gd name="connsiteY4125" fmla="*/ 2912342 h 2987879"/>
              <a:gd name="connsiteX4126" fmla="*/ 5364281 w 11978646"/>
              <a:gd name="connsiteY4126" fmla="*/ 2921934 h 2987879"/>
              <a:gd name="connsiteX4127" fmla="*/ 5364281 w 11978646"/>
              <a:gd name="connsiteY4127" fmla="*/ 2924332 h 2987879"/>
              <a:gd name="connsiteX4128" fmla="*/ 5356369 w 11978646"/>
              <a:gd name="connsiteY4128" fmla="*/ 2926730 h 2987879"/>
              <a:gd name="connsiteX4129" fmla="*/ 5388017 w 11978646"/>
              <a:gd name="connsiteY4129" fmla="*/ 2929128 h 2987879"/>
              <a:gd name="connsiteX4130" fmla="*/ 5403841 w 11978646"/>
              <a:gd name="connsiteY4130" fmla="*/ 2935123 h 2987879"/>
              <a:gd name="connsiteX4131" fmla="*/ 5388017 w 11978646"/>
              <a:gd name="connsiteY4131" fmla="*/ 2941118 h 2987879"/>
              <a:gd name="connsiteX4132" fmla="*/ 5411753 w 11978646"/>
              <a:gd name="connsiteY4132" fmla="*/ 2949511 h 2987879"/>
              <a:gd name="connsiteX4133" fmla="*/ 5395929 w 11978646"/>
              <a:gd name="connsiteY4133" fmla="*/ 2951909 h 2987879"/>
              <a:gd name="connsiteX4134" fmla="*/ 5435488 w 11978646"/>
              <a:gd name="connsiteY4134" fmla="*/ 2978287 h 2987879"/>
              <a:gd name="connsiteX4135" fmla="*/ 5427576 w 11978646"/>
              <a:gd name="connsiteY4135" fmla="*/ 2983083 h 2987879"/>
              <a:gd name="connsiteX4136" fmla="*/ 5403841 w 11978646"/>
              <a:gd name="connsiteY4136" fmla="*/ 2979486 h 2987879"/>
              <a:gd name="connsiteX4137" fmla="*/ 5388017 w 11978646"/>
              <a:gd name="connsiteY4137" fmla="*/ 2987879 h 2987879"/>
              <a:gd name="connsiteX4138" fmla="*/ 5356369 w 11978646"/>
              <a:gd name="connsiteY4138" fmla="*/ 2983083 h 2987879"/>
              <a:gd name="connsiteX4139" fmla="*/ 5356369 w 11978646"/>
              <a:gd name="connsiteY4139" fmla="*/ 2969894 h 2987879"/>
              <a:gd name="connsiteX4140" fmla="*/ 5356369 w 11978646"/>
              <a:gd name="connsiteY4140" fmla="*/ 2960302 h 2987879"/>
              <a:gd name="connsiteX4141" fmla="*/ 5324721 w 11978646"/>
              <a:gd name="connsiteY4141" fmla="*/ 2960302 h 2987879"/>
              <a:gd name="connsiteX4142" fmla="*/ 5324721 w 11978646"/>
              <a:gd name="connsiteY4142" fmla="*/ 2950710 h 2987879"/>
              <a:gd name="connsiteX4143" fmla="*/ 5285162 w 11978646"/>
              <a:gd name="connsiteY4143" fmla="*/ 2938720 h 2987879"/>
              <a:gd name="connsiteX4144" fmla="*/ 5229778 w 11978646"/>
              <a:gd name="connsiteY4144" fmla="*/ 2917138 h 2987879"/>
              <a:gd name="connsiteX4145" fmla="*/ 5237691 w 11978646"/>
              <a:gd name="connsiteY4145" fmla="*/ 2913541 h 2987879"/>
              <a:gd name="connsiteX4146" fmla="*/ 5237691 w 11978646"/>
              <a:gd name="connsiteY4146" fmla="*/ 2912342 h 2987879"/>
              <a:gd name="connsiteX4147" fmla="*/ 5213955 w 11978646"/>
              <a:gd name="connsiteY4147" fmla="*/ 2911143 h 2987879"/>
              <a:gd name="connsiteX4148" fmla="*/ 5229778 w 11978646"/>
              <a:gd name="connsiteY4148" fmla="*/ 2905148 h 2987879"/>
              <a:gd name="connsiteX4149" fmla="*/ 5213955 w 11978646"/>
              <a:gd name="connsiteY4149" fmla="*/ 2902750 h 2987879"/>
              <a:gd name="connsiteX4150" fmla="*/ 5198131 w 11978646"/>
              <a:gd name="connsiteY4150" fmla="*/ 2906347 h 2987879"/>
              <a:gd name="connsiteX4151" fmla="*/ 5182307 w 11978646"/>
              <a:gd name="connsiteY4151" fmla="*/ 2889562 h 2987879"/>
              <a:gd name="connsiteX4152" fmla="*/ 5134835 w 11978646"/>
              <a:gd name="connsiteY4152" fmla="*/ 2881169 h 2987879"/>
              <a:gd name="connsiteX4153" fmla="*/ 5087364 w 11978646"/>
              <a:gd name="connsiteY4153" fmla="*/ 2860786 h 2987879"/>
              <a:gd name="connsiteX4154" fmla="*/ 5103188 w 11978646"/>
              <a:gd name="connsiteY4154" fmla="*/ 2858388 h 2987879"/>
              <a:gd name="connsiteX4155" fmla="*/ 5087364 w 11978646"/>
              <a:gd name="connsiteY4155" fmla="*/ 2858388 h 2987879"/>
              <a:gd name="connsiteX4156" fmla="*/ 5119012 w 11978646"/>
              <a:gd name="connsiteY4156" fmla="*/ 2854791 h 2987879"/>
              <a:gd name="connsiteX4157" fmla="*/ 5079452 w 11978646"/>
              <a:gd name="connsiteY4157" fmla="*/ 2847597 h 2987879"/>
              <a:gd name="connsiteX4158" fmla="*/ 5087364 w 11978646"/>
              <a:gd name="connsiteY4158" fmla="*/ 2845199 h 2987879"/>
              <a:gd name="connsiteX4159" fmla="*/ 5063628 w 11978646"/>
              <a:gd name="connsiteY4159" fmla="*/ 2844000 h 2987879"/>
              <a:gd name="connsiteX4160" fmla="*/ 5016157 w 11978646"/>
              <a:gd name="connsiteY4160" fmla="*/ 2845199 h 2987879"/>
              <a:gd name="connsiteX4161" fmla="*/ 5008245 w 11978646"/>
              <a:gd name="connsiteY4161" fmla="*/ 2845199 h 2987879"/>
              <a:gd name="connsiteX4162" fmla="*/ 5016157 w 11978646"/>
              <a:gd name="connsiteY4162" fmla="*/ 2834408 h 2987879"/>
              <a:gd name="connsiteX4163" fmla="*/ 4984509 w 11978646"/>
              <a:gd name="connsiteY4163" fmla="*/ 2841602 h 2987879"/>
              <a:gd name="connsiteX4164" fmla="*/ 4984509 w 11978646"/>
              <a:gd name="connsiteY4164" fmla="*/ 2848796 h 2987879"/>
              <a:gd name="connsiteX4165" fmla="*/ 4992421 w 11978646"/>
              <a:gd name="connsiteY4165" fmla="*/ 2849995 h 2987879"/>
              <a:gd name="connsiteX4166" fmla="*/ 5000333 w 11978646"/>
              <a:gd name="connsiteY4166" fmla="*/ 2851194 h 2987879"/>
              <a:gd name="connsiteX4167" fmla="*/ 5039892 w 11978646"/>
              <a:gd name="connsiteY4167" fmla="*/ 2863184 h 2987879"/>
              <a:gd name="connsiteX4168" fmla="*/ 5031980 w 11978646"/>
              <a:gd name="connsiteY4168" fmla="*/ 2867980 h 2987879"/>
              <a:gd name="connsiteX4169" fmla="*/ 5055717 w 11978646"/>
              <a:gd name="connsiteY4169" fmla="*/ 2869179 h 2987879"/>
              <a:gd name="connsiteX4170" fmla="*/ 5039892 w 11978646"/>
              <a:gd name="connsiteY4170" fmla="*/ 2876373 h 2987879"/>
              <a:gd name="connsiteX4171" fmla="*/ 5055717 w 11978646"/>
              <a:gd name="connsiteY4171" fmla="*/ 2884766 h 2987879"/>
              <a:gd name="connsiteX4172" fmla="*/ 5055717 w 11978646"/>
              <a:gd name="connsiteY4172" fmla="*/ 2889562 h 2987879"/>
              <a:gd name="connsiteX4173" fmla="*/ 5024069 w 11978646"/>
              <a:gd name="connsiteY4173" fmla="*/ 2889562 h 2987879"/>
              <a:gd name="connsiteX4174" fmla="*/ 4992421 w 11978646"/>
              <a:gd name="connsiteY4174" fmla="*/ 2884766 h 2987879"/>
              <a:gd name="connsiteX4175" fmla="*/ 4992421 w 11978646"/>
              <a:gd name="connsiteY4175" fmla="*/ 2871577 h 2987879"/>
              <a:gd name="connsiteX4176" fmla="*/ 4960773 w 11978646"/>
              <a:gd name="connsiteY4176" fmla="*/ 2864383 h 2987879"/>
              <a:gd name="connsiteX4177" fmla="*/ 4937037 w 11978646"/>
              <a:gd name="connsiteY4177" fmla="*/ 2858388 h 2987879"/>
              <a:gd name="connsiteX4178" fmla="*/ 4952861 w 11978646"/>
              <a:gd name="connsiteY4178" fmla="*/ 2857189 h 2987879"/>
              <a:gd name="connsiteX4179" fmla="*/ 4960773 w 11978646"/>
              <a:gd name="connsiteY4179" fmla="*/ 2848796 h 2987879"/>
              <a:gd name="connsiteX4180" fmla="*/ 4960773 w 11978646"/>
              <a:gd name="connsiteY4180" fmla="*/ 2845199 h 2987879"/>
              <a:gd name="connsiteX4181" fmla="*/ 4944949 w 11978646"/>
              <a:gd name="connsiteY4181" fmla="*/ 2844000 h 2987879"/>
              <a:gd name="connsiteX4182" fmla="*/ 4913302 w 11978646"/>
              <a:gd name="connsiteY4182" fmla="*/ 2848796 h 2987879"/>
              <a:gd name="connsiteX4183" fmla="*/ 4889566 w 11978646"/>
              <a:gd name="connsiteY4183" fmla="*/ 2845199 h 2987879"/>
              <a:gd name="connsiteX4184" fmla="*/ 4897478 w 11978646"/>
              <a:gd name="connsiteY4184" fmla="*/ 2834408 h 2987879"/>
              <a:gd name="connsiteX4185" fmla="*/ 4865830 w 11978646"/>
              <a:gd name="connsiteY4185" fmla="*/ 2827214 h 2987879"/>
              <a:gd name="connsiteX4186" fmla="*/ 4850007 w 11978646"/>
              <a:gd name="connsiteY4186" fmla="*/ 2820020 h 2987879"/>
              <a:gd name="connsiteX4187" fmla="*/ 4834182 w 11978646"/>
              <a:gd name="connsiteY4187" fmla="*/ 2820020 h 2987879"/>
              <a:gd name="connsiteX4188" fmla="*/ 4842094 w 11978646"/>
              <a:gd name="connsiteY4188" fmla="*/ 2830811 h 2987879"/>
              <a:gd name="connsiteX4189" fmla="*/ 4810447 w 11978646"/>
              <a:gd name="connsiteY4189" fmla="*/ 2822418 h 2987879"/>
              <a:gd name="connsiteX4190" fmla="*/ 4794623 w 11978646"/>
              <a:gd name="connsiteY4190" fmla="*/ 2824816 h 2987879"/>
              <a:gd name="connsiteX4191" fmla="*/ 4802535 w 11978646"/>
              <a:gd name="connsiteY4191" fmla="*/ 2828413 h 2987879"/>
              <a:gd name="connsiteX4192" fmla="*/ 4778799 w 11978646"/>
              <a:gd name="connsiteY4192" fmla="*/ 2834408 h 2987879"/>
              <a:gd name="connsiteX4193" fmla="*/ 4778799 w 11978646"/>
              <a:gd name="connsiteY4193" fmla="*/ 2828413 h 2987879"/>
              <a:gd name="connsiteX4194" fmla="*/ 4762975 w 11978646"/>
              <a:gd name="connsiteY4194" fmla="*/ 2828413 h 2987879"/>
              <a:gd name="connsiteX4195" fmla="*/ 4755063 w 11978646"/>
              <a:gd name="connsiteY4195" fmla="*/ 2830811 h 2987879"/>
              <a:gd name="connsiteX4196" fmla="*/ 4770887 w 11978646"/>
              <a:gd name="connsiteY4196" fmla="*/ 2824816 h 2987879"/>
              <a:gd name="connsiteX4197" fmla="*/ 4762975 w 11978646"/>
              <a:gd name="connsiteY4197" fmla="*/ 2822418 h 2987879"/>
              <a:gd name="connsiteX4198" fmla="*/ 4802535 w 11978646"/>
              <a:gd name="connsiteY4198" fmla="*/ 2817622 h 2987879"/>
              <a:gd name="connsiteX4199" fmla="*/ 4810447 w 11978646"/>
              <a:gd name="connsiteY4199" fmla="*/ 2815224 h 2987879"/>
              <a:gd name="connsiteX4200" fmla="*/ 4818359 w 11978646"/>
              <a:gd name="connsiteY4200" fmla="*/ 2816423 h 2987879"/>
              <a:gd name="connsiteX4201" fmla="*/ 4850007 w 11978646"/>
              <a:gd name="connsiteY4201" fmla="*/ 2817622 h 2987879"/>
              <a:gd name="connsiteX4202" fmla="*/ 4842094 w 11978646"/>
              <a:gd name="connsiteY4202" fmla="*/ 2805632 h 2987879"/>
              <a:gd name="connsiteX4203" fmla="*/ 4834182 w 11978646"/>
              <a:gd name="connsiteY4203" fmla="*/ 2805632 h 2987879"/>
              <a:gd name="connsiteX4204" fmla="*/ 4818359 w 11978646"/>
              <a:gd name="connsiteY4204" fmla="*/ 2790046 h 2987879"/>
              <a:gd name="connsiteX4205" fmla="*/ 4786711 w 11978646"/>
              <a:gd name="connsiteY4205" fmla="*/ 2784051 h 2987879"/>
              <a:gd name="connsiteX4206" fmla="*/ 4778799 w 11978646"/>
              <a:gd name="connsiteY4206" fmla="*/ 2784051 h 2987879"/>
              <a:gd name="connsiteX4207" fmla="*/ 4794623 w 11978646"/>
              <a:gd name="connsiteY4207" fmla="*/ 2782852 h 2987879"/>
              <a:gd name="connsiteX4208" fmla="*/ 4762975 w 11978646"/>
              <a:gd name="connsiteY4208" fmla="*/ 2778056 h 2987879"/>
              <a:gd name="connsiteX4209" fmla="*/ 4731328 w 11978646"/>
              <a:gd name="connsiteY4209" fmla="*/ 2774459 h 2987879"/>
              <a:gd name="connsiteX4210" fmla="*/ 4739239 w 11978646"/>
              <a:gd name="connsiteY4210" fmla="*/ 2786449 h 2987879"/>
              <a:gd name="connsiteX4211" fmla="*/ 4723416 w 11978646"/>
              <a:gd name="connsiteY4211" fmla="*/ 2782852 h 2987879"/>
              <a:gd name="connsiteX4212" fmla="*/ 4668033 w 11978646"/>
              <a:gd name="connsiteY4212" fmla="*/ 2792444 h 2987879"/>
              <a:gd name="connsiteX4213" fmla="*/ 4683856 w 11978646"/>
              <a:gd name="connsiteY4213" fmla="*/ 2794841 h 2987879"/>
              <a:gd name="connsiteX4214" fmla="*/ 4668033 w 11978646"/>
              <a:gd name="connsiteY4214" fmla="*/ 2797239 h 2987879"/>
              <a:gd name="connsiteX4215" fmla="*/ 4683856 w 11978646"/>
              <a:gd name="connsiteY4215" fmla="*/ 2798438 h 2987879"/>
              <a:gd name="connsiteX4216" fmla="*/ 4683856 w 11978646"/>
              <a:gd name="connsiteY4216" fmla="*/ 2808030 h 2987879"/>
              <a:gd name="connsiteX4217" fmla="*/ 4668033 w 11978646"/>
              <a:gd name="connsiteY4217" fmla="*/ 2806831 h 2987879"/>
              <a:gd name="connsiteX4218" fmla="*/ 4675944 w 11978646"/>
              <a:gd name="connsiteY4218" fmla="*/ 2815224 h 2987879"/>
              <a:gd name="connsiteX4219" fmla="*/ 4699680 w 11978646"/>
              <a:gd name="connsiteY4219" fmla="*/ 2811627 h 2987879"/>
              <a:gd name="connsiteX4220" fmla="*/ 4683856 w 11978646"/>
              <a:gd name="connsiteY4220" fmla="*/ 2816423 h 2987879"/>
              <a:gd name="connsiteX4221" fmla="*/ 4675944 w 11978646"/>
              <a:gd name="connsiteY4221" fmla="*/ 2817622 h 2987879"/>
              <a:gd name="connsiteX4222" fmla="*/ 4683856 w 11978646"/>
              <a:gd name="connsiteY4222" fmla="*/ 2818821 h 2987879"/>
              <a:gd name="connsiteX4223" fmla="*/ 4691768 w 11978646"/>
              <a:gd name="connsiteY4223" fmla="*/ 2822418 h 2987879"/>
              <a:gd name="connsiteX4224" fmla="*/ 4660120 w 11978646"/>
              <a:gd name="connsiteY4224" fmla="*/ 2828413 h 2987879"/>
              <a:gd name="connsiteX4225" fmla="*/ 4660120 w 11978646"/>
              <a:gd name="connsiteY4225" fmla="*/ 2832010 h 2987879"/>
              <a:gd name="connsiteX4226" fmla="*/ 4683856 w 11978646"/>
              <a:gd name="connsiteY4226" fmla="*/ 2832010 h 2987879"/>
              <a:gd name="connsiteX4227" fmla="*/ 4668033 w 11978646"/>
              <a:gd name="connsiteY4227" fmla="*/ 2834408 h 2987879"/>
              <a:gd name="connsiteX4228" fmla="*/ 4699680 w 11978646"/>
              <a:gd name="connsiteY4228" fmla="*/ 2839204 h 2987879"/>
              <a:gd name="connsiteX4229" fmla="*/ 4723416 w 11978646"/>
              <a:gd name="connsiteY4229" fmla="*/ 2838005 h 2987879"/>
              <a:gd name="connsiteX4230" fmla="*/ 4707592 w 11978646"/>
              <a:gd name="connsiteY4230" fmla="*/ 2845199 h 2987879"/>
              <a:gd name="connsiteX4231" fmla="*/ 4723416 w 11978646"/>
              <a:gd name="connsiteY4231" fmla="*/ 2846398 h 2987879"/>
              <a:gd name="connsiteX4232" fmla="*/ 4699680 w 11978646"/>
              <a:gd name="connsiteY4232" fmla="*/ 2846398 h 2987879"/>
              <a:gd name="connsiteX4233" fmla="*/ 4723416 w 11978646"/>
              <a:gd name="connsiteY4233" fmla="*/ 2857189 h 2987879"/>
              <a:gd name="connsiteX4234" fmla="*/ 4739239 w 11978646"/>
              <a:gd name="connsiteY4234" fmla="*/ 2863184 h 2987879"/>
              <a:gd name="connsiteX4235" fmla="*/ 4778799 w 11978646"/>
              <a:gd name="connsiteY4235" fmla="*/ 2905148 h 2987879"/>
              <a:gd name="connsiteX4236" fmla="*/ 4818359 w 11978646"/>
              <a:gd name="connsiteY4236" fmla="*/ 2929128 h 2987879"/>
              <a:gd name="connsiteX4237" fmla="*/ 4826271 w 11978646"/>
              <a:gd name="connsiteY4237" fmla="*/ 2969894 h 2987879"/>
              <a:gd name="connsiteX4238" fmla="*/ 4826271 w 11978646"/>
              <a:gd name="connsiteY4238" fmla="*/ 2973491 h 2987879"/>
              <a:gd name="connsiteX4239" fmla="*/ 4794623 w 11978646"/>
              <a:gd name="connsiteY4239" fmla="*/ 2963899 h 2987879"/>
              <a:gd name="connsiteX4240" fmla="*/ 4762975 w 11978646"/>
              <a:gd name="connsiteY4240" fmla="*/ 2943516 h 2987879"/>
              <a:gd name="connsiteX4241" fmla="*/ 4723416 w 11978646"/>
              <a:gd name="connsiteY4241" fmla="*/ 2932725 h 2987879"/>
              <a:gd name="connsiteX4242" fmla="*/ 4707592 w 11978646"/>
              <a:gd name="connsiteY4242" fmla="*/ 2919536 h 2987879"/>
              <a:gd name="connsiteX4243" fmla="*/ 4644296 w 11978646"/>
              <a:gd name="connsiteY4243" fmla="*/ 2917138 h 2987879"/>
              <a:gd name="connsiteX4244" fmla="*/ 4636384 w 11978646"/>
              <a:gd name="connsiteY4244" fmla="*/ 2917138 h 2987879"/>
              <a:gd name="connsiteX4245" fmla="*/ 4660120 w 11978646"/>
              <a:gd name="connsiteY4245" fmla="*/ 2929128 h 2987879"/>
              <a:gd name="connsiteX4246" fmla="*/ 4604737 w 11978646"/>
              <a:gd name="connsiteY4246" fmla="*/ 2917138 h 2987879"/>
              <a:gd name="connsiteX4247" fmla="*/ 4565177 w 11978646"/>
              <a:gd name="connsiteY4247" fmla="*/ 2889562 h 2987879"/>
              <a:gd name="connsiteX4248" fmla="*/ 4541441 w 11978646"/>
              <a:gd name="connsiteY4248" fmla="*/ 2876373 h 2987879"/>
              <a:gd name="connsiteX4249" fmla="*/ 4525618 w 11978646"/>
              <a:gd name="connsiteY4249" fmla="*/ 2878771 h 2987879"/>
              <a:gd name="connsiteX4250" fmla="*/ 4509794 w 11978646"/>
              <a:gd name="connsiteY4250" fmla="*/ 2878771 h 2987879"/>
              <a:gd name="connsiteX4251" fmla="*/ 4549353 w 11978646"/>
              <a:gd name="connsiteY4251" fmla="*/ 2869179 h 2987879"/>
              <a:gd name="connsiteX4252" fmla="*/ 4557265 w 11978646"/>
              <a:gd name="connsiteY4252" fmla="*/ 2867980 h 2987879"/>
              <a:gd name="connsiteX4253" fmla="*/ 4541441 w 11978646"/>
              <a:gd name="connsiteY4253" fmla="*/ 2863184 h 2987879"/>
              <a:gd name="connsiteX4254" fmla="*/ 4501882 w 11978646"/>
              <a:gd name="connsiteY4254" fmla="*/ 2867980 h 2987879"/>
              <a:gd name="connsiteX4255" fmla="*/ 4486059 w 11978646"/>
              <a:gd name="connsiteY4255" fmla="*/ 2860786 h 2987879"/>
              <a:gd name="connsiteX4256" fmla="*/ 4454410 w 11978646"/>
              <a:gd name="connsiteY4256" fmla="*/ 2860786 h 2987879"/>
              <a:gd name="connsiteX4257" fmla="*/ 4454410 w 11978646"/>
              <a:gd name="connsiteY4257" fmla="*/ 2853592 h 2987879"/>
              <a:gd name="connsiteX4258" fmla="*/ 4414851 w 11978646"/>
              <a:gd name="connsiteY4258" fmla="*/ 2845199 h 2987879"/>
              <a:gd name="connsiteX4259" fmla="*/ 4399027 w 11978646"/>
              <a:gd name="connsiteY4259" fmla="*/ 2836806 h 2987879"/>
              <a:gd name="connsiteX4260" fmla="*/ 4367379 w 11978646"/>
              <a:gd name="connsiteY4260" fmla="*/ 2834408 h 2987879"/>
              <a:gd name="connsiteX4261" fmla="*/ 4359467 w 11978646"/>
              <a:gd name="connsiteY4261" fmla="*/ 2836806 h 2987879"/>
              <a:gd name="connsiteX4262" fmla="*/ 4343644 w 11978646"/>
              <a:gd name="connsiteY4262" fmla="*/ 2834408 h 2987879"/>
              <a:gd name="connsiteX4263" fmla="*/ 4383203 w 11978646"/>
              <a:gd name="connsiteY4263" fmla="*/ 2817622 h 2987879"/>
              <a:gd name="connsiteX4264" fmla="*/ 4383203 w 11978646"/>
              <a:gd name="connsiteY4264" fmla="*/ 2805632 h 2987879"/>
              <a:gd name="connsiteX4265" fmla="*/ 4367379 w 11978646"/>
              <a:gd name="connsiteY4265" fmla="*/ 2797239 h 2987879"/>
              <a:gd name="connsiteX4266" fmla="*/ 4311996 w 11978646"/>
              <a:gd name="connsiteY4266" fmla="*/ 2810428 h 2987879"/>
              <a:gd name="connsiteX4267" fmla="*/ 4288260 w 11978646"/>
              <a:gd name="connsiteY4267" fmla="*/ 2811627 h 2987879"/>
              <a:gd name="connsiteX4268" fmla="*/ 4288260 w 11978646"/>
              <a:gd name="connsiteY4268" fmla="*/ 2805632 h 2987879"/>
              <a:gd name="connsiteX4269" fmla="*/ 4319908 w 11978646"/>
              <a:gd name="connsiteY4269" fmla="*/ 2796040 h 2987879"/>
              <a:gd name="connsiteX4270" fmla="*/ 4311996 w 11978646"/>
              <a:gd name="connsiteY4270" fmla="*/ 2788847 h 2987879"/>
              <a:gd name="connsiteX4271" fmla="*/ 4311996 w 11978646"/>
              <a:gd name="connsiteY4271" fmla="*/ 2787648 h 2987879"/>
              <a:gd name="connsiteX4272" fmla="*/ 4343644 w 11978646"/>
              <a:gd name="connsiteY4272" fmla="*/ 2791245 h 2987879"/>
              <a:gd name="connsiteX4273" fmla="*/ 4335732 w 11978646"/>
              <a:gd name="connsiteY4273" fmla="*/ 2776857 h 2987879"/>
              <a:gd name="connsiteX4274" fmla="*/ 4311996 w 11978646"/>
              <a:gd name="connsiteY4274" fmla="*/ 2773260 h 2987879"/>
              <a:gd name="connsiteX4275" fmla="*/ 4311996 w 11978646"/>
              <a:gd name="connsiteY4275" fmla="*/ 2754076 h 2987879"/>
              <a:gd name="connsiteX4276" fmla="*/ 4264524 w 11978646"/>
              <a:gd name="connsiteY4276" fmla="*/ 2751678 h 2987879"/>
              <a:gd name="connsiteX4277" fmla="*/ 4256612 w 11978646"/>
              <a:gd name="connsiteY4277" fmla="*/ 2755275 h 2987879"/>
              <a:gd name="connsiteX4278" fmla="*/ 4240789 w 11978646"/>
              <a:gd name="connsiteY4278" fmla="*/ 2745683 h 2987879"/>
              <a:gd name="connsiteX4279" fmla="*/ 4248700 w 11978646"/>
              <a:gd name="connsiteY4279" fmla="*/ 2749280 h 2987879"/>
              <a:gd name="connsiteX4280" fmla="*/ 4272436 w 11978646"/>
              <a:gd name="connsiteY4280" fmla="*/ 2744484 h 2987879"/>
              <a:gd name="connsiteX4281" fmla="*/ 4264524 w 11978646"/>
              <a:gd name="connsiteY4281" fmla="*/ 2739688 h 2987879"/>
              <a:gd name="connsiteX4282" fmla="*/ 4248700 w 11978646"/>
              <a:gd name="connsiteY4282" fmla="*/ 2721703 h 2987879"/>
              <a:gd name="connsiteX4283" fmla="*/ 4217053 w 11978646"/>
              <a:gd name="connsiteY4283" fmla="*/ 2710912 h 2987879"/>
              <a:gd name="connsiteX4284" fmla="*/ 4224965 w 11978646"/>
              <a:gd name="connsiteY4284" fmla="*/ 2707315 h 2987879"/>
              <a:gd name="connsiteX4285" fmla="*/ 4177493 w 11978646"/>
              <a:gd name="connsiteY4285" fmla="*/ 2684535 h 2987879"/>
              <a:gd name="connsiteX4286" fmla="*/ 4185405 w 11978646"/>
              <a:gd name="connsiteY4286" fmla="*/ 2677341 h 2987879"/>
              <a:gd name="connsiteX4287" fmla="*/ 4185405 w 11978646"/>
              <a:gd name="connsiteY4287" fmla="*/ 2682137 h 2987879"/>
              <a:gd name="connsiteX4288" fmla="*/ 4193317 w 11978646"/>
              <a:gd name="connsiteY4288" fmla="*/ 2683336 h 2987879"/>
              <a:gd name="connsiteX4289" fmla="*/ 4201229 w 11978646"/>
              <a:gd name="connsiteY4289" fmla="*/ 2685734 h 2987879"/>
              <a:gd name="connsiteX4290" fmla="*/ 4217053 w 11978646"/>
              <a:gd name="connsiteY4290" fmla="*/ 2676142 h 2987879"/>
              <a:gd name="connsiteX4291" fmla="*/ 4201229 w 11978646"/>
              <a:gd name="connsiteY4291" fmla="*/ 2676142 h 2987879"/>
              <a:gd name="connsiteX4292" fmla="*/ 4201229 w 11978646"/>
              <a:gd name="connsiteY4292" fmla="*/ 2674943 h 2987879"/>
              <a:gd name="connsiteX4293" fmla="*/ 4185405 w 11978646"/>
              <a:gd name="connsiteY4293" fmla="*/ 2674943 h 2987879"/>
              <a:gd name="connsiteX4294" fmla="*/ 4193317 w 11978646"/>
              <a:gd name="connsiteY4294" fmla="*/ 2673744 h 2987879"/>
              <a:gd name="connsiteX4295" fmla="*/ 4185405 w 11978646"/>
              <a:gd name="connsiteY4295" fmla="*/ 2670147 h 2987879"/>
              <a:gd name="connsiteX4296" fmla="*/ 4201229 w 11978646"/>
              <a:gd name="connsiteY4296" fmla="*/ 2666550 h 2987879"/>
              <a:gd name="connsiteX4297" fmla="*/ 4169581 w 11978646"/>
              <a:gd name="connsiteY4297" fmla="*/ 2666550 h 2987879"/>
              <a:gd name="connsiteX4298" fmla="*/ 4177493 w 11978646"/>
              <a:gd name="connsiteY4298" fmla="*/ 2665351 h 2987879"/>
              <a:gd name="connsiteX4299" fmla="*/ 4169581 w 11978646"/>
              <a:gd name="connsiteY4299" fmla="*/ 2658157 h 2987879"/>
              <a:gd name="connsiteX4300" fmla="*/ 4169581 w 11978646"/>
              <a:gd name="connsiteY4300" fmla="*/ 2656958 h 2987879"/>
              <a:gd name="connsiteX4301" fmla="*/ 4177493 w 11978646"/>
              <a:gd name="connsiteY4301" fmla="*/ 2655759 h 2987879"/>
              <a:gd name="connsiteX4302" fmla="*/ 4153757 w 11978646"/>
              <a:gd name="connsiteY4302" fmla="*/ 2649764 h 2987879"/>
              <a:gd name="connsiteX4303" fmla="*/ 4145845 w 11978646"/>
              <a:gd name="connsiteY4303" fmla="*/ 2641371 h 2987879"/>
              <a:gd name="connsiteX4304" fmla="*/ 4130022 w 11978646"/>
              <a:gd name="connsiteY4304" fmla="*/ 2637774 h 2987879"/>
              <a:gd name="connsiteX4305" fmla="*/ 4130022 w 11978646"/>
              <a:gd name="connsiteY4305" fmla="*/ 2631779 h 2987879"/>
              <a:gd name="connsiteX4306" fmla="*/ 4106286 w 11978646"/>
              <a:gd name="connsiteY4306" fmla="*/ 2622187 h 2987879"/>
              <a:gd name="connsiteX4307" fmla="*/ 4106286 w 11978646"/>
              <a:gd name="connsiteY4307" fmla="*/ 2620988 h 2987879"/>
              <a:gd name="connsiteX4308" fmla="*/ 4114198 w 11978646"/>
              <a:gd name="connsiteY4308" fmla="*/ 2620988 h 2987879"/>
              <a:gd name="connsiteX4309" fmla="*/ 4114198 w 11978646"/>
              <a:gd name="connsiteY4309" fmla="*/ 2618590 h 2987879"/>
              <a:gd name="connsiteX4310" fmla="*/ 4106286 w 11978646"/>
              <a:gd name="connsiteY4310" fmla="*/ 2619789 h 2987879"/>
              <a:gd name="connsiteX4311" fmla="*/ 4098374 w 11978646"/>
              <a:gd name="connsiteY4311" fmla="*/ 2611396 h 2987879"/>
              <a:gd name="connsiteX4312" fmla="*/ 4082550 w 11978646"/>
              <a:gd name="connsiteY4312" fmla="*/ 2610197 h 2987879"/>
              <a:gd name="connsiteX4313" fmla="*/ 4066726 w 11978646"/>
              <a:gd name="connsiteY4313" fmla="*/ 2619789 h 2987879"/>
              <a:gd name="connsiteX4314" fmla="*/ 4027167 w 11978646"/>
              <a:gd name="connsiteY4314" fmla="*/ 2612595 h 2987879"/>
              <a:gd name="connsiteX4315" fmla="*/ 4011343 w 11978646"/>
              <a:gd name="connsiteY4315" fmla="*/ 2603003 h 2987879"/>
              <a:gd name="connsiteX4316" fmla="*/ 3995519 w 11978646"/>
              <a:gd name="connsiteY4316" fmla="*/ 2600605 h 2987879"/>
              <a:gd name="connsiteX4317" fmla="*/ 4003431 w 11978646"/>
              <a:gd name="connsiteY4317" fmla="*/ 2597008 h 2987879"/>
              <a:gd name="connsiteX4318" fmla="*/ 3924312 w 11978646"/>
              <a:gd name="connsiteY4318" fmla="*/ 2588615 h 2987879"/>
              <a:gd name="connsiteX4319" fmla="*/ 3837281 w 11978646"/>
              <a:gd name="connsiteY4319" fmla="*/ 2577825 h 2987879"/>
              <a:gd name="connsiteX4320" fmla="*/ 3813545 w 11978646"/>
              <a:gd name="connsiteY4320" fmla="*/ 2580223 h 2987879"/>
              <a:gd name="connsiteX4321" fmla="*/ 3845193 w 11978646"/>
              <a:gd name="connsiteY4321" fmla="*/ 2588615 h 2987879"/>
              <a:gd name="connsiteX4322" fmla="*/ 3829369 w 11978646"/>
              <a:gd name="connsiteY4322" fmla="*/ 2600605 h 2987879"/>
              <a:gd name="connsiteX4323" fmla="*/ 3861016 w 11978646"/>
              <a:gd name="connsiteY4323" fmla="*/ 2594610 h 2987879"/>
              <a:gd name="connsiteX4324" fmla="*/ 3876840 w 11978646"/>
              <a:gd name="connsiteY4324" fmla="*/ 2595809 h 2987879"/>
              <a:gd name="connsiteX4325" fmla="*/ 3853104 w 11978646"/>
              <a:gd name="connsiteY4325" fmla="*/ 2600605 h 2987879"/>
              <a:gd name="connsiteX4326" fmla="*/ 3892664 w 11978646"/>
              <a:gd name="connsiteY4326" fmla="*/ 2619789 h 2987879"/>
              <a:gd name="connsiteX4327" fmla="*/ 3868928 w 11978646"/>
              <a:gd name="connsiteY4327" fmla="*/ 2617391 h 2987879"/>
              <a:gd name="connsiteX4328" fmla="*/ 3876840 w 11978646"/>
              <a:gd name="connsiteY4328" fmla="*/ 2631779 h 2987879"/>
              <a:gd name="connsiteX4329" fmla="*/ 3884752 w 11978646"/>
              <a:gd name="connsiteY4329" fmla="*/ 2632978 h 2987879"/>
              <a:gd name="connsiteX4330" fmla="*/ 3892664 w 11978646"/>
              <a:gd name="connsiteY4330" fmla="*/ 2624585 h 2987879"/>
              <a:gd name="connsiteX4331" fmla="*/ 3916400 w 11978646"/>
              <a:gd name="connsiteY4331" fmla="*/ 2624585 h 2987879"/>
              <a:gd name="connsiteX4332" fmla="*/ 3940136 w 11978646"/>
              <a:gd name="connsiteY4332" fmla="*/ 2635376 h 2987879"/>
              <a:gd name="connsiteX4333" fmla="*/ 3916400 w 11978646"/>
              <a:gd name="connsiteY4333" fmla="*/ 2636575 h 2987879"/>
              <a:gd name="connsiteX4334" fmla="*/ 3916400 w 11978646"/>
              <a:gd name="connsiteY4334" fmla="*/ 2652162 h 2987879"/>
              <a:gd name="connsiteX4335" fmla="*/ 3924312 w 11978646"/>
              <a:gd name="connsiteY4335" fmla="*/ 2660555 h 2987879"/>
              <a:gd name="connsiteX4336" fmla="*/ 3924312 w 11978646"/>
              <a:gd name="connsiteY4336" fmla="*/ 2661754 h 2987879"/>
              <a:gd name="connsiteX4337" fmla="*/ 3948047 w 11978646"/>
              <a:gd name="connsiteY4337" fmla="*/ 2661754 h 2987879"/>
              <a:gd name="connsiteX4338" fmla="*/ 3948047 w 11978646"/>
              <a:gd name="connsiteY4338" fmla="*/ 2665351 h 2987879"/>
              <a:gd name="connsiteX4339" fmla="*/ 3932224 w 11978646"/>
              <a:gd name="connsiteY4339" fmla="*/ 2664152 h 2987879"/>
              <a:gd name="connsiteX4340" fmla="*/ 3948047 w 11978646"/>
              <a:gd name="connsiteY4340" fmla="*/ 2672545 h 2987879"/>
              <a:gd name="connsiteX4341" fmla="*/ 3963871 w 11978646"/>
              <a:gd name="connsiteY4341" fmla="*/ 2672545 h 2987879"/>
              <a:gd name="connsiteX4342" fmla="*/ 3979695 w 11978646"/>
              <a:gd name="connsiteY4342" fmla="*/ 2683336 h 2987879"/>
              <a:gd name="connsiteX4343" fmla="*/ 3963871 w 11978646"/>
              <a:gd name="connsiteY4343" fmla="*/ 2683336 h 2987879"/>
              <a:gd name="connsiteX4344" fmla="*/ 3979695 w 11978646"/>
              <a:gd name="connsiteY4344" fmla="*/ 2686933 h 2987879"/>
              <a:gd name="connsiteX4345" fmla="*/ 3987607 w 11978646"/>
              <a:gd name="connsiteY4345" fmla="*/ 2685734 h 2987879"/>
              <a:gd name="connsiteX4346" fmla="*/ 4019255 w 11978646"/>
              <a:gd name="connsiteY4346" fmla="*/ 2692927 h 2987879"/>
              <a:gd name="connsiteX4347" fmla="*/ 4027167 w 11978646"/>
              <a:gd name="connsiteY4347" fmla="*/ 2696524 h 2987879"/>
              <a:gd name="connsiteX4348" fmla="*/ 4019255 w 11978646"/>
              <a:gd name="connsiteY4348" fmla="*/ 2697723 h 2987879"/>
              <a:gd name="connsiteX4349" fmla="*/ 4035079 w 11978646"/>
              <a:gd name="connsiteY4349" fmla="*/ 2710912 h 2987879"/>
              <a:gd name="connsiteX4350" fmla="*/ 4019255 w 11978646"/>
              <a:gd name="connsiteY4350" fmla="*/ 2712111 h 2987879"/>
              <a:gd name="connsiteX4351" fmla="*/ 4027167 w 11978646"/>
              <a:gd name="connsiteY4351" fmla="*/ 2706116 h 2987879"/>
              <a:gd name="connsiteX4352" fmla="*/ 4003431 w 11978646"/>
              <a:gd name="connsiteY4352" fmla="*/ 2706116 h 2987879"/>
              <a:gd name="connsiteX4353" fmla="*/ 4003431 w 11978646"/>
              <a:gd name="connsiteY4353" fmla="*/ 2712111 h 2987879"/>
              <a:gd name="connsiteX4354" fmla="*/ 4011343 w 11978646"/>
              <a:gd name="connsiteY4354" fmla="*/ 2713310 h 2987879"/>
              <a:gd name="connsiteX4355" fmla="*/ 4035079 w 11978646"/>
              <a:gd name="connsiteY4355" fmla="*/ 2715708 h 2987879"/>
              <a:gd name="connsiteX4356" fmla="*/ 4035079 w 11978646"/>
              <a:gd name="connsiteY4356" fmla="*/ 2713310 h 2987879"/>
              <a:gd name="connsiteX4357" fmla="*/ 4050902 w 11978646"/>
              <a:gd name="connsiteY4357" fmla="*/ 2714509 h 2987879"/>
              <a:gd name="connsiteX4358" fmla="*/ 4035079 w 11978646"/>
              <a:gd name="connsiteY4358" fmla="*/ 2716907 h 2987879"/>
              <a:gd name="connsiteX4359" fmla="*/ 4066726 w 11978646"/>
              <a:gd name="connsiteY4359" fmla="*/ 2728897 h 2987879"/>
              <a:gd name="connsiteX4360" fmla="*/ 4050902 w 11978646"/>
              <a:gd name="connsiteY4360" fmla="*/ 2727698 h 2987879"/>
              <a:gd name="connsiteX4361" fmla="*/ 4050902 w 11978646"/>
              <a:gd name="connsiteY4361" fmla="*/ 2731295 h 2987879"/>
              <a:gd name="connsiteX4362" fmla="*/ 4066726 w 11978646"/>
              <a:gd name="connsiteY4362" fmla="*/ 2732494 h 2987879"/>
              <a:gd name="connsiteX4363" fmla="*/ 4114198 w 11978646"/>
              <a:gd name="connsiteY4363" fmla="*/ 2754076 h 2987879"/>
              <a:gd name="connsiteX4364" fmla="*/ 4145845 w 11978646"/>
              <a:gd name="connsiteY4364" fmla="*/ 2758872 h 2987879"/>
              <a:gd name="connsiteX4365" fmla="*/ 4161670 w 11978646"/>
              <a:gd name="connsiteY4365" fmla="*/ 2752877 h 2987879"/>
              <a:gd name="connsiteX4366" fmla="*/ 4145845 w 11978646"/>
              <a:gd name="connsiteY4366" fmla="*/ 2749280 h 2987879"/>
              <a:gd name="connsiteX4367" fmla="*/ 4169581 w 11978646"/>
              <a:gd name="connsiteY4367" fmla="*/ 2746882 h 2987879"/>
              <a:gd name="connsiteX4368" fmla="*/ 4169581 w 11978646"/>
              <a:gd name="connsiteY4368" fmla="*/ 2731295 h 2987879"/>
              <a:gd name="connsiteX4369" fmla="*/ 4193317 w 11978646"/>
              <a:gd name="connsiteY4369" fmla="*/ 2728897 h 2987879"/>
              <a:gd name="connsiteX4370" fmla="*/ 4169581 w 11978646"/>
              <a:gd name="connsiteY4370" fmla="*/ 2720504 h 2987879"/>
              <a:gd name="connsiteX4371" fmla="*/ 4193317 w 11978646"/>
              <a:gd name="connsiteY4371" fmla="*/ 2716907 h 2987879"/>
              <a:gd name="connsiteX4372" fmla="*/ 4224965 w 11978646"/>
              <a:gd name="connsiteY4372" fmla="*/ 2731295 h 2987879"/>
              <a:gd name="connsiteX4373" fmla="*/ 4209141 w 11978646"/>
              <a:gd name="connsiteY4373" fmla="*/ 2733693 h 2987879"/>
              <a:gd name="connsiteX4374" fmla="*/ 4201229 w 11978646"/>
              <a:gd name="connsiteY4374" fmla="*/ 2730096 h 2987879"/>
              <a:gd name="connsiteX4375" fmla="*/ 4185405 w 11978646"/>
              <a:gd name="connsiteY4375" fmla="*/ 2739688 h 2987879"/>
              <a:gd name="connsiteX4376" fmla="*/ 4185405 w 11978646"/>
              <a:gd name="connsiteY4376" fmla="*/ 2740887 h 2987879"/>
              <a:gd name="connsiteX4377" fmla="*/ 4217053 w 11978646"/>
              <a:gd name="connsiteY4377" fmla="*/ 2737290 h 2987879"/>
              <a:gd name="connsiteX4378" fmla="*/ 4224965 w 11978646"/>
              <a:gd name="connsiteY4378" fmla="*/ 2734892 h 2987879"/>
              <a:gd name="connsiteX4379" fmla="*/ 4232877 w 11978646"/>
              <a:gd name="connsiteY4379" fmla="*/ 2739688 h 2987879"/>
              <a:gd name="connsiteX4380" fmla="*/ 4224965 w 11978646"/>
              <a:gd name="connsiteY4380" fmla="*/ 2739688 h 2987879"/>
              <a:gd name="connsiteX4381" fmla="*/ 4169581 w 11978646"/>
              <a:gd name="connsiteY4381" fmla="*/ 2751678 h 2987879"/>
              <a:gd name="connsiteX4382" fmla="*/ 4169581 w 11978646"/>
              <a:gd name="connsiteY4382" fmla="*/ 2766066 h 2987879"/>
              <a:gd name="connsiteX4383" fmla="*/ 4145845 w 11978646"/>
              <a:gd name="connsiteY4383" fmla="*/ 2773260 h 2987879"/>
              <a:gd name="connsiteX4384" fmla="*/ 4098374 w 11978646"/>
              <a:gd name="connsiteY4384" fmla="*/ 2772061 h 2987879"/>
              <a:gd name="connsiteX4385" fmla="*/ 4074638 w 11978646"/>
              <a:gd name="connsiteY4385" fmla="*/ 2779255 h 2987879"/>
              <a:gd name="connsiteX4386" fmla="*/ 4090462 w 11978646"/>
              <a:gd name="connsiteY4386" fmla="*/ 2779255 h 2987879"/>
              <a:gd name="connsiteX4387" fmla="*/ 4074638 w 11978646"/>
              <a:gd name="connsiteY4387" fmla="*/ 2781653 h 2987879"/>
              <a:gd name="connsiteX4388" fmla="*/ 4074638 w 11978646"/>
              <a:gd name="connsiteY4388" fmla="*/ 2782852 h 2987879"/>
              <a:gd name="connsiteX4389" fmla="*/ 4090462 w 11978646"/>
              <a:gd name="connsiteY4389" fmla="*/ 2785250 h 2987879"/>
              <a:gd name="connsiteX4390" fmla="*/ 4098374 w 11978646"/>
              <a:gd name="connsiteY4390" fmla="*/ 2782852 h 2987879"/>
              <a:gd name="connsiteX4391" fmla="*/ 4090462 w 11978646"/>
              <a:gd name="connsiteY4391" fmla="*/ 2797239 h 2987879"/>
              <a:gd name="connsiteX4392" fmla="*/ 4130022 w 11978646"/>
              <a:gd name="connsiteY4392" fmla="*/ 2809229 h 2987879"/>
              <a:gd name="connsiteX4393" fmla="*/ 4153757 w 11978646"/>
              <a:gd name="connsiteY4393" fmla="*/ 2823617 h 2987879"/>
              <a:gd name="connsiteX4394" fmla="*/ 4177493 w 11978646"/>
              <a:gd name="connsiteY4394" fmla="*/ 2824816 h 2987879"/>
              <a:gd name="connsiteX4395" fmla="*/ 4169581 w 11978646"/>
              <a:gd name="connsiteY4395" fmla="*/ 2833209 h 2987879"/>
              <a:gd name="connsiteX4396" fmla="*/ 4201229 w 11978646"/>
              <a:gd name="connsiteY4396" fmla="*/ 2860786 h 2987879"/>
              <a:gd name="connsiteX4397" fmla="*/ 4193317 w 11978646"/>
              <a:gd name="connsiteY4397" fmla="*/ 2860786 h 2987879"/>
              <a:gd name="connsiteX4398" fmla="*/ 4193317 w 11978646"/>
              <a:gd name="connsiteY4398" fmla="*/ 2869179 h 2987879"/>
              <a:gd name="connsiteX4399" fmla="*/ 4217053 w 11978646"/>
              <a:gd name="connsiteY4399" fmla="*/ 2875174 h 2987879"/>
              <a:gd name="connsiteX4400" fmla="*/ 4193317 w 11978646"/>
              <a:gd name="connsiteY4400" fmla="*/ 2875174 h 2987879"/>
              <a:gd name="connsiteX4401" fmla="*/ 4201229 w 11978646"/>
              <a:gd name="connsiteY4401" fmla="*/ 2885965 h 2987879"/>
              <a:gd name="connsiteX4402" fmla="*/ 4217053 w 11978646"/>
              <a:gd name="connsiteY4402" fmla="*/ 2889562 h 2987879"/>
              <a:gd name="connsiteX4403" fmla="*/ 4232877 w 11978646"/>
              <a:gd name="connsiteY4403" fmla="*/ 2884766 h 2987879"/>
              <a:gd name="connsiteX4404" fmla="*/ 4240789 w 11978646"/>
              <a:gd name="connsiteY4404" fmla="*/ 2891960 h 2987879"/>
              <a:gd name="connsiteX4405" fmla="*/ 4240789 w 11978646"/>
              <a:gd name="connsiteY4405" fmla="*/ 2894358 h 2987879"/>
              <a:gd name="connsiteX4406" fmla="*/ 4288260 w 11978646"/>
              <a:gd name="connsiteY4406" fmla="*/ 2908745 h 2987879"/>
              <a:gd name="connsiteX4407" fmla="*/ 4288260 w 11978646"/>
              <a:gd name="connsiteY4407" fmla="*/ 2921934 h 2987879"/>
              <a:gd name="connsiteX4408" fmla="*/ 4335732 w 11978646"/>
              <a:gd name="connsiteY4408" fmla="*/ 2943516 h 2987879"/>
              <a:gd name="connsiteX4409" fmla="*/ 4351555 w 11978646"/>
              <a:gd name="connsiteY4409" fmla="*/ 2944715 h 2987879"/>
              <a:gd name="connsiteX4410" fmla="*/ 4335732 w 11978646"/>
              <a:gd name="connsiteY4410" fmla="*/ 2947113 h 2987879"/>
              <a:gd name="connsiteX4411" fmla="*/ 4343644 w 11978646"/>
              <a:gd name="connsiteY4411" fmla="*/ 2950710 h 2987879"/>
              <a:gd name="connsiteX4412" fmla="*/ 4327820 w 11978646"/>
              <a:gd name="connsiteY4412" fmla="*/ 2957904 h 2987879"/>
              <a:gd name="connsiteX4413" fmla="*/ 4280349 w 11978646"/>
              <a:gd name="connsiteY4413" fmla="*/ 2965098 h 2987879"/>
              <a:gd name="connsiteX4414" fmla="*/ 4240789 w 11978646"/>
              <a:gd name="connsiteY4414" fmla="*/ 2959103 h 2987879"/>
              <a:gd name="connsiteX4415" fmla="*/ 4256612 w 11978646"/>
              <a:gd name="connsiteY4415" fmla="*/ 2954307 h 2987879"/>
              <a:gd name="connsiteX4416" fmla="*/ 4224965 w 11978646"/>
              <a:gd name="connsiteY4416" fmla="*/ 2950710 h 2987879"/>
              <a:gd name="connsiteX4417" fmla="*/ 4232877 w 11978646"/>
              <a:gd name="connsiteY4417" fmla="*/ 2949511 h 2987879"/>
              <a:gd name="connsiteX4418" fmla="*/ 4185405 w 11978646"/>
              <a:gd name="connsiteY4418" fmla="*/ 2929128 h 2987879"/>
              <a:gd name="connsiteX4419" fmla="*/ 4153757 w 11978646"/>
              <a:gd name="connsiteY4419" fmla="*/ 2926730 h 2987879"/>
              <a:gd name="connsiteX4420" fmla="*/ 4145845 w 11978646"/>
              <a:gd name="connsiteY4420" fmla="*/ 2903949 h 2987879"/>
              <a:gd name="connsiteX4421" fmla="*/ 4114198 w 11978646"/>
              <a:gd name="connsiteY4421" fmla="*/ 2901551 h 2987879"/>
              <a:gd name="connsiteX4422" fmla="*/ 4090462 w 11978646"/>
              <a:gd name="connsiteY4422" fmla="*/ 2887164 h 2987879"/>
              <a:gd name="connsiteX4423" fmla="*/ 4066726 w 11978646"/>
              <a:gd name="connsiteY4423" fmla="*/ 2882368 h 2987879"/>
              <a:gd name="connsiteX4424" fmla="*/ 4035079 w 11978646"/>
              <a:gd name="connsiteY4424" fmla="*/ 2869179 h 2987879"/>
              <a:gd name="connsiteX4425" fmla="*/ 4003431 w 11978646"/>
              <a:gd name="connsiteY4425" fmla="*/ 2867980 h 2987879"/>
              <a:gd name="connsiteX4426" fmla="*/ 4003431 w 11978646"/>
              <a:gd name="connsiteY4426" fmla="*/ 2858388 h 2987879"/>
              <a:gd name="connsiteX4427" fmla="*/ 4011343 w 11978646"/>
              <a:gd name="connsiteY4427" fmla="*/ 2858388 h 2987879"/>
              <a:gd name="connsiteX4428" fmla="*/ 3955959 w 11978646"/>
              <a:gd name="connsiteY4428" fmla="*/ 2845199 h 2987879"/>
              <a:gd name="connsiteX4429" fmla="*/ 3955959 w 11978646"/>
              <a:gd name="connsiteY4429" fmla="*/ 2840403 h 2987879"/>
              <a:gd name="connsiteX4430" fmla="*/ 3932224 w 11978646"/>
              <a:gd name="connsiteY4430" fmla="*/ 2836806 h 2987879"/>
              <a:gd name="connsiteX4431" fmla="*/ 3955959 w 11978646"/>
              <a:gd name="connsiteY4431" fmla="*/ 2834408 h 2987879"/>
              <a:gd name="connsiteX4432" fmla="*/ 3932224 w 11978646"/>
              <a:gd name="connsiteY4432" fmla="*/ 2827214 h 2987879"/>
              <a:gd name="connsiteX4433" fmla="*/ 3908488 w 11978646"/>
              <a:gd name="connsiteY4433" fmla="*/ 2827214 h 2987879"/>
              <a:gd name="connsiteX4434" fmla="*/ 3908488 w 11978646"/>
              <a:gd name="connsiteY4434" fmla="*/ 2822418 h 2987879"/>
              <a:gd name="connsiteX4435" fmla="*/ 3884752 w 11978646"/>
              <a:gd name="connsiteY4435" fmla="*/ 2821219 h 2987879"/>
              <a:gd name="connsiteX4436" fmla="*/ 3876840 w 11978646"/>
              <a:gd name="connsiteY4436" fmla="*/ 2815224 h 2987879"/>
              <a:gd name="connsiteX4437" fmla="*/ 3853104 w 11978646"/>
              <a:gd name="connsiteY4437" fmla="*/ 2811627 h 2987879"/>
              <a:gd name="connsiteX4438" fmla="*/ 3868928 w 11978646"/>
              <a:gd name="connsiteY4438" fmla="*/ 2800836 h 2987879"/>
              <a:gd name="connsiteX4439" fmla="*/ 3853104 w 11978646"/>
              <a:gd name="connsiteY4439" fmla="*/ 2792444 h 2987879"/>
              <a:gd name="connsiteX4440" fmla="*/ 3829369 w 11978646"/>
              <a:gd name="connsiteY4440" fmla="*/ 2792444 h 2987879"/>
              <a:gd name="connsiteX4441" fmla="*/ 3805633 w 11978646"/>
              <a:gd name="connsiteY4441" fmla="*/ 2800836 h 2987879"/>
              <a:gd name="connsiteX4442" fmla="*/ 3758161 w 11978646"/>
              <a:gd name="connsiteY4442" fmla="*/ 2808030 h 2987879"/>
              <a:gd name="connsiteX4443" fmla="*/ 3734426 w 11978646"/>
              <a:gd name="connsiteY4443" fmla="*/ 2803234 h 2987879"/>
              <a:gd name="connsiteX4444" fmla="*/ 3773985 w 11978646"/>
              <a:gd name="connsiteY4444" fmla="*/ 2796040 h 2987879"/>
              <a:gd name="connsiteX4445" fmla="*/ 3750249 w 11978646"/>
              <a:gd name="connsiteY4445" fmla="*/ 2763668 h 2987879"/>
              <a:gd name="connsiteX4446" fmla="*/ 3758161 w 11978646"/>
              <a:gd name="connsiteY4446" fmla="*/ 2761270 h 2987879"/>
              <a:gd name="connsiteX4447" fmla="*/ 3726514 w 11978646"/>
              <a:gd name="connsiteY4447" fmla="*/ 2739688 h 2987879"/>
              <a:gd name="connsiteX4448" fmla="*/ 3718602 w 11978646"/>
              <a:gd name="connsiteY4448" fmla="*/ 2740887 h 2987879"/>
              <a:gd name="connsiteX4449" fmla="*/ 3718602 w 11978646"/>
              <a:gd name="connsiteY4449" fmla="*/ 2730096 h 2987879"/>
              <a:gd name="connsiteX4450" fmla="*/ 3710690 w 11978646"/>
              <a:gd name="connsiteY4450" fmla="*/ 2730096 h 2987879"/>
              <a:gd name="connsiteX4451" fmla="*/ 3718602 w 11978646"/>
              <a:gd name="connsiteY4451" fmla="*/ 2725300 h 2987879"/>
              <a:gd name="connsiteX4452" fmla="*/ 3686954 w 11978646"/>
              <a:gd name="connsiteY4452" fmla="*/ 2719305 h 2987879"/>
              <a:gd name="connsiteX4453" fmla="*/ 3702778 w 11978646"/>
              <a:gd name="connsiteY4453" fmla="*/ 2715708 h 2987879"/>
              <a:gd name="connsiteX4454" fmla="*/ 3694866 w 11978646"/>
              <a:gd name="connsiteY4454" fmla="*/ 2714509 h 2987879"/>
              <a:gd name="connsiteX4455" fmla="*/ 3671130 w 11978646"/>
              <a:gd name="connsiteY4455" fmla="*/ 2691728 h 2987879"/>
              <a:gd name="connsiteX4456" fmla="*/ 3568276 w 11978646"/>
              <a:gd name="connsiteY4456" fmla="*/ 2644968 h 2987879"/>
              <a:gd name="connsiteX4457" fmla="*/ 3536628 w 11978646"/>
              <a:gd name="connsiteY4457" fmla="*/ 2636575 h 2987879"/>
              <a:gd name="connsiteX4458" fmla="*/ 3552452 w 11978646"/>
              <a:gd name="connsiteY4458" fmla="*/ 2631779 h 2987879"/>
              <a:gd name="connsiteX4459" fmla="*/ 3536628 w 11978646"/>
              <a:gd name="connsiteY4459" fmla="*/ 2626983 h 2987879"/>
              <a:gd name="connsiteX4460" fmla="*/ 3528716 w 11978646"/>
              <a:gd name="connsiteY4460" fmla="*/ 2626983 h 2987879"/>
              <a:gd name="connsiteX4461" fmla="*/ 3512892 w 11978646"/>
              <a:gd name="connsiteY4461" fmla="*/ 2629381 h 2987879"/>
              <a:gd name="connsiteX4462" fmla="*/ 3410037 w 11978646"/>
              <a:gd name="connsiteY4462" fmla="*/ 2586218 h 2987879"/>
              <a:gd name="connsiteX4463" fmla="*/ 3370478 w 11978646"/>
              <a:gd name="connsiteY4463" fmla="*/ 2571830 h 2987879"/>
              <a:gd name="connsiteX4464" fmla="*/ 3370478 w 11978646"/>
              <a:gd name="connsiteY4464" fmla="*/ 2568233 h 2987879"/>
              <a:gd name="connsiteX4465" fmla="*/ 3346742 w 11978646"/>
              <a:gd name="connsiteY4465" fmla="*/ 2565835 h 2987879"/>
              <a:gd name="connsiteX4466" fmla="*/ 3354654 w 11978646"/>
              <a:gd name="connsiteY4466" fmla="*/ 2561039 h 2987879"/>
              <a:gd name="connsiteX4467" fmla="*/ 3323006 w 11978646"/>
              <a:gd name="connsiteY4467" fmla="*/ 2552646 h 2987879"/>
              <a:gd name="connsiteX4468" fmla="*/ 3338830 w 11978646"/>
              <a:gd name="connsiteY4468" fmla="*/ 2551447 h 2987879"/>
              <a:gd name="connsiteX4469" fmla="*/ 3291358 w 11978646"/>
              <a:gd name="connsiteY4469" fmla="*/ 2523870 h 2987879"/>
              <a:gd name="connsiteX4470" fmla="*/ 3275535 w 11978646"/>
              <a:gd name="connsiteY4470" fmla="*/ 2515477 h 2987879"/>
              <a:gd name="connsiteX4471" fmla="*/ 3235975 w 11978646"/>
              <a:gd name="connsiteY4471" fmla="*/ 2496293 h 2987879"/>
              <a:gd name="connsiteX4472" fmla="*/ 3204327 w 11978646"/>
              <a:gd name="connsiteY4472" fmla="*/ 2485502 h 2987879"/>
              <a:gd name="connsiteX4473" fmla="*/ 3038177 w 11978646"/>
              <a:gd name="connsiteY4473" fmla="*/ 2460324 h 2987879"/>
              <a:gd name="connsiteX4474" fmla="*/ 2959058 w 11978646"/>
              <a:gd name="connsiteY4474" fmla="*/ 2450732 h 2987879"/>
              <a:gd name="connsiteX4475" fmla="*/ 2911586 w 11978646"/>
              <a:gd name="connsiteY4475" fmla="*/ 2442339 h 2987879"/>
              <a:gd name="connsiteX4476" fmla="*/ 2840379 w 11978646"/>
              <a:gd name="connsiteY4476" fmla="*/ 2432747 h 2987879"/>
              <a:gd name="connsiteX4477" fmla="*/ 2784996 w 11978646"/>
              <a:gd name="connsiteY4477" fmla="*/ 2419558 h 2987879"/>
              <a:gd name="connsiteX4478" fmla="*/ 2769172 w 11978646"/>
              <a:gd name="connsiteY4478" fmla="*/ 2418359 h 2987879"/>
              <a:gd name="connsiteX4479" fmla="*/ 2761260 w 11978646"/>
              <a:gd name="connsiteY4479" fmla="*/ 2419558 h 2987879"/>
              <a:gd name="connsiteX4480" fmla="*/ 2737524 w 11978646"/>
              <a:gd name="connsiteY4480" fmla="*/ 2418359 h 2987879"/>
              <a:gd name="connsiteX4481" fmla="*/ 2745436 w 11978646"/>
              <a:gd name="connsiteY4481" fmla="*/ 2415961 h 2987879"/>
              <a:gd name="connsiteX4482" fmla="*/ 2705876 w 11978646"/>
              <a:gd name="connsiteY4482" fmla="*/ 2407568 h 2987879"/>
              <a:gd name="connsiteX4483" fmla="*/ 2682141 w 11978646"/>
              <a:gd name="connsiteY4483" fmla="*/ 2407568 h 2987879"/>
              <a:gd name="connsiteX4484" fmla="*/ 2634669 w 11978646"/>
              <a:gd name="connsiteY4484" fmla="*/ 2400374 h 2987879"/>
              <a:gd name="connsiteX4485" fmla="*/ 2531814 w 11978646"/>
              <a:gd name="connsiteY4485" fmla="*/ 2379992 h 2987879"/>
              <a:gd name="connsiteX4486" fmla="*/ 2484343 w 11978646"/>
              <a:gd name="connsiteY4486" fmla="*/ 2376395 h 2987879"/>
              <a:gd name="connsiteX4487" fmla="*/ 2444783 w 11978646"/>
              <a:gd name="connsiteY4487" fmla="*/ 2365604 h 2987879"/>
              <a:gd name="connsiteX4488" fmla="*/ 2444783 w 11978646"/>
              <a:gd name="connsiteY4488" fmla="*/ 2363206 h 2987879"/>
              <a:gd name="connsiteX4489" fmla="*/ 2405223 w 11978646"/>
              <a:gd name="connsiteY4489" fmla="*/ 2362007 h 2987879"/>
              <a:gd name="connsiteX4490" fmla="*/ 2318192 w 11978646"/>
              <a:gd name="connsiteY4490" fmla="*/ 2348818 h 2987879"/>
              <a:gd name="connsiteX4491" fmla="*/ 2326104 w 11978646"/>
              <a:gd name="connsiteY4491" fmla="*/ 2346420 h 2987879"/>
              <a:gd name="connsiteX4492" fmla="*/ 2326104 w 11978646"/>
              <a:gd name="connsiteY4492" fmla="*/ 2345221 h 2987879"/>
              <a:gd name="connsiteX4493" fmla="*/ 2294457 w 11978646"/>
              <a:gd name="connsiteY4493" fmla="*/ 2344022 h 2987879"/>
              <a:gd name="connsiteX4494" fmla="*/ 2223249 w 11978646"/>
              <a:gd name="connsiteY4494" fmla="*/ 2333231 h 2987879"/>
              <a:gd name="connsiteX4495" fmla="*/ 2207425 w 11978646"/>
              <a:gd name="connsiteY4495" fmla="*/ 2328435 h 2987879"/>
              <a:gd name="connsiteX4496" fmla="*/ 2191602 w 11978646"/>
              <a:gd name="connsiteY4496" fmla="*/ 2326037 h 2987879"/>
              <a:gd name="connsiteX4497" fmla="*/ 2191602 w 11978646"/>
              <a:gd name="connsiteY4497" fmla="*/ 2324838 h 2987879"/>
              <a:gd name="connsiteX4498" fmla="*/ 2159954 w 11978646"/>
              <a:gd name="connsiteY4498" fmla="*/ 2326037 h 2987879"/>
              <a:gd name="connsiteX4499" fmla="*/ 2144130 w 11978646"/>
              <a:gd name="connsiteY4499" fmla="*/ 2321241 h 2987879"/>
              <a:gd name="connsiteX4500" fmla="*/ 2136218 w 11978646"/>
              <a:gd name="connsiteY4500" fmla="*/ 2312848 h 2987879"/>
              <a:gd name="connsiteX4501" fmla="*/ 2096659 w 11978646"/>
              <a:gd name="connsiteY4501" fmla="*/ 2310450 h 2987879"/>
              <a:gd name="connsiteX4502" fmla="*/ 2088747 w 11978646"/>
              <a:gd name="connsiteY4502" fmla="*/ 2311649 h 2987879"/>
              <a:gd name="connsiteX4503" fmla="*/ 2041275 w 11978646"/>
              <a:gd name="connsiteY4503" fmla="*/ 2303256 h 2987879"/>
              <a:gd name="connsiteX4504" fmla="*/ 2041275 w 11978646"/>
              <a:gd name="connsiteY4504" fmla="*/ 2299659 h 2987879"/>
              <a:gd name="connsiteX4505" fmla="*/ 2009627 w 11978646"/>
              <a:gd name="connsiteY4505" fmla="*/ 2299659 h 2987879"/>
              <a:gd name="connsiteX4506" fmla="*/ 1977980 w 11978646"/>
              <a:gd name="connsiteY4506" fmla="*/ 2291266 h 2987879"/>
              <a:gd name="connsiteX4507" fmla="*/ 1954244 w 11978646"/>
              <a:gd name="connsiteY4507" fmla="*/ 2291266 h 2987879"/>
              <a:gd name="connsiteX4508" fmla="*/ 1954244 w 11978646"/>
              <a:gd name="connsiteY4508" fmla="*/ 2284072 h 2987879"/>
              <a:gd name="connsiteX4509" fmla="*/ 1938420 w 11978646"/>
              <a:gd name="connsiteY4509" fmla="*/ 2284072 h 2987879"/>
              <a:gd name="connsiteX4510" fmla="*/ 1890949 w 11978646"/>
              <a:gd name="connsiteY4510" fmla="*/ 2274481 h 2987879"/>
              <a:gd name="connsiteX4511" fmla="*/ 1851389 w 11978646"/>
              <a:gd name="connsiteY4511" fmla="*/ 2274481 h 2987879"/>
              <a:gd name="connsiteX4512" fmla="*/ 1851389 w 11978646"/>
              <a:gd name="connsiteY4512" fmla="*/ 2269685 h 2987879"/>
              <a:gd name="connsiteX4513" fmla="*/ 1811829 w 11978646"/>
              <a:gd name="connsiteY4513" fmla="*/ 2267287 h 2987879"/>
              <a:gd name="connsiteX4514" fmla="*/ 1796006 w 11978646"/>
              <a:gd name="connsiteY4514" fmla="*/ 2258894 h 2987879"/>
              <a:gd name="connsiteX4515" fmla="*/ 1764358 w 11978646"/>
              <a:gd name="connsiteY4515" fmla="*/ 2258894 h 2987879"/>
              <a:gd name="connsiteX4516" fmla="*/ 1732710 w 11978646"/>
              <a:gd name="connsiteY4516" fmla="*/ 2251700 h 2987879"/>
              <a:gd name="connsiteX4517" fmla="*/ 1740622 w 11978646"/>
              <a:gd name="connsiteY4517" fmla="*/ 2246904 h 2987879"/>
              <a:gd name="connsiteX4518" fmla="*/ 1701063 w 11978646"/>
              <a:gd name="connsiteY4518" fmla="*/ 2248103 h 2987879"/>
              <a:gd name="connsiteX4519" fmla="*/ 1653591 w 11978646"/>
              <a:gd name="connsiteY4519" fmla="*/ 2240909 h 2987879"/>
              <a:gd name="connsiteX4520" fmla="*/ 1653591 w 11978646"/>
              <a:gd name="connsiteY4520" fmla="*/ 2239710 h 2987879"/>
              <a:gd name="connsiteX4521" fmla="*/ 1542824 w 11978646"/>
              <a:gd name="connsiteY4521" fmla="*/ 2215730 h 2987879"/>
              <a:gd name="connsiteX4522" fmla="*/ 1534912 w 11978646"/>
              <a:gd name="connsiteY4522" fmla="*/ 2218128 h 2987879"/>
              <a:gd name="connsiteX4523" fmla="*/ 1519088 w 11978646"/>
              <a:gd name="connsiteY4523" fmla="*/ 2213332 h 2987879"/>
              <a:gd name="connsiteX4524" fmla="*/ 1511177 w 11978646"/>
              <a:gd name="connsiteY4524" fmla="*/ 2212133 h 2987879"/>
              <a:gd name="connsiteX4525" fmla="*/ 1519088 w 11978646"/>
              <a:gd name="connsiteY4525" fmla="*/ 2210934 h 2987879"/>
              <a:gd name="connsiteX4526" fmla="*/ 1511177 w 11978646"/>
              <a:gd name="connsiteY4526" fmla="*/ 2210934 h 2987879"/>
              <a:gd name="connsiteX4527" fmla="*/ 1455793 w 11978646"/>
              <a:gd name="connsiteY4527" fmla="*/ 2204939 h 2987879"/>
              <a:gd name="connsiteX4528" fmla="*/ 1439969 w 11978646"/>
              <a:gd name="connsiteY4528" fmla="*/ 2198944 h 2987879"/>
              <a:gd name="connsiteX4529" fmla="*/ 1408322 w 11978646"/>
              <a:gd name="connsiteY4529" fmla="*/ 2198944 h 2987879"/>
              <a:gd name="connsiteX4530" fmla="*/ 1376674 w 11978646"/>
              <a:gd name="connsiteY4530" fmla="*/ 2189352 h 2987879"/>
              <a:gd name="connsiteX4531" fmla="*/ 1345026 w 11978646"/>
              <a:gd name="connsiteY4531" fmla="*/ 2186954 h 2987879"/>
              <a:gd name="connsiteX4532" fmla="*/ 1329202 w 11978646"/>
              <a:gd name="connsiteY4532" fmla="*/ 2180959 h 2987879"/>
              <a:gd name="connsiteX4533" fmla="*/ 1273819 w 11978646"/>
              <a:gd name="connsiteY4533" fmla="*/ 2176163 h 2987879"/>
              <a:gd name="connsiteX4534" fmla="*/ 640865 w 11978646"/>
              <a:gd name="connsiteY4534" fmla="*/ 2071852 h 2987879"/>
              <a:gd name="connsiteX4535" fmla="*/ 632953 w 11978646"/>
              <a:gd name="connsiteY4535" fmla="*/ 2073051 h 2987879"/>
              <a:gd name="connsiteX4536" fmla="*/ 490539 w 11978646"/>
              <a:gd name="connsiteY4536" fmla="*/ 2043076 h 2987879"/>
              <a:gd name="connsiteX4537" fmla="*/ 474715 w 11978646"/>
              <a:gd name="connsiteY4537" fmla="*/ 2044275 h 2987879"/>
              <a:gd name="connsiteX4538" fmla="*/ 292741 w 11978646"/>
              <a:gd name="connsiteY4538" fmla="*/ 2020295 h 2987879"/>
              <a:gd name="connsiteX4539" fmla="*/ 245269 w 11978646"/>
              <a:gd name="connsiteY4539" fmla="*/ 2010703 h 2987879"/>
              <a:gd name="connsiteX4540" fmla="*/ 229446 w 11978646"/>
              <a:gd name="connsiteY4540" fmla="*/ 2013101 h 2987879"/>
              <a:gd name="connsiteX4541" fmla="*/ 213622 w 11978646"/>
              <a:gd name="connsiteY4541" fmla="*/ 2011902 h 2987879"/>
              <a:gd name="connsiteX4542" fmla="*/ 205710 w 11978646"/>
              <a:gd name="connsiteY4542" fmla="*/ 2015499 h 2987879"/>
              <a:gd name="connsiteX4543" fmla="*/ 174062 w 11978646"/>
              <a:gd name="connsiteY4543" fmla="*/ 2011902 h 2987879"/>
              <a:gd name="connsiteX4544" fmla="*/ 205710 w 11978646"/>
              <a:gd name="connsiteY4544" fmla="*/ 2007106 h 2987879"/>
              <a:gd name="connsiteX4545" fmla="*/ 55383 w 11978646"/>
              <a:gd name="connsiteY4545" fmla="*/ 1979529 h 2987879"/>
              <a:gd name="connsiteX4546" fmla="*/ 23736 w 11978646"/>
              <a:gd name="connsiteY4546" fmla="*/ 1977131 h 2987879"/>
              <a:gd name="connsiteX4547" fmla="*/ 0 w 11978646"/>
              <a:gd name="connsiteY4547" fmla="*/ 1967540 h 2987879"/>
              <a:gd name="connsiteX4548" fmla="*/ 0 w 11978646"/>
              <a:gd name="connsiteY4548" fmla="*/ 1944759 h 2987879"/>
              <a:gd name="connsiteX4549" fmla="*/ 31648 w 11978646"/>
              <a:gd name="connsiteY4549" fmla="*/ 1937565 h 2987879"/>
              <a:gd name="connsiteX4550" fmla="*/ 39560 w 11978646"/>
              <a:gd name="connsiteY4550" fmla="*/ 1941162 h 2987879"/>
              <a:gd name="connsiteX4551" fmla="*/ 71207 w 11978646"/>
              <a:gd name="connsiteY4551" fmla="*/ 1942361 h 2987879"/>
              <a:gd name="connsiteX4552" fmla="*/ 134503 w 11978646"/>
              <a:gd name="connsiteY4552" fmla="*/ 1950754 h 2987879"/>
              <a:gd name="connsiteX4553" fmla="*/ 150326 w 11978646"/>
              <a:gd name="connsiteY4553" fmla="*/ 1949555 h 2987879"/>
              <a:gd name="connsiteX4554" fmla="*/ 166150 w 11978646"/>
              <a:gd name="connsiteY4554" fmla="*/ 1951953 h 2987879"/>
              <a:gd name="connsiteX4555" fmla="*/ 181974 w 11978646"/>
              <a:gd name="connsiteY4555" fmla="*/ 1950754 h 2987879"/>
              <a:gd name="connsiteX4556" fmla="*/ 134503 w 11978646"/>
              <a:gd name="connsiteY4556" fmla="*/ 1936366 h 2987879"/>
              <a:gd name="connsiteX4557" fmla="*/ 71207 w 11978646"/>
              <a:gd name="connsiteY4557" fmla="*/ 1931570 h 2987879"/>
              <a:gd name="connsiteX4558" fmla="*/ 39560 w 11978646"/>
              <a:gd name="connsiteY4558" fmla="*/ 1924376 h 2987879"/>
              <a:gd name="connsiteX4559" fmla="*/ 31648 w 11978646"/>
              <a:gd name="connsiteY4559" fmla="*/ 1926774 h 2987879"/>
              <a:gd name="connsiteX4560" fmla="*/ 0 w 11978646"/>
              <a:gd name="connsiteY4560" fmla="*/ 1921978 h 2987879"/>
              <a:gd name="connsiteX4561" fmla="*/ 0 w 11978646"/>
              <a:gd name="connsiteY4561" fmla="*/ 1892003 h 2987879"/>
              <a:gd name="connsiteX4562" fmla="*/ 15824 w 11978646"/>
              <a:gd name="connsiteY4562" fmla="*/ 1892003 h 2987879"/>
              <a:gd name="connsiteX4563" fmla="*/ 39560 w 11978646"/>
              <a:gd name="connsiteY4563" fmla="*/ 1900396 h 2987879"/>
              <a:gd name="connsiteX4564" fmla="*/ 79119 w 11978646"/>
              <a:gd name="connsiteY4564" fmla="*/ 1906391 h 2987879"/>
              <a:gd name="connsiteX4565" fmla="*/ 102855 w 11978646"/>
              <a:gd name="connsiteY4565" fmla="*/ 1905192 h 2987879"/>
              <a:gd name="connsiteX4566" fmla="*/ 142414 w 11978646"/>
              <a:gd name="connsiteY4566" fmla="*/ 1914784 h 2987879"/>
              <a:gd name="connsiteX4567" fmla="*/ 158238 w 11978646"/>
              <a:gd name="connsiteY4567" fmla="*/ 1913585 h 2987879"/>
              <a:gd name="connsiteX4568" fmla="*/ 118679 w 11978646"/>
              <a:gd name="connsiteY4568" fmla="*/ 1923177 h 2987879"/>
              <a:gd name="connsiteX4569" fmla="*/ 134503 w 11978646"/>
              <a:gd name="connsiteY4569" fmla="*/ 1925575 h 2987879"/>
              <a:gd name="connsiteX4570" fmla="*/ 150326 w 11978646"/>
              <a:gd name="connsiteY4570" fmla="*/ 1923177 h 2987879"/>
              <a:gd name="connsiteX4571" fmla="*/ 158238 w 11978646"/>
              <a:gd name="connsiteY4571" fmla="*/ 1918381 h 2987879"/>
              <a:gd name="connsiteX4572" fmla="*/ 181974 w 11978646"/>
              <a:gd name="connsiteY4572" fmla="*/ 1921978 h 2987879"/>
              <a:gd name="connsiteX4573" fmla="*/ 197798 w 11978646"/>
              <a:gd name="connsiteY4573" fmla="*/ 1921978 h 2987879"/>
              <a:gd name="connsiteX4574" fmla="*/ 174062 w 11978646"/>
              <a:gd name="connsiteY4574" fmla="*/ 1900396 h 2987879"/>
              <a:gd name="connsiteX4575" fmla="*/ 118679 w 11978646"/>
              <a:gd name="connsiteY4575" fmla="*/ 1890804 h 2987879"/>
              <a:gd name="connsiteX4576" fmla="*/ 110767 w 11978646"/>
              <a:gd name="connsiteY4576" fmla="*/ 1892003 h 2987879"/>
              <a:gd name="connsiteX4577" fmla="*/ 0 w 11978646"/>
              <a:gd name="connsiteY4577" fmla="*/ 1874018 h 2987879"/>
              <a:gd name="connsiteX4578" fmla="*/ 0 w 11978646"/>
              <a:gd name="connsiteY4578" fmla="*/ 1846442 h 2987879"/>
              <a:gd name="connsiteX4579" fmla="*/ 31648 w 11978646"/>
              <a:gd name="connsiteY4579" fmla="*/ 1847641 h 2987879"/>
              <a:gd name="connsiteX4580" fmla="*/ 15824 w 11978646"/>
              <a:gd name="connsiteY4580" fmla="*/ 1842845 h 2987879"/>
              <a:gd name="connsiteX4581" fmla="*/ 23736 w 11978646"/>
              <a:gd name="connsiteY4581" fmla="*/ 1842845 h 2987879"/>
              <a:gd name="connsiteX4582" fmla="*/ 71207 w 11978646"/>
              <a:gd name="connsiteY4582" fmla="*/ 1846442 h 2987879"/>
              <a:gd name="connsiteX4583" fmla="*/ 102855 w 11978646"/>
              <a:gd name="connsiteY4583" fmla="*/ 1852437 h 2987879"/>
              <a:gd name="connsiteX4584" fmla="*/ 118679 w 11978646"/>
              <a:gd name="connsiteY4584" fmla="*/ 1851238 h 2987879"/>
              <a:gd name="connsiteX4585" fmla="*/ 87031 w 11978646"/>
              <a:gd name="connsiteY4585" fmla="*/ 1838049 h 2987879"/>
              <a:gd name="connsiteX4586" fmla="*/ 181974 w 11978646"/>
              <a:gd name="connsiteY4586" fmla="*/ 1852437 h 2987879"/>
              <a:gd name="connsiteX4587" fmla="*/ 261093 w 11978646"/>
              <a:gd name="connsiteY4587" fmla="*/ 1870422 h 2987879"/>
              <a:gd name="connsiteX4588" fmla="*/ 284829 w 11978646"/>
              <a:gd name="connsiteY4588" fmla="*/ 1870422 h 2987879"/>
              <a:gd name="connsiteX4589" fmla="*/ 292741 w 11978646"/>
              <a:gd name="connsiteY4589" fmla="*/ 1875217 h 2987879"/>
              <a:gd name="connsiteX4590" fmla="*/ 387684 w 11978646"/>
              <a:gd name="connsiteY4590" fmla="*/ 1882411 h 2987879"/>
              <a:gd name="connsiteX4591" fmla="*/ 356036 w 11978646"/>
              <a:gd name="connsiteY4591" fmla="*/ 1877615 h 2987879"/>
              <a:gd name="connsiteX4592" fmla="*/ 71207 w 11978646"/>
              <a:gd name="connsiteY4592" fmla="*/ 1824860 h 2987879"/>
              <a:gd name="connsiteX4593" fmla="*/ 47471 w 11978646"/>
              <a:gd name="connsiteY4593" fmla="*/ 1824860 h 2987879"/>
              <a:gd name="connsiteX4594" fmla="*/ 0 w 11978646"/>
              <a:gd name="connsiteY4594" fmla="*/ 1818865 h 2987879"/>
              <a:gd name="connsiteX4595" fmla="*/ 0 w 11978646"/>
              <a:gd name="connsiteY4595" fmla="*/ 1796084 h 2987879"/>
              <a:gd name="connsiteX4596" fmla="*/ 87031 w 11978646"/>
              <a:gd name="connsiteY4596" fmla="*/ 1806875 h 2987879"/>
              <a:gd name="connsiteX4597" fmla="*/ 102855 w 11978646"/>
              <a:gd name="connsiteY4597" fmla="*/ 1806875 h 2987879"/>
              <a:gd name="connsiteX4598" fmla="*/ 229446 w 11978646"/>
              <a:gd name="connsiteY4598" fmla="*/ 1824860 h 2987879"/>
              <a:gd name="connsiteX4599" fmla="*/ 284829 w 11978646"/>
              <a:gd name="connsiteY4599" fmla="*/ 1823661 h 2987879"/>
              <a:gd name="connsiteX4600" fmla="*/ 292741 w 11978646"/>
              <a:gd name="connsiteY4600" fmla="*/ 1823661 h 2987879"/>
              <a:gd name="connsiteX4601" fmla="*/ 261093 w 11978646"/>
              <a:gd name="connsiteY4601" fmla="*/ 1812870 h 2987879"/>
              <a:gd name="connsiteX4602" fmla="*/ 213622 w 11978646"/>
              <a:gd name="connsiteY4602" fmla="*/ 1804477 h 2987879"/>
              <a:gd name="connsiteX4603" fmla="*/ 292741 w 11978646"/>
              <a:gd name="connsiteY4603" fmla="*/ 1812870 h 2987879"/>
              <a:gd name="connsiteX4604" fmla="*/ 316477 w 11978646"/>
              <a:gd name="connsiteY4604" fmla="*/ 1817666 h 2987879"/>
              <a:gd name="connsiteX4605" fmla="*/ 332301 w 11978646"/>
              <a:gd name="connsiteY4605" fmla="*/ 1816467 h 2987879"/>
              <a:gd name="connsiteX4606" fmla="*/ 363948 w 11978646"/>
              <a:gd name="connsiteY4606" fmla="*/ 1820064 h 2987879"/>
              <a:gd name="connsiteX4607" fmla="*/ 371860 w 11978646"/>
              <a:gd name="connsiteY4607" fmla="*/ 1817666 h 2987879"/>
              <a:gd name="connsiteX4608" fmla="*/ 363948 w 11978646"/>
              <a:gd name="connsiteY4608" fmla="*/ 1811671 h 2987879"/>
              <a:gd name="connsiteX4609" fmla="*/ 332301 w 11978646"/>
              <a:gd name="connsiteY4609" fmla="*/ 1810472 h 2987879"/>
              <a:gd name="connsiteX4610" fmla="*/ 316477 w 11978646"/>
              <a:gd name="connsiteY4610" fmla="*/ 1811671 h 2987879"/>
              <a:gd name="connsiteX4611" fmla="*/ 308565 w 11978646"/>
              <a:gd name="connsiteY4611" fmla="*/ 1809273 h 2987879"/>
              <a:gd name="connsiteX4612" fmla="*/ 332301 w 11978646"/>
              <a:gd name="connsiteY4612" fmla="*/ 1806875 h 2987879"/>
              <a:gd name="connsiteX4613" fmla="*/ 229446 w 11978646"/>
              <a:gd name="connsiteY4613" fmla="*/ 1790089 h 2987879"/>
              <a:gd name="connsiteX4614" fmla="*/ 253181 w 11978646"/>
              <a:gd name="connsiteY4614" fmla="*/ 1786492 h 2987879"/>
              <a:gd name="connsiteX4615" fmla="*/ 300653 w 11978646"/>
              <a:gd name="connsiteY4615" fmla="*/ 1790089 h 2987879"/>
              <a:gd name="connsiteX4616" fmla="*/ 308565 w 11978646"/>
              <a:gd name="connsiteY4616" fmla="*/ 1793686 h 2987879"/>
              <a:gd name="connsiteX4617" fmla="*/ 292741 w 11978646"/>
              <a:gd name="connsiteY4617" fmla="*/ 1791288 h 2987879"/>
              <a:gd name="connsiteX4618" fmla="*/ 292741 w 11978646"/>
              <a:gd name="connsiteY4618" fmla="*/ 1796084 h 2987879"/>
              <a:gd name="connsiteX4619" fmla="*/ 316477 w 11978646"/>
              <a:gd name="connsiteY4619" fmla="*/ 1797283 h 2987879"/>
              <a:gd name="connsiteX4620" fmla="*/ 340212 w 11978646"/>
              <a:gd name="connsiteY4620" fmla="*/ 1793686 h 2987879"/>
              <a:gd name="connsiteX4621" fmla="*/ 356036 w 11978646"/>
              <a:gd name="connsiteY4621" fmla="*/ 1793686 h 2987879"/>
              <a:gd name="connsiteX4622" fmla="*/ 316477 w 11978646"/>
              <a:gd name="connsiteY4622" fmla="*/ 1782895 h 2987879"/>
              <a:gd name="connsiteX4623" fmla="*/ 276917 w 11978646"/>
              <a:gd name="connsiteY4623" fmla="*/ 1780497 h 2987879"/>
              <a:gd name="connsiteX4624" fmla="*/ 261093 w 11978646"/>
              <a:gd name="connsiteY4624" fmla="*/ 1776900 h 2987879"/>
              <a:gd name="connsiteX4625" fmla="*/ 284829 w 11978646"/>
              <a:gd name="connsiteY4625" fmla="*/ 1775701 h 2987879"/>
              <a:gd name="connsiteX4626" fmla="*/ 253181 w 11978646"/>
              <a:gd name="connsiteY4626" fmla="*/ 1766110 h 2987879"/>
              <a:gd name="connsiteX4627" fmla="*/ 213622 w 11978646"/>
              <a:gd name="connsiteY4627" fmla="*/ 1767309 h 2987879"/>
              <a:gd name="connsiteX4628" fmla="*/ 197798 w 11978646"/>
              <a:gd name="connsiteY4628" fmla="*/ 1760115 h 2987879"/>
              <a:gd name="connsiteX4629" fmla="*/ 158238 w 11978646"/>
              <a:gd name="connsiteY4629" fmla="*/ 1752921 h 2987879"/>
              <a:gd name="connsiteX4630" fmla="*/ 134503 w 11978646"/>
              <a:gd name="connsiteY4630" fmla="*/ 1752921 h 2987879"/>
              <a:gd name="connsiteX4631" fmla="*/ 118679 w 11978646"/>
              <a:gd name="connsiteY4631" fmla="*/ 1749324 h 2987879"/>
              <a:gd name="connsiteX4632" fmla="*/ 158238 w 11978646"/>
              <a:gd name="connsiteY4632" fmla="*/ 1743329 h 2987879"/>
              <a:gd name="connsiteX4633" fmla="*/ 134503 w 11978646"/>
              <a:gd name="connsiteY4633" fmla="*/ 1738533 h 2987879"/>
              <a:gd name="connsiteX4634" fmla="*/ 134503 w 11978646"/>
              <a:gd name="connsiteY4634" fmla="*/ 1733737 h 2987879"/>
              <a:gd name="connsiteX4635" fmla="*/ 181974 w 11978646"/>
              <a:gd name="connsiteY4635" fmla="*/ 1732538 h 2987879"/>
              <a:gd name="connsiteX4636" fmla="*/ 253181 w 11978646"/>
              <a:gd name="connsiteY4636" fmla="*/ 1748125 h 2987879"/>
              <a:gd name="connsiteX4637" fmla="*/ 276917 w 11978646"/>
              <a:gd name="connsiteY4637" fmla="*/ 1748125 h 2987879"/>
              <a:gd name="connsiteX4638" fmla="*/ 292741 w 11978646"/>
              <a:gd name="connsiteY4638" fmla="*/ 1742130 h 2987879"/>
              <a:gd name="connsiteX4639" fmla="*/ 292741 w 11978646"/>
              <a:gd name="connsiteY4639" fmla="*/ 1738533 h 2987879"/>
              <a:gd name="connsiteX4640" fmla="*/ 261093 w 11978646"/>
              <a:gd name="connsiteY4640" fmla="*/ 1733737 h 2987879"/>
              <a:gd name="connsiteX4641" fmla="*/ 269005 w 11978646"/>
              <a:gd name="connsiteY4641" fmla="*/ 1731339 h 2987879"/>
              <a:gd name="connsiteX4642" fmla="*/ 245269 w 11978646"/>
              <a:gd name="connsiteY4642" fmla="*/ 1725344 h 2987879"/>
              <a:gd name="connsiteX4643" fmla="*/ 261093 w 11978646"/>
              <a:gd name="connsiteY4643" fmla="*/ 1721747 h 2987879"/>
              <a:gd name="connsiteX4644" fmla="*/ 245269 w 11978646"/>
              <a:gd name="connsiteY4644" fmla="*/ 1718150 h 2987879"/>
              <a:gd name="connsiteX4645" fmla="*/ 245269 w 11978646"/>
              <a:gd name="connsiteY4645" fmla="*/ 1716951 h 2987879"/>
              <a:gd name="connsiteX4646" fmla="*/ 427244 w 11978646"/>
              <a:gd name="connsiteY4646" fmla="*/ 1738533 h 2987879"/>
              <a:gd name="connsiteX4647" fmla="*/ 435155 w 11978646"/>
              <a:gd name="connsiteY4647" fmla="*/ 1736135 h 2987879"/>
              <a:gd name="connsiteX4648" fmla="*/ 371860 w 11978646"/>
              <a:gd name="connsiteY4648" fmla="*/ 1714553 h 2987879"/>
              <a:gd name="connsiteX4649" fmla="*/ 379772 w 11978646"/>
              <a:gd name="connsiteY4649" fmla="*/ 1718150 h 2987879"/>
              <a:gd name="connsiteX4650" fmla="*/ 419332 w 11978646"/>
              <a:gd name="connsiteY4650" fmla="*/ 1719349 h 2987879"/>
              <a:gd name="connsiteX4651" fmla="*/ 419332 w 11978646"/>
              <a:gd name="connsiteY4651" fmla="*/ 1716951 h 2987879"/>
              <a:gd name="connsiteX4652" fmla="*/ 316477 w 11978646"/>
              <a:gd name="connsiteY4652" fmla="*/ 1700165 h 2987879"/>
              <a:gd name="connsiteX4653" fmla="*/ 332301 w 11978646"/>
              <a:gd name="connsiteY4653" fmla="*/ 1697767 h 2987879"/>
              <a:gd name="connsiteX4654" fmla="*/ 316477 w 11978646"/>
              <a:gd name="connsiteY4654" fmla="*/ 1695369 h 2987879"/>
              <a:gd name="connsiteX4655" fmla="*/ 300653 w 11978646"/>
              <a:gd name="connsiteY4655" fmla="*/ 1688175 h 2987879"/>
              <a:gd name="connsiteX4656" fmla="*/ 332301 w 11978646"/>
              <a:gd name="connsiteY4656" fmla="*/ 1692971 h 2987879"/>
              <a:gd name="connsiteX4657" fmla="*/ 356036 w 11978646"/>
              <a:gd name="connsiteY4657" fmla="*/ 1692971 h 2987879"/>
              <a:gd name="connsiteX4658" fmla="*/ 411420 w 11978646"/>
              <a:gd name="connsiteY4658" fmla="*/ 1704961 h 2987879"/>
              <a:gd name="connsiteX4659" fmla="*/ 435155 w 11978646"/>
              <a:gd name="connsiteY4659" fmla="*/ 1706160 h 2987879"/>
              <a:gd name="connsiteX4660" fmla="*/ 450979 w 11978646"/>
              <a:gd name="connsiteY4660" fmla="*/ 1704961 h 2987879"/>
              <a:gd name="connsiteX4661" fmla="*/ 474715 w 11978646"/>
              <a:gd name="connsiteY4661" fmla="*/ 1703762 h 2987879"/>
              <a:gd name="connsiteX4662" fmla="*/ 490539 w 11978646"/>
              <a:gd name="connsiteY4662" fmla="*/ 1706160 h 2987879"/>
              <a:gd name="connsiteX4663" fmla="*/ 498451 w 11978646"/>
              <a:gd name="connsiteY4663" fmla="*/ 1704961 h 2987879"/>
              <a:gd name="connsiteX4664" fmla="*/ 474715 w 11978646"/>
              <a:gd name="connsiteY4664" fmla="*/ 1691772 h 2987879"/>
              <a:gd name="connsiteX4665" fmla="*/ 466803 w 11978646"/>
              <a:gd name="connsiteY4665" fmla="*/ 1690573 h 2987879"/>
              <a:gd name="connsiteX4666" fmla="*/ 474715 w 11978646"/>
              <a:gd name="connsiteY4666" fmla="*/ 1700165 h 2987879"/>
              <a:gd name="connsiteX4667" fmla="*/ 450979 w 11978646"/>
              <a:gd name="connsiteY4667" fmla="*/ 1682180 h 2987879"/>
              <a:gd name="connsiteX4668" fmla="*/ 506363 w 11978646"/>
              <a:gd name="connsiteY4668" fmla="*/ 1686976 h 2987879"/>
              <a:gd name="connsiteX4669" fmla="*/ 522187 w 11978646"/>
              <a:gd name="connsiteY4669" fmla="*/ 1685777 h 2987879"/>
              <a:gd name="connsiteX4670" fmla="*/ 530099 w 11978646"/>
              <a:gd name="connsiteY4670" fmla="*/ 1683379 h 2987879"/>
              <a:gd name="connsiteX4671" fmla="*/ 585482 w 11978646"/>
              <a:gd name="connsiteY4671" fmla="*/ 1688175 h 2987879"/>
              <a:gd name="connsiteX4672" fmla="*/ 617130 w 11978646"/>
              <a:gd name="connsiteY4672" fmla="*/ 1698966 h 2987879"/>
              <a:gd name="connsiteX4673" fmla="*/ 664601 w 11978646"/>
              <a:gd name="connsiteY4673" fmla="*/ 1702563 h 2987879"/>
              <a:gd name="connsiteX4674" fmla="*/ 680425 w 11978646"/>
              <a:gd name="connsiteY4674" fmla="*/ 1707359 h 2987879"/>
              <a:gd name="connsiteX4675" fmla="*/ 696249 w 11978646"/>
              <a:gd name="connsiteY4675" fmla="*/ 1709757 h 2987879"/>
              <a:gd name="connsiteX4676" fmla="*/ 696249 w 11978646"/>
              <a:gd name="connsiteY4676" fmla="*/ 1703762 h 2987879"/>
              <a:gd name="connsiteX4677" fmla="*/ 656689 w 11978646"/>
              <a:gd name="connsiteY4677" fmla="*/ 1700165 h 2987879"/>
              <a:gd name="connsiteX4678" fmla="*/ 680425 w 11978646"/>
              <a:gd name="connsiteY4678" fmla="*/ 1695369 h 2987879"/>
              <a:gd name="connsiteX4679" fmla="*/ 688337 w 11978646"/>
              <a:gd name="connsiteY4679" fmla="*/ 1697767 h 2987879"/>
              <a:gd name="connsiteX4680" fmla="*/ 704161 w 11978646"/>
              <a:gd name="connsiteY4680" fmla="*/ 1695369 h 2987879"/>
              <a:gd name="connsiteX4681" fmla="*/ 791192 w 11978646"/>
              <a:gd name="connsiteY4681" fmla="*/ 1703762 h 2987879"/>
              <a:gd name="connsiteX4682" fmla="*/ 862399 w 11978646"/>
              <a:gd name="connsiteY4682" fmla="*/ 1716951 h 2987879"/>
              <a:gd name="connsiteX4683" fmla="*/ 870311 w 11978646"/>
              <a:gd name="connsiteY4683" fmla="*/ 1716951 h 2987879"/>
              <a:gd name="connsiteX4684" fmla="*/ 878223 w 11978646"/>
              <a:gd name="connsiteY4684" fmla="*/ 1715752 h 2987879"/>
              <a:gd name="connsiteX4685" fmla="*/ 862399 w 11978646"/>
              <a:gd name="connsiteY4685" fmla="*/ 1713354 h 2987879"/>
              <a:gd name="connsiteX4686" fmla="*/ 846575 w 11978646"/>
              <a:gd name="connsiteY4686" fmla="*/ 1708558 h 2987879"/>
              <a:gd name="connsiteX4687" fmla="*/ 664601 w 11978646"/>
              <a:gd name="connsiteY4687" fmla="*/ 1682180 h 2987879"/>
              <a:gd name="connsiteX4688" fmla="*/ 664601 w 11978646"/>
              <a:gd name="connsiteY4688" fmla="*/ 1673787 h 2987879"/>
              <a:gd name="connsiteX4689" fmla="*/ 640865 w 11978646"/>
              <a:gd name="connsiteY4689" fmla="*/ 1672588 h 2987879"/>
              <a:gd name="connsiteX4690" fmla="*/ 617130 w 11978646"/>
              <a:gd name="connsiteY4690" fmla="*/ 1664195 h 2987879"/>
              <a:gd name="connsiteX4691" fmla="*/ 601306 w 11978646"/>
              <a:gd name="connsiteY4691" fmla="*/ 1665394 h 2987879"/>
              <a:gd name="connsiteX4692" fmla="*/ 561746 w 11978646"/>
              <a:gd name="connsiteY4692" fmla="*/ 1657001 h 2987879"/>
              <a:gd name="connsiteX4693" fmla="*/ 569658 w 11978646"/>
              <a:gd name="connsiteY4693" fmla="*/ 1653404 h 2987879"/>
              <a:gd name="connsiteX4694" fmla="*/ 545922 w 11978646"/>
              <a:gd name="connsiteY4694" fmla="*/ 1653404 h 2987879"/>
              <a:gd name="connsiteX4695" fmla="*/ 490539 w 11978646"/>
              <a:gd name="connsiteY4695" fmla="*/ 1647410 h 2987879"/>
              <a:gd name="connsiteX4696" fmla="*/ 450979 w 11978646"/>
              <a:gd name="connsiteY4696" fmla="*/ 1647410 h 2987879"/>
              <a:gd name="connsiteX4697" fmla="*/ 458891 w 11978646"/>
              <a:gd name="connsiteY4697" fmla="*/ 1641415 h 2987879"/>
              <a:gd name="connsiteX4698" fmla="*/ 474715 w 11978646"/>
              <a:gd name="connsiteY4698" fmla="*/ 1642614 h 2987879"/>
              <a:gd name="connsiteX4699" fmla="*/ 490539 w 11978646"/>
              <a:gd name="connsiteY4699" fmla="*/ 1640216 h 2987879"/>
              <a:gd name="connsiteX4700" fmla="*/ 458891 w 11978646"/>
              <a:gd name="connsiteY4700" fmla="*/ 1636619 h 2987879"/>
              <a:gd name="connsiteX4701" fmla="*/ 482627 w 11978646"/>
              <a:gd name="connsiteY4701" fmla="*/ 1629425 h 2987879"/>
              <a:gd name="connsiteX4702" fmla="*/ 474715 w 11978646"/>
              <a:gd name="connsiteY4702" fmla="*/ 1627027 h 2987879"/>
              <a:gd name="connsiteX4703" fmla="*/ 427244 w 11978646"/>
              <a:gd name="connsiteY4703" fmla="*/ 1624629 h 2987879"/>
              <a:gd name="connsiteX4704" fmla="*/ 450979 w 11978646"/>
              <a:gd name="connsiteY4704" fmla="*/ 1623430 h 2987879"/>
              <a:gd name="connsiteX4705" fmla="*/ 419332 w 11978646"/>
              <a:gd name="connsiteY4705" fmla="*/ 1615037 h 2987879"/>
              <a:gd name="connsiteX4706" fmla="*/ 356036 w 11978646"/>
              <a:gd name="connsiteY4706" fmla="*/ 1607843 h 2987879"/>
              <a:gd name="connsiteX4707" fmla="*/ 356036 w 11978646"/>
              <a:gd name="connsiteY4707" fmla="*/ 1606644 h 2987879"/>
              <a:gd name="connsiteX4708" fmla="*/ 387684 w 11978646"/>
              <a:gd name="connsiteY4708" fmla="*/ 1606644 h 2987879"/>
              <a:gd name="connsiteX4709" fmla="*/ 387684 w 11978646"/>
              <a:gd name="connsiteY4709" fmla="*/ 1599450 h 2987879"/>
              <a:gd name="connsiteX4710" fmla="*/ 411420 w 11978646"/>
              <a:gd name="connsiteY4710" fmla="*/ 1606644 h 2987879"/>
              <a:gd name="connsiteX4711" fmla="*/ 435155 w 11978646"/>
              <a:gd name="connsiteY4711" fmla="*/ 1606644 h 2987879"/>
              <a:gd name="connsiteX4712" fmla="*/ 435155 w 11978646"/>
              <a:gd name="connsiteY4712" fmla="*/ 1609042 h 2987879"/>
              <a:gd name="connsiteX4713" fmla="*/ 474715 w 11978646"/>
              <a:gd name="connsiteY4713" fmla="*/ 1610241 h 2987879"/>
              <a:gd name="connsiteX4714" fmla="*/ 466803 w 11978646"/>
              <a:gd name="connsiteY4714" fmla="*/ 1615037 h 2987879"/>
              <a:gd name="connsiteX4715" fmla="*/ 506363 w 11978646"/>
              <a:gd name="connsiteY4715" fmla="*/ 1624629 h 2987879"/>
              <a:gd name="connsiteX4716" fmla="*/ 530099 w 11978646"/>
              <a:gd name="connsiteY4716" fmla="*/ 1625828 h 2987879"/>
              <a:gd name="connsiteX4717" fmla="*/ 530099 w 11978646"/>
              <a:gd name="connsiteY4717" fmla="*/ 1621032 h 2987879"/>
              <a:gd name="connsiteX4718" fmla="*/ 514275 w 11978646"/>
              <a:gd name="connsiteY4718" fmla="*/ 1617435 h 2987879"/>
              <a:gd name="connsiteX4719" fmla="*/ 514275 w 11978646"/>
              <a:gd name="connsiteY4719" fmla="*/ 1613838 h 2987879"/>
              <a:gd name="connsiteX4720" fmla="*/ 553834 w 11978646"/>
              <a:gd name="connsiteY4720" fmla="*/ 1619833 h 2987879"/>
              <a:gd name="connsiteX4721" fmla="*/ 553834 w 11978646"/>
              <a:gd name="connsiteY4721" fmla="*/ 1611440 h 2987879"/>
              <a:gd name="connsiteX4722" fmla="*/ 577570 w 11978646"/>
              <a:gd name="connsiteY4722" fmla="*/ 1617435 h 2987879"/>
              <a:gd name="connsiteX4723" fmla="*/ 617130 w 11978646"/>
              <a:gd name="connsiteY4723" fmla="*/ 1617435 h 2987879"/>
              <a:gd name="connsiteX4724" fmla="*/ 553834 w 11978646"/>
              <a:gd name="connsiteY4724" fmla="*/ 1601848 h 2987879"/>
              <a:gd name="connsiteX4725" fmla="*/ 585482 w 11978646"/>
              <a:gd name="connsiteY4725" fmla="*/ 1601848 h 2987879"/>
              <a:gd name="connsiteX4726" fmla="*/ 569658 w 11978646"/>
              <a:gd name="connsiteY4726" fmla="*/ 1597052 h 2987879"/>
              <a:gd name="connsiteX4727" fmla="*/ 601306 w 11978646"/>
              <a:gd name="connsiteY4727" fmla="*/ 1599450 h 2987879"/>
              <a:gd name="connsiteX4728" fmla="*/ 601306 w 11978646"/>
              <a:gd name="connsiteY4728" fmla="*/ 1603047 h 2987879"/>
              <a:gd name="connsiteX4729" fmla="*/ 625042 w 11978646"/>
              <a:gd name="connsiteY4729" fmla="*/ 1606644 h 2987879"/>
              <a:gd name="connsiteX4730" fmla="*/ 617130 w 11978646"/>
              <a:gd name="connsiteY4730" fmla="*/ 1610241 h 2987879"/>
              <a:gd name="connsiteX4731" fmla="*/ 625042 w 11978646"/>
              <a:gd name="connsiteY4731" fmla="*/ 1612639 h 2987879"/>
              <a:gd name="connsiteX4732" fmla="*/ 640865 w 11978646"/>
              <a:gd name="connsiteY4732" fmla="*/ 1611440 h 2987879"/>
              <a:gd name="connsiteX4733" fmla="*/ 648777 w 11978646"/>
              <a:gd name="connsiteY4733" fmla="*/ 1605445 h 2987879"/>
              <a:gd name="connsiteX4734" fmla="*/ 672513 w 11978646"/>
              <a:gd name="connsiteY4734" fmla="*/ 1607843 h 2987879"/>
              <a:gd name="connsiteX4735" fmla="*/ 680425 w 11978646"/>
              <a:gd name="connsiteY4735" fmla="*/ 1606644 h 2987879"/>
              <a:gd name="connsiteX4736" fmla="*/ 712073 w 11978646"/>
              <a:gd name="connsiteY4736" fmla="*/ 1609042 h 2987879"/>
              <a:gd name="connsiteX4737" fmla="*/ 727897 w 11978646"/>
              <a:gd name="connsiteY4737" fmla="*/ 1606644 h 2987879"/>
              <a:gd name="connsiteX4738" fmla="*/ 704161 w 11978646"/>
              <a:gd name="connsiteY4738" fmla="*/ 1603047 h 2987879"/>
              <a:gd name="connsiteX4739" fmla="*/ 751632 w 11978646"/>
              <a:gd name="connsiteY4739" fmla="*/ 1607843 h 2987879"/>
              <a:gd name="connsiteX4740" fmla="*/ 814928 w 11978646"/>
              <a:gd name="connsiteY4740" fmla="*/ 1605445 h 2987879"/>
              <a:gd name="connsiteX4741" fmla="*/ 846575 w 11978646"/>
              <a:gd name="connsiteY4741" fmla="*/ 1609042 h 2987879"/>
              <a:gd name="connsiteX4742" fmla="*/ 838663 w 11978646"/>
              <a:gd name="connsiteY4742" fmla="*/ 1615037 h 2987879"/>
              <a:gd name="connsiteX4743" fmla="*/ 838663 w 11978646"/>
              <a:gd name="connsiteY4743" fmla="*/ 1617435 h 2987879"/>
              <a:gd name="connsiteX4744" fmla="*/ 846575 w 11978646"/>
              <a:gd name="connsiteY4744" fmla="*/ 1619833 h 2987879"/>
              <a:gd name="connsiteX4745" fmla="*/ 886135 w 11978646"/>
              <a:gd name="connsiteY4745" fmla="*/ 1615037 h 2987879"/>
              <a:gd name="connsiteX4746" fmla="*/ 949430 w 11978646"/>
              <a:gd name="connsiteY4746" fmla="*/ 1619833 h 2987879"/>
              <a:gd name="connsiteX4747" fmla="*/ 957342 w 11978646"/>
              <a:gd name="connsiteY4747" fmla="*/ 1624629 h 2987879"/>
              <a:gd name="connsiteX4748" fmla="*/ 1028549 w 11978646"/>
              <a:gd name="connsiteY4748" fmla="*/ 1634221 h 2987879"/>
              <a:gd name="connsiteX4749" fmla="*/ 1068109 w 11978646"/>
              <a:gd name="connsiteY4749" fmla="*/ 1635420 h 2987879"/>
              <a:gd name="connsiteX4750" fmla="*/ 1076021 w 11978646"/>
              <a:gd name="connsiteY4750" fmla="*/ 1636619 h 2987879"/>
              <a:gd name="connsiteX4751" fmla="*/ 1036461 w 11978646"/>
              <a:gd name="connsiteY4751" fmla="*/ 1637818 h 2987879"/>
              <a:gd name="connsiteX4752" fmla="*/ 1044373 w 11978646"/>
              <a:gd name="connsiteY4752" fmla="*/ 1643813 h 2987879"/>
              <a:gd name="connsiteX4753" fmla="*/ 1068109 w 11978646"/>
              <a:gd name="connsiteY4753" fmla="*/ 1643813 h 2987879"/>
              <a:gd name="connsiteX4754" fmla="*/ 1083933 w 11978646"/>
              <a:gd name="connsiteY4754" fmla="*/ 1649808 h 2987879"/>
              <a:gd name="connsiteX4755" fmla="*/ 1139316 w 11978646"/>
              <a:gd name="connsiteY4755" fmla="*/ 1654603 h 2987879"/>
              <a:gd name="connsiteX4756" fmla="*/ 1163052 w 11978646"/>
              <a:gd name="connsiteY4756" fmla="*/ 1662996 h 2987879"/>
              <a:gd name="connsiteX4757" fmla="*/ 1202612 w 11978646"/>
              <a:gd name="connsiteY4757" fmla="*/ 1664195 h 2987879"/>
              <a:gd name="connsiteX4758" fmla="*/ 1384586 w 11978646"/>
              <a:gd name="connsiteY4758" fmla="*/ 1700165 h 2987879"/>
              <a:gd name="connsiteX4759" fmla="*/ 1424145 w 11978646"/>
              <a:gd name="connsiteY4759" fmla="*/ 1700165 h 2987879"/>
              <a:gd name="connsiteX4760" fmla="*/ 1416234 w 11978646"/>
              <a:gd name="connsiteY4760" fmla="*/ 1702563 h 2987879"/>
              <a:gd name="connsiteX4761" fmla="*/ 1424145 w 11978646"/>
              <a:gd name="connsiteY4761" fmla="*/ 1707359 h 2987879"/>
              <a:gd name="connsiteX4762" fmla="*/ 1463705 w 11978646"/>
              <a:gd name="connsiteY4762" fmla="*/ 1709757 h 2987879"/>
              <a:gd name="connsiteX4763" fmla="*/ 1455793 w 11978646"/>
              <a:gd name="connsiteY4763" fmla="*/ 1713354 h 2987879"/>
              <a:gd name="connsiteX4764" fmla="*/ 1519088 w 11978646"/>
              <a:gd name="connsiteY4764" fmla="*/ 1719349 h 2987879"/>
              <a:gd name="connsiteX4765" fmla="*/ 1542824 w 11978646"/>
              <a:gd name="connsiteY4765" fmla="*/ 1713354 h 2987879"/>
              <a:gd name="connsiteX4766" fmla="*/ 1606120 w 11978646"/>
              <a:gd name="connsiteY4766" fmla="*/ 1721747 h 2987879"/>
              <a:gd name="connsiteX4767" fmla="*/ 1606120 w 11978646"/>
              <a:gd name="connsiteY4767" fmla="*/ 1726543 h 2987879"/>
              <a:gd name="connsiteX4768" fmla="*/ 1614031 w 11978646"/>
              <a:gd name="connsiteY4768" fmla="*/ 1726543 h 2987879"/>
              <a:gd name="connsiteX4769" fmla="*/ 1629855 w 11978646"/>
              <a:gd name="connsiteY4769" fmla="*/ 1734936 h 2987879"/>
              <a:gd name="connsiteX4770" fmla="*/ 1645679 w 11978646"/>
              <a:gd name="connsiteY4770" fmla="*/ 1730140 h 2987879"/>
              <a:gd name="connsiteX4771" fmla="*/ 1653591 w 11978646"/>
              <a:gd name="connsiteY4771" fmla="*/ 1734936 h 2987879"/>
              <a:gd name="connsiteX4772" fmla="*/ 1669415 w 11978646"/>
              <a:gd name="connsiteY4772" fmla="*/ 1737334 h 2987879"/>
              <a:gd name="connsiteX4773" fmla="*/ 1677327 w 11978646"/>
              <a:gd name="connsiteY4773" fmla="*/ 1736135 h 2987879"/>
              <a:gd name="connsiteX4774" fmla="*/ 1716886 w 11978646"/>
              <a:gd name="connsiteY4774" fmla="*/ 1744528 h 2987879"/>
              <a:gd name="connsiteX4775" fmla="*/ 1708975 w 11978646"/>
              <a:gd name="connsiteY4775" fmla="*/ 1748125 h 2987879"/>
              <a:gd name="connsiteX4776" fmla="*/ 1708975 w 11978646"/>
              <a:gd name="connsiteY4776" fmla="*/ 1750523 h 2987879"/>
              <a:gd name="connsiteX4777" fmla="*/ 1716886 w 11978646"/>
              <a:gd name="connsiteY4777" fmla="*/ 1752921 h 2987879"/>
              <a:gd name="connsiteX4778" fmla="*/ 1732710 w 11978646"/>
              <a:gd name="connsiteY4778" fmla="*/ 1743329 h 2987879"/>
              <a:gd name="connsiteX4779" fmla="*/ 1740622 w 11978646"/>
              <a:gd name="connsiteY4779" fmla="*/ 1748125 h 2987879"/>
              <a:gd name="connsiteX4780" fmla="*/ 1732710 w 11978646"/>
              <a:gd name="connsiteY4780" fmla="*/ 1755319 h 2987879"/>
              <a:gd name="connsiteX4781" fmla="*/ 1740622 w 11978646"/>
              <a:gd name="connsiteY4781" fmla="*/ 1757717 h 2987879"/>
              <a:gd name="connsiteX4782" fmla="*/ 1788094 w 11978646"/>
              <a:gd name="connsiteY4782" fmla="*/ 1752921 h 2987879"/>
              <a:gd name="connsiteX4783" fmla="*/ 1875125 w 11978646"/>
              <a:gd name="connsiteY4783" fmla="*/ 1762513 h 2987879"/>
              <a:gd name="connsiteX4784" fmla="*/ 1859301 w 11978646"/>
              <a:gd name="connsiteY4784" fmla="*/ 1766110 h 2987879"/>
              <a:gd name="connsiteX4785" fmla="*/ 1898861 w 11978646"/>
              <a:gd name="connsiteY4785" fmla="*/ 1770905 h 2987879"/>
              <a:gd name="connsiteX4786" fmla="*/ 1867213 w 11978646"/>
              <a:gd name="connsiteY4786" fmla="*/ 1770905 h 2987879"/>
              <a:gd name="connsiteX4787" fmla="*/ 1875125 w 11978646"/>
              <a:gd name="connsiteY4787" fmla="*/ 1776900 h 2987879"/>
              <a:gd name="connsiteX4788" fmla="*/ 1898861 w 11978646"/>
              <a:gd name="connsiteY4788" fmla="*/ 1779298 h 2987879"/>
              <a:gd name="connsiteX4789" fmla="*/ 1938420 w 11978646"/>
              <a:gd name="connsiteY4789" fmla="*/ 1775701 h 2987879"/>
              <a:gd name="connsiteX4790" fmla="*/ 1938420 w 11978646"/>
              <a:gd name="connsiteY4790" fmla="*/ 1772104 h 2987879"/>
              <a:gd name="connsiteX4791" fmla="*/ 1898861 w 11978646"/>
              <a:gd name="connsiteY4791" fmla="*/ 1766110 h 2987879"/>
              <a:gd name="connsiteX4792" fmla="*/ 1906773 w 11978646"/>
              <a:gd name="connsiteY4792" fmla="*/ 1754120 h 2987879"/>
              <a:gd name="connsiteX4793" fmla="*/ 1938420 w 11978646"/>
              <a:gd name="connsiteY4793" fmla="*/ 1752921 h 2987879"/>
              <a:gd name="connsiteX4794" fmla="*/ 1946332 w 11978646"/>
              <a:gd name="connsiteY4794" fmla="*/ 1757717 h 2987879"/>
              <a:gd name="connsiteX4795" fmla="*/ 1993804 w 11978646"/>
              <a:gd name="connsiteY4795" fmla="*/ 1763712 h 2987879"/>
              <a:gd name="connsiteX4796" fmla="*/ 1970068 w 11978646"/>
              <a:gd name="connsiteY4796" fmla="*/ 1763712 h 2987879"/>
              <a:gd name="connsiteX4797" fmla="*/ 1985892 w 11978646"/>
              <a:gd name="connsiteY4797" fmla="*/ 1774502 h 2987879"/>
              <a:gd name="connsiteX4798" fmla="*/ 1970068 w 11978646"/>
              <a:gd name="connsiteY4798" fmla="*/ 1775701 h 2987879"/>
              <a:gd name="connsiteX4799" fmla="*/ 2009627 w 11978646"/>
              <a:gd name="connsiteY4799" fmla="*/ 1778099 h 2987879"/>
              <a:gd name="connsiteX4800" fmla="*/ 2033363 w 11978646"/>
              <a:gd name="connsiteY4800" fmla="*/ 1785293 h 2987879"/>
              <a:gd name="connsiteX4801" fmla="*/ 2009627 w 11978646"/>
              <a:gd name="connsiteY4801" fmla="*/ 1790089 h 2987879"/>
              <a:gd name="connsiteX4802" fmla="*/ 2049187 w 11978646"/>
              <a:gd name="connsiteY4802" fmla="*/ 1793686 h 2987879"/>
              <a:gd name="connsiteX4803" fmla="*/ 2065011 w 11978646"/>
              <a:gd name="connsiteY4803" fmla="*/ 1798482 h 2987879"/>
              <a:gd name="connsiteX4804" fmla="*/ 2096659 w 11978646"/>
              <a:gd name="connsiteY4804" fmla="*/ 1799681 h 2987879"/>
              <a:gd name="connsiteX4805" fmla="*/ 2072923 w 11978646"/>
              <a:gd name="connsiteY4805" fmla="*/ 1791288 h 2987879"/>
              <a:gd name="connsiteX4806" fmla="*/ 2112482 w 11978646"/>
              <a:gd name="connsiteY4806" fmla="*/ 1796084 h 2987879"/>
              <a:gd name="connsiteX4807" fmla="*/ 2096659 w 11978646"/>
              <a:gd name="connsiteY4807" fmla="*/ 1782895 h 2987879"/>
              <a:gd name="connsiteX4808" fmla="*/ 2096659 w 11978646"/>
              <a:gd name="connsiteY4808" fmla="*/ 1774502 h 2987879"/>
              <a:gd name="connsiteX4809" fmla="*/ 2049187 w 11978646"/>
              <a:gd name="connsiteY4809" fmla="*/ 1775701 h 2987879"/>
              <a:gd name="connsiteX4810" fmla="*/ 2057099 w 11978646"/>
              <a:gd name="connsiteY4810" fmla="*/ 1774502 h 2987879"/>
              <a:gd name="connsiteX4811" fmla="*/ 2057099 w 11978646"/>
              <a:gd name="connsiteY4811" fmla="*/ 1772104 h 2987879"/>
              <a:gd name="connsiteX4812" fmla="*/ 2025451 w 11978646"/>
              <a:gd name="connsiteY4812" fmla="*/ 1770905 h 2987879"/>
              <a:gd name="connsiteX4813" fmla="*/ 2017539 w 11978646"/>
              <a:gd name="connsiteY4813" fmla="*/ 1757717 h 2987879"/>
              <a:gd name="connsiteX4814" fmla="*/ 2001716 w 11978646"/>
              <a:gd name="connsiteY4814" fmla="*/ 1748125 h 2987879"/>
              <a:gd name="connsiteX4815" fmla="*/ 2009627 w 11978646"/>
              <a:gd name="connsiteY4815" fmla="*/ 1744528 h 2987879"/>
              <a:gd name="connsiteX4816" fmla="*/ 1993804 w 11978646"/>
              <a:gd name="connsiteY4816" fmla="*/ 1742130 h 2987879"/>
              <a:gd name="connsiteX4817" fmla="*/ 1985892 w 11978646"/>
              <a:gd name="connsiteY4817" fmla="*/ 1731339 h 2987879"/>
              <a:gd name="connsiteX4818" fmla="*/ 1993804 w 11978646"/>
              <a:gd name="connsiteY4818" fmla="*/ 1731339 h 2987879"/>
              <a:gd name="connsiteX4819" fmla="*/ 2009627 w 11978646"/>
              <a:gd name="connsiteY4819" fmla="*/ 1738533 h 2987879"/>
              <a:gd name="connsiteX4820" fmla="*/ 2041275 w 11978646"/>
              <a:gd name="connsiteY4820" fmla="*/ 1743329 h 2987879"/>
              <a:gd name="connsiteX4821" fmla="*/ 2049187 w 11978646"/>
              <a:gd name="connsiteY4821" fmla="*/ 1743329 h 2987879"/>
              <a:gd name="connsiteX4822" fmla="*/ 2033363 w 11978646"/>
              <a:gd name="connsiteY4822" fmla="*/ 1734936 h 2987879"/>
              <a:gd name="connsiteX4823" fmla="*/ 2025451 w 11978646"/>
              <a:gd name="connsiteY4823" fmla="*/ 1734936 h 2987879"/>
              <a:gd name="connsiteX4824" fmla="*/ 2065011 w 11978646"/>
              <a:gd name="connsiteY4824" fmla="*/ 1731339 h 2987879"/>
              <a:gd name="connsiteX4825" fmla="*/ 2088747 w 11978646"/>
              <a:gd name="connsiteY4825" fmla="*/ 1731339 h 2987879"/>
              <a:gd name="connsiteX4826" fmla="*/ 2088747 w 11978646"/>
              <a:gd name="connsiteY4826" fmla="*/ 1738533 h 2987879"/>
              <a:gd name="connsiteX4827" fmla="*/ 2104570 w 11978646"/>
              <a:gd name="connsiteY4827" fmla="*/ 1740931 h 2987879"/>
              <a:gd name="connsiteX4828" fmla="*/ 2088747 w 11978646"/>
              <a:gd name="connsiteY4828" fmla="*/ 1743329 h 2987879"/>
              <a:gd name="connsiteX4829" fmla="*/ 2080835 w 11978646"/>
              <a:gd name="connsiteY4829" fmla="*/ 1742130 h 2987879"/>
              <a:gd name="connsiteX4830" fmla="*/ 2072923 w 11978646"/>
              <a:gd name="connsiteY4830" fmla="*/ 1742130 h 2987879"/>
              <a:gd name="connsiteX4831" fmla="*/ 2072923 w 11978646"/>
              <a:gd name="connsiteY4831" fmla="*/ 1749324 h 2987879"/>
              <a:gd name="connsiteX4832" fmla="*/ 2096659 w 11978646"/>
              <a:gd name="connsiteY4832" fmla="*/ 1751722 h 2987879"/>
              <a:gd name="connsiteX4833" fmla="*/ 2136218 w 11978646"/>
              <a:gd name="connsiteY4833" fmla="*/ 1749324 h 2987879"/>
              <a:gd name="connsiteX4834" fmla="*/ 2152042 w 11978646"/>
              <a:gd name="connsiteY4834" fmla="*/ 1748125 h 2987879"/>
              <a:gd name="connsiteX4835" fmla="*/ 2136218 w 11978646"/>
              <a:gd name="connsiteY4835" fmla="*/ 1743329 h 2987879"/>
              <a:gd name="connsiteX4836" fmla="*/ 2152042 w 11978646"/>
              <a:gd name="connsiteY4836" fmla="*/ 1740931 h 2987879"/>
              <a:gd name="connsiteX4837" fmla="*/ 2191602 w 11978646"/>
              <a:gd name="connsiteY4837" fmla="*/ 1748125 h 2987879"/>
              <a:gd name="connsiteX4838" fmla="*/ 2207425 w 11978646"/>
              <a:gd name="connsiteY4838" fmla="*/ 1743329 h 2987879"/>
              <a:gd name="connsiteX4839" fmla="*/ 2223249 w 11978646"/>
              <a:gd name="connsiteY4839" fmla="*/ 1743329 h 2987879"/>
              <a:gd name="connsiteX4840" fmla="*/ 2231161 w 11978646"/>
              <a:gd name="connsiteY4840" fmla="*/ 1749324 h 2987879"/>
              <a:gd name="connsiteX4841" fmla="*/ 2191602 w 11978646"/>
              <a:gd name="connsiteY4841" fmla="*/ 1749324 h 2987879"/>
              <a:gd name="connsiteX4842" fmla="*/ 2183690 w 11978646"/>
              <a:gd name="connsiteY4842" fmla="*/ 1748125 h 2987879"/>
              <a:gd name="connsiteX4843" fmla="*/ 2183690 w 11978646"/>
              <a:gd name="connsiteY4843" fmla="*/ 1751722 h 2987879"/>
              <a:gd name="connsiteX4844" fmla="*/ 2152042 w 11978646"/>
              <a:gd name="connsiteY4844" fmla="*/ 1754120 h 2987879"/>
              <a:gd name="connsiteX4845" fmla="*/ 2144130 w 11978646"/>
              <a:gd name="connsiteY4845" fmla="*/ 1757717 h 2987879"/>
              <a:gd name="connsiteX4846" fmla="*/ 2167866 w 11978646"/>
              <a:gd name="connsiteY4846" fmla="*/ 1763712 h 2987879"/>
              <a:gd name="connsiteX4847" fmla="*/ 2191602 w 11978646"/>
              <a:gd name="connsiteY4847" fmla="*/ 1762513 h 2987879"/>
              <a:gd name="connsiteX4848" fmla="*/ 2207425 w 11978646"/>
              <a:gd name="connsiteY4848" fmla="*/ 1770905 h 2987879"/>
              <a:gd name="connsiteX4849" fmla="*/ 2183690 w 11978646"/>
              <a:gd name="connsiteY4849" fmla="*/ 1770905 h 2987879"/>
              <a:gd name="connsiteX4850" fmla="*/ 2167866 w 11978646"/>
              <a:gd name="connsiteY4850" fmla="*/ 1775701 h 2987879"/>
              <a:gd name="connsiteX4851" fmla="*/ 2159954 w 11978646"/>
              <a:gd name="connsiteY4851" fmla="*/ 1772104 h 2987879"/>
              <a:gd name="connsiteX4852" fmla="*/ 2152042 w 11978646"/>
              <a:gd name="connsiteY4852" fmla="*/ 1770905 h 2987879"/>
              <a:gd name="connsiteX4853" fmla="*/ 2136218 w 11978646"/>
              <a:gd name="connsiteY4853" fmla="*/ 1772104 h 2987879"/>
              <a:gd name="connsiteX4854" fmla="*/ 2183690 w 11978646"/>
              <a:gd name="connsiteY4854" fmla="*/ 1782895 h 2987879"/>
              <a:gd name="connsiteX4855" fmla="*/ 2199514 w 11978646"/>
              <a:gd name="connsiteY4855" fmla="*/ 1785293 h 2987879"/>
              <a:gd name="connsiteX4856" fmla="*/ 2215337 w 11978646"/>
              <a:gd name="connsiteY4856" fmla="*/ 1784094 h 2987879"/>
              <a:gd name="connsiteX4857" fmla="*/ 2223249 w 11978646"/>
              <a:gd name="connsiteY4857" fmla="*/ 1790089 h 2987879"/>
              <a:gd name="connsiteX4858" fmla="*/ 2286545 w 11978646"/>
              <a:gd name="connsiteY4858" fmla="*/ 1802079 h 2987879"/>
              <a:gd name="connsiteX4859" fmla="*/ 2278633 w 11978646"/>
              <a:gd name="connsiteY4859" fmla="*/ 1804477 h 2987879"/>
              <a:gd name="connsiteX4860" fmla="*/ 2262809 w 11978646"/>
              <a:gd name="connsiteY4860" fmla="*/ 1810472 h 2987879"/>
              <a:gd name="connsiteX4861" fmla="*/ 2262809 w 11978646"/>
              <a:gd name="connsiteY4861" fmla="*/ 1815268 h 2987879"/>
              <a:gd name="connsiteX4862" fmla="*/ 2239073 w 11978646"/>
              <a:gd name="connsiteY4862" fmla="*/ 1815268 h 2987879"/>
              <a:gd name="connsiteX4863" fmla="*/ 2278633 w 11978646"/>
              <a:gd name="connsiteY4863" fmla="*/ 1820064 h 2987879"/>
              <a:gd name="connsiteX4864" fmla="*/ 2294457 w 11978646"/>
              <a:gd name="connsiteY4864" fmla="*/ 1823661 h 2987879"/>
              <a:gd name="connsiteX4865" fmla="*/ 2326104 w 11978646"/>
              <a:gd name="connsiteY4865" fmla="*/ 1839248 h 2987879"/>
              <a:gd name="connsiteX4866" fmla="*/ 2405223 w 11978646"/>
              <a:gd name="connsiteY4866" fmla="*/ 1846442 h 2987879"/>
              <a:gd name="connsiteX4867" fmla="*/ 2405223 w 11978646"/>
              <a:gd name="connsiteY4867" fmla="*/ 1850039 h 2987879"/>
              <a:gd name="connsiteX4868" fmla="*/ 2444783 w 11978646"/>
              <a:gd name="connsiteY4868" fmla="*/ 1852437 h 2987879"/>
              <a:gd name="connsiteX4869" fmla="*/ 2444783 w 11978646"/>
              <a:gd name="connsiteY4869" fmla="*/ 1853636 h 2987879"/>
              <a:gd name="connsiteX4870" fmla="*/ 2421047 w 11978646"/>
              <a:gd name="connsiteY4870" fmla="*/ 1857233 h 2987879"/>
              <a:gd name="connsiteX4871" fmla="*/ 2460607 w 11978646"/>
              <a:gd name="connsiteY4871" fmla="*/ 1860830 h 2987879"/>
              <a:gd name="connsiteX4872" fmla="*/ 2436871 w 11978646"/>
              <a:gd name="connsiteY4872" fmla="*/ 1870422 h 2987879"/>
              <a:gd name="connsiteX4873" fmla="*/ 2468519 w 11978646"/>
              <a:gd name="connsiteY4873" fmla="*/ 1872819 h 2987879"/>
              <a:gd name="connsiteX4874" fmla="*/ 2484343 w 11978646"/>
              <a:gd name="connsiteY4874" fmla="*/ 1871621 h 2987879"/>
              <a:gd name="connsiteX4875" fmla="*/ 2492255 w 11978646"/>
              <a:gd name="connsiteY4875" fmla="*/ 1870422 h 2987879"/>
              <a:gd name="connsiteX4876" fmla="*/ 2484343 w 11978646"/>
              <a:gd name="connsiteY4876" fmla="*/ 1865626 h 2987879"/>
              <a:gd name="connsiteX4877" fmla="*/ 2531814 w 11978646"/>
              <a:gd name="connsiteY4877" fmla="*/ 1872819 h 2987879"/>
              <a:gd name="connsiteX4878" fmla="*/ 2547638 w 11978646"/>
              <a:gd name="connsiteY4878" fmla="*/ 1878814 h 2987879"/>
              <a:gd name="connsiteX4879" fmla="*/ 2531814 w 11978646"/>
              <a:gd name="connsiteY4879" fmla="*/ 1882411 h 2987879"/>
              <a:gd name="connsiteX4880" fmla="*/ 2563462 w 11978646"/>
              <a:gd name="connsiteY4880" fmla="*/ 1886008 h 2987879"/>
              <a:gd name="connsiteX4881" fmla="*/ 2579286 w 11978646"/>
              <a:gd name="connsiteY4881" fmla="*/ 1878814 h 2987879"/>
              <a:gd name="connsiteX4882" fmla="*/ 2610933 w 11978646"/>
              <a:gd name="connsiteY4882" fmla="*/ 1887207 h 2987879"/>
              <a:gd name="connsiteX4883" fmla="*/ 2618845 w 11978646"/>
              <a:gd name="connsiteY4883" fmla="*/ 1894401 h 2987879"/>
              <a:gd name="connsiteX4884" fmla="*/ 2666317 w 11978646"/>
              <a:gd name="connsiteY4884" fmla="*/ 1897998 h 2987879"/>
              <a:gd name="connsiteX4885" fmla="*/ 2745436 w 11978646"/>
              <a:gd name="connsiteY4885" fmla="*/ 1912386 h 2987879"/>
              <a:gd name="connsiteX4886" fmla="*/ 2761260 w 11978646"/>
              <a:gd name="connsiteY4886" fmla="*/ 1909988 h 2987879"/>
              <a:gd name="connsiteX4887" fmla="*/ 2729612 w 11978646"/>
              <a:gd name="connsiteY4887" fmla="*/ 1903993 h 2987879"/>
              <a:gd name="connsiteX4888" fmla="*/ 2745436 w 11978646"/>
              <a:gd name="connsiteY4888" fmla="*/ 1897998 h 2987879"/>
              <a:gd name="connsiteX4889" fmla="*/ 2745436 w 11978646"/>
              <a:gd name="connsiteY4889" fmla="*/ 1894401 h 2987879"/>
              <a:gd name="connsiteX4890" fmla="*/ 2713788 w 11978646"/>
              <a:gd name="connsiteY4890" fmla="*/ 1892003 h 2987879"/>
              <a:gd name="connsiteX4891" fmla="*/ 2690053 w 11978646"/>
              <a:gd name="connsiteY4891" fmla="*/ 1874018 h 2987879"/>
              <a:gd name="connsiteX4892" fmla="*/ 2674229 w 11978646"/>
              <a:gd name="connsiteY4892" fmla="*/ 1871621 h 2987879"/>
              <a:gd name="connsiteX4893" fmla="*/ 2658405 w 11978646"/>
              <a:gd name="connsiteY4893" fmla="*/ 1860830 h 2987879"/>
              <a:gd name="connsiteX4894" fmla="*/ 2690053 w 11978646"/>
              <a:gd name="connsiteY4894" fmla="*/ 1853636 h 2987879"/>
              <a:gd name="connsiteX4895" fmla="*/ 2682141 w 11978646"/>
              <a:gd name="connsiteY4895" fmla="*/ 1844044 h 2987879"/>
              <a:gd name="connsiteX4896" fmla="*/ 2642581 w 11978646"/>
              <a:gd name="connsiteY4896" fmla="*/ 1846442 h 2987879"/>
              <a:gd name="connsiteX4897" fmla="*/ 2618845 w 11978646"/>
              <a:gd name="connsiteY4897" fmla="*/ 1842845 h 2987879"/>
              <a:gd name="connsiteX4898" fmla="*/ 2634669 w 11978646"/>
              <a:gd name="connsiteY4898" fmla="*/ 1840447 h 2987879"/>
              <a:gd name="connsiteX4899" fmla="*/ 2610933 w 11978646"/>
              <a:gd name="connsiteY4899" fmla="*/ 1830855 h 2987879"/>
              <a:gd name="connsiteX4900" fmla="*/ 2642581 w 11978646"/>
              <a:gd name="connsiteY4900" fmla="*/ 1824860 h 2987879"/>
              <a:gd name="connsiteX4901" fmla="*/ 2603021 w 11978646"/>
              <a:gd name="connsiteY4901" fmla="*/ 1797283 h 2987879"/>
              <a:gd name="connsiteX4902" fmla="*/ 2587198 w 11978646"/>
              <a:gd name="connsiteY4902" fmla="*/ 1787691 h 2987879"/>
              <a:gd name="connsiteX4903" fmla="*/ 2571374 w 11978646"/>
              <a:gd name="connsiteY4903" fmla="*/ 1788890 h 2987879"/>
              <a:gd name="connsiteX4904" fmla="*/ 2555550 w 11978646"/>
              <a:gd name="connsiteY4904" fmla="*/ 1785293 h 2987879"/>
              <a:gd name="connsiteX4905" fmla="*/ 2579286 w 11978646"/>
              <a:gd name="connsiteY4905" fmla="*/ 1802079 h 2987879"/>
              <a:gd name="connsiteX4906" fmla="*/ 2563462 w 11978646"/>
              <a:gd name="connsiteY4906" fmla="*/ 1803278 h 2987879"/>
              <a:gd name="connsiteX4907" fmla="*/ 2531814 w 11978646"/>
              <a:gd name="connsiteY4907" fmla="*/ 1784094 h 2987879"/>
              <a:gd name="connsiteX4908" fmla="*/ 2508078 w 11978646"/>
              <a:gd name="connsiteY4908" fmla="*/ 1768508 h 2987879"/>
              <a:gd name="connsiteX4909" fmla="*/ 2547638 w 11978646"/>
              <a:gd name="connsiteY4909" fmla="*/ 1774502 h 2987879"/>
              <a:gd name="connsiteX4910" fmla="*/ 2531814 w 11978646"/>
              <a:gd name="connsiteY4910" fmla="*/ 1775701 h 2987879"/>
              <a:gd name="connsiteX4911" fmla="*/ 2563462 w 11978646"/>
              <a:gd name="connsiteY4911" fmla="*/ 1782895 h 2987879"/>
              <a:gd name="connsiteX4912" fmla="*/ 2571374 w 11978646"/>
              <a:gd name="connsiteY4912" fmla="*/ 1775701 h 2987879"/>
              <a:gd name="connsiteX4913" fmla="*/ 2531814 w 11978646"/>
              <a:gd name="connsiteY4913" fmla="*/ 1757717 h 2987879"/>
              <a:gd name="connsiteX4914" fmla="*/ 2500166 w 11978646"/>
              <a:gd name="connsiteY4914" fmla="*/ 1757717 h 2987879"/>
              <a:gd name="connsiteX4915" fmla="*/ 2508078 w 11978646"/>
              <a:gd name="connsiteY4915" fmla="*/ 1762513 h 2987879"/>
              <a:gd name="connsiteX4916" fmla="*/ 2492255 w 11978646"/>
              <a:gd name="connsiteY4916" fmla="*/ 1758916 h 2987879"/>
              <a:gd name="connsiteX4917" fmla="*/ 2492255 w 11978646"/>
              <a:gd name="connsiteY4917" fmla="*/ 1756518 h 2987879"/>
              <a:gd name="connsiteX4918" fmla="*/ 2468519 w 11978646"/>
              <a:gd name="connsiteY4918" fmla="*/ 1746926 h 2987879"/>
              <a:gd name="connsiteX4919" fmla="*/ 2468519 w 11978646"/>
              <a:gd name="connsiteY4919" fmla="*/ 1745727 h 2987879"/>
              <a:gd name="connsiteX4920" fmla="*/ 2492255 w 11978646"/>
              <a:gd name="connsiteY4920" fmla="*/ 1745727 h 2987879"/>
              <a:gd name="connsiteX4921" fmla="*/ 2492255 w 11978646"/>
              <a:gd name="connsiteY4921" fmla="*/ 1752921 h 2987879"/>
              <a:gd name="connsiteX4922" fmla="*/ 2508078 w 11978646"/>
              <a:gd name="connsiteY4922" fmla="*/ 1752921 h 2987879"/>
              <a:gd name="connsiteX4923" fmla="*/ 2515990 w 11978646"/>
              <a:gd name="connsiteY4923" fmla="*/ 1752921 h 2987879"/>
              <a:gd name="connsiteX4924" fmla="*/ 2539726 w 11978646"/>
              <a:gd name="connsiteY4924" fmla="*/ 1749324 h 2987879"/>
              <a:gd name="connsiteX4925" fmla="*/ 2523902 w 11978646"/>
              <a:gd name="connsiteY4925" fmla="*/ 1746926 h 2987879"/>
              <a:gd name="connsiteX4926" fmla="*/ 2515990 w 11978646"/>
              <a:gd name="connsiteY4926" fmla="*/ 1745727 h 2987879"/>
              <a:gd name="connsiteX4927" fmla="*/ 2515990 w 11978646"/>
              <a:gd name="connsiteY4927" fmla="*/ 1744528 h 2987879"/>
              <a:gd name="connsiteX4928" fmla="*/ 2508078 w 11978646"/>
              <a:gd name="connsiteY4928" fmla="*/ 1736135 h 2987879"/>
              <a:gd name="connsiteX4929" fmla="*/ 2484343 w 11978646"/>
              <a:gd name="connsiteY4929" fmla="*/ 1722946 h 2987879"/>
              <a:gd name="connsiteX4930" fmla="*/ 2484343 w 11978646"/>
              <a:gd name="connsiteY4930" fmla="*/ 1714553 h 2987879"/>
              <a:gd name="connsiteX4931" fmla="*/ 2460607 w 11978646"/>
              <a:gd name="connsiteY4931" fmla="*/ 1695369 h 2987879"/>
              <a:gd name="connsiteX4932" fmla="*/ 2444783 w 11978646"/>
              <a:gd name="connsiteY4932" fmla="*/ 1692971 h 2987879"/>
              <a:gd name="connsiteX4933" fmla="*/ 2444783 w 11978646"/>
              <a:gd name="connsiteY4933" fmla="*/ 1686976 h 2987879"/>
              <a:gd name="connsiteX4934" fmla="*/ 2421047 w 11978646"/>
              <a:gd name="connsiteY4934" fmla="*/ 1678583 h 2987879"/>
              <a:gd name="connsiteX4935" fmla="*/ 2405223 w 11978646"/>
              <a:gd name="connsiteY4935" fmla="*/ 1671389 h 2987879"/>
              <a:gd name="connsiteX4936" fmla="*/ 2421047 w 11978646"/>
              <a:gd name="connsiteY4936" fmla="*/ 1667792 h 2987879"/>
              <a:gd name="connsiteX4937" fmla="*/ 2397312 w 11978646"/>
              <a:gd name="connsiteY4937" fmla="*/ 1664195 h 2987879"/>
              <a:gd name="connsiteX4938" fmla="*/ 2389400 w 11978646"/>
              <a:gd name="connsiteY4938" fmla="*/ 1657001 h 2987879"/>
              <a:gd name="connsiteX4939" fmla="*/ 2381488 w 11978646"/>
              <a:gd name="connsiteY4939" fmla="*/ 1655802 h 2987879"/>
              <a:gd name="connsiteX4940" fmla="*/ 2389400 w 11978646"/>
              <a:gd name="connsiteY4940" fmla="*/ 1654603 h 2987879"/>
              <a:gd name="connsiteX4941" fmla="*/ 2365664 w 11978646"/>
              <a:gd name="connsiteY4941" fmla="*/ 1636619 h 2987879"/>
              <a:gd name="connsiteX4942" fmla="*/ 2349840 w 11978646"/>
              <a:gd name="connsiteY4942" fmla="*/ 1618634 h 2987879"/>
              <a:gd name="connsiteX4943" fmla="*/ 2310280 w 11978646"/>
              <a:gd name="connsiteY4943" fmla="*/ 1583863 h 2987879"/>
              <a:gd name="connsiteX4944" fmla="*/ 2334016 w 11978646"/>
              <a:gd name="connsiteY4944" fmla="*/ 1580266 h 2987879"/>
              <a:gd name="connsiteX4945" fmla="*/ 2334016 w 11978646"/>
              <a:gd name="connsiteY4945" fmla="*/ 1577868 h 2987879"/>
              <a:gd name="connsiteX4946" fmla="*/ 2310280 w 11978646"/>
              <a:gd name="connsiteY4946" fmla="*/ 1577868 h 2987879"/>
              <a:gd name="connsiteX4947" fmla="*/ 2278633 w 11978646"/>
              <a:gd name="connsiteY4947" fmla="*/ 1567077 h 2987879"/>
              <a:gd name="connsiteX4948" fmla="*/ 2270721 w 11978646"/>
              <a:gd name="connsiteY4948" fmla="*/ 1539501 h 2987879"/>
              <a:gd name="connsiteX4949" fmla="*/ 2278633 w 11978646"/>
              <a:gd name="connsiteY4949" fmla="*/ 1539501 h 2987879"/>
              <a:gd name="connsiteX4950" fmla="*/ 2278633 w 11978646"/>
              <a:gd name="connsiteY4950" fmla="*/ 1532307 h 2987879"/>
              <a:gd name="connsiteX4951" fmla="*/ 2254897 w 11978646"/>
              <a:gd name="connsiteY4951" fmla="*/ 1529909 h 2987879"/>
              <a:gd name="connsiteX4952" fmla="*/ 2239073 w 11978646"/>
              <a:gd name="connsiteY4952" fmla="*/ 1513123 h 2987879"/>
              <a:gd name="connsiteX4953" fmla="*/ 2262809 w 11978646"/>
              <a:gd name="connsiteY4953" fmla="*/ 1507128 h 2987879"/>
              <a:gd name="connsiteX4954" fmla="*/ 2231161 w 11978646"/>
              <a:gd name="connsiteY4954" fmla="*/ 1502332 h 2987879"/>
              <a:gd name="connsiteX4955" fmla="*/ 2215337 w 11978646"/>
              <a:gd name="connsiteY4955" fmla="*/ 1499934 h 2987879"/>
              <a:gd name="connsiteX4956" fmla="*/ 2254897 w 11978646"/>
              <a:gd name="connsiteY4956" fmla="*/ 1495138 h 2987879"/>
              <a:gd name="connsiteX4957" fmla="*/ 2246985 w 11978646"/>
              <a:gd name="connsiteY4957" fmla="*/ 1490342 h 2987879"/>
              <a:gd name="connsiteX4958" fmla="*/ 2207425 w 11978646"/>
              <a:gd name="connsiteY4958" fmla="*/ 1485546 h 2987879"/>
              <a:gd name="connsiteX4959" fmla="*/ 2191602 w 11978646"/>
              <a:gd name="connsiteY4959" fmla="*/ 1478352 h 2987879"/>
              <a:gd name="connsiteX4960" fmla="*/ 2175778 w 11978646"/>
              <a:gd name="connsiteY4960" fmla="*/ 1445980 h 2987879"/>
              <a:gd name="connsiteX4961" fmla="*/ 2167866 w 11978646"/>
              <a:gd name="connsiteY4961" fmla="*/ 1444781 h 2987879"/>
              <a:gd name="connsiteX4962" fmla="*/ 2167866 w 11978646"/>
              <a:gd name="connsiteY4962" fmla="*/ 1441184 h 2987879"/>
              <a:gd name="connsiteX4963" fmla="*/ 2183690 w 11978646"/>
              <a:gd name="connsiteY4963" fmla="*/ 1439985 h 2987879"/>
              <a:gd name="connsiteX4964" fmla="*/ 2167866 w 11978646"/>
              <a:gd name="connsiteY4964" fmla="*/ 1437587 h 2987879"/>
              <a:gd name="connsiteX4965" fmla="*/ 2159954 w 11978646"/>
              <a:gd name="connsiteY4965" fmla="*/ 1429194 h 2987879"/>
              <a:gd name="connsiteX4966" fmla="*/ 2136218 w 11978646"/>
              <a:gd name="connsiteY4966" fmla="*/ 1400418 h 2987879"/>
              <a:gd name="connsiteX4967" fmla="*/ 2120394 w 11978646"/>
              <a:gd name="connsiteY4967" fmla="*/ 1394423 h 2987879"/>
              <a:gd name="connsiteX4968" fmla="*/ 2104570 w 11978646"/>
              <a:gd name="connsiteY4968" fmla="*/ 1376438 h 2987879"/>
              <a:gd name="connsiteX4969" fmla="*/ 2096659 w 11978646"/>
              <a:gd name="connsiteY4969" fmla="*/ 1365647 h 2987879"/>
              <a:gd name="connsiteX4970" fmla="*/ 2104570 w 11978646"/>
              <a:gd name="connsiteY4970" fmla="*/ 1362050 h 2987879"/>
              <a:gd name="connsiteX4971" fmla="*/ 2096659 w 11978646"/>
              <a:gd name="connsiteY4971" fmla="*/ 1354857 h 2987879"/>
              <a:gd name="connsiteX4972" fmla="*/ 2096659 w 11978646"/>
              <a:gd name="connsiteY4972" fmla="*/ 1352459 h 2987879"/>
              <a:gd name="connsiteX4973" fmla="*/ 2104570 w 11978646"/>
              <a:gd name="connsiteY4973" fmla="*/ 1351260 h 2987879"/>
              <a:gd name="connsiteX4974" fmla="*/ 2072923 w 11978646"/>
              <a:gd name="connsiteY4974" fmla="*/ 1334474 h 2987879"/>
              <a:gd name="connsiteX4975" fmla="*/ 2057099 w 11978646"/>
              <a:gd name="connsiteY4975" fmla="*/ 1317688 h 2987879"/>
              <a:gd name="connsiteX4976" fmla="*/ 2041275 w 11978646"/>
              <a:gd name="connsiteY4976" fmla="*/ 1298504 h 2987879"/>
              <a:gd name="connsiteX4977" fmla="*/ 2049187 w 11978646"/>
              <a:gd name="connsiteY4977" fmla="*/ 1297305 h 2987879"/>
              <a:gd name="connsiteX4978" fmla="*/ 2025451 w 11978646"/>
              <a:gd name="connsiteY4978" fmla="*/ 1292509 h 2987879"/>
              <a:gd name="connsiteX4979" fmla="*/ 2041275 w 11978646"/>
              <a:gd name="connsiteY4979" fmla="*/ 1290111 h 2987879"/>
              <a:gd name="connsiteX4980" fmla="*/ 2009627 w 11978646"/>
              <a:gd name="connsiteY4980" fmla="*/ 1276922 h 2987879"/>
              <a:gd name="connsiteX4981" fmla="*/ 2009627 w 11978646"/>
              <a:gd name="connsiteY4981" fmla="*/ 1261335 h 2987879"/>
              <a:gd name="connsiteX4982" fmla="*/ 1993804 w 11978646"/>
              <a:gd name="connsiteY4982" fmla="*/ 1258937 h 2987879"/>
              <a:gd name="connsiteX4983" fmla="*/ 2009627 w 11978646"/>
              <a:gd name="connsiteY4983" fmla="*/ 1250544 h 2987879"/>
              <a:gd name="connsiteX4984" fmla="*/ 1985892 w 11978646"/>
              <a:gd name="connsiteY4984" fmla="*/ 1231361 h 2987879"/>
              <a:gd name="connsiteX4985" fmla="*/ 1985892 w 11978646"/>
              <a:gd name="connsiteY4985" fmla="*/ 1226565 h 2987879"/>
              <a:gd name="connsiteX4986" fmla="*/ 1970068 w 11978646"/>
              <a:gd name="connsiteY4986" fmla="*/ 1224167 h 2987879"/>
              <a:gd name="connsiteX4987" fmla="*/ 1930508 w 11978646"/>
              <a:gd name="connsiteY4987" fmla="*/ 1171411 h 2987879"/>
              <a:gd name="connsiteX4988" fmla="*/ 1914684 w 11978646"/>
              <a:gd name="connsiteY4988" fmla="*/ 1158222 h 2987879"/>
              <a:gd name="connsiteX4989" fmla="*/ 1890949 w 11978646"/>
              <a:gd name="connsiteY4989" fmla="*/ 1157023 h 2987879"/>
              <a:gd name="connsiteX4990" fmla="*/ 1883037 w 11978646"/>
              <a:gd name="connsiteY4990" fmla="*/ 1152227 h 2987879"/>
              <a:gd name="connsiteX4991" fmla="*/ 1906773 w 11978646"/>
              <a:gd name="connsiteY4991" fmla="*/ 1157023 h 2987879"/>
              <a:gd name="connsiteX4992" fmla="*/ 1914684 w 11978646"/>
              <a:gd name="connsiteY4992" fmla="*/ 1147432 h 2987879"/>
              <a:gd name="connsiteX4993" fmla="*/ 1898861 w 11978646"/>
              <a:gd name="connsiteY4993" fmla="*/ 1133044 h 2987879"/>
              <a:gd name="connsiteX4994" fmla="*/ 1883037 w 11978646"/>
              <a:gd name="connsiteY4994" fmla="*/ 1128248 h 2987879"/>
              <a:gd name="connsiteX4995" fmla="*/ 1890949 w 11978646"/>
              <a:gd name="connsiteY4995" fmla="*/ 1119855 h 2987879"/>
              <a:gd name="connsiteX4996" fmla="*/ 1867213 w 11978646"/>
              <a:gd name="connsiteY4996" fmla="*/ 1110263 h 2987879"/>
              <a:gd name="connsiteX4997" fmla="*/ 1875125 w 11978646"/>
              <a:gd name="connsiteY4997" fmla="*/ 1104268 h 2987879"/>
              <a:gd name="connsiteX4998" fmla="*/ 1851389 w 11978646"/>
              <a:gd name="connsiteY4998" fmla="*/ 1085084 h 2987879"/>
              <a:gd name="connsiteX4999" fmla="*/ 1843477 w 11978646"/>
              <a:gd name="connsiteY4999" fmla="*/ 1071895 h 2987879"/>
              <a:gd name="connsiteX5000" fmla="*/ 1835565 w 11978646"/>
              <a:gd name="connsiteY5000" fmla="*/ 1062303 h 2987879"/>
              <a:gd name="connsiteX5001" fmla="*/ 1827653 w 11978646"/>
              <a:gd name="connsiteY5001" fmla="*/ 1045517 h 2987879"/>
              <a:gd name="connsiteX5002" fmla="*/ 1811829 w 11978646"/>
              <a:gd name="connsiteY5002" fmla="*/ 1041920 h 2987879"/>
              <a:gd name="connsiteX5003" fmla="*/ 1811829 w 11978646"/>
              <a:gd name="connsiteY5003" fmla="*/ 1037124 h 2987879"/>
              <a:gd name="connsiteX5004" fmla="*/ 1796006 w 11978646"/>
              <a:gd name="connsiteY5004" fmla="*/ 1029931 h 2987879"/>
              <a:gd name="connsiteX5005" fmla="*/ 1772270 w 11978646"/>
              <a:gd name="connsiteY5005" fmla="*/ 996359 h 2987879"/>
              <a:gd name="connsiteX5006" fmla="*/ 1764358 w 11978646"/>
              <a:gd name="connsiteY5006" fmla="*/ 978374 h 2987879"/>
              <a:gd name="connsiteX5007" fmla="*/ 1740622 w 11978646"/>
              <a:gd name="connsiteY5007" fmla="*/ 975976 h 2987879"/>
              <a:gd name="connsiteX5008" fmla="*/ 1756446 w 11978646"/>
              <a:gd name="connsiteY5008" fmla="*/ 974777 h 2987879"/>
              <a:gd name="connsiteX5009" fmla="*/ 1740622 w 11978646"/>
              <a:gd name="connsiteY5009" fmla="*/ 972379 h 2987879"/>
              <a:gd name="connsiteX5010" fmla="*/ 1740622 w 11978646"/>
              <a:gd name="connsiteY5010" fmla="*/ 967583 h 2987879"/>
              <a:gd name="connsiteX5011" fmla="*/ 1724798 w 11978646"/>
              <a:gd name="connsiteY5011" fmla="*/ 967583 h 2987879"/>
              <a:gd name="connsiteX5012" fmla="*/ 1732710 w 11978646"/>
              <a:gd name="connsiteY5012" fmla="*/ 965185 h 2987879"/>
              <a:gd name="connsiteX5013" fmla="*/ 1748534 w 11978646"/>
              <a:gd name="connsiteY5013" fmla="*/ 963986 h 2987879"/>
              <a:gd name="connsiteX5014" fmla="*/ 1732710 w 11978646"/>
              <a:gd name="connsiteY5014" fmla="*/ 955593 h 2987879"/>
              <a:gd name="connsiteX5015" fmla="*/ 1748534 w 11978646"/>
              <a:gd name="connsiteY5015" fmla="*/ 953195 h 2987879"/>
              <a:gd name="connsiteX5016" fmla="*/ 1701063 w 11978646"/>
              <a:gd name="connsiteY5016" fmla="*/ 929216 h 2987879"/>
              <a:gd name="connsiteX5017" fmla="*/ 1701063 w 11978646"/>
              <a:gd name="connsiteY5017" fmla="*/ 950797 h 2987879"/>
              <a:gd name="connsiteX5018" fmla="*/ 1708975 w 11978646"/>
              <a:gd name="connsiteY5018" fmla="*/ 954394 h 2987879"/>
              <a:gd name="connsiteX5019" fmla="*/ 1669415 w 11978646"/>
              <a:gd name="connsiteY5019" fmla="*/ 943603 h 2987879"/>
              <a:gd name="connsiteX5020" fmla="*/ 1669415 w 11978646"/>
              <a:gd name="connsiteY5020" fmla="*/ 928017 h 2987879"/>
              <a:gd name="connsiteX5021" fmla="*/ 1614031 w 11978646"/>
              <a:gd name="connsiteY5021" fmla="*/ 922022 h 2987879"/>
              <a:gd name="connsiteX5022" fmla="*/ 1614031 w 11978646"/>
              <a:gd name="connsiteY5022" fmla="*/ 912430 h 2987879"/>
              <a:gd name="connsiteX5023" fmla="*/ 1645679 w 11978646"/>
              <a:gd name="connsiteY5023" fmla="*/ 911231 h 2987879"/>
              <a:gd name="connsiteX5024" fmla="*/ 1661503 w 11978646"/>
              <a:gd name="connsiteY5024" fmla="*/ 907634 h 2987879"/>
              <a:gd name="connsiteX5025" fmla="*/ 1629855 w 11978646"/>
              <a:gd name="connsiteY5025" fmla="*/ 902838 h 2987879"/>
              <a:gd name="connsiteX5026" fmla="*/ 1614031 w 11978646"/>
              <a:gd name="connsiteY5026" fmla="*/ 906435 h 2987879"/>
              <a:gd name="connsiteX5027" fmla="*/ 1614031 w 11978646"/>
              <a:gd name="connsiteY5027" fmla="*/ 899241 h 2987879"/>
              <a:gd name="connsiteX5028" fmla="*/ 1550736 w 11978646"/>
              <a:gd name="connsiteY5028" fmla="*/ 895644 h 2987879"/>
              <a:gd name="connsiteX5029" fmla="*/ 1550736 w 11978646"/>
              <a:gd name="connsiteY5029" fmla="*/ 894445 h 2987879"/>
              <a:gd name="connsiteX5030" fmla="*/ 1566560 w 11978646"/>
              <a:gd name="connsiteY5030" fmla="*/ 895644 h 2987879"/>
              <a:gd name="connsiteX5031" fmla="*/ 1590296 w 11978646"/>
              <a:gd name="connsiteY5031" fmla="*/ 895644 h 2987879"/>
              <a:gd name="connsiteX5032" fmla="*/ 1598208 w 11978646"/>
              <a:gd name="connsiteY5032" fmla="*/ 888450 h 2987879"/>
              <a:gd name="connsiteX5033" fmla="*/ 1598208 w 11978646"/>
              <a:gd name="connsiteY5033" fmla="*/ 889649 h 2987879"/>
              <a:gd name="connsiteX5034" fmla="*/ 1614031 w 11978646"/>
              <a:gd name="connsiteY5034" fmla="*/ 887251 h 2987879"/>
              <a:gd name="connsiteX5035" fmla="*/ 1598208 w 11978646"/>
              <a:gd name="connsiteY5035" fmla="*/ 880057 h 2987879"/>
              <a:gd name="connsiteX5036" fmla="*/ 1590296 w 11978646"/>
              <a:gd name="connsiteY5036" fmla="*/ 880057 h 2987879"/>
              <a:gd name="connsiteX5037" fmla="*/ 1614031 w 11978646"/>
              <a:gd name="connsiteY5037" fmla="*/ 866868 h 2987879"/>
              <a:gd name="connsiteX5038" fmla="*/ 1621943 w 11978646"/>
              <a:gd name="connsiteY5038" fmla="*/ 863271 h 2987879"/>
              <a:gd name="connsiteX5039" fmla="*/ 1637767 w 11978646"/>
              <a:gd name="connsiteY5039" fmla="*/ 875261 h 2987879"/>
              <a:gd name="connsiteX5040" fmla="*/ 1661503 w 11978646"/>
              <a:gd name="connsiteY5040" fmla="*/ 878858 h 2987879"/>
              <a:gd name="connsiteX5041" fmla="*/ 1677327 w 11978646"/>
              <a:gd name="connsiteY5041" fmla="*/ 874062 h 2987879"/>
              <a:gd name="connsiteX5042" fmla="*/ 1693151 w 11978646"/>
              <a:gd name="connsiteY5042" fmla="*/ 871664 h 2987879"/>
              <a:gd name="connsiteX5043" fmla="*/ 1677327 w 11978646"/>
              <a:gd name="connsiteY5043" fmla="*/ 871664 h 2987879"/>
              <a:gd name="connsiteX5044" fmla="*/ 1645679 w 11978646"/>
              <a:gd name="connsiteY5044" fmla="*/ 862072 h 2987879"/>
              <a:gd name="connsiteX5045" fmla="*/ 1637767 w 11978646"/>
              <a:gd name="connsiteY5045" fmla="*/ 857276 h 2987879"/>
              <a:gd name="connsiteX5046" fmla="*/ 1669415 w 11978646"/>
              <a:gd name="connsiteY5046" fmla="*/ 856077 h 2987879"/>
              <a:gd name="connsiteX5047" fmla="*/ 1669415 w 11978646"/>
              <a:gd name="connsiteY5047" fmla="*/ 847684 h 2987879"/>
              <a:gd name="connsiteX5048" fmla="*/ 1677327 w 11978646"/>
              <a:gd name="connsiteY5048" fmla="*/ 853679 h 2987879"/>
              <a:gd name="connsiteX5049" fmla="*/ 1701063 w 11978646"/>
              <a:gd name="connsiteY5049" fmla="*/ 851281 h 2987879"/>
              <a:gd name="connsiteX5050" fmla="*/ 1748534 w 11978646"/>
              <a:gd name="connsiteY5050" fmla="*/ 852480 h 2987879"/>
              <a:gd name="connsiteX5051" fmla="*/ 1740622 w 11978646"/>
              <a:gd name="connsiteY5051" fmla="*/ 862072 h 2987879"/>
              <a:gd name="connsiteX5052" fmla="*/ 1756446 w 11978646"/>
              <a:gd name="connsiteY5052" fmla="*/ 865669 h 2987879"/>
              <a:gd name="connsiteX5053" fmla="*/ 1756446 w 11978646"/>
              <a:gd name="connsiteY5053" fmla="*/ 870465 h 2987879"/>
              <a:gd name="connsiteX5054" fmla="*/ 1764358 w 11978646"/>
              <a:gd name="connsiteY5054" fmla="*/ 880057 h 2987879"/>
              <a:gd name="connsiteX5055" fmla="*/ 1780182 w 11978646"/>
              <a:gd name="connsiteY5055" fmla="*/ 878858 h 2987879"/>
              <a:gd name="connsiteX5056" fmla="*/ 1780182 w 11978646"/>
              <a:gd name="connsiteY5056" fmla="*/ 884853 h 2987879"/>
              <a:gd name="connsiteX5057" fmla="*/ 1772270 w 11978646"/>
              <a:gd name="connsiteY5057" fmla="*/ 884853 h 2987879"/>
              <a:gd name="connsiteX5058" fmla="*/ 1764358 w 11978646"/>
              <a:gd name="connsiteY5058" fmla="*/ 884853 h 2987879"/>
              <a:gd name="connsiteX5059" fmla="*/ 1724798 w 11978646"/>
              <a:gd name="connsiteY5059" fmla="*/ 870465 h 2987879"/>
              <a:gd name="connsiteX5060" fmla="*/ 1716886 w 11978646"/>
              <a:gd name="connsiteY5060" fmla="*/ 871664 h 2987879"/>
              <a:gd name="connsiteX5061" fmla="*/ 1701063 w 11978646"/>
              <a:gd name="connsiteY5061" fmla="*/ 862072 h 2987879"/>
              <a:gd name="connsiteX5062" fmla="*/ 1693151 w 11978646"/>
              <a:gd name="connsiteY5062" fmla="*/ 866868 h 2987879"/>
              <a:gd name="connsiteX5063" fmla="*/ 1701063 w 11978646"/>
              <a:gd name="connsiteY5063" fmla="*/ 880057 h 2987879"/>
              <a:gd name="connsiteX5064" fmla="*/ 1724798 w 11978646"/>
              <a:gd name="connsiteY5064" fmla="*/ 880057 h 2987879"/>
              <a:gd name="connsiteX5065" fmla="*/ 1732710 w 11978646"/>
              <a:gd name="connsiteY5065" fmla="*/ 889649 h 2987879"/>
              <a:gd name="connsiteX5066" fmla="*/ 1756446 w 11978646"/>
              <a:gd name="connsiteY5066" fmla="*/ 887251 h 2987879"/>
              <a:gd name="connsiteX5067" fmla="*/ 1756446 w 11978646"/>
              <a:gd name="connsiteY5067" fmla="*/ 894445 h 2987879"/>
              <a:gd name="connsiteX5068" fmla="*/ 1732710 w 11978646"/>
              <a:gd name="connsiteY5068" fmla="*/ 894445 h 2987879"/>
              <a:gd name="connsiteX5069" fmla="*/ 1732710 w 11978646"/>
              <a:gd name="connsiteY5069" fmla="*/ 899241 h 2987879"/>
              <a:gd name="connsiteX5070" fmla="*/ 1756446 w 11978646"/>
              <a:gd name="connsiteY5070" fmla="*/ 900440 h 2987879"/>
              <a:gd name="connsiteX5071" fmla="*/ 1780182 w 11978646"/>
              <a:gd name="connsiteY5071" fmla="*/ 923221 h 2987879"/>
              <a:gd name="connsiteX5072" fmla="*/ 1803918 w 11978646"/>
              <a:gd name="connsiteY5072" fmla="*/ 920823 h 2987879"/>
              <a:gd name="connsiteX5073" fmla="*/ 1796006 w 11978646"/>
              <a:gd name="connsiteY5073" fmla="*/ 914828 h 2987879"/>
              <a:gd name="connsiteX5074" fmla="*/ 1803918 w 11978646"/>
              <a:gd name="connsiteY5074" fmla="*/ 916027 h 2987879"/>
              <a:gd name="connsiteX5075" fmla="*/ 1803918 w 11978646"/>
              <a:gd name="connsiteY5075" fmla="*/ 910032 h 2987879"/>
              <a:gd name="connsiteX5076" fmla="*/ 1827653 w 11978646"/>
              <a:gd name="connsiteY5076" fmla="*/ 906435 h 2987879"/>
              <a:gd name="connsiteX5077" fmla="*/ 1803918 w 11978646"/>
              <a:gd name="connsiteY5077" fmla="*/ 896843 h 2987879"/>
              <a:gd name="connsiteX5078" fmla="*/ 1811829 w 11978646"/>
              <a:gd name="connsiteY5078" fmla="*/ 894445 h 2987879"/>
              <a:gd name="connsiteX5079" fmla="*/ 1796006 w 11978646"/>
              <a:gd name="connsiteY5079" fmla="*/ 887251 h 2987879"/>
              <a:gd name="connsiteX5080" fmla="*/ 1811829 w 11978646"/>
              <a:gd name="connsiteY5080" fmla="*/ 882455 h 2987879"/>
              <a:gd name="connsiteX5081" fmla="*/ 1843477 w 11978646"/>
              <a:gd name="connsiteY5081" fmla="*/ 884853 h 2987879"/>
              <a:gd name="connsiteX5082" fmla="*/ 1835565 w 11978646"/>
              <a:gd name="connsiteY5082" fmla="*/ 895644 h 2987879"/>
              <a:gd name="connsiteX5083" fmla="*/ 1859301 w 11978646"/>
              <a:gd name="connsiteY5083" fmla="*/ 896843 h 2987879"/>
              <a:gd name="connsiteX5084" fmla="*/ 1867213 w 11978646"/>
              <a:gd name="connsiteY5084" fmla="*/ 902838 h 2987879"/>
              <a:gd name="connsiteX5085" fmla="*/ 1835565 w 11978646"/>
              <a:gd name="connsiteY5085" fmla="*/ 908833 h 2987879"/>
              <a:gd name="connsiteX5086" fmla="*/ 1875125 w 11978646"/>
              <a:gd name="connsiteY5086" fmla="*/ 917226 h 2987879"/>
              <a:gd name="connsiteX5087" fmla="*/ 1859301 w 11978646"/>
              <a:gd name="connsiteY5087" fmla="*/ 925619 h 2987879"/>
              <a:gd name="connsiteX5088" fmla="*/ 1875125 w 11978646"/>
              <a:gd name="connsiteY5088" fmla="*/ 931614 h 2987879"/>
              <a:gd name="connsiteX5089" fmla="*/ 1883037 w 11978646"/>
              <a:gd name="connsiteY5089" fmla="*/ 935211 h 2987879"/>
              <a:gd name="connsiteX5090" fmla="*/ 1890949 w 11978646"/>
              <a:gd name="connsiteY5090" fmla="*/ 943603 h 2987879"/>
              <a:gd name="connsiteX5091" fmla="*/ 1914684 w 11978646"/>
              <a:gd name="connsiteY5091" fmla="*/ 972379 h 2987879"/>
              <a:gd name="connsiteX5092" fmla="*/ 1914684 w 11978646"/>
              <a:gd name="connsiteY5092" fmla="*/ 978374 h 2987879"/>
              <a:gd name="connsiteX5093" fmla="*/ 1938420 w 11978646"/>
              <a:gd name="connsiteY5093" fmla="*/ 984369 h 2987879"/>
              <a:gd name="connsiteX5094" fmla="*/ 1946332 w 11978646"/>
              <a:gd name="connsiteY5094" fmla="*/ 981971 h 2987879"/>
              <a:gd name="connsiteX5095" fmla="*/ 1970068 w 11978646"/>
              <a:gd name="connsiteY5095" fmla="*/ 1001155 h 2987879"/>
              <a:gd name="connsiteX5096" fmla="*/ 2009627 w 11978646"/>
              <a:gd name="connsiteY5096" fmla="*/ 1015543 h 2987879"/>
              <a:gd name="connsiteX5097" fmla="*/ 2025451 w 11978646"/>
              <a:gd name="connsiteY5097" fmla="*/ 1027533 h 2987879"/>
              <a:gd name="connsiteX5098" fmla="*/ 2041275 w 11978646"/>
              <a:gd name="connsiteY5098" fmla="*/ 1027533 h 2987879"/>
              <a:gd name="connsiteX5099" fmla="*/ 2041275 w 11978646"/>
              <a:gd name="connsiteY5099" fmla="*/ 1029931 h 2987879"/>
              <a:gd name="connsiteX5100" fmla="*/ 2025451 w 11978646"/>
              <a:gd name="connsiteY5100" fmla="*/ 1028732 h 2987879"/>
              <a:gd name="connsiteX5101" fmla="*/ 2017539 w 11978646"/>
              <a:gd name="connsiteY5101" fmla="*/ 1029931 h 2987879"/>
              <a:gd name="connsiteX5102" fmla="*/ 2057099 w 11978646"/>
              <a:gd name="connsiteY5102" fmla="*/ 1033528 h 2987879"/>
              <a:gd name="connsiteX5103" fmla="*/ 2088747 w 11978646"/>
              <a:gd name="connsiteY5103" fmla="*/ 1039522 h 2987879"/>
              <a:gd name="connsiteX5104" fmla="*/ 2112482 w 11978646"/>
              <a:gd name="connsiteY5104" fmla="*/ 1056308 h 2987879"/>
              <a:gd name="connsiteX5105" fmla="*/ 2128306 w 11978646"/>
              <a:gd name="connsiteY5105" fmla="*/ 1067099 h 2987879"/>
              <a:gd name="connsiteX5106" fmla="*/ 2136218 w 11978646"/>
              <a:gd name="connsiteY5106" fmla="*/ 1069497 h 2987879"/>
              <a:gd name="connsiteX5107" fmla="*/ 2152042 w 11978646"/>
              <a:gd name="connsiteY5107" fmla="*/ 1052711 h 2987879"/>
              <a:gd name="connsiteX5108" fmla="*/ 2167866 w 11978646"/>
              <a:gd name="connsiteY5108" fmla="*/ 1057507 h 2987879"/>
              <a:gd name="connsiteX5109" fmla="*/ 2191602 w 11978646"/>
              <a:gd name="connsiteY5109" fmla="*/ 1050313 h 2987879"/>
              <a:gd name="connsiteX5110" fmla="*/ 2152042 w 11978646"/>
              <a:gd name="connsiteY5110" fmla="*/ 1041920 h 2987879"/>
              <a:gd name="connsiteX5111" fmla="*/ 2144130 w 11978646"/>
              <a:gd name="connsiteY5111" fmla="*/ 1049114 h 2987879"/>
              <a:gd name="connsiteX5112" fmla="*/ 2120394 w 11978646"/>
              <a:gd name="connsiteY5112" fmla="*/ 1044318 h 2987879"/>
              <a:gd name="connsiteX5113" fmla="*/ 2120394 w 11978646"/>
              <a:gd name="connsiteY5113" fmla="*/ 1040721 h 2987879"/>
              <a:gd name="connsiteX5114" fmla="*/ 2128306 w 11978646"/>
              <a:gd name="connsiteY5114" fmla="*/ 1043119 h 2987879"/>
              <a:gd name="connsiteX5115" fmla="*/ 2133251 w 11978646"/>
              <a:gd name="connsiteY5115" fmla="*/ 1042520 h 2987879"/>
              <a:gd name="connsiteX5116" fmla="*/ 2166073 w 11978646"/>
              <a:gd name="connsiteY5116" fmla="*/ 1038541 h 2987879"/>
              <a:gd name="connsiteX5117" fmla="*/ 2167866 w 11978646"/>
              <a:gd name="connsiteY5117" fmla="*/ 1040010 h 2987879"/>
              <a:gd name="connsiteX5118" fmla="*/ 2167866 w 11978646"/>
              <a:gd name="connsiteY5118" fmla="*/ 1038323 h 2987879"/>
              <a:gd name="connsiteX5119" fmla="*/ 2166073 w 11978646"/>
              <a:gd name="connsiteY5119" fmla="*/ 1038541 h 2987879"/>
              <a:gd name="connsiteX5120" fmla="*/ 2159954 w 11978646"/>
              <a:gd name="connsiteY5120" fmla="*/ 1033528 h 2987879"/>
              <a:gd name="connsiteX5121" fmla="*/ 2152042 w 11978646"/>
              <a:gd name="connsiteY5121" fmla="*/ 1033528 h 2987879"/>
              <a:gd name="connsiteX5122" fmla="*/ 2175778 w 11978646"/>
              <a:gd name="connsiteY5122" fmla="*/ 1028732 h 2987879"/>
              <a:gd name="connsiteX5123" fmla="*/ 2215337 w 11978646"/>
              <a:gd name="connsiteY5123" fmla="*/ 1047915 h 2987879"/>
              <a:gd name="connsiteX5124" fmla="*/ 2207425 w 11978646"/>
              <a:gd name="connsiteY5124" fmla="*/ 1053910 h 2987879"/>
              <a:gd name="connsiteX5125" fmla="*/ 2199514 w 11978646"/>
              <a:gd name="connsiteY5125" fmla="*/ 1065900 h 2987879"/>
              <a:gd name="connsiteX5126" fmla="*/ 2239073 w 11978646"/>
              <a:gd name="connsiteY5126" fmla="*/ 1069497 h 2987879"/>
              <a:gd name="connsiteX5127" fmla="*/ 2246985 w 11978646"/>
              <a:gd name="connsiteY5127" fmla="*/ 1070696 h 2987879"/>
              <a:gd name="connsiteX5128" fmla="*/ 2223249 w 11978646"/>
              <a:gd name="connsiteY5128" fmla="*/ 1075492 h 2987879"/>
              <a:gd name="connsiteX5129" fmla="*/ 2231161 w 11978646"/>
              <a:gd name="connsiteY5129" fmla="*/ 1081487 h 2987879"/>
              <a:gd name="connsiteX5130" fmla="*/ 2199514 w 11978646"/>
              <a:gd name="connsiteY5130" fmla="*/ 1085084 h 2987879"/>
              <a:gd name="connsiteX5131" fmla="*/ 2207425 w 11978646"/>
              <a:gd name="connsiteY5131" fmla="*/ 1088681 h 2987879"/>
              <a:gd name="connsiteX5132" fmla="*/ 2231161 w 11978646"/>
              <a:gd name="connsiteY5132" fmla="*/ 1087482 h 2987879"/>
              <a:gd name="connsiteX5133" fmla="*/ 2278633 w 11978646"/>
              <a:gd name="connsiteY5133" fmla="*/ 1098273 h 2987879"/>
              <a:gd name="connsiteX5134" fmla="*/ 2270721 w 11978646"/>
              <a:gd name="connsiteY5134" fmla="*/ 1081487 h 2987879"/>
              <a:gd name="connsiteX5135" fmla="*/ 2262809 w 11978646"/>
              <a:gd name="connsiteY5135" fmla="*/ 1073094 h 2987879"/>
              <a:gd name="connsiteX5136" fmla="*/ 2262809 w 11978646"/>
              <a:gd name="connsiteY5136" fmla="*/ 1070696 h 2987879"/>
              <a:gd name="connsiteX5137" fmla="*/ 2278633 w 11978646"/>
              <a:gd name="connsiteY5137" fmla="*/ 1071895 h 2987879"/>
              <a:gd name="connsiteX5138" fmla="*/ 2302368 w 11978646"/>
              <a:gd name="connsiteY5138" fmla="*/ 1061104 h 2987879"/>
              <a:gd name="connsiteX5139" fmla="*/ 2278633 w 11978646"/>
              <a:gd name="connsiteY5139" fmla="*/ 1044318 h 2987879"/>
              <a:gd name="connsiteX5140" fmla="*/ 2254897 w 11978646"/>
              <a:gd name="connsiteY5140" fmla="*/ 1043119 h 2987879"/>
              <a:gd name="connsiteX5141" fmla="*/ 2254897 w 11978646"/>
              <a:gd name="connsiteY5141" fmla="*/ 1043869 h 2987879"/>
              <a:gd name="connsiteX5142" fmla="*/ 2254897 w 11978646"/>
              <a:gd name="connsiteY5142" fmla="*/ 1047915 h 2987879"/>
              <a:gd name="connsiteX5143" fmla="*/ 2231161 w 11978646"/>
              <a:gd name="connsiteY5143" fmla="*/ 1025135 h 2987879"/>
              <a:gd name="connsiteX5144" fmla="*/ 2239073 w 11978646"/>
              <a:gd name="connsiteY5144" fmla="*/ 1022737 h 2987879"/>
              <a:gd name="connsiteX5145" fmla="*/ 2223249 w 11978646"/>
              <a:gd name="connsiteY5145" fmla="*/ 1017941 h 2987879"/>
              <a:gd name="connsiteX5146" fmla="*/ 2199514 w 11978646"/>
              <a:gd name="connsiteY5146" fmla="*/ 997558 h 2987879"/>
              <a:gd name="connsiteX5147" fmla="*/ 2207425 w 11978646"/>
              <a:gd name="connsiteY5147" fmla="*/ 996359 h 2987879"/>
              <a:gd name="connsiteX5148" fmla="*/ 2183690 w 11978646"/>
              <a:gd name="connsiteY5148" fmla="*/ 986767 h 2987879"/>
              <a:gd name="connsiteX5149" fmla="*/ 2191602 w 11978646"/>
              <a:gd name="connsiteY5149" fmla="*/ 983170 h 2987879"/>
              <a:gd name="connsiteX5150" fmla="*/ 2152042 w 11978646"/>
              <a:gd name="connsiteY5150" fmla="*/ 951996 h 2987879"/>
              <a:gd name="connsiteX5151" fmla="*/ 2136218 w 11978646"/>
              <a:gd name="connsiteY5151" fmla="*/ 949598 h 2987879"/>
              <a:gd name="connsiteX5152" fmla="*/ 2112482 w 11978646"/>
              <a:gd name="connsiteY5152" fmla="*/ 951996 h 2987879"/>
              <a:gd name="connsiteX5153" fmla="*/ 2136218 w 11978646"/>
              <a:gd name="connsiteY5153" fmla="*/ 954394 h 2987879"/>
              <a:gd name="connsiteX5154" fmla="*/ 2128306 w 11978646"/>
              <a:gd name="connsiteY5154" fmla="*/ 975976 h 2987879"/>
              <a:gd name="connsiteX5155" fmla="*/ 2112482 w 11978646"/>
              <a:gd name="connsiteY5155" fmla="*/ 974777 h 2987879"/>
              <a:gd name="connsiteX5156" fmla="*/ 2128306 w 11978646"/>
              <a:gd name="connsiteY5156" fmla="*/ 967583 h 2987879"/>
              <a:gd name="connsiteX5157" fmla="*/ 2080835 w 11978646"/>
              <a:gd name="connsiteY5157" fmla="*/ 963986 h 2987879"/>
              <a:gd name="connsiteX5158" fmla="*/ 2065011 w 11978646"/>
              <a:gd name="connsiteY5158" fmla="*/ 966384 h 2987879"/>
              <a:gd name="connsiteX5159" fmla="*/ 2072923 w 11978646"/>
              <a:gd name="connsiteY5159" fmla="*/ 956792 h 2987879"/>
              <a:gd name="connsiteX5160" fmla="*/ 2072923 w 11978646"/>
              <a:gd name="connsiteY5160" fmla="*/ 951996 h 2987879"/>
              <a:gd name="connsiteX5161" fmla="*/ 2136218 w 11978646"/>
              <a:gd name="connsiteY5161" fmla="*/ 948399 h 2987879"/>
              <a:gd name="connsiteX5162" fmla="*/ 2112482 w 11978646"/>
              <a:gd name="connsiteY5162" fmla="*/ 941205 h 2987879"/>
              <a:gd name="connsiteX5163" fmla="*/ 2088747 w 11978646"/>
              <a:gd name="connsiteY5163" fmla="*/ 946001 h 2987879"/>
              <a:gd name="connsiteX5164" fmla="*/ 2072923 w 11978646"/>
              <a:gd name="connsiteY5164" fmla="*/ 935211 h 2987879"/>
              <a:gd name="connsiteX5165" fmla="*/ 2025451 w 11978646"/>
              <a:gd name="connsiteY5165" fmla="*/ 929216 h 2987879"/>
              <a:gd name="connsiteX5166" fmla="*/ 2041275 w 11978646"/>
              <a:gd name="connsiteY5166" fmla="*/ 925619 h 2987879"/>
              <a:gd name="connsiteX5167" fmla="*/ 2017539 w 11978646"/>
              <a:gd name="connsiteY5167" fmla="*/ 923221 h 2987879"/>
              <a:gd name="connsiteX5168" fmla="*/ 2049187 w 11978646"/>
              <a:gd name="connsiteY5168" fmla="*/ 922022 h 2987879"/>
              <a:gd name="connsiteX5169" fmla="*/ 2065011 w 11978646"/>
              <a:gd name="connsiteY5169" fmla="*/ 916027 h 2987879"/>
              <a:gd name="connsiteX5170" fmla="*/ 2049187 w 11978646"/>
              <a:gd name="connsiteY5170" fmla="*/ 908833 h 2987879"/>
              <a:gd name="connsiteX5171" fmla="*/ 2001716 w 11978646"/>
              <a:gd name="connsiteY5171" fmla="*/ 905236 h 2987879"/>
              <a:gd name="connsiteX5172" fmla="*/ 2025451 w 11978646"/>
              <a:gd name="connsiteY5172" fmla="*/ 899241 h 2987879"/>
              <a:gd name="connsiteX5173" fmla="*/ 2017539 w 11978646"/>
              <a:gd name="connsiteY5173" fmla="*/ 896843 h 2987879"/>
              <a:gd name="connsiteX5174" fmla="*/ 2009627 w 11978646"/>
              <a:gd name="connsiteY5174" fmla="*/ 894445 h 2987879"/>
              <a:gd name="connsiteX5175" fmla="*/ 1993804 w 11978646"/>
              <a:gd name="connsiteY5175" fmla="*/ 900440 h 2987879"/>
              <a:gd name="connsiteX5176" fmla="*/ 2001716 w 11978646"/>
              <a:gd name="connsiteY5176" fmla="*/ 893246 h 2987879"/>
              <a:gd name="connsiteX5177" fmla="*/ 2017539 w 11978646"/>
              <a:gd name="connsiteY5177" fmla="*/ 893246 h 2987879"/>
              <a:gd name="connsiteX5178" fmla="*/ 2025451 w 11978646"/>
              <a:gd name="connsiteY5178" fmla="*/ 893246 h 2987879"/>
              <a:gd name="connsiteX5179" fmla="*/ 2057099 w 11978646"/>
              <a:gd name="connsiteY5179" fmla="*/ 907634 h 2987879"/>
              <a:gd name="connsiteX5180" fmla="*/ 2080835 w 11978646"/>
              <a:gd name="connsiteY5180" fmla="*/ 906435 h 2987879"/>
              <a:gd name="connsiteX5181" fmla="*/ 2096659 w 11978646"/>
              <a:gd name="connsiteY5181" fmla="*/ 904037 h 2987879"/>
              <a:gd name="connsiteX5182" fmla="*/ 2072923 w 11978646"/>
              <a:gd name="connsiteY5182" fmla="*/ 899241 h 2987879"/>
              <a:gd name="connsiteX5183" fmla="*/ 2065011 w 11978646"/>
              <a:gd name="connsiteY5183" fmla="*/ 899241 h 2987879"/>
              <a:gd name="connsiteX5184" fmla="*/ 2033363 w 11978646"/>
              <a:gd name="connsiteY5184" fmla="*/ 878858 h 2987879"/>
              <a:gd name="connsiteX5185" fmla="*/ 2009627 w 11978646"/>
              <a:gd name="connsiteY5185" fmla="*/ 871664 h 2987879"/>
              <a:gd name="connsiteX5186" fmla="*/ 1977980 w 11978646"/>
              <a:gd name="connsiteY5186" fmla="*/ 878858 h 2987879"/>
              <a:gd name="connsiteX5187" fmla="*/ 2001716 w 11978646"/>
              <a:gd name="connsiteY5187" fmla="*/ 882455 h 2987879"/>
              <a:gd name="connsiteX5188" fmla="*/ 2001716 w 11978646"/>
              <a:gd name="connsiteY5188" fmla="*/ 890848 h 2987879"/>
              <a:gd name="connsiteX5189" fmla="*/ 1954244 w 11978646"/>
              <a:gd name="connsiteY5189" fmla="*/ 878858 h 2987879"/>
              <a:gd name="connsiteX5190" fmla="*/ 1954244 w 11978646"/>
              <a:gd name="connsiteY5190" fmla="*/ 869266 h 2987879"/>
              <a:gd name="connsiteX5191" fmla="*/ 1962156 w 11978646"/>
              <a:gd name="connsiteY5191" fmla="*/ 859674 h 2987879"/>
              <a:gd name="connsiteX5192" fmla="*/ 1946332 w 11978646"/>
              <a:gd name="connsiteY5192" fmla="*/ 852480 h 2987879"/>
              <a:gd name="connsiteX5193" fmla="*/ 1954244 w 11978646"/>
              <a:gd name="connsiteY5193" fmla="*/ 845286 h 2987879"/>
              <a:gd name="connsiteX5194" fmla="*/ 1914684 w 11978646"/>
              <a:gd name="connsiteY5194" fmla="*/ 804521 h 2987879"/>
              <a:gd name="connsiteX5195" fmla="*/ 1867213 w 11978646"/>
              <a:gd name="connsiteY5195" fmla="*/ 787735 h 2987879"/>
              <a:gd name="connsiteX5196" fmla="*/ 1851389 w 11978646"/>
              <a:gd name="connsiteY5196" fmla="*/ 791332 h 2987879"/>
              <a:gd name="connsiteX5197" fmla="*/ 1875125 w 11978646"/>
              <a:gd name="connsiteY5197" fmla="*/ 802123 h 2987879"/>
              <a:gd name="connsiteX5198" fmla="*/ 1875125 w 11978646"/>
              <a:gd name="connsiteY5198" fmla="*/ 803022 h 2987879"/>
              <a:gd name="connsiteX5199" fmla="*/ 1875125 w 11978646"/>
              <a:gd name="connsiteY5199" fmla="*/ 808118 h 2987879"/>
              <a:gd name="connsiteX5200" fmla="*/ 1859301 w 11978646"/>
              <a:gd name="connsiteY5200" fmla="*/ 808118 h 2987879"/>
              <a:gd name="connsiteX5201" fmla="*/ 1865976 w 11978646"/>
              <a:gd name="connsiteY5201" fmla="*/ 823292 h 2987879"/>
              <a:gd name="connsiteX5202" fmla="*/ 1874046 w 11978646"/>
              <a:gd name="connsiteY5202" fmla="*/ 841635 h 2987879"/>
              <a:gd name="connsiteX5203" fmla="*/ 1872158 w 11978646"/>
              <a:gd name="connsiteY5203" fmla="*/ 839441 h 2987879"/>
              <a:gd name="connsiteX5204" fmla="*/ 1851389 w 11978646"/>
              <a:gd name="connsiteY5204" fmla="*/ 815312 h 2987879"/>
              <a:gd name="connsiteX5205" fmla="*/ 1859301 w 11978646"/>
              <a:gd name="connsiteY5205" fmla="*/ 814113 h 2987879"/>
              <a:gd name="connsiteX5206" fmla="*/ 1835565 w 11978646"/>
              <a:gd name="connsiteY5206" fmla="*/ 781740 h 2987879"/>
              <a:gd name="connsiteX5207" fmla="*/ 1851389 w 11978646"/>
              <a:gd name="connsiteY5207" fmla="*/ 772148 h 2987879"/>
              <a:gd name="connsiteX5208" fmla="*/ 1827653 w 11978646"/>
              <a:gd name="connsiteY5208" fmla="*/ 762556 h 2987879"/>
              <a:gd name="connsiteX5209" fmla="*/ 1811829 w 11978646"/>
              <a:gd name="connsiteY5209" fmla="*/ 761357 h 2987879"/>
              <a:gd name="connsiteX5210" fmla="*/ 1819741 w 11978646"/>
              <a:gd name="connsiteY5210" fmla="*/ 754163 h 2987879"/>
              <a:gd name="connsiteX5211" fmla="*/ 1811829 w 11978646"/>
              <a:gd name="connsiteY5211" fmla="*/ 743372 h 2987879"/>
              <a:gd name="connsiteX5212" fmla="*/ 1780182 w 11978646"/>
              <a:gd name="connsiteY5212" fmla="*/ 734979 h 2987879"/>
              <a:gd name="connsiteX5213" fmla="*/ 1780182 w 11978646"/>
              <a:gd name="connsiteY5213" fmla="*/ 737377 h 2987879"/>
              <a:gd name="connsiteX5214" fmla="*/ 1756446 w 11978646"/>
              <a:gd name="connsiteY5214" fmla="*/ 731383 h 2987879"/>
              <a:gd name="connsiteX5215" fmla="*/ 1772270 w 11978646"/>
              <a:gd name="connsiteY5215" fmla="*/ 732582 h 2987879"/>
              <a:gd name="connsiteX5216" fmla="*/ 1764358 w 11978646"/>
              <a:gd name="connsiteY5216" fmla="*/ 719393 h 2987879"/>
              <a:gd name="connsiteX5217" fmla="*/ 1756446 w 11978646"/>
              <a:gd name="connsiteY5217" fmla="*/ 719393 h 2987879"/>
              <a:gd name="connsiteX5218" fmla="*/ 1756446 w 11978646"/>
              <a:gd name="connsiteY5218" fmla="*/ 731383 h 2987879"/>
              <a:gd name="connsiteX5219" fmla="*/ 1772270 w 11978646"/>
              <a:gd name="connsiteY5219" fmla="*/ 746969 h 2987879"/>
              <a:gd name="connsiteX5220" fmla="*/ 1748534 w 11978646"/>
              <a:gd name="connsiteY5220" fmla="*/ 754163 h 2987879"/>
              <a:gd name="connsiteX5221" fmla="*/ 1756446 w 11978646"/>
              <a:gd name="connsiteY5221" fmla="*/ 760158 h 2987879"/>
              <a:gd name="connsiteX5222" fmla="*/ 1748534 w 11978646"/>
              <a:gd name="connsiteY5222" fmla="*/ 760158 h 2987879"/>
              <a:gd name="connsiteX5223" fmla="*/ 1740622 w 11978646"/>
              <a:gd name="connsiteY5223" fmla="*/ 768551 h 2987879"/>
              <a:gd name="connsiteX5224" fmla="*/ 1724798 w 11978646"/>
              <a:gd name="connsiteY5224" fmla="*/ 772148 h 2987879"/>
              <a:gd name="connsiteX5225" fmla="*/ 1748534 w 11978646"/>
              <a:gd name="connsiteY5225" fmla="*/ 790133 h 2987879"/>
              <a:gd name="connsiteX5226" fmla="*/ 1764358 w 11978646"/>
              <a:gd name="connsiteY5226" fmla="*/ 803322 h 2987879"/>
              <a:gd name="connsiteX5227" fmla="*/ 1748534 w 11978646"/>
              <a:gd name="connsiteY5227" fmla="*/ 799725 h 2987879"/>
              <a:gd name="connsiteX5228" fmla="*/ 1740622 w 11978646"/>
              <a:gd name="connsiteY5228" fmla="*/ 805720 h 2987879"/>
              <a:gd name="connsiteX5229" fmla="*/ 1740622 w 11978646"/>
              <a:gd name="connsiteY5229" fmla="*/ 821307 h 2987879"/>
              <a:gd name="connsiteX5230" fmla="*/ 1724798 w 11978646"/>
              <a:gd name="connsiteY5230" fmla="*/ 816511 h 2987879"/>
              <a:gd name="connsiteX5231" fmla="*/ 1716886 w 11978646"/>
              <a:gd name="connsiteY5231" fmla="*/ 820108 h 2987879"/>
              <a:gd name="connsiteX5232" fmla="*/ 1740622 w 11978646"/>
              <a:gd name="connsiteY5232" fmla="*/ 826103 h 2987879"/>
              <a:gd name="connsiteX5233" fmla="*/ 1724798 w 11978646"/>
              <a:gd name="connsiteY5233" fmla="*/ 827302 h 2987879"/>
              <a:gd name="connsiteX5234" fmla="*/ 1748534 w 11978646"/>
              <a:gd name="connsiteY5234" fmla="*/ 829700 h 2987879"/>
              <a:gd name="connsiteX5235" fmla="*/ 1740622 w 11978646"/>
              <a:gd name="connsiteY5235" fmla="*/ 830899 h 2987879"/>
              <a:gd name="connsiteX5236" fmla="*/ 1748534 w 11978646"/>
              <a:gd name="connsiteY5236" fmla="*/ 848883 h 2987879"/>
              <a:gd name="connsiteX5237" fmla="*/ 1740622 w 11978646"/>
              <a:gd name="connsiteY5237" fmla="*/ 848883 h 2987879"/>
              <a:gd name="connsiteX5238" fmla="*/ 1740622 w 11978646"/>
              <a:gd name="connsiteY5238" fmla="*/ 847684 h 2987879"/>
              <a:gd name="connsiteX5239" fmla="*/ 1701063 w 11978646"/>
              <a:gd name="connsiteY5239" fmla="*/ 841689 h 2987879"/>
              <a:gd name="connsiteX5240" fmla="*/ 1708975 w 11978646"/>
              <a:gd name="connsiteY5240" fmla="*/ 840490 h 2987879"/>
              <a:gd name="connsiteX5241" fmla="*/ 1693151 w 11978646"/>
              <a:gd name="connsiteY5241" fmla="*/ 836893 h 2987879"/>
              <a:gd name="connsiteX5242" fmla="*/ 1669415 w 11978646"/>
              <a:gd name="connsiteY5242" fmla="*/ 821307 h 2987879"/>
              <a:gd name="connsiteX5243" fmla="*/ 1693151 w 11978646"/>
              <a:gd name="connsiteY5243" fmla="*/ 817710 h 2987879"/>
              <a:gd name="connsiteX5244" fmla="*/ 1701063 w 11978646"/>
              <a:gd name="connsiteY5244" fmla="*/ 810516 h 2987879"/>
              <a:gd name="connsiteX5245" fmla="*/ 1661503 w 11978646"/>
              <a:gd name="connsiteY5245" fmla="*/ 810516 h 2987879"/>
              <a:gd name="connsiteX5246" fmla="*/ 1661503 w 11978646"/>
              <a:gd name="connsiteY5246" fmla="*/ 809317 h 2987879"/>
              <a:gd name="connsiteX5247" fmla="*/ 1693151 w 11978646"/>
              <a:gd name="connsiteY5247" fmla="*/ 809317 h 2987879"/>
              <a:gd name="connsiteX5248" fmla="*/ 1669415 w 11978646"/>
              <a:gd name="connsiteY5248" fmla="*/ 791332 h 2987879"/>
              <a:gd name="connsiteX5249" fmla="*/ 1637767 w 11978646"/>
              <a:gd name="connsiteY5249" fmla="*/ 787735 h 2987879"/>
              <a:gd name="connsiteX5250" fmla="*/ 1637767 w 11978646"/>
              <a:gd name="connsiteY5250" fmla="*/ 785337 h 2987879"/>
              <a:gd name="connsiteX5251" fmla="*/ 1653591 w 11978646"/>
              <a:gd name="connsiteY5251" fmla="*/ 787735 h 2987879"/>
              <a:gd name="connsiteX5252" fmla="*/ 1661503 w 11978646"/>
              <a:gd name="connsiteY5252" fmla="*/ 786536 h 2987879"/>
              <a:gd name="connsiteX5253" fmla="*/ 1716886 w 11978646"/>
              <a:gd name="connsiteY5253" fmla="*/ 773347 h 2987879"/>
              <a:gd name="connsiteX5254" fmla="*/ 1677327 w 11978646"/>
              <a:gd name="connsiteY5254" fmla="*/ 770949 h 2987879"/>
              <a:gd name="connsiteX5255" fmla="*/ 1669415 w 11978646"/>
              <a:gd name="connsiteY5255" fmla="*/ 767352 h 2987879"/>
              <a:gd name="connsiteX5256" fmla="*/ 1685239 w 11978646"/>
              <a:gd name="connsiteY5256" fmla="*/ 764954 h 2987879"/>
              <a:gd name="connsiteX5257" fmla="*/ 1637767 w 11978646"/>
              <a:gd name="connsiteY5257" fmla="*/ 754163 h 2987879"/>
              <a:gd name="connsiteX5258" fmla="*/ 1653591 w 11978646"/>
              <a:gd name="connsiteY5258" fmla="*/ 750566 h 2987879"/>
              <a:gd name="connsiteX5259" fmla="*/ 1629855 w 11978646"/>
              <a:gd name="connsiteY5259" fmla="*/ 738576 h 2987879"/>
              <a:gd name="connsiteX5260" fmla="*/ 1637767 w 11978646"/>
              <a:gd name="connsiteY5260" fmla="*/ 724189 h 2987879"/>
              <a:gd name="connsiteX5261" fmla="*/ 1621943 w 11978646"/>
              <a:gd name="connsiteY5261" fmla="*/ 719393 h 2987879"/>
              <a:gd name="connsiteX5262" fmla="*/ 1621943 w 11978646"/>
              <a:gd name="connsiteY5262" fmla="*/ 718194 h 2987879"/>
              <a:gd name="connsiteX5263" fmla="*/ 1614031 w 11978646"/>
              <a:gd name="connsiteY5263" fmla="*/ 706204 h 2987879"/>
              <a:gd name="connsiteX5264" fmla="*/ 1637767 w 11978646"/>
              <a:gd name="connsiteY5264" fmla="*/ 703806 h 2987879"/>
              <a:gd name="connsiteX5265" fmla="*/ 1621943 w 11978646"/>
              <a:gd name="connsiteY5265" fmla="*/ 701408 h 2987879"/>
              <a:gd name="connsiteX5266" fmla="*/ 1629855 w 11978646"/>
              <a:gd name="connsiteY5266" fmla="*/ 701408 h 2987879"/>
              <a:gd name="connsiteX5267" fmla="*/ 1621943 w 11978646"/>
              <a:gd name="connsiteY5267" fmla="*/ 696612 h 2987879"/>
              <a:gd name="connsiteX5268" fmla="*/ 1606120 w 11978646"/>
              <a:gd name="connsiteY5268" fmla="*/ 696612 h 2987879"/>
              <a:gd name="connsiteX5269" fmla="*/ 1614031 w 11978646"/>
              <a:gd name="connsiteY5269" fmla="*/ 682224 h 2987879"/>
              <a:gd name="connsiteX5270" fmla="*/ 1637767 w 11978646"/>
              <a:gd name="connsiteY5270" fmla="*/ 689418 h 2987879"/>
              <a:gd name="connsiteX5271" fmla="*/ 1653591 w 11978646"/>
              <a:gd name="connsiteY5271" fmla="*/ 687020 h 2987879"/>
              <a:gd name="connsiteX5272" fmla="*/ 1637767 w 11978646"/>
              <a:gd name="connsiteY5272" fmla="*/ 679826 h 2987879"/>
              <a:gd name="connsiteX5273" fmla="*/ 1653591 w 11978646"/>
              <a:gd name="connsiteY5273" fmla="*/ 670234 h 2987879"/>
              <a:gd name="connsiteX5274" fmla="*/ 1637767 w 11978646"/>
              <a:gd name="connsiteY5274" fmla="*/ 667836 h 2987879"/>
              <a:gd name="connsiteX5275" fmla="*/ 1614031 w 11978646"/>
              <a:gd name="connsiteY5275" fmla="*/ 665438 h 2987879"/>
              <a:gd name="connsiteX5276" fmla="*/ 1598208 w 11978646"/>
              <a:gd name="connsiteY5276" fmla="*/ 670234 h 2987879"/>
              <a:gd name="connsiteX5277" fmla="*/ 1606120 w 11978646"/>
              <a:gd name="connsiteY5277" fmla="*/ 649851 h 2987879"/>
              <a:gd name="connsiteX5278" fmla="*/ 1621943 w 11978646"/>
              <a:gd name="connsiteY5278" fmla="*/ 653448 h 2987879"/>
              <a:gd name="connsiteX5279" fmla="*/ 1629855 w 11978646"/>
              <a:gd name="connsiteY5279" fmla="*/ 658244 h 2987879"/>
              <a:gd name="connsiteX5280" fmla="*/ 1645679 w 11978646"/>
              <a:gd name="connsiteY5280" fmla="*/ 649851 h 2987879"/>
              <a:gd name="connsiteX5281" fmla="*/ 1629855 w 11978646"/>
              <a:gd name="connsiteY5281" fmla="*/ 648652 h 2987879"/>
              <a:gd name="connsiteX5282" fmla="*/ 1637767 w 11978646"/>
              <a:gd name="connsiteY5282" fmla="*/ 646254 h 2987879"/>
              <a:gd name="connsiteX5283" fmla="*/ 1637767 w 11978646"/>
              <a:gd name="connsiteY5283" fmla="*/ 642657 h 2987879"/>
              <a:gd name="connsiteX5284" fmla="*/ 1621943 w 11978646"/>
              <a:gd name="connsiteY5284" fmla="*/ 639060 h 2987879"/>
              <a:gd name="connsiteX5285" fmla="*/ 1637767 w 11978646"/>
              <a:gd name="connsiteY5285" fmla="*/ 633065 h 2987879"/>
              <a:gd name="connsiteX5286" fmla="*/ 1614031 w 11978646"/>
              <a:gd name="connsiteY5286" fmla="*/ 625871 h 2987879"/>
              <a:gd name="connsiteX5287" fmla="*/ 1614031 w 11978646"/>
              <a:gd name="connsiteY5287" fmla="*/ 624672 h 2987879"/>
              <a:gd name="connsiteX5288" fmla="*/ 1606120 w 11978646"/>
              <a:gd name="connsiteY5288" fmla="*/ 623474 h 2987879"/>
              <a:gd name="connsiteX5289" fmla="*/ 1590296 w 11978646"/>
              <a:gd name="connsiteY5289" fmla="*/ 622275 h 2987879"/>
              <a:gd name="connsiteX5290" fmla="*/ 1598208 w 11978646"/>
              <a:gd name="connsiteY5290" fmla="*/ 621076 h 2987879"/>
              <a:gd name="connsiteX5291" fmla="*/ 1574472 w 11978646"/>
              <a:gd name="connsiteY5291" fmla="*/ 617479 h 2987879"/>
              <a:gd name="connsiteX5292" fmla="*/ 1590296 w 11978646"/>
              <a:gd name="connsiteY5292" fmla="*/ 618678 h 2987879"/>
              <a:gd name="connsiteX5293" fmla="*/ 1598208 w 11978646"/>
              <a:gd name="connsiteY5293" fmla="*/ 616280 h 2987879"/>
              <a:gd name="connsiteX5294" fmla="*/ 1574472 w 11978646"/>
              <a:gd name="connsiteY5294" fmla="*/ 603091 h 2987879"/>
              <a:gd name="connsiteX5295" fmla="*/ 1606120 w 11978646"/>
              <a:gd name="connsiteY5295" fmla="*/ 604290 h 2987879"/>
              <a:gd name="connsiteX5296" fmla="*/ 1614031 w 11978646"/>
              <a:gd name="connsiteY5296" fmla="*/ 598295 h 2987879"/>
              <a:gd name="connsiteX5297" fmla="*/ 1598208 w 11978646"/>
              <a:gd name="connsiteY5297" fmla="*/ 592300 h 2987879"/>
              <a:gd name="connsiteX5298" fmla="*/ 1606120 w 11978646"/>
              <a:gd name="connsiteY5298" fmla="*/ 589902 h 2987879"/>
              <a:gd name="connsiteX5299" fmla="*/ 1582384 w 11978646"/>
              <a:gd name="connsiteY5299" fmla="*/ 582708 h 2987879"/>
              <a:gd name="connsiteX5300" fmla="*/ 1590296 w 11978646"/>
              <a:gd name="connsiteY5300" fmla="*/ 577912 h 2987879"/>
              <a:gd name="connsiteX5301" fmla="*/ 1558648 w 11978646"/>
              <a:gd name="connsiteY5301" fmla="*/ 577912 h 2987879"/>
              <a:gd name="connsiteX5302" fmla="*/ 1550736 w 11978646"/>
              <a:gd name="connsiteY5302" fmla="*/ 576713 h 2987879"/>
              <a:gd name="connsiteX5303" fmla="*/ 1574472 w 11978646"/>
              <a:gd name="connsiteY5303" fmla="*/ 569519 h 2987879"/>
              <a:gd name="connsiteX5304" fmla="*/ 1558648 w 11978646"/>
              <a:gd name="connsiteY5304" fmla="*/ 567121 h 2987879"/>
              <a:gd name="connsiteX5305" fmla="*/ 1582384 w 11978646"/>
              <a:gd name="connsiteY5305" fmla="*/ 555131 h 2987879"/>
              <a:gd name="connsiteX5306" fmla="*/ 1590296 w 11978646"/>
              <a:gd name="connsiteY5306" fmla="*/ 564723 h 2987879"/>
              <a:gd name="connsiteX5307" fmla="*/ 1621943 w 11978646"/>
              <a:gd name="connsiteY5307" fmla="*/ 564723 h 2987879"/>
              <a:gd name="connsiteX5308" fmla="*/ 1637767 w 11978646"/>
              <a:gd name="connsiteY5308" fmla="*/ 568320 h 2987879"/>
              <a:gd name="connsiteX5309" fmla="*/ 1637767 w 11978646"/>
              <a:gd name="connsiteY5309" fmla="*/ 563524 h 2987879"/>
              <a:gd name="connsiteX5310" fmla="*/ 1598208 w 11978646"/>
              <a:gd name="connsiteY5310" fmla="*/ 556330 h 2987879"/>
              <a:gd name="connsiteX5311" fmla="*/ 1614031 w 11978646"/>
              <a:gd name="connsiteY5311" fmla="*/ 543141 h 2987879"/>
              <a:gd name="connsiteX5312" fmla="*/ 1598208 w 11978646"/>
              <a:gd name="connsiteY5312" fmla="*/ 537146 h 2987879"/>
              <a:gd name="connsiteX5313" fmla="*/ 1590296 w 11978646"/>
              <a:gd name="connsiteY5313" fmla="*/ 550335 h 2987879"/>
              <a:gd name="connsiteX5314" fmla="*/ 1574472 w 11978646"/>
              <a:gd name="connsiteY5314" fmla="*/ 546738 h 2987879"/>
              <a:gd name="connsiteX5315" fmla="*/ 1566560 w 11978646"/>
              <a:gd name="connsiteY5315" fmla="*/ 547937 h 2987879"/>
              <a:gd name="connsiteX5316" fmla="*/ 1558648 w 11978646"/>
              <a:gd name="connsiteY5316" fmla="*/ 543141 h 2987879"/>
              <a:gd name="connsiteX5317" fmla="*/ 1542824 w 11978646"/>
              <a:gd name="connsiteY5317" fmla="*/ 540743 h 2987879"/>
              <a:gd name="connsiteX5318" fmla="*/ 1527000 w 11978646"/>
              <a:gd name="connsiteY5318" fmla="*/ 545539 h 2987879"/>
              <a:gd name="connsiteX5319" fmla="*/ 1495353 w 11978646"/>
              <a:gd name="connsiteY5319" fmla="*/ 531151 h 2987879"/>
              <a:gd name="connsiteX5320" fmla="*/ 1503265 w 11978646"/>
              <a:gd name="connsiteY5320" fmla="*/ 523957 h 2987879"/>
              <a:gd name="connsiteX5321" fmla="*/ 1519088 w 11978646"/>
              <a:gd name="connsiteY5321" fmla="*/ 528753 h 2987879"/>
              <a:gd name="connsiteX5322" fmla="*/ 1534912 w 11978646"/>
              <a:gd name="connsiteY5322" fmla="*/ 521559 h 2987879"/>
              <a:gd name="connsiteX5323" fmla="*/ 1519088 w 11978646"/>
              <a:gd name="connsiteY5323" fmla="*/ 514366 h 2987879"/>
              <a:gd name="connsiteX5324" fmla="*/ 1487441 w 11978646"/>
              <a:gd name="connsiteY5324" fmla="*/ 514366 h 2987879"/>
              <a:gd name="connsiteX5325" fmla="*/ 1455793 w 11978646"/>
              <a:gd name="connsiteY5325" fmla="*/ 508371 h 2987879"/>
              <a:gd name="connsiteX5326" fmla="*/ 1432057 w 11978646"/>
              <a:gd name="connsiteY5326" fmla="*/ 509570 h 2987879"/>
              <a:gd name="connsiteX5327" fmla="*/ 1416234 w 11978646"/>
              <a:gd name="connsiteY5327" fmla="*/ 510769 h 2987879"/>
              <a:gd name="connsiteX5328" fmla="*/ 1439969 w 11978646"/>
              <a:gd name="connsiteY5328" fmla="*/ 514366 h 2987879"/>
              <a:gd name="connsiteX5329" fmla="*/ 1439969 w 11978646"/>
              <a:gd name="connsiteY5329" fmla="*/ 522758 h 2987879"/>
              <a:gd name="connsiteX5330" fmla="*/ 1432057 w 11978646"/>
              <a:gd name="connsiteY5330" fmla="*/ 519162 h 2987879"/>
              <a:gd name="connsiteX5331" fmla="*/ 1416234 w 11978646"/>
              <a:gd name="connsiteY5331" fmla="*/ 522758 h 2987879"/>
              <a:gd name="connsiteX5332" fmla="*/ 1400410 w 11978646"/>
              <a:gd name="connsiteY5332" fmla="*/ 519162 h 2987879"/>
              <a:gd name="connsiteX5333" fmla="*/ 1376674 w 11978646"/>
              <a:gd name="connsiteY5333" fmla="*/ 523957 h 2987879"/>
              <a:gd name="connsiteX5334" fmla="*/ 1360850 w 11978646"/>
              <a:gd name="connsiteY5334" fmla="*/ 525156 h 2987879"/>
              <a:gd name="connsiteX5335" fmla="*/ 1360850 w 11978646"/>
              <a:gd name="connsiteY5335" fmla="*/ 528753 h 2987879"/>
              <a:gd name="connsiteX5336" fmla="*/ 1376674 w 11978646"/>
              <a:gd name="connsiteY5336" fmla="*/ 527554 h 2987879"/>
              <a:gd name="connsiteX5337" fmla="*/ 1424145 w 11978646"/>
              <a:gd name="connsiteY5337" fmla="*/ 534748 h 2987879"/>
              <a:gd name="connsiteX5338" fmla="*/ 1416234 w 11978646"/>
              <a:gd name="connsiteY5338" fmla="*/ 539544 h 2987879"/>
              <a:gd name="connsiteX5339" fmla="*/ 1447881 w 11978646"/>
              <a:gd name="connsiteY5339" fmla="*/ 541942 h 2987879"/>
              <a:gd name="connsiteX5340" fmla="*/ 1432057 w 11978646"/>
              <a:gd name="connsiteY5340" fmla="*/ 552733 h 2987879"/>
              <a:gd name="connsiteX5341" fmla="*/ 1455793 w 11978646"/>
              <a:gd name="connsiteY5341" fmla="*/ 556330 h 2987879"/>
              <a:gd name="connsiteX5342" fmla="*/ 1447881 w 11978646"/>
              <a:gd name="connsiteY5342" fmla="*/ 559927 h 2987879"/>
              <a:gd name="connsiteX5343" fmla="*/ 1416234 w 11978646"/>
              <a:gd name="connsiteY5343" fmla="*/ 557529 h 2987879"/>
              <a:gd name="connsiteX5344" fmla="*/ 1392498 w 11978646"/>
              <a:gd name="connsiteY5344" fmla="*/ 562325 h 2987879"/>
              <a:gd name="connsiteX5345" fmla="*/ 1400410 w 11978646"/>
              <a:gd name="connsiteY5345" fmla="*/ 571917 h 2987879"/>
              <a:gd name="connsiteX5346" fmla="*/ 1400410 w 11978646"/>
              <a:gd name="connsiteY5346" fmla="*/ 580310 h 2987879"/>
              <a:gd name="connsiteX5347" fmla="*/ 1392498 w 11978646"/>
              <a:gd name="connsiteY5347" fmla="*/ 580310 h 2987879"/>
              <a:gd name="connsiteX5348" fmla="*/ 1360850 w 11978646"/>
              <a:gd name="connsiteY5348" fmla="*/ 569519 h 2987879"/>
              <a:gd name="connsiteX5349" fmla="*/ 1289643 w 11978646"/>
              <a:gd name="connsiteY5349" fmla="*/ 564723 h 2987879"/>
              <a:gd name="connsiteX5350" fmla="*/ 1297555 w 11978646"/>
              <a:gd name="connsiteY5350" fmla="*/ 546738 h 2987879"/>
              <a:gd name="connsiteX5351" fmla="*/ 1305467 w 11978646"/>
              <a:gd name="connsiteY5351" fmla="*/ 546738 h 2987879"/>
              <a:gd name="connsiteX5352" fmla="*/ 1305467 w 11978646"/>
              <a:gd name="connsiteY5352" fmla="*/ 552733 h 2987879"/>
              <a:gd name="connsiteX5353" fmla="*/ 1321290 w 11978646"/>
              <a:gd name="connsiteY5353" fmla="*/ 549136 h 2987879"/>
              <a:gd name="connsiteX5354" fmla="*/ 1321290 w 11978646"/>
              <a:gd name="connsiteY5354" fmla="*/ 535947 h 2987879"/>
              <a:gd name="connsiteX5355" fmla="*/ 1337114 w 11978646"/>
              <a:gd name="connsiteY5355" fmla="*/ 534748 h 2987879"/>
              <a:gd name="connsiteX5356" fmla="*/ 1321290 w 11978646"/>
              <a:gd name="connsiteY5356" fmla="*/ 529952 h 2987879"/>
              <a:gd name="connsiteX5357" fmla="*/ 1289643 w 11978646"/>
              <a:gd name="connsiteY5357" fmla="*/ 532350 h 2987879"/>
              <a:gd name="connsiteX5358" fmla="*/ 1281731 w 11978646"/>
              <a:gd name="connsiteY5358" fmla="*/ 528753 h 2987879"/>
              <a:gd name="connsiteX5359" fmla="*/ 1265907 w 11978646"/>
              <a:gd name="connsiteY5359" fmla="*/ 532350 h 2987879"/>
              <a:gd name="connsiteX5360" fmla="*/ 1250083 w 11978646"/>
              <a:gd name="connsiteY5360" fmla="*/ 532350 h 2987879"/>
              <a:gd name="connsiteX5361" fmla="*/ 1234259 w 11978646"/>
              <a:gd name="connsiteY5361" fmla="*/ 526355 h 2987879"/>
              <a:gd name="connsiteX5362" fmla="*/ 1218436 w 11978646"/>
              <a:gd name="connsiteY5362" fmla="*/ 526355 h 2987879"/>
              <a:gd name="connsiteX5363" fmla="*/ 1226347 w 11978646"/>
              <a:gd name="connsiteY5363" fmla="*/ 533549 h 2987879"/>
              <a:gd name="connsiteX5364" fmla="*/ 1186788 w 11978646"/>
              <a:gd name="connsiteY5364" fmla="*/ 527554 h 2987879"/>
              <a:gd name="connsiteX5365" fmla="*/ 1186788 w 11978646"/>
              <a:gd name="connsiteY5365" fmla="*/ 539544 h 2987879"/>
              <a:gd name="connsiteX5366" fmla="*/ 1178876 w 11978646"/>
              <a:gd name="connsiteY5366" fmla="*/ 537146 h 2987879"/>
              <a:gd name="connsiteX5367" fmla="*/ 1178876 w 11978646"/>
              <a:gd name="connsiteY5367" fmla="*/ 535947 h 2987879"/>
              <a:gd name="connsiteX5368" fmla="*/ 1147228 w 11978646"/>
              <a:gd name="connsiteY5368" fmla="*/ 531151 h 2987879"/>
              <a:gd name="connsiteX5369" fmla="*/ 1131404 w 11978646"/>
              <a:gd name="connsiteY5369" fmla="*/ 522758 h 2987879"/>
              <a:gd name="connsiteX5370" fmla="*/ 1163052 w 11978646"/>
              <a:gd name="connsiteY5370" fmla="*/ 522758 h 2987879"/>
              <a:gd name="connsiteX5371" fmla="*/ 1202612 w 11978646"/>
              <a:gd name="connsiteY5371" fmla="*/ 519162 h 2987879"/>
              <a:gd name="connsiteX5372" fmla="*/ 1218436 w 11978646"/>
              <a:gd name="connsiteY5372" fmla="*/ 519162 h 2987879"/>
              <a:gd name="connsiteX5373" fmla="*/ 1242171 w 11978646"/>
              <a:gd name="connsiteY5373" fmla="*/ 527554 h 2987879"/>
              <a:gd name="connsiteX5374" fmla="*/ 1242171 w 11978646"/>
              <a:gd name="connsiteY5374" fmla="*/ 526355 h 2987879"/>
              <a:gd name="connsiteX5375" fmla="*/ 1360850 w 11978646"/>
              <a:gd name="connsiteY5375" fmla="*/ 522758 h 2987879"/>
              <a:gd name="connsiteX5376" fmla="*/ 1368762 w 11978646"/>
              <a:gd name="connsiteY5376" fmla="*/ 520361 h 2987879"/>
              <a:gd name="connsiteX5377" fmla="*/ 1345026 w 11978646"/>
              <a:gd name="connsiteY5377" fmla="*/ 514366 h 2987879"/>
              <a:gd name="connsiteX5378" fmla="*/ 1376674 w 11978646"/>
              <a:gd name="connsiteY5378" fmla="*/ 509570 h 2987879"/>
              <a:gd name="connsiteX5379" fmla="*/ 1368762 w 11978646"/>
              <a:gd name="connsiteY5379" fmla="*/ 504774 h 2987879"/>
              <a:gd name="connsiteX5380" fmla="*/ 1329202 w 11978646"/>
              <a:gd name="connsiteY5380" fmla="*/ 499978 h 2987879"/>
              <a:gd name="connsiteX5381" fmla="*/ 1313379 w 11978646"/>
              <a:gd name="connsiteY5381" fmla="*/ 501177 h 2987879"/>
              <a:gd name="connsiteX5382" fmla="*/ 1305467 w 11978646"/>
              <a:gd name="connsiteY5382" fmla="*/ 497580 h 2987879"/>
              <a:gd name="connsiteX5383" fmla="*/ 1289643 w 11978646"/>
              <a:gd name="connsiteY5383" fmla="*/ 499978 h 2987879"/>
              <a:gd name="connsiteX5384" fmla="*/ 1265907 w 11978646"/>
              <a:gd name="connsiteY5384" fmla="*/ 498779 h 2987879"/>
              <a:gd name="connsiteX5385" fmla="*/ 1265907 w 11978646"/>
              <a:gd name="connsiteY5385" fmla="*/ 493983 h 2987879"/>
              <a:gd name="connsiteX5386" fmla="*/ 1305467 w 11978646"/>
              <a:gd name="connsiteY5386" fmla="*/ 492784 h 2987879"/>
              <a:gd name="connsiteX5387" fmla="*/ 1329202 w 11978646"/>
              <a:gd name="connsiteY5387" fmla="*/ 493983 h 2987879"/>
              <a:gd name="connsiteX5388" fmla="*/ 1368762 w 11978646"/>
              <a:gd name="connsiteY5388" fmla="*/ 491585 h 2987879"/>
              <a:gd name="connsiteX5389" fmla="*/ 1384586 w 11978646"/>
              <a:gd name="connsiteY5389" fmla="*/ 487988 h 2987879"/>
              <a:gd name="connsiteX5390" fmla="*/ 1376674 w 11978646"/>
              <a:gd name="connsiteY5390" fmla="*/ 478396 h 2987879"/>
              <a:gd name="connsiteX5391" fmla="*/ 1360850 w 11978646"/>
              <a:gd name="connsiteY5391" fmla="*/ 473600 h 2987879"/>
              <a:gd name="connsiteX5392" fmla="*/ 1400410 w 11978646"/>
              <a:gd name="connsiteY5392" fmla="*/ 468804 h 2987879"/>
              <a:gd name="connsiteX5393" fmla="*/ 1408322 w 11978646"/>
              <a:gd name="connsiteY5393" fmla="*/ 468804 h 2987879"/>
              <a:gd name="connsiteX5394" fmla="*/ 1416234 w 11978646"/>
              <a:gd name="connsiteY5394" fmla="*/ 473600 h 2987879"/>
              <a:gd name="connsiteX5395" fmla="*/ 1400410 w 11978646"/>
              <a:gd name="connsiteY5395" fmla="*/ 472401 h 2987879"/>
              <a:gd name="connsiteX5396" fmla="*/ 1384586 w 11978646"/>
              <a:gd name="connsiteY5396" fmla="*/ 475998 h 2987879"/>
              <a:gd name="connsiteX5397" fmla="*/ 1400410 w 11978646"/>
              <a:gd name="connsiteY5397" fmla="*/ 487988 h 2987879"/>
              <a:gd name="connsiteX5398" fmla="*/ 1408322 w 11978646"/>
              <a:gd name="connsiteY5398" fmla="*/ 486789 h 2987879"/>
              <a:gd name="connsiteX5399" fmla="*/ 1416234 w 11978646"/>
              <a:gd name="connsiteY5399" fmla="*/ 495182 h 2987879"/>
              <a:gd name="connsiteX5400" fmla="*/ 1471617 w 11978646"/>
              <a:gd name="connsiteY5400" fmla="*/ 499978 h 2987879"/>
              <a:gd name="connsiteX5401" fmla="*/ 1471617 w 11978646"/>
              <a:gd name="connsiteY5401" fmla="*/ 505973 h 2987879"/>
              <a:gd name="connsiteX5402" fmla="*/ 1479529 w 11978646"/>
              <a:gd name="connsiteY5402" fmla="*/ 508371 h 2987879"/>
              <a:gd name="connsiteX5403" fmla="*/ 1495353 w 11978646"/>
              <a:gd name="connsiteY5403" fmla="*/ 501177 h 2987879"/>
              <a:gd name="connsiteX5404" fmla="*/ 1519088 w 11978646"/>
              <a:gd name="connsiteY5404" fmla="*/ 507172 h 2987879"/>
              <a:gd name="connsiteX5405" fmla="*/ 1558648 w 11978646"/>
              <a:gd name="connsiteY5405" fmla="*/ 523957 h 2987879"/>
              <a:gd name="connsiteX5406" fmla="*/ 1566560 w 11978646"/>
              <a:gd name="connsiteY5406" fmla="*/ 514366 h 2987879"/>
              <a:gd name="connsiteX5407" fmla="*/ 1606120 w 11978646"/>
              <a:gd name="connsiteY5407" fmla="*/ 517963 h 2987879"/>
              <a:gd name="connsiteX5408" fmla="*/ 1614031 w 11978646"/>
              <a:gd name="connsiteY5408" fmla="*/ 522758 h 2987879"/>
              <a:gd name="connsiteX5409" fmla="*/ 1637767 w 11978646"/>
              <a:gd name="connsiteY5409" fmla="*/ 529952 h 2987879"/>
              <a:gd name="connsiteX5410" fmla="*/ 1669415 w 11978646"/>
              <a:gd name="connsiteY5410" fmla="*/ 528753 h 2987879"/>
              <a:gd name="connsiteX5411" fmla="*/ 1693151 w 11978646"/>
              <a:gd name="connsiteY5411" fmla="*/ 533549 h 2987879"/>
              <a:gd name="connsiteX5412" fmla="*/ 1669415 w 11978646"/>
              <a:gd name="connsiteY5412" fmla="*/ 537146 h 2987879"/>
              <a:gd name="connsiteX5413" fmla="*/ 1701063 w 11978646"/>
              <a:gd name="connsiteY5413" fmla="*/ 550335 h 2987879"/>
              <a:gd name="connsiteX5414" fmla="*/ 1685239 w 11978646"/>
              <a:gd name="connsiteY5414" fmla="*/ 559927 h 2987879"/>
              <a:gd name="connsiteX5415" fmla="*/ 1701063 w 11978646"/>
              <a:gd name="connsiteY5415" fmla="*/ 559927 h 2987879"/>
              <a:gd name="connsiteX5416" fmla="*/ 1716886 w 11978646"/>
              <a:gd name="connsiteY5416" fmla="*/ 561126 h 2987879"/>
              <a:gd name="connsiteX5417" fmla="*/ 1716886 w 11978646"/>
              <a:gd name="connsiteY5417" fmla="*/ 552733 h 2987879"/>
              <a:gd name="connsiteX5418" fmla="*/ 1740622 w 11978646"/>
              <a:gd name="connsiteY5418" fmla="*/ 551534 h 2987879"/>
              <a:gd name="connsiteX5419" fmla="*/ 1740622 w 11978646"/>
              <a:gd name="connsiteY5419" fmla="*/ 557529 h 2987879"/>
              <a:gd name="connsiteX5420" fmla="*/ 1772270 w 11978646"/>
              <a:gd name="connsiteY5420" fmla="*/ 557529 h 2987879"/>
              <a:gd name="connsiteX5421" fmla="*/ 1772270 w 11978646"/>
              <a:gd name="connsiteY5421" fmla="*/ 558728 h 2987879"/>
              <a:gd name="connsiteX5422" fmla="*/ 1803918 w 11978646"/>
              <a:gd name="connsiteY5422" fmla="*/ 557529 h 2987879"/>
              <a:gd name="connsiteX5423" fmla="*/ 1803918 w 11978646"/>
              <a:gd name="connsiteY5423" fmla="*/ 550335 h 2987879"/>
              <a:gd name="connsiteX5424" fmla="*/ 1827653 w 11978646"/>
              <a:gd name="connsiteY5424" fmla="*/ 552733 h 2987879"/>
              <a:gd name="connsiteX5425" fmla="*/ 1883037 w 11978646"/>
              <a:gd name="connsiteY5425" fmla="*/ 543141 h 2987879"/>
              <a:gd name="connsiteX5426" fmla="*/ 1875125 w 11978646"/>
              <a:gd name="connsiteY5426" fmla="*/ 538345 h 2987879"/>
              <a:gd name="connsiteX5427" fmla="*/ 1890949 w 11978646"/>
              <a:gd name="connsiteY5427" fmla="*/ 540743 h 2987879"/>
              <a:gd name="connsiteX5428" fmla="*/ 1906773 w 11978646"/>
              <a:gd name="connsiteY5428" fmla="*/ 528753 h 2987879"/>
              <a:gd name="connsiteX5429" fmla="*/ 1883037 w 11978646"/>
              <a:gd name="connsiteY5429" fmla="*/ 525156 h 2987879"/>
              <a:gd name="connsiteX5430" fmla="*/ 1890949 w 11978646"/>
              <a:gd name="connsiteY5430" fmla="*/ 523957 h 2987879"/>
              <a:gd name="connsiteX5431" fmla="*/ 1914684 w 11978646"/>
              <a:gd name="connsiteY5431" fmla="*/ 525156 h 2987879"/>
              <a:gd name="connsiteX5432" fmla="*/ 1914684 w 11978646"/>
              <a:gd name="connsiteY5432" fmla="*/ 520361 h 2987879"/>
              <a:gd name="connsiteX5433" fmla="*/ 1890949 w 11978646"/>
              <a:gd name="connsiteY5433" fmla="*/ 517963 h 2987879"/>
              <a:gd name="connsiteX5434" fmla="*/ 1875125 w 11978646"/>
              <a:gd name="connsiteY5434" fmla="*/ 514366 h 2987879"/>
              <a:gd name="connsiteX5435" fmla="*/ 1898861 w 11978646"/>
              <a:gd name="connsiteY5435" fmla="*/ 515565 h 2987879"/>
              <a:gd name="connsiteX5436" fmla="*/ 1922596 w 11978646"/>
              <a:gd name="connsiteY5436" fmla="*/ 504774 h 2987879"/>
              <a:gd name="connsiteX5437" fmla="*/ 1875125 w 11978646"/>
              <a:gd name="connsiteY5437" fmla="*/ 492784 h 2987879"/>
              <a:gd name="connsiteX5438" fmla="*/ 1898861 w 11978646"/>
              <a:gd name="connsiteY5438" fmla="*/ 490386 h 2987879"/>
              <a:gd name="connsiteX5439" fmla="*/ 1843477 w 11978646"/>
              <a:gd name="connsiteY5439" fmla="*/ 483192 h 2987879"/>
              <a:gd name="connsiteX5440" fmla="*/ 1851389 w 11978646"/>
              <a:gd name="connsiteY5440" fmla="*/ 472401 h 2987879"/>
              <a:gd name="connsiteX5441" fmla="*/ 1859301 w 11978646"/>
              <a:gd name="connsiteY5441" fmla="*/ 475998 h 2987879"/>
              <a:gd name="connsiteX5442" fmla="*/ 1867213 w 11978646"/>
              <a:gd name="connsiteY5442" fmla="*/ 475998 h 2987879"/>
              <a:gd name="connsiteX5443" fmla="*/ 1898861 w 11978646"/>
              <a:gd name="connsiteY5443" fmla="*/ 486789 h 2987879"/>
              <a:gd name="connsiteX5444" fmla="*/ 1914684 w 11978646"/>
              <a:gd name="connsiteY5444" fmla="*/ 483192 h 2987879"/>
              <a:gd name="connsiteX5445" fmla="*/ 1883037 w 11978646"/>
              <a:gd name="connsiteY5445" fmla="*/ 468804 h 2987879"/>
              <a:gd name="connsiteX5446" fmla="*/ 1890949 w 11978646"/>
              <a:gd name="connsiteY5446" fmla="*/ 467605 h 2987879"/>
              <a:gd name="connsiteX5447" fmla="*/ 1922596 w 11978646"/>
              <a:gd name="connsiteY5447" fmla="*/ 474799 h 2987879"/>
              <a:gd name="connsiteX5448" fmla="*/ 1930508 w 11978646"/>
              <a:gd name="connsiteY5448" fmla="*/ 474799 h 2987879"/>
              <a:gd name="connsiteX5449" fmla="*/ 1914684 w 11978646"/>
              <a:gd name="connsiteY5449" fmla="*/ 481993 h 2987879"/>
              <a:gd name="connsiteX5450" fmla="*/ 1946332 w 11978646"/>
              <a:gd name="connsiteY5450" fmla="*/ 489187 h 2987879"/>
              <a:gd name="connsiteX5451" fmla="*/ 1985892 w 11978646"/>
              <a:gd name="connsiteY5451" fmla="*/ 484391 h 2987879"/>
              <a:gd name="connsiteX5452" fmla="*/ 2009627 w 11978646"/>
              <a:gd name="connsiteY5452" fmla="*/ 487988 h 2987879"/>
              <a:gd name="connsiteX5453" fmla="*/ 1993804 w 11978646"/>
              <a:gd name="connsiteY5453" fmla="*/ 486789 h 2987879"/>
              <a:gd name="connsiteX5454" fmla="*/ 1977980 w 11978646"/>
              <a:gd name="connsiteY5454" fmla="*/ 487988 h 2987879"/>
              <a:gd name="connsiteX5455" fmla="*/ 2009627 w 11978646"/>
              <a:gd name="connsiteY5455" fmla="*/ 501177 h 2987879"/>
              <a:gd name="connsiteX5456" fmla="*/ 2001716 w 11978646"/>
              <a:gd name="connsiteY5456" fmla="*/ 504774 h 2987879"/>
              <a:gd name="connsiteX5457" fmla="*/ 2041275 w 11978646"/>
              <a:gd name="connsiteY5457" fmla="*/ 519162 h 2987879"/>
              <a:gd name="connsiteX5458" fmla="*/ 2041275 w 11978646"/>
              <a:gd name="connsiteY5458" fmla="*/ 517963 h 2987879"/>
              <a:gd name="connsiteX5459" fmla="*/ 2057099 w 11978646"/>
              <a:gd name="connsiteY5459" fmla="*/ 515565 h 2987879"/>
              <a:gd name="connsiteX5460" fmla="*/ 2065011 w 11978646"/>
              <a:gd name="connsiteY5460" fmla="*/ 513167 h 2987879"/>
              <a:gd name="connsiteX5461" fmla="*/ 2096659 w 11978646"/>
              <a:gd name="connsiteY5461" fmla="*/ 503575 h 2987879"/>
              <a:gd name="connsiteX5462" fmla="*/ 2128306 w 11978646"/>
              <a:gd name="connsiteY5462" fmla="*/ 502376 h 2987879"/>
              <a:gd name="connsiteX5463" fmla="*/ 2136218 w 11978646"/>
              <a:gd name="connsiteY5463" fmla="*/ 504774 h 2987879"/>
              <a:gd name="connsiteX5464" fmla="*/ 2152042 w 11978646"/>
              <a:gd name="connsiteY5464" fmla="*/ 497580 h 2987879"/>
              <a:gd name="connsiteX5465" fmla="*/ 2152042 w 11978646"/>
              <a:gd name="connsiteY5465" fmla="*/ 498779 h 2987879"/>
              <a:gd name="connsiteX5466" fmla="*/ 2167866 w 11978646"/>
              <a:gd name="connsiteY5466" fmla="*/ 495182 h 2987879"/>
              <a:gd name="connsiteX5467" fmla="*/ 2152042 w 11978646"/>
              <a:gd name="connsiteY5467" fmla="*/ 492784 h 2987879"/>
              <a:gd name="connsiteX5468" fmla="*/ 2152042 w 11978646"/>
              <a:gd name="connsiteY5468" fmla="*/ 495182 h 2987879"/>
              <a:gd name="connsiteX5469" fmla="*/ 2136218 w 11978646"/>
              <a:gd name="connsiteY5469" fmla="*/ 489187 h 2987879"/>
              <a:gd name="connsiteX5470" fmla="*/ 2128306 w 11978646"/>
              <a:gd name="connsiteY5470" fmla="*/ 495182 h 2987879"/>
              <a:gd name="connsiteX5471" fmla="*/ 2072923 w 11978646"/>
              <a:gd name="connsiteY5471" fmla="*/ 487988 h 2987879"/>
              <a:gd name="connsiteX5472" fmla="*/ 2072923 w 11978646"/>
              <a:gd name="connsiteY5472" fmla="*/ 485590 h 2987879"/>
              <a:gd name="connsiteX5473" fmla="*/ 2041275 w 11978646"/>
              <a:gd name="connsiteY5473" fmla="*/ 483192 h 2987879"/>
              <a:gd name="connsiteX5474" fmla="*/ 2057099 w 11978646"/>
              <a:gd name="connsiteY5474" fmla="*/ 479595 h 2987879"/>
              <a:gd name="connsiteX5475" fmla="*/ 2120394 w 11978646"/>
              <a:gd name="connsiteY5475" fmla="*/ 487988 h 2987879"/>
              <a:gd name="connsiteX5476" fmla="*/ 2136218 w 11978646"/>
              <a:gd name="connsiteY5476" fmla="*/ 483192 h 2987879"/>
              <a:gd name="connsiteX5477" fmla="*/ 2112482 w 11978646"/>
              <a:gd name="connsiteY5477" fmla="*/ 483192 h 2987879"/>
              <a:gd name="connsiteX5478" fmla="*/ 2144130 w 11978646"/>
              <a:gd name="connsiteY5478" fmla="*/ 479595 h 2987879"/>
              <a:gd name="connsiteX5479" fmla="*/ 2112482 w 11978646"/>
              <a:gd name="connsiteY5479" fmla="*/ 472401 h 2987879"/>
              <a:gd name="connsiteX5480" fmla="*/ 2104570 w 11978646"/>
              <a:gd name="connsiteY5480" fmla="*/ 472401 h 2987879"/>
              <a:gd name="connsiteX5481" fmla="*/ 2104570 w 11978646"/>
              <a:gd name="connsiteY5481" fmla="*/ 475998 h 2987879"/>
              <a:gd name="connsiteX5482" fmla="*/ 2025451 w 11978646"/>
              <a:gd name="connsiteY5482" fmla="*/ 462809 h 2987879"/>
              <a:gd name="connsiteX5483" fmla="*/ 2096659 w 11978646"/>
              <a:gd name="connsiteY5483" fmla="*/ 471202 h 2987879"/>
              <a:gd name="connsiteX5484" fmla="*/ 2096659 w 11978646"/>
              <a:gd name="connsiteY5484" fmla="*/ 468804 h 2987879"/>
              <a:gd name="connsiteX5485" fmla="*/ 2144130 w 11978646"/>
              <a:gd name="connsiteY5485" fmla="*/ 472401 h 2987879"/>
              <a:gd name="connsiteX5486" fmla="*/ 2152042 w 11978646"/>
              <a:gd name="connsiteY5486" fmla="*/ 470003 h 2987879"/>
              <a:gd name="connsiteX5487" fmla="*/ 2167866 w 11978646"/>
              <a:gd name="connsiteY5487" fmla="*/ 477197 h 2987879"/>
              <a:gd name="connsiteX5488" fmla="*/ 2159954 w 11978646"/>
              <a:gd name="connsiteY5488" fmla="*/ 478396 h 2987879"/>
              <a:gd name="connsiteX5489" fmla="*/ 2167866 w 11978646"/>
              <a:gd name="connsiteY5489" fmla="*/ 479595 h 2987879"/>
              <a:gd name="connsiteX5490" fmla="*/ 2231161 w 11978646"/>
              <a:gd name="connsiteY5490" fmla="*/ 492784 h 2987879"/>
              <a:gd name="connsiteX5491" fmla="*/ 2246985 w 11978646"/>
              <a:gd name="connsiteY5491" fmla="*/ 497580 h 2987879"/>
              <a:gd name="connsiteX5492" fmla="*/ 2262809 w 11978646"/>
              <a:gd name="connsiteY5492" fmla="*/ 487988 h 2987879"/>
              <a:gd name="connsiteX5493" fmla="*/ 2278633 w 11978646"/>
              <a:gd name="connsiteY5493" fmla="*/ 472401 h 2987879"/>
              <a:gd name="connsiteX5494" fmla="*/ 2302368 w 11978646"/>
              <a:gd name="connsiteY5494" fmla="*/ 478396 h 2987879"/>
              <a:gd name="connsiteX5495" fmla="*/ 2278633 w 11978646"/>
              <a:gd name="connsiteY5495" fmla="*/ 477197 h 2987879"/>
              <a:gd name="connsiteX5496" fmla="*/ 2270721 w 11978646"/>
              <a:gd name="connsiteY5496" fmla="*/ 485590 h 2987879"/>
              <a:gd name="connsiteX5497" fmla="*/ 2294457 w 11978646"/>
              <a:gd name="connsiteY5497" fmla="*/ 493983 h 2987879"/>
              <a:gd name="connsiteX5498" fmla="*/ 2334016 w 11978646"/>
              <a:gd name="connsiteY5498" fmla="*/ 496381 h 2987879"/>
              <a:gd name="connsiteX5499" fmla="*/ 2326104 w 11978646"/>
              <a:gd name="connsiteY5499" fmla="*/ 489187 h 2987879"/>
              <a:gd name="connsiteX5500" fmla="*/ 2373576 w 11978646"/>
              <a:gd name="connsiteY5500" fmla="*/ 501177 h 2987879"/>
              <a:gd name="connsiteX5501" fmla="*/ 2365664 w 11978646"/>
              <a:gd name="connsiteY5501" fmla="*/ 501177 h 2987879"/>
              <a:gd name="connsiteX5502" fmla="*/ 2349840 w 11978646"/>
              <a:gd name="connsiteY5502" fmla="*/ 496381 h 2987879"/>
              <a:gd name="connsiteX5503" fmla="*/ 2318192 w 11978646"/>
              <a:gd name="connsiteY5503" fmla="*/ 501177 h 2987879"/>
              <a:gd name="connsiteX5504" fmla="*/ 2318192 w 11978646"/>
              <a:gd name="connsiteY5504" fmla="*/ 504774 h 2987879"/>
              <a:gd name="connsiteX5505" fmla="*/ 2341928 w 11978646"/>
              <a:gd name="connsiteY5505" fmla="*/ 505973 h 2987879"/>
              <a:gd name="connsiteX5506" fmla="*/ 2341928 w 11978646"/>
              <a:gd name="connsiteY5506" fmla="*/ 507172 h 2987879"/>
              <a:gd name="connsiteX5507" fmla="*/ 2365664 w 11978646"/>
              <a:gd name="connsiteY5507" fmla="*/ 514366 h 2987879"/>
              <a:gd name="connsiteX5508" fmla="*/ 2365664 w 11978646"/>
              <a:gd name="connsiteY5508" fmla="*/ 515565 h 2987879"/>
              <a:gd name="connsiteX5509" fmla="*/ 2365664 w 11978646"/>
              <a:gd name="connsiteY5509" fmla="*/ 516764 h 2987879"/>
              <a:gd name="connsiteX5510" fmla="*/ 2389400 w 11978646"/>
              <a:gd name="connsiteY5510" fmla="*/ 511968 h 2987879"/>
              <a:gd name="connsiteX5511" fmla="*/ 2405223 w 11978646"/>
              <a:gd name="connsiteY5511" fmla="*/ 513167 h 2987879"/>
              <a:gd name="connsiteX5512" fmla="*/ 2413135 w 11978646"/>
              <a:gd name="connsiteY5512" fmla="*/ 515565 h 2987879"/>
              <a:gd name="connsiteX5513" fmla="*/ 2436871 w 11978646"/>
              <a:gd name="connsiteY5513" fmla="*/ 521559 h 2987879"/>
              <a:gd name="connsiteX5514" fmla="*/ 2436871 w 11978646"/>
              <a:gd name="connsiteY5514" fmla="*/ 520361 h 2987879"/>
              <a:gd name="connsiteX5515" fmla="*/ 2492255 w 11978646"/>
              <a:gd name="connsiteY5515" fmla="*/ 532350 h 2987879"/>
              <a:gd name="connsiteX5516" fmla="*/ 2492255 w 11978646"/>
              <a:gd name="connsiteY5516" fmla="*/ 533549 h 2987879"/>
              <a:gd name="connsiteX5517" fmla="*/ 2515990 w 11978646"/>
              <a:gd name="connsiteY5517" fmla="*/ 541942 h 2987879"/>
              <a:gd name="connsiteX5518" fmla="*/ 2515990 w 11978646"/>
              <a:gd name="connsiteY5518" fmla="*/ 550335 h 2987879"/>
              <a:gd name="connsiteX5519" fmla="*/ 2531814 w 11978646"/>
              <a:gd name="connsiteY5519" fmla="*/ 551534 h 2987879"/>
              <a:gd name="connsiteX5520" fmla="*/ 2539726 w 11978646"/>
              <a:gd name="connsiteY5520" fmla="*/ 540743 h 2987879"/>
              <a:gd name="connsiteX5521" fmla="*/ 2563462 w 11978646"/>
              <a:gd name="connsiteY5521" fmla="*/ 531151 h 2987879"/>
              <a:gd name="connsiteX5522" fmla="*/ 2563462 w 11978646"/>
              <a:gd name="connsiteY5522" fmla="*/ 520361 h 2987879"/>
              <a:gd name="connsiteX5523" fmla="*/ 2515990 w 11978646"/>
              <a:gd name="connsiteY5523" fmla="*/ 511968 h 2987879"/>
              <a:gd name="connsiteX5524" fmla="*/ 2555550 w 11978646"/>
              <a:gd name="connsiteY5524" fmla="*/ 515565 h 2987879"/>
              <a:gd name="connsiteX5525" fmla="*/ 2555550 w 11978646"/>
              <a:gd name="connsiteY5525" fmla="*/ 509570 h 2987879"/>
              <a:gd name="connsiteX5526" fmla="*/ 2523902 w 11978646"/>
              <a:gd name="connsiteY5526" fmla="*/ 502376 h 2987879"/>
              <a:gd name="connsiteX5527" fmla="*/ 2500166 w 11978646"/>
              <a:gd name="connsiteY5527" fmla="*/ 492784 h 2987879"/>
              <a:gd name="connsiteX5528" fmla="*/ 2492255 w 11978646"/>
              <a:gd name="connsiteY5528" fmla="*/ 492784 h 2987879"/>
              <a:gd name="connsiteX5529" fmla="*/ 2468519 w 11978646"/>
              <a:gd name="connsiteY5529" fmla="*/ 496381 h 2987879"/>
              <a:gd name="connsiteX5530" fmla="*/ 2468519 w 11978646"/>
              <a:gd name="connsiteY5530" fmla="*/ 493983 h 2987879"/>
              <a:gd name="connsiteX5531" fmla="*/ 2476431 w 11978646"/>
              <a:gd name="connsiteY5531" fmla="*/ 493983 h 2987879"/>
              <a:gd name="connsiteX5532" fmla="*/ 2428959 w 11978646"/>
              <a:gd name="connsiteY5532" fmla="*/ 486789 h 2987879"/>
              <a:gd name="connsiteX5533" fmla="*/ 2444783 w 11978646"/>
              <a:gd name="connsiteY5533" fmla="*/ 485590 h 2987879"/>
              <a:gd name="connsiteX5534" fmla="*/ 2428959 w 11978646"/>
              <a:gd name="connsiteY5534" fmla="*/ 477197 h 2987879"/>
              <a:gd name="connsiteX5535" fmla="*/ 2413135 w 11978646"/>
              <a:gd name="connsiteY5535" fmla="*/ 480794 h 2987879"/>
              <a:gd name="connsiteX5536" fmla="*/ 2405223 w 11978646"/>
              <a:gd name="connsiteY5536" fmla="*/ 483192 h 2987879"/>
              <a:gd name="connsiteX5537" fmla="*/ 2389400 w 11978646"/>
              <a:gd name="connsiteY5537" fmla="*/ 483192 h 2987879"/>
              <a:gd name="connsiteX5538" fmla="*/ 2381488 w 11978646"/>
              <a:gd name="connsiteY5538" fmla="*/ 472401 h 2987879"/>
              <a:gd name="connsiteX5539" fmla="*/ 2349840 w 11978646"/>
              <a:gd name="connsiteY5539" fmla="*/ 477197 h 2987879"/>
              <a:gd name="connsiteX5540" fmla="*/ 2341928 w 11978646"/>
              <a:gd name="connsiteY5540" fmla="*/ 477197 h 2987879"/>
              <a:gd name="connsiteX5541" fmla="*/ 2349840 w 11978646"/>
              <a:gd name="connsiteY5541" fmla="*/ 470003 h 2987879"/>
              <a:gd name="connsiteX5542" fmla="*/ 2349840 w 11978646"/>
              <a:gd name="connsiteY5542" fmla="*/ 467605 h 2987879"/>
              <a:gd name="connsiteX5543" fmla="*/ 2310280 w 11978646"/>
              <a:gd name="connsiteY5543" fmla="*/ 465207 h 2987879"/>
              <a:gd name="connsiteX5544" fmla="*/ 2294457 w 11978646"/>
              <a:gd name="connsiteY5544" fmla="*/ 459212 h 2987879"/>
              <a:gd name="connsiteX5545" fmla="*/ 2294457 w 11978646"/>
              <a:gd name="connsiteY5545" fmla="*/ 455615 h 2987879"/>
              <a:gd name="connsiteX5546" fmla="*/ 2349840 w 11978646"/>
              <a:gd name="connsiteY5546" fmla="*/ 458013 h 2987879"/>
              <a:gd name="connsiteX5547" fmla="*/ 2334016 w 11978646"/>
              <a:gd name="connsiteY5547" fmla="*/ 452018 h 2987879"/>
              <a:gd name="connsiteX5548" fmla="*/ 2349840 w 11978646"/>
              <a:gd name="connsiteY5548" fmla="*/ 450819 h 2987879"/>
              <a:gd name="connsiteX5549" fmla="*/ 2357752 w 11978646"/>
              <a:gd name="connsiteY5549" fmla="*/ 455615 h 2987879"/>
              <a:gd name="connsiteX5550" fmla="*/ 2405223 w 11978646"/>
              <a:gd name="connsiteY5550" fmla="*/ 460411 h 2987879"/>
              <a:gd name="connsiteX5551" fmla="*/ 2421047 w 11978646"/>
              <a:gd name="connsiteY5551" fmla="*/ 455615 h 2987879"/>
              <a:gd name="connsiteX5552" fmla="*/ 2444783 w 11978646"/>
              <a:gd name="connsiteY5552" fmla="*/ 460411 h 2987879"/>
              <a:gd name="connsiteX5553" fmla="*/ 2444783 w 11978646"/>
              <a:gd name="connsiteY5553" fmla="*/ 459212 h 2987879"/>
              <a:gd name="connsiteX5554" fmla="*/ 2492255 w 11978646"/>
              <a:gd name="connsiteY5554" fmla="*/ 473600 h 2987879"/>
              <a:gd name="connsiteX5555" fmla="*/ 2492255 w 11978646"/>
              <a:gd name="connsiteY5555" fmla="*/ 474799 h 2987879"/>
              <a:gd name="connsiteX5556" fmla="*/ 2500166 w 11978646"/>
              <a:gd name="connsiteY5556" fmla="*/ 486789 h 2987879"/>
              <a:gd name="connsiteX5557" fmla="*/ 2492255 w 11978646"/>
              <a:gd name="connsiteY5557" fmla="*/ 485590 h 2987879"/>
              <a:gd name="connsiteX5558" fmla="*/ 2484343 w 11978646"/>
              <a:gd name="connsiteY5558" fmla="*/ 486789 h 2987879"/>
              <a:gd name="connsiteX5559" fmla="*/ 2500166 w 11978646"/>
              <a:gd name="connsiteY5559" fmla="*/ 489187 h 2987879"/>
              <a:gd name="connsiteX5560" fmla="*/ 2523902 w 11978646"/>
              <a:gd name="connsiteY5560" fmla="*/ 486789 h 2987879"/>
              <a:gd name="connsiteX5561" fmla="*/ 2555550 w 11978646"/>
              <a:gd name="connsiteY5561" fmla="*/ 490386 h 2987879"/>
              <a:gd name="connsiteX5562" fmla="*/ 2571374 w 11978646"/>
              <a:gd name="connsiteY5562" fmla="*/ 485590 h 2987879"/>
              <a:gd name="connsiteX5563" fmla="*/ 2587198 w 11978646"/>
              <a:gd name="connsiteY5563" fmla="*/ 489187 h 2987879"/>
              <a:gd name="connsiteX5564" fmla="*/ 2571374 w 11978646"/>
              <a:gd name="connsiteY5564" fmla="*/ 491585 h 2987879"/>
              <a:gd name="connsiteX5565" fmla="*/ 2626757 w 11978646"/>
              <a:gd name="connsiteY5565" fmla="*/ 495182 h 2987879"/>
              <a:gd name="connsiteX5566" fmla="*/ 2650493 w 11978646"/>
              <a:gd name="connsiteY5566" fmla="*/ 493983 h 2987879"/>
              <a:gd name="connsiteX5567" fmla="*/ 2674229 w 11978646"/>
              <a:gd name="connsiteY5567" fmla="*/ 493983 h 2987879"/>
              <a:gd name="connsiteX5568" fmla="*/ 2650493 w 11978646"/>
              <a:gd name="connsiteY5568" fmla="*/ 498779 h 2987879"/>
              <a:gd name="connsiteX5569" fmla="*/ 2650493 w 11978646"/>
              <a:gd name="connsiteY5569" fmla="*/ 501177 h 2987879"/>
              <a:gd name="connsiteX5570" fmla="*/ 2653460 w 11978646"/>
              <a:gd name="connsiteY5570" fmla="*/ 501177 h 2987879"/>
              <a:gd name="connsiteX5571" fmla="*/ 2666317 w 11978646"/>
              <a:gd name="connsiteY5571" fmla="*/ 501177 h 2987879"/>
              <a:gd name="connsiteX5572" fmla="*/ 2674229 w 11978646"/>
              <a:gd name="connsiteY5572" fmla="*/ 505973 h 2987879"/>
              <a:gd name="connsiteX5573" fmla="*/ 2682141 w 11978646"/>
              <a:gd name="connsiteY5573" fmla="*/ 507172 h 2987879"/>
              <a:gd name="connsiteX5574" fmla="*/ 2674229 w 11978646"/>
              <a:gd name="connsiteY5574" fmla="*/ 508371 h 2987879"/>
              <a:gd name="connsiteX5575" fmla="*/ 2697964 w 11978646"/>
              <a:gd name="connsiteY5575" fmla="*/ 511968 h 2987879"/>
              <a:gd name="connsiteX5576" fmla="*/ 2705876 w 11978646"/>
              <a:gd name="connsiteY5576" fmla="*/ 517963 h 2987879"/>
              <a:gd name="connsiteX5577" fmla="*/ 2721700 w 11978646"/>
              <a:gd name="connsiteY5577" fmla="*/ 514366 h 2987879"/>
              <a:gd name="connsiteX5578" fmla="*/ 2729612 w 11978646"/>
              <a:gd name="connsiteY5578" fmla="*/ 519162 h 2987879"/>
              <a:gd name="connsiteX5579" fmla="*/ 2745436 w 11978646"/>
              <a:gd name="connsiteY5579" fmla="*/ 520361 h 2987879"/>
              <a:gd name="connsiteX5580" fmla="*/ 2753348 w 11978646"/>
              <a:gd name="connsiteY5580" fmla="*/ 519162 h 2987879"/>
              <a:gd name="connsiteX5581" fmla="*/ 2761260 w 11978646"/>
              <a:gd name="connsiteY5581" fmla="*/ 517963 h 2987879"/>
              <a:gd name="connsiteX5582" fmla="*/ 2777084 w 11978646"/>
              <a:gd name="connsiteY5582" fmla="*/ 519162 h 2987879"/>
              <a:gd name="connsiteX5583" fmla="*/ 2761260 w 11978646"/>
              <a:gd name="connsiteY5583" fmla="*/ 520361 h 2987879"/>
              <a:gd name="connsiteX5584" fmla="*/ 2761260 w 11978646"/>
              <a:gd name="connsiteY5584" fmla="*/ 521559 h 2987879"/>
              <a:gd name="connsiteX5585" fmla="*/ 2792907 w 11978646"/>
              <a:gd name="connsiteY5585" fmla="*/ 534748 h 2987879"/>
              <a:gd name="connsiteX5586" fmla="*/ 2792907 w 11978646"/>
              <a:gd name="connsiteY5586" fmla="*/ 538345 h 2987879"/>
              <a:gd name="connsiteX5587" fmla="*/ 2784996 w 11978646"/>
              <a:gd name="connsiteY5587" fmla="*/ 535947 h 2987879"/>
              <a:gd name="connsiteX5588" fmla="*/ 2769172 w 11978646"/>
              <a:gd name="connsiteY5588" fmla="*/ 540743 h 2987879"/>
              <a:gd name="connsiteX5589" fmla="*/ 2761260 w 11978646"/>
              <a:gd name="connsiteY5589" fmla="*/ 538345 h 2987879"/>
              <a:gd name="connsiteX5590" fmla="*/ 2729612 w 11978646"/>
              <a:gd name="connsiteY5590" fmla="*/ 545539 h 2987879"/>
              <a:gd name="connsiteX5591" fmla="*/ 2713788 w 11978646"/>
              <a:gd name="connsiteY5591" fmla="*/ 540743 h 2987879"/>
              <a:gd name="connsiteX5592" fmla="*/ 2697964 w 11978646"/>
              <a:gd name="connsiteY5592" fmla="*/ 541942 h 2987879"/>
              <a:gd name="connsiteX5593" fmla="*/ 2705876 w 11978646"/>
              <a:gd name="connsiteY5593" fmla="*/ 547937 h 2987879"/>
              <a:gd name="connsiteX5594" fmla="*/ 2729612 w 11978646"/>
              <a:gd name="connsiteY5594" fmla="*/ 547937 h 2987879"/>
              <a:gd name="connsiteX5595" fmla="*/ 2753348 w 11978646"/>
              <a:gd name="connsiteY5595" fmla="*/ 552733 h 2987879"/>
              <a:gd name="connsiteX5596" fmla="*/ 2761260 w 11978646"/>
              <a:gd name="connsiteY5596" fmla="*/ 568320 h 2987879"/>
              <a:gd name="connsiteX5597" fmla="*/ 2792907 w 11978646"/>
              <a:gd name="connsiteY5597" fmla="*/ 567121 h 2987879"/>
              <a:gd name="connsiteX5598" fmla="*/ 2784996 w 11978646"/>
              <a:gd name="connsiteY5598" fmla="*/ 558728 h 2987879"/>
              <a:gd name="connsiteX5599" fmla="*/ 2808731 w 11978646"/>
              <a:gd name="connsiteY5599" fmla="*/ 547937 h 2987879"/>
              <a:gd name="connsiteX5600" fmla="*/ 2840379 w 11978646"/>
              <a:gd name="connsiteY5600" fmla="*/ 545539 h 2987879"/>
              <a:gd name="connsiteX5601" fmla="*/ 2824555 w 11978646"/>
              <a:gd name="connsiteY5601" fmla="*/ 534748 h 2987879"/>
              <a:gd name="connsiteX5602" fmla="*/ 2840379 w 11978646"/>
              <a:gd name="connsiteY5602" fmla="*/ 531151 h 2987879"/>
              <a:gd name="connsiteX5603" fmla="*/ 2848291 w 11978646"/>
              <a:gd name="connsiteY5603" fmla="*/ 534748 h 2987879"/>
              <a:gd name="connsiteX5604" fmla="*/ 2848291 w 11978646"/>
              <a:gd name="connsiteY5604" fmla="*/ 535947 h 2987879"/>
              <a:gd name="connsiteX5605" fmla="*/ 2864115 w 11978646"/>
              <a:gd name="connsiteY5605" fmla="*/ 535947 h 2987879"/>
              <a:gd name="connsiteX5606" fmla="*/ 2848291 w 11978646"/>
              <a:gd name="connsiteY5606" fmla="*/ 544340 h 2987879"/>
              <a:gd name="connsiteX5607" fmla="*/ 2879939 w 11978646"/>
              <a:gd name="connsiteY5607" fmla="*/ 541942 h 2987879"/>
              <a:gd name="connsiteX5608" fmla="*/ 2887851 w 11978646"/>
              <a:gd name="connsiteY5608" fmla="*/ 529952 h 2987879"/>
              <a:gd name="connsiteX5609" fmla="*/ 2903674 w 11978646"/>
              <a:gd name="connsiteY5609" fmla="*/ 528753 h 2987879"/>
              <a:gd name="connsiteX5610" fmla="*/ 2911586 w 11978646"/>
              <a:gd name="connsiteY5610" fmla="*/ 521559 h 2987879"/>
              <a:gd name="connsiteX5611" fmla="*/ 2903674 w 11978646"/>
              <a:gd name="connsiteY5611" fmla="*/ 519162 h 2987879"/>
              <a:gd name="connsiteX5612" fmla="*/ 2864115 w 11978646"/>
              <a:gd name="connsiteY5612" fmla="*/ 515565 h 2987879"/>
              <a:gd name="connsiteX5613" fmla="*/ 2872027 w 11978646"/>
              <a:gd name="connsiteY5613" fmla="*/ 509570 h 2987879"/>
              <a:gd name="connsiteX5614" fmla="*/ 2879939 w 11978646"/>
              <a:gd name="connsiteY5614" fmla="*/ 509570 h 2987879"/>
              <a:gd name="connsiteX5615" fmla="*/ 2903674 w 11978646"/>
              <a:gd name="connsiteY5615" fmla="*/ 514366 h 2987879"/>
              <a:gd name="connsiteX5616" fmla="*/ 2903674 w 11978646"/>
              <a:gd name="connsiteY5616" fmla="*/ 515565 h 2987879"/>
              <a:gd name="connsiteX5617" fmla="*/ 2919498 w 11978646"/>
              <a:gd name="connsiteY5617" fmla="*/ 513167 h 2987879"/>
              <a:gd name="connsiteX5618" fmla="*/ 2903674 w 11978646"/>
              <a:gd name="connsiteY5618" fmla="*/ 504774 h 2987879"/>
              <a:gd name="connsiteX5619" fmla="*/ 2879939 w 11978646"/>
              <a:gd name="connsiteY5619" fmla="*/ 509570 h 2987879"/>
              <a:gd name="connsiteX5620" fmla="*/ 2879939 w 11978646"/>
              <a:gd name="connsiteY5620" fmla="*/ 504774 h 2987879"/>
              <a:gd name="connsiteX5621" fmla="*/ 2903674 w 11978646"/>
              <a:gd name="connsiteY5621" fmla="*/ 501177 h 2987879"/>
              <a:gd name="connsiteX5622" fmla="*/ 2895762 w 11978646"/>
              <a:gd name="connsiteY5622" fmla="*/ 492784 h 2987879"/>
              <a:gd name="connsiteX5623" fmla="*/ 2840379 w 11978646"/>
              <a:gd name="connsiteY5623" fmla="*/ 486789 h 2987879"/>
              <a:gd name="connsiteX5624" fmla="*/ 2864115 w 11978646"/>
              <a:gd name="connsiteY5624" fmla="*/ 483192 h 2987879"/>
              <a:gd name="connsiteX5625" fmla="*/ 2879939 w 11978646"/>
              <a:gd name="connsiteY5625" fmla="*/ 486789 h 2987879"/>
              <a:gd name="connsiteX5626" fmla="*/ 2887851 w 11978646"/>
              <a:gd name="connsiteY5626" fmla="*/ 473600 h 2987879"/>
              <a:gd name="connsiteX5627" fmla="*/ 2879939 w 11978646"/>
              <a:gd name="connsiteY5627" fmla="*/ 471202 h 2987879"/>
              <a:gd name="connsiteX5628" fmla="*/ 2911586 w 11978646"/>
              <a:gd name="connsiteY5628" fmla="*/ 473600 h 2987879"/>
              <a:gd name="connsiteX5629" fmla="*/ 2895762 w 11978646"/>
              <a:gd name="connsiteY5629" fmla="*/ 474799 h 2987879"/>
              <a:gd name="connsiteX5630" fmla="*/ 2895762 w 11978646"/>
              <a:gd name="connsiteY5630" fmla="*/ 475998 h 2987879"/>
              <a:gd name="connsiteX5631" fmla="*/ 2895762 w 11978646"/>
              <a:gd name="connsiteY5631" fmla="*/ 485590 h 2987879"/>
              <a:gd name="connsiteX5632" fmla="*/ 2927410 w 11978646"/>
              <a:gd name="connsiteY5632" fmla="*/ 485590 h 2987879"/>
              <a:gd name="connsiteX5633" fmla="*/ 2927410 w 11978646"/>
              <a:gd name="connsiteY5633" fmla="*/ 484391 h 2987879"/>
              <a:gd name="connsiteX5634" fmla="*/ 2943234 w 11978646"/>
              <a:gd name="connsiteY5634" fmla="*/ 492784 h 2987879"/>
              <a:gd name="connsiteX5635" fmla="*/ 2966970 w 11978646"/>
              <a:gd name="connsiteY5635" fmla="*/ 486789 h 2987879"/>
              <a:gd name="connsiteX5636" fmla="*/ 2959058 w 11978646"/>
              <a:gd name="connsiteY5636" fmla="*/ 484391 h 2987879"/>
              <a:gd name="connsiteX5637" fmla="*/ 2974882 w 11978646"/>
              <a:gd name="connsiteY5637" fmla="*/ 483192 h 2987879"/>
              <a:gd name="connsiteX5638" fmla="*/ 2982794 w 11978646"/>
              <a:gd name="connsiteY5638" fmla="*/ 485590 h 2987879"/>
              <a:gd name="connsiteX5639" fmla="*/ 2998617 w 11978646"/>
              <a:gd name="connsiteY5639" fmla="*/ 481993 h 2987879"/>
              <a:gd name="connsiteX5640" fmla="*/ 2990705 w 11978646"/>
              <a:gd name="connsiteY5640" fmla="*/ 474799 h 2987879"/>
              <a:gd name="connsiteX5641" fmla="*/ 3061913 w 11978646"/>
              <a:gd name="connsiteY5641" fmla="*/ 474799 h 2987879"/>
              <a:gd name="connsiteX5642" fmla="*/ 3061913 w 11978646"/>
              <a:gd name="connsiteY5642" fmla="*/ 478396 h 2987879"/>
              <a:gd name="connsiteX5643" fmla="*/ 3085649 w 11978646"/>
              <a:gd name="connsiteY5643" fmla="*/ 481993 h 2987879"/>
              <a:gd name="connsiteX5644" fmla="*/ 3093560 w 11978646"/>
              <a:gd name="connsiteY5644" fmla="*/ 487988 h 2987879"/>
              <a:gd name="connsiteX5645" fmla="*/ 3101472 w 11978646"/>
              <a:gd name="connsiteY5645" fmla="*/ 487988 h 2987879"/>
              <a:gd name="connsiteX5646" fmla="*/ 3109384 w 11978646"/>
              <a:gd name="connsiteY5646" fmla="*/ 496381 h 2987879"/>
              <a:gd name="connsiteX5647" fmla="*/ 3117296 w 11978646"/>
              <a:gd name="connsiteY5647" fmla="*/ 495182 h 2987879"/>
              <a:gd name="connsiteX5648" fmla="*/ 3164768 w 11978646"/>
              <a:gd name="connsiteY5648" fmla="*/ 477197 h 2987879"/>
              <a:gd name="connsiteX5649" fmla="*/ 3196415 w 11978646"/>
              <a:gd name="connsiteY5649" fmla="*/ 471202 h 2987879"/>
              <a:gd name="connsiteX5650" fmla="*/ 3196415 w 11978646"/>
              <a:gd name="connsiteY5650" fmla="*/ 470003 h 2987879"/>
              <a:gd name="connsiteX5651" fmla="*/ 3235975 w 11978646"/>
              <a:gd name="connsiteY5651" fmla="*/ 475998 h 2987879"/>
              <a:gd name="connsiteX5652" fmla="*/ 3228063 w 11978646"/>
              <a:gd name="connsiteY5652" fmla="*/ 483192 h 2987879"/>
              <a:gd name="connsiteX5653" fmla="*/ 3235975 w 11978646"/>
              <a:gd name="connsiteY5653" fmla="*/ 484391 h 2987879"/>
              <a:gd name="connsiteX5654" fmla="*/ 3251799 w 11978646"/>
              <a:gd name="connsiteY5654" fmla="*/ 483192 h 2987879"/>
              <a:gd name="connsiteX5655" fmla="*/ 3267623 w 11978646"/>
              <a:gd name="connsiteY5655" fmla="*/ 490386 h 2987879"/>
              <a:gd name="connsiteX5656" fmla="*/ 3275535 w 11978646"/>
              <a:gd name="connsiteY5656" fmla="*/ 485590 h 2987879"/>
              <a:gd name="connsiteX5657" fmla="*/ 3299270 w 11978646"/>
              <a:gd name="connsiteY5657" fmla="*/ 487988 h 2987879"/>
              <a:gd name="connsiteX5658" fmla="*/ 3338830 w 11978646"/>
              <a:gd name="connsiteY5658" fmla="*/ 487988 h 2987879"/>
              <a:gd name="connsiteX5659" fmla="*/ 3354654 w 11978646"/>
              <a:gd name="connsiteY5659" fmla="*/ 480794 h 2987879"/>
              <a:gd name="connsiteX5660" fmla="*/ 3378390 w 11978646"/>
              <a:gd name="connsiteY5660" fmla="*/ 484391 h 2987879"/>
              <a:gd name="connsiteX5661" fmla="*/ 3417949 w 11978646"/>
              <a:gd name="connsiteY5661" fmla="*/ 474799 h 2987879"/>
              <a:gd name="connsiteX5662" fmla="*/ 3481244 w 11978646"/>
              <a:gd name="connsiteY5662" fmla="*/ 474799 h 2987879"/>
              <a:gd name="connsiteX5663" fmla="*/ 3497068 w 11978646"/>
              <a:gd name="connsiteY5663" fmla="*/ 479595 h 2987879"/>
              <a:gd name="connsiteX5664" fmla="*/ 3502013 w 11978646"/>
              <a:gd name="connsiteY5664" fmla="*/ 479595 h 2987879"/>
              <a:gd name="connsiteX5665" fmla="*/ 3534564 w 11978646"/>
              <a:gd name="connsiteY5665" fmla="*/ 479595 h 2987879"/>
              <a:gd name="connsiteX5666" fmla="*/ 3536628 w 11978646"/>
              <a:gd name="connsiteY5666" fmla="*/ 481993 h 2987879"/>
              <a:gd name="connsiteX5667" fmla="*/ 3560364 w 11978646"/>
              <a:gd name="connsiteY5667" fmla="*/ 474799 h 2987879"/>
              <a:gd name="connsiteX5668" fmla="*/ 3576188 w 11978646"/>
              <a:gd name="connsiteY5668" fmla="*/ 478396 h 2987879"/>
              <a:gd name="connsiteX5669" fmla="*/ 3560364 w 11978646"/>
              <a:gd name="connsiteY5669" fmla="*/ 489187 h 2987879"/>
              <a:gd name="connsiteX5670" fmla="*/ 3560364 w 11978646"/>
              <a:gd name="connsiteY5670" fmla="*/ 492784 h 2987879"/>
              <a:gd name="connsiteX5671" fmla="*/ 3584099 w 11978646"/>
              <a:gd name="connsiteY5671" fmla="*/ 492784 h 2987879"/>
              <a:gd name="connsiteX5672" fmla="*/ 3592011 w 11978646"/>
              <a:gd name="connsiteY5672" fmla="*/ 493983 h 2987879"/>
              <a:gd name="connsiteX5673" fmla="*/ 3623659 w 11978646"/>
              <a:gd name="connsiteY5673" fmla="*/ 486789 h 2987879"/>
              <a:gd name="connsiteX5674" fmla="*/ 3623659 w 11978646"/>
              <a:gd name="connsiteY5674" fmla="*/ 484391 h 2987879"/>
              <a:gd name="connsiteX5675" fmla="*/ 3647395 w 11978646"/>
              <a:gd name="connsiteY5675" fmla="*/ 495182 h 2987879"/>
              <a:gd name="connsiteX5676" fmla="*/ 3647395 w 11978646"/>
              <a:gd name="connsiteY5676" fmla="*/ 496381 h 2987879"/>
              <a:gd name="connsiteX5677" fmla="*/ 3631571 w 11978646"/>
              <a:gd name="connsiteY5677" fmla="*/ 495182 h 2987879"/>
              <a:gd name="connsiteX5678" fmla="*/ 3615747 w 11978646"/>
              <a:gd name="connsiteY5678" fmla="*/ 501177 h 2987879"/>
              <a:gd name="connsiteX5679" fmla="*/ 3631571 w 11978646"/>
              <a:gd name="connsiteY5679" fmla="*/ 505973 h 2987879"/>
              <a:gd name="connsiteX5680" fmla="*/ 3679042 w 11978646"/>
              <a:gd name="connsiteY5680" fmla="*/ 507172 h 2987879"/>
              <a:gd name="connsiteX5681" fmla="*/ 3679042 w 11978646"/>
              <a:gd name="connsiteY5681" fmla="*/ 514366 h 2987879"/>
              <a:gd name="connsiteX5682" fmla="*/ 3694866 w 11978646"/>
              <a:gd name="connsiteY5682" fmla="*/ 514366 h 2987879"/>
              <a:gd name="connsiteX5683" fmla="*/ 3702778 w 11978646"/>
              <a:gd name="connsiteY5683" fmla="*/ 523957 h 2987879"/>
              <a:gd name="connsiteX5684" fmla="*/ 3702778 w 11978646"/>
              <a:gd name="connsiteY5684" fmla="*/ 528753 h 2987879"/>
              <a:gd name="connsiteX5685" fmla="*/ 3750249 w 11978646"/>
              <a:gd name="connsiteY5685" fmla="*/ 532350 h 2987879"/>
              <a:gd name="connsiteX5686" fmla="*/ 3773985 w 11978646"/>
              <a:gd name="connsiteY5686" fmla="*/ 531151 h 2987879"/>
              <a:gd name="connsiteX5687" fmla="*/ 3773985 w 11978646"/>
              <a:gd name="connsiteY5687" fmla="*/ 523957 h 2987879"/>
              <a:gd name="connsiteX5688" fmla="*/ 3758161 w 11978646"/>
              <a:gd name="connsiteY5688" fmla="*/ 520361 h 2987879"/>
              <a:gd name="connsiteX5689" fmla="*/ 3805633 w 11978646"/>
              <a:gd name="connsiteY5689" fmla="*/ 519162 h 2987879"/>
              <a:gd name="connsiteX5690" fmla="*/ 3797721 w 11978646"/>
              <a:gd name="connsiteY5690" fmla="*/ 514366 h 2987879"/>
              <a:gd name="connsiteX5691" fmla="*/ 3766073 w 11978646"/>
              <a:gd name="connsiteY5691" fmla="*/ 514366 h 2987879"/>
              <a:gd name="connsiteX5692" fmla="*/ 3734426 w 11978646"/>
              <a:gd name="connsiteY5692" fmla="*/ 502376 h 2987879"/>
              <a:gd name="connsiteX5693" fmla="*/ 3734426 w 11978646"/>
              <a:gd name="connsiteY5693" fmla="*/ 498779 h 2987879"/>
              <a:gd name="connsiteX5694" fmla="*/ 3766073 w 11978646"/>
              <a:gd name="connsiteY5694" fmla="*/ 497580 h 2987879"/>
              <a:gd name="connsiteX5695" fmla="*/ 3773985 w 11978646"/>
              <a:gd name="connsiteY5695" fmla="*/ 491585 h 2987879"/>
              <a:gd name="connsiteX5696" fmla="*/ 3797721 w 11978646"/>
              <a:gd name="connsiteY5696" fmla="*/ 497580 h 2987879"/>
              <a:gd name="connsiteX5697" fmla="*/ 3773985 w 11978646"/>
              <a:gd name="connsiteY5697" fmla="*/ 504774 h 2987879"/>
              <a:gd name="connsiteX5698" fmla="*/ 3797721 w 11978646"/>
              <a:gd name="connsiteY5698" fmla="*/ 508371 h 2987879"/>
              <a:gd name="connsiteX5699" fmla="*/ 3805633 w 11978646"/>
              <a:gd name="connsiteY5699" fmla="*/ 505973 h 2987879"/>
              <a:gd name="connsiteX5700" fmla="*/ 3797721 w 11978646"/>
              <a:gd name="connsiteY5700" fmla="*/ 501177 h 2987879"/>
              <a:gd name="connsiteX5701" fmla="*/ 3837281 w 11978646"/>
              <a:gd name="connsiteY5701" fmla="*/ 501177 h 2987879"/>
              <a:gd name="connsiteX5702" fmla="*/ 3853104 w 11978646"/>
              <a:gd name="connsiteY5702" fmla="*/ 501177 h 2987879"/>
              <a:gd name="connsiteX5703" fmla="*/ 3861016 w 11978646"/>
              <a:gd name="connsiteY5703" fmla="*/ 503575 h 2987879"/>
              <a:gd name="connsiteX5704" fmla="*/ 3845193 w 11978646"/>
              <a:gd name="connsiteY5704" fmla="*/ 504774 h 2987879"/>
              <a:gd name="connsiteX5705" fmla="*/ 3853104 w 11978646"/>
              <a:gd name="connsiteY5705" fmla="*/ 509570 h 2987879"/>
              <a:gd name="connsiteX5706" fmla="*/ 3876840 w 11978646"/>
              <a:gd name="connsiteY5706" fmla="*/ 505973 h 2987879"/>
              <a:gd name="connsiteX5707" fmla="*/ 3892664 w 11978646"/>
              <a:gd name="connsiteY5707" fmla="*/ 509570 h 2987879"/>
              <a:gd name="connsiteX5708" fmla="*/ 3900576 w 11978646"/>
              <a:gd name="connsiteY5708" fmla="*/ 507172 h 2987879"/>
              <a:gd name="connsiteX5709" fmla="*/ 3805633 w 11978646"/>
              <a:gd name="connsiteY5709" fmla="*/ 479595 h 2987879"/>
              <a:gd name="connsiteX5710" fmla="*/ 3781897 w 11978646"/>
              <a:gd name="connsiteY5710" fmla="*/ 483192 h 2987879"/>
              <a:gd name="connsiteX5711" fmla="*/ 3773985 w 11978646"/>
              <a:gd name="connsiteY5711" fmla="*/ 478396 h 2987879"/>
              <a:gd name="connsiteX5712" fmla="*/ 3797721 w 11978646"/>
              <a:gd name="connsiteY5712" fmla="*/ 475998 h 2987879"/>
              <a:gd name="connsiteX5713" fmla="*/ 3781897 w 11978646"/>
              <a:gd name="connsiteY5713" fmla="*/ 473600 h 2987879"/>
              <a:gd name="connsiteX5714" fmla="*/ 3758161 w 11978646"/>
              <a:gd name="connsiteY5714" fmla="*/ 473600 h 2987879"/>
              <a:gd name="connsiteX5715" fmla="*/ 3718602 w 11978646"/>
              <a:gd name="connsiteY5715" fmla="*/ 460411 h 2987879"/>
              <a:gd name="connsiteX5716" fmla="*/ 3742338 w 11978646"/>
              <a:gd name="connsiteY5716" fmla="*/ 458013 h 2987879"/>
              <a:gd name="connsiteX5717" fmla="*/ 3750249 w 11978646"/>
              <a:gd name="connsiteY5717" fmla="*/ 450819 h 2987879"/>
              <a:gd name="connsiteX5718" fmla="*/ 3773985 w 11978646"/>
              <a:gd name="connsiteY5718" fmla="*/ 452018 h 2987879"/>
              <a:gd name="connsiteX5719" fmla="*/ 3773985 w 11978646"/>
              <a:gd name="connsiteY5719" fmla="*/ 442426 h 2987879"/>
              <a:gd name="connsiteX5720" fmla="*/ 3829369 w 11978646"/>
              <a:gd name="connsiteY5720" fmla="*/ 446023 h 2987879"/>
              <a:gd name="connsiteX5721" fmla="*/ 3829369 w 11978646"/>
              <a:gd name="connsiteY5721" fmla="*/ 432834 h 2987879"/>
              <a:gd name="connsiteX5722" fmla="*/ 3805633 w 11978646"/>
              <a:gd name="connsiteY5722" fmla="*/ 431635 h 2987879"/>
              <a:gd name="connsiteX5723" fmla="*/ 3805633 w 11978646"/>
              <a:gd name="connsiteY5723" fmla="*/ 434033 h 2987879"/>
              <a:gd name="connsiteX5724" fmla="*/ 3773985 w 11978646"/>
              <a:gd name="connsiteY5724" fmla="*/ 429237 h 2987879"/>
              <a:gd name="connsiteX5725" fmla="*/ 3726514 w 11978646"/>
              <a:gd name="connsiteY5725" fmla="*/ 438829 h 2987879"/>
              <a:gd name="connsiteX5726" fmla="*/ 3734426 w 11978646"/>
              <a:gd name="connsiteY5726" fmla="*/ 426839 h 2987879"/>
              <a:gd name="connsiteX5727" fmla="*/ 3750249 w 11978646"/>
              <a:gd name="connsiteY5727" fmla="*/ 429237 h 2987879"/>
              <a:gd name="connsiteX5728" fmla="*/ 3773985 w 11978646"/>
              <a:gd name="connsiteY5728" fmla="*/ 424441 h 2987879"/>
              <a:gd name="connsiteX5729" fmla="*/ 3734426 w 11978646"/>
              <a:gd name="connsiteY5729" fmla="*/ 418446 h 2987879"/>
              <a:gd name="connsiteX5730" fmla="*/ 3726514 w 11978646"/>
              <a:gd name="connsiteY5730" fmla="*/ 410054 h 2987879"/>
              <a:gd name="connsiteX5731" fmla="*/ 3702778 w 11978646"/>
              <a:gd name="connsiteY5731" fmla="*/ 407656 h 2987879"/>
              <a:gd name="connsiteX5732" fmla="*/ 3694866 w 11978646"/>
              <a:gd name="connsiteY5732" fmla="*/ 405258 h 2987879"/>
              <a:gd name="connsiteX5733" fmla="*/ 3726514 w 11978646"/>
              <a:gd name="connsiteY5733" fmla="*/ 398064 h 2987879"/>
              <a:gd name="connsiteX5734" fmla="*/ 3734426 w 11978646"/>
              <a:gd name="connsiteY5734" fmla="*/ 396865 h 2987879"/>
              <a:gd name="connsiteX5735" fmla="*/ 3686954 w 11978646"/>
              <a:gd name="connsiteY5735" fmla="*/ 390870 h 2987879"/>
              <a:gd name="connsiteX5736" fmla="*/ 3663218 w 11978646"/>
              <a:gd name="connsiteY5736" fmla="*/ 394467 h 2987879"/>
              <a:gd name="connsiteX5737" fmla="*/ 3647395 w 11978646"/>
              <a:gd name="connsiteY5737" fmla="*/ 392069 h 2987879"/>
              <a:gd name="connsiteX5738" fmla="*/ 3631571 w 11978646"/>
              <a:gd name="connsiteY5738" fmla="*/ 394467 h 2987879"/>
              <a:gd name="connsiteX5739" fmla="*/ 3631571 w 11978646"/>
              <a:gd name="connsiteY5739" fmla="*/ 386074 h 2987879"/>
              <a:gd name="connsiteX5740" fmla="*/ 3647395 w 11978646"/>
              <a:gd name="connsiteY5740" fmla="*/ 386074 h 2987879"/>
              <a:gd name="connsiteX5741" fmla="*/ 3663218 w 11978646"/>
              <a:gd name="connsiteY5741" fmla="*/ 381278 h 2987879"/>
              <a:gd name="connsiteX5742" fmla="*/ 3663218 w 11978646"/>
              <a:gd name="connsiteY5742" fmla="*/ 380079 h 2987879"/>
              <a:gd name="connsiteX5743" fmla="*/ 3710690 w 11978646"/>
              <a:gd name="connsiteY5743" fmla="*/ 392069 h 2987879"/>
              <a:gd name="connsiteX5744" fmla="*/ 3718602 w 11978646"/>
              <a:gd name="connsiteY5744" fmla="*/ 390870 h 2987879"/>
              <a:gd name="connsiteX5745" fmla="*/ 3742338 w 11978646"/>
              <a:gd name="connsiteY5745" fmla="*/ 395666 h 2987879"/>
              <a:gd name="connsiteX5746" fmla="*/ 3742338 w 11978646"/>
              <a:gd name="connsiteY5746" fmla="*/ 400462 h 2987879"/>
              <a:gd name="connsiteX5747" fmla="*/ 3781897 w 11978646"/>
              <a:gd name="connsiteY5747" fmla="*/ 402860 h 2987879"/>
              <a:gd name="connsiteX5748" fmla="*/ 3773985 w 11978646"/>
              <a:gd name="connsiteY5748" fmla="*/ 405258 h 2987879"/>
              <a:gd name="connsiteX5749" fmla="*/ 3734426 w 11978646"/>
              <a:gd name="connsiteY5749" fmla="*/ 407656 h 2987879"/>
              <a:gd name="connsiteX5750" fmla="*/ 3750249 w 11978646"/>
              <a:gd name="connsiteY5750" fmla="*/ 413651 h 2987879"/>
              <a:gd name="connsiteX5751" fmla="*/ 3789809 w 11978646"/>
              <a:gd name="connsiteY5751" fmla="*/ 422043 h 2987879"/>
              <a:gd name="connsiteX5752" fmla="*/ 3829369 w 11978646"/>
              <a:gd name="connsiteY5752" fmla="*/ 428038 h 2987879"/>
              <a:gd name="connsiteX5753" fmla="*/ 3845193 w 11978646"/>
              <a:gd name="connsiteY5753" fmla="*/ 425640 h 2987879"/>
              <a:gd name="connsiteX5754" fmla="*/ 3861016 w 11978646"/>
              <a:gd name="connsiteY5754" fmla="*/ 426839 h 2987879"/>
              <a:gd name="connsiteX5755" fmla="*/ 3868928 w 11978646"/>
              <a:gd name="connsiteY5755" fmla="*/ 426839 h 2987879"/>
              <a:gd name="connsiteX5756" fmla="*/ 3853104 w 11978646"/>
              <a:gd name="connsiteY5756" fmla="*/ 430436 h 2987879"/>
              <a:gd name="connsiteX5757" fmla="*/ 3868928 w 11978646"/>
              <a:gd name="connsiteY5757" fmla="*/ 435232 h 2987879"/>
              <a:gd name="connsiteX5758" fmla="*/ 3884752 w 11978646"/>
              <a:gd name="connsiteY5758" fmla="*/ 426839 h 2987879"/>
              <a:gd name="connsiteX5759" fmla="*/ 3829369 w 11978646"/>
              <a:gd name="connsiteY5759" fmla="*/ 407656 h 2987879"/>
              <a:gd name="connsiteX5760" fmla="*/ 3663218 w 11978646"/>
              <a:gd name="connsiteY5760" fmla="*/ 369288 h 2987879"/>
              <a:gd name="connsiteX5761" fmla="*/ 3647395 w 11978646"/>
              <a:gd name="connsiteY5761" fmla="*/ 368089 h 2987879"/>
              <a:gd name="connsiteX5762" fmla="*/ 3647395 w 11978646"/>
              <a:gd name="connsiteY5762" fmla="*/ 375283 h 2987879"/>
              <a:gd name="connsiteX5763" fmla="*/ 3631571 w 11978646"/>
              <a:gd name="connsiteY5763" fmla="*/ 381278 h 2987879"/>
              <a:gd name="connsiteX5764" fmla="*/ 3615747 w 11978646"/>
              <a:gd name="connsiteY5764" fmla="*/ 383676 h 2987879"/>
              <a:gd name="connsiteX5765" fmla="*/ 3544540 w 11978646"/>
              <a:gd name="connsiteY5765" fmla="*/ 363293 h 2987879"/>
              <a:gd name="connsiteX5766" fmla="*/ 3520804 w 11978646"/>
              <a:gd name="connsiteY5766" fmla="*/ 353701 h 2987879"/>
              <a:gd name="connsiteX5767" fmla="*/ 3473333 w 11978646"/>
              <a:gd name="connsiteY5767" fmla="*/ 346507 h 2987879"/>
              <a:gd name="connsiteX5768" fmla="*/ 3489156 w 11978646"/>
              <a:gd name="connsiteY5768" fmla="*/ 341711 h 2987879"/>
              <a:gd name="connsiteX5769" fmla="*/ 3354654 w 11978646"/>
              <a:gd name="connsiteY5769" fmla="*/ 314134 h 2987879"/>
              <a:gd name="connsiteX5770" fmla="*/ 3338830 w 11978646"/>
              <a:gd name="connsiteY5770" fmla="*/ 312935 h 2987879"/>
              <a:gd name="connsiteX5771" fmla="*/ 3330918 w 11978646"/>
              <a:gd name="connsiteY5771" fmla="*/ 305742 h 2987879"/>
              <a:gd name="connsiteX5772" fmla="*/ 3307182 w 11978646"/>
              <a:gd name="connsiteY5772" fmla="*/ 304543 h 2987879"/>
              <a:gd name="connsiteX5773" fmla="*/ 3299270 w 11978646"/>
              <a:gd name="connsiteY5773" fmla="*/ 300946 h 2987879"/>
              <a:gd name="connsiteX5774" fmla="*/ 3283447 w 11978646"/>
              <a:gd name="connsiteY5774" fmla="*/ 297349 h 2987879"/>
              <a:gd name="connsiteX5775" fmla="*/ 3275535 w 11978646"/>
              <a:gd name="connsiteY5775" fmla="*/ 294951 h 2987879"/>
              <a:gd name="connsiteX5776" fmla="*/ 3251799 w 11978646"/>
              <a:gd name="connsiteY5776" fmla="*/ 288956 h 2987879"/>
              <a:gd name="connsiteX5777" fmla="*/ 3323006 w 11978646"/>
              <a:gd name="connsiteY5777" fmla="*/ 297349 h 2987879"/>
              <a:gd name="connsiteX5778" fmla="*/ 3338830 w 11978646"/>
              <a:gd name="connsiteY5778" fmla="*/ 304543 h 2987879"/>
              <a:gd name="connsiteX5779" fmla="*/ 3362566 w 11978646"/>
              <a:gd name="connsiteY5779" fmla="*/ 299747 h 2987879"/>
              <a:gd name="connsiteX5780" fmla="*/ 3323006 w 11978646"/>
              <a:gd name="connsiteY5780" fmla="*/ 293752 h 2987879"/>
              <a:gd name="connsiteX5781" fmla="*/ 3330918 w 11978646"/>
              <a:gd name="connsiteY5781" fmla="*/ 287757 h 2987879"/>
              <a:gd name="connsiteX5782" fmla="*/ 3378390 w 11978646"/>
              <a:gd name="connsiteY5782" fmla="*/ 290155 h 2987879"/>
              <a:gd name="connsiteX5783" fmla="*/ 3378390 w 11978646"/>
              <a:gd name="connsiteY5783" fmla="*/ 282961 h 2987879"/>
              <a:gd name="connsiteX5784" fmla="*/ 3323006 w 11978646"/>
              <a:gd name="connsiteY5784" fmla="*/ 278165 h 2987879"/>
              <a:gd name="connsiteX5785" fmla="*/ 3307182 w 11978646"/>
              <a:gd name="connsiteY5785" fmla="*/ 286558 h 2987879"/>
              <a:gd name="connsiteX5786" fmla="*/ 3283447 w 11978646"/>
              <a:gd name="connsiteY5786" fmla="*/ 282961 h 2987879"/>
              <a:gd name="connsiteX5787" fmla="*/ 3275535 w 11978646"/>
              <a:gd name="connsiteY5787" fmla="*/ 274568 h 2987879"/>
              <a:gd name="connsiteX5788" fmla="*/ 3291358 w 11978646"/>
              <a:gd name="connsiteY5788" fmla="*/ 269772 h 2987879"/>
              <a:gd name="connsiteX5789" fmla="*/ 3354654 w 11978646"/>
              <a:gd name="connsiteY5789" fmla="*/ 263777 h 2987879"/>
              <a:gd name="connsiteX5790" fmla="*/ 3354654 w 11978646"/>
              <a:gd name="connsiteY5790" fmla="*/ 261379 h 2987879"/>
              <a:gd name="connsiteX5791" fmla="*/ 3441685 w 11978646"/>
              <a:gd name="connsiteY5791" fmla="*/ 278165 h 2987879"/>
              <a:gd name="connsiteX5792" fmla="*/ 3449597 w 11978646"/>
              <a:gd name="connsiteY5792" fmla="*/ 284160 h 2987879"/>
              <a:gd name="connsiteX5793" fmla="*/ 3528716 w 11978646"/>
              <a:gd name="connsiteY5793" fmla="*/ 292553 h 2987879"/>
              <a:gd name="connsiteX5794" fmla="*/ 3536628 w 11978646"/>
              <a:gd name="connsiteY5794" fmla="*/ 290155 h 2987879"/>
              <a:gd name="connsiteX5795" fmla="*/ 3576188 w 11978646"/>
              <a:gd name="connsiteY5795" fmla="*/ 293752 h 2987879"/>
              <a:gd name="connsiteX5796" fmla="*/ 3607835 w 11978646"/>
              <a:gd name="connsiteY5796" fmla="*/ 278165 h 2987879"/>
              <a:gd name="connsiteX5797" fmla="*/ 3615747 w 11978646"/>
              <a:gd name="connsiteY5797" fmla="*/ 278165 h 2987879"/>
              <a:gd name="connsiteX5798" fmla="*/ 3607835 w 11978646"/>
              <a:gd name="connsiteY5798" fmla="*/ 273369 h 2987879"/>
              <a:gd name="connsiteX5799" fmla="*/ 3592011 w 11978646"/>
              <a:gd name="connsiteY5799" fmla="*/ 273369 h 2987879"/>
              <a:gd name="connsiteX5800" fmla="*/ 3568276 w 11978646"/>
              <a:gd name="connsiteY5800" fmla="*/ 260180 h 2987879"/>
              <a:gd name="connsiteX5801" fmla="*/ 3560364 w 11978646"/>
              <a:gd name="connsiteY5801" fmla="*/ 257782 h 2987879"/>
              <a:gd name="connsiteX5802" fmla="*/ 3504980 w 11978646"/>
              <a:gd name="connsiteY5802" fmla="*/ 238598 h 2987879"/>
              <a:gd name="connsiteX5803" fmla="*/ 3504980 w 11978646"/>
              <a:gd name="connsiteY5803" fmla="*/ 236200 h 2987879"/>
              <a:gd name="connsiteX5804" fmla="*/ 3520804 w 11978646"/>
              <a:gd name="connsiteY5804" fmla="*/ 233802 h 2987879"/>
              <a:gd name="connsiteX5805" fmla="*/ 3520804 w 11978646"/>
              <a:gd name="connsiteY5805" fmla="*/ 239797 h 2987879"/>
              <a:gd name="connsiteX5806" fmla="*/ 3568276 w 11978646"/>
              <a:gd name="connsiteY5806" fmla="*/ 246991 h 2987879"/>
              <a:gd name="connsiteX5807" fmla="*/ 3607835 w 11978646"/>
              <a:gd name="connsiteY5807" fmla="*/ 246991 h 2987879"/>
              <a:gd name="connsiteX5808" fmla="*/ 3607835 w 11978646"/>
              <a:gd name="connsiteY5808" fmla="*/ 251787 h 2987879"/>
              <a:gd name="connsiteX5809" fmla="*/ 3631571 w 11978646"/>
              <a:gd name="connsiteY5809" fmla="*/ 255384 h 2987879"/>
              <a:gd name="connsiteX5810" fmla="*/ 3647395 w 11978646"/>
              <a:gd name="connsiteY5810" fmla="*/ 251787 h 2987879"/>
              <a:gd name="connsiteX5811" fmla="*/ 3663218 w 11978646"/>
              <a:gd name="connsiteY5811" fmla="*/ 245792 h 2987879"/>
              <a:gd name="connsiteX5812" fmla="*/ 3631571 w 11978646"/>
              <a:gd name="connsiteY5812" fmla="*/ 231404 h 2987879"/>
              <a:gd name="connsiteX5813" fmla="*/ 3592011 w 11978646"/>
              <a:gd name="connsiteY5813" fmla="*/ 226608 h 2987879"/>
              <a:gd name="connsiteX5814" fmla="*/ 3592011 w 11978646"/>
              <a:gd name="connsiteY5814" fmla="*/ 220613 h 2987879"/>
              <a:gd name="connsiteX5815" fmla="*/ 3623659 w 11978646"/>
              <a:gd name="connsiteY5815" fmla="*/ 224210 h 2987879"/>
              <a:gd name="connsiteX5816" fmla="*/ 3647395 w 11978646"/>
              <a:gd name="connsiteY5816" fmla="*/ 231404 h 2987879"/>
              <a:gd name="connsiteX5817" fmla="*/ 3671130 w 11978646"/>
              <a:gd name="connsiteY5817" fmla="*/ 231404 h 2987879"/>
              <a:gd name="connsiteX5818" fmla="*/ 3655306 w 11978646"/>
              <a:gd name="connsiteY5818" fmla="*/ 224210 h 2987879"/>
              <a:gd name="connsiteX5819" fmla="*/ 3576188 w 11978646"/>
              <a:gd name="connsiteY5819" fmla="*/ 212220 h 2987879"/>
              <a:gd name="connsiteX5820" fmla="*/ 3576188 w 11978646"/>
              <a:gd name="connsiteY5820" fmla="*/ 219414 h 2987879"/>
              <a:gd name="connsiteX5821" fmla="*/ 3536628 w 11978646"/>
              <a:gd name="connsiteY5821" fmla="*/ 212220 h 2987879"/>
              <a:gd name="connsiteX5822" fmla="*/ 3552452 w 11978646"/>
              <a:gd name="connsiteY5822" fmla="*/ 212220 h 2987879"/>
              <a:gd name="connsiteX5823" fmla="*/ 3536628 w 11978646"/>
              <a:gd name="connsiteY5823" fmla="*/ 207425 h 2987879"/>
              <a:gd name="connsiteX5824" fmla="*/ 3536628 w 11978646"/>
              <a:gd name="connsiteY5824" fmla="*/ 200231 h 2987879"/>
              <a:gd name="connsiteX5825" fmla="*/ 3489156 w 11978646"/>
              <a:gd name="connsiteY5825" fmla="*/ 193037 h 2987879"/>
              <a:gd name="connsiteX5826" fmla="*/ 3504980 w 11978646"/>
              <a:gd name="connsiteY5826" fmla="*/ 183445 h 2987879"/>
              <a:gd name="connsiteX5827" fmla="*/ 3528716 w 11978646"/>
              <a:gd name="connsiteY5827" fmla="*/ 181047 h 2987879"/>
              <a:gd name="connsiteX5828" fmla="*/ 3544540 w 11978646"/>
              <a:gd name="connsiteY5828" fmla="*/ 182246 h 2987879"/>
              <a:gd name="connsiteX5829" fmla="*/ 3576188 w 11978646"/>
              <a:gd name="connsiteY5829" fmla="*/ 178649 h 2987879"/>
              <a:gd name="connsiteX5830" fmla="*/ 3607835 w 11978646"/>
              <a:gd name="connsiteY5830" fmla="*/ 185843 h 2987879"/>
              <a:gd name="connsiteX5831" fmla="*/ 3607835 w 11978646"/>
              <a:gd name="connsiteY5831" fmla="*/ 182246 h 2987879"/>
              <a:gd name="connsiteX5832" fmla="*/ 3710690 w 11978646"/>
              <a:gd name="connsiteY5832" fmla="*/ 194236 h 2987879"/>
              <a:gd name="connsiteX5833" fmla="*/ 3710690 w 11978646"/>
              <a:gd name="connsiteY5833" fmla="*/ 190639 h 2987879"/>
              <a:gd name="connsiteX5834" fmla="*/ 3726514 w 11978646"/>
              <a:gd name="connsiteY5834" fmla="*/ 190639 h 2987879"/>
              <a:gd name="connsiteX5835" fmla="*/ 3726514 w 11978646"/>
              <a:gd name="connsiteY5835" fmla="*/ 187042 h 2987879"/>
              <a:gd name="connsiteX5836" fmla="*/ 3766073 w 11978646"/>
              <a:gd name="connsiteY5836" fmla="*/ 197833 h 2987879"/>
              <a:gd name="connsiteX5837" fmla="*/ 3766073 w 11978646"/>
              <a:gd name="connsiteY5837" fmla="*/ 190639 h 2987879"/>
              <a:gd name="connsiteX5838" fmla="*/ 3647395 w 11978646"/>
              <a:gd name="connsiteY5838" fmla="*/ 169057 h 2987879"/>
              <a:gd name="connsiteX5839" fmla="*/ 3592011 w 11978646"/>
              <a:gd name="connsiteY5839" fmla="*/ 159465 h 2987879"/>
              <a:gd name="connsiteX5840" fmla="*/ 3584099 w 11978646"/>
              <a:gd name="connsiteY5840" fmla="*/ 160664 h 2987879"/>
              <a:gd name="connsiteX5841" fmla="*/ 3592011 w 11978646"/>
              <a:gd name="connsiteY5841" fmla="*/ 154669 h 2987879"/>
              <a:gd name="connsiteX5842" fmla="*/ 3647395 w 11978646"/>
              <a:gd name="connsiteY5842" fmla="*/ 164261 h 2987879"/>
              <a:gd name="connsiteX5843" fmla="*/ 3655306 w 11978646"/>
              <a:gd name="connsiteY5843" fmla="*/ 163062 h 2987879"/>
              <a:gd name="connsiteX5844" fmla="*/ 3702778 w 11978646"/>
              <a:gd name="connsiteY5844" fmla="*/ 169057 h 2987879"/>
              <a:gd name="connsiteX5845" fmla="*/ 3710690 w 11978646"/>
              <a:gd name="connsiteY5845" fmla="*/ 166659 h 2987879"/>
              <a:gd name="connsiteX5846" fmla="*/ 3655306 w 11978646"/>
              <a:gd name="connsiteY5846" fmla="*/ 160664 h 2987879"/>
              <a:gd name="connsiteX5847" fmla="*/ 3647395 w 11978646"/>
              <a:gd name="connsiteY5847" fmla="*/ 158266 h 2987879"/>
              <a:gd name="connsiteX5848" fmla="*/ 3663218 w 11978646"/>
              <a:gd name="connsiteY5848" fmla="*/ 154669 h 2987879"/>
              <a:gd name="connsiteX5849" fmla="*/ 3647395 w 11978646"/>
              <a:gd name="connsiteY5849" fmla="*/ 146276 h 2987879"/>
              <a:gd name="connsiteX5850" fmla="*/ 3702778 w 11978646"/>
              <a:gd name="connsiteY5850" fmla="*/ 137883 h 2987879"/>
              <a:gd name="connsiteX5851" fmla="*/ 3758161 w 11978646"/>
              <a:gd name="connsiteY5851" fmla="*/ 142679 h 2987879"/>
              <a:gd name="connsiteX5852" fmla="*/ 3789809 w 11978646"/>
              <a:gd name="connsiteY5852" fmla="*/ 136684 h 2987879"/>
              <a:gd name="connsiteX5853" fmla="*/ 3805633 w 11978646"/>
              <a:gd name="connsiteY5853" fmla="*/ 145077 h 2987879"/>
              <a:gd name="connsiteX5854" fmla="*/ 3837281 w 11978646"/>
              <a:gd name="connsiteY5854" fmla="*/ 143878 h 2987879"/>
              <a:gd name="connsiteX5855" fmla="*/ 3837281 w 11978646"/>
              <a:gd name="connsiteY5855" fmla="*/ 148674 h 2987879"/>
              <a:gd name="connsiteX5856" fmla="*/ 3876840 w 11978646"/>
              <a:gd name="connsiteY5856" fmla="*/ 145077 h 2987879"/>
              <a:gd name="connsiteX5857" fmla="*/ 3908488 w 11978646"/>
              <a:gd name="connsiteY5857" fmla="*/ 153470 h 2987879"/>
              <a:gd name="connsiteX5858" fmla="*/ 3924312 w 11978646"/>
              <a:gd name="connsiteY5858" fmla="*/ 142679 h 2987879"/>
              <a:gd name="connsiteX5859" fmla="*/ 3916400 w 11978646"/>
              <a:gd name="connsiteY5859" fmla="*/ 136684 h 2987879"/>
              <a:gd name="connsiteX5860" fmla="*/ 3868928 w 11978646"/>
              <a:gd name="connsiteY5860" fmla="*/ 130689 h 2987879"/>
              <a:gd name="connsiteX5861" fmla="*/ 3861016 w 11978646"/>
              <a:gd name="connsiteY5861" fmla="*/ 123495 h 2987879"/>
              <a:gd name="connsiteX5862" fmla="*/ 3892664 w 11978646"/>
              <a:gd name="connsiteY5862" fmla="*/ 129490 h 2987879"/>
              <a:gd name="connsiteX5863" fmla="*/ 3916400 w 11978646"/>
              <a:gd name="connsiteY5863" fmla="*/ 128291 h 2987879"/>
              <a:gd name="connsiteX5864" fmla="*/ 3932224 w 11978646"/>
              <a:gd name="connsiteY5864" fmla="*/ 130689 h 2987879"/>
              <a:gd name="connsiteX5865" fmla="*/ 3948047 w 11978646"/>
              <a:gd name="connsiteY5865" fmla="*/ 136684 h 2987879"/>
              <a:gd name="connsiteX5866" fmla="*/ 3963871 w 11978646"/>
              <a:gd name="connsiteY5866" fmla="*/ 139082 h 2987879"/>
              <a:gd name="connsiteX5867" fmla="*/ 4011343 w 11978646"/>
              <a:gd name="connsiteY5867" fmla="*/ 139082 h 2987879"/>
              <a:gd name="connsiteX5868" fmla="*/ 4019255 w 11978646"/>
              <a:gd name="connsiteY5868" fmla="*/ 137883 h 2987879"/>
              <a:gd name="connsiteX5869" fmla="*/ 3940136 w 11978646"/>
              <a:gd name="connsiteY5869" fmla="*/ 124694 h 2987879"/>
              <a:gd name="connsiteX5870" fmla="*/ 3940136 w 11978646"/>
              <a:gd name="connsiteY5870" fmla="*/ 122296 h 2987879"/>
              <a:gd name="connsiteX5871" fmla="*/ 3963871 w 11978646"/>
              <a:gd name="connsiteY5871" fmla="*/ 122296 h 2987879"/>
              <a:gd name="connsiteX5872" fmla="*/ 3971783 w 11978646"/>
              <a:gd name="connsiteY5872" fmla="*/ 127092 h 2987879"/>
              <a:gd name="connsiteX5873" fmla="*/ 4019255 w 11978646"/>
              <a:gd name="connsiteY5873" fmla="*/ 128291 h 2987879"/>
              <a:gd name="connsiteX5874" fmla="*/ 4035079 w 11978646"/>
              <a:gd name="connsiteY5874" fmla="*/ 134286 h 2987879"/>
              <a:gd name="connsiteX5875" fmla="*/ 4090462 w 11978646"/>
              <a:gd name="connsiteY5875" fmla="*/ 131888 h 2987879"/>
              <a:gd name="connsiteX5876" fmla="*/ 4114198 w 11978646"/>
              <a:gd name="connsiteY5876" fmla="*/ 134286 h 2987879"/>
              <a:gd name="connsiteX5877" fmla="*/ 4114198 w 11978646"/>
              <a:gd name="connsiteY5877" fmla="*/ 135485 h 2987879"/>
              <a:gd name="connsiteX5878" fmla="*/ 4130022 w 11978646"/>
              <a:gd name="connsiteY5878" fmla="*/ 137883 h 2987879"/>
              <a:gd name="connsiteX5879" fmla="*/ 4137934 w 11978646"/>
              <a:gd name="connsiteY5879" fmla="*/ 134286 h 2987879"/>
              <a:gd name="connsiteX5880" fmla="*/ 4161670 w 11978646"/>
              <a:gd name="connsiteY5880" fmla="*/ 133087 h 2987879"/>
              <a:gd name="connsiteX5881" fmla="*/ 4114198 w 11978646"/>
              <a:gd name="connsiteY5881" fmla="*/ 122296 h 2987879"/>
              <a:gd name="connsiteX5882" fmla="*/ 4035079 w 11978646"/>
              <a:gd name="connsiteY5882" fmla="*/ 116301 h 2987879"/>
              <a:gd name="connsiteX5883" fmla="*/ 4027167 w 11978646"/>
              <a:gd name="connsiteY5883" fmla="*/ 112704 h 2987879"/>
              <a:gd name="connsiteX5884" fmla="*/ 3987607 w 11978646"/>
              <a:gd name="connsiteY5884" fmla="*/ 116301 h 2987879"/>
              <a:gd name="connsiteX5885" fmla="*/ 3948047 w 11978646"/>
              <a:gd name="connsiteY5885" fmla="*/ 113903 h 2987879"/>
              <a:gd name="connsiteX5886" fmla="*/ 3948047 w 11978646"/>
              <a:gd name="connsiteY5886" fmla="*/ 117500 h 2987879"/>
              <a:gd name="connsiteX5887" fmla="*/ 3940136 w 11978646"/>
              <a:gd name="connsiteY5887" fmla="*/ 117500 h 2987879"/>
              <a:gd name="connsiteX5888" fmla="*/ 3924312 w 11978646"/>
              <a:gd name="connsiteY5888" fmla="*/ 111505 h 2987879"/>
              <a:gd name="connsiteX5889" fmla="*/ 3932224 w 11978646"/>
              <a:gd name="connsiteY5889" fmla="*/ 107908 h 2987879"/>
              <a:gd name="connsiteX5890" fmla="*/ 3971783 w 11978646"/>
              <a:gd name="connsiteY5890" fmla="*/ 112704 h 2987879"/>
              <a:gd name="connsiteX5891" fmla="*/ 3979695 w 11978646"/>
              <a:gd name="connsiteY5891" fmla="*/ 110306 h 2987879"/>
              <a:gd name="connsiteX5892" fmla="*/ 3948047 w 11978646"/>
              <a:gd name="connsiteY5892" fmla="*/ 105511 h 2987879"/>
              <a:gd name="connsiteX5893" fmla="*/ 4011343 w 11978646"/>
              <a:gd name="connsiteY5893" fmla="*/ 106709 h 2987879"/>
              <a:gd name="connsiteX5894" fmla="*/ 4027167 w 11978646"/>
              <a:gd name="connsiteY5894" fmla="*/ 111505 h 2987879"/>
              <a:gd name="connsiteX5895" fmla="*/ 4042991 w 11978646"/>
              <a:gd name="connsiteY5895" fmla="*/ 109107 h 2987879"/>
              <a:gd name="connsiteX5896" fmla="*/ 4090462 w 11978646"/>
              <a:gd name="connsiteY5896" fmla="*/ 109107 h 2987879"/>
              <a:gd name="connsiteX5897" fmla="*/ 4050902 w 11978646"/>
              <a:gd name="connsiteY5897" fmla="*/ 92322 h 2987879"/>
              <a:gd name="connsiteX5898" fmla="*/ 3995519 w 11978646"/>
              <a:gd name="connsiteY5898" fmla="*/ 83929 h 2987879"/>
              <a:gd name="connsiteX5899" fmla="*/ 4003431 w 11978646"/>
              <a:gd name="connsiteY5899" fmla="*/ 82730 h 2987879"/>
              <a:gd name="connsiteX5900" fmla="*/ 3987607 w 11978646"/>
              <a:gd name="connsiteY5900" fmla="*/ 80332 h 2987879"/>
              <a:gd name="connsiteX5901" fmla="*/ 3971783 w 11978646"/>
              <a:gd name="connsiteY5901" fmla="*/ 80332 h 2987879"/>
              <a:gd name="connsiteX5902" fmla="*/ 3955959 w 11978646"/>
              <a:gd name="connsiteY5902" fmla="*/ 82730 h 2987879"/>
              <a:gd name="connsiteX5903" fmla="*/ 3971783 w 11978646"/>
              <a:gd name="connsiteY5903" fmla="*/ 91123 h 2987879"/>
              <a:gd name="connsiteX5904" fmla="*/ 3932224 w 11978646"/>
              <a:gd name="connsiteY5904" fmla="*/ 80332 h 2987879"/>
              <a:gd name="connsiteX5905" fmla="*/ 3940136 w 11978646"/>
              <a:gd name="connsiteY5905" fmla="*/ 80332 h 2987879"/>
              <a:gd name="connsiteX5906" fmla="*/ 3924312 w 11978646"/>
              <a:gd name="connsiteY5906" fmla="*/ 68342 h 2987879"/>
              <a:gd name="connsiteX5907" fmla="*/ 3971783 w 11978646"/>
              <a:gd name="connsiteY5907" fmla="*/ 71939 h 2987879"/>
              <a:gd name="connsiteX5908" fmla="*/ 3987607 w 11978646"/>
              <a:gd name="connsiteY5908" fmla="*/ 74337 h 2987879"/>
              <a:gd name="connsiteX5909" fmla="*/ 3995519 w 11978646"/>
              <a:gd name="connsiteY5909" fmla="*/ 73138 h 2987879"/>
              <a:gd name="connsiteX5910" fmla="*/ 4042991 w 11978646"/>
              <a:gd name="connsiteY5910" fmla="*/ 77934 h 2987879"/>
              <a:gd name="connsiteX5911" fmla="*/ 4090462 w 11978646"/>
              <a:gd name="connsiteY5911" fmla="*/ 73138 h 2987879"/>
              <a:gd name="connsiteX5912" fmla="*/ 4106286 w 11978646"/>
              <a:gd name="connsiteY5912" fmla="*/ 75536 h 2987879"/>
              <a:gd name="connsiteX5913" fmla="*/ 4114198 w 11978646"/>
              <a:gd name="connsiteY5913" fmla="*/ 75536 h 2987879"/>
              <a:gd name="connsiteX5914" fmla="*/ 4145845 w 11978646"/>
              <a:gd name="connsiteY5914" fmla="*/ 67143 h 2987879"/>
              <a:gd name="connsiteX5915" fmla="*/ 4145845 w 11978646"/>
              <a:gd name="connsiteY5915" fmla="*/ 74337 h 2987879"/>
              <a:gd name="connsiteX5916" fmla="*/ 4169581 w 11978646"/>
              <a:gd name="connsiteY5916" fmla="*/ 75536 h 2987879"/>
              <a:gd name="connsiteX5917" fmla="*/ 4209141 w 11978646"/>
              <a:gd name="connsiteY5917" fmla="*/ 71939 h 2987879"/>
              <a:gd name="connsiteX5918" fmla="*/ 4248700 w 11978646"/>
              <a:gd name="connsiteY5918" fmla="*/ 75536 h 2987879"/>
              <a:gd name="connsiteX5919" fmla="*/ 4296172 w 11978646"/>
              <a:gd name="connsiteY5919" fmla="*/ 73138 h 2987879"/>
              <a:gd name="connsiteX5920" fmla="*/ 4311996 w 11978646"/>
              <a:gd name="connsiteY5920" fmla="*/ 74337 h 2987879"/>
              <a:gd name="connsiteX5921" fmla="*/ 4327820 w 11978646"/>
              <a:gd name="connsiteY5921" fmla="*/ 67143 h 2987879"/>
              <a:gd name="connsiteX5922" fmla="*/ 4335732 w 11978646"/>
              <a:gd name="connsiteY5922" fmla="*/ 77934 h 2987879"/>
              <a:gd name="connsiteX5923" fmla="*/ 4335732 w 11978646"/>
              <a:gd name="connsiteY5923" fmla="*/ 79133 h 2987879"/>
              <a:gd name="connsiteX5924" fmla="*/ 4338699 w 11978646"/>
              <a:gd name="connsiteY5924" fmla="*/ 78833 h 2987879"/>
              <a:gd name="connsiteX5925" fmla="*/ 4359142 w 11978646"/>
              <a:gd name="connsiteY5925" fmla="*/ 76768 h 2987879"/>
              <a:gd name="connsiteX5926" fmla="*/ 4375291 w 11978646"/>
              <a:gd name="connsiteY5926" fmla="*/ 77934 h 2987879"/>
              <a:gd name="connsiteX5927" fmla="*/ 4375291 w 11978646"/>
              <a:gd name="connsiteY5927" fmla="*/ 71939 h 2987879"/>
              <a:gd name="connsiteX5928" fmla="*/ 4391115 w 11978646"/>
              <a:gd name="connsiteY5928" fmla="*/ 74337 h 2987879"/>
              <a:gd name="connsiteX5929" fmla="*/ 4383203 w 11978646"/>
              <a:gd name="connsiteY5929" fmla="*/ 77934 h 2987879"/>
              <a:gd name="connsiteX5930" fmla="*/ 4446498 w 11978646"/>
              <a:gd name="connsiteY5930" fmla="*/ 92322 h 2987879"/>
              <a:gd name="connsiteX5931" fmla="*/ 4454410 w 11978646"/>
              <a:gd name="connsiteY5931" fmla="*/ 79133 h 2987879"/>
              <a:gd name="connsiteX5932" fmla="*/ 4470234 w 11978646"/>
              <a:gd name="connsiteY5932" fmla="*/ 79133 h 2987879"/>
              <a:gd name="connsiteX5933" fmla="*/ 4470234 w 11978646"/>
              <a:gd name="connsiteY5933" fmla="*/ 86327 h 2987879"/>
              <a:gd name="connsiteX5934" fmla="*/ 4541441 w 11978646"/>
              <a:gd name="connsiteY5934" fmla="*/ 85128 h 2987879"/>
              <a:gd name="connsiteX5935" fmla="*/ 4549353 w 11978646"/>
              <a:gd name="connsiteY5935" fmla="*/ 91123 h 2987879"/>
              <a:gd name="connsiteX5936" fmla="*/ 4565177 w 11978646"/>
              <a:gd name="connsiteY5936" fmla="*/ 92322 h 2987879"/>
              <a:gd name="connsiteX5937" fmla="*/ 4557265 w 11978646"/>
              <a:gd name="connsiteY5937" fmla="*/ 75536 h 2987879"/>
              <a:gd name="connsiteX5938" fmla="*/ 4541441 w 11978646"/>
              <a:gd name="connsiteY5938" fmla="*/ 68342 h 2987879"/>
              <a:gd name="connsiteX5939" fmla="*/ 4517706 w 11978646"/>
              <a:gd name="connsiteY5939" fmla="*/ 64745 h 2987879"/>
              <a:gd name="connsiteX5940" fmla="*/ 4525618 w 11978646"/>
              <a:gd name="connsiteY5940" fmla="*/ 57551 h 2987879"/>
              <a:gd name="connsiteX5941" fmla="*/ 4478146 w 11978646"/>
              <a:gd name="connsiteY5941" fmla="*/ 50357 h 2987879"/>
              <a:gd name="connsiteX5942" fmla="*/ 4486059 w 11978646"/>
              <a:gd name="connsiteY5942" fmla="*/ 47959 h 2987879"/>
              <a:gd name="connsiteX5943" fmla="*/ 4454410 w 11978646"/>
              <a:gd name="connsiteY5943" fmla="*/ 44362 h 2987879"/>
              <a:gd name="connsiteX5944" fmla="*/ 4438586 w 11978646"/>
              <a:gd name="connsiteY5944" fmla="*/ 38367 h 2987879"/>
              <a:gd name="connsiteX5945" fmla="*/ 4367379 w 11978646"/>
              <a:gd name="connsiteY5945" fmla="*/ 25178 h 2987879"/>
              <a:gd name="connsiteX5946" fmla="*/ 4399027 w 11978646"/>
              <a:gd name="connsiteY5946" fmla="*/ 23979 h 2987879"/>
              <a:gd name="connsiteX5947" fmla="*/ 4422763 w 11978646"/>
              <a:gd name="connsiteY5947" fmla="*/ 25178 h 2987879"/>
              <a:gd name="connsiteX5948" fmla="*/ 4422763 w 11978646"/>
              <a:gd name="connsiteY5948" fmla="*/ 21581 h 2987879"/>
              <a:gd name="connsiteX5949" fmla="*/ 4438586 w 11978646"/>
              <a:gd name="connsiteY5949" fmla="*/ 31173 h 2987879"/>
              <a:gd name="connsiteX5950" fmla="*/ 4470234 w 11978646"/>
              <a:gd name="connsiteY5950" fmla="*/ 43163 h 2987879"/>
              <a:gd name="connsiteX5951" fmla="*/ 4509794 w 11978646"/>
              <a:gd name="connsiteY5951" fmla="*/ 37168 h 2987879"/>
              <a:gd name="connsiteX5952" fmla="*/ 4565177 w 11978646"/>
              <a:gd name="connsiteY5952" fmla="*/ 37168 h 2987879"/>
              <a:gd name="connsiteX5953" fmla="*/ 4565177 w 11978646"/>
              <a:gd name="connsiteY5953" fmla="*/ 44362 h 2987879"/>
              <a:gd name="connsiteX5954" fmla="*/ 4581001 w 11978646"/>
              <a:gd name="connsiteY5954" fmla="*/ 46760 h 2987879"/>
              <a:gd name="connsiteX5955" fmla="*/ 4604737 w 11978646"/>
              <a:gd name="connsiteY5955" fmla="*/ 46760 h 2987879"/>
              <a:gd name="connsiteX5956" fmla="*/ 4636384 w 11978646"/>
              <a:gd name="connsiteY5956" fmla="*/ 49158 h 2987879"/>
              <a:gd name="connsiteX5957" fmla="*/ 4652208 w 11978646"/>
              <a:gd name="connsiteY5957" fmla="*/ 51556 h 2987879"/>
              <a:gd name="connsiteX5958" fmla="*/ 4683856 w 11978646"/>
              <a:gd name="connsiteY5958" fmla="*/ 50357 h 2987879"/>
              <a:gd name="connsiteX5959" fmla="*/ 4723416 w 11978646"/>
              <a:gd name="connsiteY5959" fmla="*/ 56352 h 2987879"/>
              <a:gd name="connsiteX5960" fmla="*/ 4739239 w 11978646"/>
              <a:gd name="connsiteY5960" fmla="*/ 56352 h 2987879"/>
              <a:gd name="connsiteX5961" fmla="*/ 4739239 w 11978646"/>
              <a:gd name="connsiteY5961" fmla="*/ 49158 h 2987879"/>
              <a:gd name="connsiteX5962" fmla="*/ 4778799 w 11978646"/>
              <a:gd name="connsiteY5962" fmla="*/ 56352 h 2987879"/>
              <a:gd name="connsiteX5963" fmla="*/ 4786711 w 11978646"/>
              <a:gd name="connsiteY5963" fmla="*/ 56352 h 2987879"/>
              <a:gd name="connsiteX5964" fmla="*/ 4810447 w 11978646"/>
              <a:gd name="connsiteY5964" fmla="*/ 58750 h 2987879"/>
              <a:gd name="connsiteX5965" fmla="*/ 4865830 w 11978646"/>
              <a:gd name="connsiteY5965" fmla="*/ 58750 h 2987879"/>
              <a:gd name="connsiteX5966" fmla="*/ 4913302 w 11978646"/>
              <a:gd name="connsiteY5966" fmla="*/ 58750 h 2987879"/>
              <a:gd name="connsiteX5967" fmla="*/ 4905390 w 11978646"/>
              <a:gd name="connsiteY5967" fmla="*/ 49158 h 2987879"/>
              <a:gd name="connsiteX5968" fmla="*/ 4865830 w 11978646"/>
              <a:gd name="connsiteY5968" fmla="*/ 52755 h 2987879"/>
              <a:gd name="connsiteX5969" fmla="*/ 4850007 w 11978646"/>
              <a:gd name="connsiteY5969" fmla="*/ 51556 h 2987879"/>
              <a:gd name="connsiteX5970" fmla="*/ 4865830 w 11978646"/>
              <a:gd name="connsiteY5970" fmla="*/ 43163 h 2987879"/>
              <a:gd name="connsiteX5971" fmla="*/ 4857918 w 11978646"/>
              <a:gd name="connsiteY5971" fmla="*/ 41964 h 2987879"/>
              <a:gd name="connsiteX5972" fmla="*/ 4889566 w 11978646"/>
              <a:gd name="connsiteY5972" fmla="*/ 41964 h 2987879"/>
              <a:gd name="connsiteX5973" fmla="*/ 4905390 w 11978646"/>
              <a:gd name="connsiteY5973" fmla="*/ 44362 h 2987879"/>
              <a:gd name="connsiteX5974" fmla="*/ 4929126 w 11978646"/>
              <a:gd name="connsiteY5974" fmla="*/ 35969 h 2987879"/>
              <a:gd name="connsiteX5975" fmla="*/ 4865830 w 11978646"/>
              <a:gd name="connsiteY5975" fmla="*/ 31173 h 2987879"/>
              <a:gd name="connsiteX5976" fmla="*/ 4865830 w 11978646"/>
              <a:gd name="connsiteY5976" fmla="*/ 25178 h 2987879"/>
              <a:gd name="connsiteX5977" fmla="*/ 4842094 w 11978646"/>
              <a:gd name="connsiteY5977" fmla="*/ 29974 h 2987879"/>
              <a:gd name="connsiteX5978" fmla="*/ 4786711 w 11978646"/>
              <a:gd name="connsiteY5978" fmla="*/ 27576 h 2987879"/>
              <a:gd name="connsiteX5979" fmla="*/ 4762975 w 11978646"/>
              <a:gd name="connsiteY5979" fmla="*/ 26377 h 2987879"/>
              <a:gd name="connsiteX5980" fmla="*/ 4739239 w 11978646"/>
              <a:gd name="connsiteY5980" fmla="*/ 25178 h 2987879"/>
              <a:gd name="connsiteX5981" fmla="*/ 4707592 w 11978646"/>
              <a:gd name="connsiteY5981" fmla="*/ 19183 h 2987879"/>
              <a:gd name="connsiteX5982" fmla="*/ 4683856 w 11978646"/>
              <a:gd name="connsiteY5982" fmla="*/ 19183 h 2987879"/>
              <a:gd name="connsiteX5983" fmla="*/ 4660120 w 11978646"/>
              <a:gd name="connsiteY5983" fmla="*/ 14387 h 2987879"/>
              <a:gd name="connsiteX5984" fmla="*/ 4660120 w 11978646"/>
              <a:gd name="connsiteY5984" fmla="*/ 15586 h 2987879"/>
              <a:gd name="connsiteX5985" fmla="*/ 4644296 w 11978646"/>
              <a:gd name="connsiteY5985" fmla="*/ 10790 h 2987879"/>
              <a:gd name="connsiteX5986" fmla="*/ 4644296 w 11978646"/>
              <a:gd name="connsiteY5986" fmla="*/ 8392 h 2987879"/>
              <a:gd name="connsiteX5987" fmla="*/ 4660120 w 11978646"/>
              <a:gd name="connsiteY5987" fmla="*/ 5994 h 2987879"/>
              <a:gd name="connsiteX5988" fmla="*/ 4668033 w 11978646"/>
              <a:gd name="connsiteY5988" fmla="*/ 5994 h 2987879"/>
              <a:gd name="connsiteX5989" fmla="*/ 4683856 w 11978646"/>
              <a:gd name="connsiteY5989" fmla="*/ 9591 h 2987879"/>
              <a:gd name="connsiteX5990" fmla="*/ 4707592 w 11978646"/>
              <a:gd name="connsiteY5990" fmla="*/ 2398 h 2987879"/>
              <a:gd name="connsiteX5991" fmla="*/ 4747151 w 11978646"/>
              <a:gd name="connsiteY5991" fmla="*/ 0 h 298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</a:cxnLst>
            <a:rect l="l" t="t" r="r" b="b"/>
            <a:pathLst>
              <a:path w="11978646" h="2987879">
                <a:moveTo>
                  <a:pt x="6859634" y="2815224"/>
                </a:moveTo>
                <a:cubicBezTo>
                  <a:pt x="6859634" y="2815224"/>
                  <a:pt x="6859634" y="2815224"/>
                  <a:pt x="6875458" y="2817622"/>
                </a:cubicBezTo>
                <a:cubicBezTo>
                  <a:pt x="6875458" y="2817622"/>
                  <a:pt x="6875458" y="2817622"/>
                  <a:pt x="6851722" y="2816423"/>
                </a:cubicBezTo>
                <a:cubicBezTo>
                  <a:pt x="6851722" y="2816423"/>
                  <a:pt x="6859634" y="2815224"/>
                  <a:pt x="6859634" y="2815224"/>
                </a:cubicBezTo>
                <a:close/>
                <a:moveTo>
                  <a:pt x="7160287" y="2774459"/>
                </a:moveTo>
                <a:cubicBezTo>
                  <a:pt x="7168199" y="2775658"/>
                  <a:pt x="7168199" y="2775658"/>
                  <a:pt x="7160287" y="2775658"/>
                </a:cubicBezTo>
                <a:cubicBezTo>
                  <a:pt x="7160287" y="2775658"/>
                  <a:pt x="7160287" y="2775658"/>
                  <a:pt x="7152375" y="2775658"/>
                </a:cubicBezTo>
                <a:cubicBezTo>
                  <a:pt x="7152375" y="2775658"/>
                  <a:pt x="7152375" y="2775658"/>
                  <a:pt x="7160287" y="2774459"/>
                </a:cubicBezTo>
                <a:close/>
                <a:moveTo>
                  <a:pt x="6637220" y="2773226"/>
                </a:moveTo>
                <a:lnTo>
                  <a:pt x="6638100" y="2773260"/>
                </a:lnTo>
                <a:lnTo>
                  <a:pt x="6638710" y="2773537"/>
                </a:lnTo>
                <a:close/>
                <a:moveTo>
                  <a:pt x="6614364" y="2768464"/>
                </a:moveTo>
                <a:cubicBezTo>
                  <a:pt x="6614364" y="2768464"/>
                  <a:pt x="6614364" y="2768464"/>
                  <a:pt x="6622276" y="2770112"/>
                </a:cubicBezTo>
                <a:lnTo>
                  <a:pt x="6637220" y="2773226"/>
                </a:lnTo>
                <a:lnTo>
                  <a:pt x="6634144" y="2773110"/>
                </a:lnTo>
                <a:cubicBezTo>
                  <a:pt x="6630188" y="2772960"/>
                  <a:pt x="6622276" y="2772660"/>
                  <a:pt x="6606452" y="2772061"/>
                </a:cubicBezTo>
                <a:cubicBezTo>
                  <a:pt x="6606452" y="2772061"/>
                  <a:pt x="6606452" y="2772061"/>
                  <a:pt x="6606452" y="2769663"/>
                </a:cubicBezTo>
                <a:cubicBezTo>
                  <a:pt x="6606452" y="2769663"/>
                  <a:pt x="6606452" y="2769663"/>
                  <a:pt x="6614364" y="2768464"/>
                </a:cubicBezTo>
                <a:close/>
                <a:moveTo>
                  <a:pt x="8750582" y="2653361"/>
                </a:moveTo>
                <a:cubicBezTo>
                  <a:pt x="8750582" y="2653361"/>
                  <a:pt x="8750582" y="2653361"/>
                  <a:pt x="8734758" y="2659356"/>
                </a:cubicBezTo>
                <a:cubicBezTo>
                  <a:pt x="8734758" y="2659356"/>
                  <a:pt x="8734758" y="2659356"/>
                  <a:pt x="8726846" y="2660555"/>
                </a:cubicBezTo>
                <a:cubicBezTo>
                  <a:pt x="8726846" y="2660555"/>
                  <a:pt x="8726846" y="2660555"/>
                  <a:pt x="8750582" y="2653361"/>
                </a:cubicBezTo>
                <a:close/>
                <a:moveTo>
                  <a:pt x="5846908" y="2540656"/>
                </a:moveTo>
                <a:cubicBezTo>
                  <a:pt x="5846908" y="2540656"/>
                  <a:pt x="5846908" y="2540656"/>
                  <a:pt x="5870644" y="2540656"/>
                </a:cubicBezTo>
                <a:cubicBezTo>
                  <a:pt x="5870644" y="2540656"/>
                  <a:pt x="5870644" y="2540656"/>
                  <a:pt x="5870644" y="2541405"/>
                </a:cubicBezTo>
                <a:lnTo>
                  <a:pt x="5870644" y="2544253"/>
                </a:lnTo>
                <a:cubicBezTo>
                  <a:pt x="5870644" y="2544253"/>
                  <a:pt x="5870644" y="2544253"/>
                  <a:pt x="5846908" y="2540656"/>
                </a:cubicBezTo>
                <a:close/>
                <a:moveTo>
                  <a:pt x="5863862" y="2461180"/>
                </a:moveTo>
                <a:lnTo>
                  <a:pt x="5864710" y="2461223"/>
                </a:lnTo>
                <a:cubicBezTo>
                  <a:pt x="5870644" y="2461523"/>
                  <a:pt x="5870644" y="2461523"/>
                  <a:pt x="5870644" y="2461523"/>
                </a:cubicBezTo>
                <a:cubicBezTo>
                  <a:pt x="5862732" y="2461523"/>
                  <a:pt x="5862732" y="2461523"/>
                  <a:pt x="5862732" y="2461523"/>
                </a:cubicBezTo>
                <a:close/>
                <a:moveTo>
                  <a:pt x="9711650" y="2374385"/>
                </a:moveTo>
                <a:lnTo>
                  <a:pt x="9723748" y="2377594"/>
                </a:lnTo>
                <a:cubicBezTo>
                  <a:pt x="9723748" y="2377594"/>
                  <a:pt x="9723748" y="2377594"/>
                  <a:pt x="9731660" y="2391981"/>
                </a:cubicBezTo>
                <a:cubicBezTo>
                  <a:pt x="9731660" y="2391981"/>
                  <a:pt x="9731660" y="2391981"/>
                  <a:pt x="9700013" y="2378793"/>
                </a:cubicBezTo>
                <a:cubicBezTo>
                  <a:pt x="9684189" y="2375196"/>
                  <a:pt x="9700013" y="2375196"/>
                  <a:pt x="9708914" y="2375046"/>
                </a:cubicBezTo>
                <a:close/>
                <a:moveTo>
                  <a:pt x="9710330" y="2374035"/>
                </a:moveTo>
                <a:lnTo>
                  <a:pt x="9712251" y="2374240"/>
                </a:lnTo>
                <a:lnTo>
                  <a:pt x="9711650" y="2374385"/>
                </a:lnTo>
                <a:close/>
                <a:moveTo>
                  <a:pt x="5511641" y="2347619"/>
                </a:moveTo>
                <a:cubicBezTo>
                  <a:pt x="5514113" y="2348668"/>
                  <a:pt x="5517822" y="2350616"/>
                  <a:pt x="5519429" y="2352227"/>
                </a:cubicBezTo>
                <a:lnTo>
                  <a:pt x="5519162" y="2352371"/>
                </a:lnTo>
                <a:lnTo>
                  <a:pt x="5511270" y="2348406"/>
                </a:lnTo>
                <a:cubicBezTo>
                  <a:pt x="5507932" y="2346420"/>
                  <a:pt x="5509168" y="2346570"/>
                  <a:pt x="5511641" y="2347619"/>
                </a:cubicBezTo>
                <a:close/>
                <a:moveTo>
                  <a:pt x="9846383" y="2160726"/>
                </a:moveTo>
                <a:cubicBezTo>
                  <a:pt x="9848361" y="2160277"/>
                  <a:pt x="9850339" y="2160577"/>
                  <a:pt x="9850339" y="2162975"/>
                </a:cubicBezTo>
                <a:cubicBezTo>
                  <a:pt x="9850339" y="2164174"/>
                  <a:pt x="9850339" y="2164174"/>
                  <a:pt x="9842427" y="2162975"/>
                </a:cubicBezTo>
                <a:cubicBezTo>
                  <a:pt x="9842427" y="2162375"/>
                  <a:pt x="9844405" y="2161176"/>
                  <a:pt x="9846383" y="2160726"/>
                </a:cubicBezTo>
                <a:close/>
                <a:moveTo>
                  <a:pt x="10744386" y="1913585"/>
                </a:moveTo>
                <a:cubicBezTo>
                  <a:pt x="10744386" y="1913585"/>
                  <a:pt x="10744386" y="1913585"/>
                  <a:pt x="10752298" y="1915983"/>
                </a:cubicBezTo>
                <a:cubicBezTo>
                  <a:pt x="10752298" y="1915983"/>
                  <a:pt x="10768122" y="1918381"/>
                  <a:pt x="10799770" y="1924376"/>
                </a:cubicBezTo>
                <a:cubicBezTo>
                  <a:pt x="10799770" y="1924376"/>
                  <a:pt x="10799770" y="1924376"/>
                  <a:pt x="10744386" y="1927973"/>
                </a:cubicBezTo>
                <a:cubicBezTo>
                  <a:pt x="10744386" y="1927973"/>
                  <a:pt x="10744386" y="1927973"/>
                  <a:pt x="10752298" y="1923177"/>
                </a:cubicBezTo>
                <a:cubicBezTo>
                  <a:pt x="10752298" y="1919580"/>
                  <a:pt x="10704826" y="1917182"/>
                  <a:pt x="10744386" y="1913585"/>
                </a:cubicBezTo>
                <a:close/>
                <a:moveTo>
                  <a:pt x="9937370" y="1782895"/>
                </a:moveTo>
                <a:cubicBezTo>
                  <a:pt x="9937370" y="1782895"/>
                  <a:pt x="9937370" y="1782895"/>
                  <a:pt x="9953194" y="1782895"/>
                </a:cubicBezTo>
                <a:cubicBezTo>
                  <a:pt x="9953194" y="1782895"/>
                  <a:pt x="9953194" y="1782895"/>
                  <a:pt x="9953194" y="1784094"/>
                </a:cubicBezTo>
                <a:cubicBezTo>
                  <a:pt x="9945282" y="1782895"/>
                  <a:pt x="9945282" y="1784094"/>
                  <a:pt x="9937370" y="1785293"/>
                </a:cubicBezTo>
                <a:close/>
                <a:moveTo>
                  <a:pt x="2072923" y="1780497"/>
                </a:moveTo>
                <a:cubicBezTo>
                  <a:pt x="2072923" y="1780497"/>
                  <a:pt x="2072923" y="1780497"/>
                  <a:pt x="2096659" y="1782895"/>
                </a:cubicBezTo>
                <a:cubicBezTo>
                  <a:pt x="2096659" y="1782895"/>
                  <a:pt x="2096659" y="1782895"/>
                  <a:pt x="2088747" y="1788890"/>
                </a:cubicBezTo>
                <a:cubicBezTo>
                  <a:pt x="2088747" y="1788890"/>
                  <a:pt x="2088747" y="1788890"/>
                  <a:pt x="2057099" y="1785293"/>
                </a:cubicBezTo>
                <a:cubicBezTo>
                  <a:pt x="2057099" y="1785293"/>
                  <a:pt x="2057099" y="1785293"/>
                  <a:pt x="2072923" y="1780497"/>
                </a:cubicBezTo>
                <a:close/>
                <a:moveTo>
                  <a:pt x="2207425" y="1770905"/>
                </a:moveTo>
                <a:cubicBezTo>
                  <a:pt x="2207425" y="1770905"/>
                  <a:pt x="2207425" y="1770905"/>
                  <a:pt x="2231161" y="1772104"/>
                </a:cubicBezTo>
                <a:cubicBezTo>
                  <a:pt x="2231161" y="1772104"/>
                  <a:pt x="2231161" y="1772104"/>
                  <a:pt x="2207425" y="1778099"/>
                </a:cubicBezTo>
                <a:cubicBezTo>
                  <a:pt x="2207425" y="1778099"/>
                  <a:pt x="2207425" y="1778099"/>
                  <a:pt x="2239073" y="1782895"/>
                </a:cubicBezTo>
                <a:cubicBezTo>
                  <a:pt x="2239073" y="1782895"/>
                  <a:pt x="2239073" y="1782895"/>
                  <a:pt x="2191602" y="1779298"/>
                </a:cubicBezTo>
                <a:cubicBezTo>
                  <a:pt x="2191602" y="1779298"/>
                  <a:pt x="2191602" y="1779298"/>
                  <a:pt x="2207425" y="1774502"/>
                </a:cubicBezTo>
                <a:cubicBezTo>
                  <a:pt x="2207425" y="1774502"/>
                  <a:pt x="2207425" y="1774502"/>
                  <a:pt x="2207425" y="1770905"/>
                </a:cubicBezTo>
                <a:close/>
                <a:moveTo>
                  <a:pt x="39560" y="1724145"/>
                </a:moveTo>
                <a:cubicBezTo>
                  <a:pt x="71207" y="1722946"/>
                  <a:pt x="102855" y="1730140"/>
                  <a:pt x="134503" y="1733737"/>
                </a:cubicBezTo>
                <a:cubicBezTo>
                  <a:pt x="126591" y="1733737"/>
                  <a:pt x="118679" y="1733737"/>
                  <a:pt x="118679" y="1737334"/>
                </a:cubicBezTo>
                <a:cubicBezTo>
                  <a:pt x="118679" y="1737334"/>
                  <a:pt x="118679" y="1737334"/>
                  <a:pt x="79119" y="1728941"/>
                </a:cubicBezTo>
                <a:cubicBezTo>
                  <a:pt x="79119" y="1728941"/>
                  <a:pt x="79119" y="1728941"/>
                  <a:pt x="47471" y="1726543"/>
                </a:cubicBezTo>
                <a:cubicBezTo>
                  <a:pt x="47471" y="1726543"/>
                  <a:pt x="47471" y="1726543"/>
                  <a:pt x="39560" y="1724145"/>
                </a:cubicBezTo>
                <a:close/>
                <a:moveTo>
                  <a:pt x="316477" y="1695369"/>
                </a:moveTo>
                <a:cubicBezTo>
                  <a:pt x="300653" y="1697767"/>
                  <a:pt x="300653" y="1697767"/>
                  <a:pt x="300653" y="1697767"/>
                </a:cubicBezTo>
                <a:cubicBezTo>
                  <a:pt x="316477" y="1695369"/>
                  <a:pt x="316477" y="1695369"/>
                  <a:pt x="316477" y="1695369"/>
                </a:cubicBezTo>
                <a:close/>
                <a:moveTo>
                  <a:pt x="9494303" y="1359652"/>
                </a:moveTo>
                <a:cubicBezTo>
                  <a:pt x="9494303" y="1360851"/>
                  <a:pt x="9494303" y="1360851"/>
                  <a:pt x="9494303" y="1360851"/>
                </a:cubicBezTo>
                <a:lnTo>
                  <a:pt x="9492545" y="1359786"/>
                </a:lnTo>
                <a:close/>
                <a:moveTo>
                  <a:pt x="10340878" y="1230162"/>
                </a:moveTo>
                <a:cubicBezTo>
                  <a:pt x="10348790" y="1227764"/>
                  <a:pt x="10356702" y="1228963"/>
                  <a:pt x="10364614" y="1230162"/>
                </a:cubicBezTo>
                <a:cubicBezTo>
                  <a:pt x="10372526" y="1232560"/>
                  <a:pt x="10372526" y="1233759"/>
                  <a:pt x="10364614" y="1231361"/>
                </a:cubicBezTo>
                <a:cubicBezTo>
                  <a:pt x="10364614" y="1231361"/>
                  <a:pt x="10364614" y="1231361"/>
                  <a:pt x="10348790" y="1232560"/>
                </a:cubicBezTo>
                <a:cubicBezTo>
                  <a:pt x="10348790" y="1232560"/>
                  <a:pt x="10348790" y="1232560"/>
                  <a:pt x="10340878" y="1230162"/>
                </a:cubicBezTo>
                <a:close/>
                <a:moveTo>
                  <a:pt x="10356702" y="1226565"/>
                </a:moveTo>
                <a:lnTo>
                  <a:pt x="10358680" y="1227464"/>
                </a:lnTo>
                <a:lnTo>
                  <a:pt x="10356702" y="1227764"/>
                </a:lnTo>
                <a:cubicBezTo>
                  <a:pt x="10356702" y="1226565"/>
                  <a:pt x="10356702" y="1226565"/>
                  <a:pt x="10356702" y="1226565"/>
                </a:cubicBezTo>
                <a:close/>
                <a:moveTo>
                  <a:pt x="11706673" y="1201836"/>
                </a:moveTo>
                <a:cubicBezTo>
                  <a:pt x="11707662" y="1201985"/>
                  <a:pt x="11713596" y="1202585"/>
                  <a:pt x="11717552" y="1202585"/>
                </a:cubicBezTo>
                <a:lnTo>
                  <a:pt x="11714729" y="1202671"/>
                </a:lnTo>
                <a:close/>
                <a:moveTo>
                  <a:pt x="11108334" y="1170212"/>
                </a:moveTo>
                <a:cubicBezTo>
                  <a:pt x="11124158" y="1171411"/>
                  <a:pt x="11116246" y="1169013"/>
                  <a:pt x="11108334" y="1173809"/>
                </a:cubicBezTo>
                <a:close/>
                <a:moveTo>
                  <a:pt x="1874659" y="843029"/>
                </a:moveTo>
                <a:lnTo>
                  <a:pt x="1875125" y="844087"/>
                </a:lnTo>
                <a:cubicBezTo>
                  <a:pt x="1875125" y="844087"/>
                  <a:pt x="1875125" y="844087"/>
                  <a:pt x="1875125" y="857276"/>
                </a:cubicBezTo>
                <a:cubicBezTo>
                  <a:pt x="1875125" y="857276"/>
                  <a:pt x="1875125" y="857276"/>
                  <a:pt x="1843477" y="860873"/>
                </a:cubicBezTo>
                <a:cubicBezTo>
                  <a:pt x="1843477" y="860873"/>
                  <a:pt x="1843477" y="860873"/>
                  <a:pt x="1843477" y="852480"/>
                </a:cubicBezTo>
                <a:cubicBezTo>
                  <a:pt x="1843477" y="852480"/>
                  <a:pt x="1843477" y="852480"/>
                  <a:pt x="1847433" y="851281"/>
                </a:cubicBezTo>
                <a:close/>
                <a:moveTo>
                  <a:pt x="1874046" y="841635"/>
                </a:moveTo>
                <a:lnTo>
                  <a:pt x="1875125" y="842888"/>
                </a:lnTo>
                <a:lnTo>
                  <a:pt x="1874659" y="843029"/>
                </a:lnTo>
                <a:close/>
                <a:moveTo>
                  <a:pt x="1875125" y="808118"/>
                </a:moveTo>
                <a:cubicBezTo>
                  <a:pt x="1883037" y="814113"/>
                  <a:pt x="1875125" y="809317"/>
                  <a:pt x="1875125" y="809317"/>
                </a:cubicBezTo>
                <a:close/>
                <a:moveTo>
                  <a:pt x="1574472" y="589902"/>
                </a:moveTo>
                <a:cubicBezTo>
                  <a:pt x="1574472" y="592300"/>
                  <a:pt x="1598208" y="588703"/>
                  <a:pt x="1598208" y="592300"/>
                </a:cubicBezTo>
                <a:cubicBezTo>
                  <a:pt x="1598208" y="592300"/>
                  <a:pt x="1598208" y="592300"/>
                  <a:pt x="1582384" y="599494"/>
                </a:cubicBezTo>
                <a:cubicBezTo>
                  <a:pt x="1582384" y="599494"/>
                  <a:pt x="1582384" y="599494"/>
                  <a:pt x="1582384" y="594698"/>
                </a:cubicBezTo>
                <a:cubicBezTo>
                  <a:pt x="1582384" y="594698"/>
                  <a:pt x="1582384" y="594698"/>
                  <a:pt x="1574472" y="593499"/>
                </a:cubicBezTo>
                <a:cubicBezTo>
                  <a:pt x="1574472" y="593499"/>
                  <a:pt x="1574472" y="593499"/>
                  <a:pt x="1574472" y="594698"/>
                </a:cubicBezTo>
                <a:cubicBezTo>
                  <a:pt x="1566560" y="594698"/>
                  <a:pt x="1558648" y="594698"/>
                  <a:pt x="1558648" y="594698"/>
                </a:cubicBezTo>
                <a:cubicBezTo>
                  <a:pt x="1558648" y="594698"/>
                  <a:pt x="1558648" y="594698"/>
                  <a:pt x="1566560" y="592300"/>
                </a:cubicBezTo>
                <a:cubicBezTo>
                  <a:pt x="1566560" y="592300"/>
                  <a:pt x="1574472" y="591101"/>
                  <a:pt x="1574472" y="589902"/>
                </a:cubicBezTo>
                <a:close/>
                <a:moveTo>
                  <a:pt x="3533661" y="478546"/>
                </a:moveTo>
                <a:cubicBezTo>
                  <a:pt x="3534650" y="478995"/>
                  <a:pt x="3536628" y="480194"/>
                  <a:pt x="3536628" y="479595"/>
                </a:cubicBezTo>
                <a:lnTo>
                  <a:pt x="3534564" y="479595"/>
                </a:lnTo>
                <a:close/>
                <a:moveTo>
                  <a:pt x="11244815" y="452618"/>
                </a:moveTo>
                <a:cubicBezTo>
                  <a:pt x="11242837" y="452917"/>
                  <a:pt x="11238881" y="453817"/>
                  <a:pt x="11242837" y="453217"/>
                </a:cubicBezTo>
                <a:lnTo>
                  <a:pt x="11242837" y="453217"/>
                </a:lnTo>
                <a:close/>
                <a:moveTo>
                  <a:pt x="3726514" y="423242"/>
                </a:moveTo>
                <a:cubicBezTo>
                  <a:pt x="3726514" y="423242"/>
                  <a:pt x="3726514" y="423242"/>
                  <a:pt x="3734426" y="426839"/>
                </a:cubicBezTo>
                <a:cubicBezTo>
                  <a:pt x="3734426" y="426839"/>
                  <a:pt x="3734426" y="426839"/>
                  <a:pt x="3726514" y="426839"/>
                </a:cubicBezTo>
                <a:cubicBezTo>
                  <a:pt x="3726514" y="426839"/>
                  <a:pt x="3726514" y="426839"/>
                  <a:pt x="3726514" y="423242"/>
                </a:cubicBezTo>
                <a:close/>
                <a:moveTo>
                  <a:pt x="9749751" y="238657"/>
                </a:moveTo>
                <a:lnTo>
                  <a:pt x="9755396" y="239797"/>
                </a:lnTo>
                <a:cubicBezTo>
                  <a:pt x="9757374" y="240397"/>
                  <a:pt x="9754407" y="239722"/>
                  <a:pt x="9750080" y="238729"/>
                </a:cubicBezTo>
                <a:close/>
                <a:moveTo>
                  <a:pt x="9736605" y="235751"/>
                </a:moveTo>
                <a:lnTo>
                  <a:pt x="9749751" y="238657"/>
                </a:lnTo>
                <a:lnTo>
                  <a:pt x="9736570" y="235993"/>
                </a:lnTo>
                <a:close/>
                <a:moveTo>
                  <a:pt x="8829114" y="217016"/>
                </a:moveTo>
                <a:lnTo>
                  <a:pt x="8829702" y="217016"/>
                </a:lnTo>
                <a:lnTo>
                  <a:pt x="8829451" y="217062"/>
                </a:lnTo>
                <a:close/>
                <a:moveTo>
                  <a:pt x="8820677" y="215874"/>
                </a:moveTo>
                <a:lnTo>
                  <a:pt x="8829114" y="217016"/>
                </a:lnTo>
                <a:lnTo>
                  <a:pt x="8826735" y="217016"/>
                </a:lnTo>
                <a:cubicBezTo>
                  <a:pt x="8823768" y="217016"/>
                  <a:pt x="8817834" y="217016"/>
                  <a:pt x="8805966" y="217016"/>
                </a:cubicBezTo>
                <a:cubicBezTo>
                  <a:pt x="8809922" y="215518"/>
                  <a:pt x="8815361" y="215443"/>
                  <a:pt x="8820677" y="215874"/>
                </a:cubicBezTo>
                <a:close/>
                <a:moveTo>
                  <a:pt x="10372527" y="172654"/>
                </a:moveTo>
                <a:lnTo>
                  <a:pt x="10372526" y="172654"/>
                </a:lnTo>
                <a:lnTo>
                  <a:pt x="10372526" y="172654"/>
                </a:lnTo>
                <a:close/>
                <a:moveTo>
                  <a:pt x="10372526" y="165460"/>
                </a:moveTo>
                <a:cubicBezTo>
                  <a:pt x="10372526" y="165460"/>
                  <a:pt x="10372526" y="165460"/>
                  <a:pt x="10388350" y="171455"/>
                </a:cubicBezTo>
                <a:cubicBezTo>
                  <a:pt x="10388350" y="171455"/>
                  <a:pt x="10388350" y="171455"/>
                  <a:pt x="10386372" y="171605"/>
                </a:cubicBezTo>
                <a:lnTo>
                  <a:pt x="10372527" y="172654"/>
                </a:lnTo>
                <a:lnTo>
                  <a:pt x="10380438" y="171455"/>
                </a:lnTo>
                <a:cubicBezTo>
                  <a:pt x="10364614" y="171455"/>
                  <a:pt x="10364614" y="169057"/>
                  <a:pt x="10372526" y="165460"/>
                </a:cubicBezTo>
                <a:close/>
                <a:moveTo>
                  <a:pt x="6527333" y="101914"/>
                </a:moveTo>
                <a:lnTo>
                  <a:pt x="6535245" y="103113"/>
                </a:lnTo>
                <a:cubicBezTo>
                  <a:pt x="6533267" y="102813"/>
                  <a:pt x="6527333" y="101914"/>
                  <a:pt x="6527333" y="101914"/>
                </a:cubicBezTo>
                <a:close/>
                <a:moveTo>
                  <a:pt x="4355411" y="76498"/>
                </a:moveTo>
                <a:lnTo>
                  <a:pt x="4359467" y="76735"/>
                </a:lnTo>
                <a:lnTo>
                  <a:pt x="4359142" y="76768"/>
                </a:lnTo>
                <a:close/>
                <a:moveTo>
                  <a:pt x="4346611" y="75985"/>
                </a:moveTo>
                <a:cubicBezTo>
                  <a:pt x="4346116" y="75910"/>
                  <a:pt x="4347352" y="75948"/>
                  <a:pt x="4351679" y="76229"/>
                </a:cubicBezTo>
                <a:lnTo>
                  <a:pt x="4355411" y="76498"/>
                </a:lnTo>
                <a:close/>
                <a:moveTo>
                  <a:pt x="5482960" y="58750"/>
                </a:moveTo>
                <a:cubicBezTo>
                  <a:pt x="5482960" y="58750"/>
                  <a:pt x="5482960" y="58750"/>
                  <a:pt x="5530431" y="65944"/>
                </a:cubicBezTo>
                <a:cubicBezTo>
                  <a:pt x="5530431" y="65944"/>
                  <a:pt x="5538343" y="67143"/>
                  <a:pt x="5530431" y="68342"/>
                </a:cubicBezTo>
                <a:cubicBezTo>
                  <a:pt x="5530431" y="68342"/>
                  <a:pt x="5530431" y="68342"/>
                  <a:pt x="5522519" y="68342"/>
                </a:cubicBezTo>
                <a:cubicBezTo>
                  <a:pt x="5522519" y="68342"/>
                  <a:pt x="5522519" y="68342"/>
                  <a:pt x="5451312" y="67143"/>
                </a:cubicBezTo>
                <a:cubicBezTo>
                  <a:pt x="5451312" y="65944"/>
                  <a:pt x="5443401" y="64745"/>
                  <a:pt x="5443401" y="62347"/>
                </a:cubicBezTo>
                <a:cubicBezTo>
                  <a:pt x="5451312" y="62347"/>
                  <a:pt x="5459224" y="71939"/>
                  <a:pt x="5482960" y="62347"/>
                </a:cubicBezTo>
                <a:cubicBezTo>
                  <a:pt x="5482960" y="62347"/>
                  <a:pt x="5482960" y="62347"/>
                  <a:pt x="5482960" y="58750"/>
                </a:cubicBezTo>
                <a:close/>
                <a:moveTo>
                  <a:pt x="5217934" y="57911"/>
                </a:moveTo>
                <a:lnTo>
                  <a:pt x="5226345" y="58166"/>
                </a:lnTo>
                <a:lnTo>
                  <a:pt x="5218282" y="58057"/>
                </a:lnTo>
                <a:close/>
                <a:moveTo>
                  <a:pt x="5316810" y="55153"/>
                </a:moveTo>
                <a:cubicBezTo>
                  <a:pt x="5316810" y="55153"/>
                  <a:pt x="5316810" y="55153"/>
                  <a:pt x="5316810" y="59949"/>
                </a:cubicBezTo>
                <a:cubicBezTo>
                  <a:pt x="5316810" y="59949"/>
                  <a:pt x="5316810" y="59949"/>
                  <a:pt x="5332633" y="58750"/>
                </a:cubicBezTo>
                <a:cubicBezTo>
                  <a:pt x="5332633" y="58750"/>
                  <a:pt x="5332633" y="58750"/>
                  <a:pt x="5332633" y="62347"/>
                </a:cubicBezTo>
                <a:cubicBezTo>
                  <a:pt x="5332633" y="62347"/>
                  <a:pt x="5332633" y="62347"/>
                  <a:pt x="5316810" y="63546"/>
                </a:cubicBezTo>
                <a:cubicBezTo>
                  <a:pt x="5316810" y="63546"/>
                  <a:pt x="5316810" y="63546"/>
                  <a:pt x="5316810" y="65944"/>
                </a:cubicBezTo>
                <a:cubicBezTo>
                  <a:pt x="5316810" y="65944"/>
                  <a:pt x="5316810" y="65944"/>
                  <a:pt x="5300986" y="65944"/>
                </a:cubicBezTo>
                <a:cubicBezTo>
                  <a:pt x="5300986" y="65944"/>
                  <a:pt x="5300986" y="65944"/>
                  <a:pt x="5293074" y="71939"/>
                </a:cubicBezTo>
                <a:cubicBezTo>
                  <a:pt x="5293074" y="71939"/>
                  <a:pt x="5293074" y="71939"/>
                  <a:pt x="5245602" y="58750"/>
                </a:cubicBezTo>
                <a:cubicBezTo>
                  <a:pt x="5245602" y="58750"/>
                  <a:pt x="5245602" y="58750"/>
                  <a:pt x="5240657" y="58600"/>
                </a:cubicBezTo>
                <a:lnTo>
                  <a:pt x="5226345" y="58166"/>
                </a:lnTo>
                <a:lnTo>
                  <a:pt x="5269338" y="58750"/>
                </a:lnTo>
                <a:cubicBezTo>
                  <a:pt x="5269338" y="58750"/>
                  <a:pt x="5269338" y="58750"/>
                  <a:pt x="5316810" y="55153"/>
                </a:cubicBezTo>
                <a:close/>
                <a:moveTo>
                  <a:pt x="7089080" y="53954"/>
                </a:moveTo>
                <a:lnTo>
                  <a:pt x="7093530" y="55977"/>
                </a:lnTo>
                <a:lnTo>
                  <a:pt x="7091058" y="56352"/>
                </a:lnTo>
                <a:cubicBezTo>
                  <a:pt x="7091057" y="55153"/>
                  <a:pt x="7093035" y="52156"/>
                  <a:pt x="7089080" y="53954"/>
                </a:cubicBezTo>
                <a:close/>
                <a:moveTo>
                  <a:pt x="4786711" y="27576"/>
                </a:moveTo>
                <a:cubicBezTo>
                  <a:pt x="4786711" y="27576"/>
                  <a:pt x="4786711" y="28775"/>
                  <a:pt x="4778799" y="31173"/>
                </a:cubicBezTo>
                <a:cubicBezTo>
                  <a:pt x="4778799" y="29974"/>
                  <a:pt x="4778799" y="29974"/>
                  <a:pt x="4770887" y="28775"/>
                </a:cubicBezTo>
                <a:cubicBezTo>
                  <a:pt x="4778799" y="28775"/>
                  <a:pt x="4778799" y="27576"/>
                  <a:pt x="4786711" y="27576"/>
                </a:cubicBezTo>
                <a:close/>
                <a:moveTo>
                  <a:pt x="4747151" y="0"/>
                </a:moveTo>
                <a:cubicBezTo>
                  <a:pt x="4739239" y="8392"/>
                  <a:pt x="4802535" y="-4796"/>
                  <a:pt x="4755063" y="7193"/>
                </a:cubicBezTo>
                <a:cubicBezTo>
                  <a:pt x="4755063" y="7193"/>
                  <a:pt x="4755063" y="7193"/>
                  <a:pt x="4755063" y="15586"/>
                </a:cubicBezTo>
                <a:cubicBezTo>
                  <a:pt x="4755063" y="15586"/>
                  <a:pt x="4755063" y="15586"/>
                  <a:pt x="4810447" y="15586"/>
                </a:cubicBezTo>
                <a:cubicBezTo>
                  <a:pt x="4810447" y="15586"/>
                  <a:pt x="4810447" y="15586"/>
                  <a:pt x="4842094" y="20382"/>
                </a:cubicBezTo>
                <a:cubicBezTo>
                  <a:pt x="4842094" y="20382"/>
                  <a:pt x="4842094" y="20382"/>
                  <a:pt x="4889566" y="11989"/>
                </a:cubicBezTo>
                <a:cubicBezTo>
                  <a:pt x="4889566" y="11989"/>
                  <a:pt x="4889566" y="11989"/>
                  <a:pt x="4921214" y="17984"/>
                </a:cubicBezTo>
                <a:cubicBezTo>
                  <a:pt x="4921214" y="17984"/>
                  <a:pt x="4921214" y="17984"/>
                  <a:pt x="4905390" y="20382"/>
                </a:cubicBezTo>
                <a:cubicBezTo>
                  <a:pt x="4905390" y="20382"/>
                  <a:pt x="4905390" y="20382"/>
                  <a:pt x="4952861" y="31173"/>
                </a:cubicBezTo>
                <a:cubicBezTo>
                  <a:pt x="4952861" y="31173"/>
                  <a:pt x="4952861" y="31173"/>
                  <a:pt x="4952861" y="32372"/>
                </a:cubicBezTo>
                <a:cubicBezTo>
                  <a:pt x="4952861" y="32372"/>
                  <a:pt x="4952861" y="32372"/>
                  <a:pt x="4976597" y="32372"/>
                </a:cubicBezTo>
                <a:cubicBezTo>
                  <a:pt x="4984509" y="32372"/>
                  <a:pt x="5000333" y="33571"/>
                  <a:pt x="4968685" y="34770"/>
                </a:cubicBezTo>
                <a:cubicBezTo>
                  <a:pt x="4968685" y="34770"/>
                  <a:pt x="4968685" y="34770"/>
                  <a:pt x="5000333" y="37168"/>
                </a:cubicBezTo>
                <a:cubicBezTo>
                  <a:pt x="5000333" y="37168"/>
                  <a:pt x="5000333" y="37168"/>
                  <a:pt x="5000333" y="40765"/>
                </a:cubicBezTo>
                <a:cubicBezTo>
                  <a:pt x="5000333" y="40765"/>
                  <a:pt x="5000333" y="40765"/>
                  <a:pt x="5024069" y="39566"/>
                </a:cubicBezTo>
                <a:cubicBezTo>
                  <a:pt x="5024069" y="39566"/>
                  <a:pt x="5024069" y="39566"/>
                  <a:pt x="5016157" y="31173"/>
                </a:cubicBezTo>
                <a:cubicBezTo>
                  <a:pt x="5016157" y="31173"/>
                  <a:pt x="5016157" y="31173"/>
                  <a:pt x="5008245" y="29974"/>
                </a:cubicBezTo>
                <a:cubicBezTo>
                  <a:pt x="5008245" y="29974"/>
                  <a:pt x="5008245" y="29974"/>
                  <a:pt x="5000333" y="25178"/>
                </a:cubicBezTo>
                <a:cubicBezTo>
                  <a:pt x="5000333" y="25178"/>
                  <a:pt x="5000333" y="25178"/>
                  <a:pt x="4952861" y="19183"/>
                </a:cubicBezTo>
                <a:cubicBezTo>
                  <a:pt x="4960773" y="19183"/>
                  <a:pt x="4984509" y="19183"/>
                  <a:pt x="5016157" y="19183"/>
                </a:cubicBezTo>
                <a:cubicBezTo>
                  <a:pt x="5016157" y="19183"/>
                  <a:pt x="5016157" y="19183"/>
                  <a:pt x="5039892" y="31173"/>
                </a:cubicBezTo>
                <a:cubicBezTo>
                  <a:pt x="5039892" y="31173"/>
                  <a:pt x="5039892" y="31173"/>
                  <a:pt x="5079452" y="39566"/>
                </a:cubicBezTo>
                <a:cubicBezTo>
                  <a:pt x="5079452" y="39566"/>
                  <a:pt x="5079452" y="39566"/>
                  <a:pt x="5079452" y="44362"/>
                </a:cubicBezTo>
                <a:cubicBezTo>
                  <a:pt x="5095276" y="43163"/>
                  <a:pt x="5079452" y="51556"/>
                  <a:pt x="5119012" y="45561"/>
                </a:cubicBezTo>
                <a:cubicBezTo>
                  <a:pt x="5119012" y="45561"/>
                  <a:pt x="5119012" y="45561"/>
                  <a:pt x="5126923" y="41964"/>
                </a:cubicBezTo>
                <a:cubicBezTo>
                  <a:pt x="5119012" y="40765"/>
                  <a:pt x="5119012" y="38367"/>
                  <a:pt x="5111100" y="34770"/>
                </a:cubicBezTo>
                <a:cubicBezTo>
                  <a:pt x="5111100" y="34770"/>
                  <a:pt x="5111100" y="34770"/>
                  <a:pt x="5150659" y="43163"/>
                </a:cubicBezTo>
                <a:cubicBezTo>
                  <a:pt x="5150659" y="44362"/>
                  <a:pt x="5134835" y="45561"/>
                  <a:pt x="5150659" y="46760"/>
                </a:cubicBezTo>
                <a:cubicBezTo>
                  <a:pt x="5150659" y="46760"/>
                  <a:pt x="5150659" y="46760"/>
                  <a:pt x="5158571" y="46760"/>
                </a:cubicBezTo>
                <a:cubicBezTo>
                  <a:pt x="5158571" y="46760"/>
                  <a:pt x="5158571" y="46760"/>
                  <a:pt x="5174395" y="38367"/>
                </a:cubicBezTo>
                <a:cubicBezTo>
                  <a:pt x="5174395" y="38367"/>
                  <a:pt x="5174395" y="38367"/>
                  <a:pt x="5206043" y="46760"/>
                </a:cubicBezTo>
                <a:cubicBezTo>
                  <a:pt x="5225823" y="49158"/>
                  <a:pt x="5213955" y="52455"/>
                  <a:pt x="5210988" y="55003"/>
                </a:cubicBezTo>
                <a:lnTo>
                  <a:pt x="5217934" y="57911"/>
                </a:lnTo>
                <a:lnTo>
                  <a:pt x="5206043" y="57551"/>
                </a:lnTo>
                <a:cubicBezTo>
                  <a:pt x="5206043" y="57551"/>
                  <a:pt x="5206043" y="57551"/>
                  <a:pt x="5206043" y="63546"/>
                </a:cubicBezTo>
                <a:cubicBezTo>
                  <a:pt x="5206043" y="63546"/>
                  <a:pt x="5206043" y="63546"/>
                  <a:pt x="5229778" y="73138"/>
                </a:cubicBezTo>
                <a:cubicBezTo>
                  <a:pt x="5229778" y="73138"/>
                  <a:pt x="5229778" y="73138"/>
                  <a:pt x="5285162" y="79133"/>
                </a:cubicBezTo>
                <a:cubicBezTo>
                  <a:pt x="5285162" y="79133"/>
                  <a:pt x="5285162" y="79133"/>
                  <a:pt x="5316810" y="86327"/>
                </a:cubicBezTo>
                <a:cubicBezTo>
                  <a:pt x="5316810" y="86327"/>
                  <a:pt x="5316810" y="86327"/>
                  <a:pt x="5372193" y="93521"/>
                </a:cubicBezTo>
                <a:cubicBezTo>
                  <a:pt x="5372193" y="93521"/>
                  <a:pt x="5372193" y="93521"/>
                  <a:pt x="5372193" y="92322"/>
                </a:cubicBezTo>
                <a:cubicBezTo>
                  <a:pt x="5372193" y="98317"/>
                  <a:pt x="5403841" y="99516"/>
                  <a:pt x="5380105" y="100715"/>
                </a:cubicBezTo>
                <a:cubicBezTo>
                  <a:pt x="5380105" y="100715"/>
                  <a:pt x="5380105" y="100715"/>
                  <a:pt x="5395929" y="104312"/>
                </a:cubicBezTo>
                <a:cubicBezTo>
                  <a:pt x="5395929" y="104312"/>
                  <a:pt x="5395929" y="104312"/>
                  <a:pt x="5427576" y="98317"/>
                </a:cubicBezTo>
                <a:cubicBezTo>
                  <a:pt x="5427576" y="98317"/>
                  <a:pt x="5427576" y="98317"/>
                  <a:pt x="5419665" y="89924"/>
                </a:cubicBezTo>
                <a:cubicBezTo>
                  <a:pt x="5427576" y="89924"/>
                  <a:pt x="5435488" y="89924"/>
                  <a:pt x="5451312" y="89924"/>
                </a:cubicBezTo>
                <a:cubicBezTo>
                  <a:pt x="5451312" y="89924"/>
                  <a:pt x="5451312" y="89924"/>
                  <a:pt x="5475048" y="76735"/>
                </a:cubicBezTo>
                <a:cubicBezTo>
                  <a:pt x="5475048" y="76735"/>
                  <a:pt x="5475048" y="76735"/>
                  <a:pt x="5514608" y="80332"/>
                </a:cubicBezTo>
                <a:cubicBezTo>
                  <a:pt x="5514608" y="80332"/>
                  <a:pt x="5514608" y="80332"/>
                  <a:pt x="5530431" y="79133"/>
                </a:cubicBezTo>
                <a:cubicBezTo>
                  <a:pt x="5530431" y="79133"/>
                  <a:pt x="5530431" y="79133"/>
                  <a:pt x="5538343" y="77934"/>
                </a:cubicBezTo>
                <a:cubicBezTo>
                  <a:pt x="5538343" y="77934"/>
                  <a:pt x="5538343" y="77934"/>
                  <a:pt x="5530431" y="71939"/>
                </a:cubicBezTo>
                <a:cubicBezTo>
                  <a:pt x="5530431" y="71939"/>
                  <a:pt x="5530431" y="71939"/>
                  <a:pt x="5530431" y="68342"/>
                </a:cubicBezTo>
                <a:cubicBezTo>
                  <a:pt x="5530431" y="68342"/>
                  <a:pt x="5530431" y="68342"/>
                  <a:pt x="5609551" y="79133"/>
                </a:cubicBezTo>
                <a:cubicBezTo>
                  <a:pt x="5609551" y="79133"/>
                  <a:pt x="5609551" y="79133"/>
                  <a:pt x="5625375" y="76735"/>
                </a:cubicBezTo>
                <a:cubicBezTo>
                  <a:pt x="5625375" y="75536"/>
                  <a:pt x="5625375" y="71939"/>
                  <a:pt x="5625375" y="65944"/>
                </a:cubicBezTo>
                <a:cubicBezTo>
                  <a:pt x="5625375" y="65944"/>
                  <a:pt x="5625375" y="65944"/>
                  <a:pt x="5649110" y="65944"/>
                </a:cubicBezTo>
                <a:cubicBezTo>
                  <a:pt x="5649110" y="65944"/>
                  <a:pt x="5649110" y="65944"/>
                  <a:pt x="5664934" y="58750"/>
                </a:cubicBezTo>
                <a:cubicBezTo>
                  <a:pt x="5664934" y="58750"/>
                  <a:pt x="5664934" y="58750"/>
                  <a:pt x="5657022" y="55153"/>
                </a:cubicBezTo>
                <a:cubicBezTo>
                  <a:pt x="5649110" y="52755"/>
                  <a:pt x="5672846" y="55153"/>
                  <a:pt x="5680758" y="55153"/>
                </a:cubicBezTo>
                <a:cubicBezTo>
                  <a:pt x="5680758" y="55153"/>
                  <a:pt x="5680758" y="55153"/>
                  <a:pt x="5696582" y="58750"/>
                </a:cubicBezTo>
                <a:cubicBezTo>
                  <a:pt x="5696582" y="58750"/>
                  <a:pt x="5696582" y="58750"/>
                  <a:pt x="5680758" y="62347"/>
                </a:cubicBezTo>
                <a:cubicBezTo>
                  <a:pt x="5680758" y="62347"/>
                  <a:pt x="5680758" y="62347"/>
                  <a:pt x="5688670" y="68342"/>
                </a:cubicBezTo>
                <a:cubicBezTo>
                  <a:pt x="5688670" y="68342"/>
                  <a:pt x="5688670" y="68342"/>
                  <a:pt x="5751965" y="75536"/>
                </a:cubicBezTo>
                <a:cubicBezTo>
                  <a:pt x="5751965" y="75536"/>
                  <a:pt x="5751965" y="75536"/>
                  <a:pt x="5838996" y="93521"/>
                </a:cubicBezTo>
                <a:cubicBezTo>
                  <a:pt x="5838996" y="93521"/>
                  <a:pt x="5846908" y="97118"/>
                  <a:pt x="5846908" y="92322"/>
                </a:cubicBezTo>
                <a:cubicBezTo>
                  <a:pt x="5846908" y="92322"/>
                  <a:pt x="5846908" y="92322"/>
                  <a:pt x="5831085" y="86327"/>
                </a:cubicBezTo>
                <a:cubicBezTo>
                  <a:pt x="5831085" y="86327"/>
                  <a:pt x="5831085" y="86327"/>
                  <a:pt x="5846908" y="83929"/>
                </a:cubicBezTo>
                <a:cubicBezTo>
                  <a:pt x="5846908" y="83929"/>
                  <a:pt x="5846908" y="83929"/>
                  <a:pt x="5870644" y="86327"/>
                </a:cubicBezTo>
                <a:cubicBezTo>
                  <a:pt x="5870644" y="86327"/>
                  <a:pt x="5870644" y="86327"/>
                  <a:pt x="5933939" y="81531"/>
                </a:cubicBezTo>
                <a:cubicBezTo>
                  <a:pt x="5933939" y="81531"/>
                  <a:pt x="5933939" y="81531"/>
                  <a:pt x="5949764" y="79133"/>
                </a:cubicBezTo>
                <a:cubicBezTo>
                  <a:pt x="5949764" y="79133"/>
                  <a:pt x="5949764" y="79133"/>
                  <a:pt x="5941851" y="76735"/>
                </a:cubicBezTo>
                <a:cubicBezTo>
                  <a:pt x="5941851" y="76735"/>
                  <a:pt x="5941851" y="76735"/>
                  <a:pt x="5941851" y="75536"/>
                </a:cubicBezTo>
                <a:cubicBezTo>
                  <a:pt x="5941851" y="75536"/>
                  <a:pt x="5941851" y="75536"/>
                  <a:pt x="5973499" y="76735"/>
                </a:cubicBezTo>
                <a:cubicBezTo>
                  <a:pt x="5973499" y="76735"/>
                  <a:pt x="5973499" y="76735"/>
                  <a:pt x="5965587" y="68342"/>
                </a:cubicBezTo>
                <a:cubicBezTo>
                  <a:pt x="5965587" y="68342"/>
                  <a:pt x="5965587" y="68342"/>
                  <a:pt x="5941851" y="64745"/>
                </a:cubicBezTo>
                <a:cubicBezTo>
                  <a:pt x="5941851" y="64745"/>
                  <a:pt x="5941851" y="64745"/>
                  <a:pt x="5886468" y="63546"/>
                </a:cubicBezTo>
                <a:cubicBezTo>
                  <a:pt x="5886468" y="63546"/>
                  <a:pt x="5886468" y="63546"/>
                  <a:pt x="5878556" y="67143"/>
                </a:cubicBezTo>
                <a:cubicBezTo>
                  <a:pt x="5878556" y="67143"/>
                  <a:pt x="5878556" y="67143"/>
                  <a:pt x="5854820" y="64745"/>
                </a:cubicBezTo>
                <a:cubicBezTo>
                  <a:pt x="5854820" y="64745"/>
                  <a:pt x="5854820" y="64745"/>
                  <a:pt x="5846908" y="67143"/>
                </a:cubicBezTo>
                <a:cubicBezTo>
                  <a:pt x="5854820" y="64745"/>
                  <a:pt x="5838996" y="57551"/>
                  <a:pt x="5878556" y="58750"/>
                </a:cubicBezTo>
                <a:cubicBezTo>
                  <a:pt x="5910204" y="53954"/>
                  <a:pt x="5878556" y="70740"/>
                  <a:pt x="5926027" y="57551"/>
                </a:cubicBezTo>
                <a:cubicBezTo>
                  <a:pt x="5926027" y="57551"/>
                  <a:pt x="5926027" y="57551"/>
                  <a:pt x="5949764" y="57551"/>
                </a:cubicBezTo>
                <a:cubicBezTo>
                  <a:pt x="5981411" y="59949"/>
                  <a:pt x="5941851" y="64745"/>
                  <a:pt x="5981411" y="63546"/>
                </a:cubicBezTo>
                <a:cubicBezTo>
                  <a:pt x="5981411" y="63546"/>
                  <a:pt x="5981411" y="63546"/>
                  <a:pt x="5981411" y="59949"/>
                </a:cubicBezTo>
                <a:cubicBezTo>
                  <a:pt x="5981411" y="59949"/>
                  <a:pt x="5981411" y="59949"/>
                  <a:pt x="6005147" y="58750"/>
                </a:cubicBezTo>
                <a:cubicBezTo>
                  <a:pt x="6005147" y="58750"/>
                  <a:pt x="6005147" y="58750"/>
                  <a:pt x="6028882" y="68342"/>
                </a:cubicBezTo>
                <a:cubicBezTo>
                  <a:pt x="6092178" y="71939"/>
                  <a:pt x="6115913" y="75536"/>
                  <a:pt x="6123825" y="88725"/>
                </a:cubicBezTo>
                <a:cubicBezTo>
                  <a:pt x="6123825" y="88725"/>
                  <a:pt x="6123825" y="88725"/>
                  <a:pt x="6163385" y="94720"/>
                </a:cubicBezTo>
                <a:cubicBezTo>
                  <a:pt x="6163385" y="94720"/>
                  <a:pt x="6163385" y="94720"/>
                  <a:pt x="6163385" y="99516"/>
                </a:cubicBezTo>
                <a:cubicBezTo>
                  <a:pt x="6163385" y="99516"/>
                  <a:pt x="6163385" y="99516"/>
                  <a:pt x="6179209" y="100715"/>
                </a:cubicBezTo>
                <a:cubicBezTo>
                  <a:pt x="6179209" y="100715"/>
                  <a:pt x="6179209" y="100715"/>
                  <a:pt x="6210856" y="111505"/>
                </a:cubicBezTo>
                <a:cubicBezTo>
                  <a:pt x="6210856" y="111505"/>
                  <a:pt x="6210856" y="111505"/>
                  <a:pt x="6305799" y="131888"/>
                </a:cubicBezTo>
                <a:cubicBezTo>
                  <a:pt x="6305799" y="131888"/>
                  <a:pt x="6305799" y="131888"/>
                  <a:pt x="6337447" y="135485"/>
                </a:cubicBezTo>
                <a:cubicBezTo>
                  <a:pt x="6337447" y="135485"/>
                  <a:pt x="6337447" y="135485"/>
                  <a:pt x="6321623" y="139082"/>
                </a:cubicBezTo>
                <a:cubicBezTo>
                  <a:pt x="6329535" y="140281"/>
                  <a:pt x="6289976" y="141480"/>
                  <a:pt x="6337447" y="142679"/>
                </a:cubicBezTo>
                <a:cubicBezTo>
                  <a:pt x="6337447" y="142679"/>
                  <a:pt x="6337447" y="142679"/>
                  <a:pt x="6337447" y="141480"/>
                </a:cubicBezTo>
                <a:cubicBezTo>
                  <a:pt x="6337447" y="141480"/>
                  <a:pt x="6337447" y="141480"/>
                  <a:pt x="6369095" y="152271"/>
                </a:cubicBezTo>
                <a:cubicBezTo>
                  <a:pt x="6369095" y="152271"/>
                  <a:pt x="6369095" y="152271"/>
                  <a:pt x="6384919" y="148674"/>
                </a:cubicBezTo>
                <a:cubicBezTo>
                  <a:pt x="6384919" y="148674"/>
                  <a:pt x="6384919" y="148674"/>
                  <a:pt x="6392831" y="155868"/>
                </a:cubicBezTo>
                <a:cubicBezTo>
                  <a:pt x="6392831" y="155868"/>
                  <a:pt x="6392831" y="155868"/>
                  <a:pt x="6416566" y="153470"/>
                </a:cubicBezTo>
                <a:cubicBezTo>
                  <a:pt x="6416566" y="153470"/>
                  <a:pt x="6416566" y="153470"/>
                  <a:pt x="6440302" y="158266"/>
                </a:cubicBezTo>
                <a:cubicBezTo>
                  <a:pt x="6440302" y="158266"/>
                  <a:pt x="6440302" y="158266"/>
                  <a:pt x="6424478" y="161863"/>
                </a:cubicBezTo>
                <a:cubicBezTo>
                  <a:pt x="6424478" y="161863"/>
                  <a:pt x="6424478" y="161863"/>
                  <a:pt x="6464038" y="161863"/>
                </a:cubicBezTo>
                <a:cubicBezTo>
                  <a:pt x="6464038" y="161863"/>
                  <a:pt x="6464038" y="161863"/>
                  <a:pt x="6448214" y="163062"/>
                </a:cubicBezTo>
                <a:cubicBezTo>
                  <a:pt x="6448214" y="163062"/>
                  <a:pt x="6448214" y="163062"/>
                  <a:pt x="6448214" y="166659"/>
                </a:cubicBezTo>
                <a:cubicBezTo>
                  <a:pt x="6448214" y="166659"/>
                  <a:pt x="6448214" y="166659"/>
                  <a:pt x="6479862" y="181047"/>
                </a:cubicBezTo>
                <a:cubicBezTo>
                  <a:pt x="6479862" y="181047"/>
                  <a:pt x="6479862" y="181047"/>
                  <a:pt x="6503597" y="185843"/>
                </a:cubicBezTo>
                <a:cubicBezTo>
                  <a:pt x="6503597" y="185843"/>
                  <a:pt x="6503597" y="185843"/>
                  <a:pt x="6543157" y="200231"/>
                </a:cubicBezTo>
                <a:cubicBezTo>
                  <a:pt x="6543157" y="200231"/>
                  <a:pt x="6543157" y="200231"/>
                  <a:pt x="6566893" y="199032"/>
                </a:cubicBezTo>
                <a:cubicBezTo>
                  <a:pt x="6566893" y="199032"/>
                  <a:pt x="6566893" y="199032"/>
                  <a:pt x="6558981" y="202629"/>
                </a:cubicBezTo>
                <a:cubicBezTo>
                  <a:pt x="6614364" y="211021"/>
                  <a:pt x="6503597" y="206226"/>
                  <a:pt x="6598541" y="215817"/>
                </a:cubicBezTo>
                <a:cubicBezTo>
                  <a:pt x="6598541" y="215817"/>
                  <a:pt x="6598541" y="215817"/>
                  <a:pt x="6598541" y="201430"/>
                </a:cubicBezTo>
                <a:cubicBezTo>
                  <a:pt x="6598541" y="201430"/>
                  <a:pt x="6598541" y="201430"/>
                  <a:pt x="6614364" y="202629"/>
                </a:cubicBezTo>
                <a:cubicBezTo>
                  <a:pt x="6614364" y="202629"/>
                  <a:pt x="6614364" y="202629"/>
                  <a:pt x="6622276" y="212220"/>
                </a:cubicBezTo>
                <a:cubicBezTo>
                  <a:pt x="6622276" y="212220"/>
                  <a:pt x="6622276" y="212220"/>
                  <a:pt x="6630188" y="220613"/>
                </a:cubicBezTo>
                <a:cubicBezTo>
                  <a:pt x="6630188" y="220613"/>
                  <a:pt x="6630188" y="220613"/>
                  <a:pt x="6669748" y="238598"/>
                </a:cubicBezTo>
                <a:cubicBezTo>
                  <a:pt x="6669748" y="238598"/>
                  <a:pt x="6669748" y="238598"/>
                  <a:pt x="6701395" y="250588"/>
                </a:cubicBezTo>
                <a:cubicBezTo>
                  <a:pt x="6701395" y="250588"/>
                  <a:pt x="6701395" y="250588"/>
                  <a:pt x="6733043" y="254185"/>
                </a:cubicBezTo>
                <a:cubicBezTo>
                  <a:pt x="6733043" y="254185"/>
                  <a:pt x="6733043" y="254185"/>
                  <a:pt x="6780515" y="251787"/>
                </a:cubicBezTo>
                <a:cubicBezTo>
                  <a:pt x="6780515" y="251787"/>
                  <a:pt x="6780515" y="251787"/>
                  <a:pt x="6772603" y="257782"/>
                </a:cubicBezTo>
                <a:cubicBezTo>
                  <a:pt x="6772603" y="257782"/>
                  <a:pt x="6772603" y="257782"/>
                  <a:pt x="6756779" y="256583"/>
                </a:cubicBezTo>
                <a:cubicBezTo>
                  <a:pt x="6756779" y="256583"/>
                  <a:pt x="6756779" y="256583"/>
                  <a:pt x="6740955" y="260180"/>
                </a:cubicBezTo>
                <a:cubicBezTo>
                  <a:pt x="6740955" y="262578"/>
                  <a:pt x="6756779" y="263777"/>
                  <a:pt x="6756779" y="264976"/>
                </a:cubicBezTo>
                <a:cubicBezTo>
                  <a:pt x="6804250" y="255384"/>
                  <a:pt x="6780515" y="280563"/>
                  <a:pt x="6796338" y="260180"/>
                </a:cubicBezTo>
                <a:cubicBezTo>
                  <a:pt x="6796338" y="260180"/>
                  <a:pt x="6796338" y="260180"/>
                  <a:pt x="6796338" y="267374"/>
                </a:cubicBezTo>
                <a:cubicBezTo>
                  <a:pt x="6796338" y="267374"/>
                  <a:pt x="6796338" y="267374"/>
                  <a:pt x="6812162" y="266175"/>
                </a:cubicBezTo>
                <a:cubicBezTo>
                  <a:pt x="6812162" y="266175"/>
                  <a:pt x="6812162" y="266175"/>
                  <a:pt x="6788427" y="273369"/>
                </a:cubicBezTo>
                <a:cubicBezTo>
                  <a:pt x="6772603" y="276966"/>
                  <a:pt x="6812162" y="275767"/>
                  <a:pt x="6804250" y="281762"/>
                </a:cubicBezTo>
                <a:cubicBezTo>
                  <a:pt x="6804250" y="281762"/>
                  <a:pt x="6804250" y="281762"/>
                  <a:pt x="6820074" y="274568"/>
                </a:cubicBezTo>
                <a:cubicBezTo>
                  <a:pt x="6820074" y="274568"/>
                  <a:pt x="6820074" y="274568"/>
                  <a:pt x="6835898" y="256583"/>
                </a:cubicBezTo>
                <a:cubicBezTo>
                  <a:pt x="6835898" y="256583"/>
                  <a:pt x="6835898" y="256583"/>
                  <a:pt x="6859634" y="248190"/>
                </a:cubicBezTo>
                <a:cubicBezTo>
                  <a:pt x="6859634" y="248190"/>
                  <a:pt x="6859634" y="248190"/>
                  <a:pt x="6851722" y="233802"/>
                </a:cubicBezTo>
                <a:cubicBezTo>
                  <a:pt x="6851722" y="233802"/>
                  <a:pt x="6851722" y="233802"/>
                  <a:pt x="6867546" y="229006"/>
                </a:cubicBezTo>
                <a:cubicBezTo>
                  <a:pt x="6867546" y="229006"/>
                  <a:pt x="6867546" y="229006"/>
                  <a:pt x="6851722" y="226608"/>
                </a:cubicBezTo>
                <a:cubicBezTo>
                  <a:pt x="6851722" y="226608"/>
                  <a:pt x="6851722" y="226608"/>
                  <a:pt x="6859634" y="226608"/>
                </a:cubicBezTo>
                <a:cubicBezTo>
                  <a:pt x="6859634" y="226608"/>
                  <a:pt x="6859634" y="226608"/>
                  <a:pt x="6859634" y="221812"/>
                </a:cubicBezTo>
                <a:cubicBezTo>
                  <a:pt x="6859634" y="221812"/>
                  <a:pt x="6859634" y="221812"/>
                  <a:pt x="6883370" y="225409"/>
                </a:cubicBezTo>
                <a:cubicBezTo>
                  <a:pt x="6883370" y="225409"/>
                  <a:pt x="6883370" y="225409"/>
                  <a:pt x="6907105" y="212220"/>
                </a:cubicBezTo>
                <a:cubicBezTo>
                  <a:pt x="6907105" y="212220"/>
                  <a:pt x="6907105" y="212220"/>
                  <a:pt x="6859634" y="197833"/>
                </a:cubicBezTo>
                <a:cubicBezTo>
                  <a:pt x="6859634" y="197833"/>
                  <a:pt x="6859634" y="197833"/>
                  <a:pt x="6875458" y="193037"/>
                </a:cubicBezTo>
                <a:cubicBezTo>
                  <a:pt x="6875458" y="193037"/>
                  <a:pt x="6875458" y="193037"/>
                  <a:pt x="6843810" y="188241"/>
                </a:cubicBezTo>
                <a:cubicBezTo>
                  <a:pt x="6843810" y="188241"/>
                  <a:pt x="6843810" y="188241"/>
                  <a:pt x="6843810" y="179848"/>
                </a:cubicBezTo>
                <a:cubicBezTo>
                  <a:pt x="6843810" y="179848"/>
                  <a:pt x="6843810" y="179848"/>
                  <a:pt x="6764691" y="166659"/>
                </a:cubicBezTo>
                <a:cubicBezTo>
                  <a:pt x="6764691" y="166659"/>
                  <a:pt x="6764691" y="166659"/>
                  <a:pt x="6756779" y="169057"/>
                </a:cubicBezTo>
                <a:cubicBezTo>
                  <a:pt x="6756779" y="169057"/>
                  <a:pt x="6756779" y="169057"/>
                  <a:pt x="6764691" y="177450"/>
                </a:cubicBezTo>
                <a:cubicBezTo>
                  <a:pt x="6764691" y="177450"/>
                  <a:pt x="6764691" y="177450"/>
                  <a:pt x="6733043" y="178649"/>
                </a:cubicBezTo>
                <a:cubicBezTo>
                  <a:pt x="6733043" y="178649"/>
                  <a:pt x="6733043" y="178649"/>
                  <a:pt x="6709307" y="187042"/>
                </a:cubicBezTo>
                <a:cubicBezTo>
                  <a:pt x="6709307" y="187042"/>
                  <a:pt x="6709307" y="187042"/>
                  <a:pt x="6701395" y="184644"/>
                </a:cubicBezTo>
                <a:cubicBezTo>
                  <a:pt x="6701395" y="184644"/>
                  <a:pt x="6701395" y="184644"/>
                  <a:pt x="6733043" y="175052"/>
                </a:cubicBezTo>
                <a:cubicBezTo>
                  <a:pt x="6733043" y="175052"/>
                  <a:pt x="6733043" y="175052"/>
                  <a:pt x="6733043" y="172654"/>
                </a:cubicBezTo>
                <a:cubicBezTo>
                  <a:pt x="6733043" y="172654"/>
                  <a:pt x="6733043" y="172654"/>
                  <a:pt x="6717219" y="172654"/>
                </a:cubicBezTo>
                <a:cubicBezTo>
                  <a:pt x="6717219" y="172654"/>
                  <a:pt x="6717219" y="172654"/>
                  <a:pt x="6733043" y="171455"/>
                </a:cubicBezTo>
                <a:cubicBezTo>
                  <a:pt x="6733043" y="171455"/>
                  <a:pt x="6733043" y="171455"/>
                  <a:pt x="6733043" y="169057"/>
                </a:cubicBezTo>
                <a:cubicBezTo>
                  <a:pt x="6733043" y="169057"/>
                  <a:pt x="6733043" y="169057"/>
                  <a:pt x="6756779" y="166659"/>
                </a:cubicBezTo>
                <a:cubicBezTo>
                  <a:pt x="6756779" y="166659"/>
                  <a:pt x="6756779" y="166659"/>
                  <a:pt x="6740955" y="154669"/>
                </a:cubicBezTo>
                <a:cubicBezTo>
                  <a:pt x="6740955" y="154669"/>
                  <a:pt x="6740955" y="154669"/>
                  <a:pt x="6717219" y="147475"/>
                </a:cubicBezTo>
                <a:cubicBezTo>
                  <a:pt x="6717219" y="146276"/>
                  <a:pt x="6717219" y="146276"/>
                  <a:pt x="6717219" y="146276"/>
                </a:cubicBezTo>
                <a:lnTo>
                  <a:pt x="6717219" y="140281"/>
                </a:lnTo>
                <a:cubicBezTo>
                  <a:pt x="6669748" y="139082"/>
                  <a:pt x="6748867" y="153470"/>
                  <a:pt x="6677660" y="142679"/>
                </a:cubicBezTo>
                <a:cubicBezTo>
                  <a:pt x="6677660" y="142679"/>
                  <a:pt x="6677660" y="142679"/>
                  <a:pt x="6693484" y="135485"/>
                </a:cubicBezTo>
                <a:cubicBezTo>
                  <a:pt x="6693484" y="135485"/>
                  <a:pt x="6693484" y="135485"/>
                  <a:pt x="6701395" y="134286"/>
                </a:cubicBezTo>
                <a:cubicBezTo>
                  <a:pt x="6701395" y="134286"/>
                  <a:pt x="6701395" y="134286"/>
                  <a:pt x="6661836" y="117500"/>
                </a:cubicBezTo>
                <a:cubicBezTo>
                  <a:pt x="6661836" y="117500"/>
                  <a:pt x="6661836" y="117500"/>
                  <a:pt x="6646012" y="121097"/>
                </a:cubicBezTo>
                <a:cubicBezTo>
                  <a:pt x="6646012" y="121097"/>
                  <a:pt x="6646012" y="121097"/>
                  <a:pt x="6638100" y="115102"/>
                </a:cubicBezTo>
                <a:cubicBezTo>
                  <a:pt x="6638100" y="115102"/>
                  <a:pt x="6638100" y="115102"/>
                  <a:pt x="6622276" y="116301"/>
                </a:cubicBezTo>
                <a:cubicBezTo>
                  <a:pt x="6622276" y="116301"/>
                  <a:pt x="6622276" y="116301"/>
                  <a:pt x="6606452" y="107908"/>
                </a:cubicBezTo>
                <a:cubicBezTo>
                  <a:pt x="6590629" y="106709"/>
                  <a:pt x="6535245" y="104312"/>
                  <a:pt x="6558981" y="99516"/>
                </a:cubicBezTo>
                <a:cubicBezTo>
                  <a:pt x="6551069" y="99516"/>
                  <a:pt x="6551069" y="106709"/>
                  <a:pt x="6527333" y="99516"/>
                </a:cubicBezTo>
                <a:lnTo>
                  <a:pt x="6527333" y="101914"/>
                </a:lnTo>
                <a:lnTo>
                  <a:pt x="6519421" y="100715"/>
                </a:lnTo>
                <a:cubicBezTo>
                  <a:pt x="6519421" y="100715"/>
                  <a:pt x="6519421" y="100715"/>
                  <a:pt x="6527333" y="97118"/>
                </a:cubicBezTo>
                <a:cubicBezTo>
                  <a:pt x="6519421" y="97118"/>
                  <a:pt x="6503597" y="92322"/>
                  <a:pt x="6479862" y="80332"/>
                </a:cubicBezTo>
                <a:cubicBezTo>
                  <a:pt x="6479862" y="80332"/>
                  <a:pt x="6479862" y="80332"/>
                  <a:pt x="6479862" y="73138"/>
                </a:cubicBezTo>
                <a:cubicBezTo>
                  <a:pt x="6479862" y="73138"/>
                  <a:pt x="6479862" y="73138"/>
                  <a:pt x="6487774" y="74337"/>
                </a:cubicBezTo>
                <a:cubicBezTo>
                  <a:pt x="6487774" y="74337"/>
                  <a:pt x="6487774" y="74337"/>
                  <a:pt x="6527333" y="69541"/>
                </a:cubicBezTo>
                <a:cubicBezTo>
                  <a:pt x="6527333" y="69541"/>
                  <a:pt x="6527333" y="69541"/>
                  <a:pt x="6527333" y="76735"/>
                </a:cubicBezTo>
                <a:cubicBezTo>
                  <a:pt x="6527333" y="76735"/>
                  <a:pt x="6527333" y="76735"/>
                  <a:pt x="6574805" y="83929"/>
                </a:cubicBezTo>
                <a:cubicBezTo>
                  <a:pt x="6574805" y="83929"/>
                  <a:pt x="6574805" y="83929"/>
                  <a:pt x="6614364" y="73138"/>
                </a:cubicBezTo>
                <a:cubicBezTo>
                  <a:pt x="6614364" y="73138"/>
                  <a:pt x="6614364" y="73138"/>
                  <a:pt x="6614364" y="67143"/>
                </a:cubicBezTo>
                <a:cubicBezTo>
                  <a:pt x="6614364" y="67143"/>
                  <a:pt x="6614364" y="67143"/>
                  <a:pt x="6638100" y="68342"/>
                </a:cubicBezTo>
                <a:cubicBezTo>
                  <a:pt x="6638100" y="68342"/>
                  <a:pt x="6638100" y="68342"/>
                  <a:pt x="6614364" y="76735"/>
                </a:cubicBezTo>
                <a:cubicBezTo>
                  <a:pt x="6614364" y="76735"/>
                  <a:pt x="6614364" y="76735"/>
                  <a:pt x="6677660" y="74337"/>
                </a:cubicBezTo>
                <a:cubicBezTo>
                  <a:pt x="6677660" y="74337"/>
                  <a:pt x="6677660" y="74337"/>
                  <a:pt x="6701395" y="87526"/>
                </a:cubicBezTo>
                <a:cubicBezTo>
                  <a:pt x="6701395" y="87526"/>
                  <a:pt x="6701395" y="87526"/>
                  <a:pt x="6677660" y="87526"/>
                </a:cubicBezTo>
                <a:cubicBezTo>
                  <a:pt x="6677660" y="87526"/>
                  <a:pt x="6677660" y="87526"/>
                  <a:pt x="6677660" y="91123"/>
                </a:cubicBezTo>
                <a:cubicBezTo>
                  <a:pt x="6677660" y="91123"/>
                  <a:pt x="6677660" y="91123"/>
                  <a:pt x="6661836" y="86327"/>
                </a:cubicBezTo>
                <a:cubicBezTo>
                  <a:pt x="6661836" y="86327"/>
                  <a:pt x="6661836" y="86327"/>
                  <a:pt x="6661836" y="91123"/>
                </a:cubicBezTo>
                <a:cubicBezTo>
                  <a:pt x="6661836" y="91123"/>
                  <a:pt x="6661836" y="91123"/>
                  <a:pt x="6661836" y="93521"/>
                </a:cubicBezTo>
                <a:cubicBezTo>
                  <a:pt x="6661836" y="93521"/>
                  <a:pt x="6661836" y="93521"/>
                  <a:pt x="6669748" y="93521"/>
                </a:cubicBezTo>
                <a:cubicBezTo>
                  <a:pt x="6669748" y="93521"/>
                  <a:pt x="6669748" y="93521"/>
                  <a:pt x="6638100" y="100715"/>
                </a:cubicBezTo>
                <a:cubicBezTo>
                  <a:pt x="6638100" y="100715"/>
                  <a:pt x="6638100" y="100715"/>
                  <a:pt x="6677660" y="111505"/>
                </a:cubicBezTo>
                <a:cubicBezTo>
                  <a:pt x="6677660" y="111505"/>
                  <a:pt x="6677660" y="111505"/>
                  <a:pt x="6733043" y="106709"/>
                </a:cubicBezTo>
                <a:cubicBezTo>
                  <a:pt x="6733043" y="106709"/>
                  <a:pt x="6733043" y="106709"/>
                  <a:pt x="6740955" y="111505"/>
                </a:cubicBezTo>
                <a:cubicBezTo>
                  <a:pt x="6756779" y="113903"/>
                  <a:pt x="6685572" y="98317"/>
                  <a:pt x="6733043" y="117500"/>
                </a:cubicBezTo>
                <a:cubicBezTo>
                  <a:pt x="6733043" y="117500"/>
                  <a:pt x="6733043" y="117500"/>
                  <a:pt x="6756779" y="113903"/>
                </a:cubicBezTo>
                <a:cubicBezTo>
                  <a:pt x="6756779" y="113903"/>
                  <a:pt x="6756779" y="113903"/>
                  <a:pt x="6772603" y="122296"/>
                </a:cubicBezTo>
                <a:cubicBezTo>
                  <a:pt x="6772603" y="122296"/>
                  <a:pt x="6772603" y="122296"/>
                  <a:pt x="6796338" y="118699"/>
                </a:cubicBezTo>
                <a:cubicBezTo>
                  <a:pt x="6796338" y="118699"/>
                  <a:pt x="6796338" y="118699"/>
                  <a:pt x="6788427" y="115102"/>
                </a:cubicBezTo>
                <a:cubicBezTo>
                  <a:pt x="6780515" y="113903"/>
                  <a:pt x="6764691" y="112704"/>
                  <a:pt x="6788427" y="113903"/>
                </a:cubicBezTo>
                <a:cubicBezTo>
                  <a:pt x="6788427" y="113903"/>
                  <a:pt x="6788427" y="113903"/>
                  <a:pt x="6780515" y="110306"/>
                </a:cubicBezTo>
                <a:cubicBezTo>
                  <a:pt x="6780515" y="110306"/>
                  <a:pt x="6780515" y="110306"/>
                  <a:pt x="6796338" y="112704"/>
                </a:cubicBezTo>
                <a:cubicBezTo>
                  <a:pt x="6796338" y="112704"/>
                  <a:pt x="6796338" y="112704"/>
                  <a:pt x="6804250" y="115102"/>
                </a:cubicBezTo>
                <a:cubicBezTo>
                  <a:pt x="6812162" y="115102"/>
                  <a:pt x="6827986" y="116301"/>
                  <a:pt x="6851722" y="117500"/>
                </a:cubicBezTo>
                <a:cubicBezTo>
                  <a:pt x="6851722" y="117500"/>
                  <a:pt x="6851722" y="117500"/>
                  <a:pt x="6859634" y="122296"/>
                </a:cubicBezTo>
                <a:cubicBezTo>
                  <a:pt x="6835898" y="123495"/>
                  <a:pt x="6820074" y="110306"/>
                  <a:pt x="6812162" y="121097"/>
                </a:cubicBezTo>
                <a:cubicBezTo>
                  <a:pt x="6796338" y="118699"/>
                  <a:pt x="6780515" y="117500"/>
                  <a:pt x="6812162" y="130689"/>
                </a:cubicBezTo>
                <a:cubicBezTo>
                  <a:pt x="6812162" y="130689"/>
                  <a:pt x="6812162" y="130689"/>
                  <a:pt x="6820074" y="131888"/>
                </a:cubicBezTo>
                <a:cubicBezTo>
                  <a:pt x="6820074" y="131888"/>
                  <a:pt x="6820074" y="131888"/>
                  <a:pt x="6851722" y="130689"/>
                </a:cubicBezTo>
                <a:cubicBezTo>
                  <a:pt x="6851722" y="130689"/>
                  <a:pt x="6851722" y="130689"/>
                  <a:pt x="6859634" y="136684"/>
                </a:cubicBezTo>
                <a:cubicBezTo>
                  <a:pt x="6867546" y="134286"/>
                  <a:pt x="6867546" y="134286"/>
                  <a:pt x="6867546" y="137883"/>
                </a:cubicBezTo>
                <a:cubicBezTo>
                  <a:pt x="6875458" y="139082"/>
                  <a:pt x="6875458" y="140281"/>
                  <a:pt x="6883370" y="141480"/>
                </a:cubicBezTo>
                <a:cubicBezTo>
                  <a:pt x="6875458" y="142679"/>
                  <a:pt x="6867546" y="142679"/>
                  <a:pt x="6867546" y="141480"/>
                </a:cubicBezTo>
                <a:cubicBezTo>
                  <a:pt x="6867546" y="143878"/>
                  <a:pt x="6867546" y="147475"/>
                  <a:pt x="6859634" y="151072"/>
                </a:cubicBezTo>
                <a:cubicBezTo>
                  <a:pt x="6859634" y="151072"/>
                  <a:pt x="6859634" y="151072"/>
                  <a:pt x="6875458" y="153470"/>
                </a:cubicBezTo>
                <a:cubicBezTo>
                  <a:pt x="6875458" y="153470"/>
                  <a:pt x="6875458" y="153470"/>
                  <a:pt x="6899193" y="146276"/>
                </a:cubicBezTo>
                <a:cubicBezTo>
                  <a:pt x="6899193" y="146276"/>
                  <a:pt x="6899193" y="146276"/>
                  <a:pt x="6915017" y="141480"/>
                </a:cubicBezTo>
                <a:cubicBezTo>
                  <a:pt x="6915017" y="141480"/>
                  <a:pt x="6915017" y="141480"/>
                  <a:pt x="6930841" y="141480"/>
                </a:cubicBezTo>
                <a:cubicBezTo>
                  <a:pt x="6930841" y="141480"/>
                  <a:pt x="6930841" y="141480"/>
                  <a:pt x="6946665" y="139082"/>
                </a:cubicBezTo>
                <a:cubicBezTo>
                  <a:pt x="6946665" y="139082"/>
                  <a:pt x="6946665" y="139082"/>
                  <a:pt x="6970401" y="145077"/>
                </a:cubicBezTo>
                <a:cubicBezTo>
                  <a:pt x="6970401" y="145077"/>
                  <a:pt x="6970401" y="145077"/>
                  <a:pt x="6922929" y="148674"/>
                </a:cubicBezTo>
                <a:cubicBezTo>
                  <a:pt x="6922929" y="149873"/>
                  <a:pt x="6915017" y="148674"/>
                  <a:pt x="6907105" y="147475"/>
                </a:cubicBezTo>
                <a:cubicBezTo>
                  <a:pt x="6915017" y="149873"/>
                  <a:pt x="6930841" y="152271"/>
                  <a:pt x="6946665" y="157067"/>
                </a:cubicBezTo>
                <a:cubicBezTo>
                  <a:pt x="6946665" y="157067"/>
                  <a:pt x="6946665" y="157067"/>
                  <a:pt x="6962489" y="151072"/>
                </a:cubicBezTo>
                <a:cubicBezTo>
                  <a:pt x="6962489" y="152271"/>
                  <a:pt x="6970401" y="154669"/>
                  <a:pt x="6970401" y="158266"/>
                </a:cubicBezTo>
                <a:cubicBezTo>
                  <a:pt x="6970401" y="158266"/>
                  <a:pt x="6970401" y="158266"/>
                  <a:pt x="6994136" y="154669"/>
                </a:cubicBezTo>
                <a:cubicBezTo>
                  <a:pt x="6994136" y="154669"/>
                  <a:pt x="6994136" y="154669"/>
                  <a:pt x="7009960" y="148674"/>
                </a:cubicBezTo>
                <a:cubicBezTo>
                  <a:pt x="7009960" y="148674"/>
                  <a:pt x="7009960" y="148674"/>
                  <a:pt x="7057432" y="152271"/>
                </a:cubicBezTo>
                <a:cubicBezTo>
                  <a:pt x="7057432" y="152271"/>
                  <a:pt x="7057432" y="152271"/>
                  <a:pt x="7057432" y="158266"/>
                </a:cubicBezTo>
                <a:cubicBezTo>
                  <a:pt x="7057432" y="158266"/>
                  <a:pt x="7057432" y="158266"/>
                  <a:pt x="7057432" y="159465"/>
                </a:cubicBezTo>
                <a:cubicBezTo>
                  <a:pt x="7073256" y="160664"/>
                  <a:pt x="7073256" y="159465"/>
                  <a:pt x="7073256" y="158266"/>
                </a:cubicBezTo>
                <a:cubicBezTo>
                  <a:pt x="7073256" y="159465"/>
                  <a:pt x="7081168" y="160664"/>
                  <a:pt x="7096991" y="161863"/>
                </a:cubicBezTo>
                <a:cubicBezTo>
                  <a:pt x="7128639" y="171455"/>
                  <a:pt x="7009960" y="161863"/>
                  <a:pt x="7112815" y="171455"/>
                </a:cubicBezTo>
                <a:cubicBezTo>
                  <a:pt x="7112815" y="171455"/>
                  <a:pt x="7112815" y="171455"/>
                  <a:pt x="7096991" y="176251"/>
                </a:cubicBezTo>
                <a:cubicBezTo>
                  <a:pt x="7096991" y="176251"/>
                  <a:pt x="7096991" y="176251"/>
                  <a:pt x="7112815" y="183445"/>
                </a:cubicBezTo>
                <a:cubicBezTo>
                  <a:pt x="7104903" y="181047"/>
                  <a:pt x="7057432" y="169057"/>
                  <a:pt x="7128639" y="191838"/>
                </a:cubicBezTo>
                <a:cubicBezTo>
                  <a:pt x="7128639" y="193037"/>
                  <a:pt x="7128639" y="194236"/>
                  <a:pt x="7120727" y="195435"/>
                </a:cubicBezTo>
                <a:cubicBezTo>
                  <a:pt x="7120727" y="195435"/>
                  <a:pt x="7120727" y="195435"/>
                  <a:pt x="7168199" y="201430"/>
                </a:cubicBezTo>
                <a:cubicBezTo>
                  <a:pt x="7168199" y="201430"/>
                  <a:pt x="7168199" y="201430"/>
                  <a:pt x="7191934" y="197833"/>
                </a:cubicBezTo>
                <a:cubicBezTo>
                  <a:pt x="7191934" y="193037"/>
                  <a:pt x="7136551" y="197833"/>
                  <a:pt x="7168199" y="190639"/>
                </a:cubicBezTo>
                <a:cubicBezTo>
                  <a:pt x="7168199" y="190639"/>
                  <a:pt x="7168199" y="190639"/>
                  <a:pt x="7199846" y="190639"/>
                </a:cubicBezTo>
                <a:cubicBezTo>
                  <a:pt x="7199846" y="190639"/>
                  <a:pt x="7199846" y="190639"/>
                  <a:pt x="7207758" y="197833"/>
                </a:cubicBezTo>
                <a:cubicBezTo>
                  <a:pt x="7207758" y="197833"/>
                  <a:pt x="7207758" y="197833"/>
                  <a:pt x="7207758" y="196634"/>
                </a:cubicBezTo>
                <a:cubicBezTo>
                  <a:pt x="7207758" y="196634"/>
                  <a:pt x="7207758" y="196634"/>
                  <a:pt x="7223582" y="197833"/>
                </a:cubicBezTo>
                <a:cubicBezTo>
                  <a:pt x="7223582" y="197833"/>
                  <a:pt x="7223582" y="197833"/>
                  <a:pt x="7199846" y="209823"/>
                </a:cubicBezTo>
                <a:cubicBezTo>
                  <a:pt x="7199846" y="209823"/>
                  <a:pt x="7199846" y="209823"/>
                  <a:pt x="7231494" y="209823"/>
                </a:cubicBezTo>
                <a:cubicBezTo>
                  <a:pt x="7231494" y="209823"/>
                  <a:pt x="7231494" y="209823"/>
                  <a:pt x="7231494" y="212220"/>
                </a:cubicBezTo>
                <a:cubicBezTo>
                  <a:pt x="7231494" y="212220"/>
                  <a:pt x="7231494" y="212220"/>
                  <a:pt x="7286878" y="235001"/>
                </a:cubicBezTo>
                <a:cubicBezTo>
                  <a:pt x="7286878" y="235001"/>
                  <a:pt x="7286878" y="235001"/>
                  <a:pt x="7286878" y="238598"/>
                </a:cubicBezTo>
                <a:cubicBezTo>
                  <a:pt x="7286878" y="238598"/>
                  <a:pt x="7286878" y="238598"/>
                  <a:pt x="7302701" y="240996"/>
                </a:cubicBezTo>
                <a:cubicBezTo>
                  <a:pt x="7302701" y="240996"/>
                  <a:pt x="7302701" y="240996"/>
                  <a:pt x="7310613" y="221812"/>
                </a:cubicBezTo>
                <a:cubicBezTo>
                  <a:pt x="7310613" y="221812"/>
                  <a:pt x="7310613" y="221812"/>
                  <a:pt x="7326437" y="226608"/>
                </a:cubicBezTo>
                <a:cubicBezTo>
                  <a:pt x="7326437" y="226608"/>
                  <a:pt x="7326437" y="226608"/>
                  <a:pt x="7342261" y="220613"/>
                </a:cubicBezTo>
                <a:cubicBezTo>
                  <a:pt x="7342261" y="220613"/>
                  <a:pt x="7342261" y="220613"/>
                  <a:pt x="7365997" y="223011"/>
                </a:cubicBezTo>
                <a:cubicBezTo>
                  <a:pt x="7365997" y="223011"/>
                  <a:pt x="7365997" y="223011"/>
                  <a:pt x="7397644" y="238598"/>
                </a:cubicBezTo>
                <a:cubicBezTo>
                  <a:pt x="7397644" y="238598"/>
                  <a:pt x="7397644" y="238598"/>
                  <a:pt x="7429292" y="238598"/>
                </a:cubicBezTo>
                <a:cubicBezTo>
                  <a:pt x="7437204" y="238598"/>
                  <a:pt x="7437204" y="238598"/>
                  <a:pt x="7437204" y="238598"/>
                </a:cubicBezTo>
                <a:cubicBezTo>
                  <a:pt x="7437204" y="238598"/>
                  <a:pt x="7437204" y="239797"/>
                  <a:pt x="7445116" y="240996"/>
                </a:cubicBezTo>
                <a:cubicBezTo>
                  <a:pt x="7445116" y="240996"/>
                  <a:pt x="7445116" y="240996"/>
                  <a:pt x="7445116" y="238598"/>
                </a:cubicBezTo>
                <a:cubicBezTo>
                  <a:pt x="7413468" y="224210"/>
                  <a:pt x="7358085" y="235001"/>
                  <a:pt x="7350173" y="205027"/>
                </a:cubicBezTo>
                <a:cubicBezTo>
                  <a:pt x="7342261" y="203828"/>
                  <a:pt x="7318525" y="202629"/>
                  <a:pt x="7310613" y="201430"/>
                </a:cubicBezTo>
                <a:cubicBezTo>
                  <a:pt x="7310613" y="201430"/>
                  <a:pt x="7310613" y="201430"/>
                  <a:pt x="7294789" y="208624"/>
                </a:cubicBezTo>
                <a:cubicBezTo>
                  <a:pt x="7294789" y="208624"/>
                  <a:pt x="7294789" y="208624"/>
                  <a:pt x="7310613" y="211021"/>
                </a:cubicBezTo>
                <a:cubicBezTo>
                  <a:pt x="7310613" y="211021"/>
                  <a:pt x="7294789" y="211021"/>
                  <a:pt x="7286878" y="209823"/>
                </a:cubicBezTo>
                <a:cubicBezTo>
                  <a:pt x="7286878" y="209823"/>
                  <a:pt x="7286878" y="209823"/>
                  <a:pt x="7271054" y="206226"/>
                </a:cubicBezTo>
                <a:cubicBezTo>
                  <a:pt x="7271054" y="206226"/>
                  <a:pt x="7271054" y="206226"/>
                  <a:pt x="7271054" y="201430"/>
                </a:cubicBezTo>
                <a:cubicBezTo>
                  <a:pt x="7271054" y="201430"/>
                  <a:pt x="7271054" y="201430"/>
                  <a:pt x="7255230" y="206226"/>
                </a:cubicBezTo>
                <a:cubicBezTo>
                  <a:pt x="7255230" y="203828"/>
                  <a:pt x="7176111" y="199032"/>
                  <a:pt x="7271054" y="200231"/>
                </a:cubicBezTo>
                <a:cubicBezTo>
                  <a:pt x="7271054" y="200231"/>
                  <a:pt x="7271054" y="200231"/>
                  <a:pt x="7231494" y="185843"/>
                </a:cubicBezTo>
                <a:cubicBezTo>
                  <a:pt x="7239406" y="185843"/>
                  <a:pt x="7207758" y="181047"/>
                  <a:pt x="7247318" y="185843"/>
                </a:cubicBezTo>
                <a:cubicBezTo>
                  <a:pt x="7247318" y="185843"/>
                  <a:pt x="7247318" y="185843"/>
                  <a:pt x="7255230" y="184644"/>
                </a:cubicBezTo>
                <a:cubicBezTo>
                  <a:pt x="7255230" y="184644"/>
                  <a:pt x="7255230" y="184644"/>
                  <a:pt x="7231494" y="179848"/>
                </a:cubicBezTo>
                <a:cubicBezTo>
                  <a:pt x="7231494" y="179848"/>
                  <a:pt x="7231494" y="179848"/>
                  <a:pt x="7215670" y="181047"/>
                </a:cubicBezTo>
                <a:cubicBezTo>
                  <a:pt x="7215670" y="181047"/>
                  <a:pt x="7215670" y="181047"/>
                  <a:pt x="7191934" y="178649"/>
                </a:cubicBezTo>
                <a:cubicBezTo>
                  <a:pt x="7191934" y="178649"/>
                  <a:pt x="7191934" y="178649"/>
                  <a:pt x="7191934" y="171455"/>
                </a:cubicBezTo>
                <a:cubicBezTo>
                  <a:pt x="7191934" y="171455"/>
                  <a:pt x="7191934" y="171455"/>
                  <a:pt x="7176111" y="171455"/>
                </a:cubicBezTo>
                <a:cubicBezTo>
                  <a:pt x="7176111" y="171455"/>
                  <a:pt x="7176111" y="171455"/>
                  <a:pt x="7184023" y="169057"/>
                </a:cubicBezTo>
                <a:cubicBezTo>
                  <a:pt x="7184023" y="169057"/>
                  <a:pt x="7184023" y="169057"/>
                  <a:pt x="7168199" y="161863"/>
                </a:cubicBezTo>
                <a:cubicBezTo>
                  <a:pt x="7168199" y="161863"/>
                  <a:pt x="7168199" y="161863"/>
                  <a:pt x="7152375" y="161863"/>
                </a:cubicBezTo>
                <a:cubicBezTo>
                  <a:pt x="7152375" y="161863"/>
                  <a:pt x="7152375" y="161863"/>
                  <a:pt x="7160287" y="158266"/>
                </a:cubicBezTo>
                <a:cubicBezTo>
                  <a:pt x="7160287" y="158266"/>
                  <a:pt x="7160287" y="158266"/>
                  <a:pt x="7096991" y="139082"/>
                </a:cubicBezTo>
                <a:cubicBezTo>
                  <a:pt x="7096991" y="139082"/>
                  <a:pt x="7096991" y="139082"/>
                  <a:pt x="7104903" y="134286"/>
                </a:cubicBezTo>
                <a:cubicBezTo>
                  <a:pt x="7104903" y="134286"/>
                  <a:pt x="7104903" y="134286"/>
                  <a:pt x="7096991" y="129490"/>
                </a:cubicBezTo>
                <a:cubicBezTo>
                  <a:pt x="7096991" y="129490"/>
                  <a:pt x="7096991" y="129490"/>
                  <a:pt x="7128639" y="139082"/>
                </a:cubicBezTo>
                <a:cubicBezTo>
                  <a:pt x="7128639" y="139082"/>
                  <a:pt x="7128639" y="139082"/>
                  <a:pt x="7120727" y="125893"/>
                </a:cubicBezTo>
                <a:cubicBezTo>
                  <a:pt x="7120727" y="125893"/>
                  <a:pt x="7120727" y="125893"/>
                  <a:pt x="7081168" y="125893"/>
                </a:cubicBezTo>
                <a:cubicBezTo>
                  <a:pt x="7081168" y="125893"/>
                  <a:pt x="7081168" y="125893"/>
                  <a:pt x="7096991" y="116301"/>
                </a:cubicBezTo>
                <a:cubicBezTo>
                  <a:pt x="7081168" y="119898"/>
                  <a:pt x="7073256" y="113903"/>
                  <a:pt x="7057432" y="115102"/>
                </a:cubicBezTo>
                <a:cubicBezTo>
                  <a:pt x="7057432" y="115102"/>
                  <a:pt x="7057432" y="115102"/>
                  <a:pt x="7065344" y="122296"/>
                </a:cubicBezTo>
                <a:cubicBezTo>
                  <a:pt x="7065344" y="122296"/>
                  <a:pt x="7065344" y="122296"/>
                  <a:pt x="7041608" y="111505"/>
                </a:cubicBezTo>
                <a:cubicBezTo>
                  <a:pt x="7041608" y="111505"/>
                  <a:pt x="7041608" y="111505"/>
                  <a:pt x="7017872" y="115102"/>
                </a:cubicBezTo>
                <a:cubicBezTo>
                  <a:pt x="7017872" y="115102"/>
                  <a:pt x="7017872" y="115102"/>
                  <a:pt x="7033696" y="119898"/>
                </a:cubicBezTo>
                <a:cubicBezTo>
                  <a:pt x="7033696" y="119898"/>
                  <a:pt x="7033696" y="119898"/>
                  <a:pt x="7033696" y="127092"/>
                </a:cubicBezTo>
                <a:cubicBezTo>
                  <a:pt x="7033696" y="127092"/>
                  <a:pt x="7033696" y="127092"/>
                  <a:pt x="7002048" y="117500"/>
                </a:cubicBezTo>
                <a:cubicBezTo>
                  <a:pt x="7002048" y="117500"/>
                  <a:pt x="7002048" y="117500"/>
                  <a:pt x="6986225" y="115102"/>
                </a:cubicBezTo>
                <a:cubicBezTo>
                  <a:pt x="6986225" y="115102"/>
                  <a:pt x="6986225" y="115102"/>
                  <a:pt x="6970401" y="123495"/>
                </a:cubicBezTo>
                <a:cubicBezTo>
                  <a:pt x="6970401" y="123495"/>
                  <a:pt x="6970401" y="123495"/>
                  <a:pt x="7009960" y="137883"/>
                </a:cubicBezTo>
                <a:cubicBezTo>
                  <a:pt x="7009960" y="137883"/>
                  <a:pt x="7009960" y="137883"/>
                  <a:pt x="6930841" y="121097"/>
                </a:cubicBezTo>
                <a:cubicBezTo>
                  <a:pt x="6930841" y="121097"/>
                  <a:pt x="6930841" y="121097"/>
                  <a:pt x="6954577" y="117500"/>
                </a:cubicBezTo>
                <a:cubicBezTo>
                  <a:pt x="6954577" y="117500"/>
                  <a:pt x="6954577" y="117500"/>
                  <a:pt x="6978313" y="109107"/>
                </a:cubicBezTo>
                <a:cubicBezTo>
                  <a:pt x="6978313" y="109107"/>
                  <a:pt x="6978313" y="109107"/>
                  <a:pt x="6946665" y="103113"/>
                </a:cubicBezTo>
                <a:cubicBezTo>
                  <a:pt x="6946665" y="104312"/>
                  <a:pt x="6938753" y="103113"/>
                  <a:pt x="6938753" y="101914"/>
                </a:cubicBezTo>
                <a:cubicBezTo>
                  <a:pt x="6938753" y="101914"/>
                  <a:pt x="6938753" y="101914"/>
                  <a:pt x="6938753" y="93521"/>
                </a:cubicBezTo>
                <a:cubicBezTo>
                  <a:pt x="6938753" y="93521"/>
                  <a:pt x="6938753" y="93521"/>
                  <a:pt x="6954577" y="85128"/>
                </a:cubicBezTo>
                <a:cubicBezTo>
                  <a:pt x="6954577" y="85128"/>
                  <a:pt x="6954577" y="85128"/>
                  <a:pt x="6962489" y="82730"/>
                </a:cubicBezTo>
                <a:cubicBezTo>
                  <a:pt x="6962489" y="82730"/>
                  <a:pt x="6962489" y="82730"/>
                  <a:pt x="6938753" y="77934"/>
                </a:cubicBezTo>
                <a:cubicBezTo>
                  <a:pt x="6938753" y="77934"/>
                  <a:pt x="6938753" y="77934"/>
                  <a:pt x="6922929" y="79133"/>
                </a:cubicBezTo>
                <a:cubicBezTo>
                  <a:pt x="6922929" y="79133"/>
                  <a:pt x="6922929" y="79133"/>
                  <a:pt x="6899193" y="73138"/>
                </a:cubicBezTo>
                <a:cubicBezTo>
                  <a:pt x="6899193" y="73138"/>
                  <a:pt x="6899193" y="73138"/>
                  <a:pt x="6922929" y="68342"/>
                </a:cubicBezTo>
                <a:cubicBezTo>
                  <a:pt x="6891282" y="68342"/>
                  <a:pt x="6899193" y="65944"/>
                  <a:pt x="6907105" y="64745"/>
                </a:cubicBezTo>
                <a:cubicBezTo>
                  <a:pt x="6907105" y="64745"/>
                  <a:pt x="6915017" y="64745"/>
                  <a:pt x="6915017" y="64745"/>
                </a:cubicBezTo>
                <a:cubicBezTo>
                  <a:pt x="6915017" y="64745"/>
                  <a:pt x="6915017" y="64745"/>
                  <a:pt x="6922929" y="57551"/>
                </a:cubicBezTo>
                <a:cubicBezTo>
                  <a:pt x="6922929" y="57551"/>
                  <a:pt x="6922929" y="57551"/>
                  <a:pt x="6946665" y="58750"/>
                </a:cubicBezTo>
                <a:cubicBezTo>
                  <a:pt x="6946665" y="58750"/>
                  <a:pt x="6946665" y="58750"/>
                  <a:pt x="6954577" y="63546"/>
                </a:cubicBezTo>
                <a:cubicBezTo>
                  <a:pt x="6954577" y="63546"/>
                  <a:pt x="6954577" y="63546"/>
                  <a:pt x="6970401" y="67143"/>
                </a:cubicBezTo>
                <a:cubicBezTo>
                  <a:pt x="6970401" y="67143"/>
                  <a:pt x="6970401" y="67143"/>
                  <a:pt x="7002048" y="63546"/>
                </a:cubicBezTo>
                <a:cubicBezTo>
                  <a:pt x="7002048" y="63546"/>
                  <a:pt x="7002048" y="63546"/>
                  <a:pt x="7025784" y="65944"/>
                </a:cubicBezTo>
                <a:cubicBezTo>
                  <a:pt x="7025784" y="65944"/>
                  <a:pt x="7025784" y="65944"/>
                  <a:pt x="7049520" y="62347"/>
                </a:cubicBezTo>
                <a:cubicBezTo>
                  <a:pt x="7049520" y="62347"/>
                  <a:pt x="7049520" y="62347"/>
                  <a:pt x="7025784" y="56352"/>
                </a:cubicBezTo>
                <a:cubicBezTo>
                  <a:pt x="7025784" y="56352"/>
                  <a:pt x="7025784" y="56352"/>
                  <a:pt x="7096991" y="57551"/>
                </a:cubicBezTo>
                <a:lnTo>
                  <a:pt x="7093530" y="55977"/>
                </a:lnTo>
                <a:lnTo>
                  <a:pt x="7093530" y="55977"/>
                </a:lnTo>
                <a:cubicBezTo>
                  <a:pt x="7095508" y="54853"/>
                  <a:pt x="7098969" y="52455"/>
                  <a:pt x="7104903" y="47959"/>
                </a:cubicBezTo>
                <a:cubicBezTo>
                  <a:pt x="7104903" y="47959"/>
                  <a:pt x="7104903" y="47959"/>
                  <a:pt x="7104903" y="46760"/>
                </a:cubicBezTo>
                <a:cubicBezTo>
                  <a:pt x="7104903" y="46760"/>
                  <a:pt x="7104903" y="46760"/>
                  <a:pt x="7120727" y="49158"/>
                </a:cubicBezTo>
                <a:cubicBezTo>
                  <a:pt x="7120727" y="49158"/>
                  <a:pt x="7120727" y="49158"/>
                  <a:pt x="7128639" y="46760"/>
                </a:cubicBezTo>
                <a:cubicBezTo>
                  <a:pt x="7128639" y="46760"/>
                  <a:pt x="7128639" y="46760"/>
                  <a:pt x="7128639" y="41964"/>
                </a:cubicBezTo>
                <a:cubicBezTo>
                  <a:pt x="7160287" y="44362"/>
                  <a:pt x="7144463" y="39566"/>
                  <a:pt x="7168199" y="37168"/>
                </a:cubicBezTo>
                <a:cubicBezTo>
                  <a:pt x="7168199" y="37168"/>
                  <a:pt x="7168199" y="37168"/>
                  <a:pt x="7176111" y="41964"/>
                </a:cubicBezTo>
                <a:cubicBezTo>
                  <a:pt x="7184023" y="40765"/>
                  <a:pt x="7231494" y="40765"/>
                  <a:pt x="7191934" y="32372"/>
                </a:cubicBezTo>
                <a:cubicBezTo>
                  <a:pt x="7191934" y="32372"/>
                  <a:pt x="7191934" y="32372"/>
                  <a:pt x="7255230" y="21581"/>
                </a:cubicBezTo>
                <a:cubicBezTo>
                  <a:pt x="7255230" y="21581"/>
                  <a:pt x="7255230" y="21581"/>
                  <a:pt x="7207758" y="14387"/>
                </a:cubicBezTo>
                <a:cubicBezTo>
                  <a:pt x="7207758" y="14387"/>
                  <a:pt x="7207758" y="14387"/>
                  <a:pt x="7184023" y="13188"/>
                </a:cubicBezTo>
                <a:cubicBezTo>
                  <a:pt x="7184023" y="13188"/>
                  <a:pt x="7184023" y="13188"/>
                  <a:pt x="7176111" y="10790"/>
                </a:cubicBezTo>
                <a:cubicBezTo>
                  <a:pt x="7176111" y="10790"/>
                  <a:pt x="7176111" y="10790"/>
                  <a:pt x="7231494" y="14387"/>
                </a:cubicBezTo>
                <a:cubicBezTo>
                  <a:pt x="7231494" y="14387"/>
                  <a:pt x="7231494" y="14387"/>
                  <a:pt x="7263142" y="2398"/>
                </a:cubicBezTo>
                <a:cubicBezTo>
                  <a:pt x="7263142" y="2398"/>
                  <a:pt x="7263142" y="2398"/>
                  <a:pt x="7326437" y="3596"/>
                </a:cubicBezTo>
                <a:cubicBezTo>
                  <a:pt x="7326437" y="3596"/>
                  <a:pt x="7326437" y="3596"/>
                  <a:pt x="7326437" y="5994"/>
                </a:cubicBezTo>
                <a:cubicBezTo>
                  <a:pt x="7326437" y="5994"/>
                  <a:pt x="7326437" y="5994"/>
                  <a:pt x="7310613" y="3596"/>
                </a:cubicBezTo>
                <a:cubicBezTo>
                  <a:pt x="7310613" y="3596"/>
                  <a:pt x="7310613" y="3596"/>
                  <a:pt x="7294789" y="7193"/>
                </a:cubicBezTo>
                <a:cubicBezTo>
                  <a:pt x="7294789" y="7193"/>
                  <a:pt x="7294789" y="7193"/>
                  <a:pt x="7294789" y="15586"/>
                </a:cubicBezTo>
                <a:cubicBezTo>
                  <a:pt x="7294789" y="15586"/>
                  <a:pt x="7294789" y="15586"/>
                  <a:pt x="7326437" y="17984"/>
                </a:cubicBezTo>
                <a:cubicBezTo>
                  <a:pt x="7326437" y="17984"/>
                  <a:pt x="7326437" y="17984"/>
                  <a:pt x="7397644" y="2398"/>
                </a:cubicBezTo>
                <a:cubicBezTo>
                  <a:pt x="7397644" y="2398"/>
                  <a:pt x="7397644" y="2398"/>
                  <a:pt x="7484675" y="2398"/>
                </a:cubicBezTo>
                <a:cubicBezTo>
                  <a:pt x="7484675" y="2398"/>
                  <a:pt x="7484675" y="2398"/>
                  <a:pt x="7492587" y="4795"/>
                </a:cubicBezTo>
                <a:cubicBezTo>
                  <a:pt x="7492587" y="4795"/>
                  <a:pt x="7492587" y="4795"/>
                  <a:pt x="7468852" y="5994"/>
                </a:cubicBezTo>
                <a:cubicBezTo>
                  <a:pt x="7468852" y="5994"/>
                  <a:pt x="7468852" y="5994"/>
                  <a:pt x="7468852" y="10790"/>
                </a:cubicBezTo>
                <a:cubicBezTo>
                  <a:pt x="7468852" y="10790"/>
                  <a:pt x="7468852" y="10790"/>
                  <a:pt x="7492587" y="10790"/>
                </a:cubicBezTo>
                <a:cubicBezTo>
                  <a:pt x="7492587" y="10790"/>
                  <a:pt x="7492587" y="10790"/>
                  <a:pt x="7508411" y="10790"/>
                </a:cubicBezTo>
                <a:cubicBezTo>
                  <a:pt x="7508411" y="10790"/>
                  <a:pt x="7508411" y="10790"/>
                  <a:pt x="7500499" y="15586"/>
                </a:cubicBezTo>
                <a:cubicBezTo>
                  <a:pt x="7500499" y="15586"/>
                  <a:pt x="7500499" y="15586"/>
                  <a:pt x="7453028" y="13188"/>
                </a:cubicBezTo>
                <a:cubicBezTo>
                  <a:pt x="7453028" y="13188"/>
                  <a:pt x="7453028" y="13188"/>
                  <a:pt x="7389732" y="17984"/>
                </a:cubicBezTo>
                <a:cubicBezTo>
                  <a:pt x="7389732" y="17984"/>
                  <a:pt x="7389732" y="17984"/>
                  <a:pt x="7326437" y="19183"/>
                </a:cubicBezTo>
                <a:cubicBezTo>
                  <a:pt x="7326437" y="19183"/>
                  <a:pt x="7326437" y="19183"/>
                  <a:pt x="7318525" y="20382"/>
                </a:cubicBezTo>
                <a:cubicBezTo>
                  <a:pt x="7318525" y="20382"/>
                  <a:pt x="7318525" y="20382"/>
                  <a:pt x="7381821" y="31173"/>
                </a:cubicBezTo>
                <a:cubicBezTo>
                  <a:pt x="7389732" y="31173"/>
                  <a:pt x="7389732" y="26377"/>
                  <a:pt x="7405556" y="29974"/>
                </a:cubicBezTo>
                <a:cubicBezTo>
                  <a:pt x="7405556" y="29974"/>
                  <a:pt x="7405556" y="29974"/>
                  <a:pt x="7437204" y="45561"/>
                </a:cubicBezTo>
                <a:cubicBezTo>
                  <a:pt x="7437204" y="45561"/>
                  <a:pt x="7437204" y="45561"/>
                  <a:pt x="7453028" y="49158"/>
                </a:cubicBezTo>
                <a:cubicBezTo>
                  <a:pt x="7453028" y="49158"/>
                  <a:pt x="7453028" y="49158"/>
                  <a:pt x="7468852" y="49158"/>
                </a:cubicBezTo>
                <a:cubicBezTo>
                  <a:pt x="7468852" y="49158"/>
                  <a:pt x="7468852" y="49158"/>
                  <a:pt x="7508411" y="56352"/>
                </a:cubicBezTo>
                <a:cubicBezTo>
                  <a:pt x="7508411" y="56352"/>
                  <a:pt x="7508411" y="56352"/>
                  <a:pt x="7484675" y="62347"/>
                </a:cubicBezTo>
                <a:cubicBezTo>
                  <a:pt x="7484675" y="62347"/>
                  <a:pt x="7484675" y="62347"/>
                  <a:pt x="7476764" y="63546"/>
                </a:cubicBezTo>
                <a:cubicBezTo>
                  <a:pt x="7476764" y="63546"/>
                  <a:pt x="7476764" y="63546"/>
                  <a:pt x="7508411" y="63546"/>
                </a:cubicBezTo>
                <a:cubicBezTo>
                  <a:pt x="7508411" y="63546"/>
                  <a:pt x="7508411" y="63546"/>
                  <a:pt x="7532147" y="74337"/>
                </a:cubicBezTo>
                <a:cubicBezTo>
                  <a:pt x="7532147" y="74337"/>
                  <a:pt x="7532147" y="74337"/>
                  <a:pt x="7547971" y="71939"/>
                </a:cubicBezTo>
                <a:cubicBezTo>
                  <a:pt x="7547971" y="80332"/>
                  <a:pt x="7603354" y="63546"/>
                  <a:pt x="7547971" y="81531"/>
                </a:cubicBezTo>
                <a:cubicBezTo>
                  <a:pt x="7547971" y="81531"/>
                  <a:pt x="7547971" y="81531"/>
                  <a:pt x="7516323" y="86327"/>
                </a:cubicBezTo>
                <a:cubicBezTo>
                  <a:pt x="7516323" y="86327"/>
                  <a:pt x="7516323" y="86327"/>
                  <a:pt x="7524235" y="87526"/>
                </a:cubicBezTo>
                <a:cubicBezTo>
                  <a:pt x="7524235" y="87526"/>
                  <a:pt x="7524235" y="87526"/>
                  <a:pt x="7492587" y="94720"/>
                </a:cubicBezTo>
                <a:cubicBezTo>
                  <a:pt x="7492587" y="94720"/>
                  <a:pt x="7492587" y="94720"/>
                  <a:pt x="7516323" y="95919"/>
                </a:cubicBezTo>
                <a:cubicBezTo>
                  <a:pt x="7516323" y="95919"/>
                  <a:pt x="7516323" y="95919"/>
                  <a:pt x="7540059" y="92322"/>
                </a:cubicBezTo>
                <a:cubicBezTo>
                  <a:pt x="7540059" y="92322"/>
                  <a:pt x="7540059" y="92322"/>
                  <a:pt x="7563795" y="97118"/>
                </a:cubicBezTo>
                <a:cubicBezTo>
                  <a:pt x="7563795" y="97118"/>
                  <a:pt x="7563795" y="97118"/>
                  <a:pt x="7524235" y="100715"/>
                </a:cubicBezTo>
                <a:cubicBezTo>
                  <a:pt x="7524235" y="100715"/>
                  <a:pt x="7524235" y="100715"/>
                  <a:pt x="7532147" y="103113"/>
                </a:cubicBezTo>
                <a:cubicBezTo>
                  <a:pt x="7532147" y="103113"/>
                  <a:pt x="7532147" y="103113"/>
                  <a:pt x="7508411" y="109107"/>
                </a:cubicBezTo>
                <a:cubicBezTo>
                  <a:pt x="7532147" y="110306"/>
                  <a:pt x="7492587" y="112704"/>
                  <a:pt x="7540059" y="113903"/>
                </a:cubicBezTo>
                <a:cubicBezTo>
                  <a:pt x="7540059" y="113903"/>
                  <a:pt x="7540059" y="113903"/>
                  <a:pt x="7555883" y="106709"/>
                </a:cubicBezTo>
                <a:cubicBezTo>
                  <a:pt x="7555883" y="106709"/>
                  <a:pt x="7555883" y="106709"/>
                  <a:pt x="7603354" y="97118"/>
                </a:cubicBezTo>
                <a:lnTo>
                  <a:pt x="7603354" y="95919"/>
                </a:lnTo>
                <a:lnTo>
                  <a:pt x="7603354" y="94720"/>
                </a:lnTo>
                <a:cubicBezTo>
                  <a:pt x="7603354" y="94720"/>
                  <a:pt x="7603354" y="94720"/>
                  <a:pt x="7619178" y="95919"/>
                </a:cubicBezTo>
                <a:cubicBezTo>
                  <a:pt x="7619178" y="95919"/>
                  <a:pt x="7619178" y="95919"/>
                  <a:pt x="7603354" y="105511"/>
                </a:cubicBezTo>
                <a:cubicBezTo>
                  <a:pt x="7603354" y="105511"/>
                  <a:pt x="7603354" y="105511"/>
                  <a:pt x="7587530" y="116301"/>
                </a:cubicBezTo>
                <a:cubicBezTo>
                  <a:pt x="7587530" y="116301"/>
                  <a:pt x="7587530" y="116301"/>
                  <a:pt x="7587530" y="117500"/>
                </a:cubicBezTo>
                <a:cubicBezTo>
                  <a:pt x="7587530" y="117500"/>
                  <a:pt x="7587530" y="117500"/>
                  <a:pt x="7619178" y="117500"/>
                </a:cubicBezTo>
                <a:cubicBezTo>
                  <a:pt x="7619178" y="117500"/>
                  <a:pt x="7619178" y="117500"/>
                  <a:pt x="7603354" y="119898"/>
                </a:cubicBezTo>
                <a:cubicBezTo>
                  <a:pt x="7603354" y="119898"/>
                  <a:pt x="7603354" y="119898"/>
                  <a:pt x="7619178" y="124694"/>
                </a:cubicBezTo>
                <a:cubicBezTo>
                  <a:pt x="7619178" y="124694"/>
                  <a:pt x="7619178" y="124694"/>
                  <a:pt x="7658738" y="123495"/>
                </a:cubicBezTo>
                <a:cubicBezTo>
                  <a:pt x="7658738" y="123495"/>
                  <a:pt x="7658738" y="123495"/>
                  <a:pt x="7666650" y="124694"/>
                </a:cubicBezTo>
                <a:cubicBezTo>
                  <a:pt x="7666650" y="124694"/>
                  <a:pt x="7666650" y="124694"/>
                  <a:pt x="7690385" y="118699"/>
                </a:cubicBezTo>
                <a:cubicBezTo>
                  <a:pt x="7690385" y="118699"/>
                  <a:pt x="7690385" y="118699"/>
                  <a:pt x="7658738" y="117500"/>
                </a:cubicBezTo>
                <a:cubicBezTo>
                  <a:pt x="7658738" y="117500"/>
                  <a:pt x="7658738" y="117500"/>
                  <a:pt x="7666650" y="109107"/>
                </a:cubicBezTo>
                <a:cubicBezTo>
                  <a:pt x="7666650" y="109107"/>
                  <a:pt x="7666650" y="109107"/>
                  <a:pt x="7706209" y="111505"/>
                </a:cubicBezTo>
                <a:cubicBezTo>
                  <a:pt x="7706209" y="117500"/>
                  <a:pt x="7737857" y="125893"/>
                  <a:pt x="7706209" y="129490"/>
                </a:cubicBezTo>
                <a:cubicBezTo>
                  <a:pt x="7706209" y="129490"/>
                  <a:pt x="7706209" y="129490"/>
                  <a:pt x="7698297" y="127092"/>
                </a:cubicBezTo>
                <a:cubicBezTo>
                  <a:pt x="7698297" y="127092"/>
                  <a:pt x="7698297" y="127092"/>
                  <a:pt x="7690385" y="129490"/>
                </a:cubicBezTo>
                <a:cubicBezTo>
                  <a:pt x="7690385" y="129490"/>
                  <a:pt x="7690385" y="129490"/>
                  <a:pt x="7690385" y="131888"/>
                </a:cubicBezTo>
                <a:cubicBezTo>
                  <a:pt x="7690385" y="131888"/>
                  <a:pt x="7690385" y="131888"/>
                  <a:pt x="7666650" y="127092"/>
                </a:cubicBezTo>
                <a:cubicBezTo>
                  <a:pt x="7666650" y="127092"/>
                  <a:pt x="7666650" y="127092"/>
                  <a:pt x="7674562" y="135485"/>
                </a:cubicBezTo>
                <a:cubicBezTo>
                  <a:pt x="7674562" y="135485"/>
                  <a:pt x="7674562" y="135485"/>
                  <a:pt x="7706209" y="137883"/>
                </a:cubicBezTo>
                <a:cubicBezTo>
                  <a:pt x="7706209" y="137883"/>
                  <a:pt x="7706209" y="137883"/>
                  <a:pt x="7722033" y="155868"/>
                </a:cubicBezTo>
                <a:cubicBezTo>
                  <a:pt x="7722033" y="155868"/>
                  <a:pt x="7722033" y="155868"/>
                  <a:pt x="7745769" y="163062"/>
                </a:cubicBezTo>
                <a:cubicBezTo>
                  <a:pt x="7745769" y="163062"/>
                  <a:pt x="7745769" y="163062"/>
                  <a:pt x="7769505" y="173853"/>
                </a:cubicBezTo>
                <a:cubicBezTo>
                  <a:pt x="7769505" y="173853"/>
                  <a:pt x="7769505" y="173853"/>
                  <a:pt x="7769505" y="178649"/>
                </a:cubicBezTo>
                <a:cubicBezTo>
                  <a:pt x="7769505" y="179848"/>
                  <a:pt x="7777417" y="181047"/>
                  <a:pt x="7777417" y="185843"/>
                </a:cubicBezTo>
                <a:cubicBezTo>
                  <a:pt x="7777417" y="185843"/>
                  <a:pt x="7777417" y="185843"/>
                  <a:pt x="7761593" y="183445"/>
                </a:cubicBezTo>
                <a:cubicBezTo>
                  <a:pt x="7761593" y="183445"/>
                  <a:pt x="7761593" y="183445"/>
                  <a:pt x="7745769" y="191838"/>
                </a:cubicBezTo>
                <a:cubicBezTo>
                  <a:pt x="7745769" y="191838"/>
                  <a:pt x="7737857" y="193037"/>
                  <a:pt x="7745769" y="193037"/>
                </a:cubicBezTo>
                <a:cubicBezTo>
                  <a:pt x="7737857" y="191838"/>
                  <a:pt x="7729945" y="191838"/>
                  <a:pt x="7722033" y="191838"/>
                </a:cubicBezTo>
                <a:cubicBezTo>
                  <a:pt x="7722033" y="191838"/>
                  <a:pt x="7722033" y="191838"/>
                  <a:pt x="7745769" y="202629"/>
                </a:cubicBezTo>
                <a:cubicBezTo>
                  <a:pt x="7737857" y="203828"/>
                  <a:pt x="7745769" y="209823"/>
                  <a:pt x="7777417" y="202629"/>
                </a:cubicBezTo>
                <a:cubicBezTo>
                  <a:pt x="7777417" y="202629"/>
                  <a:pt x="7777417" y="202629"/>
                  <a:pt x="7777417" y="191838"/>
                </a:cubicBezTo>
                <a:cubicBezTo>
                  <a:pt x="7777417" y="191838"/>
                  <a:pt x="7777417" y="191838"/>
                  <a:pt x="7840712" y="181047"/>
                </a:cubicBezTo>
                <a:cubicBezTo>
                  <a:pt x="7840712" y="181047"/>
                  <a:pt x="7840712" y="181047"/>
                  <a:pt x="7840712" y="178649"/>
                </a:cubicBezTo>
                <a:cubicBezTo>
                  <a:pt x="7840712" y="178649"/>
                  <a:pt x="7840712" y="178649"/>
                  <a:pt x="7793240" y="175052"/>
                </a:cubicBezTo>
                <a:cubicBezTo>
                  <a:pt x="7793240" y="175052"/>
                  <a:pt x="7793240" y="175052"/>
                  <a:pt x="7816976" y="166659"/>
                </a:cubicBezTo>
                <a:cubicBezTo>
                  <a:pt x="7816976" y="166659"/>
                  <a:pt x="7816976" y="166659"/>
                  <a:pt x="7793240" y="160664"/>
                </a:cubicBezTo>
                <a:cubicBezTo>
                  <a:pt x="7793240" y="160664"/>
                  <a:pt x="7793240" y="160664"/>
                  <a:pt x="7793240" y="159465"/>
                </a:cubicBezTo>
                <a:cubicBezTo>
                  <a:pt x="7801152" y="159465"/>
                  <a:pt x="7809064" y="158266"/>
                  <a:pt x="7801152" y="149873"/>
                </a:cubicBezTo>
                <a:cubicBezTo>
                  <a:pt x="7801152" y="149873"/>
                  <a:pt x="7801152" y="149873"/>
                  <a:pt x="7761593" y="149873"/>
                </a:cubicBezTo>
                <a:cubicBezTo>
                  <a:pt x="7761593" y="149873"/>
                  <a:pt x="7761593" y="149873"/>
                  <a:pt x="7777417" y="145077"/>
                </a:cubicBezTo>
                <a:cubicBezTo>
                  <a:pt x="7777417" y="145077"/>
                  <a:pt x="7777417" y="145077"/>
                  <a:pt x="7761593" y="142679"/>
                </a:cubicBezTo>
                <a:cubicBezTo>
                  <a:pt x="7761593" y="142679"/>
                  <a:pt x="7761593" y="142679"/>
                  <a:pt x="7722033" y="141480"/>
                </a:cubicBezTo>
                <a:cubicBezTo>
                  <a:pt x="7722033" y="141480"/>
                  <a:pt x="7722033" y="141480"/>
                  <a:pt x="7722033" y="135485"/>
                </a:cubicBezTo>
                <a:cubicBezTo>
                  <a:pt x="7722033" y="135485"/>
                  <a:pt x="7722033" y="135485"/>
                  <a:pt x="7745769" y="139082"/>
                </a:cubicBezTo>
                <a:cubicBezTo>
                  <a:pt x="7761593" y="136684"/>
                  <a:pt x="7777417" y="151072"/>
                  <a:pt x="7753681" y="134286"/>
                </a:cubicBezTo>
                <a:cubicBezTo>
                  <a:pt x="7753681" y="134286"/>
                  <a:pt x="7753681" y="134286"/>
                  <a:pt x="7785328" y="140281"/>
                </a:cubicBezTo>
                <a:cubicBezTo>
                  <a:pt x="7785328" y="140281"/>
                  <a:pt x="7785328" y="140281"/>
                  <a:pt x="7793240" y="139082"/>
                </a:cubicBezTo>
                <a:cubicBezTo>
                  <a:pt x="7793240" y="139082"/>
                  <a:pt x="7793240" y="139082"/>
                  <a:pt x="7824888" y="148674"/>
                </a:cubicBezTo>
                <a:cubicBezTo>
                  <a:pt x="7824888" y="148674"/>
                  <a:pt x="7824888" y="148674"/>
                  <a:pt x="7856536" y="157067"/>
                </a:cubicBezTo>
                <a:cubicBezTo>
                  <a:pt x="7856536" y="157067"/>
                  <a:pt x="7856536" y="158266"/>
                  <a:pt x="7856536" y="158266"/>
                </a:cubicBezTo>
                <a:cubicBezTo>
                  <a:pt x="7872359" y="161863"/>
                  <a:pt x="7888183" y="166659"/>
                  <a:pt x="7911919" y="173853"/>
                </a:cubicBezTo>
                <a:cubicBezTo>
                  <a:pt x="7911919" y="173853"/>
                  <a:pt x="7911919" y="173853"/>
                  <a:pt x="7919831" y="179848"/>
                </a:cubicBezTo>
                <a:cubicBezTo>
                  <a:pt x="7919831" y="179848"/>
                  <a:pt x="7919831" y="181047"/>
                  <a:pt x="7919831" y="184644"/>
                </a:cubicBezTo>
                <a:cubicBezTo>
                  <a:pt x="7919831" y="184644"/>
                  <a:pt x="7919831" y="184644"/>
                  <a:pt x="7951479" y="184644"/>
                </a:cubicBezTo>
                <a:cubicBezTo>
                  <a:pt x="7943567" y="187042"/>
                  <a:pt x="8014774" y="184644"/>
                  <a:pt x="7967302" y="193037"/>
                </a:cubicBezTo>
                <a:cubicBezTo>
                  <a:pt x="7967302" y="193037"/>
                  <a:pt x="7967302" y="193037"/>
                  <a:pt x="7991038" y="200231"/>
                </a:cubicBezTo>
                <a:cubicBezTo>
                  <a:pt x="7991038" y="200231"/>
                  <a:pt x="7991038" y="200231"/>
                  <a:pt x="8038510" y="203828"/>
                </a:cubicBezTo>
                <a:cubicBezTo>
                  <a:pt x="8038510" y="203828"/>
                  <a:pt x="8038510" y="203828"/>
                  <a:pt x="8014774" y="207425"/>
                </a:cubicBezTo>
                <a:cubicBezTo>
                  <a:pt x="8030598" y="211021"/>
                  <a:pt x="8070157" y="220613"/>
                  <a:pt x="8022686" y="223011"/>
                </a:cubicBezTo>
                <a:cubicBezTo>
                  <a:pt x="8030598" y="224210"/>
                  <a:pt x="8038510" y="225409"/>
                  <a:pt x="8046422" y="227807"/>
                </a:cubicBezTo>
                <a:cubicBezTo>
                  <a:pt x="8046422" y="227807"/>
                  <a:pt x="8046422" y="227807"/>
                  <a:pt x="8030598" y="229006"/>
                </a:cubicBezTo>
                <a:cubicBezTo>
                  <a:pt x="8030598" y="229006"/>
                  <a:pt x="8030598" y="229006"/>
                  <a:pt x="8054334" y="237399"/>
                </a:cubicBezTo>
                <a:cubicBezTo>
                  <a:pt x="8054334" y="237399"/>
                  <a:pt x="8054334" y="237399"/>
                  <a:pt x="8062245" y="229006"/>
                </a:cubicBezTo>
                <a:cubicBezTo>
                  <a:pt x="8062245" y="229006"/>
                  <a:pt x="8062245" y="229006"/>
                  <a:pt x="8046422" y="219414"/>
                </a:cubicBezTo>
                <a:cubicBezTo>
                  <a:pt x="8046422" y="219414"/>
                  <a:pt x="8046422" y="219414"/>
                  <a:pt x="8070157" y="224210"/>
                </a:cubicBezTo>
                <a:cubicBezTo>
                  <a:pt x="8070157" y="224210"/>
                  <a:pt x="8070157" y="224210"/>
                  <a:pt x="8085981" y="223011"/>
                </a:cubicBezTo>
                <a:cubicBezTo>
                  <a:pt x="8085981" y="223011"/>
                  <a:pt x="8085981" y="223011"/>
                  <a:pt x="8125541" y="229006"/>
                </a:cubicBezTo>
                <a:cubicBezTo>
                  <a:pt x="8125541" y="229006"/>
                  <a:pt x="8125541" y="229006"/>
                  <a:pt x="8117629" y="229006"/>
                </a:cubicBezTo>
                <a:cubicBezTo>
                  <a:pt x="8117629" y="229006"/>
                  <a:pt x="8117629" y="229006"/>
                  <a:pt x="8125541" y="231404"/>
                </a:cubicBezTo>
                <a:cubicBezTo>
                  <a:pt x="8117629" y="229006"/>
                  <a:pt x="8109717" y="229006"/>
                  <a:pt x="8117629" y="239797"/>
                </a:cubicBezTo>
                <a:cubicBezTo>
                  <a:pt x="8117629" y="239797"/>
                  <a:pt x="8117629" y="239797"/>
                  <a:pt x="8157189" y="238598"/>
                </a:cubicBezTo>
                <a:cubicBezTo>
                  <a:pt x="8157189" y="238598"/>
                  <a:pt x="8157189" y="238598"/>
                  <a:pt x="8180924" y="248190"/>
                </a:cubicBezTo>
                <a:cubicBezTo>
                  <a:pt x="8188836" y="251787"/>
                  <a:pt x="8133453" y="236200"/>
                  <a:pt x="8196748" y="255384"/>
                </a:cubicBezTo>
                <a:cubicBezTo>
                  <a:pt x="8196748" y="255384"/>
                  <a:pt x="8196748" y="255384"/>
                  <a:pt x="8196748" y="258981"/>
                </a:cubicBezTo>
                <a:cubicBezTo>
                  <a:pt x="8196748" y="258981"/>
                  <a:pt x="8196748" y="258981"/>
                  <a:pt x="8260043" y="266175"/>
                </a:cubicBezTo>
                <a:cubicBezTo>
                  <a:pt x="8260043" y="266175"/>
                  <a:pt x="8260043" y="266175"/>
                  <a:pt x="8267955" y="266175"/>
                </a:cubicBezTo>
                <a:cubicBezTo>
                  <a:pt x="8267955" y="266175"/>
                  <a:pt x="8267955" y="266175"/>
                  <a:pt x="8267955" y="262578"/>
                </a:cubicBezTo>
                <a:cubicBezTo>
                  <a:pt x="8275867" y="262578"/>
                  <a:pt x="8275867" y="263777"/>
                  <a:pt x="8283779" y="264976"/>
                </a:cubicBezTo>
                <a:cubicBezTo>
                  <a:pt x="8283779" y="264976"/>
                  <a:pt x="8283779" y="264976"/>
                  <a:pt x="8267955" y="255384"/>
                </a:cubicBezTo>
                <a:cubicBezTo>
                  <a:pt x="8267955" y="255384"/>
                  <a:pt x="8267955" y="255384"/>
                  <a:pt x="8244220" y="251787"/>
                </a:cubicBezTo>
                <a:cubicBezTo>
                  <a:pt x="8244220" y="251787"/>
                  <a:pt x="8244220" y="251787"/>
                  <a:pt x="8252132" y="248190"/>
                </a:cubicBezTo>
                <a:cubicBezTo>
                  <a:pt x="8252132" y="248190"/>
                  <a:pt x="8252132" y="248190"/>
                  <a:pt x="8260043" y="246991"/>
                </a:cubicBezTo>
                <a:cubicBezTo>
                  <a:pt x="8260043" y="246991"/>
                  <a:pt x="8260043" y="246991"/>
                  <a:pt x="8299603" y="256583"/>
                </a:cubicBezTo>
                <a:cubicBezTo>
                  <a:pt x="8299603" y="256583"/>
                  <a:pt x="8299603" y="256583"/>
                  <a:pt x="8299603" y="267374"/>
                </a:cubicBezTo>
                <a:cubicBezTo>
                  <a:pt x="8299603" y="267374"/>
                  <a:pt x="8299603" y="267374"/>
                  <a:pt x="8339162" y="273369"/>
                </a:cubicBezTo>
                <a:cubicBezTo>
                  <a:pt x="8339162" y="273369"/>
                  <a:pt x="8339162" y="273369"/>
                  <a:pt x="8354986" y="281762"/>
                </a:cubicBezTo>
                <a:cubicBezTo>
                  <a:pt x="8354986" y="281762"/>
                  <a:pt x="8354986" y="281762"/>
                  <a:pt x="8362898" y="282961"/>
                </a:cubicBezTo>
                <a:cubicBezTo>
                  <a:pt x="8362898" y="282961"/>
                  <a:pt x="8362898" y="282961"/>
                  <a:pt x="8370810" y="278165"/>
                </a:cubicBezTo>
                <a:cubicBezTo>
                  <a:pt x="8370810" y="278165"/>
                  <a:pt x="8370810" y="278165"/>
                  <a:pt x="8434106" y="290155"/>
                </a:cubicBezTo>
                <a:cubicBezTo>
                  <a:pt x="8434106" y="290155"/>
                  <a:pt x="8434106" y="290155"/>
                  <a:pt x="8426194" y="292553"/>
                </a:cubicBezTo>
                <a:cubicBezTo>
                  <a:pt x="8418282" y="291354"/>
                  <a:pt x="8410370" y="290155"/>
                  <a:pt x="8426194" y="296150"/>
                </a:cubicBezTo>
                <a:cubicBezTo>
                  <a:pt x="8426194" y="294951"/>
                  <a:pt x="8426194" y="294951"/>
                  <a:pt x="8426194" y="293752"/>
                </a:cubicBezTo>
                <a:cubicBezTo>
                  <a:pt x="8426194" y="293752"/>
                  <a:pt x="8426194" y="293752"/>
                  <a:pt x="8442018" y="294951"/>
                </a:cubicBezTo>
                <a:cubicBezTo>
                  <a:pt x="8434106" y="293752"/>
                  <a:pt x="8434106" y="293752"/>
                  <a:pt x="8426194" y="293752"/>
                </a:cubicBezTo>
                <a:cubicBezTo>
                  <a:pt x="8434106" y="291354"/>
                  <a:pt x="8442018" y="288956"/>
                  <a:pt x="8457841" y="286558"/>
                </a:cubicBezTo>
                <a:cubicBezTo>
                  <a:pt x="8449930" y="285359"/>
                  <a:pt x="8434106" y="278165"/>
                  <a:pt x="8418282" y="272170"/>
                </a:cubicBezTo>
                <a:cubicBezTo>
                  <a:pt x="8418282" y="272170"/>
                  <a:pt x="8426194" y="270971"/>
                  <a:pt x="8434106" y="270971"/>
                </a:cubicBezTo>
                <a:cubicBezTo>
                  <a:pt x="8434106" y="270971"/>
                  <a:pt x="8434106" y="270971"/>
                  <a:pt x="8402458" y="267374"/>
                </a:cubicBezTo>
                <a:cubicBezTo>
                  <a:pt x="8402458" y="267374"/>
                  <a:pt x="8402458" y="267374"/>
                  <a:pt x="8370810" y="256583"/>
                </a:cubicBezTo>
                <a:cubicBezTo>
                  <a:pt x="8370810" y="256583"/>
                  <a:pt x="8370810" y="256583"/>
                  <a:pt x="8354986" y="252986"/>
                </a:cubicBezTo>
                <a:cubicBezTo>
                  <a:pt x="8354986" y="252986"/>
                  <a:pt x="8354986" y="252986"/>
                  <a:pt x="8370810" y="252986"/>
                </a:cubicBezTo>
                <a:cubicBezTo>
                  <a:pt x="8370810" y="252986"/>
                  <a:pt x="8370810" y="252986"/>
                  <a:pt x="8394546" y="246991"/>
                </a:cubicBezTo>
                <a:cubicBezTo>
                  <a:pt x="8394546" y="246991"/>
                  <a:pt x="8394546" y="246991"/>
                  <a:pt x="8426194" y="246991"/>
                </a:cubicBezTo>
                <a:cubicBezTo>
                  <a:pt x="8426194" y="246991"/>
                  <a:pt x="8426194" y="246991"/>
                  <a:pt x="8465753" y="233802"/>
                </a:cubicBezTo>
                <a:cubicBezTo>
                  <a:pt x="8465753" y="233802"/>
                  <a:pt x="8465753" y="233802"/>
                  <a:pt x="8465753" y="230205"/>
                </a:cubicBezTo>
                <a:cubicBezTo>
                  <a:pt x="8465753" y="230205"/>
                  <a:pt x="8465753" y="230205"/>
                  <a:pt x="8434106" y="232603"/>
                </a:cubicBezTo>
                <a:cubicBezTo>
                  <a:pt x="8434106" y="232603"/>
                  <a:pt x="8434106" y="232603"/>
                  <a:pt x="8442018" y="224210"/>
                </a:cubicBezTo>
                <a:cubicBezTo>
                  <a:pt x="8442018" y="224210"/>
                  <a:pt x="8442018" y="224210"/>
                  <a:pt x="8481577" y="227807"/>
                </a:cubicBezTo>
                <a:cubicBezTo>
                  <a:pt x="8505313" y="226608"/>
                  <a:pt x="8354986" y="215817"/>
                  <a:pt x="8529048" y="229006"/>
                </a:cubicBezTo>
                <a:cubicBezTo>
                  <a:pt x="8529048" y="229006"/>
                  <a:pt x="8529048" y="229006"/>
                  <a:pt x="8521137" y="220613"/>
                </a:cubicBezTo>
                <a:cubicBezTo>
                  <a:pt x="8521137" y="220613"/>
                  <a:pt x="8521137" y="220613"/>
                  <a:pt x="8497401" y="223011"/>
                </a:cubicBezTo>
                <a:cubicBezTo>
                  <a:pt x="8497401" y="223011"/>
                  <a:pt x="8497401" y="223011"/>
                  <a:pt x="8434106" y="219414"/>
                </a:cubicBezTo>
                <a:cubicBezTo>
                  <a:pt x="8434106" y="219414"/>
                  <a:pt x="8434106" y="219414"/>
                  <a:pt x="8449930" y="208624"/>
                </a:cubicBezTo>
                <a:cubicBezTo>
                  <a:pt x="8449930" y="208624"/>
                  <a:pt x="8449930" y="208624"/>
                  <a:pt x="8473665" y="211021"/>
                </a:cubicBezTo>
                <a:cubicBezTo>
                  <a:pt x="8473665" y="211021"/>
                  <a:pt x="8473665" y="211021"/>
                  <a:pt x="8497401" y="218215"/>
                </a:cubicBezTo>
                <a:cubicBezTo>
                  <a:pt x="8497401" y="218215"/>
                  <a:pt x="8497401" y="218215"/>
                  <a:pt x="8513225" y="220613"/>
                </a:cubicBezTo>
                <a:cubicBezTo>
                  <a:pt x="8513225" y="220613"/>
                  <a:pt x="8513225" y="220613"/>
                  <a:pt x="8536960" y="218215"/>
                </a:cubicBezTo>
                <a:cubicBezTo>
                  <a:pt x="8505313" y="215817"/>
                  <a:pt x="8513225" y="211021"/>
                  <a:pt x="8513225" y="208624"/>
                </a:cubicBezTo>
                <a:cubicBezTo>
                  <a:pt x="8513225" y="208624"/>
                  <a:pt x="8513225" y="208624"/>
                  <a:pt x="8536960" y="217016"/>
                </a:cubicBezTo>
                <a:cubicBezTo>
                  <a:pt x="8536960" y="217016"/>
                  <a:pt x="8536960" y="217016"/>
                  <a:pt x="8552784" y="212220"/>
                </a:cubicBezTo>
                <a:cubicBezTo>
                  <a:pt x="8552784" y="212220"/>
                  <a:pt x="8552784" y="212220"/>
                  <a:pt x="8576520" y="220613"/>
                </a:cubicBezTo>
                <a:cubicBezTo>
                  <a:pt x="8576520" y="220613"/>
                  <a:pt x="8576520" y="220613"/>
                  <a:pt x="8592344" y="223011"/>
                </a:cubicBezTo>
                <a:cubicBezTo>
                  <a:pt x="8592344" y="223011"/>
                  <a:pt x="8592344" y="223011"/>
                  <a:pt x="8600256" y="213419"/>
                </a:cubicBezTo>
                <a:cubicBezTo>
                  <a:pt x="8600256" y="213419"/>
                  <a:pt x="8600256" y="213419"/>
                  <a:pt x="8631904" y="223011"/>
                </a:cubicBezTo>
                <a:cubicBezTo>
                  <a:pt x="8631904" y="223011"/>
                  <a:pt x="8631904" y="223011"/>
                  <a:pt x="8663551" y="232603"/>
                </a:cubicBezTo>
                <a:cubicBezTo>
                  <a:pt x="8663551" y="232603"/>
                  <a:pt x="8663551" y="232603"/>
                  <a:pt x="8655639" y="236200"/>
                </a:cubicBezTo>
                <a:cubicBezTo>
                  <a:pt x="8655639" y="236200"/>
                  <a:pt x="8655639" y="236200"/>
                  <a:pt x="8671463" y="237399"/>
                </a:cubicBezTo>
                <a:cubicBezTo>
                  <a:pt x="8671463" y="238598"/>
                  <a:pt x="8679375" y="238598"/>
                  <a:pt x="8711023" y="238598"/>
                </a:cubicBezTo>
                <a:cubicBezTo>
                  <a:pt x="8711023" y="238598"/>
                  <a:pt x="8711023" y="238598"/>
                  <a:pt x="8750582" y="252986"/>
                </a:cubicBezTo>
                <a:cubicBezTo>
                  <a:pt x="8750582" y="252986"/>
                  <a:pt x="8750582" y="252986"/>
                  <a:pt x="8726846" y="261379"/>
                </a:cubicBezTo>
                <a:cubicBezTo>
                  <a:pt x="8726846" y="261379"/>
                  <a:pt x="8726846" y="261379"/>
                  <a:pt x="8726846" y="270971"/>
                </a:cubicBezTo>
                <a:cubicBezTo>
                  <a:pt x="8726846" y="270971"/>
                  <a:pt x="8726846" y="270971"/>
                  <a:pt x="8750582" y="272170"/>
                </a:cubicBezTo>
                <a:cubicBezTo>
                  <a:pt x="8750582" y="272170"/>
                  <a:pt x="8750582" y="272170"/>
                  <a:pt x="8750582" y="278165"/>
                </a:cubicBezTo>
                <a:cubicBezTo>
                  <a:pt x="8750582" y="278165"/>
                  <a:pt x="8750582" y="278165"/>
                  <a:pt x="8782230" y="276966"/>
                </a:cubicBezTo>
                <a:cubicBezTo>
                  <a:pt x="8782230" y="276966"/>
                  <a:pt x="8782230" y="276966"/>
                  <a:pt x="8805966" y="274568"/>
                </a:cubicBezTo>
                <a:cubicBezTo>
                  <a:pt x="8805966" y="274568"/>
                  <a:pt x="8805966" y="274568"/>
                  <a:pt x="8813878" y="266175"/>
                </a:cubicBezTo>
                <a:cubicBezTo>
                  <a:pt x="8813878" y="266175"/>
                  <a:pt x="8813878" y="266175"/>
                  <a:pt x="8790142" y="266175"/>
                </a:cubicBezTo>
                <a:cubicBezTo>
                  <a:pt x="8790142" y="266175"/>
                  <a:pt x="8790142" y="266175"/>
                  <a:pt x="8790142" y="261379"/>
                </a:cubicBezTo>
                <a:cubicBezTo>
                  <a:pt x="8790142" y="261379"/>
                  <a:pt x="8790142" y="261379"/>
                  <a:pt x="8774318" y="261379"/>
                </a:cubicBezTo>
                <a:cubicBezTo>
                  <a:pt x="8774318" y="261379"/>
                  <a:pt x="8774318" y="261379"/>
                  <a:pt x="8766406" y="250588"/>
                </a:cubicBezTo>
                <a:cubicBezTo>
                  <a:pt x="8766406" y="250588"/>
                  <a:pt x="8766406" y="249389"/>
                  <a:pt x="8766406" y="248190"/>
                </a:cubicBezTo>
                <a:cubicBezTo>
                  <a:pt x="8766406" y="248190"/>
                  <a:pt x="8766406" y="248190"/>
                  <a:pt x="8813878" y="258981"/>
                </a:cubicBezTo>
                <a:cubicBezTo>
                  <a:pt x="8813878" y="258981"/>
                  <a:pt x="8813878" y="258981"/>
                  <a:pt x="8815856" y="258232"/>
                </a:cubicBezTo>
                <a:lnTo>
                  <a:pt x="8829530" y="253051"/>
                </a:lnTo>
                <a:lnTo>
                  <a:pt x="8832827" y="254075"/>
                </a:lnTo>
                <a:lnTo>
                  <a:pt x="8839592" y="256433"/>
                </a:lnTo>
                <a:cubicBezTo>
                  <a:pt x="8840581" y="256658"/>
                  <a:pt x="8840086" y="256396"/>
                  <a:pt x="8836377" y="255178"/>
                </a:cubicBezTo>
                <a:lnTo>
                  <a:pt x="8832827" y="254075"/>
                </a:lnTo>
                <a:lnTo>
                  <a:pt x="8829702" y="252986"/>
                </a:lnTo>
                <a:lnTo>
                  <a:pt x="8829530" y="253051"/>
                </a:lnTo>
                <a:lnTo>
                  <a:pt x="8813878" y="248190"/>
                </a:lnTo>
                <a:cubicBezTo>
                  <a:pt x="8813878" y="248190"/>
                  <a:pt x="8813878" y="248190"/>
                  <a:pt x="8837614" y="243394"/>
                </a:cubicBezTo>
                <a:cubicBezTo>
                  <a:pt x="8837614" y="243394"/>
                  <a:pt x="8837614" y="243394"/>
                  <a:pt x="8837614" y="239797"/>
                </a:cubicBezTo>
                <a:cubicBezTo>
                  <a:pt x="8837614" y="239797"/>
                  <a:pt x="8837614" y="239797"/>
                  <a:pt x="8813878" y="238598"/>
                </a:cubicBezTo>
                <a:cubicBezTo>
                  <a:pt x="8813878" y="238598"/>
                  <a:pt x="8813878" y="238598"/>
                  <a:pt x="8798054" y="232603"/>
                </a:cubicBezTo>
                <a:cubicBezTo>
                  <a:pt x="8798054" y="232603"/>
                  <a:pt x="8798054" y="232603"/>
                  <a:pt x="8782230" y="233802"/>
                </a:cubicBezTo>
                <a:cubicBezTo>
                  <a:pt x="8782230" y="233802"/>
                  <a:pt x="8782230" y="233802"/>
                  <a:pt x="8805966" y="226608"/>
                </a:cubicBezTo>
                <a:cubicBezTo>
                  <a:pt x="8805966" y="226608"/>
                  <a:pt x="8805966" y="226608"/>
                  <a:pt x="8790142" y="224210"/>
                </a:cubicBezTo>
                <a:cubicBezTo>
                  <a:pt x="8790142" y="224210"/>
                  <a:pt x="8790142" y="224210"/>
                  <a:pt x="8795087" y="223311"/>
                </a:cubicBezTo>
                <a:lnTo>
                  <a:pt x="8829451" y="217062"/>
                </a:lnTo>
                <a:lnTo>
                  <a:pt x="8834647" y="217766"/>
                </a:lnTo>
                <a:cubicBezTo>
                  <a:pt x="8841569" y="218815"/>
                  <a:pt x="8841569" y="218215"/>
                  <a:pt x="8821790" y="208624"/>
                </a:cubicBezTo>
                <a:cubicBezTo>
                  <a:pt x="8821790" y="208624"/>
                  <a:pt x="8821790" y="208624"/>
                  <a:pt x="8853437" y="207425"/>
                </a:cubicBezTo>
                <a:cubicBezTo>
                  <a:pt x="8853437" y="207425"/>
                  <a:pt x="8853437" y="207425"/>
                  <a:pt x="8877173" y="193037"/>
                </a:cubicBezTo>
                <a:cubicBezTo>
                  <a:pt x="8877173" y="193037"/>
                  <a:pt x="8877173" y="193037"/>
                  <a:pt x="8861349" y="188241"/>
                </a:cubicBezTo>
                <a:cubicBezTo>
                  <a:pt x="8861349" y="188241"/>
                  <a:pt x="8861349" y="188241"/>
                  <a:pt x="8861349" y="185843"/>
                </a:cubicBezTo>
                <a:cubicBezTo>
                  <a:pt x="8877173" y="197833"/>
                  <a:pt x="8892997" y="166659"/>
                  <a:pt x="8892997" y="196634"/>
                </a:cubicBezTo>
                <a:cubicBezTo>
                  <a:pt x="8892997" y="196634"/>
                  <a:pt x="8892997" y="196634"/>
                  <a:pt x="8916733" y="197833"/>
                </a:cubicBezTo>
                <a:cubicBezTo>
                  <a:pt x="8916733" y="197833"/>
                  <a:pt x="8916733" y="197833"/>
                  <a:pt x="8948380" y="202629"/>
                </a:cubicBezTo>
                <a:cubicBezTo>
                  <a:pt x="8948380" y="202629"/>
                  <a:pt x="8948380" y="202629"/>
                  <a:pt x="8964204" y="193037"/>
                </a:cubicBezTo>
                <a:cubicBezTo>
                  <a:pt x="8964204" y="193037"/>
                  <a:pt x="8964204" y="193037"/>
                  <a:pt x="8964204" y="202629"/>
                </a:cubicBezTo>
                <a:cubicBezTo>
                  <a:pt x="8964204" y="202629"/>
                  <a:pt x="8964204" y="202629"/>
                  <a:pt x="8940468" y="205027"/>
                </a:cubicBezTo>
                <a:cubicBezTo>
                  <a:pt x="8940468" y="205027"/>
                  <a:pt x="8940468" y="205027"/>
                  <a:pt x="8964204" y="208624"/>
                </a:cubicBezTo>
                <a:cubicBezTo>
                  <a:pt x="8964204" y="208624"/>
                  <a:pt x="8964204" y="208624"/>
                  <a:pt x="8932556" y="215817"/>
                </a:cubicBezTo>
                <a:cubicBezTo>
                  <a:pt x="8932556" y="215817"/>
                  <a:pt x="8932556" y="215817"/>
                  <a:pt x="8964204" y="219414"/>
                </a:cubicBezTo>
                <a:cubicBezTo>
                  <a:pt x="8964204" y="219414"/>
                  <a:pt x="8964204" y="219414"/>
                  <a:pt x="8972116" y="226608"/>
                </a:cubicBezTo>
                <a:cubicBezTo>
                  <a:pt x="8972116" y="226608"/>
                  <a:pt x="8972116" y="226608"/>
                  <a:pt x="8964204" y="229006"/>
                </a:cubicBezTo>
                <a:cubicBezTo>
                  <a:pt x="8995852" y="227807"/>
                  <a:pt x="8972116" y="236200"/>
                  <a:pt x="8987940" y="233802"/>
                </a:cubicBezTo>
                <a:cubicBezTo>
                  <a:pt x="8987940" y="233802"/>
                  <a:pt x="8987940" y="233802"/>
                  <a:pt x="9027500" y="236200"/>
                </a:cubicBezTo>
                <a:cubicBezTo>
                  <a:pt x="9027500" y="236200"/>
                  <a:pt x="9027500" y="236200"/>
                  <a:pt x="9027500" y="229006"/>
                </a:cubicBezTo>
                <a:cubicBezTo>
                  <a:pt x="9027500" y="229006"/>
                  <a:pt x="9027500" y="229006"/>
                  <a:pt x="9051235" y="229006"/>
                </a:cubicBezTo>
                <a:cubicBezTo>
                  <a:pt x="9027500" y="238598"/>
                  <a:pt x="9059147" y="233802"/>
                  <a:pt x="9106619" y="242195"/>
                </a:cubicBezTo>
                <a:cubicBezTo>
                  <a:pt x="9106619" y="242195"/>
                  <a:pt x="9106619" y="242195"/>
                  <a:pt x="9090795" y="246991"/>
                </a:cubicBezTo>
                <a:cubicBezTo>
                  <a:pt x="9130354" y="245792"/>
                  <a:pt x="9114531" y="256583"/>
                  <a:pt x="9146178" y="256583"/>
                </a:cubicBezTo>
                <a:cubicBezTo>
                  <a:pt x="9146178" y="256583"/>
                  <a:pt x="9146178" y="256583"/>
                  <a:pt x="9193650" y="254185"/>
                </a:cubicBezTo>
                <a:cubicBezTo>
                  <a:pt x="9193650" y="254185"/>
                  <a:pt x="9193650" y="254185"/>
                  <a:pt x="9209474" y="261379"/>
                </a:cubicBezTo>
                <a:cubicBezTo>
                  <a:pt x="9209474" y="261379"/>
                  <a:pt x="9209474" y="261379"/>
                  <a:pt x="9185738" y="261379"/>
                </a:cubicBezTo>
                <a:cubicBezTo>
                  <a:pt x="9185738" y="261379"/>
                  <a:pt x="9185738" y="261379"/>
                  <a:pt x="9185738" y="258981"/>
                </a:cubicBezTo>
                <a:cubicBezTo>
                  <a:pt x="9185738" y="258981"/>
                  <a:pt x="9185738" y="258981"/>
                  <a:pt x="9169914" y="258981"/>
                </a:cubicBezTo>
                <a:cubicBezTo>
                  <a:pt x="9169914" y="258981"/>
                  <a:pt x="9169914" y="258981"/>
                  <a:pt x="9162002" y="261379"/>
                </a:cubicBezTo>
                <a:cubicBezTo>
                  <a:pt x="9162002" y="266175"/>
                  <a:pt x="9185738" y="263777"/>
                  <a:pt x="9185738" y="267374"/>
                </a:cubicBezTo>
                <a:cubicBezTo>
                  <a:pt x="9185738" y="267374"/>
                  <a:pt x="9185738" y="267374"/>
                  <a:pt x="9185738" y="268573"/>
                </a:cubicBezTo>
                <a:cubicBezTo>
                  <a:pt x="9185738" y="268573"/>
                  <a:pt x="9185738" y="268573"/>
                  <a:pt x="9138266" y="261379"/>
                </a:cubicBezTo>
                <a:cubicBezTo>
                  <a:pt x="9138266" y="261379"/>
                  <a:pt x="9138266" y="261379"/>
                  <a:pt x="9138266" y="256583"/>
                </a:cubicBezTo>
                <a:cubicBezTo>
                  <a:pt x="9138266" y="256583"/>
                  <a:pt x="9138266" y="256583"/>
                  <a:pt x="9122442" y="255384"/>
                </a:cubicBezTo>
                <a:cubicBezTo>
                  <a:pt x="9122442" y="255384"/>
                  <a:pt x="9114531" y="256583"/>
                  <a:pt x="9082883" y="257782"/>
                </a:cubicBezTo>
                <a:cubicBezTo>
                  <a:pt x="9082883" y="257782"/>
                  <a:pt x="9082883" y="257782"/>
                  <a:pt x="9074971" y="257782"/>
                </a:cubicBezTo>
                <a:cubicBezTo>
                  <a:pt x="9074971" y="257782"/>
                  <a:pt x="9074971" y="257782"/>
                  <a:pt x="9074971" y="254185"/>
                </a:cubicBezTo>
                <a:cubicBezTo>
                  <a:pt x="9074971" y="254185"/>
                  <a:pt x="9074971" y="254185"/>
                  <a:pt x="9035412" y="251787"/>
                </a:cubicBezTo>
                <a:cubicBezTo>
                  <a:pt x="9035412" y="251787"/>
                  <a:pt x="9035412" y="251787"/>
                  <a:pt x="9019588" y="256583"/>
                </a:cubicBezTo>
                <a:cubicBezTo>
                  <a:pt x="9019588" y="256583"/>
                  <a:pt x="9019588" y="256583"/>
                  <a:pt x="9003764" y="252986"/>
                </a:cubicBezTo>
                <a:cubicBezTo>
                  <a:pt x="9003764" y="252986"/>
                  <a:pt x="9003764" y="252986"/>
                  <a:pt x="9003764" y="256583"/>
                </a:cubicBezTo>
                <a:cubicBezTo>
                  <a:pt x="9003764" y="256583"/>
                  <a:pt x="9003764" y="256583"/>
                  <a:pt x="9051235" y="268573"/>
                </a:cubicBezTo>
                <a:cubicBezTo>
                  <a:pt x="9051235" y="268573"/>
                  <a:pt x="9051235" y="268573"/>
                  <a:pt x="9090795" y="274568"/>
                </a:cubicBezTo>
                <a:cubicBezTo>
                  <a:pt x="9090795" y="275767"/>
                  <a:pt x="9082883" y="275767"/>
                  <a:pt x="9082883" y="276966"/>
                </a:cubicBezTo>
                <a:cubicBezTo>
                  <a:pt x="9082883" y="276966"/>
                  <a:pt x="9082883" y="276966"/>
                  <a:pt x="9035412" y="270971"/>
                </a:cubicBezTo>
                <a:cubicBezTo>
                  <a:pt x="9035412" y="270971"/>
                  <a:pt x="9035412" y="270971"/>
                  <a:pt x="9011676" y="276966"/>
                </a:cubicBezTo>
                <a:cubicBezTo>
                  <a:pt x="9011676" y="276966"/>
                  <a:pt x="9011676" y="276966"/>
                  <a:pt x="9027500" y="282961"/>
                </a:cubicBezTo>
                <a:cubicBezTo>
                  <a:pt x="9027500" y="282961"/>
                  <a:pt x="9027500" y="282961"/>
                  <a:pt x="9011676" y="282961"/>
                </a:cubicBezTo>
                <a:cubicBezTo>
                  <a:pt x="8995852" y="284160"/>
                  <a:pt x="8964204" y="286558"/>
                  <a:pt x="9051235" y="292553"/>
                </a:cubicBezTo>
                <a:cubicBezTo>
                  <a:pt x="9051235" y="292553"/>
                  <a:pt x="9051235" y="292553"/>
                  <a:pt x="9082883" y="299747"/>
                </a:cubicBezTo>
                <a:cubicBezTo>
                  <a:pt x="9082883" y="299747"/>
                  <a:pt x="9082883" y="299747"/>
                  <a:pt x="9074971" y="304543"/>
                </a:cubicBezTo>
                <a:cubicBezTo>
                  <a:pt x="9106619" y="305742"/>
                  <a:pt x="9074971" y="306941"/>
                  <a:pt x="9098707" y="314134"/>
                </a:cubicBezTo>
                <a:cubicBezTo>
                  <a:pt x="9098707" y="314134"/>
                  <a:pt x="9098707" y="314134"/>
                  <a:pt x="9114531" y="311737"/>
                </a:cubicBezTo>
                <a:cubicBezTo>
                  <a:pt x="9114531" y="311737"/>
                  <a:pt x="9114531" y="311737"/>
                  <a:pt x="9090795" y="300946"/>
                </a:cubicBezTo>
                <a:cubicBezTo>
                  <a:pt x="9098707" y="299747"/>
                  <a:pt x="9122442" y="309339"/>
                  <a:pt x="9122442" y="305742"/>
                </a:cubicBezTo>
                <a:cubicBezTo>
                  <a:pt x="9122442" y="305742"/>
                  <a:pt x="9122442" y="305742"/>
                  <a:pt x="9130354" y="306941"/>
                </a:cubicBezTo>
                <a:cubicBezTo>
                  <a:pt x="9130354" y="306941"/>
                  <a:pt x="9162002" y="308140"/>
                  <a:pt x="9122442" y="308140"/>
                </a:cubicBezTo>
                <a:cubicBezTo>
                  <a:pt x="9122442" y="308140"/>
                  <a:pt x="9122442" y="308140"/>
                  <a:pt x="9138266" y="314134"/>
                </a:cubicBezTo>
                <a:cubicBezTo>
                  <a:pt x="9138266" y="314134"/>
                  <a:pt x="9138266" y="314134"/>
                  <a:pt x="9162002" y="330920"/>
                </a:cubicBezTo>
                <a:cubicBezTo>
                  <a:pt x="9162002" y="330920"/>
                  <a:pt x="9162002" y="330920"/>
                  <a:pt x="9185738" y="329721"/>
                </a:cubicBezTo>
                <a:cubicBezTo>
                  <a:pt x="9185738" y="329721"/>
                  <a:pt x="9185738" y="329721"/>
                  <a:pt x="9169914" y="334517"/>
                </a:cubicBezTo>
                <a:cubicBezTo>
                  <a:pt x="9169914" y="335716"/>
                  <a:pt x="9209474" y="340512"/>
                  <a:pt x="9209474" y="341711"/>
                </a:cubicBezTo>
                <a:cubicBezTo>
                  <a:pt x="9209474" y="341711"/>
                  <a:pt x="9209474" y="341711"/>
                  <a:pt x="9241121" y="332119"/>
                </a:cubicBezTo>
                <a:cubicBezTo>
                  <a:pt x="9241121" y="332119"/>
                  <a:pt x="9241121" y="332119"/>
                  <a:pt x="9233210" y="323726"/>
                </a:cubicBezTo>
                <a:cubicBezTo>
                  <a:pt x="9233210" y="323726"/>
                  <a:pt x="9233210" y="323726"/>
                  <a:pt x="9217386" y="322527"/>
                </a:cubicBezTo>
                <a:cubicBezTo>
                  <a:pt x="9217386" y="322527"/>
                  <a:pt x="9217386" y="322527"/>
                  <a:pt x="9209474" y="322527"/>
                </a:cubicBezTo>
                <a:cubicBezTo>
                  <a:pt x="9209474" y="322527"/>
                  <a:pt x="9209474" y="322527"/>
                  <a:pt x="9193650" y="321328"/>
                </a:cubicBezTo>
                <a:cubicBezTo>
                  <a:pt x="9193650" y="321328"/>
                  <a:pt x="9193650" y="320129"/>
                  <a:pt x="9185738" y="317731"/>
                </a:cubicBezTo>
                <a:cubicBezTo>
                  <a:pt x="9201562" y="317731"/>
                  <a:pt x="9209474" y="320129"/>
                  <a:pt x="9209474" y="320129"/>
                </a:cubicBezTo>
                <a:cubicBezTo>
                  <a:pt x="9209474" y="320129"/>
                  <a:pt x="9209474" y="320129"/>
                  <a:pt x="9225298" y="306941"/>
                </a:cubicBezTo>
                <a:cubicBezTo>
                  <a:pt x="9225298" y="306941"/>
                  <a:pt x="9225298" y="306941"/>
                  <a:pt x="9225298" y="303344"/>
                </a:cubicBezTo>
                <a:cubicBezTo>
                  <a:pt x="9225298" y="303344"/>
                  <a:pt x="9225298" y="303344"/>
                  <a:pt x="9201562" y="300946"/>
                </a:cubicBezTo>
                <a:cubicBezTo>
                  <a:pt x="9201562" y="300946"/>
                  <a:pt x="9201562" y="300946"/>
                  <a:pt x="9177826" y="274568"/>
                </a:cubicBezTo>
                <a:cubicBezTo>
                  <a:pt x="9177826" y="274568"/>
                  <a:pt x="9177826" y="274568"/>
                  <a:pt x="9209474" y="270971"/>
                </a:cubicBezTo>
                <a:cubicBezTo>
                  <a:pt x="9209474" y="270971"/>
                  <a:pt x="9209474" y="270971"/>
                  <a:pt x="9201562" y="267374"/>
                </a:cubicBezTo>
                <a:cubicBezTo>
                  <a:pt x="9201562" y="267374"/>
                  <a:pt x="9201562" y="267374"/>
                  <a:pt x="9217386" y="267374"/>
                </a:cubicBezTo>
                <a:cubicBezTo>
                  <a:pt x="9217386" y="267374"/>
                  <a:pt x="9217386" y="267374"/>
                  <a:pt x="9241121" y="258981"/>
                </a:cubicBezTo>
                <a:cubicBezTo>
                  <a:pt x="9241121" y="258981"/>
                  <a:pt x="9241121" y="258981"/>
                  <a:pt x="9233210" y="249389"/>
                </a:cubicBezTo>
                <a:cubicBezTo>
                  <a:pt x="9233210" y="249389"/>
                  <a:pt x="9233210" y="249389"/>
                  <a:pt x="9201562" y="251787"/>
                </a:cubicBezTo>
                <a:cubicBezTo>
                  <a:pt x="9201562" y="251787"/>
                  <a:pt x="9201562" y="251787"/>
                  <a:pt x="9225298" y="238598"/>
                </a:cubicBezTo>
                <a:cubicBezTo>
                  <a:pt x="9225298" y="238598"/>
                  <a:pt x="9225298" y="238598"/>
                  <a:pt x="9241121" y="236200"/>
                </a:cubicBezTo>
                <a:cubicBezTo>
                  <a:pt x="9241121" y="236200"/>
                  <a:pt x="9241121" y="236200"/>
                  <a:pt x="9280681" y="242195"/>
                </a:cubicBezTo>
                <a:cubicBezTo>
                  <a:pt x="9280681" y="242195"/>
                  <a:pt x="9280681" y="242195"/>
                  <a:pt x="9288593" y="238598"/>
                </a:cubicBezTo>
                <a:cubicBezTo>
                  <a:pt x="9288593" y="238598"/>
                  <a:pt x="9288593" y="238598"/>
                  <a:pt x="9288593" y="235001"/>
                </a:cubicBezTo>
                <a:cubicBezTo>
                  <a:pt x="9288593" y="235001"/>
                  <a:pt x="9288593" y="235001"/>
                  <a:pt x="9241121" y="233802"/>
                </a:cubicBezTo>
                <a:cubicBezTo>
                  <a:pt x="9169914" y="224210"/>
                  <a:pt x="9264857" y="242195"/>
                  <a:pt x="9154090" y="239797"/>
                </a:cubicBezTo>
                <a:cubicBezTo>
                  <a:pt x="9154090" y="239797"/>
                  <a:pt x="9154090" y="239797"/>
                  <a:pt x="9201562" y="230205"/>
                </a:cubicBezTo>
                <a:cubicBezTo>
                  <a:pt x="9201562" y="230205"/>
                  <a:pt x="9201562" y="230205"/>
                  <a:pt x="9185738" y="229006"/>
                </a:cubicBezTo>
                <a:cubicBezTo>
                  <a:pt x="9185738" y="229006"/>
                  <a:pt x="9185738" y="229006"/>
                  <a:pt x="9201562" y="226608"/>
                </a:cubicBezTo>
                <a:cubicBezTo>
                  <a:pt x="9201562" y="226608"/>
                  <a:pt x="9201562" y="226608"/>
                  <a:pt x="9185738" y="221812"/>
                </a:cubicBezTo>
                <a:cubicBezTo>
                  <a:pt x="9185738" y="221812"/>
                  <a:pt x="9185738" y="221812"/>
                  <a:pt x="9201562" y="212220"/>
                </a:cubicBezTo>
                <a:cubicBezTo>
                  <a:pt x="9201562" y="212220"/>
                  <a:pt x="9201562" y="212220"/>
                  <a:pt x="9169914" y="205027"/>
                </a:cubicBezTo>
                <a:cubicBezTo>
                  <a:pt x="9169914" y="205027"/>
                  <a:pt x="9169914" y="205027"/>
                  <a:pt x="9185738" y="202629"/>
                </a:cubicBezTo>
                <a:cubicBezTo>
                  <a:pt x="9185738" y="202629"/>
                  <a:pt x="9185738" y="202629"/>
                  <a:pt x="9162002" y="197833"/>
                </a:cubicBezTo>
                <a:cubicBezTo>
                  <a:pt x="9169914" y="197833"/>
                  <a:pt x="9177826" y="197833"/>
                  <a:pt x="9193650" y="194236"/>
                </a:cubicBezTo>
                <a:cubicBezTo>
                  <a:pt x="9193650" y="194236"/>
                  <a:pt x="9193650" y="194236"/>
                  <a:pt x="9217386" y="195435"/>
                </a:cubicBezTo>
                <a:cubicBezTo>
                  <a:pt x="9217386" y="195435"/>
                  <a:pt x="9217386" y="195435"/>
                  <a:pt x="9217386" y="202629"/>
                </a:cubicBezTo>
                <a:cubicBezTo>
                  <a:pt x="9217386" y="201430"/>
                  <a:pt x="9201562" y="209823"/>
                  <a:pt x="9233210" y="201430"/>
                </a:cubicBezTo>
                <a:cubicBezTo>
                  <a:pt x="9233210" y="201430"/>
                  <a:pt x="9233210" y="201430"/>
                  <a:pt x="9272769" y="208624"/>
                </a:cubicBezTo>
                <a:cubicBezTo>
                  <a:pt x="9272769" y="208624"/>
                  <a:pt x="9272769" y="208624"/>
                  <a:pt x="9312329" y="201430"/>
                </a:cubicBezTo>
                <a:cubicBezTo>
                  <a:pt x="9312329" y="201430"/>
                  <a:pt x="9312329" y="201430"/>
                  <a:pt x="9343976" y="201430"/>
                </a:cubicBezTo>
                <a:cubicBezTo>
                  <a:pt x="9343976" y="201430"/>
                  <a:pt x="9343976" y="201430"/>
                  <a:pt x="9359800" y="193037"/>
                </a:cubicBezTo>
                <a:cubicBezTo>
                  <a:pt x="9359800" y="193037"/>
                  <a:pt x="9359800" y="193037"/>
                  <a:pt x="9383536" y="197833"/>
                </a:cubicBezTo>
                <a:cubicBezTo>
                  <a:pt x="9383536" y="197833"/>
                  <a:pt x="9383536" y="197833"/>
                  <a:pt x="9391448" y="190639"/>
                </a:cubicBezTo>
                <a:cubicBezTo>
                  <a:pt x="9407272" y="193037"/>
                  <a:pt x="9415184" y="195435"/>
                  <a:pt x="9438919" y="201430"/>
                </a:cubicBezTo>
                <a:cubicBezTo>
                  <a:pt x="9438919" y="201430"/>
                  <a:pt x="9438919" y="201430"/>
                  <a:pt x="9454743" y="199032"/>
                </a:cubicBezTo>
                <a:cubicBezTo>
                  <a:pt x="9454743" y="199032"/>
                  <a:pt x="9454743" y="199032"/>
                  <a:pt x="9446831" y="194236"/>
                </a:cubicBezTo>
                <a:cubicBezTo>
                  <a:pt x="9446831" y="194236"/>
                  <a:pt x="9446831" y="194236"/>
                  <a:pt x="9470567" y="191838"/>
                </a:cubicBezTo>
                <a:cubicBezTo>
                  <a:pt x="9470567" y="191838"/>
                  <a:pt x="9470567" y="191838"/>
                  <a:pt x="9454743" y="170256"/>
                </a:cubicBezTo>
                <a:cubicBezTo>
                  <a:pt x="9454743" y="170256"/>
                  <a:pt x="9454743" y="170256"/>
                  <a:pt x="9486391" y="183445"/>
                </a:cubicBezTo>
                <a:cubicBezTo>
                  <a:pt x="9478479" y="182246"/>
                  <a:pt x="9438919" y="184644"/>
                  <a:pt x="9518038" y="185843"/>
                </a:cubicBezTo>
                <a:cubicBezTo>
                  <a:pt x="9518038" y="185843"/>
                  <a:pt x="9518038" y="185843"/>
                  <a:pt x="9486391" y="190639"/>
                </a:cubicBezTo>
                <a:cubicBezTo>
                  <a:pt x="9486391" y="190639"/>
                  <a:pt x="9486391" y="190639"/>
                  <a:pt x="9486391" y="206226"/>
                </a:cubicBezTo>
                <a:cubicBezTo>
                  <a:pt x="9486391" y="206226"/>
                  <a:pt x="9486391" y="206226"/>
                  <a:pt x="9525950" y="203828"/>
                </a:cubicBezTo>
                <a:cubicBezTo>
                  <a:pt x="9525950" y="203828"/>
                  <a:pt x="9525950" y="203828"/>
                  <a:pt x="9541774" y="197833"/>
                </a:cubicBezTo>
                <a:cubicBezTo>
                  <a:pt x="9541774" y="197833"/>
                  <a:pt x="9541774" y="197833"/>
                  <a:pt x="9549686" y="203828"/>
                </a:cubicBezTo>
                <a:cubicBezTo>
                  <a:pt x="9549686" y="203828"/>
                  <a:pt x="9549686" y="203828"/>
                  <a:pt x="9589246" y="202629"/>
                </a:cubicBezTo>
                <a:cubicBezTo>
                  <a:pt x="9597158" y="199032"/>
                  <a:pt x="9581334" y="197833"/>
                  <a:pt x="9589246" y="195435"/>
                </a:cubicBezTo>
                <a:cubicBezTo>
                  <a:pt x="9589246" y="195435"/>
                  <a:pt x="9589246" y="195435"/>
                  <a:pt x="9628806" y="195435"/>
                </a:cubicBezTo>
                <a:cubicBezTo>
                  <a:pt x="9628806" y="195435"/>
                  <a:pt x="9628806" y="195435"/>
                  <a:pt x="9668365" y="197833"/>
                </a:cubicBezTo>
                <a:cubicBezTo>
                  <a:pt x="9668365" y="197833"/>
                  <a:pt x="9668365" y="197833"/>
                  <a:pt x="9668365" y="193037"/>
                </a:cubicBezTo>
                <a:cubicBezTo>
                  <a:pt x="9668365" y="195435"/>
                  <a:pt x="9684189" y="197833"/>
                  <a:pt x="9707924" y="202629"/>
                </a:cubicBezTo>
                <a:cubicBezTo>
                  <a:pt x="9707924" y="202629"/>
                  <a:pt x="9707924" y="202629"/>
                  <a:pt x="9715836" y="215817"/>
                </a:cubicBezTo>
                <a:cubicBezTo>
                  <a:pt x="9715836" y="215817"/>
                  <a:pt x="9715836" y="215817"/>
                  <a:pt x="9715836" y="229006"/>
                </a:cubicBezTo>
                <a:cubicBezTo>
                  <a:pt x="9715836" y="229006"/>
                  <a:pt x="9715836" y="229006"/>
                  <a:pt x="9731660" y="229006"/>
                </a:cubicBezTo>
                <a:cubicBezTo>
                  <a:pt x="9731660" y="229006"/>
                  <a:pt x="9731660" y="229006"/>
                  <a:pt x="9731660" y="235001"/>
                </a:cubicBezTo>
                <a:cubicBezTo>
                  <a:pt x="9731660" y="235001"/>
                  <a:pt x="9731660" y="235001"/>
                  <a:pt x="9734627" y="235601"/>
                </a:cubicBezTo>
                <a:lnTo>
                  <a:pt x="9736570" y="235993"/>
                </a:lnTo>
                <a:lnTo>
                  <a:pt x="9736482" y="236594"/>
                </a:lnTo>
                <a:cubicBezTo>
                  <a:pt x="9741056" y="238149"/>
                  <a:pt x="9751440" y="241296"/>
                  <a:pt x="9771220" y="246991"/>
                </a:cubicBezTo>
                <a:cubicBezTo>
                  <a:pt x="9771220" y="246991"/>
                  <a:pt x="9771220" y="246991"/>
                  <a:pt x="9787044" y="244593"/>
                </a:cubicBezTo>
                <a:cubicBezTo>
                  <a:pt x="9787044" y="244593"/>
                  <a:pt x="9787044" y="244593"/>
                  <a:pt x="9779132" y="257782"/>
                </a:cubicBezTo>
                <a:cubicBezTo>
                  <a:pt x="9779132" y="257782"/>
                  <a:pt x="9779132" y="257782"/>
                  <a:pt x="9794956" y="263777"/>
                </a:cubicBezTo>
                <a:cubicBezTo>
                  <a:pt x="9794956" y="263777"/>
                  <a:pt x="9771220" y="261379"/>
                  <a:pt x="9794956" y="268573"/>
                </a:cubicBezTo>
                <a:cubicBezTo>
                  <a:pt x="9794956" y="268573"/>
                  <a:pt x="9794956" y="268573"/>
                  <a:pt x="9818692" y="268573"/>
                </a:cubicBezTo>
                <a:cubicBezTo>
                  <a:pt x="9818692" y="268573"/>
                  <a:pt x="9818692" y="268573"/>
                  <a:pt x="9826604" y="254185"/>
                </a:cubicBezTo>
                <a:cubicBezTo>
                  <a:pt x="9826604" y="254185"/>
                  <a:pt x="9826604" y="254185"/>
                  <a:pt x="9818692" y="249389"/>
                </a:cubicBezTo>
                <a:cubicBezTo>
                  <a:pt x="9818692" y="249389"/>
                  <a:pt x="9818692" y="249389"/>
                  <a:pt x="9834515" y="244593"/>
                </a:cubicBezTo>
                <a:cubicBezTo>
                  <a:pt x="9834515" y="244593"/>
                  <a:pt x="9834515" y="244593"/>
                  <a:pt x="9818692" y="236200"/>
                </a:cubicBezTo>
                <a:cubicBezTo>
                  <a:pt x="9818692" y="236200"/>
                  <a:pt x="9818692" y="236200"/>
                  <a:pt x="9842427" y="225409"/>
                </a:cubicBezTo>
                <a:cubicBezTo>
                  <a:pt x="9826604" y="225409"/>
                  <a:pt x="9826604" y="225409"/>
                  <a:pt x="9818692" y="225409"/>
                </a:cubicBezTo>
                <a:cubicBezTo>
                  <a:pt x="9818692" y="224210"/>
                  <a:pt x="9810780" y="221812"/>
                  <a:pt x="9802868" y="219414"/>
                </a:cubicBezTo>
                <a:cubicBezTo>
                  <a:pt x="9802868" y="219414"/>
                  <a:pt x="9802868" y="219414"/>
                  <a:pt x="9826604" y="207425"/>
                </a:cubicBezTo>
                <a:cubicBezTo>
                  <a:pt x="9834515" y="207425"/>
                  <a:pt x="9842427" y="206226"/>
                  <a:pt x="9858251" y="206226"/>
                </a:cubicBezTo>
                <a:cubicBezTo>
                  <a:pt x="9858251" y="206226"/>
                  <a:pt x="9858251" y="206226"/>
                  <a:pt x="9866163" y="193037"/>
                </a:cubicBezTo>
                <a:cubicBezTo>
                  <a:pt x="9866163" y="193037"/>
                  <a:pt x="9866163" y="193037"/>
                  <a:pt x="9874075" y="188241"/>
                </a:cubicBezTo>
                <a:cubicBezTo>
                  <a:pt x="9874075" y="188241"/>
                  <a:pt x="9874075" y="188241"/>
                  <a:pt x="9858251" y="182246"/>
                </a:cubicBezTo>
                <a:cubicBezTo>
                  <a:pt x="9858251" y="182246"/>
                  <a:pt x="9858251" y="182246"/>
                  <a:pt x="9881987" y="188241"/>
                </a:cubicBezTo>
                <a:cubicBezTo>
                  <a:pt x="9881987" y="188241"/>
                  <a:pt x="9881987" y="188241"/>
                  <a:pt x="9897811" y="224210"/>
                </a:cubicBezTo>
                <a:cubicBezTo>
                  <a:pt x="9897811" y="224210"/>
                  <a:pt x="9897811" y="224210"/>
                  <a:pt x="9881987" y="243394"/>
                </a:cubicBezTo>
                <a:cubicBezTo>
                  <a:pt x="9889899" y="245792"/>
                  <a:pt x="9913634" y="244593"/>
                  <a:pt x="9897811" y="248190"/>
                </a:cubicBezTo>
                <a:cubicBezTo>
                  <a:pt x="9929458" y="252986"/>
                  <a:pt x="9897811" y="246991"/>
                  <a:pt x="9921546" y="238598"/>
                </a:cubicBezTo>
                <a:cubicBezTo>
                  <a:pt x="9921546" y="238598"/>
                  <a:pt x="9921546" y="238598"/>
                  <a:pt x="9929458" y="237399"/>
                </a:cubicBezTo>
                <a:cubicBezTo>
                  <a:pt x="9929458" y="237399"/>
                  <a:pt x="9929458" y="237399"/>
                  <a:pt x="9945282" y="237399"/>
                </a:cubicBezTo>
                <a:cubicBezTo>
                  <a:pt x="9945282" y="237399"/>
                  <a:pt x="9945282" y="237399"/>
                  <a:pt x="9921546" y="246991"/>
                </a:cubicBezTo>
                <a:cubicBezTo>
                  <a:pt x="9921546" y="246991"/>
                  <a:pt x="9921546" y="246991"/>
                  <a:pt x="9961106" y="249389"/>
                </a:cubicBezTo>
                <a:cubicBezTo>
                  <a:pt x="9961106" y="249389"/>
                  <a:pt x="9961106" y="249389"/>
                  <a:pt x="9945282" y="252986"/>
                </a:cubicBezTo>
                <a:cubicBezTo>
                  <a:pt x="9953194" y="255384"/>
                  <a:pt x="9953194" y="264976"/>
                  <a:pt x="9992754" y="260180"/>
                </a:cubicBezTo>
                <a:cubicBezTo>
                  <a:pt x="9992754" y="260180"/>
                  <a:pt x="9992754" y="260180"/>
                  <a:pt x="10008578" y="266175"/>
                </a:cubicBezTo>
                <a:cubicBezTo>
                  <a:pt x="10008578" y="266175"/>
                  <a:pt x="10008578" y="266175"/>
                  <a:pt x="10048137" y="260180"/>
                </a:cubicBezTo>
                <a:cubicBezTo>
                  <a:pt x="10000666" y="268573"/>
                  <a:pt x="10119344" y="258981"/>
                  <a:pt x="10079785" y="278165"/>
                </a:cubicBezTo>
                <a:cubicBezTo>
                  <a:pt x="10079785" y="278165"/>
                  <a:pt x="10079785" y="278165"/>
                  <a:pt x="10095609" y="278165"/>
                </a:cubicBezTo>
                <a:cubicBezTo>
                  <a:pt x="10111432" y="278165"/>
                  <a:pt x="10143080" y="275767"/>
                  <a:pt x="10095609" y="267374"/>
                </a:cubicBezTo>
                <a:cubicBezTo>
                  <a:pt x="10095609" y="267374"/>
                  <a:pt x="10095609" y="267374"/>
                  <a:pt x="10103521" y="263777"/>
                </a:cubicBezTo>
                <a:cubicBezTo>
                  <a:pt x="10095609" y="261379"/>
                  <a:pt x="10040225" y="270971"/>
                  <a:pt x="10087697" y="255384"/>
                </a:cubicBezTo>
                <a:cubicBezTo>
                  <a:pt x="10103521" y="249389"/>
                  <a:pt x="10063961" y="246991"/>
                  <a:pt x="10056049" y="244593"/>
                </a:cubicBezTo>
                <a:cubicBezTo>
                  <a:pt x="10087697" y="248190"/>
                  <a:pt x="10000666" y="226608"/>
                  <a:pt x="10063961" y="252986"/>
                </a:cubicBezTo>
                <a:cubicBezTo>
                  <a:pt x="10063961" y="252986"/>
                  <a:pt x="10063961" y="252986"/>
                  <a:pt x="10056049" y="256583"/>
                </a:cubicBezTo>
                <a:cubicBezTo>
                  <a:pt x="10056049" y="256583"/>
                  <a:pt x="10056049" y="256583"/>
                  <a:pt x="10040225" y="252986"/>
                </a:cubicBezTo>
                <a:cubicBezTo>
                  <a:pt x="10040225" y="252986"/>
                  <a:pt x="10040225" y="252986"/>
                  <a:pt x="10040225" y="235001"/>
                </a:cubicBezTo>
                <a:cubicBezTo>
                  <a:pt x="10040225" y="235001"/>
                  <a:pt x="10040225" y="235001"/>
                  <a:pt x="10024401" y="221812"/>
                </a:cubicBezTo>
                <a:cubicBezTo>
                  <a:pt x="10024401" y="221812"/>
                  <a:pt x="10024401" y="221812"/>
                  <a:pt x="10040225" y="215817"/>
                </a:cubicBezTo>
                <a:cubicBezTo>
                  <a:pt x="10040225" y="215817"/>
                  <a:pt x="10040225" y="215817"/>
                  <a:pt x="10063961" y="215817"/>
                </a:cubicBezTo>
                <a:cubicBezTo>
                  <a:pt x="10063961" y="215817"/>
                  <a:pt x="10063961" y="215817"/>
                  <a:pt x="10079785" y="212220"/>
                </a:cubicBezTo>
                <a:cubicBezTo>
                  <a:pt x="10079785" y="212220"/>
                  <a:pt x="10079785" y="212220"/>
                  <a:pt x="10032313" y="203828"/>
                </a:cubicBezTo>
                <a:cubicBezTo>
                  <a:pt x="10032313" y="203828"/>
                  <a:pt x="10032313" y="203828"/>
                  <a:pt x="10040225" y="197833"/>
                </a:cubicBezTo>
                <a:cubicBezTo>
                  <a:pt x="10040225" y="197833"/>
                  <a:pt x="10040225" y="197833"/>
                  <a:pt x="10032313" y="195435"/>
                </a:cubicBezTo>
                <a:cubicBezTo>
                  <a:pt x="10032313" y="195435"/>
                  <a:pt x="10032313" y="195435"/>
                  <a:pt x="10063961" y="188241"/>
                </a:cubicBezTo>
                <a:cubicBezTo>
                  <a:pt x="10063961" y="188241"/>
                  <a:pt x="10063961" y="188241"/>
                  <a:pt x="10056049" y="169057"/>
                </a:cubicBezTo>
                <a:cubicBezTo>
                  <a:pt x="10056049" y="169057"/>
                  <a:pt x="10056049" y="169057"/>
                  <a:pt x="10071873" y="164261"/>
                </a:cubicBezTo>
                <a:cubicBezTo>
                  <a:pt x="10071873" y="164261"/>
                  <a:pt x="10071873" y="164261"/>
                  <a:pt x="10071873" y="160664"/>
                </a:cubicBezTo>
                <a:cubicBezTo>
                  <a:pt x="10071873" y="160664"/>
                  <a:pt x="10071873" y="160664"/>
                  <a:pt x="10040225" y="158266"/>
                </a:cubicBezTo>
                <a:cubicBezTo>
                  <a:pt x="10040225" y="158266"/>
                  <a:pt x="10040225" y="158266"/>
                  <a:pt x="10040225" y="153470"/>
                </a:cubicBezTo>
                <a:cubicBezTo>
                  <a:pt x="10040225" y="153470"/>
                  <a:pt x="10040225" y="153470"/>
                  <a:pt x="10056049" y="154669"/>
                </a:cubicBezTo>
                <a:cubicBezTo>
                  <a:pt x="10056049" y="154669"/>
                  <a:pt x="10056049" y="154669"/>
                  <a:pt x="10063961" y="152271"/>
                </a:cubicBezTo>
                <a:cubicBezTo>
                  <a:pt x="10063961" y="152271"/>
                  <a:pt x="10063961" y="152271"/>
                  <a:pt x="10079785" y="153470"/>
                </a:cubicBezTo>
                <a:cubicBezTo>
                  <a:pt x="10079785" y="153470"/>
                  <a:pt x="10079785" y="153470"/>
                  <a:pt x="10079785" y="160664"/>
                </a:cubicBezTo>
                <a:cubicBezTo>
                  <a:pt x="10079785" y="160664"/>
                  <a:pt x="10079785" y="160664"/>
                  <a:pt x="10103521" y="166659"/>
                </a:cubicBezTo>
                <a:cubicBezTo>
                  <a:pt x="10103521" y="166659"/>
                  <a:pt x="10103521" y="166659"/>
                  <a:pt x="10143080" y="165460"/>
                </a:cubicBezTo>
                <a:cubicBezTo>
                  <a:pt x="10143080" y="165460"/>
                  <a:pt x="10143080" y="165460"/>
                  <a:pt x="10143080" y="182246"/>
                </a:cubicBezTo>
                <a:cubicBezTo>
                  <a:pt x="10143080" y="182246"/>
                  <a:pt x="10143080" y="182246"/>
                  <a:pt x="10182640" y="188241"/>
                </a:cubicBezTo>
                <a:cubicBezTo>
                  <a:pt x="10182640" y="188241"/>
                  <a:pt x="10182640" y="188241"/>
                  <a:pt x="10190552" y="197833"/>
                </a:cubicBezTo>
                <a:cubicBezTo>
                  <a:pt x="10190552" y="200231"/>
                  <a:pt x="10245935" y="202629"/>
                  <a:pt x="10198464" y="208624"/>
                </a:cubicBezTo>
                <a:cubicBezTo>
                  <a:pt x="10198464" y="208624"/>
                  <a:pt x="10198464" y="208624"/>
                  <a:pt x="10222199" y="212220"/>
                </a:cubicBezTo>
                <a:cubicBezTo>
                  <a:pt x="10222199" y="212220"/>
                  <a:pt x="10222199" y="212220"/>
                  <a:pt x="10214288" y="213419"/>
                </a:cubicBezTo>
                <a:cubicBezTo>
                  <a:pt x="10214288" y="213419"/>
                  <a:pt x="10198464" y="209823"/>
                  <a:pt x="10214288" y="214618"/>
                </a:cubicBezTo>
                <a:cubicBezTo>
                  <a:pt x="10214288" y="214618"/>
                  <a:pt x="10222199" y="215817"/>
                  <a:pt x="10222199" y="218215"/>
                </a:cubicBezTo>
                <a:cubicBezTo>
                  <a:pt x="10222199" y="218215"/>
                  <a:pt x="10222199" y="218215"/>
                  <a:pt x="10198464" y="215817"/>
                </a:cubicBezTo>
                <a:cubicBezTo>
                  <a:pt x="10198464" y="215817"/>
                  <a:pt x="10198464" y="215817"/>
                  <a:pt x="10190552" y="215817"/>
                </a:cubicBezTo>
                <a:cubicBezTo>
                  <a:pt x="10190552" y="215817"/>
                  <a:pt x="10190552" y="215817"/>
                  <a:pt x="10174728" y="212220"/>
                </a:cubicBezTo>
                <a:cubicBezTo>
                  <a:pt x="10174728" y="212220"/>
                  <a:pt x="10174728" y="212220"/>
                  <a:pt x="10135168" y="202629"/>
                </a:cubicBezTo>
                <a:cubicBezTo>
                  <a:pt x="10135168" y="202629"/>
                  <a:pt x="10135168" y="202629"/>
                  <a:pt x="10135168" y="212220"/>
                </a:cubicBezTo>
                <a:cubicBezTo>
                  <a:pt x="10135168" y="212220"/>
                  <a:pt x="10135168" y="212220"/>
                  <a:pt x="10150992" y="238598"/>
                </a:cubicBezTo>
                <a:cubicBezTo>
                  <a:pt x="10150992" y="238598"/>
                  <a:pt x="10150992" y="238598"/>
                  <a:pt x="10135168" y="242195"/>
                </a:cubicBezTo>
                <a:cubicBezTo>
                  <a:pt x="10135168" y="242195"/>
                  <a:pt x="10135168" y="242195"/>
                  <a:pt x="10150992" y="245792"/>
                </a:cubicBezTo>
                <a:cubicBezTo>
                  <a:pt x="10150992" y="245792"/>
                  <a:pt x="10150992" y="245792"/>
                  <a:pt x="10119344" y="250588"/>
                </a:cubicBezTo>
                <a:cubicBezTo>
                  <a:pt x="10119344" y="250588"/>
                  <a:pt x="10119344" y="250588"/>
                  <a:pt x="10135168" y="255384"/>
                </a:cubicBezTo>
                <a:cubicBezTo>
                  <a:pt x="10135168" y="256583"/>
                  <a:pt x="10135168" y="258981"/>
                  <a:pt x="10143080" y="262578"/>
                </a:cubicBezTo>
                <a:cubicBezTo>
                  <a:pt x="10150992" y="262578"/>
                  <a:pt x="10166816" y="263777"/>
                  <a:pt x="10182640" y="266175"/>
                </a:cubicBezTo>
                <a:cubicBezTo>
                  <a:pt x="10182640" y="266175"/>
                  <a:pt x="10182640" y="266175"/>
                  <a:pt x="10206376" y="261379"/>
                </a:cubicBezTo>
                <a:cubicBezTo>
                  <a:pt x="10206376" y="261379"/>
                  <a:pt x="10206376" y="261379"/>
                  <a:pt x="10214288" y="250588"/>
                </a:cubicBezTo>
                <a:cubicBezTo>
                  <a:pt x="10214288" y="250588"/>
                  <a:pt x="10214288" y="250588"/>
                  <a:pt x="10190552" y="238598"/>
                </a:cubicBezTo>
                <a:cubicBezTo>
                  <a:pt x="10190552" y="238598"/>
                  <a:pt x="10190552" y="238598"/>
                  <a:pt x="10206376" y="238598"/>
                </a:cubicBezTo>
                <a:cubicBezTo>
                  <a:pt x="10206376" y="238598"/>
                  <a:pt x="10206376" y="238598"/>
                  <a:pt x="10206376" y="242195"/>
                </a:cubicBezTo>
                <a:cubicBezTo>
                  <a:pt x="10206376" y="242195"/>
                  <a:pt x="10206376" y="242195"/>
                  <a:pt x="10261759" y="233802"/>
                </a:cubicBezTo>
                <a:cubicBezTo>
                  <a:pt x="10253847" y="229006"/>
                  <a:pt x="10206376" y="227807"/>
                  <a:pt x="10245935" y="219414"/>
                </a:cubicBezTo>
                <a:cubicBezTo>
                  <a:pt x="10245935" y="219414"/>
                  <a:pt x="10245935" y="219414"/>
                  <a:pt x="10253847" y="220613"/>
                </a:cubicBezTo>
                <a:cubicBezTo>
                  <a:pt x="10253847" y="220613"/>
                  <a:pt x="10261759" y="219414"/>
                  <a:pt x="10277583" y="220613"/>
                </a:cubicBezTo>
                <a:cubicBezTo>
                  <a:pt x="10277583" y="219414"/>
                  <a:pt x="10277583" y="219414"/>
                  <a:pt x="10285495" y="220613"/>
                </a:cubicBezTo>
                <a:cubicBezTo>
                  <a:pt x="10293407" y="220613"/>
                  <a:pt x="10301319" y="220613"/>
                  <a:pt x="10309230" y="220613"/>
                </a:cubicBezTo>
                <a:cubicBezTo>
                  <a:pt x="10309230" y="223011"/>
                  <a:pt x="10301319" y="223011"/>
                  <a:pt x="10293407" y="223011"/>
                </a:cubicBezTo>
                <a:cubicBezTo>
                  <a:pt x="10301319" y="224210"/>
                  <a:pt x="10309230" y="225409"/>
                  <a:pt x="10325054" y="229006"/>
                </a:cubicBezTo>
                <a:cubicBezTo>
                  <a:pt x="10325054" y="229006"/>
                  <a:pt x="10325054" y="229006"/>
                  <a:pt x="10348790" y="219414"/>
                </a:cubicBezTo>
                <a:cubicBezTo>
                  <a:pt x="10348790" y="219414"/>
                  <a:pt x="10348790" y="219414"/>
                  <a:pt x="10340878" y="208624"/>
                </a:cubicBezTo>
                <a:cubicBezTo>
                  <a:pt x="10340878" y="208624"/>
                  <a:pt x="10340878" y="208624"/>
                  <a:pt x="10364614" y="202629"/>
                </a:cubicBezTo>
                <a:cubicBezTo>
                  <a:pt x="10364614" y="202629"/>
                  <a:pt x="10364614" y="202629"/>
                  <a:pt x="10364614" y="173853"/>
                </a:cubicBezTo>
                <a:cubicBezTo>
                  <a:pt x="10364614" y="173853"/>
                  <a:pt x="10364614" y="173853"/>
                  <a:pt x="10366592" y="173553"/>
                </a:cubicBezTo>
                <a:lnTo>
                  <a:pt x="10372526" y="172654"/>
                </a:lnTo>
                <a:lnTo>
                  <a:pt x="10374504" y="172954"/>
                </a:lnTo>
                <a:cubicBezTo>
                  <a:pt x="10376482" y="173253"/>
                  <a:pt x="10380438" y="173853"/>
                  <a:pt x="10388350" y="175052"/>
                </a:cubicBezTo>
                <a:cubicBezTo>
                  <a:pt x="10388350" y="175052"/>
                  <a:pt x="10388350" y="175052"/>
                  <a:pt x="10419997" y="166659"/>
                </a:cubicBezTo>
                <a:cubicBezTo>
                  <a:pt x="10419997" y="169057"/>
                  <a:pt x="10427909" y="171455"/>
                  <a:pt x="10435821" y="177450"/>
                </a:cubicBezTo>
                <a:cubicBezTo>
                  <a:pt x="10435821" y="177450"/>
                  <a:pt x="10435821" y="177450"/>
                  <a:pt x="10412086" y="212220"/>
                </a:cubicBezTo>
                <a:cubicBezTo>
                  <a:pt x="10412086" y="212220"/>
                  <a:pt x="10412086" y="212220"/>
                  <a:pt x="10419997" y="214618"/>
                </a:cubicBezTo>
                <a:cubicBezTo>
                  <a:pt x="10419997" y="214618"/>
                  <a:pt x="10419997" y="214618"/>
                  <a:pt x="10396262" y="226608"/>
                </a:cubicBezTo>
                <a:cubicBezTo>
                  <a:pt x="10396262" y="226608"/>
                  <a:pt x="10396262" y="226608"/>
                  <a:pt x="10412086" y="236200"/>
                </a:cubicBezTo>
                <a:cubicBezTo>
                  <a:pt x="10404174" y="236200"/>
                  <a:pt x="10404174" y="236200"/>
                  <a:pt x="10412086" y="237399"/>
                </a:cubicBezTo>
                <a:cubicBezTo>
                  <a:pt x="10412086" y="237399"/>
                  <a:pt x="10412086" y="237399"/>
                  <a:pt x="10412086" y="238598"/>
                </a:cubicBezTo>
                <a:cubicBezTo>
                  <a:pt x="10412086" y="238598"/>
                  <a:pt x="10412086" y="238598"/>
                  <a:pt x="10419997" y="237399"/>
                </a:cubicBezTo>
                <a:cubicBezTo>
                  <a:pt x="10427909" y="238598"/>
                  <a:pt x="10435821" y="239797"/>
                  <a:pt x="10451645" y="240996"/>
                </a:cubicBezTo>
                <a:cubicBezTo>
                  <a:pt x="10451645" y="240996"/>
                  <a:pt x="10451645" y="240996"/>
                  <a:pt x="10427909" y="242195"/>
                </a:cubicBezTo>
                <a:cubicBezTo>
                  <a:pt x="10427909" y="242195"/>
                  <a:pt x="10427909" y="242195"/>
                  <a:pt x="10427909" y="244593"/>
                </a:cubicBezTo>
                <a:cubicBezTo>
                  <a:pt x="10427909" y="244593"/>
                  <a:pt x="10427909" y="244593"/>
                  <a:pt x="10451645" y="248190"/>
                </a:cubicBezTo>
                <a:cubicBezTo>
                  <a:pt x="10451645" y="248190"/>
                  <a:pt x="10451645" y="248190"/>
                  <a:pt x="10412086" y="251787"/>
                </a:cubicBezTo>
                <a:cubicBezTo>
                  <a:pt x="10412086" y="251787"/>
                  <a:pt x="10412086" y="251787"/>
                  <a:pt x="10435821" y="256583"/>
                </a:cubicBezTo>
                <a:cubicBezTo>
                  <a:pt x="10443733" y="261379"/>
                  <a:pt x="10412086" y="263777"/>
                  <a:pt x="10467469" y="268573"/>
                </a:cubicBezTo>
                <a:cubicBezTo>
                  <a:pt x="10467469" y="267374"/>
                  <a:pt x="10467469" y="269772"/>
                  <a:pt x="10475381" y="269772"/>
                </a:cubicBezTo>
                <a:cubicBezTo>
                  <a:pt x="10459557" y="272170"/>
                  <a:pt x="10451645" y="273369"/>
                  <a:pt x="10467469" y="273369"/>
                </a:cubicBezTo>
                <a:cubicBezTo>
                  <a:pt x="10467469" y="273369"/>
                  <a:pt x="10467469" y="273369"/>
                  <a:pt x="10491205" y="273369"/>
                </a:cubicBezTo>
                <a:cubicBezTo>
                  <a:pt x="10443733" y="280563"/>
                  <a:pt x="10578236" y="275767"/>
                  <a:pt x="10491205" y="287757"/>
                </a:cubicBezTo>
                <a:cubicBezTo>
                  <a:pt x="10499116" y="294951"/>
                  <a:pt x="10546588" y="298548"/>
                  <a:pt x="10514940" y="306941"/>
                </a:cubicBezTo>
                <a:cubicBezTo>
                  <a:pt x="10514940" y="306941"/>
                  <a:pt x="10514940" y="306941"/>
                  <a:pt x="10507028" y="304543"/>
                </a:cubicBezTo>
                <a:cubicBezTo>
                  <a:pt x="10507028" y="304543"/>
                  <a:pt x="10507028" y="304543"/>
                  <a:pt x="10507028" y="320129"/>
                </a:cubicBezTo>
                <a:cubicBezTo>
                  <a:pt x="10507028" y="320129"/>
                  <a:pt x="10507028" y="320129"/>
                  <a:pt x="10475381" y="326124"/>
                </a:cubicBezTo>
                <a:cubicBezTo>
                  <a:pt x="10475381" y="326124"/>
                  <a:pt x="10475381" y="326124"/>
                  <a:pt x="10491205" y="328522"/>
                </a:cubicBezTo>
                <a:cubicBezTo>
                  <a:pt x="10491205" y="328522"/>
                  <a:pt x="10491205" y="328522"/>
                  <a:pt x="10507028" y="328522"/>
                </a:cubicBezTo>
                <a:cubicBezTo>
                  <a:pt x="10507028" y="328522"/>
                  <a:pt x="10507028" y="328522"/>
                  <a:pt x="10483293" y="330920"/>
                </a:cubicBezTo>
                <a:cubicBezTo>
                  <a:pt x="10483293" y="330920"/>
                  <a:pt x="10483293" y="330920"/>
                  <a:pt x="10491205" y="341711"/>
                </a:cubicBezTo>
                <a:cubicBezTo>
                  <a:pt x="10491205" y="341711"/>
                  <a:pt x="10491205" y="341711"/>
                  <a:pt x="10514940" y="348905"/>
                </a:cubicBezTo>
                <a:cubicBezTo>
                  <a:pt x="10514940" y="348905"/>
                  <a:pt x="10514940" y="348905"/>
                  <a:pt x="10530764" y="342910"/>
                </a:cubicBezTo>
                <a:cubicBezTo>
                  <a:pt x="10530764" y="342910"/>
                  <a:pt x="10530764" y="342910"/>
                  <a:pt x="10546588" y="348905"/>
                </a:cubicBezTo>
                <a:cubicBezTo>
                  <a:pt x="10546588" y="348905"/>
                  <a:pt x="10546588" y="348905"/>
                  <a:pt x="10538676" y="347706"/>
                </a:cubicBezTo>
                <a:cubicBezTo>
                  <a:pt x="10538676" y="347706"/>
                  <a:pt x="10538676" y="347706"/>
                  <a:pt x="10522852" y="358497"/>
                </a:cubicBezTo>
                <a:cubicBezTo>
                  <a:pt x="10514940" y="359696"/>
                  <a:pt x="10570324" y="362094"/>
                  <a:pt x="10514940" y="363293"/>
                </a:cubicBezTo>
                <a:cubicBezTo>
                  <a:pt x="10499116" y="366890"/>
                  <a:pt x="10530764" y="366890"/>
                  <a:pt x="10530764" y="368089"/>
                </a:cubicBezTo>
                <a:cubicBezTo>
                  <a:pt x="10538676" y="362094"/>
                  <a:pt x="10562412" y="377681"/>
                  <a:pt x="10538676" y="362094"/>
                </a:cubicBezTo>
                <a:cubicBezTo>
                  <a:pt x="10538676" y="362094"/>
                  <a:pt x="10538676" y="362094"/>
                  <a:pt x="10570324" y="371686"/>
                </a:cubicBezTo>
                <a:cubicBezTo>
                  <a:pt x="10570324" y="371686"/>
                  <a:pt x="10570324" y="371686"/>
                  <a:pt x="10586148" y="368089"/>
                </a:cubicBezTo>
                <a:cubicBezTo>
                  <a:pt x="10586148" y="368089"/>
                  <a:pt x="10586148" y="368089"/>
                  <a:pt x="10594060" y="372885"/>
                </a:cubicBezTo>
                <a:cubicBezTo>
                  <a:pt x="10594060" y="372885"/>
                  <a:pt x="10594060" y="372885"/>
                  <a:pt x="10578236" y="380079"/>
                </a:cubicBezTo>
                <a:cubicBezTo>
                  <a:pt x="10578236" y="380079"/>
                  <a:pt x="10578236" y="380079"/>
                  <a:pt x="10554500" y="377681"/>
                </a:cubicBezTo>
                <a:cubicBezTo>
                  <a:pt x="10554500" y="377681"/>
                  <a:pt x="10554500" y="377681"/>
                  <a:pt x="10570324" y="375283"/>
                </a:cubicBezTo>
                <a:cubicBezTo>
                  <a:pt x="10570324" y="375283"/>
                  <a:pt x="10570324" y="375283"/>
                  <a:pt x="10546588" y="369288"/>
                </a:cubicBezTo>
                <a:cubicBezTo>
                  <a:pt x="10546588" y="369288"/>
                  <a:pt x="10546588" y="369288"/>
                  <a:pt x="10538676" y="371686"/>
                </a:cubicBezTo>
                <a:cubicBezTo>
                  <a:pt x="10546588" y="375283"/>
                  <a:pt x="10578236" y="383676"/>
                  <a:pt x="10530764" y="386074"/>
                </a:cubicBezTo>
                <a:cubicBezTo>
                  <a:pt x="10530764" y="386074"/>
                  <a:pt x="10530764" y="386074"/>
                  <a:pt x="10546588" y="396865"/>
                </a:cubicBezTo>
                <a:cubicBezTo>
                  <a:pt x="10546588" y="396865"/>
                  <a:pt x="10546588" y="396865"/>
                  <a:pt x="10562412" y="412452"/>
                </a:cubicBezTo>
                <a:cubicBezTo>
                  <a:pt x="10562412" y="412452"/>
                  <a:pt x="10562412" y="412452"/>
                  <a:pt x="10601972" y="443625"/>
                </a:cubicBezTo>
                <a:cubicBezTo>
                  <a:pt x="10601972" y="443625"/>
                  <a:pt x="10601972" y="443625"/>
                  <a:pt x="10625707" y="447222"/>
                </a:cubicBezTo>
                <a:cubicBezTo>
                  <a:pt x="10625707" y="447222"/>
                  <a:pt x="10633619" y="452018"/>
                  <a:pt x="10633619" y="444824"/>
                </a:cubicBezTo>
                <a:cubicBezTo>
                  <a:pt x="10633619" y="444824"/>
                  <a:pt x="10633619" y="444824"/>
                  <a:pt x="10649443" y="453217"/>
                </a:cubicBezTo>
                <a:cubicBezTo>
                  <a:pt x="10649443" y="453217"/>
                  <a:pt x="10649443" y="453217"/>
                  <a:pt x="10633619" y="450819"/>
                </a:cubicBezTo>
                <a:cubicBezTo>
                  <a:pt x="10633619" y="450819"/>
                  <a:pt x="10633619" y="450819"/>
                  <a:pt x="10641531" y="461610"/>
                </a:cubicBezTo>
                <a:cubicBezTo>
                  <a:pt x="10641531" y="461610"/>
                  <a:pt x="10641531" y="461610"/>
                  <a:pt x="10681091" y="465207"/>
                </a:cubicBezTo>
                <a:cubicBezTo>
                  <a:pt x="10673179" y="470003"/>
                  <a:pt x="10736474" y="466406"/>
                  <a:pt x="10681091" y="472401"/>
                </a:cubicBezTo>
                <a:cubicBezTo>
                  <a:pt x="10704826" y="490386"/>
                  <a:pt x="10689003" y="459212"/>
                  <a:pt x="10736474" y="487988"/>
                </a:cubicBezTo>
                <a:cubicBezTo>
                  <a:pt x="10736474" y="487988"/>
                  <a:pt x="10736474" y="487988"/>
                  <a:pt x="10712738" y="484391"/>
                </a:cubicBezTo>
                <a:cubicBezTo>
                  <a:pt x="10712738" y="484391"/>
                  <a:pt x="10712738" y="484391"/>
                  <a:pt x="10689003" y="486789"/>
                </a:cubicBezTo>
                <a:cubicBezTo>
                  <a:pt x="10689003" y="486789"/>
                  <a:pt x="10689003" y="486789"/>
                  <a:pt x="10712738" y="492784"/>
                </a:cubicBezTo>
                <a:cubicBezTo>
                  <a:pt x="10712738" y="492784"/>
                  <a:pt x="10712738" y="492784"/>
                  <a:pt x="10728562" y="493983"/>
                </a:cubicBezTo>
                <a:cubicBezTo>
                  <a:pt x="10728562" y="493983"/>
                  <a:pt x="10728562" y="493983"/>
                  <a:pt x="10752298" y="501177"/>
                </a:cubicBezTo>
                <a:cubicBezTo>
                  <a:pt x="10752298" y="501177"/>
                  <a:pt x="10752298" y="501177"/>
                  <a:pt x="10768122" y="516764"/>
                </a:cubicBezTo>
                <a:cubicBezTo>
                  <a:pt x="10768122" y="516764"/>
                  <a:pt x="10768122" y="516764"/>
                  <a:pt x="10768122" y="517963"/>
                </a:cubicBezTo>
                <a:cubicBezTo>
                  <a:pt x="10768122" y="517963"/>
                  <a:pt x="10768122" y="517963"/>
                  <a:pt x="10776034" y="502376"/>
                </a:cubicBezTo>
                <a:cubicBezTo>
                  <a:pt x="10776034" y="502376"/>
                  <a:pt x="10776034" y="502376"/>
                  <a:pt x="10744386" y="479595"/>
                </a:cubicBezTo>
                <a:cubicBezTo>
                  <a:pt x="10744386" y="479595"/>
                  <a:pt x="10744386" y="479595"/>
                  <a:pt x="10728562" y="455615"/>
                </a:cubicBezTo>
                <a:cubicBezTo>
                  <a:pt x="10728562" y="455615"/>
                  <a:pt x="10728562" y="455615"/>
                  <a:pt x="10712738" y="450819"/>
                </a:cubicBezTo>
                <a:cubicBezTo>
                  <a:pt x="10712738" y="450819"/>
                  <a:pt x="10712738" y="450819"/>
                  <a:pt x="10720650" y="440028"/>
                </a:cubicBezTo>
                <a:cubicBezTo>
                  <a:pt x="10720650" y="440028"/>
                  <a:pt x="10720650" y="440028"/>
                  <a:pt x="10712738" y="434033"/>
                </a:cubicBezTo>
                <a:cubicBezTo>
                  <a:pt x="10712738" y="434033"/>
                  <a:pt x="10712738" y="434033"/>
                  <a:pt x="10728562" y="428038"/>
                </a:cubicBezTo>
                <a:cubicBezTo>
                  <a:pt x="10728562" y="428038"/>
                  <a:pt x="10728562" y="428038"/>
                  <a:pt x="10704826" y="423242"/>
                </a:cubicBezTo>
                <a:cubicBezTo>
                  <a:pt x="10704826" y="423242"/>
                  <a:pt x="10704826" y="423242"/>
                  <a:pt x="10712738" y="417247"/>
                </a:cubicBezTo>
                <a:cubicBezTo>
                  <a:pt x="10712738" y="417247"/>
                  <a:pt x="10712738" y="417247"/>
                  <a:pt x="10689003" y="410054"/>
                </a:cubicBezTo>
                <a:cubicBezTo>
                  <a:pt x="10689003" y="410054"/>
                  <a:pt x="10689003" y="410054"/>
                  <a:pt x="10696914" y="405258"/>
                </a:cubicBezTo>
                <a:cubicBezTo>
                  <a:pt x="10720650" y="396865"/>
                  <a:pt x="10641531" y="408855"/>
                  <a:pt x="10681091" y="395666"/>
                </a:cubicBezTo>
                <a:cubicBezTo>
                  <a:pt x="10681091" y="395666"/>
                  <a:pt x="10681091" y="395666"/>
                  <a:pt x="10673179" y="365691"/>
                </a:cubicBezTo>
                <a:cubicBezTo>
                  <a:pt x="10681091" y="364492"/>
                  <a:pt x="10696914" y="376482"/>
                  <a:pt x="10712738" y="365691"/>
                </a:cubicBezTo>
                <a:cubicBezTo>
                  <a:pt x="10712738" y="365691"/>
                  <a:pt x="10712738" y="365691"/>
                  <a:pt x="10689003" y="353701"/>
                </a:cubicBezTo>
                <a:cubicBezTo>
                  <a:pt x="10689003" y="353701"/>
                  <a:pt x="10689003" y="353701"/>
                  <a:pt x="10728562" y="354900"/>
                </a:cubicBezTo>
                <a:cubicBezTo>
                  <a:pt x="10728562" y="354900"/>
                  <a:pt x="10728562" y="354900"/>
                  <a:pt x="10736474" y="342910"/>
                </a:cubicBezTo>
                <a:cubicBezTo>
                  <a:pt x="10736474" y="342910"/>
                  <a:pt x="10736474" y="342910"/>
                  <a:pt x="10720650" y="341711"/>
                </a:cubicBezTo>
                <a:cubicBezTo>
                  <a:pt x="10720650" y="340512"/>
                  <a:pt x="10720650" y="336915"/>
                  <a:pt x="10712738" y="332119"/>
                </a:cubicBezTo>
                <a:cubicBezTo>
                  <a:pt x="10712738" y="330920"/>
                  <a:pt x="10704826" y="328522"/>
                  <a:pt x="10689003" y="326124"/>
                </a:cubicBezTo>
                <a:cubicBezTo>
                  <a:pt x="10689003" y="326124"/>
                  <a:pt x="10689003" y="326124"/>
                  <a:pt x="10704826" y="317731"/>
                </a:cubicBezTo>
                <a:cubicBezTo>
                  <a:pt x="10704826" y="317731"/>
                  <a:pt x="10704826" y="317731"/>
                  <a:pt x="10673179" y="317731"/>
                </a:cubicBezTo>
                <a:cubicBezTo>
                  <a:pt x="10673179" y="317731"/>
                  <a:pt x="10673179" y="317731"/>
                  <a:pt x="10689003" y="309339"/>
                </a:cubicBezTo>
                <a:cubicBezTo>
                  <a:pt x="10689003" y="309339"/>
                  <a:pt x="10689003" y="309339"/>
                  <a:pt x="10665267" y="294951"/>
                </a:cubicBezTo>
                <a:cubicBezTo>
                  <a:pt x="10665267" y="294951"/>
                  <a:pt x="10665267" y="294951"/>
                  <a:pt x="10689003" y="292553"/>
                </a:cubicBezTo>
                <a:cubicBezTo>
                  <a:pt x="10689003" y="292553"/>
                  <a:pt x="10689003" y="292553"/>
                  <a:pt x="10689003" y="279364"/>
                </a:cubicBezTo>
                <a:cubicBezTo>
                  <a:pt x="10689003" y="279364"/>
                  <a:pt x="10689003" y="279364"/>
                  <a:pt x="10665267" y="275767"/>
                </a:cubicBezTo>
                <a:cubicBezTo>
                  <a:pt x="10665267" y="275767"/>
                  <a:pt x="10665267" y="275767"/>
                  <a:pt x="10673179" y="273369"/>
                </a:cubicBezTo>
                <a:cubicBezTo>
                  <a:pt x="10673179" y="273369"/>
                  <a:pt x="10673179" y="273369"/>
                  <a:pt x="10657355" y="269772"/>
                </a:cubicBezTo>
                <a:cubicBezTo>
                  <a:pt x="10657355" y="266175"/>
                  <a:pt x="10665267" y="267374"/>
                  <a:pt x="10673179" y="268573"/>
                </a:cubicBezTo>
                <a:cubicBezTo>
                  <a:pt x="10665267" y="268573"/>
                  <a:pt x="10657355" y="266175"/>
                  <a:pt x="10649443" y="262578"/>
                </a:cubicBezTo>
                <a:cubicBezTo>
                  <a:pt x="10673179" y="263777"/>
                  <a:pt x="10673179" y="268573"/>
                  <a:pt x="10681091" y="269772"/>
                </a:cubicBezTo>
                <a:cubicBezTo>
                  <a:pt x="10681091" y="269772"/>
                  <a:pt x="10681091" y="269772"/>
                  <a:pt x="10712738" y="268573"/>
                </a:cubicBezTo>
                <a:cubicBezTo>
                  <a:pt x="10712738" y="268573"/>
                  <a:pt x="10712738" y="268573"/>
                  <a:pt x="10728562" y="268573"/>
                </a:cubicBezTo>
                <a:cubicBezTo>
                  <a:pt x="10728562" y="272170"/>
                  <a:pt x="10752298" y="274568"/>
                  <a:pt x="10768122" y="275767"/>
                </a:cubicBezTo>
                <a:cubicBezTo>
                  <a:pt x="10768122" y="275767"/>
                  <a:pt x="10768122" y="275767"/>
                  <a:pt x="10744386" y="260180"/>
                </a:cubicBezTo>
                <a:cubicBezTo>
                  <a:pt x="10744386" y="260180"/>
                  <a:pt x="10744386" y="260180"/>
                  <a:pt x="10736474" y="256583"/>
                </a:cubicBezTo>
                <a:cubicBezTo>
                  <a:pt x="10736474" y="256583"/>
                  <a:pt x="10736474" y="256583"/>
                  <a:pt x="10752298" y="248190"/>
                </a:cubicBezTo>
                <a:cubicBezTo>
                  <a:pt x="10752298" y="248190"/>
                  <a:pt x="10752298" y="248190"/>
                  <a:pt x="10744386" y="246991"/>
                </a:cubicBezTo>
                <a:cubicBezTo>
                  <a:pt x="10744386" y="246991"/>
                  <a:pt x="10744386" y="246991"/>
                  <a:pt x="10728562" y="246991"/>
                </a:cubicBezTo>
                <a:cubicBezTo>
                  <a:pt x="10728562" y="246991"/>
                  <a:pt x="10728562" y="246991"/>
                  <a:pt x="10712738" y="240996"/>
                </a:cubicBezTo>
                <a:cubicBezTo>
                  <a:pt x="10712738" y="239797"/>
                  <a:pt x="10720650" y="238598"/>
                  <a:pt x="10720650" y="237399"/>
                </a:cubicBezTo>
                <a:cubicBezTo>
                  <a:pt x="10752298" y="236200"/>
                  <a:pt x="10704826" y="240996"/>
                  <a:pt x="10744386" y="238598"/>
                </a:cubicBezTo>
                <a:cubicBezTo>
                  <a:pt x="10744386" y="238598"/>
                  <a:pt x="10744386" y="238598"/>
                  <a:pt x="10704826" y="232603"/>
                </a:cubicBezTo>
                <a:cubicBezTo>
                  <a:pt x="10704826" y="232603"/>
                  <a:pt x="10704826" y="232603"/>
                  <a:pt x="10712738" y="231404"/>
                </a:cubicBezTo>
                <a:cubicBezTo>
                  <a:pt x="10712738" y="231404"/>
                  <a:pt x="10712738" y="231404"/>
                  <a:pt x="10689003" y="229006"/>
                </a:cubicBezTo>
                <a:cubicBezTo>
                  <a:pt x="10689003" y="229006"/>
                  <a:pt x="10689003" y="229006"/>
                  <a:pt x="10704826" y="229006"/>
                </a:cubicBezTo>
                <a:cubicBezTo>
                  <a:pt x="10704826" y="229006"/>
                  <a:pt x="10704826" y="229006"/>
                  <a:pt x="10689003" y="220613"/>
                </a:cubicBezTo>
                <a:cubicBezTo>
                  <a:pt x="10689003" y="220613"/>
                  <a:pt x="10689003" y="220613"/>
                  <a:pt x="10704826" y="209823"/>
                </a:cubicBezTo>
                <a:cubicBezTo>
                  <a:pt x="10704826" y="208624"/>
                  <a:pt x="10704826" y="207425"/>
                  <a:pt x="10696914" y="206226"/>
                </a:cubicBezTo>
                <a:cubicBezTo>
                  <a:pt x="10696914" y="206226"/>
                  <a:pt x="10696914" y="206226"/>
                  <a:pt x="10673179" y="206226"/>
                </a:cubicBezTo>
                <a:cubicBezTo>
                  <a:pt x="10673179" y="206226"/>
                  <a:pt x="10673179" y="206226"/>
                  <a:pt x="10673179" y="201430"/>
                </a:cubicBezTo>
                <a:cubicBezTo>
                  <a:pt x="10673179" y="201430"/>
                  <a:pt x="10673179" y="201430"/>
                  <a:pt x="10689003" y="202629"/>
                </a:cubicBezTo>
                <a:cubicBezTo>
                  <a:pt x="10689003" y="202629"/>
                  <a:pt x="10689003" y="202629"/>
                  <a:pt x="10712738" y="188241"/>
                </a:cubicBezTo>
                <a:cubicBezTo>
                  <a:pt x="10712738" y="188241"/>
                  <a:pt x="10712738" y="188241"/>
                  <a:pt x="10728562" y="176251"/>
                </a:cubicBezTo>
                <a:cubicBezTo>
                  <a:pt x="10728562" y="177450"/>
                  <a:pt x="10736474" y="179848"/>
                  <a:pt x="10744386" y="181047"/>
                </a:cubicBezTo>
                <a:cubicBezTo>
                  <a:pt x="10744386" y="181047"/>
                  <a:pt x="10744386" y="181047"/>
                  <a:pt x="10783946" y="176251"/>
                </a:cubicBezTo>
                <a:cubicBezTo>
                  <a:pt x="10783946" y="176251"/>
                  <a:pt x="10783946" y="176251"/>
                  <a:pt x="10783946" y="185843"/>
                </a:cubicBezTo>
                <a:cubicBezTo>
                  <a:pt x="10783946" y="185843"/>
                  <a:pt x="10783946" y="184644"/>
                  <a:pt x="10776034" y="184644"/>
                </a:cubicBezTo>
                <a:cubicBezTo>
                  <a:pt x="10776034" y="185843"/>
                  <a:pt x="10776034" y="188241"/>
                  <a:pt x="10768122" y="190639"/>
                </a:cubicBezTo>
                <a:cubicBezTo>
                  <a:pt x="10768122" y="190639"/>
                  <a:pt x="10768122" y="190639"/>
                  <a:pt x="10783946" y="195435"/>
                </a:cubicBezTo>
                <a:cubicBezTo>
                  <a:pt x="10783946" y="195435"/>
                  <a:pt x="10783946" y="195435"/>
                  <a:pt x="10791858" y="197833"/>
                </a:cubicBezTo>
                <a:cubicBezTo>
                  <a:pt x="10791858" y="197833"/>
                  <a:pt x="10791858" y="197833"/>
                  <a:pt x="10847241" y="190639"/>
                </a:cubicBezTo>
                <a:cubicBezTo>
                  <a:pt x="10847241" y="190639"/>
                  <a:pt x="10847241" y="190639"/>
                  <a:pt x="10870977" y="190639"/>
                </a:cubicBezTo>
                <a:cubicBezTo>
                  <a:pt x="10870977" y="190639"/>
                  <a:pt x="10870977" y="190639"/>
                  <a:pt x="10894712" y="187042"/>
                </a:cubicBezTo>
                <a:cubicBezTo>
                  <a:pt x="10934272" y="191838"/>
                  <a:pt x="10878889" y="190639"/>
                  <a:pt x="10918448" y="201430"/>
                </a:cubicBezTo>
                <a:cubicBezTo>
                  <a:pt x="10918448" y="201430"/>
                  <a:pt x="10918448" y="201430"/>
                  <a:pt x="10886801" y="202629"/>
                </a:cubicBezTo>
                <a:cubicBezTo>
                  <a:pt x="10886801" y="205027"/>
                  <a:pt x="10926360" y="202629"/>
                  <a:pt x="10878889" y="206226"/>
                </a:cubicBezTo>
                <a:cubicBezTo>
                  <a:pt x="10878889" y="206226"/>
                  <a:pt x="10878889" y="206226"/>
                  <a:pt x="10894712" y="209823"/>
                </a:cubicBezTo>
                <a:cubicBezTo>
                  <a:pt x="10894712" y="209823"/>
                  <a:pt x="10894712" y="209823"/>
                  <a:pt x="10886801" y="218215"/>
                </a:cubicBezTo>
                <a:cubicBezTo>
                  <a:pt x="10886801" y="218215"/>
                  <a:pt x="10886801" y="218215"/>
                  <a:pt x="10847241" y="220613"/>
                </a:cubicBezTo>
                <a:cubicBezTo>
                  <a:pt x="10847241" y="220613"/>
                  <a:pt x="10847241" y="220613"/>
                  <a:pt x="10815593" y="233802"/>
                </a:cubicBezTo>
                <a:cubicBezTo>
                  <a:pt x="10815593" y="233802"/>
                  <a:pt x="10815593" y="233802"/>
                  <a:pt x="10839329" y="244593"/>
                </a:cubicBezTo>
                <a:cubicBezTo>
                  <a:pt x="10839329" y="244593"/>
                  <a:pt x="10839329" y="244593"/>
                  <a:pt x="10855153" y="258981"/>
                </a:cubicBezTo>
                <a:cubicBezTo>
                  <a:pt x="10855153" y="258981"/>
                  <a:pt x="10855153" y="258981"/>
                  <a:pt x="10894712" y="261379"/>
                </a:cubicBezTo>
                <a:cubicBezTo>
                  <a:pt x="10894712" y="261379"/>
                  <a:pt x="10894712" y="261379"/>
                  <a:pt x="10926360" y="258981"/>
                </a:cubicBezTo>
                <a:cubicBezTo>
                  <a:pt x="10926360" y="258981"/>
                  <a:pt x="10926360" y="258981"/>
                  <a:pt x="10942184" y="237399"/>
                </a:cubicBezTo>
                <a:cubicBezTo>
                  <a:pt x="10942184" y="237399"/>
                  <a:pt x="10942184" y="237399"/>
                  <a:pt x="10958008" y="244593"/>
                </a:cubicBezTo>
                <a:cubicBezTo>
                  <a:pt x="10958008" y="244593"/>
                  <a:pt x="10958008" y="244593"/>
                  <a:pt x="10942184" y="246991"/>
                </a:cubicBezTo>
                <a:cubicBezTo>
                  <a:pt x="10973832" y="246991"/>
                  <a:pt x="10965920" y="257782"/>
                  <a:pt x="10942184" y="258981"/>
                </a:cubicBezTo>
                <a:cubicBezTo>
                  <a:pt x="10942184" y="258981"/>
                  <a:pt x="10942184" y="258981"/>
                  <a:pt x="10942184" y="266175"/>
                </a:cubicBezTo>
                <a:cubicBezTo>
                  <a:pt x="10942184" y="266175"/>
                  <a:pt x="10942184" y="266175"/>
                  <a:pt x="10926360" y="266175"/>
                </a:cubicBezTo>
                <a:cubicBezTo>
                  <a:pt x="10926360" y="266175"/>
                  <a:pt x="10926360" y="266175"/>
                  <a:pt x="10918448" y="268573"/>
                </a:cubicBezTo>
                <a:cubicBezTo>
                  <a:pt x="10918448" y="268573"/>
                  <a:pt x="10918448" y="268573"/>
                  <a:pt x="10918448" y="270971"/>
                </a:cubicBezTo>
                <a:cubicBezTo>
                  <a:pt x="10918448" y="270971"/>
                  <a:pt x="10918448" y="270971"/>
                  <a:pt x="10950096" y="268573"/>
                </a:cubicBezTo>
                <a:cubicBezTo>
                  <a:pt x="10950096" y="268573"/>
                  <a:pt x="10950096" y="268573"/>
                  <a:pt x="10965920" y="276966"/>
                </a:cubicBezTo>
                <a:cubicBezTo>
                  <a:pt x="10965920" y="276966"/>
                  <a:pt x="10965920" y="276966"/>
                  <a:pt x="10981744" y="293752"/>
                </a:cubicBezTo>
                <a:cubicBezTo>
                  <a:pt x="10981744" y="293752"/>
                  <a:pt x="10981744" y="293752"/>
                  <a:pt x="10997568" y="306941"/>
                </a:cubicBezTo>
                <a:cubicBezTo>
                  <a:pt x="11013391" y="306941"/>
                  <a:pt x="11037127" y="308140"/>
                  <a:pt x="10950096" y="312935"/>
                </a:cubicBezTo>
                <a:cubicBezTo>
                  <a:pt x="10950096" y="312935"/>
                  <a:pt x="10950096" y="312935"/>
                  <a:pt x="10973832" y="328522"/>
                </a:cubicBezTo>
                <a:cubicBezTo>
                  <a:pt x="10973832" y="328522"/>
                  <a:pt x="10973832" y="328522"/>
                  <a:pt x="10958008" y="330920"/>
                </a:cubicBezTo>
                <a:cubicBezTo>
                  <a:pt x="10965920" y="332119"/>
                  <a:pt x="10981744" y="333318"/>
                  <a:pt x="10973832" y="335716"/>
                </a:cubicBezTo>
                <a:cubicBezTo>
                  <a:pt x="10973832" y="335716"/>
                  <a:pt x="10973832" y="335716"/>
                  <a:pt x="10997568" y="324925"/>
                </a:cubicBezTo>
                <a:cubicBezTo>
                  <a:pt x="10997568" y="324925"/>
                  <a:pt x="10997568" y="324925"/>
                  <a:pt x="11029215" y="342910"/>
                </a:cubicBezTo>
                <a:cubicBezTo>
                  <a:pt x="11029215" y="344109"/>
                  <a:pt x="11013391" y="346507"/>
                  <a:pt x="11021303" y="347706"/>
                </a:cubicBezTo>
                <a:cubicBezTo>
                  <a:pt x="11021303" y="347706"/>
                  <a:pt x="11021303" y="347706"/>
                  <a:pt x="11005479" y="346507"/>
                </a:cubicBezTo>
                <a:cubicBezTo>
                  <a:pt x="11005479" y="346507"/>
                  <a:pt x="11005479" y="346507"/>
                  <a:pt x="10981744" y="351303"/>
                </a:cubicBezTo>
                <a:cubicBezTo>
                  <a:pt x="10981744" y="351303"/>
                  <a:pt x="10981744" y="351303"/>
                  <a:pt x="10981744" y="347706"/>
                </a:cubicBezTo>
                <a:cubicBezTo>
                  <a:pt x="10981744" y="347706"/>
                  <a:pt x="10981744" y="347706"/>
                  <a:pt x="10965920" y="348905"/>
                </a:cubicBezTo>
                <a:cubicBezTo>
                  <a:pt x="10965920" y="348905"/>
                  <a:pt x="10965920" y="348905"/>
                  <a:pt x="10981744" y="358497"/>
                </a:cubicBezTo>
                <a:cubicBezTo>
                  <a:pt x="10981744" y="358497"/>
                  <a:pt x="10981744" y="358497"/>
                  <a:pt x="10997568" y="357298"/>
                </a:cubicBezTo>
                <a:cubicBezTo>
                  <a:pt x="11005479" y="358497"/>
                  <a:pt x="11005479" y="360895"/>
                  <a:pt x="11005479" y="363293"/>
                </a:cubicBezTo>
                <a:cubicBezTo>
                  <a:pt x="11005479" y="363293"/>
                  <a:pt x="11005479" y="363293"/>
                  <a:pt x="10981744" y="365691"/>
                </a:cubicBezTo>
                <a:cubicBezTo>
                  <a:pt x="10981744" y="365691"/>
                  <a:pt x="10981744" y="365691"/>
                  <a:pt x="11005479" y="369288"/>
                </a:cubicBezTo>
                <a:cubicBezTo>
                  <a:pt x="11005479" y="369288"/>
                  <a:pt x="11005479" y="369288"/>
                  <a:pt x="11005479" y="374084"/>
                </a:cubicBezTo>
                <a:cubicBezTo>
                  <a:pt x="11005479" y="374084"/>
                  <a:pt x="11005479" y="374084"/>
                  <a:pt x="11045039" y="376482"/>
                </a:cubicBezTo>
                <a:cubicBezTo>
                  <a:pt x="11045039" y="376482"/>
                  <a:pt x="11045039" y="376482"/>
                  <a:pt x="11052951" y="374084"/>
                </a:cubicBezTo>
                <a:cubicBezTo>
                  <a:pt x="11052951" y="374084"/>
                  <a:pt x="11052951" y="374084"/>
                  <a:pt x="11068775" y="377681"/>
                </a:cubicBezTo>
                <a:cubicBezTo>
                  <a:pt x="11005479" y="377681"/>
                  <a:pt x="11108334" y="383676"/>
                  <a:pt x="11029215" y="384875"/>
                </a:cubicBezTo>
                <a:cubicBezTo>
                  <a:pt x="11029215" y="384875"/>
                  <a:pt x="11029215" y="384875"/>
                  <a:pt x="11037127" y="388472"/>
                </a:cubicBezTo>
                <a:cubicBezTo>
                  <a:pt x="11037127" y="388472"/>
                  <a:pt x="11037127" y="388472"/>
                  <a:pt x="11029215" y="389671"/>
                </a:cubicBezTo>
                <a:cubicBezTo>
                  <a:pt x="11029215" y="389671"/>
                  <a:pt x="11029215" y="389671"/>
                  <a:pt x="11037127" y="390870"/>
                </a:cubicBezTo>
                <a:cubicBezTo>
                  <a:pt x="11037127" y="390870"/>
                  <a:pt x="11037127" y="390870"/>
                  <a:pt x="11052951" y="392069"/>
                </a:cubicBezTo>
                <a:cubicBezTo>
                  <a:pt x="11052951" y="392069"/>
                  <a:pt x="11052951" y="392069"/>
                  <a:pt x="11052951" y="394467"/>
                </a:cubicBezTo>
                <a:cubicBezTo>
                  <a:pt x="11052951" y="394467"/>
                  <a:pt x="11052951" y="394467"/>
                  <a:pt x="11021303" y="398064"/>
                </a:cubicBezTo>
                <a:cubicBezTo>
                  <a:pt x="11021303" y="400462"/>
                  <a:pt x="11013391" y="384875"/>
                  <a:pt x="11005479" y="402860"/>
                </a:cubicBezTo>
                <a:cubicBezTo>
                  <a:pt x="11005479" y="402860"/>
                  <a:pt x="11005479" y="402860"/>
                  <a:pt x="11013391" y="404059"/>
                </a:cubicBezTo>
                <a:cubicBezTo>
                  <a:pt x="11013391" y="404059"/>
                  <a:pt x="11013391" y="404059"/>
                  <a:pt x="11037127" y="399263"/>
                </a:cubicBezTo>
                <a:cubicBezTo>
                  <a:pt x="11037127" y="399263"/>
                  <a:pt x="11037127" y="399263"/>
                  <a:pt x="11052951" y="401661"/>
                </a:cubicBezTo>
                <a:cubicBezTo>
                  <a:pt x="11052951" y="401661"/>
                  <a:pt x="11052951" y="401661"/>
                  <a:pt x="11084599" y="429237"/>
                </a:cubicBezTo>
                <a:cubicBezTo>
                  <a:pt x="11084599" y="429237"/>
                  <a:pt x="11084599" y="429237"/>
                  <a:pt x="11068775" y="430436"/>
                </a:cubicBezTo>
                <a:cubicBezTo>
                  <a:pt x="11068775" y="430436"/>
                  <a:pt x="11068775" y="430436"/>
                  <a:pt x="11108334" y="434033"/>
                </a:cubicBezTo>
                <a:cubicBezTo>
                  <a:pt x="11108334" y="434033"/>
                  <a:pt x="11108334" y="434033"/>
                  <a:pt x="11116246" y="446023"/>
                </a:cubicBezTo>
                <a:cubicBezTo>
                  <a:pt x="11116246" y="446023"/>
                  <a:pt x="11116246" y="446023"/>
                  <a:pt x="11084599" y="444824"/>
                </a:cubicBezTo>
                <a:cubicBezTo>
                  <a:pt x="11084599" y="444824"/>
                  <a:pt x="11084599" y="444824"/>
                  <a:pt x="11060863" y="429237"/>
                </a:cubicBezTo>
                <a:cubicBezTo>
                  <a:pt x="11045039" y="429237"/>
                  <a:pt x="11052951" y="425640"/>
                  <a:pt x="11045039" y="426839"/>
                </a:cubicBezTo>
                <a:cubicBezTo>
                  <a:pt x="11045039" y="426839"/>
                  <a:pt x="11045039" y="426839"/>
                  <a:pt x="11052951" y="422043"/>
                </a:cubicBezTo>
                <a:cubicBezTo>
                  <a:pt x="11052951" y="422043"/>
                  <a:pt x="11052951" y="422043"/>
                  <a:pt x="11045039" y="418446"/>
                </a:cubicBezTo>
                <a:cubicBezTo>
                  <a:pt x="11045039" y="418446"/>
                  <a:pt x="11045039" y="418446"/>
                  <a:pt x="11021303" y="425640"/>
                </a:cubicBezTo>
                <a:cubicBezTo>
                  <a:pt x="11021303" y="426839"/>
                  <a:pt x="11029215" y="428038"/>
                  <a:pt x="11037127" y="429237"/>
                </a:cubicBezTo>
                <a:cubicBezTo>
                  <a:pt x="11037127" y="429237"/>
                  <a:pt x="11037127" y="429237"/>
                  <a:pt x="11029215" y="436431"/>
                </a:cubicBezTo>
                <a:cubicBezTo>
                  <a:pt x="11029215" y="436431"/>
                  <a:pt x="11029215" y="436431"/>
                  <a:pt x="11037127" y="449620"/>
                </a:cubicBezTo>
                <a:cubicBezTo>
                  <a:pt x="11037127" y="449620"/>
                  <a:pt x="11037127" y="449620"/>
                  <a:pt x="11108334" y="448421"/>
                </a:cubicBezTo>
                <a:cubicBezTo>
                  <a:pt x="11108334" y="448421"/>
                  <a:pt x="11108334" y="448421"/>
                  <a:pt x="11124158" y="450819"/>
                </a:cubicBezTo>
                <a:cubicBezTo>
                  <a:pt x="11124158" y="450819"/>
                  <a:pt x="11124158" y="450819"/>
                  <a:pt x="11139982" y="444824"/>
                </a:cubicBezTo>
                <a:cubicBezTo>
                  <a:pt x="11139982" y="444824"/>
                  <a:pt x="11139982" y="444824"/>
                  <a:pt x="11163718" y="447222"/>
                </a:cubicBezTo>
                <a:cubicBezTo>
                  <a:pt x="11163718" y="447222"/>
                  <a:pt x="11163718" y="447222"/>
                  <a:pt x="11171630" y="446023"/>
                </a:cubicBezTo>
                <a:cubicBezTo>
                  <a:pt x="11171630" y="446023"/>
                  <a:pt x="11171630" y="446023"/>
                  <a:pt x="11179542" y="443625"/>
                </a:cubicBezTo>
                <a:cubicBezTo>
                  <a:pt x="11179542" y="442426"/>
                  <a:pt x="11163718" y="440028"/>
                  <a:pt x="11163718" y="438829"/>
                </a:cubicBezTo>
                <a:cubicBezTo>
                  <a:pt x="11155806" y="437630"/>
                  <a:pt x="11163718" y="431635"/>
                  <a:pt x="11147894" y="436431"/>
                </a:cubicBezTo>
                <a:cubicBezTo>
                  <a:pt x="11147894" y="436431"/>
                  <a:pt x="11147894" y="436431"/>
                  <a:pt x="11147894" y="434033"/>
                </a:cubicBezTo>
                <a:cubicBezTo>
                  <a:pt x="11147894" y="434033"/>
                  <a:pt x="11147894" y="434033"/>
                  <a:pt x="11132070" y="434033"/>
                </a:cubicBezTo>
                <a:cubicBezTo>
                  <a:pt x="11132070" y="434033"/>
                  <a:pt x="11132070" y="434033"/>
                  <a:pt x="11139982" y="422043"/>
                </a:cubicBezTo>
                <a:cubicBezTo>
                  <a:pt x="11139982" y="422043"/>
                  <a:pt x="11139982" y="422043"/>
                  <a:pt x="11155806" y="416049"/>
                </a:cubicBezTo>
                <a:cubicBezTo>
                  <a:pt x="11155806" y="416049"/>
                  <a:pt x="11155806" y="416049"/>
                  <a:pt x="11132070" y="410054"/>
                </a:cubicBezTo>
                <a:cubicBezTo>
                  <a:pt x="11132070" y="410054"/>
                  <a:pt x="11132070" y="410054"/>
                  <a:pt x="11124158" y="412452"/>
                </a:cubicBezTo>
                <a:cubicBezTo>
                  <a:pt x="11124158" y="412452"/>
                  <a:pt x="11124158" y="412452"/>
                  <a:pt x="11108334" y="412452"/>
                </a:cubicBezTo>
                <a:cubicBezTo>
                  <a:pt x="11108334" y="412452"/>
                  <a:pt x="11108334" y="412452"/>
                  <a:pt x="11116246" y="407656"/>
                </a:cubicBezTo>
                <a:cubicBezTo>
                  <a:pt x="11116246" y="407656"/>
                  <a:pt x="11116246" y="407656"/>
                  <a:pt x="11100422" y="404059"/>
                </a:cubicBezTo>
                <a:cubicBezTo>
                  <a:pt x="11100422" y="404059"/>
                  <a:pt x="11100422" y="404059"/>
                  <a:pt x="11124158" y="402860"/>
                </a:cubicBezTo>
                <a:cubicBezTo>
                  <a:pt x="11124158" y="402860"/>
                  <a:pt x="11124158" y="402860"/>
                  <a:pt x="11124158" y="389671"/>
                </a:cubicBezTo>
                <a:cubicBezTo>
                  <a:pt x="11124158" y="389671"/>
                  <a:pt x="11124158" y="389671"/>
                  <a:pt x="11155806" y="388472"/>
                </a:cubicBezTo>
                <a:cubicBezTo>
                  <a:pt x="11155806" y="388472"/>
                  <a:pt x="11155806" y="388472"/>
                  <a:pt x="11124158" y="383676"/>
                </a:cubicBezTo>
                <a:cubicBezTo>
                  <a:pt x="11116246" y="383676"/>
                  <a:pt x="11155806" y="393268"/>
                  <a:pt x="11092510" y="382477"/>
                </a:cubicBezTo>
                <a:cubicBezTo>
                  <a:pt x="11092510" y="382477"/>
                  <a:pt x="11092510" y="382477"/>
                  <a:pt x="11108334" y="374084"/>
                </a:cubicBezTo>
                <a:cubicBezTo>
                  <a:pt x="11108334" y="374084"/>
                  <a:pt x="11108334" y="374084"/>
                  <a:pt x="11076687" y="354900"/>
                </a:cubicBezTo>
                <a:cubicBezTo>
                  <a:pt x="11076687" y="354900"/>
                  <a:pt x="11076687" y="354900"/>
                  <a:pt x="11084599" y="354900"/>
                </a:cubicBezTo>
                <a:cubicBezTo>
                  <a:pt x="11084599" y="354900"/>
                  <a:pt x="11084599" y="354900"/>
                  <a:pt x="11068775" y="344109"/>
                </a:cubicBezTo>
                <a:cubicBezTo>
                  <a:pt x="11068775" y="344109"/>
                  <a:pt x="11068775" y="344109"/>
                  <a:pt x="11076687" y="341711"/>
                </a:cubicBezTo>
                <a:cubicBezTo>
                  <a:pt x="11084599" y="342910"/>
                  <a:pt x="11092510" y="342910"/>
                  <a:pt x="11116246" y="344109"/>
                </a:cubicBezTo>
                <a:cubicBezTo>
                  <a:pt x="11116246" y="344109"/>
                  <a:pt x="11116246" y="344109"/>
                  <a:pt x="11092510" y="354900"/>
                </a:cubicBezTo>
                <a:cubicBezTo>
                  <a:pt x="11092510" y="354900"/>
                  <a:pt x="11092510" y="354900"/>
                  <a:pt x="11092510" y="358497"/>
                </a:cubicBezTo>
                <a:cubicBezTo>
                  <a:pt x="11092510" y="358497"/>
                  <a:pt x="11092510" y="358497"/>
                  <a:pt x="11163718" y="358497"/>
                </a:cubicBezTo>
                <a:cubicBezTo>
                  <a:pt x="11163718" y="358497"/>
                  <a:pt x="11163718" y="358497"/>
                  <a:pt x="11147894" y="365691"/>
                </a:cubicBezTo>
                <a:cubicBezTo>
                  <a:pt x="11147894" y="365691"/>
                  <a:pt x="11147894" y="365691"/>
                  <a:pt x="11132070" y="364492"/>
                </a:cubicBezTo>
                <a:cubicBezTo>
                  <a:pt x="11132070" y="364492"/>
                  <a:pt x="11132070" y="364492"/>
                  <a:pt x="11124158" y="366890"/>
                </a:cubicBezTo>
                <a:cubicBezTo>
                  <a:pt x="11147894" y="369288"/>
                  <a:pt x="11124158" y="378880"/>
                  <a:pt x="11171630" y="375283"/>
                </a:cubicBezTo>
                <a:cubicBezTo>
                  <a:pt x="11171630" y="375283"/>
                  <a:pt x="11171630" y="375283"/>
                  <a:pt x="11163718" y="378880"/>
                </a:cubicBezTo>
                <a:cubicBezTo>
                  <a:pt x="11163718" y="378880"/>
                  <a:pt x="11155806" y="386074"/>
                  <a:pt x="11179542" y="382477"/>
                </a:cubicBezTo>
                <a:cubicBezTo>
                  <a:pt x="11179542" y="382477"/>
                  <a:pt x="11179542" y="382477"/>
                  <a:pt x="11179542" y="388472"/>
                </a:cubicBezTo>
                <a:cubicBezTo>
                  <a:pt x="11179542" y="388472"/>
                  <a:pt x="11179542" y="388472"/>
                  <a:pt x="11203277" y="389671"/>
                </a:cubicBezTo>
                <a:cubicBezTo>
                  <a:pt x="11203277" y="389671"/>
                  <a:pt x="11203277" y="389671"/>
                  <a:pt x="11171630" y="390870"/>
                </a:cubicBezTo>
                <a:cubicBezTo>
                  <a:pt x="11171630" y="390870"/>
                  <a:pt x="11171630" y="390870"/>
                  <a:pt x="11163718" y="396865"/>
                </a:cubicBezTo>
                <a:cubicBezTo>
                  <a:pt x="11163718" y="396865"/>
                  <a:pt x="11163718" y="396865"/>
                  <a:pt x="11171630" y="399263"/>
                </a:cubicBezTo>
                <a:cubicBezTo>
                  <a:pt x="11171630" y="399263"/>
                  <a:pt x="11171630" y="399263"/>
                  <a:pt x="11163718" y="404059"/>
                </a:cubicBezTo>
                <a:cubicBezTo>
                  <a:pt x="11163718" y="404059"/>
                  <a:pt x="11163718" y="404059"/>
                  <a:pt x="11187454" y="402860"/>
                </a:cubicBezTo>
                <a:cubicBezTo>
                  <a:pt x="11163718" y="408855"/>
                  <a:pt x="11266573" y="404059"/>
                  <a:pt x="11163718" y="412452"/>
                </a:cubicBezTo>
                <a:cubicBezTo>
                  <a:pt x="11163718" y="412452"/>
                  <a:pt x="11163718" y="412452"/>
                  <a:pt x="11203277" y="417247"/>
                </a:cubicBezTo>
                <a:cubicBezTo>
                  <a:pt x="11203277" y="417247"/>
                  <a:pt x="11203277" y="417247"/>
                  <a:pt x="11203277" y="423242"/>
                </a:cubicBezTo>
                <a:cubicBezTo>
                  <a:pt x="11203277" y="423242"/>
                  <a:pt x="11203277" y="423242"/>
                  <a:pt x="11242837" y="425640"/>
                </a:cubicBezTo>
                <a:cubicBezTo>
                  <a:pt x="11242837" y="425640"/>
                  <a:pt x="11242837" y="425640"/>
                  <a:pt x="11227013" y="430436"/>
                </a:cubicBezTo>
                <a:cubicBezTo>
                  <a:pt x="11227013" y="430436"/>
                  <a:pt x="11227013" y="430436"/>
                  <a:pt x="11250749" y="437630"/>
                </a:cubicBezTo>
                <a:cubicBezTo>
                  <a:pt x="11250749" y="437630"/>
                  <a:pt x="11250749" y="437630"/>
                  <a:pt x="11227013" y="446023"/>
                </a:cubicBezTo>
                <a:cubicBezTo>
                  <a:pt x="11227013" y="446023"/>
                  <a:pt x="11227013" y="446023"/>
                  <a:pt x="11228991" y="446922"/>
                </a:cubicBezTo>
                <a:lnTo>
                  <a:pt x="11242837" y="453217"/>
                </a:lnTo>
                <a:lnTo>
                  <a:pt x="11234925" y="455615"/>
                </a:lnTo>
                <a:cubicBezTo>
                  <a:pt x="11234925" y="455615"/>
                  <a:pt x="11234925" y="455615"/>
                  <a:pt x="11203277" y="450819"/>
                </a:cubicBezTo>
                <a:cubicBezTo>
                  <a:pt x="11203277" y="450819"/>
                  <a:pt x="11203277" y="450819"/>
                  <a:pt x="11163718" y="448421"/>
                </a:cubicBezTo>
                <a:cubicBezTo>
                  <a:pt x="11163718" y="448421"/>
                  <a:pt x="11163718" y="448421"/>
                  <a:pt x="11139982" y="450819"/>
                </a:cubicBezTo>
                <a:cubicBezTo>
                  <a:pt x="11139982" y="450819"/>
                  <a:pt x="11139982" y="450819"/>
                  <a:pt x="11139982" y="455615"/>
                </a:cubicBezTo>
                <a:cubicBezTo>
                  <a:pt x="11139982" y="455615"/>
                  <a:pt x="11139982" y="455615"/>
                  <a:pt x="11219101" y="458013"/>
                </a:cubicBezTo>
                <a:cubicBezTo>
                  <a:pt x="11203277" y="471202"/>
                  <a:pt x="11266573" y="447222"/>
                  <a:pt x="11266573" y="468804"/>
                </a:cubicBezTo>
                <a:cubicBezTo>
                  <a:pt x="11266573" y="468804"/>
                  <a:pt x="11266573" y="468804"/>
                  <a:pt x="11321956" y="473600"/>
                </a:cubicBezTo>
                <a:cubicBezTo>
                  <a:pt x="11321956" y="473600"/>
                  <a:pt x="11321956" y="473600"/>
                  <a:pt x="11321956" y="465207"/>
                </a:cubicBezTo>
                <a:cubicBezTo>
                  <a:pt x="11321956" y="465207"/>
                  <a:pt x="11321956" y="465207"/>
                  <a:pt x="11321956" y="460411"/>
                </a:cubicBezTo>
                <a:cubicBezTo>
                  <a:pt x="11321956" y="460411"/>
                  <a:pt x="11321956" y="460411"/>
                  <a:pt x="11306132" y="455615"/>
                </a:cubicBezTo>
                <a:cubicBezTo>
                  <a:pt x="11306132" y="455615"/>
                  <a:pt x="11306132" y="455615"/>
                  <a:pt x="11306132" y="453217"/>
                </a:cubicBezTo>
                <a:cubicBezTo>
                  <a:pt x="11306132" y="449620"/>
                  <a:pt x="11401075" y="474799"/>
                  <a:pt x="11306132" y="443625"/>
                </a:cubicBezTo>
                <a:cubicBezTo>
                  <a:pt x="11306132" y="443625"/>
                  <a:pt x="11306132" y="443625"/>
                  <a:pt x="11290308" y="441227"/>
                </a:cubicBezTo>
                <a:cubicBezTo>
                  <a:pt x="11290308" y="441227"/>
                  <a:pt x="11290308" y="441227"/>
                  <a:pt x="11306132" y="437630"/>
                </a:cubicBezTo>
                <a:cubicBezTo>
                  <a:pt x="11306132" y="437630"/>
                  <a:pt x="11306132" y="437630"/>
                  <a:pt x="11274485" y="426839"/>
                </a:cubicBezTo>
                <a:cubicBezTo>
                  <a:pt x="11274485" y="426839"/>
                  <a:pt x="11274485" y="426839"/>
                  <a:pt x="11258661" y="407656"/>
                </a:cubicBezTo>
                <a:cubicBezTo>
                  <a:pt x="11258661" y="407656"/>
                  <a:pt x="11258661" y="407656"/>
                  <a:pt x="11306132" y="408855"/>
                </a:cubicBezTo>
                <a:cubicBezTo>
                  <a:pt x="11306132" y="408855"/>
                  <a:pt x="11306132" y="408855"/>
                  <a:pt x="11314044" y="424441"/>
                </a:cubicBezTo>
                <a:cubicBezTo>
                  <a:pt x="11314044" y="424441"/>
                  <a:pt x="11314044" y="424441"/>
                  <a:pt x="11329868" y="426839"/>
                </a:cubicBezTo>
                <a:cubicBezTo>
                  <a:pt x="11329868" y="426839"/>
                  <a:pt x="11329868" y="426839"/>
                  <a:pt x="11361516" y="460411"/>
                </a:cubicBezTo>
                <a:cubicBezTo>
                  <a:pt x="11345692" y="456814"/>
                  <a:pt x="11337780" y="458013"/>
                  <a:pt x="11385252" y="480794"/>
                </a:cubicBezTo>
                <a:cubicBezTo>
                  <a:pt x="11385252" y="480794"/>
                  <a:pt x="11385252" y="480794"/>
                  <a:pt x="11401075" y="489187"/>
                </a:cubicBezTo>
                <a:cubicBezTo>
                  <a:pt x="11424811" y="491585"/>
                  <a:pt x="11337780" y="493983"/>
                  <a:pt x="11432723" y="490386"/>
                </a:cubicBezTo>
                <a:cubicBezTo>
                  <a:pt x="11432723" y="490386"/>
                  <a:pt x="11432723" y="490386"/>
                  <a:pt x="11432723" y="492784"/>
                </a:cubicBezTo>
                <a:cubicBezTo>
                  <a:pt x="11432723" y="492784"/>
                  <a:pt x="11432723" y="492784"/>
                  <a:pt x="11424811" y="493983"/>
                </a:cubicBezTo>
                <a:cubicBezTo>
                  <a:pt x="11424811" y="493983"/>
                  <a:pt x="11424811" y="493983"/>
                  <a:pt x="11369428" y="492784"/>
                </a:cubicBezTo>
                <a:cubicBezTo>
                  <a:pt x="11369428" y="492784"/>
                  <a:pt x="11369428" y="492784"/>
                  <a:pt x="11361516" y="495182"/>
                </a:cubicBezTo>
                <a:cubicBezTo>
                  <a:pt x="11361516" y="495182"/>
                  <a:pt x="11361516" y="495182"/>
                  <a:pt x="11401075" y="514366"/>
                </a:cubicBezTo>
                <a:cubicBezTo>
                  <a:pt x="11401075" y="514366"/>
                  <a:pt x="11401075" y="514366"/>
                  <a:pt x="11408987" y="514366"/>
                </a:cubicBezTo>
                <a:cubicBezTo>
                  <a:pt x="11408987" y="514366"/>
                  <a:pt x="11424811" y="515565"/>
                  <a:pt x="11408987" y="522758"/>
                </a:cubicBezTo>
                <a:cubicBezTo>
                  <a:pt x="11416899" y="522758"/>
                  <a:pt x="11416899" y="523957"/>
                  <a:pt x="11424811" y="523957"/>
                </a:cubicBezTo>
                <a:cubicBezTo>
                  <a:pt x="11424811" y="523957"/>
                  <a:pt x="11424811" y="523957"/>
                  <a:pt x="11393163" y="527554"/>
                </a:cubicBezTo>
                <a:cubicBezTo>
                  <a:pt x="11393163" y="527554"/>
                  <a:pt x="11393163" y="527554"/>
                  <a:pt x="11393163" y="532350"/>
                </a:cubicBezTo>
                <a:cubicBezTo>
                  <a:pt x="11393163" y="532350"/>
                  <a:pt x="11393163" y="532350"/>
                  <a:pt x="11424811" y="534748"/>
                </a:cubicBezTo>
                <a:cubicBezTo>
                  <a:pt x="11424811" y="537146"/>
                  <a:pt x="11424811" y="543141"/>
                  <a:pt x="11448547" y="558728"/>
                </a:cubicBezTo>
                <a:cubicBezTo>
                  <a:pt x="11440635" y="559927"/>
                  <a:pt x="11464371" y="561126"/>
                  <a:pt x="11432723" y="562325"/>
                </a:cubicBezTo>
                <a:cubicBezTo>
                  <a:pt x="11432723" y="562325"/>
                  <a:pt x="11432723" y="562325"/>
                  <a:pt x="11440635" y="563524"/>
                </a:cubicBezTo>
                <a:cubicBezTo>
                  <a:pt x="11440635" y="563524"/>
                  <a:pt x="11440635" y="563524"/>
                  <a:pt x="11456459" y="561126"/>
                </a:cubicBezTo>
                <a:cubicBezTo>
                  <a:pt x="11456459" y="563524"/>
                  <a:pt x="11464371" y="569519"/>
                  <a:pt x="11480195" y="568320"/>
                </a:cubicBezTo>
                <a:cubicBezTo>
                  <a:pt x="11480195" y="568320"/>
                  <a:pt x="11480195" y="568320"/>
                  <a:pt x="11496018" y="573116"/>
                </a:cubicBezTo>
                <a:cubicBezTo>
                  <a:pt x="11496018" y="573116"/>
                  <a:pt x="11496018" y="573116"/>
                  <a:pt x="11480195" y="577912"/>
                </a:cubicBezTo>
                <a:cubicBezTo>
                  <a:pt x="11480195" y="577912"/>
                  <a:pt x="11480195" y="577912"/>
                  <a:pt x="11496018" y="579111"/>
                </a:cubicBezTo>
                <a:cubicBezTo>
                  <a:pt x="11496018" y="579111"/>
                  <a:pt x="11496018" y="579111"/>
                  <a:pt x="11503930" y="576713"/>
                </a:cubicBezTo>
                <a:cubicBezTo>
                  <a:pt x="11503930" y="576713"/>
                  <a:pt x="11503930" y="576713"/>
                  <a:pt x="11519754" y="586305"/>
                </a:cubicBezTo>
                <a:cubicBezTo>
                  <a:pt x="11519754" y="586305"/>
                  <a:pt x="11519754" y="586305"/>
                  <a:pt x="11503930" y="592300"/>
                </a:cubicBezTo>
                <a:cubicBezTo>
                  <a:pt x="11503930" y="592300"/>
                  <a:pt x="11503930" y="592300"/>
                  <a:pt x="11543490" y="594698"/>
                </a:cubicBezTo>
                <a:cubicBezTo>
                  <a:pt x="11543490" y="594698"/>
                  <a:pt x="11543490" y="594698"/>
                  <a:pt x="11575138" y="605489"/>
                </a:cubicBezTo>
                <a:cubicBezTo>
                  <a:pt x="11575138" y="605489"/>
                  <a:pt x="11575138" y="605489"/>
                  <a:pt x="11559314" y="604290"/>
                </a:cubicBezTo>
                <a:cubicBezTo>
                  <a:pt x="11559314" y="604290"/>
                  <a:pt x="11559314" y="604290"/>
                  <a:pt x="11519754" y="594698"/>
                </a:cubicBezTo>
                <a:cubicBezTo>
                  <a:pt x="11503930" y="593499"/>
                  <a:pt x="11464371" y="587504"/>
                  <a:pt x="11472283" y="601892"/>
                </a:cubicBezTo>
                <a:cubicBezTo>
                  <a:pt x="11472283" y="601892"/>
                  <a:pt x="11472283" y="601892"/>
                  <a:pt x="11464371" y="601892"/>
                </a:cubicBezTo>
                <a:cubicBezTo>
                  <a:pt x="11464371" y="601892"/>
                  <a:pt x="11464371" y="601892"/>
                  <a:pt x="11464371" y="605489"/>
                </a:cubicBezTo>
                <a:cubicBezTo>
                  <a:pt x="11464371" y="605489"/>
                  <a:pt x="11464371" y="605489"/>
                  <a:pt x="11440635" y="604290"/>
                </a:cubicBezTo>
                <a:cubicBezTo>
                  <a:pt x="11440635" y="604290"/>
                  <a:pt x="11440635" y="604290"/>
                  <a:pt x="11440635" y="598295"/>
                </a:cubicBezTo>
                <a:cubicBezTo>
                  <a:pt x="11440635" y="598295"/>
                  <a:pt x="11440635" y="598295"/>
                  <a:pt x="11401075" y="594698"/>
                </a:cubicBezTo>
                <a:cubicBezTo>
                  <a:pt x="11401075" y="594698"/>
                  <a:pt x="11401075" y="594698"/>
                  <a:pt x="11393163" y="604290"/>
                </a:cubicBezTo>
                <a:cubicBezTo>
                  <a:pt x="11393163" y="604290"/>
                  <a:pt x="11393163" y="604290"/>
                  <a:pt x="11401075" y="611484"/>
                </a:cubicBezTo>
                <a:cubicBezTo>
                  <a:pt x="11401075" y="611484"/>
                  <a:pt x="11401075" y="611484"/>
                  <a:pt x="11408987" y="610285"/>
                </a:cubicBezTo>
                <a:cubicBezTo>
                  <a:pt x="11408987" y="610285"/>
                  <a:pt x="11408987" y="610285"/>
                  <a:pt x="11432723" y="616280"/>
                </a:cubicBezTo>
                <a:cubicBezTo>
                  <a:pt x="11432723" y="616280"/>
                  <a:pt x="11432723" y="616280"/>
                  <a:pt x="11432723" y="617479"/>
                </a:cubicBezTo>
                <a:cubicBezTo>
                  <a:pt x="11432723" y="617479"/>
                  <a:pt x="11432723" y="617479"/>
                  <a:pt x="11424811" y="619877"/>
                </a:cubicBezTo>
                <a:cubicBezTo>
                  <a:pt x="11424811" y="619877"/>
                  <a:pt x="11424811" y="618678"/>
                  <a:pt x="11424811" y="618678"/>
                </a:cubicBezTo>
                <a:cubicBezTo>
                  <a:pt x="11416899" y="618678"/>
                  <a:pt x="11408987" y="619877"/>
                  <a:pt x="11401075" y="621076"/>
                </a:cubicBezTo>
                <a:cubicBezTo>
                  <a:pt x="11401075" y="621076"/>
                  <a:pt x="11401075" y="621076"/>
                  <a:pt x="11408987" y="622275"/>
                </a:cubicBezTo>
                <a:cubicBezTo>
                  <a:pt x="11408987" y="619877"/>
                  <a:pt x="11408987" y="618678"/>
                  <a:pt x="11416899" y="623474"/>
                </a:cubicBezTo>
                <a:cubicBezTo>
                  <a:pt x="11424811" y="625871"/>
                  <a:pt x="11424811" y="628269"/>
                  <a:pt x="11424811" y="630667"/>
                </a:cubicBezTo>
                <a:cubicBezTo>
                  <a:pt x="11424811" y="630667"/>
                  <a:pt x="11424811" y="630667"/>
                  <a:pt x="11440635" y="630667"/>
                </a:cubicBezTo>
                <a:cubicBezTo>
                  <a:pt x="11440635" y="630667"/>
                  <a:pt x="11440635" y="630667"/>
                  <a:pt x="11408987" y="634264"/>
                </a:cubicBezTo>
                <a:cubicBezTo>
                  <a:pt x="11408987" y="634264"/>
                  <a:pt x="11408987" y="634264"/>
                  <a:pt x="11401075" y="623474"/>
                </a:cubicBezTo>
                <a:cubicBezTo>
                  <a:pt x="11401075" y="623474"/>
                  <a:pt x="11401075" y="623474"/>
                  <a:pt x="11337780" y="633065"/>
                </a:cubicBezTo>
                <a:cubicBezTo>
                  <a:pt x="11337780" y="631866"/>
                  <a:pt x="11353604" y="624672"/>
                  <a:pt x="11306132" y="628269"/>
                </a:cubicBezTo>
                <a:cubicBezTo>
                  <a:pt x="11282397" y="623474"/>
                  <a:pt x="11306132" y="621076"/>
                  <a:pt x="11282397" y="617479"/>
                </a:cubicBezTo>
                <a:cubicBezTo>
                  <a:pt x="11282397" y="617479"/>
                  <a:pt x="11282397" y="617479"/>
                  <a:pt x="11258661" y="619877"/>
                </a:cubicBezTo>
                <a:cubicBezTo>
                  <a:pt x="11258661" y="619877"/>
                  <a:pt x="11258661" y="619877"/>
                  <a:pt x="11250749" y="617479"/>
                </a:cubicBezTo>
                <a:cubicBezTo>
                  <a:pt x="11250749" y="617479"/>
                  <a:pt x="11250749" y="617479"/>
                  <a:pt x="11203277" y="624672"/>
                </a:cubicBezTo>
                <a:cubicBezTo>
                  <a:pt x="11203277" y="624672"/>
                  <a:pt x="11203277" y="624672"/>
                  <a:pt x="11203277" y="629468"/>
                </a:cubicBezTo>
                <a:cubicBezTo>
                  <a:pt x="11203277" y="629468"/>
                  <a:pt x="11203277" y="629468"/>
                  <a:pt x="11155806" y="619877"/>
                </a:cubicBezTo>
                <a:cubicBezTo>
                  <a:pt x="11155806" y="619877"/>
                  <a:pt x="11155806" y="619877"/>
                  <a:pt x="11163718" y="616280"/>
                </a:cubicBezTo>
                <a:cubicBezTo>
                  <a:pt x="11163718" y="616280"/>
                  <a:pt x="11163718" y="616280"/>
                  <a:pt x="11139982" y="605489"/>
                </a:cubicBezTo>
                <a:cubicBezTo>
                  <a:pt x="11139982" y="605489"/>
                  <a:pt x="11139982" y="605489"/>
                  <a:pt x="11124158" y="604290"/>
                </a:cubicBezTo>
                <a:cubicBezTo>
                  <a:pt x="11124158" y="604290"/>
                  <a:pt x="11124158" y="604290"/>
                  <a:pt x="11116246" y="609086"/>
                </a:cubicBezTo>
                <a:cubicBezTo>
                  <a:pt x="11116246" y="609086"/>
                  <a:pt x="11116246" y="609086"/>
                  <a:pt x="11108334" y="604290"/>
                </a:cubicBezTo>
                <a:cubicBezTo>
                  <a:pt x="11100422" y="604290"/>
                  <a:pt x="11052951" y="597096"/>
                  <a:pt x="11084599" y="597096"/>
                </a:cubicBezTo>
                <a:cubicBezTo>
                  <a:pt x="11084599" y="597096"/>
                  <a:pt x="11084599" y="597096"/>
                  <a:pt x="11108334" y="599494"/>
                </a:cubicBezTo>
                <a:cubicBezTo>
                  <a:pt x="11108334" y="599494"/>
                  <a:pt x="11108334" y="599494"/>
                  <a:pt x="11108334" y="589902"/>
                </a:cubicBezTo>
                <a:cubicBezTo>
                  <a:pt x="11108334" y="589902"/>
                  <a:pt x="11108334" y="589902"/>
                  <a:pt x="11068775" y="583907"/>
                </a:cubicBezTo>
                <a:cubicBezTo>
                  <a:pt x="11068775" y="583907"/>
                  <a:pt x="11068775" y="583907"/>
                  <a:pt x="11045039" y="589902"/>
                </a:cubicBezTo>
                <a:cubicBezTo>
                  <a:pt x="11045039" y="589902"/>
                  <a:pt x="11037127" y="586305"/>
                  <a:pt x="11029215" y="589902"/>
                </a:cubicBezTo>
                <a:cubicBezTo>
                  <a:pt x="11029215" y="589902"/>
                  <a:pt x="11029215" y="589902"/>
                  <a:pt x="11029215" y="595897"/>
                </a:cubicBezTo>
                <a:cubicBezTo>
                  <a:pt x="11005479" y="598295"/>
                  <a:pt x="10981744" y="591101"/>
                  <a:pt x="10981744" y="591101"/>
                </a:cubicBezTo>
                <a:cubicBezTo>
                  <a:pt x="10981744" y="591101"/>
                  <a:pt x="11005479" y="595897"/>
                  <a:pt x="10965920" y="591101"/>
                </a:cubicBezTo>
                <a:cubicBezTo>
                  <a:pt x="10965920" y="591101"/>
                  <a:pt x="10965920" y="591101"/>
                  <a:pt x="10997568" y="603091"/>
                </a:cubicBezTo>
                <a:cubicBezTo>
                  <a:pt x="10997568" y="603091"/>
                  <a:pt x="10997568" y="603091"/>
                  <a:pt x="11037127" y="609086"/>
                </a:cubicBezTo>
                <a:cubicBezTo>
                  <a:pt x="11037127" y="609086"/>
                  <a:pt x="11037127" y="609086"/>
                  <a:pt x="11052951" y="629468"/>
                </a:cubicBezTo>
                <a:cubicBezTo>
                  <a:pt x="11052951" y="629468"/>
                  <a:pt x="11052951" y="629468"/>
                  <a:pt x="11100422" y="641458"/>
                </a:cubicBezTo>
                <a:cubicBezTo>
                  <a:pt x="11100422" y="641458"/>
                  <a:pt x="11100422" y="641458"/>
                  <a:pt x="11100422" y="643856"/>
                </a:cubicBezTo>
                <a:cubicBezTo>
                  <a:pt x="11100422" y="643856"/>
                  <a:pt x="11100422" y="643856"/>
                  <a:pt x="11068775" y="635463"/>
                </a:cubicBezTo>
                <a:cubicBezTo>
                  <a:pt x="11068775" y="635463"/>
                  <a:pt x="11068775" y="635463"/>
                  <a:pt x="11029215" y="633065"/>
                </a:cubicBezTo>
                <a:cubicBezTo>
                  <a:pt x="11029215" y="633065"/>
                  <a:pt x="11029215" y="633065"/>
                  <a:pt x="11021303" y="635463"/>
                </a:cubicBezTo>
                <a:cubicBezTo>
                  <a:pt x="11013391" y="639060"/>
                  <a:pt x="11052951" y="642657"/>
                  <a:pt x="11021303" y="647453"/>
                </a:cubicBezTo>
                <a:cubicBezTo>
                  <a:pt x="11005479" y="648652"/>
                  <a:pt x="11021303" y="645055"/>
                  <a:pt x="11005479" y="646254"/>
                </a:cubicBezTo>
                <a:cubicBezTo>
                  <a:pt x="11005479" y="646254"/>
                  <a:pt x="11005479" y="646254"/>
                  <a:pt x="11021303" y="664239"/>
                </a:cubicBezTo>
                <a:cubicBezTo>
                  <a:pt x="11021303" y="664239"/>
                  <a:pt x="11021303" y="664239"/>
                  <a:pt x="10997568" y="672632"/>
                </a:cubicBezTo>
                <a:cubicBezTo>
                  <a:pt x="10997568" y="672632"/>
                  <a:pt x="10997568" y="672632"/>
                  <a:pt x="10989656" y="673831"/>
                </a:cubicBezTo>
                <a:cubicBezTo>
                  <a:pt x="10989656" y="673831"/>
                  <a:pt x="10989656" y="673831"/>
                  <a:pt x="10958008" y="667836"/>
                </a:cubicBezTo>
                <a:cubicBezTo>
                  <a:pt x="10958008" y="667836"/>
                  <a:pt x="10958008" y="667836"/>
                  <a:pt x="10918448" y="676229"/>
                </a:cubicBezTo>
                <a:cubicBezTo>
                  <a:pt x="10918448" y="676229"/>
                  <a:pt x="10918448" y="676229"/>
                  <a:pt x="10950096" y="665438"/>
                </a:cubicBezTo>
                <a:cubicBezTo>
                  <a:pt x="10942184" y="665438"/>
                  <a:pt x="10926360" y="665438"/>
                  <a:pt x="10910536" y="664239"/>
                </a:cubicBezTo>
                <a:cubicBezTo>
                  <a:pt x="10910536" y="664239"/>
                  <a:pt x="10910536" y="664239"/>
                  <a:pt x="10894712" y="661841"/>
                </a:cubicBezTo>
                <a:cubicBezTo>
                  <a:pt x="10894712" y="661841"/>
                  <a:pt x="10894712" y="661841"/>
                  <a:pt x="10886801" y="665438"/>
                </a:cubicBezTo>
                <a:cubicBezTo>
                  <a:pt x="10886801" y="665438"/>
                  <a:pt x="10886801" y="665438"/>
                  <a:pt x="10831417" y="665438"/>
                </a:cubicBezTo>
                <a:cubicBezTo>
                  <a:pt x="10831417" y="665438"/>
                  <a:pt x="10831417" y="665438"/>
                  <a:pt x="10807681" y="657045"/>
                </a:cubicBezTo>
                <a:cubicBezTo>
                  <a:pt x="10807681" y="655846"/>
                  <a:pt x="10791858" y="653448"/>
                  <a:pt x="10768122" y="647453"/>
                </a:cubicBezTo>
                <a:cubicBezTo>
                  <a:pt x="10768122" y="647453"/>
                  <a:pt x="10768122" y="647453"/>
                  <a:pt x="10783946" y="639060"/>
                </a:cubicBezTo>
                <a:cubicBezTo>
                  <a:pt x="10783946" y="639060"/>
                  <a:pt x="10783946" y="639060"/>
                  <a:pt x="10760210" y="630667"/>
                </a:cubicBezTo>
                <a:cubicBezTo>
                  <a:pt x="10720650" y="633065"/>
                  <a:pt x="10768122" y="636662"/>
                  <a:pt x="10752298" y="639060"/>
                </a:cubicBezTo>
                <a:cubicBezTo>
                  <a:pt x="10752298" y="639060"/>
                  <a:pt x="10752298" y="639060"/>
                  <a:pt x="10720650" y="635463"/>
                </a:cubicBezTo>
                <a:cubicBezTo>
                  <a:pt x="10720650" y="635463"/>
                  <a:pt x="10720650" y="635463"/>
                  <a:pt x="10712738" y="641458"/>
                </a:cubicBezTo>
                <a:cubicBezTo>
                  <a:pt x="10712738" y="641458"/>
                  <a:pt x="10712738" y="641458"/>
                  <a:pt x="10752298" y="643856"/>
                </a:cubicBezTo>
                <a:cubicBezTo>
                  <a:pt x="10752298" y="643856"/>
                  <a:pt x="10752298" y="643856"/>
                  <a:pt x="10744386" y="652249"/>
                </a:cubicBezTo>
                <a:cubicBezTo>
                  <a:pt x="10744386" y="652249"/>
                  <a:pt x="10744386" y="652249"/>
                  <a:pt x="10712738" y="652249"/>
                </a:cubicBezTo>
                <a:cubicBezTo>
                  <a:pt x="10712738" y="652249"/>
                  <a:pt x="10712738" y="652249"/>
                  <a:pt x="10689003" y="661841"/>
                </a:cubicBezTo>
                <a:cubicBezTo>
                  <a:pt x="10689003" y="661841"/>
                  <a:pt x="10689003" y="661841"/>
                  <a:pt x="10673179" y="661841"/>
                </a:cubicBezTo>
                <a:cubicBezTo>
                  <a:pt x="10673179" y="661841"/>
                  <a:pt x="10673179" y="661841"/>
                  <a:pt x="10673179" y="665438"/>
                </a:cubicBezTo>
                <a:cubicBezTo>
                  <a:pt x="10673179" y="665438"/>
                  <a:pt x="10673179" y="665438"/>
                  <a:pt x="10625707" y="666637"/>
                </a:cubicBezTo>
                <a:cubicBezTo>
                  <a:pt x="10625707" y="666637"/>
                  <a:pt x="10625707" y="666637"/>
                  <a:pt x="10657355" y="675030"/>
                </a:cubicBezTo>
                <a:cubicBezTo>
                  <a:pt x="10657355" y="675030"/>
                  <a:pt x="10657355" y="675030"/>
                  <a:pt x="10657355" y="679826"/>
                </a:cubicBezTo>
                <a:cubicBezTo>
                  <a:pt x="10641531" y="687020"/>
                  <a:pt x="10696914" y="687020"/>
                  <a:pt x="10681091" y="693015"/>
                </a:cubicBezTo>
                <a:cubicBezTo>
                  <a:pt x="10689003" y="696612"/>
                  <a:pt x="10689003" y="706204"/>
                  <a:pt x="10736474" y="696612"/>
                </a:cubicBezTo>
                <a:cubicBezTo>
                  <a:pt x="10736474" y="696612"/>
                  <a:pt x="10736474" y="696612"/>
                  <a:pt x="10744386" y="708602"/>
                </a:cubicBezTo>
                <a:cubicBezTo>
                  <a:pt x="10744386" y="708602"/>
                  <a:pt x="10744386" y="708602"/>
                  <a:pt x="10783946" y="711000"/>
                </a:cubicBezTo>
                <a:cubicBezTo>
                  <a:pt x="10783946" y="711000"/>
                  <a:pt x="10783946" y="711000"/>
                  <a:pt x="10823505" y="714597"/>
                </a:cubicBezTo>
                <a:cubicBezTo>
                  <a:pt x="10823505" y="714597"/>
                  <a:pt x="10823505" y="714597"/>
                  <a:pt x="10807681" y="714597"/>
                </a:cubicBezTo>
                <a:cubicBezTo>
                  <a:pt x="10807681" y="714597"/>
                  <a:pt x="10807681" y="714597"/>
                  <a:pt x="10791858" y="724188"/>
                </a:cubicBezTo>
                <a:cubicBezTo>
                  <a:pt x="10799770" y="725387"/>
                  <a:pt x="10768122" y="713398"/>
                  <a:pt x="10799770" y="728984"/>
                </a:cubicBezTo>
                <a:cubicBezTo>
                  <a:pt x="10799770" y="728984"/>
                  <a:pt x="10799770" y="728984"/>
                  <a:pt x="10815593" y="724188"/>
                </a:cubicBezTo>
                <a:cubicBezTo>
                  <a:pt x="10815593" y="724188"/>
                  <a:pt x="10815593" y="724188"/>
                  <a:pt x="10847241" y="731383"/>
                </a:cubicBezTo>
                <a:cubicBezTo>
                  <a:pt x="10847241" y="731383"/>
                  <a:pt x="10847241" y="731383"/>
                  <a:pt x="10815593" y="738576"/>
                </a:cubicBezTo>
                <a:cubicBezTo>
                  <a:pt x="10815593" y="738576"/>
                  <a:pt x="10815593" y="738576"/>
                  <a:pt x="10823505" y="744571"/>
                </a:cubicBezTo>
                <a:cubicBezTo>
                  <a:pt x="10831417" y="746969"/>
                  <a:pt x="10839329" y="751765"/>
                  <a:pt x="10863065" y="760158"/>
                </a:cubicBezTo>
                <a:cubicBezTo>
                  <a:pt x="10863065" y="760158"/>
                  <a:pt x="10863065" y="760158"/>
                  <a:pt x="10958008" y="786536"/>
                </a:cubicBezTo>
                <a:cubicBezTo>
                  <a:pt x="10973832" y="782939"/>
                  <a:pt x="10965920" y="780541"/>
                  <a:pt x="11005479" y="782939"/>
                </a:cubicBezTo>
                <a:cubicBezTo>
                  <a:pt x="11005479" y="782939"/>
                  <a:pt x="11005479" y="782939"/>
                  <a:pt x="11005479" y="786536"/>
                </a:cubicBezTo>
                <a:cubicBezTo>
                  <a:pt x="11005479" y="786536"/>
                  <a:pt x="11005479" y="786536"/>
                  <a:pt x="11013391" y="793730"/>
                </a:cubicBezTo>
                <a:cubicBezTo>
                  <a:pt x="11005479" y="793730"/>
                  <a:pt x="11005479" y="793730"/>
                  <a:pt x="10989656" y="792531"/>
                </a:cubicBezTo>
                <a:cubicBezTo>
                  <a:pt x="10989656" y="792531"/>
                  <a:pt x="10989656" y="792531"/>
                  <a:pt x="10973832" y="793730"/>
                </a:cubicBezTo>
                <a:cubicBezTo>
                  <a:pt x="10973832" y="793730"/>
                  <a:pt x="10973832" y="793730"/>
                  <a:pt x="10950096" y="792531"/>
                </a:cubicBezTo>
                <a:cubicBezTo>
                  <a:pt x="10950096" y="792531"/>
                  <a:pt x="10950096" y="792531"/>
                  <a:pt x="10942184" y="797327"/>
                </a:cubicBezTo>
                <a:cubicBezTo>
                  <a:pt x="10942184" y="797327"/>
                  <a:pt x="10942184" y="797327"/>
                  <a:pt x="11029215" y="803322"/>
                </a:cubicBezTo>
                <a:cubicBezTo>
                  <a:pt x="11029215" y="803322"/>
                  <a:pt x="11029215" y="803322"/>
                  <a:pt x="11037127" y="804521"/>
                </a:cubicBezTo>
                <a:cubicBezTo>
                  <a:pt x="11037127" y="804521"/>
                  <a:pt x="11037127" y="804521"/>
                  <a:pt x="10997568" y="808118"/>
                </a:cubicBezTo>
                <a:cubicBezTo>
                  <a:pt x="10997568" y="808118"/>
                  <a:pt x="10997568" y="808118"/>
                  <a:pt x="11029215" y="817710"/>
                </a:cubicBezTo>
                <a:cubicBezTo>
                  <a:pt x="11029215" y="817710"/>
                  <a:pt x="11029215" y="817710"/>
                  <a:pt x="11005479" y="821307"/>
                </a:cubicBezTo>
                <a:cubicBezTo>
                  <a:pt x="11005479" y="821307"/>
                  <a:pt x="11005479" y="821307"/>
                  <a:pt x="11029215" y="826103"/>
                </a:cubicBezTo>
                <a:cubicBezTo>
                  <a:pt x="11029215" y="827302"/>
                  <a:pt x="11021303" y="829700"/>
                  <a:pt x="11013391" y="832097"/>
                </a:cubicBezTo>
                <a:cubicBezTo>
                  <a:pt x="11013391" y="832097"/>
                  <a:pt x="11013391" y="832097"/>
                  <a:pt x="11068775" y="838092"/>
                </a:cubicBezTo>
                <a:cubicBezTo>
                  <a:pt x="11068775" y="838092"/>
                  <a:pt x="11068775" y="838092"/>
                  <a:pt x="11076687" y="848883"/>
                </a:cubicBezTo>
                <a:cubicBezTo>
                  <a:pt x="11076687" y="848883"/>
                  <a:pt x="11076687" y="848883"/>
                  <a:pt x="11124158" y="857276"/>
                </a:cubicBezTo>
                <a:cubicBezTo>
                  <a:pt x="11124158" y="857276"/>
                  <a:pt x="11124158" y="857276"/>
                  <a:pt x="11155806" y="857276"/>
                </a:cubicBezTo>
                <a:cubicBezTo>
                  <a:pt x="11155806" y="857276"/>
                  <a:pt x="11155806" y="857276"/>
                  <a:pt x="11163718" y="860873"/>
                </a:cubicBezTo>
                <a:cubicBezTo>
                  <a:pt x="11163718" y="860873"/>
                  <a:pt x="11163718" y="860873"/>
                  <a:pt x="11132070" y="865669"/>
                </a:cubicBezTo>
                <a:cubicBezTo>
                  <a:pt x="11132070" y="865669"/>
                  <a:pt x="11132070" y="865669"/>
                  <a:pt x="11163718" y="870465"/>
                </a:cubicBezTo>
                <a:cubicBezTo>
                  <a:pt x="11163718" y="870465"/>
                  <a:pt x="11163718" y="870465"/>
                  <a:pt x="11147894" y="872863"/>
                </a:cubicBezTo>
                <a:cubicBezTo>
                  <a:pt x="11147894" y="872863"/>
                  <a:pt x="11147894" y="872863"/>
                  <a:pt x="11179542" y="881256"/>
                </a:cubicBezTo>
                <a:cubicBezTo>
                  <a:pt x="11179542" y="881256"/>
                  <a:pt x="11179542" y="881256"/>
                  <a:pt x="11187454" y="888450"/>
                </a:cubicBezTo>
                <a:cubicBezTo>
                  <a:pt x="11195366" y="888450"/>
                  <a:pt x="11203277" y="889649"/>
                  <a:pt x="11211189" y="892047"/>
                </a:cubicBezTo>
                <a:cubicBezTo>
                  <a:pt x="11211189" y="892047"/>
                  <a:pt x="11211189" y="892047"/>
                  <a:pt x="11203277" y="894445"/>
                </a:cubicBezTo>
                <a:cubicBezTo>
                  <a:pt x="11203277" y="894445"/>
                  <a:pt x="11203277" y="894445"/>
                  <a:pt x="11258661" y="899241"/>
                </a:cubicBezTo>
                <a:cubicBezTo>
                  <a:pt x="11258661" y="899241"/>
                  <a:pt x="11258661" y="899241"/>
                  <a:pt x="11258661" y="911231"/>
                </a:cubicBezTo>
                <a:cubicBezTo>
                  <a:pt x="11258661" y="911231"/>
                  <a:pt x="11258661" y="911231"/>
                  <a:pt x="11266573" y="912430"/>
                </a:cubicBezTo>
                <a:cubicBezTo>
                  <a:pt x="11234925" y="904037"/>
                  <a:pt x="11306132" y="916027"/>
                  <a:pt x="11290308" y="902838"/>
                </a:cubicBezTo>
                <a:cubicBezTo>
                  <a:pt x="11290308" y="902838"/>
                  <a:pt x="11290308" y="902838"/>
                  <a:pt x="11306132" y="910032"/>
                </a:cubicBezTo>
                <a:cubicBezTo>
                  <a:pt x="11306132" y="910032"/>
                  <a:pt x="11306132" y="910032"/>
                  <a:pt x="11290308" y="911231"/>
                </a:cubicBezTo>
                <a:cubicBezTo>
                  <a:pt x="11290308" y="911231"/>
                  <a:pt x="11290308" y="911231"/>
                  <a:pt x="11321956" y="916027"/>
                </a:cubicBezTo>
                <a:cubicBezTo>
                  <a:pt x="11321956" y="916027"/>
                  <a:pt x="11321956" y="916027"/>
                  <a:pt x="11290308" y="922022"/>
                </a:cubicBezTo>
                <a:cubicBezTo>
                  <a:pt x="11290308" y="922022"/>
                  <a:pt x="11290308" y="922022"/>
                  <a:pt x="11321956" y="928016"/>
                </a:cubicBezTo>
                <a:cubicBezTo>
                  <a:pt x="11321956" y="928016"/>
                  <a:pt x="11321956" y="928016"/>
                  <a:pt x="11329868" y="937609"/>
                </a:cubicBezTo>
                <a:cubicBezTo>
                  <a:pt x="11329868" y="937609"/>
                  <a:pt x="11329868" y="937609"/>
                  <a:pt x="11321956" y="940007"/>
                </a:cubicBezTo>
                <a:cubicBezTo>
                  <a:pt x="11321956" y="940007"/>
                  <a:pt x="11321956" y="940007"/>
                  <a:pt x="11345692" y="948399"/>
                </a:cubicBezTo>
                <a:cubicBezTo>
                  <a:pt x="11345692" y="948399"/>
                  <a:pt x="11345692" y="950797"/>
                  <a:pt x="11345692" y="953195"/>
                </a:cubicBezTo>
                <a:cubicBezTo>
                  <a:pt x="11345692" y="953195"/>
                  <a:pt x="11345692" y="953195"/>
                  <a:pt x="11393163" y="954394"/>
                </a:cubicBezTo>
                <a:cubicBezTo>
                  <a:pt x="11393163" y="954394"/>
                  <a:pt x="11393163" y="954394"/>
                  <a:pt x="11401075" y="969981"/>
                </a:cubicBezTo>
                <a:cubicBezTo>
                  <a:pt x="11401075" y="969981"/>
                  <a:pt x="11401075" y="969981"/>
                  <a:pt x="11424811" y="973578"/>
                </a:cubicBezTo>
                <a:cubicBezTo>
                  <a:pt x="11424811" y="973578"/>
                  <a:pt x="11424811" y="973578"/>
                  <a:pt x="11432723" y="979573"/>
                </a:cubicBezTo>
                <a:cubicBezTo>
                  <a:pt x="11432723" y="979573"/>
                  <a:pt x="11432723" y="979573"/>
                  <a:pt x="11480195" y="985568"/>
                </a:cubicBezTo>
                <a:cubicBezTo>
                  <a:pt x="11480195" y="985568"/>
                  <a:pt x="11480195" y="985568"/>
                  <a:pt x="11488106" y="996359"/>
                </a:cubicBezTo>
                <a:cubicBezTo>
                  <a:pt x="11488106" y="996359"/>
                  <a:pt x="11488106" y="996359"/>
                  <a:pt x="11535578" y="999956"/>
                </a:cubicBezTo>
                <a:cubicBezTo>
                  <a:pt x="11535578" y="999956"/>
                  <a:pt x="11535578" y="999956"/>
                  <a:pt x="11575138" y="1013145"/>
                </a:cubicBezTo>
                <a:cubicBezTo>
                  <a:pt x="11575138" y="1013145"/>
                  <a:pt x="11575138" y="1013145"/>
                  <a:pt x="11559314" y="1014344"/>
                </a:cubicBezTo>
                <a:cubicBezTo>
                  <a:pt x="11559314" y="1014344"/>
                  <a:pt x="11559314" y="1014344"/>
                  <a:pt x="11559314" y="1021538"/>
                </a:cubicBezTo>
                <a:cubicBezTo>
                  <a:pt x="11559314" y="1021538"/>
                  <a:pt x="11559314" y="1021538"/>
                  <a:pt x="11590961" y="1026334"/>
                </a:cubicBezTo>
                <a:cubicBezTo>
                  <a:pt x="11590961" y="1026334"/>
                  <a:pt x="11590961" y="1026334"/>
                  <a:pt x="11606785" y="1039522"/>
                </a:cubicBezTo>
                <a:cubicBezTo>
                  <a:pt x="11630521" y="1034727"/>
                  <a:pt x="11614697" y="1037124"/>
                  <a:pt x="11646345" y="1046716"/>
                </a:cubicBezTo>
                <a:cubicBezTo>
                  <a:pt x="11646345" y="1046716"/>
                  <a:pt x="11646345" y="1046716"/>
                  <a:pt x="11670081" y="1040721"/>
                </a:cubicBezTo>
                <a:cubicBezTo>
                  <a:pt x="11670081" y="1040721"/>
                  <a:pt x="11670081" y="1040721"/>
                  <a:pt x="11670081" y="1033528"/>
                </a:cubicBezTo>
                <a:cubicBezTo>
                  <a:pt x="11670081" y="1033528"/>
                  <a:pt x="11670081" y="1033528"/>
                  <a:pt x="11677993" y="1040721"/>
                </a:cubicBezTo>
                <a:cubicBezTo>
                  <a:pt x="11677993" y="1040721"/>
                  <a:pt x="11677993" y="1040721"/>
                  <a:pt x="11662169" y="1046716"/>
                </a:cubicBezTo>
                <a:cubicBezTo>
                  <a:pt x="11670081" y="1044318"/>
                  <a:pt x="11670081" y="1041920"/>
                  <a:pt x="11622609" y="1051512"/>
                </a:cubicBezTo>
                <a:cubicBezTo>
                  <a:pt x="11622609" y="1051512"/>
                  <a:pt x="11622609" y="1051512"/>
                  <a:pt x="11654257" y="1058706"/>
                </a:cubicBezTo>
                <a:cubicBezTo>
                  <a:pt x="11654257" y="1058706"/>
                  <a:pt x="11654257" y="1058706"/>
                  <a:pt x="11677993" y="1058706"/>
                </a:cubicBezTo>
                <a:cubicBezTo>
                  <a:pt x="11677993" y="1058706"/>
                  <a:pt x="11677993" y="1058706"/>
                  <a:pt x="11685904" y="1068298"/>
                </a:cubicBezTo>
                <a:cubicBezTo>
                  <a:pt x="11685904" y="1068298"/>
                  <a:pt x="11685904" y="1068298"/>
                  <a:pt x="11725464" y="1069497"/>
                </a:cubicBezTo>
                <a:cubicBezTo>
                  <a:pt x="11725464" y="1069497"/>
                  <a:pt x="11725464" y="1069497"/>
                  <a:pt x="11709640" y="1071895"/>
                </a:cubicBezTo>
                <a:cubicBezTo>
                  <a:pt x="11717552" y="1070696"/>
                  <a:pt x="11709640" y="1079089"/>
                  <a:pt x="11757112" y="1081487"/>
                </a:cubicBezTo>
                <a:cubicBezTo>
                  <a:pt x="11757112" y="1081487"/>
                  <a:pt x="11757112" y="1081487"/>
                  <a:pt x="11772936" y="1077890"/>
                </a:cubicBezTo>
                <a:cubicBezTo>
                  <a:pt x="11772936" y="1077890"/>
                  <a:pt x="11772936" y="1077890"/>
                  <a:pt x="11796671" y="1085084"/>
                </a:cubicBezTo>
                <a:cubicBezTo>
                  <a:pt x="11796671" y="1085084"/>
                  <a:pt x="11796671" y="1085084"/>
                  <a:pt x="11772936" y="1093477"/>
                </a:cubicBezTo>
                <a:cubicBezTo>
                  <a:pt x="11772936" y="1093477"/>
                  <a:pt x="11772936" y="1093477"/>
                  <a:pt x="11812495" y="1099472"/>
                </a:cubicBezTo>
                <a:cubicBezTo>
                  <a:pt x="11812495" y="1099472"/>
                  <a:pt x="11812495" y="1099472"/>
                  <a:pt x="11836231" y="1098273"/>
                </a:cubicBezTo>
                <a:cubicBezTo>
                  <a:pt x="11836231" y="1098273"/>
                  <a:pt x="11836231" y="1098273"/>
                  <a:pt x="11859967" y="1085084"/>
                </a:cubicBezTo>
                <a:cubicBezTo>
                  <a:pt x="11859967" y="1085084"/>
                  <a:pt x="11859967" y="1085084"/>
                  <a:pt x="11859967" y="1077890"/>
                </a:cubicBezTo>
                <a:cubicBezTo>
                  <a:pt x="11867879" y="1071895"/>
                  <a:pt x="11804583" y="1077890"/>
                  <a:pt x="11859967" y="1070696"/>
                </a:cubicBezTo>
                <a:cubicBezTo>
                  <a:pt x="11859967" y="1070696"/>
                  <a:pt x="11859967" y="1070696"/>
                  <a:pt x="11891614" y="1076691"/>
                </a:cubicBezTo>
                <a:cubicBezTo>
                  <a:pt x="11891614" y="1076691"/>
                  <a:pt x="11891614" y="1076691"/>
                  <a:pt x="11923262" y="1109064"/>
                </a:cubicBezTo>
                <a:cubicBezTo>
                  <a:pt x="11923262" y="1109064"/>
                  <a:pt x="11923262" y="1109064"/>
                  <a:pt x="11954910" y="1110263"/>
                </a:cubicBezTo>
                <a:cubicBezTo>
                  <a:pt x="11954910" y="1110263"/>
                  <a:pt x="11954910" y="1110263"/>
                  <a:pt x="11939086" y="1116258"/>
                </a:cubicBezTo>
                <a:cubicBezTo>
                  <a:pt x="11939086" y="1116258"/>
                  <a:pt x="11939086" y="1116258"/>
                  <a:pt x="11931174" y="1116258"/>
                </a:cubicBezTo>
                <a:cubicBezTo>
                  <a:pt x="11931174" y="1116258"/>
                  <a:pt x="11931174" y="1116258"/>
                  <a:pt x="11915350" y="1118656"/>
                </a:cubicBezTo>
                <a:cubicBezTo>
                  <a:pt x="11931174" y="1123452"/>
                  <a:pt x="11915350" y="1128248"/>
                  <a:pt x="11923262" y="1130646"/>
                </a:cubicBezTo>
                <a:cubicBezTo>
                  <a:pt x="11923262" y="1130646"/>
                  <a:pt x="11923262" y="1130646"/>
                  <a:pt x="11899526" y="1133044"/>
                </a:cubicBezTo>
                <a:cubicBezTo>
                  <a:pt x="11899526" y="1133044"/>
                  <a:pt x="11899526" y="1133044"/>
                  <a:pt x="11875791" y="1130646"/>
                </a:cubicBezTo>
                <a:cubicBezTo>
                  <a:pt x="11875791" y="1130646"/>
                  <a:pt x="11875791" y="1130646"/>
                  <a:pt x="11836231" y="1135442"/>
                </a:cubicBezTo>
                <a:cubicBezTo>
                  <a:pt x="11836231" y="1135442"/>
                  <a:pt x="11836231" y="1135442"/>
                  <a:pt x="11844143" y="1136641"/>
                </a:cubicBezTo>
                <a:cubicBezTo>
                  <a:pt x="11844143" y="1136641"/>
                  <a:pt x="11844143" y="1136641"/>
                  <a:pt x="11828319" y="1134243"/>
                </a:cubicBezTo>
                <a:cubicBezTo>
                  <a:pt x="11828319" y="1134243"/>
                  <a:pt x="11828319" y="1134243"/>
                  <a:pt x="11812495" y="1123452"/>
                </a:cubicBezTo>
                <a:cubicBezTo>
                  <a:pt x="11812495" y="1123452"/>
                  <a:pt x="11812495" y="1123452"/>
                  <a:pt x="11772936" y="1118656"/>
                </a:cubicBezTo>
                <a:cubicBezTo>
                  <a:pt x="11772936" y="1118656"/>
                  <a:pt x="11772936" y="1118656"/>
                  <a:pt x="11765024" y="1129447"/>
                </a:cubicBezTo>
                <a:cubicBezTo>
                  <a:pt x="11765024" y="1129447"/>
                  <a:pt x="11765024" y="1129447"/>
                  <a:pt x="11796671" y="1133044"/>
                </a:cubicBezTo>
                <a:cubicBezTo>
                  <a:pt x="11796671" y="1133044"/>
                  <a:pt x="11796671" y="1133044"/>
                  <a:pt x="11772936" y="1176207"/>
                </a:cubicBezTo>
                <a:cubicBezTo>
                  <a:pt x="11804583" y="1178605"/>
                  <a:pt x="11796671" y="1183401"/>
                  <a:pt x="11780848" y="1186998"/>
                </a:cubicBezTo>
                <a:cubicBezTo>
                  <a:pt x="11780848" y="1186998"/>
                  <a:pt x="11780848" y="1186998"/>
                  <a:pt x="11757112" y="1186998"/>
                </a:cubicBezTo>
                <a:cubicBezTo>
                  <a:pt x="11757112" y="1186998"/>
                  <a:pt x="11757112" y="1186998"/>
                  <a:pt x="11772936" y="1182202"/>
                </a:cubicBezTo>
                <a:cubicBezTo>
                  <a:pt x="11772936" y="1182202"/>
                  <a:pt x="11772936" y="1182202"/>
                  <a:pt x="11772936" y="1181003"/>
                </a:cubicBezTo>
                <a:cubicBezTo>
                  <a:pt x="11765024" y="1181003"/>
                  <a:pt x="11749200" y="1181003"/>
                  <a:pt x="11725464" y="1181003"/>
                </a:cubicBezTo>
                <a:cubicBezTo>
                  <a:pt x="11725464" y="1181003"/>
                  <a:pt x="11725464" y="1181003"/>
                  <a:pt x="11725464" y="1175008"/>
                </a:cubicBezTo>
                <a:cubicBezTo>
                  <a:pt x="11685904" y="1176207"/>
                  <a:pt x="11677993" y="1164217"/>
                  <a:pt x="11685904" y="1155824"/>
                </a:cubicBezTo>
                <a:cubicBezTo>
                  <a:pt x="11677993" y="1152227"/>
                  <a:pt x="11677993" y="1177406"/>
                  <a:pt x="11670081" y="1147432"/>
                </a:cubicBezTo>
                <a:cubicBezTo>
                  <a:pt x="11670081" y="1146233"/>
                  <a:pt x="11701728" y="1153426"/>
                  <a:pt x="11662169" y="1142636"/>
                </a:cubicBezTo>
                <a:cubicBezTo>
                  <a:pt x="11662169" y="1142636"/>
                  <a:pt x="11662169" y="1142636"/>
                  <a:pt x="11646345" y="1142636"/>
                </a:cubicBezTo>
                <a:cubicBezTo>
                  <a:pt x="11670081" y="1147432"/>
                  <a:pt x="11685904" y="1142636"/>
                  <a:pt x="11630521" y="1151028"/>
                </a:cubicBezTo>
                <a:cubicBezTo>
                  <a:pt x="11630521" y="1151028"/>
                  <a:pt x="11630521" y="1151028"/>
                  <a:pt x="11622609" y="1149829"/>
                </a:cubicBezTo>
                <a:cubicBezTo>
                  <a:pt x="11622609" y="1149829"/>
                  <a:pt x="11622609" y="1149829"/>
                  <a:pt x="11614697" y="1152227"/>
                </a:cubicBezTo>
                <a:cubicBezTo>
                  <a:pt x="11614697" y="1152227"/>
                  <a:pt x="11614697" y="1152227"/>
                  <a:pt x="11630521" y="1154625"/>
                </a:cubicBezTo>
                <a:cubicBezTo>
                  <a:pt x="11654257" y="1158222"/>
                  <a:pt x="11575138" y="1161819"/>
                  <a:pt x="11662169" y="1163018"/>
                </a:cubicBezTo>
                <a:cubicBezTo>
                  <a:pt x="11662169" y="1163018"/>
                  <a:pt x="11662169" y="1163018"/>
                  <a:pt x="11662169" y="1175008"/>
                </a:cubicBezTo>
                <a:cubicBezTo>
                  <a:pt x="11662169" y="1175008"/>
                  <a:pt x="11662169" y="1175008"/>
                  <a:pt x="11685904" y="1183401"/>
                </a:cubicBezTo>
                <a:cubicBezTo>
                  <a:pt x="11685904" y="1183401"/>
                  <a:pt x="11685904" y="1183401"/>
                  <a:pt x="11630521" y="1179804"/>
                </a:cubicBezTo>
                <a:cubicBezTo>
                  <a:pt x="11630521" y="1179804"/>
                  <a:pt x="11630521" y="1179804"/>
                  <a:pt x="11622609" y="1170212"/>
                </a:cubicBezTo>
                <a:cubicBezTo>
                  <a:pt x="11622609" y="1170212"/>
                  <a:pt x="11622609" y="1170212"/>
                  <a:pt x="11614697" y="1169013"/>
                </a:cubicBezTo>
                <a:cubicBezTo>
                  <a:pt x="11614697" y="1169013"/>
                  <a:pt x="11614697" y="1169013"/>
                  <a:pt x="11630521" y="1166615"/>
                </a:cubicBezTo>
                <a:cubicBezTo>
                  <a:pt x="11630521" y="1166615"/>
                  <a:pt x="11630521" y="1166615"/>
                  <a:pt x="11575138" y="1161819"/>
                </a:cubicBezTo>
                <a:cubicBezTo>
                  <a:pt x="11575138" y="1161819"/>
                  <a:pt x="11575138" y="1161819"/>
                  <a:pt x="11503930" y="1142636"/>
                </a:cubicBezTo>
                <a:cubicBezTo>
                  <a:pt x="11503930" y="1142636"/>
                  <a:pt x="11503930" y="1142636"/>
                  <a:pt x="11496018" y="1142636"/>
                </a:cubicBezTo>
                <a:cubicBezTo>
                  <a:pt x="11519754" y="1147432"/>
                  <a:pt x="11456459" y="1152227"/>
                  <a:pt x="11519754" y="1154625"/>
                </a:cubicBezTo>
                <a:cubicBezTo>
                  <a:pt x="11535578" y="1165416"/>
                  <a:pt x="11527666" y="1159421"/>
                  <a:pt x="11503930" y="1170212"/>
                </a:cubicBezTo>
                <a:cubicBezTo>
                  <a:pt x="11503930" y="1170212"/>
                  <a:pt x="11503930" y="1170212"/>
                  <a:pt x="11535578" y="1172610"/>
                </a:cubicBezTo>
                <a:cubicBezTo>
                  <a:pt x="11527666" y="1176207"/>
                  <a:pt x="11519754" y="1181003"/>
                  <a:pt x="11559314" y="1183401"/>
                </a:cubicBezTo>
                <a:cubicBezTo>
                  <a:pt x="11567226" y="1185799"/>
                  <a:pt x="11559314" y="1188197"/>
                  <a:pt x="11567226" y="1190595"/>
                </a:cubicBezTo>
                <a:cubicBezTo>
                  <a:pt x="11567226" y="1190595"/>
                  <a:pt x="11567226" y="1190595"/>
                  <a:pt x="11527666" y="1191794"/>
                </a:cubicBezTo>
                <a:cubicBezTo>
                  <a:pt x="11527666" y="1191794"/>
                  <a:pt x="11527666" y="1191794"/>
                  <a:pt x="11551402" y="1201386"/>
                </a:cubicBezTo>
                <a:cubicBezTo>
                  <a:pt x="11551402" y="1201386"/>
                  <a:pt x="11551402" y="1201386"/>
                  <a:pt x="11519754" y="1208580"/>
                </a:cubicBezTo>
                <a:cubicBezTo>
                  <a:pt x="11519754" y="1208580"/>
                  <a:pt x="11519754" y="1208580"/>
                  <a:pt x="11527666" y="1213376"/>
                </a:cubicBezTo>
                <a:cubicBezTo>
                  <a:pt x="11527666" y="1213376"/>
                  <a:pt x="11527666" y="1213376"/>
                  <a:pt x="11583050" y="1218172"/>
                </a:cubicBezTo>
                <a:cubicBezTo>
                  <a:pt x="11559314" y="1219371"/>
                  <a:pt x="11590961" y="1221769"/>
                  <a:pt x="11575138" y="1222968"/>
                </a:cubicBezTo>
                <a:cubicBezTo>
                  <a:pt x="11575138" y="1222968"/>
                  <a:pt x="11575138" y="1222968"/>
                  <a:pt x="11606785" y="1221769"/>
                </a:cubicBezTo>
                <a:cubicBezTo>
                  <a:pt x="11606785" y="1221769"/>
                  <a:pt x="11606785" y="1221769"/>
                  <a:pt x="11598873" y="1222968"/>
                </a:cubicBezTo>
                <a:cubicBezTo>
                  <a:pt x="11598873" y="1225366"/>
                  <a:pt x="11598873" y="1225366"/>
                  <a:pt x="11590961" y="1225366"/>
                </a:cubicBezTo>
                <a:cubicBezTo>
                  <a:pt x="11598873" y="1225366"/>
                  <a:pt x="11606785" y="1226565"/>
                  <a:pt x="11614697" y="1227764"/>
                </a:cubicBezTo>
                <a:cubicBezTo>
                  <a:pt x="11614697" y="1227764"/>
                  <a:pt x="11614697" y="1227764"/>
                  <a:pt x="11646345" y="1219371"/>
                </a:cubicBezTo>
                <a:cubicBezTo>
                  <a:pt x="11646345" y="1219371"/>
                  <a:pt x="11646345" y="1219371"/>
                  <a:pt x="11638433" y="1212177"/>
                </a:cubicBezTo>
                <a:cubicBezTo>
                  <a:pt x="11638433" y="1212177"/>
                  <a:pt x="11638433" y="1212177"/>
                  <a:pt x="11662169" y="1213376"/>
                </a:cubicBezTo>
                <a:cubicBezTo>
                  <a:pt x="11662169" y="1213376"/>
                  <a:pt x="11662169" y="1213376"/>
                  <a:pt x="11677993" y="1212177"/>
                </a:cubicBezTo>
                <a:cubicBezTo>
                  <a:pt x="11677993" y="1212177"/>
                  <a:pt x="11677993" y="1212177"/>
                  <a:pt x="11701728" y="1209779"/>
                </a:cubicBezTo>
                <a:cubicBezTo>
                  <a:pt x="11701728" y="1207980"/>
                  <a:pt x="11679476" y="1204833"/>
                  <a:pt x="11691715" y="1203372"/>
                </a:cubicBezTo>
                <a:lnTo>
                  <a:pt x="11714729" y="1202671"/>
                </a:lnTo>
                <a:lnTo>
                  <a:pt x="11725464" y="1203784"/>
                </a:lnTo>
                <a:cubicBezTo>
                  <a:pt x="11725464" y="1203784"/>
                  <a:pt x="11725464" y="1203784"/>
                  <a:pt x="11693816" y="1213376"/>
                </a:cubicBezTo>
                <a:cubicBezTo>
                  <a:pt x="11693816" y="1213376"/>
                  <a:pt x="11693816" y="1213376"/>
                  <a:pt x="11701728" y="1215774"/>
                </a:cubicBezTo>
                <a:cubicBezTo>
                  <a:pt x="11701728" y="1215774"/>
                  <a:pt x="11701728" y="1215774"/>
                  <a:pt x="11717552" y="1216973"/>
                </a:cubicBezTo>
                <a:cubicBezTo>
                  <a:pt x="11717552" y="1216973"/>
                  <a:pt x="11717552" y="1216973"/>
                  <a:pt x="11741288" y="1212177"/>
                </a:cubicBezTo>
                <a:cubicBezTo>
                  <a:pt x="11741288" y="1212177"/>
                  <a:pt x="11741288" y="1212177"/>
                  <a:pt x="11741288" y="1201386"/>
                </a:cubicBezTo>
                <a:cubicBezTo>
                  <a:pt x="11741288" y="1201386"/>
                  <a:pt x="11741288" y="1201386"/>
                  <a:pt x="11701728" y="1196590"/>
                </a:cubicBezTo>
                <a:cubicBezTo>
                  <a:pt x="11701728" y="1196590"/>
                  <a:pt x="11701728" y="1196590"/>
                  <a:pt x="11709640" y="1192993"/>
                </a:cubicBezTo>
                <a:cubicBezTo>
                  <a:pt x="11709640" y="1192993"/>
                  <a:pt x="11709640" y="1192993"/>
                  <a:pt x="11693816" y="1188197"/>
                </a:cubicBezTo>
                <a:cubicBezTo>
                  <a:pt x="11693816" y="1188197"/>
                  <a:pt x="11693816" y="1188197"/>
                  <a:pt x="11717552" y="1183401"/>
                </a:cubicBezTo>
                <a:cubicBezTo>
                  <a:pt x="11717552" y="1183401"/>
                  <a:pt x="11717552" y="1183401"/>
                  <a:pt x="11725464" y="1186998"/>
                </a:cubicBezTo>
                <a:cubicBezTo>
                  <a:pt x="11717552" y="1185799"/>
                  <a:pt x="11685904" y="1190595"/>
                  <a:pt x="11749200" y="1196590"/>
                </a:cubicBezTo>
                <a:cubicBezTo>
                  <a:pt x="11749200" y="1196590"/>
                  <a:pt x="11749200" y="1196590"/>
                  <a:pt x="11757112" y="1196590"/>
                </a:cubicBezTo>
                <a:cubicBezTo>
                  <a:pt x="11757112" y="1196590"/>
                  <a:pt x="11757112" y="1196590"/>
                  <a:pt x="11765024" y="1190595"/>
                </a:cubicBezTo>
                <a:cubicBezTo>
                  <a:pt x="11765024" y="1190595"/>
                  <a:pt x="11765024" y="1190595"/>
                  <a:pt x="11772936" y="1188197"/>
                </a:cubicBezTo>
                <a:cubicBezTo>
                  <a:pt x="11772936" y="1188197"/>
                  <a:pt x="11772936" y="1188197"/>
                  <a:pt x="11780848" y="1190595"/>
                </a:cubicBezTo>
                <a:cubicBezTo>
                  <a:pt x="11780848" y="1190595"/>
                  <a:pt x="11780848" y="1190595"/>
                  <a:pt x="11772936" y="1204983"/>
                </a:cubicBezTo>
                <a:cubicBezTo>
                  <a:pt x="11749200" y="1210978"/>
                  <a:pt x="11804583" y="1207381"/>
                  <a:pt x="11804583" y="1214575"/>
                </a:cubicBezTo>
                <a:cubicBezTo>
                  <a:pt x="11804583" y="1214575"/>
                  <a:pt x="11804583" y="1214575"/>
                  <a:pt x="11765024" y="1214575"/>
                </a:cubicBezTo>
                <a:cubicBezTo>
                  <a:pt x="11765024" y="1214575"/>
                  <a:pt x="11765024" y="1214575"/>
                  <a:pt x="11796671" y="1226565"/>
                </a:cubicBezTo>
                <a:cubicBezTo>
                  <a:pt x="11796671" y="1226565"/>
                  <a:pt x="11796671" y="1226565"/>
                  <a:pt x="11788759" y="1237356"/>
                </a:cubicBezTo>
                <a:cubicBezTo>
                  <a:pt x="11788759" y="1237356"/>
                  <a:pt x="11788759" y="1237356"/>
                  <a:pt x="11765024" y="1239754"/>
                </a:cubicBezTo>
                <a:cubicBezTo>
                  <a:pt x="11765024" y="1239754"/>
                  <a:pt x="11765024" y="1239754"/>
                  <a:pt x="11780848" y="1246947"/>
                </a:cubicBezTo>
                <a:cubicBezTo>
                  <a:pt x="11780848" y="1246947"/>
                  <a:pt x="11780848" y="1246947"/>
                  <a:pt x="11804583" y="1250544"/>
                </a:cubicBezTo>
                <a:cubicBezTo>
                  <a:pt x="11804583" y="1250544"/>
                  <a:pt x="11804583" y="1250544"/>
                  <a:pt x="11757112" y="1246947"/>
                </a:cubicBezTo>
                <a:cubicBezTo>
                  <a:pt x="11757112" y="1246947"/>
                  <a:pt x="11757112" y="1246947"/>
                  <a:pt x="11733376" y="1244549"/>
                </a:cubicBezTo>
                <a:cubicBezTo>
                  <a:pt x="11733376" y="1244549"/>
                  <a:pt x="11733376" y="1244549"/>
                  <a:pt x="11717552" y="1245748"/>
                </a:cubicBezTo>
                <a:cubicBezTo>
                  <a:pt x="11717552" y="1245748"/>
                  <a:pt x="11717552" y="1245748"/>
                  <a:pt x="11701728" y="1236157"/>
                </a:cubicBezTo>
                <a:cubicBezTo>
                  <a:pt x="11701728" y="1236157"/>
                  <a:pt x="11701728" y="1236157"/>
                  <a:pt x="11685904" y="1239754"/>
                </a:cubicBezTo>
                <a:cubicBezTo>
                  <a:pt x="11685904" y="1238555"/>
                  <a:pt x="11677993" y="1234958"/>
                  <a:pt x="11670081" y="1227764"/>
                </a:cubicBezTo>
                <a:cubicBezTo>
                  <a:pt x="11670081" y="1227764"/>
                  <a:pt x="11670081" y="1227764"/>
                  <a:pt x="11614697" y="1230162"/>
                </a:cubicBezTo>
                <a:cubicBezTo>
                  <a:pt x="11614697" y="1230162"/>
                  <a:pt x="11614697" y="1230162"/>
                  <a:pt x="11606785" y="1232560"/>
                </a:cubicBezTo>
                <a:cubicBezTo>
                  <a:pt x="11614697" y="1232560"/>
                  <a:pt x="11598873" y="1233759"/>
                  <a:pt x="11614697" y="1234958"/>
                </a:cubicBezTo>
                <a:cubicBezTo>
                  <a:pt x="11614697" y="1234958"/>
                  <a:pt x="11614697" y="1234958"/>
                  <a:pt x="11598873" y="1233759"/>
                </a:cubicBezTo>
                <a:cubicBezTo>
                  <a:pt x="11614697" y="1226565"/>
                  <a:pt x="11559314" y="1231361"/>
                  <a:pt x="11559314" y="1226565"/>
                </a:cubicBezTo>
                <a:cubicBezTo>
                  <a:pt x="11559314" y="1226565"/>
                  <a:pt x="11559314" y="1226565"/>
                  <a:pt x="11559314" y="1224167"/>
                </a:cubicBezTo>
                <a:cubicBezTo>
                  <a:pt x="11559314" y="1224167"/>
                  <a:pt x="11559314" y="1224167"/>
                  <a:pt x="11543490" y="1221769"/>
                </a:cubicBezTo>
                <a:cubicBezTo>
                  <a:pt x="11543490" y="1221769"/>
                  <a:pt x="11543490" y="1221769"/>
                  <a:pt x="11535578" y="1222968"/>
                </a:cubicBezTo>
                <a:cubicBezTo>
                  <a:pt x="11535578" y="1222968"/>
                  <a:pt x="11535578" y="1222968"/>
                  <a:pt x="11503930" y="1216973"/>
                </a:cubicBezTo>
                <a:cubicBezTo>
                  <a:pt x="11503930" y="1216973"/>
                  <a:pt x="11503930" y="1216973"/>
                  <a:pt x="11496018" y="1216973"/>
                </a:cubicBezTo>
                <a:cubicBezTo>
                  <a:pt x="11496018" y="1216973"/>
                  <a:pt x="11496018" y="1216973"/>
                  <a:pt x="11503930" y="1209779"/>
                </a:cubicBezTo>
                <a:cubicBezTo>
                  <a:pt x="11503930" y="1209779"/>
                  <a:pt x="11503930" y="1209779"/>
                  <a:pt x="11464371" y="1204983"/>
                </a:cubicBezTo>
                <a:cubicBezTo>
                  <a:pt x="11464371" y="1204983"/>
                  <a:pt x="11464371" y="1204983"/>
                  <a:pt x="11464371" y="1200187"/>
                </a:cubicBezTo>
                <a:cubicBezTo>
                  <a:pt x="11464371" y="1200187"/>
                  <a:pt x="11464371" y="1200187"/>
                  <a:pt x="11440635" y="1210978"/>
                </a:cubicBezTo>
                <a:cubicBezTo>
                  <a:pt x="11440635" y="1210978"/>
                  <a:pt x="11440635" y="1210978"/>
                  <a:pt x="11416899" y="1209779"/>
                </a:cubicBezTo>
                <a:cubicBezTo>
                  <a:pt x="11416899" y="1207381"/>
                  <a:pt x="11408987" y="1202585"/>
                  <a:pt x="11401075" y="1195391"/>
                </a:cubicBezTo>
                <a:cubicBezTo>
                  <a:pt x="11401075" y="1195391"/>
                  <a:pt x="11401075" y="1195391"/>
                  <a:pt x="11385252" y="1201386"/>
                </a:cubicBezTo>
                <a:cubicBezTo>
                  <a:pt x="11385252" y="1201386"/>
                  <a:pt x="11385252" y="1201386"/>
                  <a:pt x="11369428" y="1195391"/>
                </a:cubicBezTo>
                <a:cubicBezTo>
                  <a:pt x="11353604" y="1194192"/>
                  <a:pt x="11361516" y="1197789"/>
                  <a:pt x="11369428" y="1198988"/>
                </a:cubicBezTo>
                <a:cubicBezTo>
                  <a:pt x="11369428" y="1197789"/>
                  <a:pt x="11361516" y="1196590"/>
                  <a:pt x="11345692" y="1192993"/>
                </a:cubicBezTo>
                <a:cubicBezTo>
                  <a:pt x="11345692" y="1191794"/>
                  <a:pt x="11345692" y="1190595"/>
                  <a:pt x="11345692" y="1189396"/>
                </a:cubicBezTo>
                <a:cubicBezTo>
                  <a:pt x="11345692" y="1189396"/>
                  <a:pt x="11337780" y="1188197"/>
                  <a:pt x="11321956" y="1186998"/>
                </a:cubicBezTo>
                <a:cubicBezTo>
                  <a:pt x="11321956" y="1186998"/>
                  <a:pt x="11321956" y="1186998"/>
                  <a:pt x="11321956" y="1198988"/>
                </a:cubicBezTo>
                <a:cubicBezTo>
                  <a:pt x="11321956" y="1198988"/>
                  <a:pt x="11321956" y="1198988"/>
                  <a:pt x="11282397" y="1190595"/>
                </a:cubicBezTo>
                <a:cubicBezTo>
                  <a:pt x="11282397" y="1190595"/>
                  <a:pt x="11282397" y="1190595"/>
                  <a:pt x="11258661" y="1190595"/>
                </a:cubicBezTo>
                <a:cubicBezTo>
                  <a:pt x="11258661" y="1190595"/>
                  <a:pt x="11258661" y="1190595"/>
                  <a:pt x="11274485" y="1209779"/>
                </a:cubicBezTo>
                <a:cubicBezTo>
                  <a:pt x="11274485" y="1209779"/>
                  <a:pt x="11274485" y="1209779"/>
                  <a:pt x="11250749" y="1218172"/>
                </a:cubicBezTo>
                <a:cubicBezTo>
                  <a:pt x="11250749" y="1218172"/>
                  <a:pt x="11250749" y="1218172"/>
                  <a:pt x="11234925" y="1213376"/>
                </a:cubicBezTo>
                <a:cubicBezTo>
                  <a:pt x="11234925" y="1213376"/>
                  <a:pt x="11227013" y="1213376"/>
                  <a:pt x="11227013" y="1213376"/>
                </a:cubicBezTo>
                <a:cubicBezTo>
                  <a:pt x="11227013" y="1213376"/>
                  <a:pt x="11227013" y="1213376"/>
                  <a:pt x="11227013" y="1202585"/>
                </a:cubicBezTo>
                <a:cubicBezTo>
                  <a:pt x="11227013" y="1202585"/>
                  <a:pt x="11227013" y="1202585"/>
                  <a:pt x="11203277" y="1204983"/>
                </a:cubicBezTo>
                <a:cubicBezTo>
                  <a:pt x="11203277" y="1204983"/>
                  <a:pt x="11203277" y="1204983"/>
                  <a:pt x="11203277" y="1203784"/>
                </a:cubicBezTo>
                <a:cubicBezTo>
                  <a:pt x="11203277" y="1203784"/>
                  <a:pt x="11203277" y="1203784"/>
                  <a:pt x="11242837" y="1200187"/>
                </a:cubicBezTo>
                <a:cubicBezTo>
                  <a:pt x="11242837" y="1200187"/>
                  <a:pt x="11242837" y="1200187"/>
                  <a:pt x="11227013" y="1184600"/>
                </a:cubicBezTo>
                <a:cubicBezTo>
                  <a:pt x="11227013" y="1184600"/>
                  <a:pt x="11227013" y="1184600"/>
                  <a:pt x="11203277" y="1186998"/>
                </a:cubicBezTo>
                <a:cubicBezTo>
                  <a:pt x="11203277" y="1186998"/>
                  <a:pt x="11203277" y="1186998"/>
                  <a:pt x="11203277" y="1181003"/>
                </a:cubicBezTo>
                <a:cubicBezTo>
                  <a:pt x="11203277" y="1181003"/>
                  <a:pt x="11203277" y="1176207"/>
                  <a:pt x="11219101" y="1181003"/>
                </a:cubicBezTo>
                <a:cubicBezTo>
                  <a:pt x="11219101" y="1181003"/>
                  <a:pt x="11219101" y="1181003"/>
                  <a:pt x="11179542" y="1167814"/>
                </a:cubicBezTo>
                <a:cubicBezTo>
                  <a:pt x="11179542" y="1167814"/>
                  <a:pt x="11179542" y="1167814"/>
                  <a:pt x="11163718" y="1167814"/>
                </a:cubicBezTo>
                <a:cubicBezTo>
                  <a:pt x="11179542" y="1182202"/>
                  <a:pt x="11116246" y="1157023"/>
                  <a:pt x="11155806" y="1179804"/>
                </a:cubicBezTo>
                <a:cubicBezTo>
                  <a:pt x="11155806" y="1179804"/>
                  <a:pt x="11155806" y="1179804"/>
                  <a:pt x="11132070" y="1166615"/>
                </a:cubicBezTo>
                <a:cubicBezTo>
                  <a:pt x="11132070" y="1166615"/>
                  <a:pt x="11132070" y="1166615"/>
                  <a:pt x="11108334" y="1170212"/>
                </a:cubicBezTo>
                <a:lnTo>
                  <a:pt x="11108334" y="1169013"/>
                </a:lnTo>
                <a:cubicBezTo>
                  <a:pt x="11108334" y="1169013"/>
                  <a:pt x="11108334" y="1169013"/>
                  <a:pt x="11108334" y="1164217"/>
                </a:cubicBezTo>
                <a:cubicBezTo>
                  <a:pt x="11116246" y="1164217"/>
                  <a:pt x="11116246" y="1165416"/>
                  <a:pt x="11116246" y="1167814"/>
                </a:cubicBezTo>
                <a:cubicBezTo>
                  <a:pt x="11116246" y="1165416"/>
                  <a:pt x="11124158" y="1163018"/>
                  <a:pt x="11132070" y="1159421"/>
                </a:cubicBezTo>
                <a:cubicBezTo>
                  <a:pt x="11132070" y="1159421"/>
                  <a:pt x="11132070" y="1159421"/>
                  <a:pt x="11116246" y="1159421"/>
                </a:cubicBezTo>
                <a:cubicBezTo>
                  <a:pt x="11108334" y="1160620"/>
                  <a:pt x="11108334" y="1160620"/>
                  <a:pt x="11108334" y="1159421"/>
                </a:cubicBezTo>
                <a:cubicBezTo>
                  <a:pt x="11108334" y="1159421"/>
                  <a:pt x="11108334" y="1159421"/>
                  <a:pt x="11084599" y="1159421"/>
                </a:cubicBezTo>
                <a:cubicBezTo>
                  <a:pt x="11084599" y="1159421"/>
                  <a:pt x="11084599" y="1159421"/>
                  <a:pt x="11100422" y="1154625"/>
                </a:cubicBezTo>
                <a:cubicBezTo>
                  <a:pt x="11100422" y="1154625"/>
                  <a:pt x="11100422" y="1154625"/>
                  <a:pt x="11108334" y="1153426"/>
                </a:cubicBezTo>
                <a:cubicBezTo>
                  <a:pt x="11108334" y="1149829"/>
                  <a:pt x="11108334" y="1143835"/>
                  <a:pt x="11108334" y="1134243"/>
                </a:cubicBezTo>
                <a:cubicBezTo>
                  <a:pt x="11092510" y="1130646"/>
                  <a:pt x="11076687" y="1136641"/>
                  <a:pt x="11060863" y="1136641"/>
                </a:cubicBezTo>
                <a:cubicBezTo>
                  <a:pt x="11068775" y="1139038"/>
                  <a:pt x="11045039" y="1140237"/>
                  <a:pt x="11052951" y="1131845"/>
                </a:cubicBezTo>
                <a:cubicBezTo>
                  <a:pt x="11052951" y="1131845"/>
                  <a:pt x="11052951" y="1131845"/>
                  <a:pt x="11037127" y="1131845"/>
                </a:cubicBezTo>
                <a:cubicBezTo>
                  <a:pt x="11029215" y="1131845"/>
                  <a:pt x="11029215" y="1133044"/>
                  <a:pt x="11021303" y="1134243"/>
                </a:cubicBezTo>
                <a:cubicBezTo>
                  <a:pt x="11021303" y="1134243"/>
                  <a:pt x="11021303" y="1134243"/>
                  <a:pt x="11029215" y="1134243"/>
                </a:cubicBezTo>
                <a:cubicBezTo>
                  <a:pt x="11029215" y="1134243"/>
                  <a:pt x="11029215" y="1134243"/>
                  <a:pt x="11021303" y="1135442"/>
                </a:cubicBezTo>
                <a:cubicBezTo>
                  <a:pt x="11021303" y="1137839"/>
                  <a:pt x="11037127" y="1142636"/>
                  <a:pt x="11084599" y="1149829"/>
                </a:cubicBezTo>
                <a:cubicBezTo>
                  <a:pt x="11084599" y="1149829"/>
                  <a:pt x="11084599" y="1149829"/>
                  <a:pt x="11084599" y="1152227"/>
                </a:cubicBezTo>
                <a:cubicBezTo>
                  <a:pt x="11084599" y="1152227"/>
                  <a:pt x="11084599" y="1152227"/>
                  <a:pt x="11060863" y="1149829"/>
                </a:cubicBezTo>
                <a:cubicBezTo>
                  <a:pt x="11060863" y="1149829"/>
                  <a:pt x="11060863" y="1149829"/>
                  <a:pt x="11045039" y="1155824"/>
                </a:cubicBezTo>
                <a:cubicBezTo>
                  <a:pt x="11045039" y="1155824"/>
                  <a:pt x="11045039" y="1155824"/>
                  <a:pt x="11052951" y="1160620"/>
                </a:cubicBezTo>
                <a:cubicBezTo>
                  <a:pt x="11052951" y="1160620"/>
                  <a:pt x="11052951" y="1160620"/>
                  <a:pt x="11068775" y="1164217"/>
                </a:cubicBezTo>
                <a:cubicBezTo>
                  <a:pt x="11068775" y="1164217"/>
                  <a:pt x="11068775" y="1164217"/>
                  <a:pt x="11052951" y="1167814"/>
                </a:cubicBezTo>
                <a:cubicBezTo>
                  <a:pt x="11052951" y="1167814"/>
                  <a:pt x="11052951" y="1167814"/>
                  <a:pt x="11060863" y="1175008"/>
                </a:cubicBezTo>
                <a:cubicBezTo>
                  <a:pt x="11060863" y="1173809"/>
                  <a:pt x="11029215" y="1175008"/>
                  <a:pt x="11084599" y="1176207"/>
                </a:cubicBezTo>
                <a:cubicBezTo>
                  <a:pt x="11084599" y="1176207"/>
                  <a:pt x="11084599" y="1176207"/>
                  <a:pt x="11084599" y="1186998"/>
                </a:cubicBezTo>
                <a:cubicBezTo>
                  <a:pt x="11084599" y="1186998"/>
                  <a:pt x="11084599" y="1186998"/>
                  <a:pt x="11124158" y="1202585"/>
                </a:cubicBezTo>
                <a:cubicBezTo>
                  <a:pt x="11132070" y="1202585"/>
                  <a:pt x="11147894" y="1203784"/>
                  <a:pt x="11163718" y="1204983"/>
                </a:cubicBezTo>
                <a:cubicBezTo>
                  <a:pt x="11163718" y="1204983"/>
                  <a:pt x="11163718" y="1204983"/>
                  <a:pt x="11147894" y="1214575"/>
                </a:cubicBezTo>
                <a:cubicBezTo>
                  <a:pt x="11147894" y="1214575"/>
                  <a:pt x="11147894" y="1214575"/>
                  <a:pt x="11179542" y="1221769"/>
                </a:cubicBezTo>
                <a:cubicBezTo>
                  <a:pt x="11179542" y="1221769"/>
                  <a:pt x="11179542" y="1221769"/>
                  <a:pt x="11171630" y="1221769"/>
                </a:cubicBezTo>
                <a:cubicBezTo>
                  <a:pt x="11171630" y="1221769"/>
                  <a:pt x="11171630" y="1221769"/>
                  <a:pt x="11179542" y="1222968"/>
                </a:cubicBezTo>
                <a:cubicBezTo>
                  <a:pt x="11179542" y="1222968"/>
                  <a:pt x="11179542" y="1222968"/>
                  <a:pt x="11227013" y="1221769"/>
                </a:cubicBezTo>
                <a:cubicBezTo>
                  <a:pt x="11227013" y="1221769"/>
                  <a:pt x="11227013" y="1221769"/>
                  <a:pt x="11227013" y="1225366"/>
                </a:cubicBezTo>
                <a:cubicBezTo>
                  <a:pt x="11227013" y="1225366"/>
                  <a:pt x="11227013" y="1225366"/>
                  <a:pt x="11227013" y="1227764"/>
                </a:cubicBezTo>
                <a:cubicBezTo>
                  <a:pt x="11227013" y="1227764"/>
                  <a:pt x="11227013" y="1227764"/>
                  <a:pt x="11203277" y="1225366"/>
                </a:cubicBezTo>
                <a:cubicBezTo>
                  <a:pt x="11203277" y="1234958"/>
                  <a:pt x="11179542" y="1213376"/>
                  <a:pt x="11179542" y="1237356"/>
                </a:cubicBezTo>
                <a:cubicBezTo>
                  <a:pt x="11179542" y="1237356"/>
                  <a:pt x="11179542" y="1237356"/>
                  <a:pt x="11163718" y="1238555"/>
                </a:cubicBezTo>
                <a:cubicBezTo>
                  <a:pt x="11163718" y="1238555"/>
                  <a:pt x="11163718" y="1238555"/>
                  <a:pt x="11179542" y="1244549"/>
                </a:cubicBezTo>
                <a:cubicBezTo>
                  <a:pt x="11179542" y="1244549"/>
                  <a:pt x="11179542" y="1244549"/>
                  <a:pt x="11227013" y="1254141"/>
                </a:cubicBezTo>
                <a:cubicBezTo>
                  <a:pt x="11227013" y="1254141"/>
                  <a:pt x="11227013" y="1254141"/>
                  <a:pt x="11227013" y="1256539"/>
                </a:cubicBezTo>
                <a:cubicBezTo>
                  <a:pt x="11227013" y="1256539"/>
                  <a:pt x="11227013" y="1256539"/>
                  <a:pt x="11250749" y="1260136"/>
                </a:cubicBezTo>
                <a:cubicBezTo>
                  <a:pt x="11250749" y="1260136"/>
                  <a:pt x="11250749" y="1260136"/>
                  <a:pt x="11227013" y="1267330"/>
                </a:cubicBezTo>
                <a:cubicBezTo>
                  <a:pt x="11227013" y="1267330"/>
                  <a:pt x="11227013" y="1267330"/>
                  <a:pt x="11227013" y="1272126"/>
                </a:cubicBezTo>
                <a:cubicBezTo>
                  <a:pt x="11227013" y="1272126"/>
                  <a:pt x="11227013" y="1272126"/>
                  <a:pt x="11266573" y="1279320"/>
                </a:cubicBezTo>
                <a:cubicBezTo>
                  <a:pt x="11266573" y="1279320"/>
                  <a:pt x="11266573" y="1279320"/>
                  <a:pt x="11282397" y="1279320"/>
                </a:cubicBezTo>
                <a:cubicBezTo>
                  <a:pt x="11282397" y="1279320"/>
                  <a:pt x="11282397" y="1279320"/>
                  <a:pt x="11290308" y="1285315"/>
                </a:cubicBezTo>
                <a:cubicBezTo>
                  <a:pt x="11298220" y="1285315"/>
                  <a:pt x="11306132" y="1284116"/>
                  <a:pt x="11321956" y="1282917"/>
                </a:cubicBezTo>
                <a:cubicBezTo>
                  <a:pt x="11321956" y="1282917"/>
                  <a:pt x="11321956" y="1282917"/>
                  <a:pt x="11321956" y="1288912"/>
                </a:cubicBezTo>
                <a:cubicBezTo>
                  <a:pt x="11321956" y="1288912"/>
                  <a:pt x="11321956" y="1288912"/>
                  <a:pt x="11369428" y="1297305"/>
                </a:cubicBezTo>
                <a:cubicBezTo>
                  <a:pt x="11369428" y="1297305"/>
                  <a:pt x="11369428" y="1297305"/>
                  <a:pt x="11385252" y="1304499"/>
                </a:cubicBezTo>
                <a:cubicBezTo>
                  <a:pt x="11385252" y="1304499"/>
                  <a:pt x="11385252" y="1304499"/>
                  <a:pt x="11424811" y="1309295"/>
                </a:cubicBezTo>
                <a:cubicBezTo>
                  <a:pt x="11440635" y="1311693"/>
                  <a:pt x="11408987" y="1310494"/>
                  <a:pt x="11440635" y="1312892"/>
                </a:cubicBezTo>
                <a:cubicBezTo>
                  <a:pt x="11440635" y="1312892"/>
                  <a:pt x="11440635" y="1312892"/>
                  <a:pt x="11408987" y="1312892"/>
                </a:cubicBezTo>
                <a:cubicBezTo>
                  <a:pt x="11408987" y="1312892"/>
                  <a:pt x="11401075" y="1311693"/>
                  <a:pt x="11385252" y="1309295"/>
                </a:cubicBezTo>
                <a:cubicBezTo>
                  <a:pt x="11385252" y="1309295"/>
                  <a:pt x="11385252" y="1309295"/>
                  <a:pt x="11361516" y="1316489"/>
                </a:cubicBezTo>
                <a:cubicBezTo>
                  <a:pt x="11361516" y="1316489"/>
                  <a:pt x="11361516" y="1316489"/>
                  <a:pt x="11385252" y="1323683"/>
                </a:cubicBezTo>
                <a:cubicBezTo>
                  <a:pt x="11385252" y="1323683"/>
                  <a:pt x="11385252" y="1323683"/>
                  <a:pt x="11369428" y="1322484"/>
                </a:cubicBezTo>
                <a:cubicBezTo>
                  <a:pt x="11369428" y="1322484"/>
                  <a:pt x="11369428" y="1322484"/>
                  <a:pt x="11321956" y="1329678"/>
                </a:cubicBezTo>
                <a:cubicBezTo>
                  <a:pt x="11298220" y="1330877"/>
                  <a:pt x="11361516" y="1336872"/>
                  <a:pt x="11290308" y="1335673"/>
                </a:cubicBezTo>
                <a:cubicBezTo>
                  <a:pt x="11290308" y="1335673"/>
                  <a:pt x="11290308" y="1335673"/>
                  <a:pt x="11306132" y="1338071"/>
                </a:cubicBezTo>
                <a:cubicBezTo>
                  <a:pt x="11306132" y="1338071"/>
                  <a:pt x="11306132" y="1338071"/>
                  <a:pt x="11282397" y="1340469"/>
                </a:cubicBezTo>
                <a:cubicBezTo>
                  <a:pt x="11282397" y="1340469"/>
                  <a:pt x="11282397" y="1340469"/>
                  <a:pt x="11321956" y="1345264"/>
                </a:cubicBezTo>
                <a:cubicBezTo>
                  <a:pt x="11321956" y="1345264"/>
                  <a:pt x="11321956" y="1345264"/>
                  <a:pt x="11361516" y="1345264"/>
                </a:cubicBezTo>
                <a:cubicBezTo>
                  <a:pt x="11361516" y="1345264"/>
                  <a:pt x="11361516" y="1345264"/>
                  <a:pt x="11361516" y="1339270"/>
                </a:cubicBezTo>
                <a:cubicBezTo>
                  <a:pt x="11361516" y="1339270"/>
                  <a:pt x="11361516" y="1339270"/>
                  <a:pt x="11385252" y="1342867"/>
                </a:cubicBezTo>
                <a:cubicBezTo>
                  <a:pt x="11385252" y="1342867"/>
                  <a:pt x="11385252" y="1342867"/>
                  <a:pt x="11401075" y="1330877"/>
                </a:cubicBezTo>
                <a:cubicBezTo>
                  <a:pt x="11401075" y="1330877"/>
                  <a:pt x="11401075" y="1330877"/>
                  <a:pt x="11408987" y="1329678"/>
                </a:cubicBezTo>
                <a:cubicBezTo>
                  <a:pt x="11408987" y="1329678"/>
                  <a:pt x="11408987" y="1329678"/>
                  <a:pt x="11424811" y="1329678"/>
                </a:cubicBezTo>
                <a:cubicBezTo>
                  <a:pt x="11424811" y="1329678"/>
                  <a:pt x="11424811" y="1329678"/>
                  <a:pt x="11456459" y="1336872"/>
                </a:cubicBezTo>
                <a:cubicBezTo>
                  <a:pt x="11456459" y="1336872"/>
                  <a:pt x="11456459" y="1336872"/>
                  <a:pt x="11488106" y="1340469"/>
                </a:cubicBezTo>
                <a:cubicBezTo>
                  <a:pt x="11488106" y="1340469"/>
                  <a:pt x="11488106" y="1340469"/>
                  <a:pt x="11496018" y="1344065"/>
                </a:cubicBezTo>
                <a:cubicBezTo>
                  <a:pt x="11496018" y="1344065"/>
                  <a:pt x="11496018" y="1344065"/>
                  <a:pt x="11488106" y="1342867"/>
                </a:cubicBezTo>
                <a:cubicBezTo>
                  <a:pt x="11511842" y="1347663"/>
                  <a:pt x="11559314" y="1356056"/>
                  <a:pt x="11622609" y="1370443"/>
                </a:cubicBezTo>
                <a:cubicBezTo>
                  <a:pt x="11622609" y="1370443"/>
                  <a:pt x="11622609" y="1370443"/>
                  <a:pt x="11701728" y="1387229"/>
                </a:cubicBezTo>
                <a:cubicBezTo>
                  <a:pt x="11701728" y="1387229"/>
                  <a:pt x="11701728" y="1387229"/>
                  <a:pt x="11701728" y="1388428"/>
                </a:cubicBezTo>
                <a:cubicBezTo>
                  <a:pt x="11701728" y="1388428"/>
                  <a:pt x="11701728" y="1388428"/>
                  <a:pt x="11662169" y="1383632"/>
                </a:cubicBezTo>
                <a:cubicBezTo>
                  <a:pt x="11662169" y="1383632"/>
                  <a:pt x="11662169" y="1383632"/>
                  <a:pt x="11654257" y="1381234"/>
                </a:cubicBezTo>
                <a:cubicBezTo>
                  <a:pt x="11670081" y="1387229"/>
                  <a:pt x="11606785" y="1374040"/>
                  <a:pt x="11654257" y="1388428"/>
                </a:cubicBezTo>
                <a:cubicBezTo>
                  <a:pt x="11646345" y="1389627"/>
                  <a:pt x="11654257" y="1390826"/>
                  <a:pt x="11646345" y="1392025"/>
                </a:cubicBezTo>
                <a:cubicBezTo>
                  <a:pt x="11646345" y="1392025"/>
                  <a:pt x="11646345" y="1392025"/>
                  <a:pt x="11670081" y="1392025"/>
                </a:cubicBezTo>
                <a:cubicBezTo>
                  <a:pt x="11670081" y="1392025"/>
                  <a:pt x="11670081" y="1392025"/>
                  <a:pt x="11677993" y="1400418"/>
                </a:cubicBezTo>
                <a:cubicBezTo>
                  <a:pt x="11677993" y="1400418"/>
                  <a:pt x="11677993" y="1400418"/>
                  <a:pt x="11685904" y="1400418"/>
                </a:cubicBezTo>
                <a:cubicBezTo>
                  <a:pt x="11685904" y="1400418"/>
                  <a:pt x="11685904" y="1400418"/>
                  <a:pt x="11701728" y="1396821"/>
                </a:cubicBezTo>
                <a:cubicBezTo>
                  <a:pt x="11709640" y="1404015"/>
                  <a:pt x="11741288" y="1393224"/>
                  <a:pt x="11757112" y="1412408"/>
                </a:cubicBezTo>
                <a:cubicBezTo>
                  <a:pt x="11757112" y="1412408"/>
                  <a:pt x="11757112" y="1412408"/>
                  <a:pt x="11796671" y="1412408"/>
                </a:cubicBezTo>
                <a:cubicBezTo>
                  <a:pt x="11796671" y="1412408"/>
                  <a:pt x="11796671" y="1412408"/>
                  <a:pt x="11820407" y="1422000"/>
                </a:cubicBezTo>
                <a:cubicBezTo>
                  <a:pt x="11820407" y="1422000"/>
                  <a:pt x="11820407" y="1422000"/>
                  <a:pt x="11836231" y="1423199"/>
                </a:cubicBezTo>
                <a:cubicBezTo>
                  <a:pt x="11836231" y="1423199"/>
                  <a:pt x="11836231" y="1423199"/>
                  <a:pt x="11931174" y="1447178"/>
                </a:cubicBezTo>
                <a:cubicBezTo>
                  <a:pt x="11931174" y="1447178"/>
                  <a:pt x="11931174" y="1447178"/>
                  <a:pt x="11923262" y="1448377"/>
                </a:cubicBezTo>
                <a:cubicBezTo>
                  <a:pt x="11923262" y="1448377"/>
                  <a:pt x="11923262" y="1448377"/>
                  <a:pt x="11978646" y="1463964"/>
                </a:cubicBezTo>
                <a:cubicBezTo>
                  <a:pt x="11978646" y="1463964"/>
                  <a:pt x="11978646" y="1463964"/>
                  <a:pt x="11923262" y="1463964"/>
                </a:cubicBezTo>
                <a:cubicBezTo>
                  <a:pt x="11923262" y="1463964"/>
                  <a:pt x="11923262" y="1463964"/>
                  <a:pt x="11883702" y="1468760"/>
                </a:cubicBezTo>
                <a:cubicBezTo>
                  <a:pt x="11883702" y="1468760"/>
                  <a:pt x="11883702" y="1468760"/>
                  <a:pt x="11875791" y="1461566"/>
                </a:cubicBezTo>
                <a:cubicBezTo>
                  <a:pt x="11875791" y="1461566"/>
                  <a:pt x="11875791" y="1461566"/>
                  <a:pt x="11859967" y="1459168"/>
                </a:cubicBezTo>
                <a:cubicBezTo>
                  <a:pt x="11859967" y="1459168"/>
                  <a:pt x="11859967" y="1459168"/>
                  <a:pt x="11875791" y="1457969"/>
                </a:cubicBezTo>
                <a:cubicBezTo>
                  <a:pt x="11875791" y="1457969"/>
                  <a:pt x="11875791" y="1457969"/>
                  <a:pt x="11828319" y="1449576"/>
                </a:cubicBezTo>
                <a:cubicBezTo>
                  <a:pt x="11828319" y="1448377"/>
                  <a:pt x="11820407" y="1447178"/>
                  <a:pt x="11820407" y="1444781"/>
                </a:cubicBezTo>
                <a:cubicBezTo>
                  <a:pt x="11820407" y="1444781"/>
                  <a:pt x="11820407" y="1444781"/>
                  <a:pt x="11796671" y="1454372"/>
                </a:cubicBezTo>
                <a:cubicBezTo>
                  <a:pt x="11796671" y="1454372"/>
                  <a:pt x="11796671" y="1454372"/>
                  <a:pt x="11780848" y="1447178"/>
                </a:cubicBezTo>
                <a:cubicBezTo>
                  <a:pt x="11780848" y="1447178"/>
                  <a:pt x="11780848" y="1447178"/>
                  <a:pt x="11757112" y="1439985"/>
                </a:cubicBezTo>
                <a:cubicBezTo>
                  <a:pt x="11757112" y="1439985"/>
                  <a:pt x="11757112" y="1439985"/>
                  <a:pt x="11788759" y="1443582"/>
                </a:cubicBezTo>
                <a:cubicBezTo>
                  <a:pt x="11788759" y="1442383"/>
                  <a:pt x="11796671" y="1439985"/>
                  <a:pt x="11804583" y="1437587"/>
                </a:cubicBezTo>
                <a:cubicBezTo>
                  <a:pt x="11804583" y="1437587"/>
                  <a:pt x="11804583" y="1437587"/>
                  <a:pt x="11772936" y="1435189"/>
                </a:cubicBezTo>
                <a:cubicBezTo>
                  <a:pt x="11772936" y="1432791"/>
                  <a:pt x="11725464" y="1433990"/>
                  <a:pt x="11780848" y="1431592"/>
                </a:cubicBezTo>
                <a:cubicBezTo>
                  <a:pt x="11780848" y="1431592"/>
                  <a:pt x="11780848" y="1431592"/>
                  <a:pt x="11772936" y="1429194"/>
                </a:cubicBezTo>
                <a:cubicBezTo>
                  <a:pt x="11772936" y="1429194"/>
                  <a:pt x="11772936" y="1429194"/>
                  <a:pt x="11733376" y="1435189"/>
                </a:cubicBezTo>
                <a:cubicBezTo>
                  <a:pt x="11733376" y="1435189"/>
                  <a:pt x="11733376" y="1435189"/>
                  <a:pt x="11701728" y="1427995"/>
                </a:cubicBezTo>
                <a:cubicBezTo>
                  <a:pt x="11701728" y="1427995"/>
                  <a:pt x="11701728" y="1427995"/>
                  <a:pt x="11677993" y="1439985"/>
                </a:cubicBezTo>
                <a:cubicBezTo>
                  <a:pt x="11677993" y="1439985"/>
                  <a:pt x="11677993" y="1439985"/>
                  <a:pt x="11677993" y="1442383"/>
                </a:cubicBezTo>
                <a:cubicBezTo>
                  <a:pt x="11670081" y="1444781"/>
                  <a:pt x="11622609" y="1437587"/>
                  <a:pt x="11646345" y="1444781"/>
                </a:cubicBezTo>
                <a:cubicBezTo>
                  <a:pt x="11638433" y="1443582"/>
                  <a:pt x="11622609" y="1443582"/>
                  <a:pt x="11606785" y="1447178"/>
                </a:cubicBezTo>
                <a:cubicBezTo>
                  <a:pt x="11606785" y="1445980"/>
                  <a:pt x="11598873" y="1439985"/>
                  <a:pt x="11559314" y="1447178"/>
                </a:cubicBezTo>
                <a:cubicBezTo>
                  <a:pt x="11559314" y="1447178"/>
                  <a:pt x="11559314" y="1447178"/>
                  <a:pt x="11543490" y="1447178"/>
                </a:cubicBezTo>
                <a:cubicBezTo>
                  <a:pt x="11543490" y="1447178"/>
                  <a:pt x="11543490" y="1447178"/>
                  <a:pt x="11535578" y="1445980"/>
                </a:cubicBezTo>
                <a:cubicBezTo>
                  <a:pt x="11535578" y="1445980"/>
                  <a:pt x="11535578" y="1445980"/>
                  <a:pt x="11567226" y="1442383"/>
                </a:cubicBezTo>
                <a:cubicBezTo>
                  <a:pt x="11567226" y="1442383"/>
                  <a:pt x="11567226" y="1442383"/>
                  <a:pt x="11583050" y="1435189"/>
                </a:cubicBezTo>
                <a:cubicBezTo>
                  <a:pt x="11583050" y="1435189"/>
                  <a:pt x="11583050" y="1435189"/>
                  <a:pt x="11535578" y="1424398"/>
                </a:cubicBezTo>
                <a:cubicBezTo>
                  <a:pt x="11535578" y="1424398"/>
                  <a:pt x="11535578" y="1424398"/>
                  <a:pt x="11598873" y="1427995"/>
                </a:cubicBezTo>
                <a:cubicBezTo>
                  <a:pt x="11598873" y="1427995"/>
                  <a:pt x="11598873" y="1427995"/>
                  <a:pt x="11575138" y="1417204"/>
                </a:cubicBezTo>
                <a:cubicBezTo>
                  <a:pt x="11575138" y="1417204"/>
                  <a:pt x="11575138" y="1417204"/>
                  <a:pt x="11535578" y="1413607"/>
                </a:cubicBezTo>
                <a:cubicBezTo>
                  <a:pt x="11543490" y="1411209"/>
                  <a:pt x="11511842" y="1410010"/>
                  <a:pt x="11527666" y="1407612"/>
                </a:cubicBezTo>
                <a:cubicBezTo>
                  <a:pt x="11527666" y="1407612"/>
                  <a:pt x="11527666" y="1407612"/>
                  <a:pt x="11480195" y="1406413"/>
                </a:cubicBezTo>
                <a:cubicBezTo>
                  <a:pt x="11480195" y="1406413"/>
                  <a:pt x="11480195" y="1406413"/>
                  <a:pt x="11440635" y="1388428"/>
                </a:cubicBezTo>
                <a:cubicBezTo>
                  <a:pt x="11440635" y="1388428"/>
                  <a:pt x="11440635" y="1388428"/>
                  <a:pt x="11377340" y="1382433"/>
                </a:cubicBezTo>
                <a:cubicBezTo>
                  <a:pt x="11377340" y="1382433"/>
                  <a:pt x="11377340" y="1382433"/>
                  <a:pt x="11337780" y="1368045"/>
                </a:cubicBezTo>
                <a:cubicBezTo>
                  <a:pt x="11337780" y="1368045"/>
                  <a:pt x="11337780" y="1368045"/>
                  <a:pt x="11282397" y="1364448"/>
                </a:cubicBezTo>
                <a:cubicBezTo>
                  <a:pt x="11282397" y="1364448"/>
                  <a:pt x="11282397" y="1364448"/>
                  <a:pt x="11250749" y="1356056"/>
                </a:cubicBezTo>
                <a:cubicBezTo>
                  <a:pt x="11250749" y="1356056"/>
                  <a:pt x="11250749" y="1356056"/>
                  <a:pt x="11258661" y="1352459"/>
                </a:cubicBezTo>
                <a:cubicBezTo>
                  <a:pt x="11258661" y="1352459"/>
                  <a:pt x="11258661" y="1352459"/>
                  <a:pt x="11250749" y="1351260"/>
                </a:cubicBezTo>
                <a:cubicBezTo>
                  <a:pt x="11250749" y="1351260"/>
                  <a:pt x="11250749" y="1351260"/>
                  <a:pt x="11203277" y="1347663"/>
                </a:cubicBezTo>
                <a:cubicBezTo>
                  <a:pt x="11203277" y="1347663"/>
                  <a:pt x="11203277" y="1347663"/>
                  <a:pt x="11171630" y="1344065"/>
                </a:cubicBezTo>
                <a:cubicBezTo>
                  <a:pt x="11171630" y="1344065"/>
                  <a:pt x="11171630" y="1344065"/>
                  <a:pt x="11171630" y="1334474"/>
                </a:cubicBezTo>
                <a:cubicBezTo>
                  <a:pt x="11163718" y="1332076"/>
                  <a:pt x="11139982" y="1334474"/>
                  <a:pt x="11124158" y="1328479"/>
                </a:cubicBezTo>
                <a:cubicBezTo>
                  <a:pt x="11124158" y="1328479"/>
                  <a:pt x="11124158" y="1328479"/>
                  <a:pt x="11084599" y="1329678"/>
                </a:cubicBezTo>
                <a:cubicBezTo>
                  <a:pt x="11084599" y="1329678"/>
                  <a:pt x="11084599" y="1329678"/>
                  <a:pt x="11068775" y="1323683"/>
                </a:cubicBezTo>
                <a:cubicBezTo>
                  <a:pt x="11068775" y="1323683"/>
                  <a:pt x="11068775" y="1323683"/>
                  <a:pt x="10973832" y="1311693"/>
                </a:cubicBezTo>
                <a:cubicBezTo>
                  <a:pt x="10973832" y="1311693"/>
                  <a:pt x="10973832" y="1311693"/>
                  <a:pt x="10965920" y="1308096"/>
                </a:cubicBezTo>
                <a:cubicBezTo>
                  <a:pt x="10965920" y="1308096"/>
                  <a:pt x="10965920" y="1308096"/>
                  <a:pt x="10926360" y="1305698"/>
                </a:cubicBezTo>
                <a:cubicBezTo>
                  <a:pt x="10918448" y="1306897"/>
                  <a:pt x="10958008" y="1308096"/>
                  <a:pt x="10910536" y="1308096"/>
                </a:cubicBezTo>
                <a:cubicBezTo>
                  <a:pt x="10910536" y="1310494"/>
                  <a:pt x="10942184" y="1311693"/>
                  <a:pt x="10910536" y="1314091"/>
                </a:cubicBezTo>
                <a:cubicBezTo>
                  <a:pt x="10910536" y="1314091"/>
                  <a:pt x="10910536" y="1314091"/>
                  <a:pt x="10894712" y="1311693"/>
                </a:cubicBezTo>
                <a:cubicBezTo>
                  <a:pt x="10902624" y="1314091"/>
                  <a:pt x="10902624" y="1315290"/>
                  <a:pt x="10847241" y="1304499"/>
                </a:cubicBezTo>
                <a:cubicBezTo>
                  <a:pt x="10847241" y="1304499"/>
                  <a:pt x="10847241" y="1304499"/>
                  <a:pt x="10815593" y="1302101"/>
                </a:cubicBezTo>
                <a:cubicBezTo>
                  <a:pt x="10815593" y="1299703"/>
                  <a:pt x="10823505" y="1299703"/>
                  <a:pt x="10823505" y="1299703"/>
                </a:cubicBezTo>
                <a:cubicBezTo>
                  <a:pt x="10815593" y="1298504"/>
                  <a:pt x="10799770" y="1294907"/>
                  <a:pt x="10776034" y="1291310"/>
                </a:cubicBezTo>
                <a:cubicBezTo>
                  <a:pt x="10776034" y="1291310"/>
                  <a:pt x="10776034" y="1291310"/>
                  <a:pt x="10783946" y="1286514"/>
                </a:cubicBezTo>
                <a:cubicBezTo>
                  <a:pt x="10791858" y="1285315"/>
                  <a:pt x="10783946" y="1292509"/>
                  <a:pt x="10791858" y="1284116"/>
                </a:cubicBezTo>
                <a:cubicBezTo>
                  <a:pt x="10791858" y="1284116"/>
                  <a:pt x="10791858" y="1284116"/>
                  <a:pt x="10744386" y="1280519"/>
                </a:cubicBezTo>
                <a:cubicBezTo>
                  <a:pt x="10744386" y="1280519"/>
                  <a:pt x="10744386" y="1280519"/>
                  <a:pt x="10760210" y="1287713"/>
                </a:cubicBezTo>
                <a:cubicBezTo>
                  <a:pt x="10760210" y="1287713"/>
                  <a:pt x="10760210" y="1287713"/>
                  <a:pt x="10744386" y="1288912"/>
                </a:cubicBezTo>
                <a:cubicBezTo>
                  <a:pt x="10744386" y="1288912"/>
                  <a:pt x="10744386" y="1288912"/>
                  <a:pt x="10728562" y="1290111"/>
                </a:cubicBezTo>
                <a:cubicBezTo>
                  <a:pt x="10728562" y="1290111"/>
                  <a:pt x="10728562" y="1290111"/>
                  <a:pt x="10712738" y="1286514"/>
                </a:cubicBezTo>
                <a:cubicBezTo>
                  <a:pt x="10712738" y="1286514"/>
                  <a:pt x="10712738" y="1286514"/>
                  <a:pt x="10696914" y="1290111"/>
                </a:cubicBezTo>
                <a:cubicBezTo>
                  <a:pt x="10696914" y="1290111"/>
                  <a:pt x="10696914" y="1290111"/>
                  <a:pt x="10681091" y="1288912"/>
                </a:cubicBezTo>
                <a:cubicBezTo>
                  <a:pt x="10681091" y="1288912"/>
                  <a:pt x="10681091" y="1288912"/>
                  <a:pt x="10689003" y="1294907"/>
                </a:cubicBezTo>
                <a:cubicBezTo>
                  <a:pt x="10689003" y="1294907"/>
                  <a:pt x="10689003" y="1294907"/>
                  <a:pt x="10704826" y="1297305"/>
                </a:cubicBezTo>
                <a:cubicBezTo>
                  <a:pt x="10704826" y="1297305"/>
                  <a:pt x="10704826" y="1297305"/>
                  <a:pt x="10696914" y="1298504"/>
                </a:cubicBezTo>
                <a:cubicBezTo>
                  <a:pt x="10696914" y="1298504"/>
                  <a:pt x="10696914" y="1298504"/>
                  <a:pt x="10673179" y="1293708"/>
                </a:cubicBezTo>
                <a:cubicBezTo>
                  <a:pt x="10673179" y="1293708"/>
                  <a:pt x="10673179" y="1293708"/>
                  <a:pt x="10657355" y="1296106"/>
                </a:cubicBezTo>
                <a:cubicBezTo>
                  <a:pt x="10657355" y="1296106"/>
                  <a:pt x="10657355" y="1296106"/>
                  <a:pt x="10641531" y="1291310"/>
                </a:cubicBezTo>
                <a:cubicBezTo>
                  <a:pt x="10633619" y="1291310"/>
                  <a:pt x="10657355" y="1293708"/>
                  <a:pt x="10633619" y="1292509"/>
                </a:cubicBezTo>
                <a:cubicBezTo>
                  <a:pt x="10633619" y="1292509"/>
                  <a:pt x="10633619" y="1292509"/>
                  <a:pt x="10657355" y="1287713"/>
                </a:cubicBezTo>
                <a:cubicBezTo>
                  <a:pt x="10657355" y="1287713"/>
                  <a:pt x="10657355" y="1287713"/>
                  <a:pt x="10609883" y="1287713"/>
                </a:cubicBezTo>
                <a:cubicBezTo>
                  <a:pt x="10609883" y="1287713"/>
                  <a:pt x="10609883" y="1287713"/>
                  <a:pt x="10578236" y="1279320"/>
                </a:cubicBezTo>
                <a:cubicBezTo>
                  <a:pt x="10578236" y="1279320"/>
                  <a:pt x="10578236" y="1279320"/>
                  <a:pt x="10586148" y="1274524"/>
                </a:cubicBezTo>
                <a:cubicBezTo>
                  <a:pt x="10586148" y="1274524"/>
                  <a:pt x="10586148" y="1274524"/>
                  <a:pt x="10538676" y="1266131"/>
                </a:cubicBezTo>
                <a:cubicBezTo>
                  <a:pt x="10538676" y="1266131"/>
                  <a:pt x="10538676" y="1266131"/>
                  <a:pt x="10514940" y="1266131"/>
                </a:cubicBezTo>
                <a:cubicBezTo>
                  <a:pt x="10514940" y="1266131"/>
                  <a:pt x="10514940" y="1266131"/>
                  <a:pt x="10499116" y="1256539"/>
                </a:cubicBezTo>
                <a:cubicBezTo>
                  <a:pt x="10499116" y="1256539"/>
                  <a:pt x="10499116" y="1256539"/>
                  <a:pt x="10475381" y="1254141"/>
                </a:cubicBezTo>
                <a:cubicBezTo>
                  <a:pt x="10475381" y="1254141"/>
                  <a:pt x="10475381" y="1254141"/>
                  <a:pt x="10459557" y="1255340"/>
                </a:cubicBezTo>
                <a:cubicBezTo>
                  <a:pt x="10459557" y="1255340"/>
                  <a:pt x="10459557" y="1255340"/>
                  <a:pt x="10404174" y="1243350"/>
                </a:cubicBezTo>
                <a:cubicBezTo>
                  <a:pt x="10404174" y="1243350"/>
                  <a:pt x="10404174" y="1243350"/>
                  <a:pt x="10435821" y="1237356"/>
                </a:cubicBezTo>
                <a:cubicBezTo>
                  <a:pt x="10435821" y="1237356"/>
                  <a:pt x="10435821" y="1237356"/>
                  <a:pt x="10380438" y="1227764"/>
                </a:cubicBezTo>
                <a:cubicBezTo>
                  <a:pt x="10380438" y="1227764"/>
                  <a:pt x="10380438" y="1227764"/>
                  <a:pt x="10364614" y="1230162"/>
                </a:cubicBezTo>
                <a:lnTo>
                  <a:pt x="10358680" y="1227464"/>
                </a:lnTo>
                <a:lnTo>
                  <a:pt x="10358680" y="1227464"/>
                </a:lnTo>
                <a:cubicBezTo>
                  <a:pt x="10360658" y="1227164"/>
                  <a:pt x="10364614" y="1226565"/>
                  <a:pt x="10372526" y="1225366"/>
                </a:cubicBezTo>
                <a:cubicBezTo>
                  <a:pt x="10372526" y="1225366"/>
                  <a:pt x="10372526" y="1225366"/>
                  <a:pt x="10348790" y="1221769"/>
                </a:cubicBezTo>
                <a:cubicBezTo>
                  <a:pt x="10348790" y="1221769"/>
                  <a:pt x="10348790" y="1221769"/>
                  <a:pt x="10332966" y="1221769"/>
                </a:cubicBezTo>
                <a:cubicBezTo>
                  <a:pt x="10332966" y="1221769"/>
                  <a:pt x="10332966" y="1221769"/>
                  <a:pt x="10332966" y="1226565"/>
                </a:cubicBezTo>
                <a:cubicBezTo>
                  <a:pt x="10332966" y="1226565"/>
                  <a:pt x="10332966" y="1226565"/>
                  <a:pt x="10325054" y="1221769"/>
                </a:cubicBezTo>
                <a:cubicBezTo>
                  <a:pt x="10325054" y="1221769"/>
                  <a:pt x="10325054" y="1221769"/>
                  <a:pt x="10309230" y="1222968"/>
                </a:cubicBezTo>
                <a:cubicBezTo>
                  <a:pt x="10309230" y="1222968"/>
                  <a:pt x="10309230" y="1222968"/>
                  <a:pt x="10293407" y="1218172"/>
                </a:cubicBezTo>
                <a:cubicBezTo>
                  <a:pt x="10293407" y="1218172"/>
                  <a:pt x="10293407" y="1218172"/>
                  <a:pt x="10285495" y="1218172"/>
                </a:cubicBezTo>
                <a:cubicBezTo>
                  <a:pt x="10285495" y="1218172"/>
                  <a:pt x="10285495" y="1218172"/>
                  <a:pt x="10285495" y="1224167"/>
                </a:cubicBezTo>
                <a:cubicBezTo>
                  <a:pt x="10285495" y="1224167"/>
                  <a:pt x="10285495" y="1224167"/>
                  <a:pt x="10332966" y="1234958"/>
                </a:cubicBezTo>
                <a:cubicBezTo>
                  <a:pt x="10332966" y="1234958"/>
                  <a:pt x="10332966" y="1234958"/>
                  <a:pt x="10332966" y="1242151"/>
                </a:cubicBezTo>
                <a:cubicBezTo>
                  <a:pt x="10332966" y="1242151"/>
                  <a:pt x="10332966" y="1242151"/>
                  <a:pt x="10404174" y="1257738"/>
                </a:cubicBezTo>
                <a:cubicBezTo>
                  <a:pt x="10404174" y="1257738"/>
                  <a:pt x="10404174" y="1257738"/>
                  <a:pt x="10380438" y="1263733"/>
                </a:cubicBezTo>
                <a:cubicBezTo>
                  <a:pt x="10380438" y="1263733"/>
                  <a:pt x="10380438" y="1263733"/>
                  <a:pt x="10427909" y="1270927"/>
                </a:cubicBezTo>
                <a:cubicBezTo>
                  <a:pt x="10427909" y="1270927"/>
                  <a:pt x="10427909" y="1270927"/>
                  <a:pt x="10412086" y="1281718"/>
                </a:cubicBezTo>
                <a:cubicBezTo>
                  <a:pt x="10412086" y="1284116"/>
                  <a:pt x="10419997" y="1287713"/>
                  <a:pt x="10451645" y="1281718"/>
                </a:cubicBezTo>
                <a:cubicBezTo>
                  <a:pt x="10451645" y="1281718"/>
                  <a:pt x="10451645" y="1281718"/>
                  <a:pt x="10467469" y="1281718"/>
                </a:cubicBezTo>
                <a:cubicBezTo>
                  <a:pt x="10467469" y="1281718"/>
                  <a:pt x="10467469" y="1281718"/>
                  <a:pt x="10530764" y="1299703"/>
                </a:cubicBezTo>
                <a:cubicBezTo>
                  <a:pt x="10530764" y="1306897"/>
                  <a:pt x="10601972" y="1297305"/>
                  <a:pt x="10578236" y="1310494"/>
                </a:cubicBezTo>
                <a:cubicBezTo>
                  <a:pt x="10578236" y="1310494"/>
                  <a:pt x="10578236" y="1310494"/>
                  <a:pt x="10594060" y="1312892"/>
                </a:cubicBezTo>
                <a:cubicBezTo>
                  <a:pt x="10594060" y="1312892"/>
                  <a:pt x="10594060" y="1312892"/>
                  <a:pt x="10609883" y="1310494"/>
                </a:cubicBezTo>
                <a:cubicBezTo>
                  <a:pt x="10609883" y="1310494"/>
                  <a:pt x="10609883" y="1310494"/>
                  <a:pt x="10641531" y="1316489"/>
                </a:cubicBezTo>
                <a:cubicBezTo>
                  <a:pt x="10641531" y="1316489"/>
                  <a:pt x="10641531" y="1316489"/>
                  <a:pt x="10641531" y="1321285"/>
                </a:cubicBezTo>
                <a:cubicBezTo>
                  <a:pt x="10641531" y="1321285"/>
                  <a:pt x="10641531" y="1321285"/>
                  <a:pt x="10681091" y="1327280"/>
                </a:cubicBezTo>
                <a:cubicBezTo>
                  <a:pt x="10681091" y="1327280"/>
                  <a:pt x="10681091" y="1327280"/>
                  <a:pt x="10783946" y="1345264"/>
                </a:cubicBezTo>
                <a:cubicBezTo>
                  <a:pt x="10783946" y="1345264"/>
                  <a:pt x="10783946" y="1345264"/>
                  <a:pt x="10791858" y="1347663"/>
                </a:cubicBezTo>
                <a:cubicBezTo>
                  <a:pt x="10791858" y="1347663"/>
                  <a:pt x="10791858" y="1347663"/>
                  <a:pt x="10870977" y="1357254"/>
                </a:cubicBezTo>
                <a:cubicBezTo>
                  <a:pt x="10870977" y="1357254"/>
                  <a:pt x="10870977" y="1357254"/>
                  <a:pt x="10878889" y="1363249"/>
                </a:cubicBezTo>
                <a:cubicBezTo>
                  <a:pt x="10878889" y="1363249"/>
                  <a:pt x="10878889" y="1363249"/>
                  <a:pt x="10910536" y="1365647"/>
                </a:cubicBezTo>
                <a:cubicBezTo>
                  <a:pt x="10910536" y="1365647"/>
                  <a:pt x="10910536" y="1365647"/>
                  <a:pt x="10926360" y="1360851"/>
                </a:cubicBezTo>
                <a:cubicBezTo>
                  <a:pt x="10958008" y="1362050"/>
                  <a:pt x="10918448" y="1363249"/>
                  <a:pt x="10934272" y="1368045"/>
                </a:cubicBezTo>
                <a:cubicBezTo>
                  <a:pt x="10934272" y="1368045"/>
                  <a:pt x="10934272" y="1368045"/>
                  <a:pt x="10965920" y="1365647"/>
                </a:cubicBezTo>
                <a:cubicBezTo>
                  <a:pt x="10965920" y="1365647"/>
                  <a:pt x="10965920" y="1365647"/>
                  <a:pt x="11005479" y="1369244"/>
                </a:cubicBezTo>
                <a:cubicBezTo>
                  <a:pt x="11005479" y="1369244"/>
                  <a:pt x="11005479" y="1369244"/>
                  <a:pt x="11005479" y="1383632"/>
                </a:cubicBezTo>
                <a:cubicBezTo>
                  <a:pt x="11005479" y="1383632"/>
                  <a:pt x="11005479" y="1383632"/>
                  <a:pt x="11013391" y="1384831"/>
                </a:cubicBezTo>
                <a:cubicBezTo>
                  <a:pt x="11013391" y="1384831"/>
                  <a:pt x="11013391" y="1384831"/>
                  <a:pt x="11029215" y="1383632"/>
                </a:cubicBezTo>
                <a:cubicBezTo>
                  <a:pt x="11029215" y="1383632"/>
                  <a:pt x="11029215" y="1383632"/>
                  <a:pt x="11013391" y="1388428"/>
                </a:cubicBezTo>
                <a:cubicBezTo>
                  <a:pt x="11013391" y="1388428"/>
                  <a:pt x="11013391" y="1388428"/>
                  <a:pt x="11021303" y="1392025"/>
                </a:cubicBezTo>
                <a:cubicBezTo>
                  <a:pt x="11029215" y="1390826"/>
                  <a:pt x="11037127" y="1390826"/>
                  <a:pt x="11021303" y="1396821"/>
                </a:cubicBezTo>
                <a:cubicBezTo>
                  <a:pt x="11021303" y="1396821"/>
                  <a:pt x="11021303" y="1396821"/>
                  <a:pt x="11084599" y="1395622"/>
                </a:cubicBezTo>
                <a:cubicBezTo>
                  <a:pt x="11084599" y="1394423"/>
                  <a:pt x="11100422" y="1401617"/>
                  <a:pt x="11084599" y="1393224"/>
                </a:cubicBezTo>
                <a:cubicBezTo>
                  <a:pt x="11084599" y="1393224"/>
                  <a:pt x="11084599" y="1393224"/>
                  <a:pt x="11139982" y="1404015"/>
                </a:cubicBezTo>
                <a:cubicBezTo>
                  <a:pt x="11139982" y="1404015"/>
                  <a:pt x="11139982" y="1404015"/>
                  <a:pt x="11211189" y="1424398"/>
                </a:cubicBezTo>
                <a:cubicBezTo>
                  <a:pt x="11211189" y="1424398"/>
                  <a:pt x="11211189" y="1424398"/>
                  <a:pt x="11187454" y="1430393"/>
                </a:cubicBezTo>
                <a:cubicBezTo>
                  <a:pt x="11187454" y="1430393"/>
                  <a:pt x="11187454" y="1430393"/>
                  <a:pt x="11139982" y="1436388"/>
                </a:cubicBezTo>
                <a:cubicBezTo>
                  <a:pt x="11139982" y="1436388"/>
                  <a:pt x="11139982" y="1436388"/>
                  <a:pt x="11139982" y="1438786"/>
                </a:cubicBezTo>
                <a:cubicBezTo>
                  <a:pt x="11195366" y="1437587"/>
                  <a:pt x="11155806" y="1444781"/>
                  <a:pt x="11203277" y="1451974"/>
                </a:cubicBezTo>
                <a:cubicBezTo>
                  <a:pt x="11203277" y="1451974"/>
                  <a:pt x="11203277" y="1451974"/>
                  <a:pt x="11187454" y="1454372"/>
                </a:cubicBezTo>
                <a:cubicBezTo>
                  <a:pt x="11187454" y="1454372"/>
                  <a:pt x="11187454" y="1454372"/>
                  <a:pt x="11163718" y="1451974"/>
                </a:cubicBezTo>
                <a:cubicBezTo>
                  <a:pt x="11163718" y="1451974"/>
                  <a:pt x="11163718" y="1451974"/>
                  <a:pt x="11179542" y="1463964"/>
                </a:cubicBezTo>
                <a:cubicBezTo>
                  <a:pt x="11179542" y="1463964"/>
                  <a:pt x="11179542" y="1463964"/>
                  <a:pt x="11203277" y="1463964"/>
                </a:cubicBezTo>
                <a:cubicBezTo>
                  <a:pt x="11203277" y="1463964"/>
                  <a:pt x="11203277" y="1463964"/>
                  <a:pt x="11242837" y="1474755"/>
                </a:cubicBezTo>
                <a:cubicBezTo>
                  <a:pt x="11242837" y="1474755"/>
                  <a:pt x="11242837" y="1474755"/>
                  <a:pt x="11321956" y="1490342"/>
                </a:cubicBezTo>
                <a:cubicBezTo>
                  <a:pt x="11321956" y="1490342"/>
                  <a:pt x="11321956" y="1490342"/>
                  <a:pt x="11353604" y="1505929"/>
                </a:cubicBezTo>
                <a:cubicBezTo>
                  <a:pt x="11353604" y="1505929"/>
                  <a:pt x="11353604" y="1505929"/>
                  <a:pt x="11345692" y="1521516"/>
                </a:cubicBezTo>
                <a:cubicBezTo>
                  <a:pt x="11345692" y="1521516"/>
                  <a:pt x="11345692" y="1521516"/>
                  <a:pt x="11337780" y="1522715"/>
                </a:cubicBezTo>
                <a:cubicBezTo>
                  <a:pt x="11337780" y="1522715"/>
                  <a:pt x="11337780" y="1522715"/>
                  <a:pt x="11282397" y="1509526"/>
                </a:cubicBezTo>
                <a:cubicBezTo>
                  <a:pt x="11282397" y="1509526"/>
                  <a:pt x="11282397" y="1509526"/>
                  <a:pt x="11282397" y="1519118"/>
                </a:cubicBezTo>
                <a:cubicBezTo>
                  <a:pt x="11282397" y="1519118"/>
                  <a:pt x="11282397" y="1519118"/>
                  <a:pt x="11274485" y="1516720"/>
                </a:cubicBezTo>
                <a:cubicBezTo>
                  <a:pt x="11274485" y="1516720"/>
                  <a:pt x="11274485" y="1516720"/>
                  <a:pt x="11250749" y="1526312"/>
                </a:cubicBezTo>
                <a:cubicBezTo>
                  <a:pt x="11250749" y="1526312"/>
                  <a:pt x="11250749" y="1526312"/>
                  <a:pt x="11211189" y="1526312"/>
                </a:cubicBezTo>
                <a:cubicBezTo>
                  <a:pt x="11211189" y="1526312"/>
                  <a:pt x="11211189" y="1526312"/>
                  <a:pt x="11195366" y="1516720"/>
                </a:cubicBezTo>
                <a:cubicBezTo>
                  <a:pt x="11195366" y="1516720"/>
                  <a:pt x="11195366" y="1516720"/>
                  <a:pt x="11155806" y="1511924"/>
                </a:cubicBezTo>
                <a:cubicBezTo>
                  <a:pt x="11155806" y="1511924"/>
                  <a:pt x="11155806" y="1511924"/>
                  <a:pt x="11163718" y="1508327"/>
                </a:cubicBezTo>
                <a:cubicBezTo>
                  <a:pt x="11163718" y="1508327"/>
                  <a:pt x="11163718" y="1508327"/>
                  <a:pt x="11132070" y="1498735"/>
                </a:cubicBezTo>
                <a:cubicBezTo>
                  <a:pt x="11132070" y="1498735"/>
                  <a:pt x="11124158" y="1501133"/>
                  <a:pt x="11124158" y="1498735"/>
                </a:cubicBezTo>
                <a:cubicBezTo>
                  <a:pt x="11124158" y="1498735"/>
                  <a:pt x="11124158" y="1498735"/>
                  <a:pt x="11108334" y="1487944"/>
                </a:cubicBezTo>
                <a:cubicBezTo>
                  <a:pt x="11116246" y="1487944"/>
                  <a:pt x="11116246" y="1484347"/>
                  <a:pt x="11084599" y="1485546"/>
                </a:cubicBezTo>
                <a:cubicBezTo>
                  <a:pt x="11084599" y="1485546"/>
                  <a:pt x="11084599" y="1485546"/>
                  <a:pt x="11084599" y="1490342"/>
                </a:cubicBezTo>
                <a:cubicBezTo>
                  <a:pt x="11084599" y="1490342"/>
                  <a:pt x="11084599" y="1490342"/>
                  <a:pt x="11068775" y="1487944"/>
                </a:cubicBezTo>
                <a:cubicBezTo>
                  <a:pt x="11068775" y="1487944"/>
                  <a:pt x="11068775" y="1487944"/>
                  <a:pt x="11068775" y="1481949"/>
                </a:cubicBezTo>
                <a:cubicBezTo>
                  <a:pt x="11068775" y="1481949"/>
                  <a:pt x="11068775" y="1481949"/>
                  <a:pt x="11005479" y="1466362"/>
                </a:cubicBezTo>
                <a:cubicBezTo>
                  <a:pt x="11005479" y="1466362"/>
                  <a:pt x="11005479" y="1466362"/>
                  <a:pt x="10910536" y="1447178"/>
                </a:cubicBezTo>
                <a:cubicBezTo>
                  <a:pt x="10910536" y="1447178"/>
                  <a:pt x="10910536" y="1447178"/>
                  <a:pt x="10886801" y="1450775"/>
                </a:cubicBezTo>
                <a:cubicBezTo>
                  <a:pt x="10886801" y="1450775"/>
                  <a:pt x="10886801" y="1450775"/>
                  <a:pt x="10902624" y="1454372"/>
                </a:cubicBezTo>
                <a:cubicBezTo>
                  <a:pt x="10902624" y="1454372"/>
                  <a:pt x="10902624" y="1454372"/>
                  <a:pt x="10847241" y="1444781"/>
                </a:cubicBezTo>
                <a:cubicBezTo>
                  <a:pt x="10847241" y="1444781"/>
                  <a:pt x="10847241" y="1444781"/>
                  <a:pt x="10831417" y="1444781"/>
                </a:cubicBezTo>
                <a:cubicBezTo>
                  <a:pt x="10831417" y="1444781"/>
                  <a:pt x="10831417" y="1444781"/>
                  <a:pt x="10870977" y="1438786"/>
                </a:cubicBezTo>
                <a:cubicBezTo>
                  <a:pt x="10870977" y="1438786"/>
                  <a:pt x="10870977" y="1438786"/>
                  <a:pt x="10839329" y="1433990"/>
                </a:cubicBezTo>
                <a:cubicBezTo>
                  <a:pt x="10839329" y="1433990"/>
                  <a:pt x="10839329" y="1433990"/>
                  <a:pt x="10815593" y="1438786"/>
                </a:cubicBezTo>
                <a:cubicBezTo>
                  <a:pt x="10815593" y="1437587"/>
                  <a:pt x="10807681" y="1436388"/>
                  <a:pt x="10791858" y="1436388"/>
                </a:cubicBezTo>
                <a:cubicBezTo>
                  <a:pt x="10791858" y="1436388"/>
                  <a:pt x="10791858" y="1436388"/>
                  <a:pt x="10768122" y="1441184"/>
                </a:cubicBezTo>
                <a:cubicBezTo>
                  <a:pt x="10704826" y="1435189"/>
                  <a:pt x="10665267" y="1424398"/>
                  <a:pt x="10633619" y="1417204"/>
                </a:cubicBezTo>
                <a:cubicBezTo>
                  <a:pt x="10633619" y="1417204"/>
                  <a:pt x="10633619" y="1417204"/>
                  <a:pt x="10546588" y="1398020"/>
                </a:cubicBezTo>
                <a:cubicBezTo>
                  <a:pt x="10546588" y="1398020"/>
                  <a:pt x="10546588" y="1398020"/>
                  <a:pt x="10641531" y="1413607"/>
                </a:cubicBezTo>
                <a:cubicBezTo>
                  <a:pt x="10665267" y="1414806"/>
                  <a:pt x="10633619" y="1425597"/>
                  <a:pt x="10681091" y="1416005"/>
                </a:cubicBezTo>
                <a:cubicBezTo>
                  <a:pt x="10681091" y="1416005"/>
                  <a:pt x="10681091" y="1416005"/>
                  <a:pt x="10609883" y="1400418"/>
                </a:cubicBezTo>
                <a:cubicBezTo>
                  <a:pt x="10609883" y="1400418"/>
                  <a:pt x="10609883" y="1400418"/>
                  <a:pt x="10522852" y="1390826"/>
                </a:cubicBezTo>
                <a:cubicBezTo>
                  <a:pt x="10522852" y="1390826"/>
                  <a:pt x="10522852" y="1390826"/>
                  <a:pt x="10522852" y="1394423"/>
                </a:cubicBezTo>
                <a:cubicBezTo>
                  <a:pt x="10522852" y="1395622"/>
                  <a:pt x="10586148" y="1417204"/>
                  <a:pt x="10483293" y="1388428"/>
                </a:cubicBezTo>
                <a:cubicBezTo>
                  <a:pt x="10483293" y="1388428"/>
                  <a:pt x="10483293" y="1388428"/>
                  <a:pt x="10514940" y="1388428"/>
                </a:cubicBezTo>
                <a:cubicBezTo>
                  <a:pt x="10514940" y="1388428"/>
                  <a:pt x="10514940" y="1388428"/>
                  <a:pt x="10475381" y="1382433"/>
                </a:cubicBezTo>
                <a:cubicBezTo>
                  <a:pt x="10475381" y="1382433"/>
                  <a:pt x="10475381" y="1382433"/>
                  <a:pt x="10459557" y="1383632"/>
                </a:cubicBezTo>
                <a:cubicBezTo>
                  <a:pt x="10459557" y="1383632"/>
                  <a:pt x="10459557" y="1383632"/>
                  <a:pt x="10475381" y="1386030"/>
                </a:cubicBezTo>
                <a:cubicBezTo>
                  <a:pt x="10475381" y="1386030"/>
                  <a:pt x="10475381" y="1386030"/>
                  <a:pt x="10451645" y="1383632"/>
                </a:cubicBezTo>
                <a:cubicBezTo>
                  <a:pt x="10451645" y="1383632"/>
                  <a:pt x="10451645" y="1383632"/>
                  <a:pt x="10451645" y="1378836"/>
                </a:cubicBezTo>
                <a:cubicBezTo>
                  <a:pt x="10451645" y="1378836"/>
                  <a:pt x="10451645" y="1378836"/>
                  <a:pt x="10427909" y="1378836"/>
                </a:cubicBezTo>
                <a:cubicBezTo>
                  <a:pt x="10427909" y="1378836"/>
                  <a:pt x="10427909" y="1378836"/>
                  <a:pt x="10261759" y="1356056"/>
                </a:cubicBezTo>
                <a:cubicBezTo>
                  <a:pt x="10261759" y="1356056"/>
                  <a:pt x="10261759" y="1356056"/>
                  <a:pt x="10238023" y="1348862"/>
                </a:cubicBezTo>
                <a:cubicBezTo>
                  <a:pt x="10238023" y="1348862"/>
                  <a:pt x="10238023" y="1348862"/>
                  <a:pt x="10214288" y="1347663"/>
                </a:cubicBezTo>
                <a:cubicBezTo>
                  <a:pt x="10214288" y="1347663"/>
                  <a:pt x="10214288" y="1347663"/>
                  <a:pt x="10190552" y="1345264"/>
                </a:cubicBezTo>
                <a:cubicBezTo>
                  <a:pt x="10190552" y="1344065"/>
                  <a:pt x="10190552" y="1342867"/>
                  <a:pt x="10190552" y="1339270"/>
                </a:cubicBezTo>
                <a:cubicBezTo>
                  <a:pt x="10190552" y="1339270"/>
                  <a:pt x="10190552" y="1339270"/>
                  <a:pt x="10158904" y="1339270"/>
                </a:cubicBezTo>
                <a:cubicBezTo>
                  <a:pt x="10150992" y="1340469"/>
                  <a:pt x="10143080" y="1341668"/>
                  <a:pt x="10143080" y="1341668"/>
                </a:cubicBezTo>
                <a:cubicBezTo>
                  <a:pt x="10135168" y="1341668"/>
                  <a:pt x="10111432" y="1340469"/>
                  <a:pt x="10087697" y="1339270"/>
                </a:cubicBezTo>
                <a:cubicBezTo>
                  <a:pt x="10087697" y="1339270"/>
                  <a:pt x="10087697" y="1339270"/>
                  <a:pt x="10095609" y="1324882"/>
                </a:cubicBezTo>
                <a:cubicBezTo>
                  <a:pt x="10095609" y="1324882"/>
                  <a:pt x="10095609" y="1324882"/>
                  <a:pt x="10095609" y="1320086"/>
                </a:cubicBezTo>
                <a:cubicBezTo>
                  <a:pt x="10095609" y="1320086"/>
                  <a:pt x="10095609" y="1320086"/>
                  <a:pt x="10063961" y="1317688"/>
                </a:cubicBezTo>
                <a:cubicBezTo>
                  <a:pt x="10063961" y="1317688"/>
                  <a:pt x="10063961" y="1317688"/>
                  <a:pt x="10079785" y="1315290"/>
                </a:cubicBezTo>
                <a:cubicBezTo>
                  <a:pt x="10079785" y="1315290"/>
                  <a:pt x="10079785" y="1315290"/>
                  <a:pt x="10040225" y="1311693"/>
                </a:cubicBezTo>
                <a:cubicBezTo>
                  <a:pt x="10040225" y="1311693"/>
                  <a:pt x="10040225" y="1311693"/>
                  <a:pt x="9984842" y="1320086"/>
                </a:cubicBezTo>
                <a:cubicBezTo>
                  <a:pt x="9984842" y="1320086"/>
                  <a:pt x="9984842" y="1320086"/>
                  <a:pt x="10016490" y="1327280"/>
                </a:cubicBezTo>
                <a:cubicBezTo>
                  <a:pt x="10016490" y="1327280"/>
                  <a:pt x="10016490" y="1327280"/>
                  <a:pt x="9976930" y="1327280"/>
                </a:cubicBezTo>
                <a:cubicBezTo>
                  <a:pt x="9976930" y="1327280"/>
                  <a:pt x="9976930" y="1327280"/>
                  <a:pt x="9953194" y="1322484"/>
                </a:cubicBezTo>
                <a:cubicBezTo>
                  <a:pt x="9953194" y="1322484"/>
                  <a:pt x="9953194" y="1322484"/>
                  <a:pt x="9921546" y="1324882"/>
                </a:cubicBezTo>
                <a:cubicBezTo>
                  <a:pt x="9937370" y="1324882"/>
                  <a:pt x="9945282" y="1328479"/>
                  <a:pt x="9976930" y="1329678"/>
                </a:cubicBezTo>
                <a:cubicBezTo>
                  <a:pt x="9976930" y="1329678"/>
                  <a:pt x="9976930" y="1329678"/>
                  <a:pt x="9969018" y="1332076"/>
                </a:cubicBezTo>
                <a:cubicBezTo>
                  <a:pt x="9969018" y="1332076"/>
                  <a:pt x="9969018" y="1332076"/>
                  <a:pt x="9976930" y="1334474"/>
                </a:cubicBezTo>
                <a:cubicBezTo>
                  <a:pt x="9976930" y="1334474"/>
                  <a:pt x="9976930" y="1334474"/>
                  <a:pt x="10008578" y="1334474"/>
                </a:cubicBezTo>
                <a:cubicBezTo>
                  <a:pt x="10008578" y="1334474"/>
                  <a:pt x="10008578" y="1334474"/>
                  <a:pt x="10024401" y="1332076"/>
                </a:cubicBezTo>
                <a:cubicBezTo>
                  <a:pt x="10024401" y="1332076"/>
                  <a:pt x="10024401" y="1332076"/>
                  <a:pt x="10071873" y="1334474"/>
                </a:cubicBezTo>
                <a:cubicBezTo>
                  <a:pt x="10071873" y="1334474"/>
                  <a:pt x="10071873" y="1334474"/>
                  <a:pt x="10063961" y="1341668"/>
                </a:cubicBezTo>
                <a:cubicBezTo>
                  <a:pt x="10063961" y="1341668"/>
                  <a:pt x="10063961" y="1341668"/>
                  <a:pt x="10000666" y="1336872"/>
                </a:cubicBezTo>
                <a:cubicBezTo>
                  <a:pt x="10000666" y="1336872"/>
                  <a:pt x="10000666" y="1336872"/>
                  <a:pt x="10016490" y="1341668"/>
                </a:cubicBezTo>
                <a:cubicBezTo>
                  <a:pt x="10024401" y="1342867"/>
                  <a:pt x="10048137" y="1352459"/>
                  <a:pt x="10071873" y="1344065"/>
                </a:cubicBezTo>
                <a:cubicBezTo>
                  <a:pt x="10071873" y="1344065"/>
                  <a:pt x="10071873" y="1344065"/>
                  <a:pt x="10111432" y="1356056"/>
                </a:cubicBezTo>
                <a:cubicBezTo>
                  <a:pt x="10103521" y="1357254"/>
                  <a:pt x="10095609" y="1350061"/>
                  <a:pt x="10087697" y="1357254"/>
                </a:cubicBezTo>
                <a:cubicBezTo>
                  <a:pt x="10087697" y="1357254"/>
                  <a:pt x="10087697" y="1357254"/>
                  <a:pt x="10103521" y="1359652"/>
                </a:cubicBezTo>
                <a:cubicBezTo>
                  <a:pt x="10103521" y="1359652"/>
                  <a:pt x="10103521" y="1359652"/>
                  <a:pt x="10119344" y="1357254"/>
                </a:cubicBezTo>
                <a:cubicBezTo>
                  <a:pt x="10119344" y="1359652"/>
                  <a:pt x="10127256" y="1363249"/>
                  <a:pt x="10150992" y="1370443"/>
                </a:cubicBezTo>
                <a:cubicBezTo>
                  <a:pt x="10150992" y="1370443"/>
                  <a:pt x="10150992" y="1370443"/>
                  <a:pt x="10190552" y="1371642"/>
                </a:cubicBezTo>
                <a:cubicBezTo>
                  <a:pt x="10190552" y="1371642"/>
                  <a:pt x="10190552" y="1371642"/>
                  <a:pt x="10206376" y="1375239"/>
                </a:cubicBezTo>
                <a:cubicBezTo>
                  <a:pt x="10206376" y="1375239"/>
                  <a:pt x="10206376" y="1375239"/>
                  <a:pt x="10214288" y="1381234"/>
                </a:cubicBezTo>
                <a:cubicBezTo>
                  <a:pt x="10214288" y="1381234"/>
                  <a:pt x="10214288" y="1381234"/>
                  <a:pt x="10253847" y="1383632"/>
                </a:cubicBezTo>
                <a:cubicBezTo>
                  <a:pt x="10253847" y="1383632"/>
                  <a:pt x="10253847" y="1383632"/>
                  <a:pt x="10261759" y="1390826"/>
                </a:cubicBezTo>
                <a:cubicBezTo>
                  <a:pt x="10261759" y="1390826"/>
                  <a:pt x="10261759" y="1390826"/>
                  <a:pt x="10309230" y="1394423"/>
                </a:cubicBezTo>
                <a:cubicBezTo>
                  <a:pt x="10309230" y="1394423"/>
                  <a:pt x="10309230" y="1394423"/>
                  <a:pt x="10317142" y="1396821"/>
                </a:cubicBezTo>
                <a:cubicBezTo>
                  <a:pt x="10317142" y="1396821"/>
                  <a:pt x="10317142" y="1396821"/>
                  <a:pt x="10348790" y="1399219"/>
                </a:cubicBezTo>
                <a:cubicBezTo>
                  <a:pt x="10348790" y="1399219"/>
                  <a:pt x="10348790" y="1399219"/>
                  <a:pt x="10332966" y="1400418"/>
                </a:cubicBezTo>
                <a:cubicBezTo>
                  <a:pt x="10332966" y="1400418"/>
                  <a:pt x="10332966" y="1400418"/>
                  <a:pt x="10372526" y="1408811"/>
                </a:cubicBezTo>
                <a:cubicBezTo>
                  <a:pt x="10372526" y="1408811"/>
                  <a:pt x="10372526" y="1408811"/>
                  <a:pt x="10380438" y="1410010"/>
                </a:cubicBezTo>
                <a:cubicBezTo>
                  <a:pt x="10388350" y="1410010"/>
                  <a:pt x="10396262" y="1411209"/>
                  <a:pt x="10404174" y="1411209"/>
                </a:cubicBezTo>
                <a:cubicBezTo>
                  <a:pt x="10404174" y="1411209"/>
                  <a:pt x="10404174" y="1411209"/>
                  <a:pt x="10396262" y="1414806"/>
                </a:cubicBezTo>
                <a:cubicBezTo>
                  <a:pt x="10396262" y="1414806"/>
                  <a:pt x="10396262" y="1414806"/>
                  <a:pt x="10443733" y="1417204"/>
                </a:cubicBezTo>
                <a:cubicBezTo>
                  <a:pt x="10443733" y="1417204"/>
                  <a:pt x="10443733" y="1417204"/>
                  <a:pt x="10451645" y="1422000"/>
                </a:cubicBezTo>
                <a:cubicBezTo>
                  <a:pt x="10451645" y="1422000"/>
                  <a:pt x="10451645" y="1422000"/>
                  <a:pt x="10491205" y="1424398"/>
                </a:cubicBezTo>
                <a:cubicBezTo>
                  <a:pt x="10491205" y="1424398"/>
                  <a:pt x="10491205" y="1424398"/>
                  <a:pt x="10507028" y="1431592"/>
                </a:cubicBezTo>
                <a:cubicBezTo>
                  <a:pt x="10507028" y="1431592"/>
                  <a:pt x="10507028" y="1431592"/>
                  <a:pt x="10530764" y="1432791"/>
                </a:cubicBezTo>
                <a:cubicBezTo>
                  <a:pt x="10530764" y="1432791"/>
                  <a:pt x="10530764" y="1432791"/>
                  <a:pt x="10538676" y="1439985"/>
                </a:cubicBezTo>
                <a:cubicBezTo>
                  <a:pt x="10538676" y="1439985"/>
                  <a:pt x="10538676" y="1439985"/>
                  <a:pt x="10554500" y="1442383"/>
                </a:cubicBezTo>
                <a:cubicBezTo>
                  <a:pt x="10562412" y="1443582"/>
                  <a:pt x="10562412" y="1445980"/>
                  <a:pt x="10578236" y="1450775"/>
                </a:cubicBezTo>
                <a:cubicBezTo>
                  <a:pt x="10578236" y="1450775"/>
                  <a:pt x="10578236" y="1454372"/>
                  <a:pt x="10586148" y="1449576"/>
                </a:cubicBezTo>
                <a:cubicBezTo>
                  <a:pt x="10586148" y="1449576"/>
                  <a:pt x="10586148" y="1449576"/>
                  <a:pt x="10633619" y="1454372"/>
                </a:cubicBezTo>
                <a:cubicBezTo>
                  <a:pt x="10633619" y="1454372"/>
                  <a:pt x="10633619" y="1454372"/>
                  <a:pt x="10657355" y="1460367"/>
                </a:cubicBezTo>
                <a:cubicBezTo>
                  <a:pt x="10657355" y="1460367"/>
                  <a:pt x="10657355" y="1460367"/>
                  <a:pt x="10696914" y="1467561"/>
                </a:cubicBezTo>
                <a:cubicBezTo>
                  <a:pt x="10696914" y="1467561"/>
                  <a:pt x="10696914" y="1467561"/>
                  <a:pt x="10712738" y="1468760"/>
                </a:cubicBezTo>
                <a:cubicBezTo>
                  <a:pt x="10712738" y="1468760"/>
                  <a:pt x="10712738" y="1468760"/>
                  <a:pt x="10752298" y="1478352"/>
                </a:cubicBezTo>
                <a:cubicBezTo>
                  <a:pt x="10752298" y="1478352"/>
                  <a:pt x="10752298" y="1478352"/>
                  <a:pt x="10791858" y="1480750"/>
                </a:cubicBezTo>
                <a:cubicBezTo>
                  <a:pt x="10791858" y="1480750"/>
                  <a:pt x="10791858" y="1480750"/>
                  <a:pt x="10847241" y="1493939"/>
                </a:cubicBezTo>
                <a:cubicBezTo>
                  <a:pt x="10847241" y="1493939"/>
                  <a:pt x="10847241" y="1493939"/>
                  <a:pt x="10870977" y="1493939"/>
                </a:cubicBezTo>
                <a:cubicBezTo>
                  <a:pt x="10870977" y="1493939"/>
                  <a:pt x="10870977" y="1493939"/>
                  <a:pt x="10870977" y="1498735"/>
                </a:cubicBezTo>
                <a:cubicBezTo>
                  <a:pt x="10870977" y="1498735"/>
                  <a:pt x="10870977" y="1498735"/>
                  <a:pt x="10910536" y="1505929"/>
                </a:cubicBezTo>
                <a:cubicBezTo>
                  <a:pt x="10910536" y="1505929"/>
                  <a:pt x="10910536" y="1505929"/>
                  <a:pt x="10910536" y="1509526"/>
                </a:cubicBezTo>
                <a:cubicBezTo>
                  <a:pt x="10910536" y="1509526"/>
                  <a:pt x="10910536" y="1509526"/>
                  <a:pt x="10934272" y="1509526"/>
                </a:cubicBezTo>
                <a:cubicBezTo>
                  <a:pt x="10934272" y="1509526"/>
                  <a:pt x="10934272" y="1509526"/>
                  <a:pt x="10934272" y="1510725"/>
                </a:cubicBezTo>
                <a:cubicBezTo>
                  <a:pt x="10934272" y="1510725"/>
                  <a:pt x="10942184" y="1513123"/>
                  <a:pt x="10926360" y="1511924"/>
                </a:cubicBezTo>
                <a:cubicBezTo>
                  <a:pt x="10926360" y="1511924"/>
                  <a:pt x="10926360" y="1511924"/>
                  <a:pt x="10934272" y="1513123"/>
                </a:cubicBezTo>
                <a:cubicBezTo>
                  <a:pt x="10934272" y="1513123"/>
                  <a:pt x="10934272" y="1513123"/>
                  <a:pt x="10942184" y="1511924"/>
                </a:cubicBezTo>
                <a:cubicBezTo>
                  <a:pt x="10942184" y="1511924"/>
                  <a:pt x="10942184" y="1511924"/>
                  <a:pt x="10981744" y="1521516"/>
                </a:cubicBezTo>
                <a:cubicBezTo>
                  <a:pt x="10981744" y="1521516"/>
                  <a:pt x="10981744" y="1521516"/>
                  <a:pt x="10981744" y="1526312"/>
                </a:cubicBezTo>
                <a:cubicBezTo>
                  <a:pt x="10934272" y="1525113"/>
                  <a:pt x="11029215" y="1532307"/>
                  <a:pt x="10942184" y="1526312"/>
                </a:cubicBezTo>
                <a:cubicBezTo>
                  <a:pt x="10942184" y="1526312"/>
                  <a:pt x="10942184" y="1526312"/>
                  <a:pt x="10894712" y="1531108"/>
                </a:cubicBezTo>
                <a:cubicBezTo>
                  <a:pt x="10894712" y="1531108"/>
                  <a:pt x="10894712" y="1531108"/>
                  <a:pt x="10894712" y="1529909"/>
                </a:cubicBezTo>
                <a:cubicBezTo>
                  <a:pt x="10894712" y="1529909"/>
                  <a:pt x="10894712" y="1529909"/>
                  <a:pt x="10870977" y="1529909"/>
                </a:cubicBezTo>
                <a:cubicBezTo>
                  <a:pt x="10870977" y="1529909"/>
                  <a:pt x="10870977" y="1529909"/>
                  <a:pt x="10886801" y="1522715"/>
                </a:cubicBezTo>
                <a:cubicBezTo>
                  <a:pt x="10886801" y="1522715"/>
                  <a:pt x="10886801" y="1522715"/>
                  <a:pt x="10831417" y="1511924"/>
                </a:cubicBezTo>
                <a:cubicBezTo>
                  <a:pt x="10831417" y="1511924"/>
                  <a:pt x="10831417" y="1511924"/>
                  <a:pt x="10847241" y="1507128"/>
                </a:cubicBezTo>
                <a:cubicBezTo>
                  <a:pt x="10847241" y="1507128"/>
                  <a:pt x="10847241" y="1507128"/>
                  <a:pt x="10815593" y="1507128"/>
                </a:cubicBezTo>
                <a:cubicBezTo>
                  <a:pt x="10815593" y="1504730"/>
                  <a:pt x="10823505" y="1503531"/>
                  <a:pt x="10807681" y="1501133"/>
                </a:cubicBezTo>
                <a:cubicBezTo>
                  <a:pt x="10807681" y="1501133"/>
                  <a:pt x="10807681" y="1501133"/>
                  <a:pt x="10783946" y="1507128"/>
                </a:cubicBezTo>
                <a:cubicBezTo>
                  <a:pt x="10783946" y="1507128"/>
                  <a:pt x="10783946" y="1507128"/>
                  <a:pt x="10799770" y="1511924"/>
                </a:cubicBezTo>
                <a:cubicBezTo>
                  <a:pt x="10799770" y="1511924"/>
                  <a:pt x="10799770" y="1511924"/>
                  <a:pt x="10807681" y="1514322"/>
                </a:cubicBezTo>
                <a:cubicBezTo>
                  <a:pt x="10791858" y="1517919"/>
                  <a:pt x="10799770" y="1515521"/>
                  <a:pt x="10799770" y="1513123"/>
                </a:cubicBezTo>
                <a:cubicBezTo>
                  <a:pt x="10799770" y="1515521"/>
                  <a:pt x="10783946" y="1520317"/>
                  <a:pt x="10768122" y="1527511"/>
                </a:cubicBezTo>
                <a:cubicBezTo>
                  <a:pt x="10768122" y="1527511"/>
                  <a:pt x="10768122" y="1527511"/>
                  <a:pt x="10831417" y="1531108"/>
                </a:cubicBezTo>
                <a:cubicBezTo>
                  <a:pt x="10831417" y="1531108"/>
                  <a:pt x="10831417" y="1531108"/>
                  <a:pt x="10776034" y="1534705"/>
                </a:cubicBezTo>
                <a:cubicBezTo>
                  <a:pt x="10712738" y="1531108"/>
                  <a:pt x="10776034" y="1531108"/>
                  <a:pt x="10736474" y="1513123"/>
                </a:cubicBezTo>
                <a:cubicBezTo>
                  <a:pt x="10736474" y="1513123"/>
                  <a:pt x="10736474" y="1513123"/>
                  <a:pt x="10641531" y="1495138"/>
                </a:cubicBezTo>
                <a:cubicBezTo>
                  <a:pt x="10641531" y="1495138"/>
                  <a:pt x="10641531" y="1495138"/>
                  <a:pt x="10617795" y="1492740"/>
                </a:cubicBezTo>
                <a:cubicBezTo>
                  <a:pt x="10617795" y="1492740"/>
                  <a:pt x="10617795" y="1492740"/>
                  <a:pt x="10586148" y="1485546"/>
                </a:cubicBezTo>
                <a:cubicBezTo>
                  <a:pt x="10586148" y="1485546"/>
                  <a:pt x="10586148" y="1485546"/>
                  <a:pt x="10546588" y="1484347"/>
                </a:cubicBezTo>
                <a:cubicBezTo>
                  <a:pt x="10546588" y="1484347"/>
                  <a:pt x="10546588" y="1484347"/>
                  <a:pt x="10514940" y="1473556"/>
                </a:cubicBezTo>
                <a:cubicBezTo>
                  <a:pt x="10514940" y="1473556"/>
                  <a:pt x="10514940" y="1473556"/>
                  <a:pt x="10459557" y="1469959"/>
                </a:cubicBezTo>
                <a:cubicBezTo>
                  <a:pt x="10459557" y="1469959"/>
                  <a:pt x="10459557" y="1469959"/>
                  <a:pt x="10412086" y="1456770"/>
                </a:cubicBezTo>
                <a:cubicBezTo>
                  <a:pt x="10412086" y="1456770"/>
                  <a:pt x="10412086" y="1456770"/>
                  <a:pt x="10388350" y="1454372"/>
                </a:cubicBezTo>
                <a:cubicBezTo>
                  <a:pt x="10388350" y="1454372"/>
                  <a:pt x="10388350" y="1454372"/>
                  <a:pt x="10301319" y="1436388"/>
                </a:cubicBezTo>
                <a:cubicBezTo>
                  <a:pt x="10301319" y="1436388"/>
                  <a:pt x="10301319" y="1436388"/>
                  <a:pt x="10301319" y="1433990"/>
                </a:cubicBezTo>
                <a:cubicBezTo>
                  <a:pt x="10301319" y="1433990"/>
                  <a:pt x="10301319" y="1433990"/>
                  <a:pt x="10285495" y="1433990"/>
                </a:cubicBezTo>
                <a:cubicBezTo>
                  <a:pt x="10269671" y="1431592"/>
                  <a:pt x="10253847" y="1424398"/>
                  <a:pt x="10238023" y="1426796"/>
                </a:cubicBezTo>
                <a:cubicBezTo>
                  <a:pt x="10238023" y="1426796"/>
                  <a:pt x="10238023" y="1426796"/>
                  <a:pt x="10174728" y="1413607"/>
                </a:cubicBezTo>
                <a:cubicBezTo>
                  <a:pt x="10150992" y="1408811"/>
                  <a:pt x="10150992" y="1406413"/>
                  <a:pt x="10095609" y="1400418"/>
                </a:cubicBezTo>
                <a:cubicBezTo>
                  <a:pt x="10095609" y="1400418"/>
                  <a:pt x="10095609" y="1400418"/>
                  <a:pt x="10095609" y="1410010"/>
                </a:cubicBezTo>
                <a:cubicBezTo>
                  <a:pt x="10095609" y="1410010"/>
                  <a:pt x="10095609" y="1410010"/>
                  <a:pt x="10143080" y="1424398"/>
                </a:cubicBezTo>
                <a:cubicBezTo>
                  <a:pt x="10150992" y="1424398"/>
                  <a:pt x="10143080" y="1425597"/>
                  <a:pt x="10135168" y="1425597"/>
                </a:cubicBezTo>
                <a:cubicBezTo>
                  <a:pt x="10135168" y="1425597"/>
                  <a:pt x="10135168" y="1425597"/>
                  <a:pt x="10111432" y="1423199"/>
                </a:cubicBezTo>
                <a:cubicBezTo>
                  <a:pt x="10111432" y="1423199"/>
                  <a:pt x="10111432" y="1423199"/>
                  <a:pt x="10095609" y="1417204"/>
                </a:cubicBezTo>
                <a:cubicBezTo>
                  <a:pt x="10095609" y="1417204"/>
                  <a:pt x="10095609" y="1417204"/>
                  <a:pt x="10016490" y="1414806"/>
                </a:cubicBezTo>
                <a:cubicBezTo>
                  <a:pt x="10016490" y="1414806"/>
                  <a:pt x="10016490" y="1414806"/>
                  <a:pt x="10008578" y="1408811"/>
                </a:cubicBezTo>
                <a:cubicBezTo>
                  <a:pt x="10008578" y="1408811"/>
                  <a:pt x="10008578" y="1408811"/>
                  <a:pt x="9779132" y="1371642"/>
                </a:cubicBezTo>
                <a:cubicBezTo>
                  <a:pt x="9779132" y="1371642"/>
                  <a:pt x="9779132" y="1371642"/>
                  <a:pt x="9771220" y="1369244"/>
                </a:cubicBezTo>
                <a:cubicBezTo>
                  <a:pt x="9771220" y="1369244"/>
                  <a:pt x="9771220" y="1369244"/>
                  <a:pt x="9755396" y="1369244"/>
                </a:cubicBezTo>
                <a:cubicBezTo>
                  <a:pt x="9755396" y="1369244"/>
                  <a:pt x="9755396" y="1369244"/>
                  <a:pt x="9747484" y="1370443"/>
                </a:cubicBezTo>
                <a:cubicBezTo>
                  <a:pt x="9747484" y="1370443"/>
                  <a:pt x="9747484" y="1370443"/>
                  <a:pt x="9802868" y="1383632"/>
                </a:cubicBezTo>
                <a:cubicBezTo>
                  <a:pt x="9802868" y="1383632"/>
                  <a:pt x="9802868" y="1383632"/>
                  <a:pt x="9834515" y="1388428"/>
                </a:cubicBezTo>
                <a:cubicBezTo>
                  <a:pt x="9834515" y="1388428"/>
                  <a:pt x="9834515" y="1388428"/>
                  <a:pt x="9881987" y="1398020"/>
                </a:cubicBezTo>
                <a:cubicBezTo>
                  <a:pt x="9881987" y="1398020"/>
                  <a:pt x="9881987" y="1398020"/>
                  <a:pt x="9921546" y="1402816"/>
                </a:cubicBezTo>
                <a:cubicBezTo>
                  <a:pt x="9929458" y="1405214"/>
                  <a:pt x="9945282" y="1407612"/>
                  <a:pt x="9929458" y="1410010"/>
                </a:cubicBezTo>
                <a:cubicBezTo>
                  <a:pt x="9929458" y="1410010"/>
                  <a:pt x="9929458" y="1410010"/>
                  <a:pt x="9881987" y="1402816"/>
                </a:cubicBezTo>
                <a:cubicBezTo>
                  <a:pt x="9881987" y="1402816"/>
                  <a:pt x="9905723" y="1396821"/>
                  <a:pt x="9858251" y="1400418"/>
                </a:cubicBezTo>
                <a:cubicBezTo>
                  <a:pt x="9858251" y="1400418"/>
                  <a:pt x="9858251" y="1400418"/>
                  <a:pt x="9834515" y="1393224"/>
                </a:cubicBezTo>
                <a:cubicBezTo>
                  <a:pt x="9834515" y="1393224"/>
                  <a:pt x="9834515" y="1393224"/>
                  <a:pt x="9739572" y="1375239"/>
                </a:cubicBezTo>
                <a:cubicBezTo>
                  <a:pt x="9723748" y="1375239"/>
                  <a:pt x="9810780" y="1388428"/>
                  <a:pt x="9700013" y="1374040"/>
                </a:cubicBezTo>
                <a:cubicBezTo>
                  <a:pt x="9700013" y="1374040"/>
                  <a:pt x="9700013" y="1374040"/>
                  <a:pt x="9723748" y="1370443"/>
                </a:cubicBezTo>
                <a:cubicBezTo>
                  <a:pt x="9723748" y="1370443"/>
                  <a:pt x="9723748" y="1370443"/>
                  <a:pt x="9692101" y="1363249"/>
                </a:cubicBezTo>
                <a:cubicBezTo>
                  <a:pt x="9692101" y="1363249"/>
                  <a:pt x="9692101" y="1363249"/>
                  <a:pt x="9676277" y="1364448"/>
                </a:cubicBezTo>
                <a:cubicBezTo>
                  <a:pt x="9676277" y="1364448"/>
                  <a:pt x="9676277" y="1364448"/>
                  <a:pt x="9652541" y="1359652"/>
                </a:cubicBezTo>
                <a:cubicBezTo>
                  <a:pt x="9668365" y="1358453"/>
                  <a:pt x="9676277" y="1354857"/>
                  <a:pt x="9644629" y="1345264"/>
                </a:cubicBezTo>
                <a:cubicBezTo>
                  <a:pt x="9644629" y="1345264"/>
                  <a:pt x="9644629" y="1345264"/>
                  <a:pt x="9597158" y="1344065"/>
                </a:cubicBezTo>
                <a:cubicBezTo>
                  <a:pt x="9597158" y="1344065"/>
                  <a:pt x="9597158" y="1344065"/>
                  <a:pt x="9541774" y="1332076"/>
                </a:cubicBezTo>
                <a:cubicBezTo>
                  <a:pt x="9541774" y="1332076"/>
                  <a:pt x="9541774" y="1332076"/>
                  <a:pt x="9336064" y="1288912"/>
                </a:cubicBezTo>
                <a:cubicBezTo>
                  <a:pt x="9336064" y="1288912"/>
                  <a:pt x="9336064" y="1288912"/>
                  <a:pt x="9264857" y="1272126"/>
                </a:cubicBezTo>
                <a:cubicBezTo>
                  <a:pt x="9264857" y="1272126"/>
                  <a:pt x="9264857" y="1272126"/>
                  <a:pt x="9122442" y="1243350"/>
                </a:cubicBezTo>
                <a:cubicBezTo>
                  <a:pt x="9122442" y="1243350"/>
                  <a:pt x="9122442" y="1243350"/>
                  <a:pt x="9090795" y="1233759"/>
                </a:cubicBezTo>
                <a:cubicBezTo>
                  <a:pt x="9090795" y="1233759"/>
                  <a:pt x="9090795" y="1233759"/>
                  <a:pt x="9059147" y="1225366"/>
                </a:cubicBezTo>
                <a:cubicBezTo>
                  <a:pt x="9059147" y="1227764"/>
                  <a:pt x="9051235" y="1226565"/>
                  <a:pt x="9011676" y="1214575"/>
                </a:cubicBezTo>
                <a:cubicBezTo>
                  <a:pt x="9011676" y="1214575"/>
                  <a:pt x="9011676" y="1214575"/>
                  <a:pt x="8980028" y="1209779"/>
                </a:cubicBezTo>
                <a:cubicBezTo>
                  <a:pt x="8980028" y="1209779"/>
                  <a:pt x="8980028" y="1209779"/>
                  <a:pt x="8980028" y="1212177"/>
                </a:cubicBezTo>
                <a:cubicBezTo>
                  <a:pt x="8972116" y="1212177"/>
                  <a:pt x="8956292" y="1210978"/>
                  <a:pt x="8948380" y="1207381"/>
                </a:cubicBezTo>
                <a:cubicBezTo>
                  <a:pt x="8948380" y="1207381"/>
                  <a:pt x="8948380" y="1207381"/>
                  <a:pt x="8964204" y="1204983"/>
                </a:cubicBezTo>
                <a:cubicBezTo>
                  <a:pt x="8964204" y="1204983"/>
                  <a:pt x="8964204" y="1204983"/>
                  <a:pt x="8900909" y="1195391"/>
                </a:cubicBezTo>
                <a:cubicBezTo>
                  <a:pt x="8892997" y="1192993"/>
                  <a:pt x="8956292" y="1194192"/>
                  <a:pt x="8853437" y="1188197"/>
                </a:cubicBezTo>
                <a:cubicBezTo>
                  <a:pt x="8853437" y="1188197"/>
                  <a:pt x="8853437" y="1188197"/>
                  <a:pt x="8837614" y="1188197"/>
                </a:cubicBezTo>
                <a:cubicBezTo>
                  <a:pt x="8837614" y="1188197"/>
                  <a:pt x="8837614" y="1188197"/>
                  <a:pt x="8813878" y="1182202"/>
                </a:cubicBezTo>
                <a:cubicBezTo>
                  <a:pt x="8813878" y="1182202"/>
                  <a:pt x="8813878" y="1182202"/>
                  <a:pt x="8853437" y="1183401"/>
                </a:cubicBezTo>
                <a:cubicBezTo>
                  <a:pt x="8853437" y="1183401"/>
                  <a:pt x="8853437" y="1183401"/>
                  <a:pt x="8853437" y="1179804"/>
                </a:cubicBezTo>
                <a:cubicBezTo>
                  <a:pt x="8853437" y="1179804"/>
                  <a:pt x="8853437" y="1179804"/>
                  <a:pt x="8805966" y="1176207"/>
                </a:cubicBezTo>
                <a:cubicBezTo>
                  <a:pt x="8805966" y="1176207"/>
                  <a:pt x="8805966" y="1176207"/>
                  <a:pt x="8766406" y="1178605"/>
                </a:cubicBezTo>
                <a:cubicBezTo>
                  <a:pt x="8766406" y="1178605"/>
                  <a:pt x="8766406" y="1178605"/>
                  <a:pt x="8750582" y="1172610"/>
                </a:cubicBezTo>
                <a:cubicBezTo>
                  <a:pt x="8750582" y="1172610"/>
                  <a:pt x="8750582" y="1172610"/>
                  <a:pt x="8734758" y="1167814"/>
                </a:cubicBezTo>
                <a:cubicBezTo>
                  <a:pt x="8734758" y="1167814"/>
                  <a:pt x="8734758" y="1167814"/>
                  <a:pt x="8623992" y="1142636"/>
                </a:cubicBezTo>
                <a:cubicBezTo>
                  <a:pt x="8623992" y="1142636"/>
                  <a:pt x="8623992" y="1142636"/>
                  <a:pt x="8608168" y="1139038"/>
                </a:cubicBezTo>
                <a:cubicBezTo>
                  <a:pt x="8608168" y="1139038"/>
                  <a:pt x="8608168" y="1139038"/>
                  <a:pt x="8616080" y="1147432"/>
                </a:cubicBezTo>
                <a:cubicBezTo>
                  <a:pt x="8616080" y="1147432"/>
                  <a:pt x="8616080" y="1147432"/>
                  <a:pt x="8679375" y="1165416"/>
                </a:cubicBezTo>
                <a:cubicBezTo>
                  <a:pt x="8679375" y="1165416"/>
                  <a:pt x="8679375" y="1165416"/>
                  <a:pt x="8711023" y="1167814"/>
                </a:cubicBezTo>
                <a:cubicBezTo>
                  <a:pt x="8711023" y="1167814"/>
                  <a:pt x="8711023" y="1167814"/>
                  <a:pt x="8734758" y="1177406"/>
                </a:cubicBezTo>
                <a:cubicBezTo>
                  <a:pt x="8734758" y="1177406"/>
                  <a:pt x="8734758" y="1177406"/>
                  <a:pt x="8742670" y="1185799"/>
                </a:cubicBezTo>
                <a:cubicBezTo>
                  <a:pt x="8742670" y="1185799"/>
                  <a:pt x="8742670" y="1185799"/>
                  <a:pt x="8790142" y="1197789"/>
                </a:cubicBezTo>
                <a:cubicBezTo>
                  <a:pt x="8790142" y="1197789"/>
                  <a:pt x="8790142" y="1197789"/>
                  <a:pt x="8798054" y="1204983"/>
                </a:cubicBezTo>
                <a:cubicBezTo>
                  <a:pt x="8798054" y="1204983"/>
                  <a:pt x="8798054" y="1204983"/>
                  <a:pt x="8829702" y="1204983"/>
                </a:cubicBezTo>
                <a:cubicBezTo>
                  <a:pt x="8829702" y="1204983"/>
                  <a:pt x="8829702" y="1204983"/>
                  <a:pt x="8869261" y="1218172"/>
                </a:cubicBezTo>
                <a:cubicBezTo>
                  <a:pt x="8869261" y="1218172"/>
                  <a:pt x="8869261" y="1218172"/>
                  <a:pt x="8908821" y="1225366"/>
                </a:cubicBezTo>
                <a:cubicBezTo>
                  <a:pt x="8916733" y="1225366"/>
                  <a:pt x="8853437" y="1216973"/>
                  <a:pt x="8932556" y="1227764"/>
                </a:cubicBezTo>
                <a:cubicBezTo>
                  <a:pt x="8932556" y="1227764"/>
                  <a:pt x="8932556" y="1227764"/>
                  <a:pt x="8908821" y="1232560"/>
                </a:cubicBezTo>
                <a:cubicBezTo>
                  <a:pt x="8908821" y="1232560"/>
                  <a:pt x="8908821" y="1232560"/>
                  <a:pt x="8932556" y="1236157"/>
                </a:cubicBezTo>
                <a:cubicBezTo>
                  <a:pt x="8932556" y="1236157"/>
                  <a:pt x="8932556" y="1236157"/>
                  <a:pt x="8940468" y="1231361"/>
                </a:cubicBezTo>
                <a:cubicBezTo>
                  <a:pt x="8940468" y="1231361"/>
                  <a:pt x="8940468" y="1231361"/>
                  <a:pt x="8964204" y="1234958"/>
                </a:cubicBezTo>
                <a:cubicBezTo>
                  <a:pt x="8964204" y="1234958"/>
                  <a:pt x="8964204" y="1234958"/>
                  <a:pt x="8932556" y="1237356"/>
                </a:cubicBezTo>
                <a:cubicBezTo>
                  <a:pt x="8932556" y="1237356"/>
                  <a:pt x="8932556" y="1237356"/>
                  <a:pt x="8956292" y="1244549"/>
                </a:cubicBezTo>
                <a:cubicBezTo>
                  <a:pt x="8956292" y="1244549"/>
                  <a:pt x="8956292" y="1244549"/>
                  <a:pt x="9003764" y="1249345"/>
                </a:cubicBezTo>
                <a:cubicBezTo>
                  <a:pt x="9003764" y="1249345"/>
                  <a:pt x="9003764" y="1249345"/>
                  <a:pt x="9003764" y="1254141"/>
                </a:cubicBezTo>
                <a:cubicBezTo>
                  <a:pt x="9003764" y="1254141"/>
                  <a:pt x="9003764" y="1254141"/>
                  <a:pt x="9051235" y="1257738"/>
                </a:cubicBezTo>
                <a:cubicBezTo>
                  <a:pt x="9051235" y="1257738"/>
                  <a:pt x="9051235" y="1257738"/>
                  <a:pt x="9067059" y="1266131"/>
                </a:cubicBezTo>
                <a:cubicBezTo>
                  <a:pt x="9067059" y="1266131"/>
                  <a:pt x="9067059" y="1266131"/>
                  <a:pt x="9090795" y="1268529"/>
                </a:cubicBezTo>
                <a:cubicBezTo>
                  <a:pt x="9090795" y="1268529"/>
                  <a:pt x="9090795" y="1268529"/>
                  <a:pt x="9130354" y="1280519"/>
                </a:cubicBezTo>
                <a:cubicBezTo>
                  <a:pt x="9130354" y="1280519"/>
                  <a:pt x="9130354" y="1280519"/>
                  <a:pt x="9162002" y="1287713"/>
                </a:cubicBezTo>
                <a:cubicBezTo>
                  <a:pt x="9146178" y="1286514"/>
                  <a:pt x="9146178" y="1286514"/>
                  <a:pt x="9209474" y="1298504"/>
                </a:cubicBezTo>
                <a:cubicBezTo>
                  <a:pt x="9209474" y="1298504"/>
                  <a:pt x="9209474" y="1298504"/>
                  <a:pt x="9169914" y="1297305"/>
                </a:cubicBezTo>
                <a:cubicBezTo>
                  <a:pt x="9169914" y="1297305"/>
                  <a:pt x="9169914" y="1297305"/>
                  <a:pt x="9162002" y="1298504"/>
                </a:cubicBezTo>
                <a:cubicBezTo>
                  <a:pt x="9162002" y="1298504"/>
                  <a:pt x="9162002" y="1298504"/>
                  <a:pt x="9185738" y="1300902"/>
                </a:cubicBezTo>
                <a:cubicBezTo>
                  <a:pt x="9185738" y="1300902"/>
                  <a:pt x="9185738" y="1300902"/>
                  <a:pt x="9162002" y="1308096"/>
                </a:cubicBezTo>
                <a:cubicBezTo>
                  <a:pt x="9162002" y="1308096"/>
                  <a:pt x="9162002" y="1308096"/>
                  <a:pt x="9209474" y="1308096"/>
                </a:cubicBezTo>
                <a:cubicBezTo>
                  <a:pt x="9209474" y="1308096"/>
                  <a:pt x="9209474" y="1308096"/>
                  <a:pt x="9225298" y="1304499"/>
                </a:cubicBezTo>
                <a:cubicBezTo>
                  <a:pt x="9233210" y="1305698"/>
                  <a:pt x="9233210" y="1306897"/>
                  <a:pt x="9249033" y="1308096"/>
                </a:cubicBezTo>
                <a:cubicBezTo>
                  <a:pt x="9249033" y="1308096"/>
                  <a:pt x="9249033" y="1308096"/>
                  <a:pt x="9343976" y="1324882"/>
                </a:cubicBezTo>
                <a:cubicBezTo>
                  <a:pt x="9343976" y="1324882"/>
                  <a:pt x="9343976" y="1324882"/>
                  <a:pt x="9343976" y="1332076"/>
                </a:cubicBezTo>
                <a:cubicBezTo>
                  <a:pt x="9343976" y="1332076"/>
                  <a:pt x="9343976" y="1332076"/>
                  <a:pt x="9391448" y="1336872"/>
                </a:cubicBezTo>
                <a:cubicBezTo>
                  <a:pt x="9391448" y="1336872"/>
                  <a:pt x="9391448" y="1336872"/>
                  <a:pt x="9399360" y="1341668"/>
                </a:cubicBezTo>
                <a:cubicBezTo>
                  <a:pt x="9399360" y="1341668"/>
                  <a:pt x="9399360" y="1341668"/>
                  <a:pt x="9423096" y="1342867"/>
                </a:cubicBezTo>
                <a:cubicBezTo>
                  <a:pt x="9470567" y="1344065"/>
                  <a:pt x="9375624" y="1354857"/>
                  <a:pt x="9462655" y="1354857"/>
                </a:cubicBezTo>
                <a:cubicBezTo>
                  <a:pt x="9462655" y="1354857"/>
                  <a:pt x="9462655" y="1354857"/>
                  <a:pt x="9486391" y="1356056"/>
                </a:cubicBezTo>
                <a:lnTo>
                  <a:pt x="9492545" y="1359786"/>
                </a:lnTo>
                <a:lnTo>
                  <a:pt x="9478479" y="1360851"/>
                </a:lnTo>
                <a:cubicBezTo>
                  <a:pt x="9478479" y="1360851"/>
                  <a:pt x="9478479" y="1360851"/>
                  <a:pt x="9494303" y="1364448"/>
                </a:cubicBezTo>
                <a:cubicBezTo>
                  <a:pt x="9494303" y="1364448"/>
                  <a:pt x="9494303" y="1364448"/>
                  <a:pt x="9502215" y="1362050"/>
                </a:cubicBezTo>
                <a:cubicBezTo>
                  <a:pt x="9502215" y="1362050"/>
                  <a:pt x="9502215" y="1362050"/>
                  <a:pt x="9581334" y="1376438"/>
                </a:cubicBezTo>
                <a:cubicBezTo>
                  <a:pt x="9581334" y="1376438"/>
                  <a:pt x="9581334" y="1376438"/>
                  <a:pt x="9597158" y="1381234"/>
                </a:cubicBezTo>
                <a:cubicBezTo>
                  <a:pt x="9597158" y="1381234"/>
                  <a:pt x="9597158" y="1381234"/>
                  <a:pt x="9628806" y="1383632"/>
                </a:cubicBezTo>
                <a:cubicBezTo>
                  <a:pt x="9620894" y="1388428"/>
                  <a:pt x="9668365" y="1393224"/>
                  <a:pt x="9628806" y="1395622"/>
                </a:cubicBezTo>
                <a:cubicBezTo>
                  <a:pt x="9628806" y="1395622"/>
                  <a:pt x="9628806" y="1395622"/>
                  <a:pt x="9700013" y="1395622"/>
                </a:cubicBezTo>
                <a:cubicBezTo>
                  <a:pt x="9731660" y="1398020"/>
                  <a:pt x="9644629" y="1399219"/>
                  <a:pt x="9731660" y="1406413"/>
                </a:cubicBezTo>
                <a:cubicBezTo>
                  <a:pt x="9731660" y="1406413"/>
                  <a:pt x="9731660" y="1406413"/>
                  <a:pt x="9723748" y="1410010"/>
                </a:cubicBezTo>
                <a:cubicBezTo>
                  <a:pt x="9723748" y="1410010"/>
                  <a:pt x="9723748" y="1410010"/>
                  <a:pt x="9731660" y="1412408"/>
                </a:cubicBezTo>
                <a:cubicBezTo>
                  <a:pt x="9731660" y="1412408"/>
                  <a:pt x="9731660" y="1412408"/>
                  <a:pt x="9747484" y="1410010"/>
                </a:cubicBezTo>
                <a:cubicBezTo>
                  <a:pt x="9747484" y="1410010"/>
                  <a:pt x="9747484" y="1410010"/>
                  <a:pt x="9771220" y="1410010"/>
                </a:cubicBezTo>
                <a:cubicBezTo>
                  <a:pt x="9771220" y="1410010"/>
                  <a:pt x="9771220" y="1410010"/>
                  <a:pt x="9787044" y="1418403"/>
                </a:cubicBezTo>
                <a:cubicBezTo>
                  <a:pt x="9787044" y="1418403"/>
                  <a:pt x="9787044" y="1418403"/>
                  <a:pt x="9802868" y="1418403"/>
                </a:cubicBezTo>
                <a:cubicBezTo>
                  <a:pt x="9802868" y="1418403"/>
                  <a:pt x="9802868" y="1418403"/>
                  <a:pt x="9787044" y="1425597"/>
                </a:cubicBezTo>
                <a:cubicBezTo>
                  <a:pt x="9787044" y="1427995"/>
                  <a:pt x="9747484" y="1420801"/>
                  <a:pt x="9802868" y="1429194"/>
                </a:cubicBezTo>
                <a:cubicBezTo>
                  <a:pt x="9802868" y="1429194"/>
                  <a:pt x="9802868" y="1429194"/>
                  <a:pt x="9826604" y="1424398"/>
                </a:cubicBezTo>
                <a:cubicBezTo>
                  <a:pt x="9826604" y="1424398"/>
                  <a:pt x="9826604" y="1424398"/>
                  <a:pt x="9881987" y="1441184"/>
                </a:cubicBezTo>
                <a:cubicBezTo>
                  <a:pt x="9881987" y="1441184"/>
                  <a:pt x="9881987" y="1441184"/>
                  <a:pt x="9921546" y="1441184"/>
                </a:cubicBezTo>
                <a:cubicBezTo>
                  <a:pt x="9921546" y="1441184"/>
                  <a:pt x="9921546" y="1441184"/>
                  <a:pt x="9953194" y="1449576"/>
                </a:cubicBezTo>
                <a:cubicBezTo>
                  <a:pt x="9953194" y="1449576"/>
                  <a:pt x="9953194" y="1449576"/>
                  <a:pt x="9984842" y="1451974"/>
                </a:cubicBezTo>
                <a:cubicBezTo>
                  <a:pt x="9984842" y="1451974"/>
                  <a:pt x="9984842" y="1451974"/>
                  <a:pt x="10016490" y="1462765"/>
                </a:cubicBezTo>
                <a:cubicBezTo>
                  <a:pt x="10016490" y="1462765"/>
                  <a:pt x="10016490" y="1462765"/>
                  <a:pt x="10008578" y="1473556"/>
                </a:cubicBezTo>
                <a:cubicBezTo>
                  <a:pt x="10008578" y="1473556"/>
                  <a:pt x="10008578" y="1473556"/>
                  <a:pt x="10000666" y="1474755"/>
                </a:cubicBezTo>
                <a:cubicBezTo>
                  <a:pt x="10000666" y="1474755"/>
                  <a:pt x="10000666" y="1474755"/>
                  <a:pt x="9976930" y="1473556"/>
                </a:cubicBezTo>
                <a:cubicBezTo>
                  <a:pt x="9976930" y="1473556"/>
                  <a:pt x="9976930" y="1473556"/>
                  <a:pt x="9984842" y="1466362"/>
                </a:cubicBezTo>
                <a:cubicBezTo>
                  <a:pt x="9984842" y="1466362"/>
                  <a:pt x="9984842" y="1466362"/>
                  <a:pt x="9953194" y="1462765"/>
                </a:cubicBezTo>
                <a:cubicBezTo>
                  <a:pt x="9897811" y="1465163"/>
                  <a:pt x="9976930" y="1460367"/>
                  <a:pt x="9953194" y="1473556"/>
                </a:cubicBezTo>
                <a:cubicBezTo>
                  <a:pt x="9953194" y="1473556"/>
                  <a:pt x="9953194" y="1473556"/>
                  <a:pt x="9937370" y="1473556"/>
                </a:cubicBezTo>
                <a:cubicBezTo>
                  <a:pt x="9937370" y="1473556"/>
                  <a:pt x="9937370" y="1473556"/>
                  <a:pt x="9921546" y="1475954"/>
                </a:cubicBezTo>
                <a:cubicBezTo>
                  <a:pt x="9929458" y="1475954"/>
                  <a:pt x="9874075" y="1486745"/>
                  <a:pt x="9953194" y="1479551"/>
                </a:cubicBezTo>
                <a:cubicBezTo>
                  <a:pt x="9953194" y="1479551"/>
                  <a:pt x="9953194" y="1479551"/>
                  <a:pt x="9953194" y="1486745"/>
                </a:cubicBezTo>
                <a:cubicBezTo>
                  <a:pt x="9953194" y="1486745"/>
                  <a:pt x="9953194" y="1486745"/>
                  <a:pt x="9945282" y="1484347"/>
                </a:cubicBezTo>
                <a:cubicBezTo>
                  <a:pt x="9945282" y="1484347"/>
                  <a:pt x="9945282" y="1484347"/>
                  <a:pt x="9905723" y="1481949"/>
                </a:cubicBezTo>
                <a:cubicBezTo>
                  <a:pt x="9905723" y="1480750"/>
                  <a:pt x="9905723" y="1480750"/>
                  <a:pt x="9905723" y="1479551"/>
                </a:cubicBezTo>
                <a:cubicBezTo>
                  <a:pt x="9905723" y="1479551"/>
                  <a:pt x="9905723" y="1479551"/>
                  <a:pt x="9897811" y="1478352"/>
                </a:cubicBezTo>
                <a:cubicBezTo>
                  <a:pt x="9897811" y="1478352"/>
                  <a:pt x="9897811" y="1478352"/>
                  <a:pt x="9866163" y="1479551"/>
                </a:cubicBezTo>
                <a:cubicBezTo>
                  <a:pt x="9866163" y="1479551"/>
                  <a:pt x="9866163" y="1479551"/>
                  <a:pt x="9818692" y="1478352"/>
                </a:cubicBezTo>
                <a:cubicBezTo>
                  <a:pt x="9818692" y="1478352"/>
                  <a:pt x="9818692" y="1478352"/>
                  <a:pt x="9818692" y="1475954"/>
                </a:cubicBezTo>
                <a:cubicBezTo>
                  <a:pt x="9818692" y="1475954"/>
                  <a:pt x="9818692" y="1475954"/>
                  <a:pt x="9794956" y="1475954"/>
                </a:cubicBezTo>
                <a:cubicBezTo>
                  <a:pt x="9794956" y="1475954"/>
                  <a:pt x="9794956" y="1475954"/>
                  <a:pt x="9771220" y="1480750"/>
                </a:cubicBezTo>
                <a:cubicBezTo>
                  <a:pt x="9771220" y="1480750"/>
                  <a:pt x="9771220" y="1480750"/>
                  <a:pt x="9834515" y="1485546"/>
                </a:cubicBezTo>
                <a:cubicBezTo>
                  <a:pt x="9834515" y="1485546"/>
                  <a:pt x="9834515" y="1485546"/>
                  <a:pt x="9818692" y="1495138"/>
                </a:cubicBezTo>
                <a:cubicBezTo>
                  <a:pt x="9818692" y="1495138"/>
                  <a:pt x="9818692" y="1495138"/>
                  <a:pt x="9779132" y="1490342"/>
                </a:cubicBezTo>
                <a:cubicBezTo>
                  <a:pt x="9779132" y="1490342"/>
                  <a:pt x="9779132" y="1490342"/>
                  <a:pt x="9779132" y="1483148"/>
                </a:cubicBezTo>
                <a:cubicBezTo>
                  <a:pt x="9771220" y="1483148"/>
                  <a:pt x="9771220" y="1481949"/>
                  <a:pt x="9755396" y="1480750"/>
                </a:cubicBezTo>
                <a:cubicBezTo>
                  <a:pt x="9755396" y="1480750"/>
                  <a:pt x="9755396" y="1480750"/>
                  <a:pt x="9779132" y="1478352"/>
                </a:cubicBezTo>
                <a:cubicBezTo>
                  <a:pt x="9779132" y="1478352"/>
                  <a:pt x="9779132" y="1478352"/>
                  <a:pt x="9747484" y="1468760"/>
                </a:cubicBezTo>
                <a:cubicBezTo>
                  <a:pt x="9747484" y="1468760"/>
                  <a:pt x="9747484" y="1468760"/>
                  <a:pt x="9747484" y="1463964"/>
                </a:cubicBezTo>
                <a:cubicBezTo>
                  <a:pt x="9747484" y="1463964"/>
                  <a:pt x="9747484" y="1463964"/>
                  <a:pt x="9707924" y="1463964"/>
                </a:cubicBezTo>
                <a:cubicBezTo>
                  <a:pt x="9707924" y="1463964"/>
                  <a:pt x="9707924" y="1463964"/>
                  <a:pt x="9692101" y="1456770"/>
                </a:cubicBezTo>
                <a:cubicBezTo>
                  <a:pt x="9692101" y="1456770"/>
                  <a:pt x="9692101" y="1456770"/>
                  <a:pt x="9668365" y="1454372"/>
                </a:cubicBezTo>
                <a:cubicBezTo>
                  <a:pt x="9668365" y="1454372"/>
                  <a:pt x="9668365" y="1454372"/>
                  <a:pt x="9660453" y="1443582"/>
                </a:cubicBezTo>
                <a:cubicBezTo>
                  <a:pt x="9660453" y="1443582"/>
                  <a:pt x="9660453" y="1443582"/>
                  <a:pt x="9636717" y="1442383"/>
                </a:cubicBezTo>
                <a:cubicBezTo>
                  <a:pt x="9636717" y="1442383"/>
                  <a:pt x="9636717" y="1442383"/>
                  <a:pt x="9581334" y="1427995"/>
                </a:cubicBezTo>
                <a:cubicBezTo>
                  <a:pt x="9581334" y="1427995"/>
                  <a:pt x="9581334" y="1427995"/>
                  <a:pt x="9605070" y="1430393"/>
                </a:cubicBezTo>
                <a:cubicBezTo>
                  <a:pt x="9597158" y="1431592"/>
                  <a:pt x="9597158" y="1431592"/>
                  <a:pt x="9612982" y="1430393"/>
                </a:cubicBezTo>
                <a:cubicBezTo>
                  <a:pt x="9620894" y="1430393"/>
                  <a:pt x="9628806" y="1429194"/>
                  <a:pt x="9652541" y="1426796"/>
                </a:cubicBezTo>
                <a:cubicBezTo>
                  <a:pt x="9652541" y="1426796"/>
                  <a:pt x="9652541" y="1426796"/>
                  <a:pt x="9628806" y="1418403"/>
                </a:cubicBezTo>
                <a:cubicBezTo>
                  <a:pt x="9628806" y="1418403"/>
                  <a:pt x="9628806" y="1418403"/>
                  <a:pt x="9612982" y="1416005"/>
                </a:cubicBezTo>
                <a:cubicBezTo>
                  <a:pt x="9612982" y="1416005"/>
                  <a:pt x="9612982" y="1416005"/>
                  <a:pt x="9597158" y="1425597"/>
                </a:cubicBezTo>
                <a:cubicBezTo>
                  <a:pt x="9597158" y="1425597"/>
                  <a:pt x="9597158" y="1425597"/>
                  <a:pt x="9549686" y="1419602"/>
                </a:cubicBezTo>
                <a:cubicBezTo>
                  <a:pt x="9549686" y="1419602"/>
                  <a:pt x="9549686" y="1419602"/>
                  <a:pt x="9525950" y="1419602"/>
                </a:cubicBezTo>
                <a:cubicBezTo>
                  <a:pt x="9525950" y="1419602"/>
                  <a:pt x="9525950" y="1419602"/>
                  <a:pt x="9541774" y="1426796"/>
                </a:cubicBezTo>
                <a:cubicBezTo>
                  <a:pt x="9541774" y="1426796"/>
                  <a:pt x="9541774" y="1426796"/>
                  <a:pt x="9502215" y="1420801"/>
                </a:cubicBezTo>
                <a:cubicBezTo>
                  <a:pt x="9502215" y="1420801"/>
                  <a:pt x="9502215" y="1420801"/>
                  <a:pt x="9486391" y="1414806"/>
                </a:cubicBezTo>
                <a:cubicBezTo>
                  <a:pt x="9486391" y="1414806"/>
                  <a:pt x="9486391" y="1414806"/>
                  <a:pt x="9502215" y="1410010"/>
                </a:cubicBezTo>
                <a:cubicBezTo>
                  <a:pt x="9494303" y="1408811"/>
                  <a:pt x="9478479" y="1407612"/>
                  <a:pt x="9446831" y="1404015"/>
                </a:cubicBezTo>
                <a:cubicBezTo>
                  <a:pt x="9446831" y="1404015"/>
                  <a:pt x="9446831" y="1404015"/>
                  <a:pt x="9438919" y="1405214"/>
                </a:cubicBezTo>
                <a:cubicBezTo>
                  <a:pt x="9438919" y="1405214"/>
                  <a:pt x="9438919" y="1405214"/>
                  <a:pt x="9407272" y="1404015"/>
                </a:cubicBezTo>
                <a:cubicBezTo>
                  <a:pt x="9407272" y="1404015"/>
                  <a:pt x="9407272" y="1404015"/>
                  <a:pt x="9407272" y="1396821"/>
                </a:cubicBezTo>
                <a:cubicBezTo>
                  <a:pt x="9407272" y="1396821"/>
                  <a:pt x="9407272" y="1396821"/>
                  <a:pt x="9407272" y="1388428"/>
                </a:cubicBezTo>
                <a:cubicBezTo>
                  <a:pt x="9407272" y="1388428"/>
                  <a:pt x="9407272" y="1388428"/>
                  <a:pt x="9399360" y="1387229"/>
                </a:cubicBezTo>
                <a:cubicBezTo>
                  <a:pt x="9399360" y="1387229"/>
                  <a:pt x="9399360" y="1387229"/>
                  <a:pt x="9367712" y="1390826"/>
                </a:cubicBezTo>
                <a:cubicBezTo>
                  <a:pt x="9367712" y="1390826"/>
                  <a:pt x="9367712" y="1390826"/>
                  <a:pt x="9375624" y="1396821"/>
                </a:cubicBezTo>
                <a:cubicBezTo>
                  <a:pt x="9375624" y="1396821"/>
                  <a:pt x="9375624" y="1396821"/>
                  <a:pt x="9336064" y="1378836"/>
                </a:cubicBezTo>
                <a:cubicBezTo>
                  <a:pt x="9336064" y="1378836"/>
                  <a:pt x="9336064" y="1378836"/>
                  <a:pt x="9312329" y="1380035"/>
                </a:cubicBezTo>
                <a:cubicBezTo>
                  <a:pt x="9312329" y="1378836"/>
                  <a:pt x="9320240" y="1377637"/>
                  <a:pt x="9320240" y="1375239"/>
                </a:cubicBezTo>
                <a:cubicBezTo>
                  <a:pt x="9320240" y="1375239"/>
                  <a:pt x="9320240" y="1375239"/>
                  <a:pt x="9288593" y="1364448"/>
                </a:cubicBezTo>
                <a:cubicBezTo>
                  <a:pt x="9288593" y="1364448"/>
                  <a:pt x="9288593" y="1364448"/>
                  <a:pt x="9280681" y="1370443"/>
                </a:cubicBezTo>
                <a:cubicBezTo>
                  <a:pt x="9280681" y="1371642"/>
                  <a:pt x="9280681" y="1371642"/>
                  <a:pt x="9264857" y="1371642"/>
                </a:cubicBezTo>
                <a:cubicBezTo>
                  <a:pt x="9272769" y="1370443"/>
                  <a:pt x="9264857" y="1368045"/>
                  <a:pt x="9249033" y="1362050"/>
                </a:cubicBezTo>
                <a:cubicBezTo>
                  <a:pt x="9249033" y="1362050"/>
                  <a:pt x="9249033" y="1362050"/>
                  <a:pt x="9249033" y="1360851"/>
                </a:cubicBezTo>
                <a:cubicBezTo>
                  <a:pt x="9249033" y="1360851"/>
                  <a:pt x="9249033" y="1360851"/>
                  <a:pt x="9225298" y="1365647"/>
                </a:cubicBezTo>
                <a:cubicBezTo>
                  <a:pt x="9225298" y="1365647"/>
                  <a:pt x="9225298" y="1365647"/>
                  <a:pt x="9233210" y="1357254"/>
                </a:cubicBezTo>
                <a:cubicBezTo>
                  <a:pt x="9233210" y="1357254"/>
                  <a:pt x="9233210" y="1357254"/>
                  <a:pt x="9162002" y="1346464"/>
                </a:cubicBezTo>
                <a:cubicBezTo>
                  <a:pt x="9162002" y="1346464"/>
                  <a:pt x="9162002" y="1346464"/>
                  <a:pt x="9146178" y="1346464"/>
                </a:cubicBezTo>
                <a:cubicBezTo>
                  <a:pt x="9146178" y="1346464"/>
                  <a:pt x="9146178" y="1346464"/>
                  <a:pt x="9146178" y="1344065"/>
                </a:cubicBezTo>
                <a:cubicBezTo>
                  <a:pt x="9138266" y="1341668"/>
                  <a:pt x="9146178" y="1332076"/>
                  <a:pt x="9098707" y="1336872"/>
                </a:cubicBezTo>
                <a:cubicBezTo>
                  <a:pt x="9098707" y="1336872"/>
                  <a:pt x="9098707" y="1336872"/>
                  <a:pt x="9082883" y="1332076"/>
                </a:cubicBezTo>
                <a:cubicBezTo>
                  <a:pt x="9082883" y="1332076"/>
                  <a:pt x="9082883" y="1332076"/>
                  <a:pt x="9059147" y="1332076"/>
                </a:cubicBezTo>
                <a:cubicBezTo>
                  <a:pt x="9059147" y="1332076"/>
                  <a:pt x="9059147" y="1332076"/>
                  <a:pt x="9067059" y="1327280"/>
                </a:cubicBezTo>
                <a:cubicBezTo>
                  <a:pt x="9067059" y="1327280"/>
                  <a:pt x="9067059" y="1327280"/>
                  <a:pt x="9051235" y="1326081"/>
                </a:cubicBezTo>
                <a:cubicBezTo>
                  <a:pt x="9051235" y="1326081"/>
                  <a:pt x="9051235" y="1326081"/>
                  <a:pt x="8995852" y="1315290"/>
                </a:cubicBezTo>
                <a:cubicBezTo>
                  <a:pt x="8995852" y="1315290"/>
                  <a:pt x="8995852" y="1315290"/>
                  <a:pt x="8964204" y="1314091"/>
                </a:cubicBezTo>
                <a:cubicBezTo>
                  <a:pt x="8964204" y="1314091"/>
                  <a:pt x="8964204" y="1314091"/>
                  <a:pt x="8916733" y="1300902"/>
                </a:cubicBezTo>
                <a:cubicBezTo>
                  <a:pt x="8916733" y="1300902"/>
                  <a:pt x="8916733" y="1300902"/>
                  <a:pt x="8908821" y="1298504"/>
                </a:cubicBezTo>
                <a:cubicBezTo>
                  <a:pt x="8908821" y="1298504"/>
                  <a:pt x="8908821" y="1298504"/>
                  <a:pt x="8892997" y="1302101"/>
                </a:cubicBezTo>
                <a:cubicBezTo>
                  <a:pt x="8892997" y="1302101"/>
                  <a:pt x="8892997" y="1302101"/>
                  <a:pt x="8892997" y="1298504"/>
                </a:cubicBezTo>
                <a:cubicBezTo>
                  <a:pt x="8892997" y="1298504"/>
                  <a:pt x="8892997" y="1298504"/>
                  <a:pt x="8758494" y="1269728"/>
                </a:cubicBezTo>
                <a:cubicBezTo>
                  <a:pt x="8758494" y="1269728"/>
                  <a:pt x="8758494" y="1269728"/>
                  <a:pt x="8711023" y="1263733"/>
                </a:cubicBezTo>
                <a:cubicBezTo>
                  <a:pt x="8711023" y="1263733"/>
                  <a:pt x="8711023" y="1263733"/>
                  <a:pt x="8671463" y="1250544"/>
                </a:cubicBezTo>
                <a:cubicBezTo>
                  <a:pt x="8671463" y="1250544"/>
                  <a:pt x="8671463" y="1250544"/>
                  <a:pt x="8655639" y="1248146"/>
                </a:cubicBezTo>
                <a:cubicBezTo>
                  <a:pt x="8655639" y="1248146"/>
                  <a:pt x="8655639" y="1248146"/>
                  <a:pt x="8639816" y="1249345"/>
                </a:cubicBezTo>
                <a:cubicBezTo>
                  <a:pt x="8639816" y="1249345"/>
                  <a:pt x="8639816" y="1249345"/>
                  <a:pt x="8655639" y="1251743"/>
                </a:cubicBezTo>
                <a:cubicBezTo>
                  <a:pt x="8655639" y="1251743"/>
                  <a:pt x="8655639" y="1251743"/>
                  <a:pt x="8639816" y="1254141"/>
                </a:cubicBezTo>
                <a:cubicBezTo>
                  <a:pt x="8639816" y="1254141"/>
                  <a:pt x="8639816" y="1254141"/>
                  <a:pt x="8726846" y="1278121"/>
                </a:cubicBezTo>
                <a:cubicBezTo>
                  <a:pt x="8726846" y="1278121"/>
                  <a:pt x="8726846" y="1278121"/>
                  <a:pt x="8726846" y="1284116"/>
                </a:cubicBezTo>
                <a:cubicBezTo>
                  <a:pt x="8726846" y="1284116"/>
                  <a:pt x="8726846" y="1284116"/>
                  <a:pt x="8853437" y="1314091"/>
                </a:cubicBezTo>
                <a:cubicBezTo>
                  <a:pt x="8892997" y="1314091"/>
                  <a:pt x="8829702" y="1320086"/>
                  <a:pt x="8877173" y="1317688"/>
                </a:cubicBezTo>
                <a:cubicBezTo>
                  <a:pt x="8877173" y="1317688"/>
                  <a:pt x="8877173" y="1317688"/>
                  <a:pt x="8964204" y="1344065"/>
                </a:cubicBezTo>
                <a:cubicBezTo>
                  <a:pt x="8964204" y="1344065"/>
                  <a:pt x="8964204" y="1344065"/>
                  <a:pt x="8869261" y="1328479"/>
                </a:cubicBezTo>
                <a:cubicBezTo>
                  <a:pt x="8869261" y="1328479"/>
                  <a:pt x="8869261" y="1328479"/>
                  <a:pt x="8837614" y="1324882"/>
                </a:cubicBezTo>
                <a:cubicBezTo>
                  <a:pt x="8837614" y="1324882"/>
                  <a:pt x="8837614" y="1324882"/>
                  <a:pt x="8845526" y="1339270"/>
                </a:cubicBezTo>
                <a:cubicBezTo>
                  <a:pt x="8861349" y="1340469"/>
                  <a:pt x="8790142" y="1342867"/>
                  <a:pt x="8885085" y="1344065"/>
                </a:cubicBezTo>
                <a:cubicBezTo>
                  <a:pt x="8885085" y="1344065"/>
                  <a:pt x="8885085" y="1344065"/>
                  <a:pt x="8861349" y="1348862"/>
                </a:cubicBezTo>
                <a:cubicBezTo>
                  <a:pt x="8861349" y="1348862"/>
                  <a:pt x="8861349" y="1348862"/>
                  <a:pt x="8805966" y="1335673"/>
                </a:cubicBezTo>
                <a:cubicBezTo>
                  <a:pt x="8805966" y="1335673"/>
                  <a:pt x="8805966" y="1335673"/>
                  <a:pt x="8790142" y="1335673"/>
                </a:cubicBezTo>
                <a:cubicBezTo>
                  <a:pt x="8790142" y="1335673"/>
                  <a:pt x="8790142" y="1335673"/>
                  <a:pt x="8766406" y="1329678"/>
                </a:cubicBezTo>
                <a:cubicBezTo>
                  <a:pt x="8766406" y="1329678"/>
                  <a:pt x="8766406" y="1329678"/>
                  <a:pt x="8750582" y="1329678"/>
                </a:cubicBezTo>
                <a:cubicBezTo>
                  <a:pt x="8750582" y="1329678"/>
                  <a:pt x="8750582" y="1329678"/>
                  <a:pt x="8766406" y="1326081"/>
                </a:cubicBezTo>
                <a:cubicBezTo>
                  <a:pt x="8766406" y="1326081"/>
                  <a:pt x="8766406" y="1326081"/>
                  <a:pt x="8758494" y="1323683"/>
                </a:cubicBezTo>
                <a:cubicBezTo>
                  <a:pt x="8758494" y="1323683"/>
                  <a:pt x="8758494" y="1323683"/>
                  <a:pt x="8742670" y="1321285"/>
                </a:cubicBezTo>
                <a:cubicBezTo>
                  <a:pt x="8742670" y="1321285"/>
                  <a:pt x="8742670" y="1321285"/>
                  <a:pt x="8734758" y="1324882"/>
                </a:cubicBezTo>
                <a:cubicBezTo>
                  <a:pt x="8734758" y="1324882"/>
                  <a:pt x="8734758" y="1324882"/>
                  <a:pt x="8718935" y="1323683"/>
                </a:cubicBezTo>
                <a:cubicBezTo>
                  <a:pt x="8711023" y="1320086"/>
                  <a:pt x="8703111" y="1322484"/>
                  <a:pt x="8695199" y="1323683"/>
                </a:cubicBezTo>
                <a:cubicBezTo>
                  <a:pt x="8695199" y="1322484"/>
                  <a:pt x="8703111" y="1320086"/>
                  <a:pt x="8711023" y="1316489"/>
                </a:cubicBezTo>
                <a:cubicBezTo>
                  <a:pt x="8711023" y="1316489"/>
                  <a:pt x="8711023" y="1316489"/>
                  <a:pt x="8655639" y="1312892"/>
                </a:cubicBezTo>
                <a:cubicBezTo>
                  <a:pt x="8655639" y="1312892"/>
                  <a:pt x="8655639" y="1312892"/>
                  <a:pt x="8639816" y="1314091"/>
                </a:cubicBezTo>
                <a:cubicBezTo>
                  <a:pt x="8639816" y="1316489"/>
                  <a:pt x="8631904" y="1321285"/>
                  <a:pt x="8671463" y="1317688"/>
                </a:cubicBezTo>
                <a:cubicBezTo>
                  <a:pt x="8655639" y="1321285"/>
                  <a:pt x="8663551" y="1323683"/>
                  <a:pt x="8671463" y="1324882"/>
                </a:cubicBezTo>
                <a:cubicBezTo>
                  <a:pt x="8671463" y="1324882"/>
                  <a:pt x="8671463" y="1324882"/>
                  <a:pt x="8679375" y="1323683"/>
                </a:cubicBezTo>
                <a:cubicBezTo>
                  <a:pt x="8679375" y="1324882"/>
                  <a:pt x="8687287" y="1326081"/>
                  <a:pt x="8695199" y="1328479"/>
                </a:cubicBezTo>
                <a:cubicBezTo>
                  <a:pt x="8695199" y="1328479"/>
                  <a:pt x="8695199" y="1328479"/>
                  <a:pt x="8639816" y="1324882"/>
                </a:cubicBezTo>
                <a:cubicBezTo>
                  <a:pt x="8639816" y="1324882"/>
                  <a:pt x="8639816" y="1324882"/>
                  <a:pt x="8631904" y="1335673"/>
                </a:cubicBezTo>
                <a:cubicBezTo>
                  <a:pt x="8631904" y="1332076"/>
                  <a:pt x="8568608" y="1339270"/>
                  <a:pt x="8663551" y="1336872"/>
                </a:cubicBezTo>
                <a:cubicBezTo>
                  <a:pt x="8663551" y="1336872"/>
                  <a:pt x="8663551" y="1336872"/>
                  <a:pt x="8663551" y="1333275"/>
                </a:cubicBezTo>
                <a:cubicBezTo>
                  <a:pt x="8679375" y="1334474"/>
                  <a:pt x="8687287" y="1340469"/>
                  <a:pt x="8655639" y="1342867"/>
                </a:cubicBezTo>
                <a:cubicBezTo>
                  <a:pt x="8655639" y="1342867"/>
                  <a:pt x="8655639" y="1342867"/>
                  <a:pt x="8679375" y="1356056"/>
                </a:cubicBezTo>
                <a:cubicBezTo>
                  <a:pt x="8679375" y="1356056"/>
                  <a:pt x="8679375" y="1356056"/>
                  <a:pt x="8711023" y="1357254"/>
                </a:cubicBezTo>
                <a:cubicBezTo>
                  <a:pt x="8711023" y="1357254"/>
                  <a:pt x="8711023" y="1357254"/>
                  <a:pt x="8695199" y="1357254"/>
                </a:cubicBezTo>
                <a:cubicBezTo>
                  <a:pt x="8695199" y="1357254"/>
                  <a:pt x="8695199" y="1357254"/>
                  <a:pt x="8687287" y="1371642"/>
                </a:cubicBezTo>
                <a:cubicBezTo>
                  <a:pt x="8687287" y="1371642"/>
                  <a:pt x="8687287" y="1371642"/>
                  <a:pt x="8703111" y="1375239"/>
                </a:cubicBezTo>
                <a:cubicBezTo>
                  <a:pt x="8703111" y="1375239"/>
                  <a:pt x="8703111" y="1375239"/>
                  <a:pt x="8703111" y="1381234"/>
                </a:cubicBezTo>
                <a:cubicBezTo>
                  <a:pt x="8703111" y="1381234"/>
                  <a:pt x="8703111" y="1381234"/>
                  <a:pt x="8734758" y="1381234"/>
                </a:cubicBezTo>
                <a:cubicBezTo>
                  <a:pt x="8774318" y="1386030"/>
                  <a:pt x="8711023" y="1382433"/>
                  <a:pt x="8711023" y="1387229"/>
                </a:cubicBezTo>
                <a:cubicBezTo>
                  <a:pt x="8711023" y="1387229"/>
                  <a:pt x="8711023" y="1387229"/>
                  <a:pt x="8718935" y="1388428"/>
                </a:cubicBezTo>
                <a:cubicBezTo>
                  <a:pt x="8718935" y="1388428"/>
                  <a:pt x="8718935" y="1388428"/>
                  <a:pt x="8711023" y="1393224"/>
                </a:cubicBezTo>
                <a:cubicBezTo>
                  <a:pt x="8711023" y="1393224"/>
                  <a:pt x="8711023" y="1393224"/>
                  <a:pt x="8734758" y="1395622"/>
                </a:cubicBezTo>
                <a:cubicBezTo>
                  <a:pt x="8734758" y="1395622"/>
                  <a:pt x="8734758" y="1395622"/>
                  <a:pt x="8750582" y="1414806"/>
                </a:cubicBezTo>
                <a:cubicBezTo>
                  <a:pt x="8750582" y="1414806"/>
                  <a:pt x="8750582" y="1414806"/>
                  <a:pt x="8766406" y="1414806"/>
                </a:cubicBezTo>
                <a:cubicBezTo>
                  <a:pt x="8766406" y="1414806"/>
                  <a:pt x="8766406" y="1414806"/>
                  <a:pt x="8750582" y="1419602"/>
                </a:cubicBezTo>
                <a:cubicBezTo>
                  <a:pt x="8750582" y="1419602"/>
                  <a:pt x="8750582" y="1419602"/>
                  <a:pt x="8766406" y="1426796"/>
                </a:cubicBezTo>
                <a:cubicBezTo>
                  <a:pt x="8766406" y="1426796"/>
                  <a:pt x="8766406" y="1426796"/>
                  <a:pt x="8774318" y="1441184"/>
                </a:cubicBezTo>
                <a:cubicBezTo>
                  <a:pt x="8774318" y="1441184"/>
                  <a:pt x="8774318" y="1441184"/>
                  <a:pt x="8790142" y="1443582"/>
                </a:cubicBezTo>
                <a:cubicBezTo>
                  <a:pt x="8790142" y="1443582"/>
                  <a:pt x="8782230" y="1445980"/>
                  <a:pt x="8790142" y="1449576"/>
                </a:cubicBezTo>
                <a:cubicBezTo>
                  <a:pt x="8790142" y="1449576"/>
                  <a:pt x="8790142" y="1449576"/>
                  <a:pt x="8805966" y="1451974"/>
                </a:cubicBezTo>
                <a:cubicBezTo>
                  <a:pt x="8805966" y="1451974"/>
                  <a:pt x="8805966" y="1451974"/>
                  <a:pt x="8798054" y="1453173"/>
                </a:cubicBezTo>
                <a:cubicBezTo>
                  <a:pt x="8798054" y="1453173"/>
                  <a:pt x="8798054" y="1453173"/>
                  <a:pt x="8766406" y="1445980"/>
                </a:cubicBezTo>
                <a:cubicBezTo>
                  <a:pt x="8766406" y="1445980"/>
                  <a:pt x="8766406" y="1445980"/>
                  <a:pt x="8750582" y="1445980"/>
                </a:cubicBezTo>
                <a:cubicBezTo>
                  <a:pt x="8750582" y="1445980"/>
                  <a:pt x="8750582" y="1445980"/>
                  <a:pt x="8750582" y="1455571"/>
                </a:cubicBezTo>
                <a:cubicBezTo>
                  <a:pt x="8750582" y="1455571"/>
                  <a:pt x="8750582" y="1455571"/>
                  <a:pt x="8790142" y="1460367"/>
                </a:cubicBezTo>
                <a:cubicBezTo>
                  <a:pt x="8790142" y="1460367"/>
                  <a:pt x="8790142" y="1460367"/>
                  <a:pt x="8805966" y="1457969"/>
                </a:cubicBezTo>
                <a:cubicBezTo>
                  <a:pt x="8805966" y="1457969"/>
                  <a:pt x="8805966" y="1457969"/>
                  <a:pt x="8829702" y="1475954"/>
                </a:cubicBezTo>
                <a:cubicBezTo>
                  <a:pt x="8829702" y="1475954"/>
                  <a:pt x="8829702" y="1475954"/>
                  <a:pt x="8837614" y="1474755"/>
                </a:cubicBezTo>
                <a:cubicBezTo>
                  <a:pt x="8837614" y="1474755"/>
                  <a:pt x="8837614" y="1474755"/>
                  <a:pt x="8853437" y="1478352"/>
                </a:cubicBezTo>
                <a:cubicBezTo>
                  <a:pt x="8853437" y="1478352"/>
                  <a:pt x="8853437" y="1478352"/>
                  <a:pt x="8845526" y="1481949"/>
                </a:cubicBezTo>
                <a:cubicBezTo>
                  <a:pt x="8829702" y="1485546"/>
                  <a:pt x="8861349" y="1489143"/>
                  <a:pt x="8853437" y="1492740"/>
                </a:cubicBezTo>
                <a:cubicBezTo>
                  <a:pt x="8837614" y="1492740"/>
                  <a:pt x="8853437" y="1496337"/>
                  <a:pt x="8837614" y="1491541"/>
                </a:cubicBezTo>
                <a:cubicBezTo>
                  <a:pt x="8837614" y="1492740"/>
                  <a:pt x="8845526" y="1493939"/>
                  <a:pt x="8829702" y="1495138"/>
                </a:cubicBezTo>
                <a:cubicBezTo>
                  <a:pt x="8829702" y="1495138"/>
                  <a:pt x="8829702" y="1495138"/>
                  <a:pt x="8869261" y="1495138"/>
                </a:cubicBezTo>
                <a:cubicBezTo>
                  <a:pt x="8869261" y="1495138"/>
                  <a:pt x="8869261" y="1495138"/>
                  <a:pt x="8885085" y="1507128"/>
                </a:cubicBezTo>
                <a:cubicBezTo>
                  <a:pt x="8885085" y="1507128"/>
                  <a:pt x="8885085" y="1507128"/>
                  <a:pt x="8924644" y="1507128"/>
                </a:cubicBezTo>
                <a:cubicBezTo>
                  <a:pt x="8924644" y="1507128"/>
                  <a:pt x="8924644" y="1507128"/>
                  <a:pt x="8892997" y="1515521"/>
                </a:cubicBezTo>
                <a:cubicBezTo>
                  <a:pt x="8892997" y="1515521"/>
                  <a:pt x="8892997" y="1515521"/>
                  <a:pt x="8908821" y="1523914"/>
                </a:cubicBezTo>
                <a:cubicBezTo>
                  <a:pt x="8908821" y="1523914"/>
                  <a:pt x="8908821" y="1523914"/>
                  <a:pt x="8932556" y="1521516"/>
                </a:cubicBezTo>
                <a:cubicBezTo>
                  <a:pt x="8932556" y="1521516"/>
                  <a:pt x="8932556" y="1521516"/>
                  <a:pt x="8972116" y="1527511"/>
                </a:cubicBezTo>
                <a:cubicBezTo>
                  <a:pt x="8972116" y="1527511"/>
                  <a:pt x="8972116" y="1527511"/>
                  <a:pt x="8972116" y="1531108"/>
                </a:cubicBezTo>
                <a:cubicBezTo>
                  <a:pt x="8972116" y="1531108"/>
                  <a:pt x="8972116" y="1531108"/>
                  <a:pt x="8964204" y="1535904"/>
                </a:cubicBezTo>
                <a:cubicBezTo>
                  <a:pt x="8964204" y="1535904"/>
                  <a:pt x="8964204" y="1535904"/>
                  <a:pt x="9003764" y="1543098"/>
                </a:cubicBezTo>
                <a:cubicBezTo>
                  <a:pt x="9003764" y="1543098"/>
                  <a:pt x="9003764" y="1543098"/>
                  <a:pt x="8972116" y="1544297"/>
                </a:cubicBezTo>
                <a:cubicBezTo>
                  <a:pt x="8972116" y="1544297"/>
                  <a:pt x="8972116" y="1544297"/>
                  <a:pt x="8972116" y="1547894"/>
                </a:cubicBezTo>
                <a:cubicBezTo>
                  <a:pt x="8980028" y="1547894"/>
                  <a:pt x="8987940" y="1550291"/>
                  <a:pt x="9003764" y="1553889"/>
                </a:cubicBezTo>
                <a:cubicBezTo>
                  <a:pt x="9003764" y="1553889"/>
                  <a:pt x="9003764" y="1553889"/>
                  <a:pt x="9011676" y="1547894"/>
                </a:cubicBezTo>
                <a:cubicBezTo>
                  <a:pt x="9019588" y="1547894"/>
                  <a:pt x="9003764" y="1541899"/>
                  <a:pt x="9027500" y="1549093"/>
                </a:cubicBezTo>
                <a:cubicBezTo>
                  <a:pt x="9027500" y="1549093"/>
                  <a:pt x="9027500" y="1549093"/>
                  <a:pt x="9027500" y="1543098"/>
                </a:cubicBezTo>
                <a:cubicBezTo>
                  <a:pt x="9027500" y="1543098"/>
                  <a:pt x="9027500" y="1543098"/>
                  <a:pt x="9074971" y="1543098"/>
                </a:cubicBezTo>
                <a:cubicBezTo>
                  <a:pt x="9074971" y="1543098"/>
                  <a:pt x="9074971" y="1543098"/>
                  <a:pt x="9090795" y="1545496"/>
                </a:cubicBezTo>
                <a:cubicBezTo>
                  <a:pt x="9090795" y="1545496"/>
                  <a:pt x="9090795" y="1545496"/>
                  <a:pt x="9082883" y="1557486"/>
                </a:cubicBezTo>
                <a:cubicBezTo>
                  <a:pt x="9082883" y="1557486"/>
                  <a:pt x="9082883" y="1557486"/>
                  <a:pt x="9130354" y="1565878"/>
                </a:cubicBezTo>
                <a:cubicBezTo>
                  <a:pt x="9114531" y="1568276"/>
                  <a:pt x="9138266" y="1571873"/>
                  <a:pt x="9146178" y="1575470"/>
                </a:cubicBezTo>
                <a:cubicBezTo>
                  <a:pt x="9146178" y="1575470"/>
                  <a:pt x="9146178" y="1575470"/>
                  <a:pt x="9130354" y="1576669"/>
                </a:cubicBezTo>
                <a:cubicBezTo>
                  <a:pt x="9130354" y="1576669"/>
                  <a:pt x="9130354" y="1576669"/>
                  <a:pt x="9177826" y="1583863"/>
                </a:cubicBezTo>
                <a:cubicBezTo>
                  <a:pt x="9177826" y="1583863"/>
                  <a:pt x="9177826" y="1583863"/>
                  <a:pt x="9209474" y="1583863"/>
                </a:cubicBezTo>
                <a:cubicBezTo>
                  <a:pt x="9209474" y="1583863"/>
                  <a:pt x="9209474" y="1583863"/>
                  <a:pt x="9233210" y="1587460"/>
                </a:cubicBezTo>
                <a:cubicBezTo>
                  <a:pt x="9233210" y="1587460"/>
                  <a:pt x="9233210" y="1587460"/>
                  <a:pt x="9249033" y="1601848"/>
                </a:cubicBezTo>
                <a:cubicBezTo>
                  <a:pt x="9256945" y="1599450"/>
                  <a:pt x="9288593" y="1605445"/>
                  <a:pt x="9280681" y="1597052"/>
                </a:cubicBezTo>
                <a:cubicBezTo>
                  <a:pt x="9280681" y="1597052"/>
                  <a:pt x="9280681" y="1597052"/>
                  <a:pt x="9304417" y="1605445"/>
                </a:cubicBezTo>
                <a:cubicBezTo>
                  <a:pt x="9304417" y="1605445"/>
                  <a:pt x="9304417" y="1605445"/>
                  <a:pt x="9312329" y="1604246"/>
                </a:cubicBezTo>
                <a:cubicBezTo>
                  <a:pt x="9312329" y="1604246"/>
                  <a:pt x="9312329" y="1604246"/>
                  <a:pt x="9328152" y="1609042"/>
                </a:cubicBezTo>
                <a:cubicBezTo>
                  <a:pt x="9328152" y="1609042"/>
                  <a:pt x="9328152" y="1609042"/>
                  <a:pt x="9423096" y="1624629"/>
                </a:cubicBezTo>
                <a:cubicBezTo>
                  <a:pt x="9438919" y="1623430"/>
                  <a:pt x="9415184" y="1617435"/>
                  <a:pt x="9454743" y="1623430"/>
                </a:cubicBezTo>
                <a:cubicBezTo>
                  <a:pt x="9454743" y="1623430"/>
                  <a:pt x="9454743" y="1623430"/>
                  <a:pt x="9446831" y="1631823"/>
                </a:cubicBezTo>
                <a:cubicBezTo>
                  <a:pt x="9446831" y="1631823"/>
                  <a:pt x="9446831" y="1631823"/>
                  <a:pt x="9502215" y="1637818"/>
                </a:cubicBezTo>
                <a:cubicBezTo>
                  <a:pt x="9502215" y="1637818"/>
                  <a:pt x="9502215" y="1637818"/>
                  <a:pt x="9518038" y="1633022"/>
                </a:cubicBezTo>
                <a:cubicBezTo>
                  <a:pt x="9518038" y="1633022"/>
                  <a:pt x="9518038" y="1637818"/>
                  <a:pt x="9533862" y="1630624"/>
                </a:cubicBezTo>
                <a:cubicBezTo>
                  <a:pt x="9533862" y="1630624"/>
                  <a:pt x="9533862" y="1630624"/>
                  <a:pt x="9628806" y="1646211"/>
                </a:cubicBezTo>
                <a:cubicBezTo>
                  <a:pt x="9628806" y="1646211"/>
                  <a:pt x="9628806" y="1646211"/>
                  <a:pt x="9589246" y="1646211"/>
                </a:cubicBezTo>
                <a:cubicBezTo>
                  <a:pt x="9589246" y="1646211"/>
                  <a:pt x="9589246" y="1646211"/>
                  <a:pt x="9597158" y="1657001"/>
                </a:cubicBezTo>
                <a:cubicBezTo>
                  <a:pt x="9597158" y="1659399"/>
                  <a:pt x="9573422" y="1646211"/>
                  <a:pt x="9589246" y="1661797"/>
                </a:cubicBezTo>
                <a:cubicBezTo>
                  <a:pt x="9589246" y="1661797"/>
                  <a:pt x="9589246" y="1661797"/>
                  <a:pt x="9644629" y="1659399"/>
                </a:cubicBezTo>
                <a:cubicBezTo>
                  <a:pt x="9644629" y="1659399"/>
                  <a:pt x="9644629" y="1659399"/>
                  <a:pt x="9644629" y="1655802"/>
                </a:cubicBezTo>
                <a:cubicBezTo>
                  <a:pt x="9644629" y="1655802"/>
                  <a:pt x="9644629" y="1655802"/>
                  <a:pt x="9644629" y="1653404"/>
                </a:cubicBezTo>
                <a:cubicBezTo>
                  <a:pt x="9644629" y="1653404"/>
                  <a:pt x="9644629" y="1653404"/>
                  <a:pt x="9684189" y="1659399"/>
                </a:cubicBezTo>
                <a:cubicBezTo>
                  <a:pt x="9684189" y="1659399"/>
                  <a:pt x="9684189" y="1659399"/>
                  <a:pt x="9676277" y="1664195"/>
                </a:cubicBezTo>
                <a:cubicBezTo>
                  <a:pt x="9676277" y="1664195"/>
                  <a:pt x="9676277" y="1664195"/>
                  <a:pt x="9644629" y="1672588"/>
                </a:cubicBezTo>
                <a:cubicBezTo>
                  <a:pt x="9644629" y="1672588"/>
                  <a:pt x="9644629" y="1672588"/>
                  <a:pt x="9660453" y="1674986"/>
                </a:cubicBezTo>
                <a:cubicBezTo>
                  <a:pt x="9660453" y="1674986"/>
                  <a:pt x="9660453" y="1674986"/>
                  <a:pt x="9700013" y="1667792"/>
                </a:cubicBezTo>
                <a:cubicBezTo>
                  <a:pt x="9700013" y="1667792"/>
                  <a:pt x="9700013" y="1667792"/>
                  <a:pt x="9755396" y="1680981"/>
                </a:cubicBezTo>
                <a:cubicBezTo>
                  <a:pt x="9755396" y="1680981"/>
                  <a:pt x="9755396" y="1680981"/>
                  <a:pt x="9779132" y="1678583"/>
                </a:cubicBezTo>
                <a:cubicBezTo>
                  <a:pt x="9779132" y="1678583"/>
                  <a:pt x="9779132" y="1678583"/>
                  <a:pt x="9787044" y="1673787"/>
                </a:cubicBezTo>
                <a:cubicBezTo>
                  <a:pt x="9787044" y="1673787"/>
                  <a:pt x="9787044" y="1673787"/>
                  <a:pt x="9787044" y="1672588"/>
                </a:cubicBezTo>
                <a:cubicBezTo>
                  <a:pt x="9787044" y="1672588"/>
                  <a:pt x="9787044" y="1672588"/>
                  <a:pt x="9826604" y="1680981"/>
                </a:cubicBezTo>
                <a:cubicBezTo>
                  <a:pt x="9810780" y="1684578"/>
                  <a:pt x="9818692" y="1672588"/>
                  <a:pt x="9802868" y="1684578"/>
                </a:cubicBezTo>
                <a:cubicBezTo>
                  <a:pt x="9802868" y="1684578"/>
                  <a:pt x="9802868" y="1684578"/>
                  <a:pt x="9826604" y="1694170"/>
                </a:cubicBezTo>
                <a:cubicBezTo>
                  <a:pt x="9826604" y="1694170"/>
                  <a:pt x="9826604" y="1694170"/>
                  <a:pt x="9866163" y="1690573"/>
                </a:cubicBezTo>
                <a:cubicBezTo>
                  <a:pt x="9866163" y="1690573"/>
                  <a:pt x="9866163" y="1690573"/>
                  <a:pt x="9905723" y="1695369"/>
                </a:cubicBezTo>
                <a:cubicBezTo>
                  <a:pt x="9905723" y="1695369"/>
                  <a:pt x="9905723" y="1695369"/>
                  <a:pt x="9937370" y="1691772"/>
                </a:cubicBezTo>
                <a:cubicBezTo>
                  <a:pt x="9937370" y="1691772"/>
                  <a:pt x="9937370" y="1691772"/>
                  <a:pt x="9953194" y="1691772"/>
                </a:cubicBezTo>
                <a:cubicBezTo>
                  <a:pt x="9953194" y="1691772"/>
                  <a:pt x="9953194" y="1691772"/>
                  <a:pt x="9937370" y="1694170"/>
                </a:cubicBezTo>
                <a:cubicBezTo>
                  <a:pt x="10000666" y="1700165"/>
                  <a:pt x="9897811" y="1700165"/>
                  <a:pt x="9969018" y="1714553"/>
                </a:cubicBezTo>
                <a:cubicBezTo>
                  <a:pt x="9969018" y="1714553"/>
                  <a:pt x="9969018" y="1714553"/>
                  <a:pt x="9984842" y="1715752"/>
                </a:cubicBezTo>
                <a:cubicBezTo>
                  <a:pt x="9984842" y="1715752"/>
                  <a:pt x="9984842" y="1715752"/>
                  <a:pt x="10016490" y="1710956"/>
                </a:cubicBezTo>
                <a:cubicBezTo>
                  <a:pt x="10016490" y="1710956"/>
                  <a:pt x="10016490" y="1710956"/>
                  <a:pt x="9984842" y="1707359"/>
                </a:cubicBezTo>
                <a:cubicBezTo>
                  <a:pt x="9984842" y="1707359"/>
                  <a:pt x="9984842" y="1707359"/>
                  <a:pt x="10016490" y="1708558"/>
                </a:cubicBezTo>
                <a:cubicBezTo>
                  <a:pt x="10016490" y="1708558"/>
                  <a:pt x="10016490" y="1708558"/>
                  <a:pt x="10048137" y="1716951"/>
                </a:cubicBezTo>
                <a:cubicBezTo>
                  <a:pt x="10048137" y="1716951"/>
                  <a:pt x="10048137" y="1716951"/>
                  <a:pt x="10040225" y="1720548"/>
                </a:cubicBezTo>
                <a:cubicBezTo>
                  <a:pt x="10040225" y="1720548"/>
                  <a:pt x="10040225" y="1720548"/>
                  <a:pt x="10079785" y="1720548"/>
                </a:cubicBezTo>
                <a:cubicBezTo>
                  <a:pt x="10079785" y="1720548"/>
                  <a:pt x="10079785" y="1720548"/>
                  <a:pt x="10063961" y="1730140"/>
                </a:cubicBezTo>
                <a:cubicBezTo>
                  <a:pt x="10143080" y="1737334"/>
                  <a:pt x="10008578" y="1731339"/>
                  <a:pt x="10158904" y="1739732"/>
                </a:cubicBezTo>
                <a:cubicBezTo>
                  <a:pt x="10158904" y="1739732"/>
                  <a:pt x="10158904" y="1739732"/>
                  <a:pt x="10166816" y="1739732"/>
                </a:cubicBezTo>
                <a:cubicBezTo>
                  <a:pt x="10166816" y="1739732"/>
                  <a:pt x="10166816" y="1739732"/>
                  <a:pt x="10158904" y="1746926"/>
                </a:cubicBezTo>
                <a:cubicBezTo>
                  <a:pt x="10158904" y="1746926"/>
                  <a:pt x="10158904" y="1746926"/>
                  <a:pt x="10143080" y="1745727"/>
                </a:cubicBezTo>
                <a:cubicBezTo>
                  <a:pt x="10143080" y="1745727"/>
                  <a:pt x="10143080" y="1745727"/>
                  <a:pt x="10135168" y="1748125"/>
                </a:cubicBezTo>
                <a:cubicBezTo>
                  <a:pt x="10135168" y="1748125"/>
                  <a:pt x="10135168" y="1748125"/>
                  <a:pt x="10135168" y="1749324"/>
                </a:cubicBezTo>
                <a:cubicBezTo>
                  <a:pt x="10135168" y="1749324"/>
                  <a:pt x="10135168" y="1749324"/>
                  <a:pt x="10214288" y="1749324"/>
                </a:cubicBezTo>
                <a:cubicBezTo>
                  <a:pt x="10214288" y="1749324"/>
                  <a:pt x="10214288" y="1749324"/>
                  <a:pt x="10214288" y="1743329"/>
                </a:cubicBezTo>
                <a:cubicBezTo>
                  <a:pt x="10214288" y="1743329"/>
                  <a:pt x="10214288" y="1743329"/>
                  <a:pt x="10253847" y="1742130"/>
                </a:cubicBezTo>
                <a:cubicBezTo>
                  <a:pt x="10253847" y="1742130"/>
                  <a:pt x="10253847" y="1742130"/>
                  <a:pt x="10269671" y="1748125"/>
                </a:cubicBezTo>
                <a:cubicBezTo>
                  <a:pt x="10269671" y="1751722"/>
                  <a:pt x="10238023" y="1746926"/>
                  <a:pt x="10253847" y="1752921"/>
                </a:cubicBezTo>
                <a:cubicBezTo>
                  <a:pt x="10261759" y="1756517"/>
                  <a:pt x="10293407" y="1738533"/>
                  <a:pt x="10261759" y="1761313"/>
                </a:cubicBezTo>
                <a:cubicBezTo>
                  <a:pt x="10261759" y="1761313"/>
                  <a:pt x="10261759" y="1761313"/>
                  <a:pt x="10293407" y="1764910"/>
                </a:cubicBezTo>
                <a:cubicBezTo>
                  <a:pt x="10293407" y="1764910"/>
                  <a:pt x="10293407" y="1764910"/>
                  <a:pt x="10293407" y="1760114"/>
                </a:cubicBezTo>
                <a:cubicBezTo>
                  <a:pt x="10309230" y="1761313"/>
                  <a:pt x="10325054" y="1762512"/>
                  <a:pt x="10364614" y="1766109"/>
                </a:cubicBezTo>
                <a:cubicBezTo>
                  <a:pt x="10372526" y="1764910"/>
                  <a:pt x="10388350" y="1766109"/>
                  <a:pt x="10412086" y="1775701"/>
                </a:cubicBezTo>
                <a:cubicBezTo>
                  <a:pt x="10404174" y="1775701"/>
                  <a:pt x="10396262" y="1778099"/>
                  <a:pt x="10427909" y="1788890"/>
                </a:cubicBezTo>
                <a:cubicBezTo>
                  <a:pt x="10427909" y="1788890"/>
                  <a:pt x="10427909" y="1788890"/>
                  <a:pt x="10467469" y="1785293"/>
                </a:cubicBezTo>
                <a:cubicBezTo>
                  <a:pt x="10467469" y="1785293"/>
                  <a:pt x="10467469" y="1785293"/>
                  <a:pt x="10475381" y="1781696"/>
                </a:cubicBezTo>
                <a:cubicBezTo>
                  <a:pt x="10475381" y="1781696"/>
                  <a:pt x="10475381" y="1781696"/>
                  <a:pt x="10514940" y="1782895"/>
                </a:cubicBezTo>
                <a:cubicBezTo>
                  <a:pt x="10514940" y="1782895"/>
                  <a:pt x="10514940" y="1782895"/>
                  <a:pt x="10538676" y="1797283"/>
                </a:cubicBezTo>
                <a:cubicBezTo>
                  <a:pt x="10538676" y="1797283"/>
                  <a:pt x="10538676" y="1797283"/>
                  <a:pt x="10562412" y="1799681"/>
                </a:cubicBezTo>
                <a:cubicBezTo>
                  <a:pt x="10562412" y="1799681"/>
                  <a:pt x="10562412" y="1799681"/>
                  <a:pt x="10570324" y="1797283"/>
                </a:cubicBezTo>
                <a:cubicBezTo>
                  <a:pt x="10586148" y="1802079"/>
                  <a:pt x="10546588" y="1802079"/>
                  <a:pt x="10609883" y="1804477"/>
                </a:cubicBezTo>
                <a:cubicBezTo>
                  <a:pt x="10609883" y="1804477"/>
                  <a:pt x="10609883" y="1804477"/>
                  <a:pt x="10617795" y="1808074"/>
                </a:cubicBezTo>
                <a:cubicBezTo>
                  <a:pt x="10617795" y="1812870"/>
                  <a:pt x="10609883" y="1810472"/>
                  <a:pt x="10601972" y="1809273"/>
                </a:cubicBezTo>
                <a:cubicBezTo>
                  <a:pt x="10609883" y="1810472"/>
                  <a:pt x="10609883" y="1812870"/>
                  <a:pt x="10609883" y="1816467"/>
                </a:cubicBezTo>
                <a:cubicBezTo>
                  <a:pt x="10609883" y="1816467"/>
                  <a:pt x="10609883" y="1816467"/>
                  <a:pt x="10633619" y="1814069"/>
                </a:cubicBezTo>
                <a:cubicBezTo>
                  <a:pt x="10633619" y="1815268"/>
                  <a:pt x="10641531" y="1817666"/>
                  <a:pt x="10649443" y="1820064"/>
                </a:cubicBezTo>
                <a:cubicBezTo>
                  <a:pt x="10649443" y="1820064"/>
                  <a:pt x="10649443" y="1820064"/>
                  <a:pt x="10673179" y="1820064"/>
                </a:cubicBezTo>
                <a:cubicBezTo>
                  <a:pt x="10673179" y="1820064"/>
                  <a:pt x="10673179" y="1820064"/>
                  <a:pt x="10681091" y="1828457"/>
                </a:cubicBezTo>
                <a:cubicBezTo>
                  <a:pt x="10681091" y="1828457"/>
                  <a:pt x="10681091" y="1828457"/>
                  <a:pt x="10704826" y="1822462"/>
                </a:cubicBezTo>
                <a:cubicBezTo>
                  <a:pt x="10704826" y="1822462"/>
                  <a:pt x="10704826" y="1822462"/>
                  <a:pt x="10744386" y="1823661"/>
                </a:cubicBezTo>
                <a:cubicBezTo>
                  <a:pt x="10768122" y="1828457"/>
                  <a:pt x="10720650" y="1835651"/>
                  <a:pt x="10736474" y="1836850"/>
                </a:cubicBezTo>
                <a:cubicBezTo>
                  <a:pt x="10736474" y="1836850"/>
                  <a:pt x="10736474" y="1836850"/>
                  <a:pt x="10783946" y="1841646"/>
                </a:cubicBezTo>
                <a:cubicBezTo>
                  <a:pt x="10783946" y="1841646"/>
                  <a:pt x="10783946" y="1841646"/>
                  <a:pt x="10799770" y="1839248"/>
                </a:cubicBezTo>
                <a:cubicBezTo>
                  <a:pt x="10799770" y="1839248"/>
                  <a:pt x="10799770" y="1839248"/>
                  <a:pt x="10839329" y="1850039"/>
                </a:cubicBezTo>
                <a:cubicBezTo>
                  <a:pt x="10839329" y="1850039"/>
                  <a:pt x="10839329" y="1850039"/>
                  <a:pt x="10855153" y="1846442"/>
                </a:cubicBezTo>
                <a:cubicBezTo>
                  <a:pt x="10855153" y="1846442"/>
                  <a:pt x="10855153" y="1846442"/>
                  <a:pt x="10894712" y="1846442"/>
                </a:cubicBezTo>
                <a:cubicBezTo>
                  <a:pt x="10894712" y="1846442"/>
                  <a:pt x="10894712" y="1846442"/>
                  <a:pt x="10902624" y="1854835"/>
                </a:cubicBezTo>
                <a:cubicBezTo>
                  <a:pt x="10902624" y="1854835"/>
                  <a:pt x="10902624" y="1854835"/>
                  <a:pt x="10894712" y="1856034"/>
                </a:cubicBezTo>
                <a:cubicBezTo>
                  <a:pt x="10894712" y="1856034"/>
                  <a:pt x="10894712" y="1856034"/>
                  <a:pt x="10886801" y="1857233"/>
                </a:cubicBezTo>
                <a:cubicBezTo>
                  <a:pt x="10886801" y="1857233"/>
                  <a:pt x="10886801" y="1857233"/>
                  <a:pt x="10902624" y="1862028"/>
                </a:cubicBezTo>
                <a:cubicBezTo>
                  <a:pt x="10902624" y="1862028"/>
                  <a:pt x="10902624" y="1862028"/>
                  <a:pt x="10958008" y="1865625"/>
                </a:cubicBezTo>
                <a:cubicBezTo>
                  <a:pt x="10965920" y="1868023"/>
                  <a:pt x="10942184" y="1869222"/>
                  <a:pt x="10965920" y="1870421"/>
                </a:cubicBezTo>
                <a:cubicBezTo>
                  <a:pt x="10965920" y="1870421"/>
                  <a:pt x="10965920" y="1870421"/>
                  <a:pt x="10981744" y="1868023"/>
                </a:cubicBezTo>
                <a:cubicBezTo>
                  <a:pt x="10981744" y="1868023"/>
                  <a:pt x="10981744" y="1868023"/>
                  <a:pt x="10973832" y="1863227"/>
                </a:cubicBezTo>
                <a:cubicBezTo>
                  <a:pt x="10973832" y="1863227"/>
                  <a:pt x="10973832" y="1863227"/>
                  <a:pt x="11005479" y="1862028"/>
                </a:cubicBezTo>
                <a:cubicBezTo>
                  <a:pt x="11005479" y="1862028"/>
                  <a:pt x="11005479" y="1862028"/>
                  <a:pt x="11005479" y="1858432"/>
                </a:cubicBezTo>
                <a:cubicBezTo>
                  <a:pt x="11005479" y="1858432"/>
                  <a:pt x="11005479" y="1858432"/>
                  <a:pt x="11037127" y="1872819"/>
                </a:cubicBezTo>
                <a:cubicBezTo>
                  <a:pt x="11037127" y="1872819"/>
                  <a:pt x="11037127" y="1872819"/>
                  <a:pt x="11029215" y="1877615"/>
                </a:cubicBezTo>
                <a:cubicBezTo>
                  <a:pt x="11029215" y="1877615"/>
                  <a:pt x="11029215" y="1877615"/>
                  <a:pt x="11052951" y="1882411"/>
                </a:cubicBezTo>
                <a:cubicBezTo>
                  <a:pt x="11052951" y="1882411"/>
                  <a:pt x="11052951" y="1882411"/>
                  <a:pt x="11060863" y="1877615"/>
                </a:cubicBezTo>
                <a:cubicBezTo>
                  <a:pt x="11060863" y="1876416"/>
                  <a:pt x="11060863" y="1876416"/>
                  <a:pt x="11060863" y="1876416"/>
                </a:cubicBezTo>
                <a:cubicBezTo>
                  <a:pt x="11076687" y="1876416"/>
                  <a:pt x="11084599" y="1876416"/>
                  <a:pt x="11100422" y="1877615"/>
                </a:cubicBezTo>
                <a:cubicBezTo>
                  <a:pt x="11100422" y="1877615"/>
                  <a:pt x="11100422" y="1877615"/>
                  <a:pt x="11100422" y="1884809"/>
                </a:cubicBezTo>
                <a:cubicBezTo>
                  <a:pt x="11100422" y="1884809"/>
                  <a:pt x="11100422" y="1884809"/>
                  <a:pt x="11171630" y="1897998"/>
                </a:cubicBezTo>
                <a:cubicBezTo>
                  <a:pt x="11155806" y="1894401"/>
                  <a:pt x="11132070" y="1883610"/>
                  <a:pt x="11195366" y="1903993"/>
                </a:cubicBezTo>
                <a:cubicBezTo>
                  <a:pt x="11195366" y="1903993"/>
                  <a:pt x="11203277" y="1903993"/>
                  <a:pt x="11219101" y="1903993"/>
                </a:cubicBezTo>
                <a:cubicBezTo>
                  <a:pt x="11219101" y="1903993"/>
                  <a:pt x="11219101" y="1903993"/>
                  <a:pt x="11227013" y="1908789"/>
                </a:cubicBezTo>
                <a:cubicBezTo>
                  <a:pt x="11227013" y="1908789"/>
                  <a:pt x="11227013" y="1908789"/>
                  <a:pt x="11203277" y="1915983"/>
                </a:cubicBezTo>
                <a:cubicBezTo>
                  <a:pt x="11203277" y="1915983"/>
                  <a:pt x="11203277" y="1915983"/>
                  <a:pt x="11219101" y="1918381"/>
                </a:cubicBezTo>
                <a:cubicBezTo>
                  <a:pt x="11219101" y="1918381"/>
                  <a:pt x="11219101" y="1918381"/>
                  <a:pt x="11282397" y="1914784"/>
                </a:cubicBezTo>
                <a:cubicBezTo>
                  <a:pt x="11282397" y="1914784"/>
                  <a:pt x="11282397" y="1914784"/>
                  <a:pt x="11361516" y="1932769"/>
                </a:cubicBezTo>
                <a:cubicBezTo>
                  <a:pt x="11361516" y="1932769"/>
                  <a:pt x="11361516" y="1932769"/>
                  <a:pt x="11393163" y="1935167"/>
                </a:cubicBezTo>
                <a:cubicBezTo>
                  <a:pt x="11393163" y="1935167"/>
                  <a:pt x="11393163" y="1935167"/>
                  <a:pt x="11401075" y="1941162"/>
                </a:cubicBezTo>
                <a:cubicBezTo>
                  <a:pt x="11401075" y="1941162"/>
                  <a:pt x="11401075" y="1941162"/>
                  <a:pt x="11424811" y="1939963"/>
                </a:cubicBezTo>
                <a:cubicBezTo>
                  <a:pt x="11424811" y="1939963"/>
                  <a:pt x="11424811" y="1939963"/>
                  <a:pt x="11408987" y="1944759"/>
                </a:cubicBezTo>
                <a:cubicBezTo>
                  <a:pt x="11408987" y="1944759"/>
                  <a:pt x="11408987" y="1944759"/>
                  <a:pt x="11432723" y="1954351"/>
                </a:cubicBezTo>
                <a:cubicBezTo>
                  <a:pt x="11432723" y="1954351"/>
                  <a:pt x="11432723" y="1954351"/>
                  <a:pt x="11464371" y="1953152"/>
                </a:cubicBezTo>
                <a:cubicBezTo>
                  <a:pt x="11464371" y="1953152"/>
                  <a:pt x="11472283" y="1954351"/>
                  <a:pt x="11464371" y="1954351"/>
                </a:cubicBezTo>
                <a:cubicBezTo>
                  <a:pt x="11464371" y="1954351"/>
                  <a:pt x="11464371" y="1954351"/>
                  <a:pt x="11496018" y="1949555"/>
                </a:cubicBezTo>
                <a:cubicBezTo>
                  <a:pt x="11496018" y="1949555"/>
                  <a:pt x="11496018" y="1949555"/>
                  <a:pt x="11503930" y="1949555"/>
                </a:cubicBezTo>
                <a:cubicBezTo>
                  <a:pt x="11503930" y="1949555"/>
                  <a:pt x="11503930" y="1949555"/>
                  <a:pt x="11503930" y="1960346"/>
                </a:cubicBezTo>
                <a:cubicBezTo>
                  <a:pt x="11503930" y="1960346"/>
                  <a:pt x="11503930" y="1960346"/>
                  <a:pt x="11535578" y="1972335"/>
                </a:cubicBezTo>
                <a:cubicBezTo>
                  <a:pt x="11535578" y="1972335"/>
                  <a:pt x="11535578" y="1972335"/>
                  <a:pt x="11559314" y="1972335"/>
                </a:cubicBezTo>
                <a:cubicBezTo>
                  <a:pt x="11559314" y="1972335"/>
                  <a:pt x="11559314" y="1972335"/>
                  <a:pt x="11614697" y="1984325"/>
                </a:cubicBezTo>
                <a:cubicBezTo>
                  <a:pt x="11638433" y="1983126"/>
                  <a:pt x="11583050" y="1992718"/>
                  <a:pt x="11662169" y="1990320"/>
                </a:cubicBezTo>
                <a:cubicBezTo>
                  <a:pt x="11662169" y="1990320"/>
                  <a:pt x="11662169" y="1990320"/>
                  <a:pt x="11646345" y="1993917"/>
                </a:cubicBezTo>
                <a:cubicBezTo>
                  <a:pt x="11646345" y="1993917"/>
                  <a:pt x="11646345" y="1993917"/>
                  <a:pt x="11701728" y="1999912"/>
                </a:cubicBezTo>
                <a:cubicBezTo>
                  <a:pt x="11701728" y="1999912"/>
                  <a:pt x="11701728" y="1999912"/>
                  <a:pt x="11701728" y="2002310"/>
                </a:cubicBezTo>
                <a:cubicBezTo>
                  <a:pt x="11701728" y="2002310"/>
                  <a:pt x="11701728" y="2002310"/>
                  <a:pt x="11741288" y="2002310"/>
                </a:cubicBezTo>
                <a:cubicBezTo>
                  <a:pt x="11733376" y="2007106"/>
                  <a:pt x="11757112" y="2009504"/>
                  <a:pt x="11772936" y="2010703"/>
                </a:cubicBezTo>
                <a:cubicBezTo>
                  <a:pt x="11788759" y="2011902"/>
                  <a:pt x="11780848" y="2021494"/>
                  <a:pt x="11820407" y="2015499"/>
                </a:cubicBezTo>
                <a:cubicBezTo>
                  <a:pt x="11804583" y="2020295"/>
                  <a:pt x="11867879" y="2021494"/>
                  <a:pt x="11820407" y="2026290"/>
                </a:cubicBezTo>
                <a:cubicBezTo>
                  <a:pt x="11820407" y="2026290"/>
                  <a:pt x="11820407" y="2026290"/>
                  <a:pt x="11836231" y="2032285"/>
                </a:cubicBezTo>
                <a:cubicBezTo>
                  <a:pt x="11836231" y="2032285"/>
                  <a:pt x="11836231" y="2032285"/>
                  <a:pt x="11883702" y="2028688"/>
                </a:cubicBezTo>
                <a:cubicBezTo>
                  <a:pt x="11883702" y="2031086"/>
                  <a:pt x="11883702" y="2034683"/>
                  <a:pt x="11915350" y="2033484"/>
                </a:cubicBezTo>
                <a:cubicBezTo>
                  <a:pt x="11915350" y="2033484"/>
                  <a:pt x="11915350" y="2033484"/>
                  <a:pt x="11883702" y="2038280"/>
                </a:cubicBezTo>
                <a:cubicBezTo>
                  <a:pt x="11883702" y="2038280"/>
                  <a:pt x="11883702" y="2038280"/>
                  <a:pt x="11899526" y="2039479"/>
                </a:cubicBezTo>
                <a:cubicBezTo>
                  <a:pt x="11899526" y="2039479"/>
                  <a:pt x="11899526" y="2039479"/>
                  <a:pt x="11899526" y="2046673"/>
                </a:cubicBezTo>
                <a:cubicBezTo>
                  <a:pt x="11899526" y="2046673"/>
                  <a:pt x="11899526" y="2046673"/>
                  <a:pt x="11859967" y="2045474"/>
                </a:cubicBezTo>
                <a:cubicBezTo>
                  <a:pt x="11859967" y="2045474"/>
                  <a:pt x="11859967" y="2045474"/>
                  <a:pt x="11907438" y="2053867"/>
                </a:cubicBezTo>
                <a:cubicBezTo>
                  <a:pt x="11915350" y="2055066"/>
                  <a:pt x="11923262" y="2059862"/>
                  <a:pt x="11891614" y="2059862"/>
                </a:cubicBezTo>
                <a:cubicBezTo>
                  <a:pt x="11907438" y="2062260"/>
                  <a:pt x="11915350" y="2064658"/>
                  <a:pt x="11899526" y="2068254"/>
                </a:cubicBezTo>
                <a:cubicBezTo>
                  <a:pt x="11875791" y="2063459"/>
                  <a:pt x="11907438" y="2079045"/>
                  <a:pt x="11859967" y="2065856"/>
                </a:cubicBezTo>
                <a:cubicBezTo>
                  <a:pt x="11859967" y="2065856"/>
                  <a:pt x="11859967" y="2065856"/>
                  <a:pt x="11875791" y="2064658"/>
                </a:cubicBezTo>
                <a:cubicBezTo>
                  <a:pt x="11875791" y="2064658"/>
                  <a:pt x="11875791" y="2064658"/>
                  <a:pt x="11867879" y="2058663"/>
                </a:cubicBezTo>
                <a:cubicBezTo>
                  <a:pt x="11852055" y="2058663"/>
                  <a:pt x="11836231" y="2056265"/>
                  <a:pt x="11796671" y="2052668"/>
                </a:cubicBezTo>
                <a:cubicBezTo>
                  <a:pt x="11796671" y="2052668"/>
                  <a:pt x="11796671" y="2052668"/>
                  <a:pt x="11788759" y="2053867"/>
                </a:cubicBezTo>
                <a:cubicBezTo>
                  <a:pt x="11788759" y="2053867"/>
                  <a:pt x="11788759" y="2053867"/>
                  <a:pt x="11788759" y="2056265"/>
                </a:cubicBezTo>
                <a:cubicBezTo>
                  <a:pt x="11788759" y="2056265"/>
                  <a:pt x="11788759" y="2056265"/>
                  <a:pt x="11796671" y="2058663"/>
                </a:cubicBezTo>
                <a:cubicBezTo>
                  <a:pt x="11796671" y="2055066"/>
                  <a:pt x="11796671" y="2057464"/>
                  <a:pt x="11828319" y="2056265"/>
                </a:cubicBezTo>
                <a:cubicBezTo>
                  <a:pt x="11836231" y="2057464"/>
                  <a:pt x="11828319" y="2059862"/>
                  <a:pt x="11836231" y="2061061"/>
                </a:cubicBezTo>
                <a:cubicBezTo>
                  <a:pt x="11836231" y="2061061"/>
                  <a:pt x="11836231" y="2061061"/>
                  <a:pt x="11796671" y="2059862"/>
                </a:cubicBezTo>
                <a:cubicBezTo>
                  <a:pt x="11796671" y="2059862"/>
                  <a:pt x="11796671" y="2059862"/>
                  <a:pt x="11780848" y="2056265"/>
                </a:cubicBezTo>
                <a:cubicBezTo>
                  <a:pt x="11780848" y="2056265"/>
                  <a:pt x="11780848" y="2056265"/>
                  <a:pt x="11765024" y="2062260"/>
                </a:cubicBezTo>
                <a:cubicBezTo>
                  <a:pt x="11765024" y="2063459"/>
                  <a:pt x="11772936" y="2064658"/>
                  <a:pt x="11780848" y="2068254"/>
                </a:cubicBezTo>
                <a:cubicBezTo>
                  <a:pt x="11780848" y="2068254"/>
                  <a:pt x="11780848" y="2068254"/>
                  <a:pt x="11780848" y="2069453"/>
                </a:cubicBezTo>
                <a:cubicBezTo>
                  <a:pt x="11796671" y="2073050"/>
                  <a:pt x="11804583" y="2077846"/>
                  <a:pt x="11828319" y="2083841"/>
                </a:cubicBezTo>
                <a:cubicBezTo>
                  <a:pt x="11828319" y="2083841"/>
                  <a:pt x="11828319" y="2083841"/>
                  <a:pt x="11820407" y="2085040"/>
                </a:cubicBezTo>
                <a:cubicBezTo>
                  <a:pt x="11820407" y="2085040"/>
                  <a:pt x="11820407" y="2085040"/>
                  <a:pt x="11796671" y="2079045"/>
                </a:cubicBezTo>
                <a:cubicBezTo>
                  <a:pt x="11796671" y="2079045"/>
                  <a:pt x="11796671" y="2079045"/>
                  <a:pt x="11757112" y="2071851"/>
                </a:cubicBezTo>
                <a:cubicBezTo>
                  <a:pt x="11757112" y="2071851"/>
                  <a:pt x="11757112" y="2071851"/>
                  <a:pt x="11757112" y="2068254"/>
                </a:cubicBezTo>
                <a:cubicBezTo>
                  <a:pt x="11733376" y="2068254"/>
                  <a:pt x="11757112" y="2061061"/>
                  <a:pt x="11725464" y="2068254"/>
                </a:cubicBezTo>
                <a:cubicBezTo>
                  <a:pt x="11725464" y="2068254"/>
                  <a:pt x="11725464" y="2068254"/>
                  <a:pt x="11709640" y="2065856"/>
                </a:cubicBezTo>
                <a:cubicBezTo>
                  <a:pt x="11709640" y="2065856"/>
                  <a:pt x="11709640" y="2065856"/>
                  <a:pt x="11701728" y="2055066"/>
                </a:cubicBezTo>
                <a:cubicBezTo>
                  <a:pt x="11701728" y="2055066"/>
                  <a:pt x="11701728" y="2055066"/>
                  <a:pt x="11638433" y="2043076"/>
                </a:cubicBezTo>
                <a:cubicBezTo>
                  <a:pt x="11654257" y="2039479"/>
                  <a:pt x="11567226" y="2037081"/>
                  <a:pt x="11654257" y="2033484"/>
                </a:cubicBezTo>
                <a:cubicBezTo>
                  <a:pt x="11654257" y="2033484"/>
                  <a:pt x="11654257" y="2033484"/>
                  <a:pt x="11630521" y="2032285"/>
                </a:cubicBezTo>
                <a:cubicBezTo>
                  <a:pt x="11630521" y="2032285"/>
                  <a:pt x="11630521" y="2032285"/>
                  <a:pt x="11614697" y="2031086"/>
                </a:cubicBezTo>
                <a:cubicBezTo>
                  <a:pt x="11614697" y="2031086"/>
                  <a:pt x="11614697" y="2031086"/>
                  <a:pt x="11606785" y="2032285"/>
                </a:cubicBezTo>
                <a:cubicBezTo>
                  <a:pt x="11606785" y="2032285"/>
                  <a:pt x="11606785" y="2032285"/>
                  <a:pt x="11622609" y="2034683"/>
                </a:cubicBezTo>
                <a:cubicBezTo>
                  <a:pt x="11622609" y="2034683"/>
                  <a:pt x="11622609" y="2034683"/>
                  <a:pt x="11551402" y="2026290"/>
                </a:cubicBezTo>
                <a:cubicBezTo>
                  <a:pt x="11551402" y="2026290"/>
                  <a:pt x="11551402" y="2026290"/>
                  <a:pt x="11551402" y="2023892"/>
                </a:cubicBezTo>
                <a:cubicBezTo>
                  <a:pt x="11551402" y="2023892"/>
                  <a:pt x="11551402" y="2023892"/>
                  <a:pt x="11559314" y="2021494"/>
                </a:cubicBezTo>
                <a:cubicBezTo>
                  <a:pt x="11559314" y="2021494"/>
                  <a:pt x="11559314" y="2021494"/>
                  <a:pt x="11503930" y="2016698"/>
                </a:cubicBezTo>
                <a:cubicBezTo>
                  <a:pt x="11503930" y="2016698"/>
                  <a:pt x="11503930" y="2016698"/>
                  <a:pt x="11464371" y="2009504"/>
                </a:cubicBezTo>
                <a:cubicBezTo>
                  <a:pt x="11464371" y="2009504"/>
                  <a:pt x="11464371" y="2009504"/>
                  <a:pt x="11401075" y="2002310"/>
                </a:cubicBezTo>
                <a:cubicBezTo>
                  <a:pt x="11401075" y="2002310"/>
                  <a:pt x="11401075" y="2002310"/>
                  <a:pt x="11440635" y="1998713"/>
                </a:cubicBezTo>
                <a:cubicBezTo>
                  <a:pt x="11440635" y="1998713"/>
                  <a:pt x="11440635" y="1998713"/>
                  <a:pt x="11440635" y="1993917"/>
                </a:cubicBezTo>
                <a:cubicBezTo>
                  <a:pt x="11440635" y="1993917"/>
                  <a:pt x="11440635" y="1993917"/>
                  <a:pt x="11408987" y="1992718"/>
                </a:cubicBezTo>
                <a:cubicBezTo>
                  <a:pt x="11408987" y="1992718"/>
                  <a:pt x="11408987" y="1992718"/>
                  <a:pt x="11369428" y="1995116"/>
                </a:cubicBezTo>
                <a:cubicBezTo>
                  <a:pt x="11369428" y="1995116"/>
                  <a:pt x="11369428" y="1995116"/>
                  <a:pt x="11321956" y="1990320"/>
                </a:cubicBezTo>
                <a:cubicBezTo>
                  <a:pt x="11321956" y="1990320"/>
                  <a:pt x="11321956" y="1990320"/>
                  <a:pt x="11321956" y="1986723"/>
                </a:cubicBezTo>
                <a:cubicBezTo>
                  <a:pt x="11321956" y="1986723"/>
                  <a:pt x="11321956" y="1986723"/>
                  <a:pt x="11266573" y="1983126"/>
                </a:cubicBezTo>
                <a:cubicBezTo>
                  <a:pt x="11250749" y="1979529"/>
                  <a:pt x="11306132" y="1979529"/>
                  <a:pt x="11266573" y="1975932"/>
                </a:cubicBezTo>
                <a:cubicBezTo>
                  <a:pt x="11266573" y="1978330"/>
                  <a:pt x="11266573" y="1979529"/>
                  <a:pt x="11258661" y="1975932"/>
                </a:cubicBezTo>
                <a:cubicBezTo>
                  <a:pt x="11258661" y="1975932"/>
                  <a:pt x="11250749" y="1975932"/>
                  <a:pt x="11250749" y="1975932"/>
                </a:cubicBezTo>
                <a:cubicBezTo>
                  <a:pt x="11250749" y="1974733"/>
                  <a:pt x="11250749" y="1974733"/>
                  <a:pt x="11258661" y="1974733"/>
                </a:cubicBezTo>
                <a:cubicBezTo>
                  <a:pt x="11250749" y="1973534"/>
                  <a:pt x="11242837" y="1971136"/>
                  <a:pt x="11242837" y="1968738"/>
                </a:cubicBezTo>
                <a:cubicBezTo>
                  <a:pt x="11242837" y="1968738"/>
                  <a:pt x="11242837" y="1968738"/>
                  <a:pt x="11227013" y="1971136"/>
                </a:cubicBezTo>
                <a:cubicBezTo>
                  <a:pt x="11227013" y="1971136"/>
                  <a:pt x="11227013" y="1971136"/>
                  <a:pt x="11195366" y="1967539"/>
                </a:cubicBezTo>
                <a:cubicBezTo>
                  <a:pt x="11195366" y="1967539"/>
                  <a:pt x="11195366" y="1967539"/>
                  <a:pt x="11179542" y="1961545"/>
                </a:cubicBezTo>
                <a:cubicBezTo>
                  <a:pt x="11179542" y="1961545"/>
                  <a:pt x="11179542" y="1961545"/>
                  <a:pt x="11132070" y="1957948"/>
                </a:cubicBezTo>
                <a:cubicBezTo>
                  <a:pt x="11132070" y="1957948"/>
                  <a:pt x="11132070" y="1957948"/>
                  <a:pt x="11045039" y="1945958"/>
                </a:cubicBezTo>
                <a:cubicBezTo>
                  <a:pt x="11045039" y="1945958"/>
                  <a:pt x="11045039" y="1945958"/>
                  <a:pt x="11013391" y="1941162"/>
                </a:cubicBezTo>
                <a:cubicBezTo>
                  <a:pt x="11013391" y="1941162"/>
                  <a:pt x="11013391" y="1941162"/>
                  <a:pt x="11005479" y="1942361"/>
                </a:cubicBezTo>
                <a:cubicBezTo>
                  <a:pt x="11005479" y="1942361"/>
                  <a:pt x="11005479" y="1942361"/>
                  <a:pt x="10981744" y="1938764"/>
                </a:cubicBezTo>
                <a:cubicBezTo>
                  <a:pt x="10965920" y="1936366"/>
                  <a:pt x="10981744" y="1931570"/>
                  <a:pt x="10950096" y="1930371"/>
                </a:cubicBezTo>
                <a:cubicBezTo>
                  <a:pt x="10950096" y="1930371"/>
                  <a:pt x="10950096" y="1930371"/>
                  <a:pt x="10965920" y="1923177"/>
                </a:cubicBezTo>
                <a:cubicBezTo>
                  <a:pt x="10965920" y="1923177"/>
                  <a:pt x="10965920" y="1923177"/>
                  <a:pt x="10910536" y="1919580"/>
                </a:cubicBezTo>
                <a:cubicBezTo>
                  <a:pt x="10910536" y="1919580"/>
                  <a:pt x="10910536" y="1919580"/>
                  <a:pt x="10902624" y="1919580"/>
                </a:cubicBezTo>
                <a:cubicBezTo>
                  <a:pt x="10902624" y="1919580"/>
                  <a:pt x="10902624" y="1919580"/>
                  <a:pt x="10902624" y="1924376"/>
                </a:cubicBezTo>
                <a:cubicBezTo>
                  <a:pt x="10902624" y="1924376"/>
                  <a:pt x="10902624" y="1924376"/>
                  <a:pt x="10878889" y="1923177"/>
                </a:cubicBezTo>
                <a:cubicBezTo>
                  <a:pt x="10878889" y="1923177"/>
                  <a:pt x="10878889" y="1923177"/>
                  <a:pt x="10870977" y="1917182"/>
                </a:cubicBezTo>
                <a:cubicBezTo>
                  <a:pt x="10870977" y="1917182"/>
                  <a:pt x="10870977" y="1917182"/>
                  <a:pt x="10815593" y="1912386"/>
                </a:cubicBezTo>
                <a:cubicBezTo>
                  <a:pt x="10815593" y="1912386"/>
                  <a:pt x="10815593" y="1912386"/>
                  <a:pt x="10815593" y="1908789"/>
                </a:cubicBezTo>
                <a:cubicBezTo>
                  <a:pt x="10815593" y="1908789"/>
                  <a:pt x="10815593" y="1908789"/>
                  <a:pt x="10783946" y="1908789"/>
                </a:cubicBezTo>
                <a:cubicBezTo>
                  <a:pt x="10752298" y="1906391"/>
                  <a:pt x="10807681" y="1902794"/>
                  <a:pt x="10776034" y="1900396"/>
                </a:cubicBezTo>
                <a:cubicBezTo>
                  <a:pt x="10776034" y="1900396"/>
                  <a:pt x="10776034" y="1900396"/>
                  <a:pt x="10712738" y="1896799"/>
                </a:cubicBezTo>
                <a:cubicBezTo>
                  <a:pt x="10712738" y="1892003"/>
                  <a:pt x="10689003" y="1886008"/>
                  <a:pt x="10673179" y="1887207"/>
                </a:cubicBezTo>
                <a:cubicBezTo>
                  <a:pt x="10673179" y="1886008"/>
                  <a:pt x="10673179" y="1884809"/>
                  <a:pt x="10673179" y="1883610"/>
                </a:cubicBezTo>
                <a:cubicBezTo>
                  <a:pt x="10673179" y="1883610"/>
                  <a:pt x="10673179" y="1883610"/>
                  <a:pt x="10657355" y="1882411"/>
                </a:cubicBezTo>
                <a:cubicBezTo>
                  <a:pt x="10657355" y="1882411"/>
                  <a:pt x="10657355" y="1882411"/>
                  <a:pt x="10641531" y="1884809"/>
                </a:cubicBezTo>
                <a:cubicBezTo>
                  <a:pt x="10641531" y="1884809"/>
                  <a:pt x="10641531" y="1884809"/>
                  <a:pt x="10625707" y="1876416"/>
                </a:cubicBezTo>
                <a:cubicBezTo>
                  <a:pt x="10625707" y="1876416"/>
                  <a:pt x="10625707" y="1876416"/>
                  <a:pt x="10641531" y="1874018"/>
                </a:cubicBezTo>
                <a:cubicBezTo>
                  <a:pt x="10641531" y="1874018"/>
                  <a:pt x="10641531" y="1874018"/>
                  <a:pt x="10617795" y="1871620"/>
                </a:cubicBezTo>
                <a:cubicBezTo>
                  <a:pt x="10617795" y="1871620"/>
                  <a:pt x="10617795" y="1871620"/>
                  <a:pt x="10609883" y="1877615"/>
                </a:cubicBezTo>
                <a:cubicBezTo>
                  <a:pt x="10609883" y="1877615"/>
                  <a:pt x="10609883" y="1877615"/>
                  <a:pt x="10570324" y="1875217"/>
                </a:cubicBezTo>
                <a:cubicBezTo>
                  <a:pt x="10570324" y="1875217"/>
                  <a:pt x="10570324" y="1875217"/>
                  <a:pt x="10514940" y="1868023"/>
                </a:cubicBezTo>
                <a:cubicBezTo>
                  <a:pt x="10514940" y="1864426"/>
                  <a:pt x="10483293" y="1859630"/>
                  <a:pt x="10483293" y="1856034"/>
                </a:cubicBezTo>
                <a:cubicBezTo>
                  <a:pt x="10483293" y="1856034"/>
                  <a:pt x="10483293" y="1856034"/>
                  <a:pt x="10419997" y="1851238"/>
                </a:cubicBezTo>
                <a:cubicBezTo>
                  <a:pt x="10419997" y="1851238"/>
                  <a:pt x="10419997" y="1851238"/>
                  <a:pt x="10332966" y="1838049"/>
                </a:cubicBezTo>
                <a:cubicBezTo>
                  <a:pt x="10332966" y="1838049"/>
                  <a:pt x="10332966" y="1838049"/>
                  <a:pt x="10348790" y="1827258"/>
                </a:cubicBezTo>
                <a:cubicBezTo>
                  <a:pt x="10348790" y="1827258"/>
                  <a:pt x="10348790" y="1827258"/>
                  <a:pt x="10325054" y="1823661"/>
                </a:cubicBezTo>
                <a:cubicBezTo>
                  <a:pt x="10325054" y="1823661"/>
                  <a:pt x="10325054" y="1823661"/>
                  <a:pt x="10293407" y="1823661"/>
                </a:cubicBezTo>
                <a:cubicBezTo>
                  <a:pt x="10293407" y="1823661"/>
                  <a:pt x="10293407" y="1823661"/>
                  <a:pt x="10245935" y="1811671"/>
                </a:cubicBezTo>
                <a:cubicBezTo>
                  <a:pt x="10245935" y="1811671"/>
                  <a:pt x="10245935" y="1811671"/>
                  <a:pt x="10214288" y="1810472"/>
                </a:cubicBezTo>
                <a:cubicBezTo>
                  <a:pt x="10214288" y="1810472"/>
                  <a:pt x="10214288" y="1810472"/>
                  <a:pt x="10190552" y="1803278"/>
                </a:cubicBezTo>
                <a:cubicBezTo>
                  <a:pt x="10190552" y="1803278"/>
                  <a:pt x="10190552" y="1803278"/>
                  <a:pt x="10143080" y="1797283"/>
                </a:cubicBezTo>
                <a:cubicBezTo>
                  <a:pt x="10143080" y="1797283"/>
                  <a:pt x="10143080" y="1797283"/>
                  <a:pt x="10135168" y="1793686"/>
                </a:cubicBezTo>
                <a:cubicBezTo>
                  <a:pt x="10135168" y="1793686"/>
                  <a:pt x="10135168" y="1793686"/>
                  <a:pt x="10103521" y="1791288"/>
                </a:cubicBezTo>
                <a:cubicBezTo>
                  <a:pt x="10143080" y="1788890"/>
                  <a:pt x="10016490" y="1781696"/>
                  <a:pt x="10150992" y="1788890"/>
                </a:cubicBezTo>
                <a:cubicBezTo>
                  <a:pt x="10158904" y="1786492"/>
                  <a:pt x="10135168" y="1786492"/>
                  <a:pt x="10150992" y="1785293"/>
                </a:cubicBezTo>
                <a:cubicBezTo>
                  <a:pt x="10150992" y="1785293"/>
                  <a:pt x="10150992" y="1785293"/>
                  <a:pt x="10135168" y="1781696"/>
                </a:cubicBezTo>
                <a:cubicBezTo>
                  <a:pt x="10135168" y="1781696"/>
                  <a:pt x="10135168" y="1781696"/>
                  <a:pt x="10127256" y="1784094"/>
                </a:cubicBezTo>
                <a:cubicBezTo>
                  <a:pt x="10127256" y="1784094"/>
                  <a:pt x="10127256" y="1784094"/>
                  <a:pt x="10135168" y="1780497"/>
                </a:cubicBezTo>
                <a:cubicBezTo>
                  <a:pt x="10135168" y="1780497"/>
                  <a:pt x="10135168" y="1780497"/>
                  <a:pt x="10119344" y="1780497"/>
                </a:cubicBezTo>
                <a:cubicBezTo>
                  <a:pt x="10119344" y="1780497"/>
                  <a:pt x="10119344" y="1780497"/>
                  <a:pt x="10087697" y="1785293"/>
                </a:cubicBezTo>
                <a:cubicBezTo>
                  <a:pt x="10087697" y="1785293"/>
                  <a:pt x="10087697" y="1785293"/>
                  <a:pt x="10079785" y="1782895"/>
                </a:cubicBezTo>
                <a:cubicBezTo>
                  <a:pt x="10079785" y="1782895"/>
                  <a:pt x="10079785" y="1782895"/>
                  <a:pt x="10063961" y="1785293"/>
                </a:cubicBezTo>
                <a:cubicBezTo>
                  <a:pt x="10079785" y="1781696"/>
                  <a:pt x="10048137" y="1778099"/>
                  <a:pt x="10032313" y="1779298"/>
                </a:cubicBezTo>
                <a:cubicBezTo>
                  <a:pt x="10032313" y="1779298"/>
                  <a:pt x="10032313" y="1779298"/>
                  <a:pt x="10040225" y="1776900"/>
                </a:cubicBezTo>
                <a:cubicBezTo>
                  <a:pt x="10040225" y="1776900"/>
                  <a:pt x="10040225" y="1776900"/>
                  <a:pt x="9992754" y="1774502"/>
                </a:cubicBezTo>
                <a:cubicBezTo>
                  <a:pt x="9992754" y="1774502"/>
                  <a:pt x="9992754" y="1774502"/>
                  <a:pt x="9984842" y="1766110"/>
                </a:cubicBezTo>
                <a:cubicBezTo>
                  <a:pt x="9984842" y="1767309"/>
                  <a:pt x="9976930" y="1766110"/>
                  <a:pt x="9976930" y="1764911"/>
                </a:cubicBezTo>
                <a:cubicBezTo>
                  <a:pt x="9976930" y="1766110"/>
                  <a:pt x="9976930" y="1767309"/>
                  <a:pt x="9976930" y="1769706"/>
                </a:cubicBezTo>
                <a:cubicBezTo>
                  <a:pt x="9921546" y="1764911"/>
                  <a:pt x="10032313" y="1768508"/>
                  <a:pt x="9905723" y="1757717"/>
                </a:cubicBezTo>
                <a:cubicBezTo>
                  <a:pt x="9889899" y="1751722"/>
                  <a:pt x="9881987" y="1742130"/>
                  <a:pt x="9842427" y="1743329"/>
                </a:cubicBezTo>
                <a:cubicBezTo>
                  <a:pt x="9842427" y="1743329"/>
                  <a:pt x="9842427" y="1743329"/>
                  <a:pt x="9818692" y="1738533"/>
                </a:cubicBezTo>
                <a:cubicBezTo>
                  <a:pt x="9818692" y="1738533"/>
                  <a:pt x="9818692" y="1738533"/>
                  <a:pt x="9802868" y="1742130"/>
                </a:cubicBezTo>
                <a:cubicBezTo>
                  <a:pt x="9802868" y="1742130"/>
                  <a:pt x="9802868" y="1742130"/>
                  <a:pt x="9802868" y="1736135"/>
                </a:cubicBezTo>
                <a:cubicBezTo>
                  <a:pt x="9802868" y="1736135"/>
                  <a:pt x="9802868" y="1736135"/>
                  <a:pt x="9755396" y="1736135"/>
                </a:cubicBezTo>
                <a:cubicBezTo>
                  <a:pt x="9715836" y="1734936"/>
                  <a:pt x="9755396" y="1724145"/>
                  <a:pt x="9700013" y="1728941"/>
                </a:cubicBezTo>
                <a:cubicBezTo>
                  <a:pt x="9700013" y="1728941"/>
                  <a:pt x="9700013" y="1728941"/>
                  <a:pt x="9700013" y="1722946"/>
                </a:cubicBezTo>
                <a:cubicBezTo>
                  <a:pt x="9700013" y="1722946"/>
                  <a:pt x="9700013" y="1722946"/>
                  <a:pt x="9668365" y="1716951"/>
                </a:cubicBezTo>
                <a:cubicBezTo>
                  <a:pt x="9652541" y="1712155"/>
                  <a:pt x="9628806" y="1703762"/>
                  <a:pt x="9597158" y="1702563"/>
                </a:cubicBezTo>
                <a:cubicBezTo>
                  <a:pt x="9597158" y="1702563"/>
                  <a:pt x="9597158" y="1702563"/>
                  <a:pt x="9541774" y="1694170"/>
                </a:cubicBezTo>
                <a:cubicBezTo>
                  <a:pt x="9541774" y="1694170"/>
                  <a:pt x="9541774" y="1694170"/>
                  <a:pt x="9502215" y="1695369"/>
                </a:cubicBezTo>
                <a:cubicBezTo>
                  <a:pt x="9502215" y="1695369"/>
                  <a:pt x="9502215" y="1695369"/>
                  <a:pt x="9478479" y="1691772"/>
                </a:cubicBezTo>
                <a:cubicBezTo>
                  <a:pt x="9478479" y="1691772"/>
                  <a:pt x="9478479" y="1691772"/>
                  <a:pt x="9486391" y="1688175"/>
                </a:cubicBezTo>
                <a:cubicBezTo>
                  <a:pt x="9486391" y="1688175"/>
                  <a:pt x="9486391" y="1688175"/>
                  <a:pt x="9470567" y="1680981"/>
                </a:cubicBezTo>
                <a:cubicBezTo>
                  <a:pt x="9470567" y="1680981"/>
                  <a:pt x="9470567" y="1680981"/>
                  <a:pt x="9407272" y="1676185"/>
                </a:cubicBezTo>
                <a:cubicBezTo>
                  <a:pt x="9383536" y="1670190"/>
                  <a:pt x="9375624" y="1658200"/>
                  <a:pt x="9328152" y="1660598"/>
                </a:cubicBezTo>
                <a:cubicBezTo>
                  <a:pt x="9328152" y="1660598"/>
                  <a:pt x="9328152" y="1660598"/>
                  <a:pt x="9312329" y="1655802"/>
                </a:cubicBezTo>
                <a:cubicBezTo>
                  <a:pt x="9312329" y="1655802"/>
                  <a:pt x="9312329" y="1655802"/>
                  <a:pt x="9272769" y="1655802"/>
                </a:cubicBezTo>
                <a:cubicBezTo>
                  <a:pt x="9272769" y="1655802"/>
                  <a:pt x="9272769" y="1655802"/>
                  <a:pt x="9272769" y="1662996"/>
                </a:cubicBezTo>
                <a:cubicBezTo>
                  <a:pt x="9272769" y="1662996"/>
                  <a:pt x="9272769" y="1662996"/>
                  <a:pt x="9320240" y="1671389"/>
                </a:cubicBezTo>
                <a:cubicBezTo>
                  <a:pt x="9320240" y="1671389"/>
                  <a:pt x="9320240" y="1671389"/>
                  <a:pt x="9343976" y="1671389"/>
                </a:cubicBezTo>
                <a:cubicBezTo>
                  <a:pt x="9343976" y="1671389"/>
                  <a:pt x="9343976" y="1671389"/>
                  <a:pt x="9343976" y="1676185"/>
                </a:cubicBezTo>
                <a:cubicBezTo>
                  <a:pt x="9343976" y="1676185"/>
                  <a:pt x="9343976" y="1676185"/>
                  <a:pt x="9383536" y="1684578"/>
                </a:cubicBezTo>
                <a:cubicBezTo>
                  <a:pt x="9383536" y="1684578"/>
                  <a:pt x="9383536" y="1684578"/>
                  <a:pt x="9407272" y="1683379"/>
                </a:cubicBezTo>
                <a:cubicBezTo>
                  <a:pt x="9407272" y="1683379"/>
                  <a:pt x="9407272" y="1683379"/>
                  <a:pt x="9407272" y="1686976"/>
                </a:cubicBezTo>
                <a:cubicBezTo>
                  <a:pt x="9407272" y="1686976"/>
                  <a:pt x="9407272" y="1686976"/>
                  <a:pt x="9383536" y="1688175"/>
                </a:cubicBezTo>
                <a:cubicBezTo>
                  <a:pt x="9383536" y="1688175"/>
                  <a:pt x="9383536" y="1688175"/>
                  <a:pt x="9336064" y="1684578"/>
                </a:cubicBezTo>
                <a:cubicBezTo>
                  <a:pt x="9343976" y="1683379"/>
                  <a:pt x="9407272" y="1678583"/>
                  <a:pt x="9296505" y="1677384"/>
                </a:cubicBezTo>
                <a:cubicBezTo>
                  <a:pt x="9312329" y="1674986"/>
                  <a:pt x="9320240" y="1672588"/>
                  <a:pt x="9256945" y="1670190"/>
                </a:cubicBezTo>
                <a:cubicBezTo>
                  <a:pt x="9264857" y="1668991"/>
                  <a:pt x="9241121" y="1668991"/>
                  <a:pt x="9256945" y="1667792"/>
                </a:cubicBezTo>
                <a:cubicBezTo>
                  <a:pt x="9256945" y="1667792"/>
                  <a:pt x="9256945" y="1667792"/>
                  <a:pt x="9209474" y="1665394"/>
                </a:cubicBezTo>
                <a:cubicBezTo>
                  <a:pt x="9209474" y="1665394"/>
                  <a:pt x="9209474" y="1665394"/>
                  <a:pt x="9201562" y="1661797"/>
                </a:cubicBezTo>
                <a:cubicBezTo>
                  <a:pt x="9201562" y="1661797"/>
                  <a:pt x="9201562" y="1661797"/>
                  <a:pt x="9185738" y="1665394"/>
                </a:cubicBezTo>
                <a:cubicBezTo>
                  <a:pt x="9193650" y="1667792"/>
                  <a:pt x="9217386" y="1670190"/>
                  <a:pt x="9249033" y="1672588"/>
                </a:cubicBezTo>
                <a:cubicBezTo>
                  <a:pt x="9249033" y="1672588"/>
                  <a:pt x="9249033" y="1672588"/>
                  <a:pt x="9256945" y="1678583"/>
                </a:cubicBezTo>
                <a:cubicBezTo>
                  <a:pt x="9256945" y="1678583"/>
                  <a:pt x="9256945" y="1678583"/>
                  <a:pt x="9217386" y="1686976"/>
                </a:cubicBezTo>
                <a:cubicBezTo>
                  <a:pt x="9217386" y="1686976"/>
                  <a:pt x="9217386" y="1686976"/>
                  <a:pt x="9249033" y="1690573"/>
                </a:cubicBezTo>
                <a:cubicBezTo>
                  <a:pt x="9241121" y="1694170"/>
                  <a:pt x="9264857" y="1691772"/>
                  <a:pt x="9272769" y="1695369"/>
                </a:cubicBezTo>
                <a:cubicBezTo>
                  <a:pt x="9272769" y="1695369"/>
                  <a:pt x="9272769" y="1695369"/>
                  <a:pt x="9296505" y="1695369"/>
                </a:cubicBezTo>
                <a:cubicBezTo>
                  <a:pt x="9288593" y="1697767"/>
                  <a:pt x="9328152" y="1702563"/>
                  <a:pt x="9343976" y="1706160"/>
                </a:cubicBezTo>
                <a:cubicBezTo>
                  <a:pt x="9343976" y="1712155"/>
                  <a:pt x="9351888" y="1702563"/>
                  <a:pt x="9375624" y="1708558"/>
                </a:cubicBezTo>
                <a:cubicBezTo>
                  <a:pt x="9375624" y="1708558"/>
                  <a:pt x="9375624" y="1708558"/>
                  <a:pt x="9383536" y="1703762"/>
                </a:cubicBezTo>
                <a:cubicBezTo>
                  <a:pt x="9391448" y="1704961"/>
                  <a:pt x="9399360" y="1706160"/>
                  <a:pt x="9423096" y="1708558"/>
                </a:cubicBezTo>
                <a:cubicBezTo>
                  <a:pt x="9415184" y="1709757"/>
                  <a:pt x="9407272" y="1712155"/>
                  <a:pt x="9399360" y="1714553"/>
                </a:cubicBezTo>
                <a:cubicBezTo>
                  <a:pt x="9399360" y="1714553"/>
                  <a:pt x="9399360" y="1714553"/>
                  <a:pt x="9454743" y="1716951"/>
                </a:cubicBezTo>
                <a:cubicBezTo>
                  <a:pt x="9462655" y="1716951"/>
                  <a:pt x="9470567" y="1719349"/>
                  <a:pt x="9478479" y="1716951"/>
                </a:cubicBezTo>
                <a:cubicBezTo>
                  <a:pt x="9478479" y="1716951"/>
                  <a:pt x="9478479" y="1716951"/>
                  <a:pt x="9478479" y="1719349"/>
                </a:cubicBezTo>
                <a:cubicBezTo>
                  <a:pt x="9478479" y="1719349"/>
                  <a:pt x="9478479" y="1719349"/>
                  <a:pt x="9446831" y="1719349"/>
                </a:cubicBezTo>
                <a:cubicBezTo>
                  <a:pt x="9446831" y="1719349"/>
                  <a:pt x="9446831" y="1719349"/>
                  <a:pt x="9470567" y="1725344"/>
                </a:cubicBezTo>
                <a:cubicBezTo>
                  <a:pt x="9470567" y="1725344"/>
                  <a:pt x="9470567" y="1725344"/>
                  <a:pt x="9470567" y="1726543"/>
                </a:cubicBezTo>
                <a:cubicBezTo>
                  <a:pt x="9470567" y="1726543"/>
                  <a:pt x="9470567" y="1726543"/>
                  <a:pt x="9518038" y="1716951"/>
                </a:cubicBezTo>
                <a:cubicBezTo>
                  <a:pt x="9518038" y="1716951"/>
                  <a:pt x="9518038" y="1716951"/>
                  <a:pt x="9518038" y="1709757"/>
                </a:cubicBezTo>
                <a:cubicBezTo>
                  <a:pt x="9518038" y="1709757"/>
                  <a:pt x="9518038" y="1709757"/>
                  <a:pt x="9486391" y="1707359"/>
                </a:cubicBezTo>
                <a:cubicBezTo>
                  <a:pt x="9486391" y="1707359"/>
                  <a:pt x="9486391" y="1707359"/>
                  <a:pt x="9486391" y="1703762"/>
                </a:cubicBezTo>
                <a:cubicBezTo>
                  <a:pt x="9486391" y="1703762"/>
                  <a:pt x="9486391" y="1703762"/>
                  <a:pt x="9431008" y="1701364"/>
                </a:cubicBezTo>
                <a:cubicBezTo>
                  <a:pt x="9431008" y="1701364"/>
                  <a:pt x="9431008" y="1701364"/>
                  <a:pt x="9462655" y="1698966"/>
                </a:cubicBezTo>
                <a:cubicBezTo>
                  <a:pt x="9462655" y="1698966"/>
                  <a:pt x="9462655" y="1698966"/>
                  <a:pt x="9502215" y="1701364"/>
                </a:cubicBezTo>
                <a:cubicBezTo>
                  <a:pt x="9502215" y="1701364"/>
                  <a:pt x="9502215" y="1701364"/>
                  <a:pt x="9557598" y="1712155"/>
                </a:cubicBezTo>
                <a:cubicBezTo>
                  <a:pt x="9597158" y="1707359"/>
                  <a:pt x="9549686" y="1721747"/>
                  <a:pt x="9628806" y="1714553"/>
                </a:cubicBezTo>
                <a:cubicBezTo>
                  <a:pt x="9652541" y="1720548"/>
                  <a:pt x="9605070" y="1715752"/>
                  <a:pt x="9597158" y="1716951"/>
                </a:cubicBezTo>
                <a:cubicBezTo>
                  <a:pt x="9597158" y="1716951"/>
                  <a:pt x="9597158" y="1716951"/>
                  <a:pt x="9581334" y="1718150"/>
                </a:cubicBezTo>
                <a:cubicBezTo>
                  <a:pt x="9581334" y="1718150"/>
                  <a:pt x="9581334" y="1718150"/>
                  <a:pt x="9581334" y="1721747"/>
                </a:cubicBezTo>
                <a:cubicBezTo>
                  <a:pt x="9581334" y="1721747"/>
                  <a:pt x="9581334" y="1721747"/>
                  <a:pt x="9581334" y="1724145"/>
                </a:cubicBezTo>
                <a:cubicBezTo>
                  <a:pt x="9581334" y="1724145"/>
                  <a:pt x="9581334" y="1724145"/>
                  <a:pt x="9557598" y="1721747"/>
                </a:cubicBezTo>
                <a:cubicBezTo>
                  <a:pt x="9565510" y="1724145"/>
                  <a:pt x="9557598" y="1726543"/>
                  <a:pt x="9549686" y="1726543"/>
                </a:cubicBezTo>
                <a:cubicBezTo>
                  <a:pt x="9549686" y="1726543"/>
                  <a:pt x="9549686" y="1726543"/>
                  <a:pt x="9541774" y="1726543"/>
                </a:cubicBezTo>
                <a:cubicBezTo>
                  <a:pt x="9541774" y="1726543"/>
                  <a:pt x="9541774" y="1726543"/>
                  <a:pt x="9541774" y="1722946"/>
                </a:cubicBezTo>
                <a:cubicBezTo>
                  <a:pt x="9541774" y="1721747"/>
                  <a:pt x="9533862" y="1720548"/>
                  <a:pt x="9525950" y="1718150"/>
                </a:cubicBezTo>
                <a:cubicBezTo>
                  <a:pt x="9525950" y="1718150"/>
                  <a:pt x="9525950" y="1718150"/>
                  <a:pt x="9525950" y="1721747"/>
                </a:cubicBezTo>
                <a:cubicBezTo>
                  <a:pt x="9525950" y="1721747"/>
                  <a:pt x="9525950" y="1721747"/>
                  <a:pt x="9502215" y="1721747"/>
                </a:cubicBezTo>
                <a:cubicBezTo>
                  <a:pt x="9502215" y="1721747"/>
                  <a:pt x="9502215" y="1721747"/>
                  <a:pt x="9486391" y="1731339"/>
                </a:cubicBezTo>
                <a:cubicBezTo>
                  <a:pt x="9486391" y="1731339"/>
                  <a:pt x="9486391" y="1731339"/>
                  <a:pt x="9494303" y="1733737"/>
                </a:cubicBezTo>
                <a:cubicBezTo>
                  <a:pt x="9494303" y="1732538"/>
                  <a:pt x="9502215" y="1732538"/>
                  <a:pt x="9510126" y="1731339"/>
                </a:cubicBezTo>
                <a:cubicBezTo>
                  <a:pt x="9510126" y="1731339"/>
                  <a:pt x="9510126" y="1731339"/>
                  <a:pt x="9525950" y="1738533"/>
                </a:cubicBezTo>
                <a:cubicBezTo>
                  <a:pt x="9525950" y="1738533"/>
                  <a:pt x="9525950" y="1738533"/>
                  <a:pt x="9533862" y="1736135"/>
                </a:cubicBezTo>
                <a:cubicBezTo>
                  <a:pt x="9533862" y="1736135"/>
                  <a:pt x="9533862" y="1736135"/>
                  <a:pt x="9549686" y="1740931"/>
                </a:cubicBezTo>
                <a:cubicBezTo>
                  <a:pt x="9549686" y="1740931"/>
                  <a:pt x="9549686" y="1740931"/>
                  <a:pt x="9581334" y="1740931"/>
                </a:cubicBezTo>
                <a:cubicBezTo>
                  <a:pt x="9581334" y="1740931"/>
                  <a:pt x="9581334" y="1740931"/>
                  <a:pt x="9589246" y="1743329"/>
                </a:cubicBezTo>
                <a:cubicBezTo>
                  <a:pt x="9597158" y="1743329"/>
                  <a:pt x="9605070" y="1751722"/>
                  <a:pt x="9597158" y="1740931"/>
                </a:cubicBezTo>
                <a:cubicBezTo>
                  <a:pt x="9597158" y="1740931"/>
                  <a:pt x="9597158" y="1740931"/>
                  <a:pt x="9612982" y="1743329"/>
                </a:cubicBezTo>
                <a:cubicBezTo>
                  <a:pt x="9612982" y="1743329"/>
                  <a:pt x="9612982" y="1743329"/>
                  <a:pt x="9597158" y="1751722"/>
                </a:cubicBezTo>
                <a:cubicBezTo>
                  <a:pt x="9597158" y="1751722"/>
                  <a:pt x="9597158" y="1751722"/>
                  <a:pt x="9660453" y="1754120"/>
                </a:cubicBezTo>
                <a:cubicBezTo>
                  <a:pt x="9660453" y="1754120"/>
                  <a:pt x="9660453" y="1754120"/>
                  <a:pt x="9676277" y="1752921"/>
                </a:cubicBezTo>
                <a:cubicBezTo>
                  <a:pt x="9676277" y="1752921"/>
                  <a:pt x="9676277" y="1752921"/>
                  <a:pt x="9668365" y="1748125"/>
                </a:cubicBezTo>
                <a:cubicBezTo>
                  <a:pt x="9668365" y="1746926"/>
                  <a:pt x="9684189" y="1748125"/>
                  <a:pt x="9692101" y="1748125"/>
                </a:cubicBezTo>
                <a:cubicBezTo>
                  <a:pt x="9692101" y="1748125"/>
                  <a:pt x="9692101" y="1748125"/>
                  <a:pt x="9684189" y="1762513"/>
                </a:cubicBezTo>
                <a:cubicBezTo>
                  <a:pt x="9739572" y="1757717"/>
                  <a:pt x="9660453" y="1769706"/>
                  <a:pt x="9747484" y="1768508"/>
                </a:cubicBezTo>
                <a:cubicBezTo>
                  <a:pt x="9747484" y="1768508"/>
                  <a:pt x="9747484" y="1768508"/>
                  <a:pt x="9771220" y="1773303"/>
                </a:cubicBezTo>
                <a:cubicBezTo>
                  <a:pt x="9771220" y="1773303"/>
                  <a:pt x="9771220" y="1773303"/>
                  <a:pt x="9779132" y="1768508"/>
                </a:cubicBezTo>
                <a:cubicBezTo>
                  <a:pt x="9779132" y="1768508"/>
                  <a:pt x="9779132" y="1768508"/>
                  <a:pt x="9763308" y="1764911"/>
                </a:cubicBezTo>
                <a:cubicBezTo>
                  <a:pt x="9771220" y="1764911"/>
                  <a:pt x="9771220" y="1764911"/>
                  <a:pt x="9771220" y="1764911"/>
                </a:cubicBezTo>
                <a:cubicBezTo>
                  <a:pt x="9771220" y="1762513"/>
                  <a:pt x="9763308" y="1760115"/>
                  <a:pt x="9755396" y="1757717"/>
                </a:cubicBezTo>
                <a:cubicBezTo>
                  <a:pt x="9755396" y="1757717"/>
                  <a:pt x="9755396" y="1757717"/>
                  <a:pt x="9739572" y="1752921"/>
                </a:cubicBezTo>
                <a:cubicBezTo>
                  <a:pt x="9763308" y="1750523"/>
                  <a:pt x="9755396" y="1764911"/>
                  <a:pt x="9771220" y="1748125"/>
                </a:cubicBezTo>
                <a:cubicBezTo>
                  <a:pt x="9771220" y="1748125"/>
                  <a:pt x="9771220" y="1748125"/>
                  <a:pt x="9779132" y="1752921"/>
                </a:cubicBezTo>
                <a:cubicBezTo>
                  <a:pt x="9818692" y="1752921"/>
                  <a:pt x="9755396" y="1763712"/>
                  <a:pt x="9834515" y="1757717"/>
                </a:cubicBezTo>
                <a:cubicBezTo>
                  <a:pt x="9818692" y="1758916"/>
                  <a:pt x="9826604" y="1758916"/>
                  <a:pt x="9818692" y="1760115"/>
                </a:cubicBezTo>
                <a:cubicBezTo>
                  <a:pt x="9834515" y="1763712"/>
                  <a:pt x="9763308" y="1763712"/>
                  <a:pt x="9810780" y="1767309"/>
                </a:cubicBezTo>
                <a:cubicBezTo>
                  <a:pt x="9810780" y="1767309"/>
                  <a:pt x="9810780" y="1767309"/>
                  <a:pt x="9818692" y="1773303"/>
                </a:cubicBezTo>
                <a:cubicBezTo>
                  <a:pt x="9818692" y="1773303"/>
                  <a:pt x="9818692" y="1773303"/>
                  <a:pt x="9779132" y="1779298"/>
                </a:cubicBezTo>
                <a:cubicBezTo>
                  <a:pt x="9779132" y="1781696"/>
                  <a:pt x="9802868" y="1780497"/>
                  <a:pt x="9802868" y="1785293"/>
                </a:cubicBezTo>
                <a:cubicBezTo>
                  <a:pt x="9802868" y="1785293"/>
                  <a:pt x="9802868" y="1785293"/>
                  <a:pt x="9818692" y="1782895"/>
                </a:cubicBezTo>
                <a:cubicBezTo>
                  <a:pt x="9818692" y="1782895"/>
                  <a:pt x="9818692" y="1782895"/>
                  <a:pt x="9842427" y="1785293"/>
                </a:cubicBezTo>
                <a:cubicBezTo>
                  <a:pt x="9850339" y="1786492"/>
                  <a:pt x="9842427" y="1793686"/>
                  <a:pt x="9897811" y="1802079"/>
                </a:cubicBezTo>
                <a:cubicBezTo>
                  <a:pt x="9897811" y="1802079"/>
                  <a:pt x="9897811" y="1802079"/>
                  <a:pt x="9929458" y="1798482"/>
                </a:cubicBezTo>
                <a:cubicBezTo>
                  <a:pt x="9929458" y="1798482"/>
                  <a:pt x="9929458" y="1798482"/>
                  <a:pt x="9937370" y="1798482"/>
                </a:cubicBezTo>
                <a:cubicBezTo>
                  <a:pt x="9937370" y="1798482"/>
                  <a:pt x="9937370" y="1798482"/>
                  <a:pt x="9929458" y="1803278"/>
                </a:cubicBezTo>
                <a:cubicBezTo>
                  <a:pt x="9929458" y="1803278"/>
                  <a:pt x="9929458" y="1803278"/>
                  <a:pt x="9929458" y="1804477"/>
                </a:cubicBezTo>
                <a:cubicBezTo>
                  <a:pt x="9929458" y="1804477"/>
                  <a:pt x="9929458" y="1804477"/>
                  <a:pt x="9953194" y="1803278"/>
                </a:cubicBezTo>
                <a:cubicBezTo>
                  <a:pt x="9953194" y="1803278"/>
                  <a:pt x="9953194" y="1803278"/>
                  <a:pt x="9976930" y="1794885"/>
                </a:cubicBezTo>
                <a:cubicBezTo>
                  <a:pt x="9976930" y="1794885"/>
                  <a:pt x="9976930" y="1794885"/>
                  <a:pt x="9937370" y="1791288"/>
                </a:cubicBezTo>
                <a:lnTo>
                  <a:pt x="9937370" y="1785293"/>
                </a:lnTo>
                <a:cubicBezTo>
                  <a:pt x="9937370" y="1785293"/>
                  <a:pt x="9937370" y="1785293"/>
                  <a:pt x="9992754" y="1787691"/>
                </a:cubicBezTo>
                <a:cubicBezTo>
                  <a:pt x="10008578" y="1786492"/>
                  <a:pt x="10000666" y="1784094"/>
                  <a:pt x="10016490" y="1785293"/>
                </a:cubicBezTo>
                <a:cubicBezTo>
                  <a:pt x="10016490" y="1785293"/>
                  <a:pt x="10016490" y="1785293"/>
                  <a:pt x="10016490" y="1794885"/>
                </a:cubicBezTo>
                <a:cubicBezTo>
                  <a:pt x="10016490" y="1794885"/>
                  <a:pt x="10016490" y="1794885"/>
                  <a:pt x="10063961" y="1803278"/>
                </a:cubicBezTo>
                <a:cubicBezTo>
                  <a:pt x="10063961" y="1803278"/>
                  <a:pt x="10063961" y="1803278"/>
                  <a:pt x="10063961" y="1805676"/>
                </a:cubicBezTo>
                <a:cubicBezTo>
                  <a:pt x="10063961" y="1805676"/>
                  <a:pt x="10063961" y="1805676"/>
                  <a:pt x="10087697" y="1804477"/>
                </a:cubicBezTo>
                <a:cubicBezTo>
                  <a:pt x="10087697" y="1804477"/>
                  <a:pt x="10087697" y="1804477"/>
                  <a:pt x="10135168" y="1814069"/>
                </a:cubicBezTo>
                <a:cubicBezTo>
                  <a:pt x="10135168" y="1814069"/>
                  <a:pt x="10135168" y="1814069"/>
                  <a:pt x="10174728" y="1817666"/>
                </a:cubicBezTo>
                <a:cubicBezTo>
                  <a:pt x="10174728" y="1817666"/>
                  <a:pt x="10174728" y="1817666"/>
                  <a:pt x="10182640" y="1823661"/>
                </a:cubicBezTo>
                <a:cubicBezTo>
                  <a:pt x="10182640" y="1823661"/>
                  <a:pt x="10182640" y="1823661"/>
                  <a:pt x="10190552" y="1824860"/>
                </a:cubicBezTo>
                <a:cubicBezTo>
                  <a:pt x="10190552" y="1824860"/>
                  <a:pt x="10190552" y="1824860"/>
                  <a:pt x="10214288" y="1822462"/>
                </a:cubicBezTo>
                <a:cubicBezTo>
                  <a:pt x="10214288" y="1822462"/>
                  <a:pt x="10214288" y="1822462"/>
                  <a:pt x="10301319" y="1841646"/>
                </a:cubicBezTo>
                <a:cubicBezTo>
                  <a:pt x="10301319" y="1841646"/>
                  <a:pt x="10301319" y="1841646"/>
                  <a:pt x="10317142" y="1844044"/>
                </a:cubicBezTo>
                <a:cubicBezTo>
                  <a:pt x="10309230" y="1845243"/>
                  <a:pt x="10309230" y="1845243"/>
                  <a:pt x="10301319" y="1844044"/>
                </a:cubicBezTo>
                <a:cubicBezTo>
                  <a:pt x="10301319" y="1846442"/>
                  <a:pt x="10301319" y="1848840"/>
                  <a:pt x="10301319" y="1851238"/>
                </a:cubicBezTo>
                <a:cubicBezTo>
                  <a:pt x="10301319" y="1851238"/>
                  <a:pt x="10301319" y="1851238"/>
                  <a:pt x="10340878" y="1851238"/>
                </a:cubicBezTo>
                <a:cubicBezTo>
                  <a:pt x="10340878" y="1851238"/>
                  <a:pt x="10340878" y="1851238"/>
                  <a:pt x="10340878" y="1852437"/>
                </a:cubicBezTo>
                <a:cubicBezTo>
                  <a:pt x="10340878" y="1852437"/>
                  <a:pt x="10340878" y="1852437"/>
                  <a:pt x="10364614" y="1851238"/>
                </a:cubicBezTo>
                <a:cubicBezTo>
                  <a:pt x="10364614" y="1851238"/>
                  <a:pt x="10364614" y="1851238"/>
                  <a:pt x="10356702" y="1856034"/>
                </a:cubicBezTo>
                <a:cubicBezTo>
                  <a:pt x="10356702" y="1856034"/>
                  <a:pt x="10356702" y="1856034"/>
                  <a:pt x="10348790" y="1858432"/>
                </a:cubicBezTo>
                <a:cubicBezTo>
                  <a:pt x="10348790" y="1858432"/>
                  <a:pt x="10348790" y="1858432"/>
                  <a:pt x="10340878" y="1859630"/>
                </a:cubicBezTo>
                <a:cubicBezTo>
                  <a:pt x="10340878" y="1859630"/>
                  <a:pt x="10340878" y="1859630"/>
                  <a:pt x="10332966" y="1859630"/>
                </a:cubicBezTo>
                <a:cubicBezTo>
                  <a:pt x="10332966" y="1859630"/>
                  <a:pt x="10293407" y="1869222"/>
                  <a:pt x="10388350" y="1872819"/>
                </a:cubicBezTo>
                <a:cubicBezTo>
                  <a:pt x="10388350" y="1872819"/>
                  <a:pt x="10388350" y="1872819"/>
                  <a:pt x="10412086" y="1863227"/>
                </a:cubicBezTo>
                <a:cubicBezTo>
                  <a:pt x="10412086" y="1863227"/>
                  <a:pt x="10412086" y="1863227"/>
                  <a:pt x="10404174" y="1860829"/>
                </a:cubicBezTo>
                <a:cubicBezTo>
                  <a:pt x="10404174" y="1860829"/>
                  <a:pt x="10404174" y="1860829"/>
                  <a:pt x="10419997" y="1862028"/>
                </a:cubicBezTo>
                <a:cubicBezTo>
                  <a:pt x="10419997" y="1862028"/>
                  <a:pt x="10419997" y="1862028"/>
                  <a:pt x="10419997" y="1856034"/>
                </a:cubicBezTo>
                <a:cubicBezTo>
                  <a:pt x="10451645" y="1854835"/>
                  <a:pt x="10459557" y="1859630"/>
                  <a:pt x="10451645" y="1865625"/>
                </a:cubicBezTo>
                <a:cubicBezTo>
                  <a:pt x="10451645" y="1865625"/>
                  <a:pt x="10451645" y="1865625"/>
                  <a:pt x="10467469" y="1862028"/>
                </a:cubicBezTo>
                <a:cubicBezTo>
                  <a:pt x="10467469" y="1862028"/>
                  <a:pt x="10467469" y="1862028"/>
                  <a:pt x="10491205" y="1866824"/>
                </a:cubicBezTo>
                <a:cubicBezTo>
                  <a:pt x="10514940" y="1876416"/>
                  <a:pt x="10443733" y="1860829"/>
                  <a:pt x="10499116" y="1875217"/>
                </a:cubicBezTo>
                <a:cubicBezTo>
                  <a:pt x="10499116" y="1875217"/>
                  <a:pt x="10499116" y="1875217"/>
                  <a:pt x="10475381" y="1881212"/>
                </a:cubicBezTo>
                <a:cubicBezTo>
                  <a:pt x="10483293" y="1881212"/>
                  <a:pt x="10507028" y="1884809"/>
                  <a:pt x="10459557" y="1881212"/>
                </a:cubicBezTo>
                <a:cubicBezTo>
                  <a:pt x="10459557" y="1881212"/>
                  <a:pt x="10459557" y="1881212"/>
                  <a:pt x="10467469" y="1889605"/>
                </a:cubicBezTo>
                <a:cubicBezTo>
                  <a:pt x="10467469" y="1889605"/>
                  <a:pt x="10467469" y="1889605"/>
                  <a:pt x="10451645" y="1897998"/>
                </a:cubicBezTo>
                <a:cubicBezTo>
                  <a:pt x="10451645" y="1897998"/>
                  <a:pt x="10451645" y="1897998"/>
                  <a:pt x="10451645" y="1900396"/>
                </a:cubicBezTo>
                <a:cubicBezTo>
                  <a:pt x="10467469" y="1902794"/>
                  <a:pt x="10404174" y="1900396"/>
                  <a:pt x="10475381" y="1902794"/>
                </a:cubicBezTo>
                <a:cubicBezTo>
                  <a:pt x="10475381" y="1902794"/>
                  <a:pt x="10475381" y="1902794"/>
                  <a:pt x="10491205" y="1900396"/>
                </a:cubicBezTo>
                <a:cubicBezTo>
                  <a:pt x="10483293" y="1901595"/>
                  <a:pt x="10491205" y="1901595"/>
                  <a:pt x="10499116" y="1903993"/>
                </a:cubicBezTo>
                <a:cubicBezTo>
                  <a:pt x="10499116" y="1903993"/>
                  <a:pt x="10499116" y="1903993"/>
                  <a:pt x="10522852" y="1894401"/>
                </a:cubicBezTo>
                <a:cubicBezTo>
                  <a:pt x="10522852" y="1894401"/>
                  <a:pt x="10522852" y="1894401"/>
                  <a:pt x="10538676" y="1894401"/>
                </a:cubicBezTo>
                <a:cubicBezTo>
                  <a:pt x="10538676" y="1894401"/>
                  <a:pt x="10538676" y="1894401"/>
                  <a:pt x="10538676" y="1892003"/>
                </a:cubicBezTo>
                <a:cubicBezTo>
                  <a:pt x="10554500" y="1888406"/>
                  <a:pt x="10546588" y="1901595"/>
                  <a:pt x="10578236" y="1894401"/>
                </a:cubicBezTo>
                <a:cubicBezTo>
                  <a:pt x="10578236" y="1894401"/>
                  <a:pt x="10578236" y="1894401"/>
                  <a:pt x="10594060" y="1903993"/>
                </a:cubicBezTo>
                <a:cubicBezTo>
                  <a:pt x="10594060" y="1903993"/>
                  <a:pt x="10594060" y="1903993"/>
                  <a:pt x="10617795" y="1903993"/>
                </a:cubicBezTo>
                <a:cubicBezTo>
                  <a:pt x="10617795" y="1903993"/>
                  <a:pt x="10617795" y="1903993"/>
                  <a:pt x="10617795" y="1908789"/>
                </a:cubicBezTo>
                <a:cubicBezTo>
                  <a:pt x="10617795" y="1908789"/>
                  <a:pt x="10617795" y="1908789"/>
                  <a:pt x="10625707" y="1909988"/>
                </a:cubicBezTo>
                <a:cubicBezTo>
                  <a:pt x="10625707" y="1909988"/>
                  <a:pt x="10625707" y="1909988"/>
                  <a:pt x="10633619" y="1909988"/>
                </a:cubicBezTo>
                <a:cubicBezTo>
                  <a:pt x="10633619" y="1909988"/>
                  <a:pt x="10633619" y="1909988"/>
                  <a:pt x="10633619" y="1911187"/>
                </a:cubicBezTo>
                <a:cubicBezTo>
                  <a:pt x="10657355" y="1914784"/>
                  <a:pt x="10681091" y="1918381"/>
                  <a:pt x="10712738" y="1924376"/>
                </a:cubicBezTo>
                <a:cubicBezTo>
                  <a:pt x="10712738" y="1924376"/>
                  <a:pt x="10712738" y="1924376"/>
                  <a:pt x="10744386" y="1927973"/>
                </a:cubicBezTo>
                <a:cubicBezTo>
                  <a:pt x="10744386" y="1927973"/>
                  <a:pt x="10744386" y="1927973"/>
                  <a:pt x="10807681" y="1939963"/>
                </a:cubicBezTo>
                <a:cubicBezTo>
                  <a:pt x="10807681" y="1939963"/>
                  <a:pt x="10807681" y="1939963"/>
                  <a:pt x="10823505" y="1947157"/>
                </a:cubicBezTo>
                <a:cubicBezTo>
                  <a:pt x="10823505" y="1947157"/>
                  <a:pt x="10823505" y="1947157"/>
                  <a:pt x="10926360" y="1959147"/>
                </a:cubicBezTo>
                <a:cubicBezTo>
                  <a:pt x="10926360" y="1959147"/>
                  <a:pt x="10926360" y="1959147"/>
                  <a:pt x="10958008" y="1969937"/>
                </a:cubicBezTo>
                <a:cubicBezTo>
                  <a:pt x="10958008" y="1969937"/>
                  <a:pt x="10958008" y="1969937"/>
                  <a:pt x="10981744" y="1968738"/>
                </a:cubicBezTo>
                <a:cubicBezTo>
                  <a:pt x="10981744" y="1968738"/>
                  <a:pt x="10981744" y="1968738"/>
                  <a:pt x="11021303" y="1975932"/>
                </a:cubicBezTo>
                <a:cubicBezTo>
                  <a:pt x="11029215" y="1978330"/>
                  <a:pt x="11021303" y="1984325"/>
                  <a:pt x="11045039" y="1984325"/>
                </a:cubicBezTo>
                <a:cubicBezTo>
                  <a:pt x="11045039" y="1984325"/>
                  <a:pt x="11045039" y="1984325"/>
                  <a:pt x="11029215" y="1986723"/>
                </a:cubicBezTo>
                <a:cubicBezTo>
                  <a:pt x="11029215" y="1986723"/>
                  <a:pt x="11029215" y="1986723"/>
                  <a:pt x="10997568" y="1975932"/>
                </a:cubicBezTo>
                <a:cubicBezTo>
                  <a:pt x="10997568" y="1975932"/>
                  <a:pt x="10997568" y="1975932"/>
                  <a:pt x="10981744" y="1979529"/>
                </a:cubicBezTo>
                <a:cubicBezTo>
                  <a:pt x="10981744" y="1979529"/>
                  <a:pt x="10981744" y="1979529"/>
                  <a:pt x="10958008" y="1975932"/>
                </a:cubicBezTo>
                <a:cubicBezTo>
                  <a:pt x="10958008" y="1975932"/>
                  <a:pt x="10958008" y="1975932"/>
                  <a:pt x="10942184" y="1974733"/>
                </a:cubicBezTo>
                <a:cubicBezTo>
                  <a:pt x="10942184" y="1974733"/>
                  <a:pt x="10942184" y="1974733"/>
                  <a:pt x="10918448" y="1974733"/>
                </a:cubicBezTo>
                <a:cubicBezTo>
                  <a:pt x="10918448" y="1974733"/>
                  <a:pt x="10918448" y="1974733"/>
                  <a:pt x="10910536" y="1977131"/>
                </a:cubicBezTo>
                <a:cubicBezTo>
                  <a:pt x="10910536" y="1977131"/>
                  <a:pt x="10910536" y="1977131"/>
                  <a:pt x="10926360" y="1979529"/>
                </a:cubicBezTo>
                <a:cubicBezTo>
                  <a:pt x="10926360" y="1979529"/>
                  <a:pt x="10926360" y="1979529"/>
                  <a:pt x="10958008" y="1984325"/>
                </a:cubicBezTo>
                <a:cubicBezTo>
                  <a:pt x="10965920" y="1989121"/>
                  <a:pt x="10934272" y="1991519"/>
                  <a:pt x="10965920" y="1993917"/>
                </a:cubicBezTo>
                <a:cubicBezTo>
                  <a:pt x="10965920" y="1993917"/>
                  <a:pt x="10965920" y="1993917"/>
                  <a:pt x="11005479" y="1992718"/>
                </a:cubicBezTo>
                <a:cubicBezTo>
                  <a:pt x="11005479" y="1992718"/>
                  <a:pt x="11005479" y="1992718"/>
                  <a:pt x="11029215" y="1997514"/>
                </a:cubicBezTo>
                <a:cubicBezTo>
                  <a:pt x="11029215" y="1997514"/>
                  <a:pt x="11029215" y="1997514"/>
                  <a:pt x="11029215" y="2007106"/>
                </a:cubicBezTo>
                <a:cubicBezTo>
                  <a:pt x="11005479" y="1996315"/>
                  <a:pt x="11005479" y="2020295"/>
                  <a:pt x="10997568" y="1999912"/>
                </a:cubicBezTo>
                <a:cubicBezTo>
                  <a:pt x="10997568" y="1999912"/>
                  <a:pt x="10997568" y="1999912"/>
                  <a:pt x="10942184" y="1995116"/>
                </a:cubicBezTo>
                <a:cubicBezTo>
                  <a:pt x="10942184" y="1995116"/>
                  <a:pt x="10942184" y="1995116"/>
                  <a:pt x="10894712" y="1986723"/>
                </a:cubicBezTo>
                <a:cubicBezTo>
                  <a:pt x="10894712" y="1986723"/>
                  <a:pt x="10894712" y="1986723"/>
                  <a:pt x="10863065" y="1984325"/>
                </a:cubicBezTo>
                <a:cubicBezTo>
                  <a:pt x="10863065" y="1984325"/>
                  <a:pt x="10863065" y="1984325"/>
                  <a:pt x="10855153" y="1977131"/>
                </a:cubicBezTo>
                <a:cubicBezTo>
                  <a:pt x="10855153" y="1977131"/>
                  <a:pt x="10855153" y="1977131"/>
                  <a:pt x="10831417" y="1980728"/>
                </a:cubicBezTo>
                <a:cubicBezTo>
                  <a:pt x="10831417" y="1980728"/>
                  <a:pt x="10831417" y="1980728"/>
                  <a:pt x="10783946" y="1975932"/>
                </a:cubicBezTo>
                <a:cubicBezTo>
                  <a:pt x="10783946" y="1975932"/>
                  <a:pt x="10783946" y="1975932"/>
                  <a:pt x="10744386" y="1966340"/>
                </a:cubicBezTo>
                <a:cubicBezTo>
                  <a:pt x="10744386" y="1966340"/>
                  <a:pt x="10744386" y="1966340"/>
                  <a:pt x="10760210" y="1967539"/>
                </a:cubicBezTo>
                <a:cubicBezTo>
                  <a:pt x="10760210" y="1967539"/>
                  <a:pt x="10760210" y="1967539"/>
                  <a:pt x="10783946" y="1961545"/>
                </a:cubicBezTo>
                <a:cubicBezTo>
                  <a:pt x="10783946" y="1961545"/>
                  <a:pt x="10783946" y="1961545"/>
                  <a:pt x="10768122" y="1954351"/>
                </a:cubicBezTo>
                <a:cubicBezTo>
                  <a:pt x="10768122" y="1954351"/>
                  <a:pt x="10768122" y="1954351"/>
                  <a:pt x="10712738" y="1962743"/>
                </a:cubicBezTo>
                <a:cubicBezTo>
                  <a:pt x="10712738" y="1962743"/>
                  <a:pt x="10712738" y="1962743"/>
                  <a:pt x="10681091" y="1956749"/>
                </a:cubicBezTo>
                <a:cubicBezTo>
                  <a:pt x="10673179" y="1954351"/>
                  <a:pt x="10665267" y="1951953"/>
                  <a:pt x="10649443" y="1949555"/>
                </a:cubicBezTo>
                <a:cubicBezTo>
                  <a:pt x="10649443" y="1949555"/>
                  <a:pt x="10649443" y="1949555"/>
                  <a:pt x="10633619" y="1949555"/>
                </a:cubicBezTo>
                <a:cubicBezTo>
                  <a:pt x="10633619" y="1949555"/>
                  <a:pt x="10633619" y="1949555"/>
                  <a:pt x="10657355" y="1943560"/>
                </a:cubicBezTo>
                <a:cubicBezTo>
                  <a:pt x="10657355" y="1943560"/>
                  <a:pt x="10657355" y="1943560"/>
                  <a:pt x="10617795" y="1936366"/>
                </a:cubicBezTo>
                <a:cubicBezTo>
                  <a:pt x="10617795" y="1936366"/>
                  <a:pt x="10617795" y="1936366"/>
                  <a:pt x="10594060" y="1938764"/>
                </a:cubicBezTo>
                <a:cubicBezTo>
                  <a:pt x="10594060" y="1938764"/>
                  <a:pt x="10594060" y="1938764"/>
                  <a:pt x="10586148" y="1942361"/>
                </a:cubicBezTo>
                <a:cubicBezTo>
                  <a:pt x="10586148" y="1942361"/>
                  <a:pt x="10586148" y="1942361"/>
                  <a:pt x="10570324" y="1938764"/>
                </a:cubicBezTo>
                <a:cubicBezTo>
                  <a:pt x="10570324" y="1938764"/>
                  <a:pt x="10570324" y="1938764"/>
                  <a:pt x="10578236" y="1931570"/>
                </a:cubicBezTo>
                <a:cubicBezTo>
                  <a:pt x="10578236" y="1931570"/>
                  <a:pt x="10578236" y="1931570"/>
                  <a:pt x="10554500" y="1925575"/>
                </a:cubicBezTo>
                <a:cubicBezTo>
                  <a:pt x="10546588" y="1926774"/>
                  <a:pt x="10538676" y="1927973"/>
                  <a:pt x="10514940" y="1930371"/>
                </a:cubicBezTo>
                <a:cubicBezTo>
                  <a:pt x="10514940" y="1930371"/>
                  <a:pt x="10514940" y="1930371"/>
                  <a:pt x="10491205" y="1926774"/>
                </a:cubicBezTo>
                <a:cubicBezTo>
                  <a:pt x="10491205" y="1926774"/>
                  <a:pt x="10491205" y="1926774"/>
                  <a:pt x="10491205" y="1917182"/>
                </a:cubicBezTo>
                <a:cubicBezTo>
                  <a:pt x="10491205" y="1917182"/>
                  <a:pt x="10491205" y="1917182"/>
                  <a:pt x="10475381" y="1913585"/>
                </a:cubicBezTo>
                <a:cubicBezTo>
                  <a:pt x="10475381" y="1913585"/>
                  <a:pt x="10475381" y="1913585"/>
                  <a:pt x="10459557" y="1914784"/>
                </a:cubicBezTo>
                <a:cubicBezTo>
                  <a:pt x="10427909" y="1914784"/>
                  <a:pt x="10475381" y="1907590"/>
                  <a:pt x="10427909" y="1908789"/>
                </a:cubicBezTo>
                <a:cubicBezTo>
                  <a:pt x="10412086" y="1906391"/>
                  <a:pt x="10443733" y="1903993"/>
                  <a:pt x="10388350" y="1903993"/>
                </a:cubicBezTo>
                <a:cubicBezTo>
                  <a:pt x="10388350" y="1903993"/>
                  <a:pt x="10388350" y="1903993"/>
                  <a:pt x="10380438" y="1897998"/>
                </a:cubicBezTo>
                <a:cubicBezTo>
                  <a:pt x="10364614" y="1895600"/>
                  <a:pt x="10396262" y="1913585"/>
                  <a:pt x="10348790" y="1893202"/>
                </a:cubicBezTo>
                <a:cubicBezTo>
                  <a:pt x="10348790" y="1893202"/>
                  <a:pt x="10348790" y="1893202"/>
                  <a:pt x="10293407" y="1889605"/>
                </a:cubicBezTo>
                <a:cubicBezTo>
                  <a:pt x="10293407" y="1889605"/>
                  <a:pt x="10293407" y="1889605"/>
                  <a:pt x="10269671" y="1881212"/>
                </a:cubicBezTo>
                <a:cubicBezTo>
                  <a:pt x="10269671" y="1881212"/>
                  <a:pt x="10269671" y="1881212"/>
                  <a:pt x="10214288" y="1877615"/>
                </a:cubicBezTo>
                <a:cubicBezTo>
                  <a:pt x="10214288" y="1877615"/>
                  <a:pt x="10214288" y="1877615"/>
                  <a:pt x="10190552" y="1865625"/>
                </a:cubicBezTo>
                <a:cubicBezTo>
                  <a:pt x="10190552" y="1865625"/>
                  <a:pt x="10190552" y="1865625"/>
                  <a:pt x="10174728" y="1870421"/>
                </a:cubicBezTo>
                <a:cubicBezTo>
                  <a:pt x="10174728" y="1870421"/>
                  <a:pt x="10174728" y="1870421"/>
                  <a:pt x="10143080" y="1862028"/>
                </a:cubicBezTo>
                <a:cubicBezTo>
                  <a:pt x="10143080" y="1862028"/>
                  <a:pt x="10143080" y="1862028"/>
                  <a:pt x="10063961" y="1851238"/>
                </a:cubicBezTo>
                <a:cubicBezTo>
                  <a:pt x="10063961" y="1851238"/>
                  <a:pt x="10063961" y="1851238"/>
                  <a:pt x="9992754" y="1838049"/>
                </a:cubicBezTo>
                <a:cubicBezTo>
                  <a:pt x="9992754" y="1838049"/>
                  <a:pt x="9992754" y="1838049"/>
                  <a:pt x="9929458" y="1830855"/>
                </a:cubicBezTo>
                <a:cubicBezTo>
                  <a:pt x="9929458" y="1830855"/>
                  <a:pt x="9929458" y="1830855"/>
                  <a:pt x="9612982" y="1778099"/>
                </a:cubicBezTo>
                <a:cubicBezTo>
                  <a:pt x="9612982" y="1778099"/>
                  <a:pt x="9612982" y="1778099"/>
                  <a:pt x="9541774" y="1767309"/>
                </a:cubicBezTo>
                <a:cubicBezTo>
                  <a:pt x="9541774" y="1767309"/>
                  <a:pt x="9541774" y="1767309"/>
                  <a:pt x="9525950" y="1757717"/>
                </a:cubicBezTo>
                <a:cubicBezTo>
                  <a:pt x="9525950" y="1757717"/>
                  <a:pt x="9525950" y="1757717"/>
                  <a:pt x="9502215" y="1760115"/>
                </a:cubicBezTo>
                <a:cubicBezTo>
                  <a:pt x="9502215" y="1760115"/>
                  <a:pt x="9502215" y="1760115"/>
                  <a:pt x="9328152" y="1731339"/>
                </a:cubicBezTo>
                <a:cubicBezTo>
                  <a:pt x="9328152" y="1731339"/>
                  <a:pt x="9328152" y="1731339"/>
                  <a:pt x="9272769" y="1716951"/>
                </a:cubicBezTo>
                <a:cubicBezTo>
                  <a:pt x="9272769" y="1716951"/>
                  <a:pt x="9272769" y="1716951"/>
                  <a:pt x="9209474" y="1713354"/>
                </a:cubicBezTo>
                <a:cubicBezTo>
                  <a:pt x="9209474" y="1713354"/>
                  <a:pt x="9209474" y="1713354"/>
                  <a:pt x="9217386" y="1712155"/>
                </a:cubicBezTo>
                <a:cubicBezTo>
                  <a:pt x="9217386" y="1712155"/>
                  <a:pt x="9217386" y="1712155"/>
                  <a:pt x="9177826" y="1709757"/>
                </a:cubicBezTo>
                <a:cubicBezTo>
                  <a:pt x="9177826" y="1709757"/>
                  <a:pt x="9177826" y="1709757"/>
                  <a:pt x="9146178" y="1701364"/>
                </a:cubicBezTo>
                <a:cubicBezTo>
                  <a:pt x="9146178" y="1701364"/>
                  <a:pt x="9146178" y="1701364"/>
                  <a:pt x="9130354" y="1698966"/>
                </a:cubicBezTo>
                <a:cubicBezTo>
                  <a:pt x="9130354" y="1698966"/>
                  <a:pt x="9130354" y="1698966"/>
                  <a:pt x="9122442" y="1707359"/>
                </a:cubicBezTo>
                <a:cubicBezTo>
                  <a:pt x="9122442" y="1707359"/>
                  <a:pt x="9122442" y="1707359"/>
                  <a:pt x="9138266" y="1712155"/>
                </a:cubicBezTo>
                <a:cubicBezTo>
                  <a:pt x="9130354" y="1712155"/>
                  <a:pt x="9154090" y="1714553"/>
                  <a:pt x="9122442" y="1714553"/>
                </a:cubicBezTo>
                <a:cubicBezTo>
                  <a:pt x="9122442" y="1714553"/>
                  <a:pt x="9122442" y="1714553"/>
                  <a:pt x="9146178" y="1719349"/>
                </a:cubicBezTo>
                <a:cubicBezTo>
                  <a:pt x="9138266" y="1719349"/>
                  <a:pt x="9154090" y="1722946"/>
                  <a:pt x="9130354" y="1718150"/>
                </a:cubicBezTo>
                <a:cubicBezTo>
                  <a:pt x="9146178" y="1721747"/>
                  <a:pt x="9114531" y="1727742"/>
                  <a:pt x="9162002" y="1726543"/>
                </a:cubicBezTo>
                <a:cubicBezTo>
                  <a:pt x="9162002" y="1726543"/>
                  <a:pt x="9162002" y="1726543"/>
                  <a:pt x="9177826" y="1737334"/>
                </a:cubicBezTo>
                <a:cubicBezTo>
                  <a:pt x="9177826" y="1737334"/>
                  <a:pt x="9177826" y="1737334"/>
                  <a:pt x="9233210" y="1751722"/>
                </a:cubicBezTo>
                <a:cubicBezTo>
                  <a:pt x="9233210" y="1751722"/>
                  <a:pt x="9233210" y="1751722"/>
                  <a:pt x="9272769" y="1756518"/>
                </a:cubicBezTo>
                <a:cubicBezTo>
                  <a:pt x="9288593" y="1760115"/>
                  <a:pt x="9272769" y="1766110"/>
                  <a:pt x="9304417" y="1767309"/>
                </a:cubicBezTo>
                <a:cubicBezTo>
                  <a:pt x="9304417" y="1767309"/>
                  <a:pt x="9304417" y="1767309"/>
                  <a:pt x="9296505" y="1770905"/>
                </a:cubicBezTo>
                <a:cubicBezTo>
                  <a:pt x="9296505" y="1770905"/>
                  <a:pt x="9296505" y="1770905"/>
                  <a:pt x="9312329" y="1775701"/>
                </a:cubicBezTo>
                <a:cubicBezTo>
                  <a:pt x="9312329" y="1775701"/>
                  <a:pt x="9312329" y="1775701"/>
                  <a:pt x="9351888" y="1778099"/>
                </a:cubicBezTo>
                <a:cubicBezTo>
                  <a:pt x="9407272" y="1782895"/>
                  <a:pt x="9272769" y="1781696"/>
                  <a:pt x="9399360" y="1785293"/>
                </a:cubicBezTo>
                <a:cubicBezTo>
                  <a:pt x="9399360" y="1785293"/>
                  <a:pt x="9399360" y="1785293"/>
                  <a:pt x="9383536" y="1790089"/>
                </a:cubicBezTo>
                <a:cubicBezTo>
                  <a:pt x="9383536" y="1790089"/>
                  <a:pt x="9383536" y="1790089"/>
                  <a:pt x="9446831" y="1796084"/>
                </a:cubicBezTo>
                <a:cubicBezTo>
                  <a:pt x="9446831" y="1796084"/>
                  <a:pt x="9446831" y="1796084"/>
                  <a:pt x="9438919" y="1802079"/>
                </a:cubicBezTo>
                <a:cubicBezTo>
                  <a:pt x="9438919" y="1802079"/>
                  <a:pt x="9438919" y="1802079"/>
                  <a:pt x="9470567" y="1802079"/>
                </a:cubicBezTo>
                <a:cubicBezTo>
                  <a:pt x="9470567" y="1802079"/>
                  <a:pt x="9470567" y="1802079"/>
                  <a:pt x="9510126" y="1806875"/>
                </a:cubicBezTo>
                <a:cubicBezTo>
                  <a:pt x="9510126" y="1806875"/>
                  <a:pt x="9510126" y="1806875"/>
                  <a:pt x="9525950" y="1806875"/>
                </a:cubicBezTo>
                <a:cubicBezTo>
                  <a:pt x="9525950" y="1806875"/>
                  <a:pt x="9525950" y="1806875"/>
                  <a:pt x="9541774" y="1806875"/>
                </a:cubicBezTo>
                <a:cubicBezTo>
                  <a:pt x="9541774" y="1806875"/>
                  <a:pt x="9541774" y="1806875"/>
                  <a:pt x="9533862" y="1816467"/>
                </a:cubicBezTo>
                <a:cubicBezTo>
                  <a:pt x="9533862" y="1816467"/>
                  <a:pt x="9533862" y="1816467"/>
                  <a:pt x="9565510" y="1816467"/>
                </a:cubicBezTo>
                <a:cubicBezTo>
                  <a:pt x="9565510" y="1816467"/>
                  <a:pt x="9565510" y="1816467"/>
                  <a:pt x="9589246" y="1822462"/>
                </a:cubicBezTo>
                <a:cubicBezTo>
                  <a:pt x="9589246" y="1822462"/>
                  <a:pt x="9589246" y="1822462"/>
                  <a:pt x="9589246" y="1827258"/>
                </a:cubicBezTo>
                <a:cubicBezTo>
                  <a:pt x="9589246" y="1827258"/>
                  <a:pt x="9589246" y="1827258"/>
                  <a:pt x="9644629" y="1833253"/>
                </a:cubicBezTo>
                <a:cubicBezTo>
                  <a:pt x="9644629" y="1833253"/>
                  <a:pt x="9644629" y="1833253"/>
                  <a:pt x="9660453" y="1833253"/>
                </a:cubicBezTo>
                <a:cubicBezTo>
                  <a:pt x="9660453" y="1833253"/>
                  <a:pt x="9660453" y="1833253"/>
                  <a:pt x="9668365" y="1828457"/>
                </a:cubicBezTo>
                <a:cubicBezTo>
                  <a:pt x="9668365" y="1828457"/>
                  <a:pt x="9668365" y="1828457"/>
                  <a:pt x="9684189" y="1826059"/>
                </a:cubicBezTo>
                <a:cubicBezTo>
                  <a:pt x="9684189" y="1826059"/>
                  <a:pt x="9684189" y="1826059"/>
                  <a:pt x="9707924" y="1830855"/>
                </a:cubicBezTo>
                <a:cubicBezTo>
                  <a:pt x="9707924" y="1830855"/>
                  <a:pt x="9707924" y="1830855"/>
                  <a:pt x="9684189" y="1833253"/>
                </a:cubicBezTo>
                <a:cubicBezTo>
                  <a:pt x="9684189" y="1833253"/>
                  <a:pt x="9684189" y="1833253"/>
                  <a:pt x="9700013" y="1846442"/>
                </a:cubicBezTo>
                <a:cubicBezTo>
                  <a:pt x="9700013" y="1846442"/>
                  <a:pt x="9700013" y="1846442"/>
                  <a:pt x="9771220" y="1853636"/>
                </a:cubicBezTo>
                <a:cubicBezTo>
                  <a:pt x="9771220" y="1853636"/>
                  <a:pt x="9771220" y="1853636"/>
                  <a:pt x="9787044" y="1860830"/>
                </a:cubicBezTo>
                <a:cubicBezTo>
                  <a:pt x="9802868" y="1862029"/>
                  <a:pt x="9755396" y="1846442"/>
                  <a:pt x="9818692" y="1865626"/>
                </a:cubicBezTo>
                <a:cubicBezTo>
                  <a:pt x="9818692" y="1865626"/>
                  <a:pt x="9818692" y="1865626"/>
                  <a:pt x="9810780" y="1866825"/>
                </a:cubicBezTo>
                <a:cubicBezTo>
                  <a:pt x="9810780" y="1866825"/>
                  <a:pt x="9810780" y="1866825"/>
                  <a:pt x="9842427" y="1871621"/>
                </a:cubicBezTo>
                <a:cubicBezTo>
                  <a:pt x="9842427" y="1871621"/>
                  <a:pt x="9842427" y="1871621"/>
                  <a:pt x="9850339" y="1870422"/>
                </a:cubicBezTo>
                <a:cubicBezTo>
                  <a:pt x="9850339" y="1870422"/>
                  <a:pt x="9850339" y="1870422"/>
                  <a:pt x="9905723" y="1877615"/>
                </a:cubicBezTo>
                <a:cubicBezTo>
                  <a:pt x="9905723" y="1877615"/>
                  <a:pt x="9905723" y="1877615"/>
                  <a:pt x="9905723" y="1880013"/>
                </a:cubicBezTo>
                <a:cubicBezTo>
                  <a:pt x="9905723" y="1880013"/>
                  <a:pt x="9905723" y="1880013"/>
                  <a:pt x="9945282" y="1881212"/>
                </a:cubicBezTo>
                <a:cubicBezTo>
                  <a:pt x="9945282" y="1880013"/>
                  <a:pt x="9961106" y="1880013"/>
                  <a:pt x="9961106" y="1878814"/>
                </a:cubicBezTo>
                <a:cubicBezTo>
                  <a:pt x="9961106" y="1878814"/>
                  <a:pt x="9961106" y="1878814"/>
                  <a:pt x="9976930" y="1883610"/>
                </a:cubicBezTo>
                <a:cubicBezTo>
                  <a:pt x="9976930" y="1883610"/>
                  <a:pt x="9976930" y="1883610"/>
                  <a:pt x="9976930" y="1889605"/>
                </a:cubicBezTo>
                <a:cubicBezTo>
                  <a:pt x="9976930" y="1889605"/>
                  <a:pt x="9976930" y="1889605"/>
                  <a:pt x="10008578" y="1889605"/>
                </a:cubicBezTo>
                <a:cubicBezTo>
                  <a:pt x="10008578" y="1889605"/>
                  <a:pt x="10008578" y="1889605"/>
                  <a:pt x="10024401" y="1896799"/>
                </a:cubicBezTo>
                <a:cubicBezTo>
                  <a:pt x="10024401" y="1896799"/>
                  <a:pt x="10024401" y="1896799"/>
                  <a:pt x="10111432" y="1911187"/>
                </a:cubicBezTo>
                <a:cubicBezTo>
                  <a:pt x="10111432" y="1911187"/>
                  <a:pt x="10111432" y="1911187"/>
                  <a:pt x="10135168" y="1912386"/>
                </a:cubicBezTo>
                <a:cubicBezTo>
                  <a:pt x="10135168" y="1909988"/>
                  <a:pt x="10150992" y="1911187"/>
                  <a:pt x="10222199" y="1926774"/>
                </a:cubicBezTo>
                <a:cubicBezTo>
                  <a:pt x="10222199" y="1926774"/>
                  <a:pt x="10222199" y="1926774"/>
                  <a:pt x="10238023" y="1927973"/>
                </a:cubicBezTo>
                <a:cubicBezTo>
                  <a:pt x="10245935" y="1926774"/>
                  <a:pt x="10206376" y="1926774"/>
                  <a:pt x="10253847" y="1924376"/>
                </a:cubicBezTo>
                <a:cubicBezTo>
                  <a:pt x="10253847" y="1924376"/>
                  <a:pt x="10253847" y="1924376"/>
                  <a:pt x="10245935" y="1931570"/>
                </a:cubicBezTo>
                <a:cubicBezTo>
                  <a:pt x="10253847" y="1932769"/>
                  <a:pt x="10261759" y="1932769"/>
                  <a:pt x="10277583" y="1933968"/>
                </a:cubicBezTo>
                <a:cubicBezTo>
                  <a:pt x="10277583" y="1933968"/>
                  <a:pt x="10277583" y="1933968"/>
                  <a:pt x="10285495" y="1941162"/>
                </a:cubicBezTo>
                <a:cubicBezTo>
                  <a:pt x="10285495" y="1941162"/>
                  <a:pt x="10285495" y="1941162"/>
                  <a:pt x="10301319" y="1941162"/>
                </a:cubicBezTo>
                <a:cubicBezTo>
                  <a:pt x="10301319" y="1941162"/>
                  <a:pt x="10301319" y="1941162"/>
                  <a:pt x="10332966" y="1942361"/>
                </a:cubicBezTo>
                <a:cubicBezTo>
                  <a:pt x="10332966" y="1942361"/>
                  <a:pt x="10332966" y="1942361"/>
                  <a:pt x="10332966" y="1945958"/>
                </a:cubicBezTo>
                <a:cubicBezTo>
                  <a:pt x="10332966" y="1945958"/>
                  <a:pt x="10332966" y="1945958"/>
                  <a:pt x="10404174" y="1955550"/>
                </a:cubicBezTo>
                <a:cubicBezTo>
                  <a:pt x="10404174" y="1955550"/>
                  <a:pt x="10404174" y="1955550"/>
                  <a:pt x="10419997" y="1961545"/>
                </a:cubicBezTo>
                <a:cubicBezTo>
                  <a:pt x="10419997" y="1961545"/>
                  <a:pt x="10419997" y="1961545"/>
                  <a:pt x="10483293" y="1963942"/>
                </a:cubicBezTo>
                <a:cubicBezTo>
                  <a:pt x="10483293" y="1963942"/>
                  <a:pt x="10483293" y="1963942"/>
                  <a:pt x="10467469" y="1974733"/>
                </a:cubicBezTo>
                <a:cubicBezTo>
                  <a:pt x="10467469" y="1974733"/>
                  <a:pt x="10467469" y="1974733"/>
                  <a:pt x="10491205" y="1980728"/>
                </a:cubicBezTo>
                <a:cubicBezTo>
                  <a:pt x="10491205" y="1980728"/>
                  <a:pt x="10491205" y="1980728"/>
                  <a:pt x="10530764" y="1979529"/>
                </a:cubicBezTo>
                <a:cubicBezTo>
                  <a:pt x="10530764" y="1979529"/>
                  <a:pt x="10530764" y="1979529"/>
                  <a:pt x="10546588" y="1979529"/>
                </a:cubicBezTo>
                <a:cubicBezTo>
                  <a:pt x="10546588" y="1979529"/>
                  <a:pt x="10546588" y="1979529"/>
                  <a:pt x="10578236" y="1975932"/>
                </a:cubicBezTo>
                <a:cubicBezTo>
                  <a:pt x="10570324" y="1975932"/>
                  <a:pt x="10570324" y="1977131"/>
                  <a:pt x="10586148" y="1977131"/>
                </a:cubicBezTo>
                <a:cubicBezTo>
                  <a:pt x="10586148" y="1977131"/>
                  <a:pt x="10586148" y="1977131"/>
                  <a:pt x="10578236" y="1977131"/>
                </a:cubicBezTo>
                <a:cubicBezTo>
                  <a:pt x="10578236" y="1977131"/>
                  <a:pt x="10578236" y="1977131"/>
                  <a:pt x="10570324" y="1980728"/>
                </a:cubicBezTo>
                <a:cubicBezTo>
                  <a:pt x="10570324" y="1983126"/>
                  <a:pt x="10562412" y="1984325"/>
                  <a:pt x="10578236" y="1985524"/>
                </a:cubicBezTo>
                <a:cubicBezTo>
                  <a:pt x="10578236" y="1985524"/>
                  <a:pt x="10578236" y="1985524"/>
                  <a:pt x="10617795" y="1977131"/>
                </a:cubicBezTo>
                <a:cubicBezTo>
                  <a:pt x="10617795" y="1977131"/>
                  <a:pt x="10617795" y="1977131"/>
                  <a:pt x="10649443" y="1979529"/>
                </a:cubicBezTo>
                <a:cubicBezTo>
                  <a:pt x="10649443" y="1979529"/>
                  <a:pt x="10649443" y="1979529"/>
                  <a:pt x="10586148" y="1985524"/>
                </a:cubicBezTo>
                <a:cubicBezTo>
                  <a:pt x="10586148" y="1985524"/>
                  <a:pt x="10586148" y="1985524"/>
                  <a:pt x="10665267" y="2004708"/>
                </a:cubicBezTo>
                <a:cubicBezTo>
                  <a:pt x="10665267" y="2004708"/>
                  <a:pt x="10665267" y="2004708"/>
                  <a:pt x="10681091" y="2002310"/>
                </a:cubicBezTo>
                <a:cubicBezTo>
                  <a:pt x="10681091" y="2002310"/>
                  <a:pt x="10681091" y="2002310"/>
                  <a:pt x="10839329" y="2028688"/>
                </a:cubicBezTo>
                <a:cubicBezTo>
                  <a:pt x="10839329" y="2028688"/>
                  <a:pt x="10839329" y="2028688"/>
                  <a:pt x="10839329" y="2033484"/>
                </a:cubicBezTo>
                <a:cubicBezTo>
                  <a:pt x="10839329" y="2033484"/>
                  <a:pt x="10839329" y="2033484"/>
                  <a:pt x="10847241" y="2034683"/>
                </a:cubicBezTo>
                <a:cubicBezTo>
                  <a:pt x="10847241" y="2034683"/>
                  <a:pt x="10847241" y="2034683"/>
                  <a:pt x="10870977" y="2028688"/>
                </a:cubicBezTo>
                <a:cubicBezTo>
                  <a:pt x="10870977" y="2026290"/>
                  <a:pt x="10807681" y="2023892"/>
                  <a:pt x="10855153" y="2019096"/>
                </a:cubicBezTo>
                <a:cubicBezTo>
                  <a:pt x="10855153" y="2019096"/>
                  <a:pt x="10855153" y="2019096"/>
                  <a:pt x="10863065" y="2022693"/>
                </a:cubicBezTo>
                <a:cubicBezTo>
                  <a:pt x="10863065" y="2022693"/>
                  <a:pt x="10863065" y="2022693"/>
                  <a:pt x="10910536" y="2026290"/>
                </a:cubicBezTo>
                <a:cubicBezTo>
                  <a:pt x="10910536" y="2026290"/>
                  <a:pt x="10910536" y="2026290"/>
                  <a:pt x="10926360" y="2033484"/>
                </a:cubicBezTo>
                <a:cubicBezTo>
                  <a:pt x="10926360" y="2033484"/>
                  <a:pt x="10926360" y="2033484"/>
                  <a:pt x="10973832" y="2034683"/>
                </a:cubicBezTo>
                <a:cubicBezTo>
                  <a:pt x="10973832" y="2034683"/>
                  <a:pt x="10973832" y="2034683"/>
                  <a:pt x="10965920" y="2038280"/>
                </a:cubicBezTo>
                <a:cubicBezTo>
                  <a:pt x="10965920" y="2038280"/>
                  <a:pt x="10965920" y="2038280"/>
                  <a:pt x="11005479" y="2040678"/>
                </a:cubicBezTo>
                <a:cubicBezTo>
                  <a:pt x="11005479" y="2040678"/>
                  <a:pt x="11005479" y="2040678"/>
                  <a:pt x="11005479" y="2044275"/>
                </a:cubicBezTo>
                <a:cubicBezTo>
                  <a:pt x="11005479" y="2044275"/>
                  <a:pt x="11005479" y="2044275"/>
                  <a:pt x="11052951" y="2049071"/>
                </a:cubicBezTo>
                <a:cubicBezTo>
                  <a:pt x="11052951" y="2049071"/>
                  <a:pt x="11052951" y="2049071"/>
                  <a:pt x="11068775" y="2046673"/>
                </a:cubicBezTo>
                <a:cubicBezTo>
                  <a:pt x="11068775" y="2046673"/>
                  <a:pt x="11068775" y="2046673"/>
                  <a:pt x="11052951" y="2050270"/>
                </a:cubicBezTo>
                <a:cubicBezTo>
                  <a:pt x="11052951" y="2050270"/>
                  <a:pt x="11052951" y="2050270"/>
                  <a:pt x="11068775" y="2053867"/>
                </a:cubicBezTo>
                <a:cubicBezTo>
                  <a:pt x="11068775" y="2053867"/>
                  <a:pt x="11068775" y="2053867"/>
                  <a:pt x="11100422" y="2056265"/>
                </a:cubicBezTo>
                <a:cubicBezTo>
                  <a:pt x="11100422" y="2056265"/>
                  <a:pt x="11100422" y="2056265"/>
                  <a:pt x="11187454" y="2073050"/>
                </a:cubicBezTo>
                <a:cubicBezTo>
                  <a:pt x="11187454" y="2073050"/>
                  <a:pt x="11187454" y="2073050"/>
                  <a:pt x="11179542" y="2074249"/>
                </a:cubicBezTo>
                <a:cubicBezTo>
                  <a:pt x="11187454" y="2075448"/>
                  <a:pt x="11171630" y="2076647"/>
                  <a:pt x="11195366" y="2077846"/>
                </a:cubicBezTo>
                <a:cubicBezTo>
                  <a:pt x="11195366" y="2077846"/>
                  <a:pt x="11195366" y="2077846"/>
                  <a:pt x="11219101" y="2074249"/>
                </a:cubicBezTo>
                <a:cubicBezTo>
                  <a:pt x="11219101" y="2074249"/>
                  <a:pt x="11219101" y="2074249"/>
                  <a:pt x="11242837" y="2075448"/>
                </a:cubicBezTo>
                <a:cubicBezTo>
                  <a:pt x="11242837" y="2075448"/>
                  <a:pt x="11242837" y="2075448"/>
                  <a:pt x="11250749" y="2082642"/>
                </a:cubicBezTo>
                <a:cubicBezTo>
                  <a:pt x="11250749" y="2082642"/>
                  <a:pt x="11250749" y="2082642"/>
                  <a:pt x="11393163" y="2103025"/>
                </a:cubicBezTo>
                <a:cubicBezTo>
                  <a:pt x="11393163" y="2103025"/>
                  <a:pt x="11393163" y="2103025"/>
                  <a:pt x="11424811" y="2110219"/>
                </a:cubicBezTo>
                <a:cubicBezTo>
                  <a:pt x="11440635" y="2112617"/>
                  <a:pt x="11440635" y="2110219"/>
                  <a:pt x="11432723" y="2109020"/>
                </a:cubicBezTo>
                <a:cubicBezTo>
                  <a:pt x="11440635" y="2110219"/>
                  <a:pt x="11448547" y="2111418"/>
                  <a:pt x="11464371" y="2113816"/>
                </a:cubicBezTo>
                <a:cubicBezTo>
                  <a:pt x="11464371" y="2113816"/>
                  <a:pt x="11464371" y="2113816"/>
                  <a:pt x="11440635" y="2117413"/>
                </a:cubicBezTo>
                <a:cubicBezTo>
                  <a:pt x="11440635" y="2117413"/>
                  <a:pt x="11440635" y="2117413"/>
                  <a:pt x="11385252" y="2106622"/>
                </a:cubicBezTo>
                <a:cubicBezTo>
                  <a:pt x="11385252" y="2106622"/>
                  <a:pt x="11385252" y="2106622"/>
                  <a:pt x="11377340" y="2113816"/>
                </a:cubicBezTo>
                <a:cubicBezTo>
                  <a:pt x="11377340" y="2113816"/>
                  <a:pt x="11377340" y="2113816"/>
                  <a:pt x="11361516" y="2113816"/>
                </a:cubicBezTo>
                <a:cubicBezTo>
                  <a:pt x="11361516" y="2110219"/>
                  <a:pt x="11314044" y="2103025"/>
                  <a:pt x="11329868" y="2101826"/>
                </a:cubicBezTo>
                <a:cubicBezTo>
                  <a:pt x="11329868" y="2101826"/>
                  <a:pt x="11329868" y="2101826"/>
                  <a:pt x="11219101" y="2083841"/>
                </a:cubicBezTo>
                <a:cubicBezTo>
                  <a:pt x="11219101" y="2083841"/>
                  <a:pt x="11219101" y="2083841"/>
                  <a:pt x="11179542" y="2082642"/>
                </a:cubicBezTo>
                <a:cubicBezTo>
                  <a:pt x="11179542" y="2082642"/>
                  <a:pt x="11179542" y="2082642"/>
                  <a:pt x="11187454" y="2093433"/>
                </a:cubicBezTo>
                <a:cubicBezTo>
                  <a:pt x="11187454" y="2093433"/>
                  <a:pt x="11187454" y="2093433"/>
                  <a:pt x="11250749" y="2097030"/>
                </a:cubicBezTo>
                <a:cubicBezTo>
                  <a:pt x="11250749" y="2097030"/>
                  <a:pt x="11250749" y="2097030"/>
                  <a:pt x="11274485" y="2109020"/>
                </a:cubicBezTo>
                <a:cubicBezTo>
                  <a:pt x="11274485" y="2109020"/>
                  <a:pt x="11274485" y="2109020"/>
                  <a:pt x="11408987" y="2125806"/>
                </a:cubicBezTo>
                <a:cubicBezTo>
                  <a:pt x="11401075" y="2124607"/>
                  <a:pt x="11385252" y="2124607"/>
                  <a:pt x="11377340" y="2123408"/>
                </a:cubicBezTo>
                <a:cubicBezTo>
                  <a:pt x="11377340" y="2123408"/>
                  <a:pt x="11377340" y="2123408"/>
                  <a:pt x="11361516" y="2128204"/>
                </a:cubicBezTo>
                <a:cubicBezTo>
                  <a:pt x="11361516" y="2128204"/>
                  <a:pt x="11361516" y="2128204"/>
                  <a:pt x="11337780" y="2128204"/>
                </a:cubicBezTo>
                <a:cubicBezTo>
                  <a:pt x="11314044" y="2129403"/>
                  <a:pt x="11353604" y="2130602"/>
                  <a:pt x="11321956" y="2135398"/>
                </a:cubicBezTo>
                <a:cubicBezTo>
                  <a:pt x="11321956" y="2135398"/>
                  <a:pt x="11321956" y="2135398"/>
                  <a:pt x="11282397" y="2129403"/>
                </a:cubicBezTo>
                <a:cubicBezTo>
                  <a:pt x="11282397" y="2129403"/>
                  <a:pt x="11282397" y="2129403"/>
                  <a:pt x="11234925" y="2121010"/>
                </a:cubicBezTo>
                <a:cubicBezTo>
                  <a:pt x="11242837" y="2124607"/>
                  <a:pt x="11258661" y="2129403"/>
                  <a:pt x="11203277" y="2121010"/>
                </a:cubicBezTo>
                <a:cubicBezTo>
                  <a:pt x="11211189" y="2119811"/>
                  <a:pt x="11211189" y="2118612"/>
                  <a:pt x="11219101" y="2115015"/>
                </a:cubicBezTo>
                <a:cubicBezTo>
                  <a:pt x="11219101" y="2115015"/>
                  <a:pt x="11219101" y="2115015"/>
                  <a:pt x="11163718" y="2111418"/>
                </a:cubicBezTo>
                <a:cubicBezTo>
                  <a:pt x="11163718" y="2115015"/>
                  <a:pt x="11163718" y="2113816"/>
                  <a:pt x="11132070" y="2105423"/>
                </a:cubicBezTo>
                <a:cubicBezTo>
                  <a:pt x="11132070" y="2105423"/>
                  <a:pt x="11132070" y="2105423"/>
                  <a:pt x="11100422" y="2110219"/>
                </a:cubicBezTo>
                <a:cubicBezTo>
                  <a:pt x="11100422" y="2110219"/>
                  <a:pt x="11100422" y="2110219"/>
                  <a:pt x="11124158" y="2118612"/>
                </a:cubicBezTo>
                <a:cubicBezTo>
                  <a:pt x="11124158" y="2118612"/>
                  <a:pt x="11124158" y="2118612"/>
                  <a:pt x="11139982" y="2122209"/>
                </a:cubicBezTo>
                <a:cubicBezTo>
                  <a:pt x="11139982" y="2122209"/>
                  <a:pt x="11139982" y="2122209"/>
                  <a:pt x="11163718" y="2121010"/>
                </a:cubicBezTo>
                <a:cubicBezTo>
                  <a:pt x="11163718" y="2121010"/>
                  <a:pt x="11163718" y="2121010"/>
                  <a:pt x="11124158" y="2124607"/>
                </a:cubicBezTo>
                <a:cubicBezTo>
                  <a:pt x="11124158" y="2124607"/>
                  <a:pt x="11124158" y="2124607"/>
                  <a:pt x="11155806" y="2141393"/>
                </a:cubicBezTo>
                <a:cubicBezTo>
                  <a:pt x="11155806" y="2141393"/>
                  <a:pt x="11155806" y="2141393"/>
                  <a:pt x="11179542" y="2144990"/>
                </a:cubicBezTo>
                <a:cubicBezTo>
                  <a:pt x="11179542" y="2144990"/>
                  <a:pt x="11179542" y="2144990"/>
                  <a:pt x="11203277" y="2141393"/>
                </a:cubicBezTo>
                <a:cubicBezTo>
                  <a:pt x="11203277" y="2138995"/>
                  <a:pt x="11195366" y="2136597"/>
                  <a:pt x="11187454" y="2133000"/>
                </a:cubicBezTo>
                <a:cubicBezTo>
                  <a:pt x="11187454" y="2133000"/>
                  <a:pt x="11187454" y="2133000"/>
                  <a:pt x="11227013" y="2136597"/>
                </a:cubicBezTo>
                <a:cubicBezTo>
                  <a:pt x="11227013" y="2136597"/>
                  <a:pt x="11227013" y="2136597"/>
                  <a:pt x="11250749" y="2133000"/>
                </a:cubicBezTo>
                <a:cubicBezTo>
                  <a:pt x="11250749" y="2133000"/>
                  <a:pt x="11250749" y="2133000"/>
                  <a:pt x="11250749" y="2136597"/>
                </a:cubicBezTo>
                <a:cubicBezTo>
                  <a:pt x="11250749" y="2136597"/>
                  <a:pt x="11250749" y="2136597"/>
                  <a:pt x="11282397" y="2143791"/>
                </a:cubicBezTo>
                <a:cubicBezTo>
                  <a:pt x="11282397" y="2143791"/>
                  <a:pt x="11282397" y="2143791"/>
                  <a:pt x="11282397" y="2144990"/>
                </a:cubicBezTo>
                <a:cubicBezTo>
                  <a:pt x="11282397" y="2144990"/>
                  <a:pt x="11282397" y="2144990"/>
                  <a:pt x="11227013" y="2143791"/>
                </a:cubicBezTo>
                <a:cubicBezTo>
                  <a:pt x="11227013" y="2143791"/>
                  <a:pt x="11227013" y="2143791"/>
                  <a:pt x="11219101" y="2146189"/>
                </a:cubicBezTo>
                <a:cubicBezTo>
                  <a:pt x="11219101" y="2146189"/>
                  <a:pt x="11219101" y="2146189"/>
                  <a:pt x="11203277" y="2149786"/>
                </a:cubicBezTo>
                <a:cubicBezTo>
                  <a:pt x="11203277" y="2149786"/>
                  <a:pt x="11203277" y="2149786"/>
                  <a:pt x="11219101" y="2160577"/>
                </a:cubicBezTo>
                <a:cubicBezTo>
                  <a:pt x="11219101" y="2160577"/>
                  <a:pt x="11219101" y="2160577"/>
                  <a:pt x="11203277" y="2156980"/>
                </a:cubicBezTo>
                <a:cubicBezTo>
                  <a:pt x="11203277" y="2156980"/>
                  <a:pt x="11203277" y="2156980"/>
                  <a:pt x="11195366" y="2158179"/>
                </a:cubicBezTo>
                <a:cubicBezTo>
                  <a:pt x="11195366" y="2158179"/>
                  <a:pt x="11195366" y="2158179"/>
                  <a:pt x="10942184" y="2118612"/>
                </a:cubicBezTo>
                <a:cubicBezTo>
                  <a:pt x="10942184" y="2118612"/>
                  <a:pt x="10942184" y="2118612"/>
                  <a:pt x="10926360" y="2118612"/>
                </a:cubicBezTo>
                <a:cubicBezTo>
                  <a:pt x="10926360" y="2118612"/>
                  <a:pt x="10926360" y="2118612"/>
                  <a:pt x="10926360" y="2111418"/>
                </a:cubicBezTo>
                <a:cubicBezTo>
                  <a:pt x="10926360" y="2111418"/>
                  <a:pt x="10926360" y="2111418"/>
                  <a:pt x="10910536" y="2111418"/>
                </a:cubicBezTo>
                <a:cubicBezTo>
                  <a:pt x="10910536" y="2112617"/>
                  <a:pt x="10918448" y="2115015"/>
                  <a:pt x="10910536" y="2116214"/>
                </a:cubicBezTo>
                <a:cubicBezTo>
                  <a:pt x="10910536" y="2116214"/>
                  <a:pt x="10910536" y="2116214"/>
                  <a:pt x="10894712" y="2112617"/>
                </a:cubicBezTo>
                <a:cubicBezTo>
                  <a:pt x="10894712" y="2112617"/>
                  <a:pt x="10894712" y="2112617"/>
                  <a:pt x="10886801" y="2113816"/>
                </a:cubicBezTo>
                <a:cubicBezTo>
                  <a:pt x="10886801" y="2113816"/>
                  <a:pt x="10886801" y="2113816"/>
                  <a:pt x="10863065" y="2107821"/>
                </a:cubicBezTo>
                <a:cubicBezTo>
                  <a:pt x="10863065" y="2107821"/>
                  <a:pt x="10863065" y="2107821"/>
                  <a:pt x="10831417" y="2113816"/>
                </a:cubicBezTo>
                <a:cubicBezTo>
                  <a:pt x="10831417" y="2116214"/>
                  <a:pt x="10815593" y="2118612"/>
                  <a:pt x="10807681" y="2123408"/>
                </a:cubicBezTo>
                <a:cubicBezTo>
                  <a:pt x="10807681" y="2123408"/>
                  <a:pt x="10807681" y="2123408"/>
                  <a:pt x="10768122" y="2118612"/>
                </a:cubicBezTo>
                <a:cubicBezTo>
                  <a:pt x="10768122" y="2118612"/>
                  <a:pt x="10768122" y="2118612"/>
                  <a:pt x="10736474" y="2119811"/>
                </a:cubicBezTo>
                <a:cubicBezTo>
                  <a:pt x="10744386" y="2119811"/>
                  <a:pt x="10760210" y="2123408"/>
                  <a:pt x="10728562" y="2128204"/>
                </a:cubicBezTo>
                <a:cubicBezTo>
                  <a:pt x="10728562" y="2128204"/>
                  <a:pt x="10728562" y="2128204"/>
                  <a:pt x="10736474" y="2131801"/>
                </a:cubicBezTo>
                <a:cubicBezTo>
                  <a:pt x="10736474" y="2131801"/>
                  <a:pt x="10736474" y="2131801"/>
                  <a:pt x="10696914" y="2134199"/>
                </a:cubicBezTo>
                <a:cubicBezTo>
                  <a:pt x="10696914" y="2134199"/>
                  <a:pt x="10696914" y="2134199"/>
                  <a:pt x="10689003" y="2137796"/>
                </a:cubicBezTo>
                <a:cubicBezTo>
                  <a:pt x="10689003" y="2137796"/>
                  <a:pt x="10689003" y="2137796"/>
                  <a:pt x="10657355" y="2130602"/>
                </a:cubicBezTo>
                <a:cubicBezTo>
                  <a:pt x="10657355" y="2130602"/>
                  <a:pt x="10657355" y="2130602"/>
                  <a:pt x="10657355" y="2128204"/>
                </a:cubicBezTo>
                <a:cubicBezTo>
                  <a:pt x="10649443" y="2128204"/>
                  <a:pt x="10649443" y="2127005"/>
                  <a:pt x="10641531" y="2127005"/>
                </a:cubicBezTo>
                <a:cubicBezTo>
                  <a:pt x="10633619" y="2124607"/>
                  <a:pt x="10617795" y="2123408"/>
                  <a:pt x="10609883" y="2121010"/>
                </a:cubicBezTo>
                <a:cubicBezTo>
                  <a:pt x="10609883" y="2121010"/>
                  <a:pt x="10609883" y="2121010"/>
                  <a:pt x="10625707" y="2116214"/>
                </a:cubicBezTo>
                <a:cubicBezTo>
                  <a:pt x="10617795" y="2110219"/>
                  <a:pt x="10570324" y="2117413"/>
                  <a:pt x="10594060" y="2110219"/>
                </a:cubicBezTo>
                <a:cubicBezTo>
                  <a:pt x="10594060" y="2110219"/>
                  <a:pt x="10594060" y="2110219"/>
                  <a:pt x="10578236" y="2110219"/>
                </a:cubicBezTo>
                <a:cubicBezTo>
                  <a:pt x="10578236" y="2111418"/>
                  <a:pt x="10546588" y="2107821"/>
                  <a:pt x="10570324" y="2113816"/>
                </a:cubicBezTo>
                <a:cubicBezTo>
                  <a:pt x="10570324" y="2113816"/>
                  <a:pt x="10570324" y="2113816"/>
                  <a:pt x="10514940" y="2109020"/>
                </a:cubicBezTo>
                <a:cubicBezTo>
                  <a:pt x="10514940" y="2109020"/>
                  <a:pt x="10514940" y="2109020"/>
                  <a:pt x="10451645" y="2094632"/>
                </a:cubicBezTo>
                <a:cubicBezTo>
                  <a:pt x="10451645" y="2094632"/>
                  <a:pt x="10451645" y="2094632"/>
                  <a:pt x="10530764" y="2106622"/>
                </a:cubicBezTo>
                <a:cubicBezTo>
                  <a:pt x="10530764" y="2106622"/>
                  <a:pt x="10530764" y="2106622"/>
                  <a:pt x="10530764" y="2098229"/>
                </a:cubicBezTo>
                <a:cubicBezTo>
                  <a:pt x="10530764" y="2098229"/>
                  <a:pt x="10530764" y="2098229"/>
                  <a:pt x="10475381" y="2093433"/>
                </a:cubicBezTo>
                <a:cubicBezTo>
                  <a:pt x="10475381" y="2093433"/>
                  <a:pt x="10475381" y="2093433"/>
                  <a:pt x="10459557" y="2086239"/>
                </a:cubicBezTo>
                <a:cubicBezTo>
                  <a:pt x="10459557" y="2086239"/>
                  <a:pt x="10459557" y="2086239"/>
                  <a:pt x="10491205" y="2082642"/>
                </a:cubicBezTo>
                <a:cubicBezTo>
                  <a:pt x="10491205" y="2082642"/>
                  <a:pt x="10491205" y="2082642"/>
                  <a:pt x="10514940" y="2092234"/>
                </a:cubicBezTo>
                <a:cubicBezTo>
                  <a:pt x="10514940" y="2092234"/>
                  <a:pt x="10514940" y="2092234"/>
                  <a:pt x="10570324" y="2099428"/>
                </a:cubicBezTo>
                <a:cubicBezTo>
                  <a:pt x="10570324" y="2098229"/>
                  <a:pt x="10570324" y="2099428"/>
                  <a:pt x="10586148" y="2103025"/>
                </a:cubicBezTo>
                <a:cubicBezTo>
                  <a:pt x="10586148" y="2103025"/>
                  <a:pt x="10586148" y="2103025"/>
                  <a:pt x="10594060" y="2105423"/>
                </a:cubicBezTo>
                <a:cubicBezTo>
                  <a:pt x="10601972" y="2107821"/>
                  <a:pt x="10617795" y="2111418"/>
                  <a:pt x="10633619" y="2115015"/>
                </a:cubicBezTo>
                <a:cubicBezTo>
                  <a:pt x="10633619" y="2115015"/>
                  <a:pt x="10633619" y="2115015"/>
                  <a:pt x="10681091" y="2110219"/>
                </a:cubicBezTo>
                <a:cubicBezTo>
                  <a:pt x="10681091" y="2110219"/>
                  <a:pt x="10681091" y="2110219"/>
                  <a:pt x="10689003" y="2109020"/>
                </a:cubicBezTo>
                <a:cubicBezTo>
                  <a:pt x="10689003" y="2109020"/>
                  <a:pt x="10689003" y="2109020"/>
                  <a:pt x="10681091" y="2101826"/>
                </a:cubicBezTo>
                <a:cubicBezTo>
                  <a:pt x="10681091" y="2101826"/>
                  <a:pt x="10681091" y="2101826"/>
                  <a:pt x="10649443" y="2105423"/>
                </a:cubicBezTo>
                <a:cubicBezTo>
                  <a:pt x="10625707" y="2103025"/>
                  <a:pt x="10617795" y="2095831"/>
                  <a:pt x="10633619" y="2094632"/>
                </a:cubicBezTo>
                <a:cubicBezTo>
                  <a:pt x="10633619" y="2094632"/>
                  <a:pt x="10633619" y="2094632"/>
                  <a:pt x="10609883" y="2092234"/>
                </a:cubicBezTo>
                <a:cubicBezTo>
                  <a:pt x="10609883" y="2092234"/>
                  <a:pt x="10601972" y="2092234"/>
                  <a:pt x="10586148" y="2092234"/>
                </a:cubicBezTo>
                <a:cubicBezTo>
                  <a:pt x="10586148" y="2092234"/>
                  <a:pt x="10586148" y="2092234"/>
                  <a:pt x="10601972" y="2091035"/>
                </a:cubicBezTo>
                <a:cubicBezTo>
                  <a:pt x="10601972" y="2091035"/>
                  <a:pt x="10601972" y="2091035"/>
                  <a:pt x="10514940" y="2079045"/>
                </a:cubicBezTo>
                <a:cubicBezTo>
                  <a:pt x="10514940" y="2076647"/>
                  <a:pt x="10491205" y="2079045"/>
                  <a:pt x="10514940" y="2076647"/>
                </a:cubicBezTo>
                <a:cubicBezTo>
                  <a:pt x="10514940" y="2076647"/>
                  <a:pt x="10514940" y="2076647"/>
                  <a:pt x="10491205" y="2076647"/>
                </a:cubicBezTo>
                <a:cubicBezTo>
                  <a:pt x="10491205" y="2076647"/>
                  <a:pt x="10491205" y="2076647"/>
                  <a:pt x="10491205" y="2071851"/>
                </a:cubicBezTo>
                <a:cubicBezTo>
                  <a:pt x="10491205" y="2071851"/>
                  <a:pt x="10491205" y="2071851"/>
                  <a:pt x="10451645" y="2064658"/>
                </a:cubicBezTo>
                <a:cubicBezTo>
                  <a:pt x="10451645" y="2064658"/>
                  <a:pt x="10451645" y="2064658"/>
                  <a:pt x="10412086" y="2056265"/>
                </a:cubicBezTo>
                <a:cubicBezTo>
                  <a:pt x="10412086" y="2056265"/>
                  <a:pt x="10412086" y="2056265"/>
                  <a:pt x="10396262" y="2046673"/>
                </a:cubicBezTo>
                <a:cubicBezTo>
                  <a:pt x="10396262" y="2046673"/>
                  <a:pt x="10396262" y="2046673"/>
                  <a:pt x="10380438" y="2044275"/>
                </a:cubicBezTo>
                <a:cubicBezTo>
                  <a:pt x="10380438" y="2044275"/>
                  <a:pt x="10380438" y="2044275"/>
                  <a:pt x="10451645" y="2038280"/>
                </a:cubicBezTo>
                <a:cubicBezTo>
                  <a:pt x="10451645" y="2038280"/>
                  <a:pt x="10451645" y="2038280"/>
                  <a:pt x="10419997" y="2031086"/>
                </a:cubicBezTo>
                <a:cubicBezTo>
                  <a:pt x="10419997" y="2031086"/>
                  <a:pt x="10419997" y="2031086"/>
                  <a:pt x="10412086" y="2031086"/>
                </a:cubicBezTo>
                <a:lnTo>
                  <a:pt x="10414244" y="2030650"/>
                </a:lnTo>
                <a:lnTo>
                  <a:pt x="10415053" y="2030486"/>
                </a:lnTo>
                <a:cubicBezTo>
                  <a:pt x="10418020" y="2029887"/>
                  <a:pt x="10423954" y="2028688"/>
                  <a:pt x="10435821" y="2026290"/>
                </a:cubicBezTo>
                <a:cubicBezTo>
                  <a:pt x="10467469" y="2032285"/>
                  <a:pt x="10443733" y="2032285"/>
                  <a:pt x="10427909" y="2032285"/>
                </a:cubicBezTo>
                <a:cubicBezTo>
                  <a:pt x="10443733" y="2033484"/>
                  <a:pt x="10475381" y="2035882"/>
                  <a:pt x="10522852" y="2039479"/>
                </a:cubicBezTo>
                <a:cubicBezTo>
                  <a:pt x="10522852" y="2039479"/>
                  <a:pt x="10522852" y="2039479"/>
                  <a:pt x="10570324" y="2051469"/>
                </a:cubicBezTo>
                <a:cubicBezTo>
                  <a:pt x="10570324" y="2051469"/>
                  <a:pt x="10570324" y="2051469"/>
                  <a:pt x="10562412" y="2063459"/>
                </a:cubicBezTo>
                <a:cubicBezTo>
                  <a:pt x="10562412" y="2063459"/>
                  <a:pt x="10562412" y="2063459"/>
                  <a:pt x="10586148" y="2071851"/>
                </a:cubicBezTo>
                <a:cubicBezTo>
                  <a:pt x="10586148" y="2071851"/>
                  <a:pt x="10586148" y="2071851"/>
                  <a:pt x="10625707" y="2070652"/>
                </a:cubicBezTo>
                <a:cubicBezTo>
                  <a:pt x="10625707" y="2070652"/>
                  <a:pt x="10625707" y="2070652"/>
                  <a:pt x="10633619" y="2076647"/>
                </a:cubicBezTo>
                <a:cubicBezTo>
                  <a:pt x="10633619" y="2076647"/>
                  <a:pt x="10633619" y="2076647"/>
                  <a:pt x="10673179" y="2074249"/>
                </a:cubicBezTo>
                <a:cubicBezTo>
                  <a:pt x="10673179" y="2074249"/>
                  <a:pt x="10673179" y="2074249"/>
                  <a:pt x="10681091" y="2075448"/>
                </a:cubicBezTo>
                <a:cubicBezTo>
                  <a:pt x="10681091" y="2075448"/>
                  <a:pt x="10681091" y="2075448"/>
                  <a:pt x="10696914" y="2075448"/>
                </a:cubicBezTo>
                <a:cubicBezTo>
                  <a:pt x="10696914" y="2075448"/>
                  <a:pt x="10696914" y="2075448"/>
                  <a:pt x="10681091" y="2079045"/>
                </a:cubicBezTo>
                <a:cubicBezTo>
                  <a:pt x="10681091" y="2079045"/>
                  <a:pt x="10681091" y="2079045"/>
                  <a:pt x="10681091" y="2081443"/>
                </a:cubicBezTo>
                <a:cubicBezTo>
                  <a:pt x="10681091" y="2081443"/>
                  <a:pt x="10681091" y="2081443"/>
                  <a:pt x="10704826" y="2082642"/>
                </a:cubicBezTo>
                <a:cubicBezTo>
                  <a:pt x="10704826" y="2082642"/>
                  <a:pt x="10704826" y="2082642"/>
                  <a:pt x="10736474" y="2079045"/>
                </a:cubicBezTo>
                <a:cubicBezTo>
                  <a:pt x="10736474" y="2079045"/>
                  <a:pt x="10736474" y="2079045"/>
                  <a:pt x="10744386" y="2075448"/>
                </a:cubicBezTo>
                <a:cubicBezTo>
                  <a:pt x="10744386" y="2075448"/>
                  <a:pt x="10744386" y="2075448"/>
                  <a:pt x="10831417" y="2087438"/>
                </a:cubicBezTo>
                <a:cubicBezTo>
                  <a:pt x="10831417" y="2087438"/>
                  <a:pt x="10831417" y="2087438"/>
                  <a:pt x="10831417" y="2081443"/>
                </a:cubicBezTo>
                <a:cubicBezTo>
                  <a:pt x="10831417" y="2081443"/>
                  <a:pt x="10831417" y="2081443"/>
                  <a:pt x="10799770" y="2074249"/>
                </a:cubicBezTo>
                <a:cubicBezTo>
                  <a:pt x="10799770" y="2074249"/>
                  <a:pt x="10799770" y="2074249"/>
                  <a:pt x="10807681" y="2074249"/>
                </a:cubicBezTo>
                <a:cubicBezTo>
                  <a:pt x="10807681" y="2074249"/>
                  <a:pt x="10807681" y="2074249"/>
                  <a:pt x="10799770" y="2069453"/>
                </a:cubicBezTo>
                <a:cubicBezTo>
                  <a:pt x="10799770" y="2069453"/>
                  <a:pt x="10799770" y="2069453"/>
                  <a:pt x="10681091" y="2050270"/>
                </a:cubicBezTo>
                <a:cubicBezTo>
                  <a:pt x="10681091" y="2050270"/>
                  <a:pt x="10681091" y="2050270"/>
                  <a:pt x="10665267" y="2043076"/>
                </a:cubicBezTo>
                <a:cubicBezTo>
                  <a:pt x="10665267" y="2043076"/>
                  <a:pt x="10665267" y="2043076"/>
                  <a:pt x="10625707" y="2039479"/>
                </a:cubicBezTo>
                <a:cubicBezTo>
                  <a:pt x="10625707" y="2039479"/>
                  <a:pt x="10625707" y="2039479"/>
                  <a:pt x="10570324" y="2033484"/>
                </a:cubicBezTo>
                <a:cubicBezTo>
                  <a:pt x="10570324" y="2033484"/>
                  <a:pt x="10570324" y="2033484"/>
                  <a:pt x="10554500" y="2028688"/>
                </a:cubicBezTo>
                <a:cubicBezTo>
                  <a:pt x="10554500" y="2028688"/>
                  <a:pt x="10554500" y="2028688"/>
                  <a:pt x="10499116" y="2023892"/>
                </a:cubicBezTo>
                <a:cubicBezTo>
                  <a:pt x="10499116" y="2023892"/>
                  <a:pt x="10499116" y="2023892"/>
                  <a:pt x="10522852" y="2019096"/>
                </a:cubicBezTo>
                <a:cubicBezTo>
                  <a:pt x="10522852" y="2019096"/>
                  <a:pt x="10522852" y="2019096"/>
                  <a:pt x="10514940" y="2016698"/>
                </a:cubicBezTo>
                <a:cubicBezTo>
                  <a:pt x="10514940" y="2016698"/>
                  <a:pt x="10514940" y="2016698"/>
                  <a:pt x="10483293" y="2020295"/>
                </a:cubicBezTo>
                <a:cubicBezTo>
                  <a:pt x="10483293" y="2020295"/>
                  <a:pt x="10483293" y="2020295"/>
                  <a:pt x="10475381" y="2014300"/>
                </a:cubicBezTo>
                <a:cubicBezTo>
                  <a:pt x="10475381" y="2014300"/>
                  <a:pt x="10475381" y="2014300"/>
                  <a:pt x="10467469" y="2015499"/>
                </a:cubicBezTo>
                <a:cubicBezTo>
                  <a:pt x="10475381" y="2010703"/>
                  <a:pt x="10412086" y="2019096"/>
                  <a:pt x="10467469" y="2009504"/>
                </a:cubicBezTo>
                <a:cubicBezTo>
                  <a:pt x="10467469" y="2009504"/>
                  <a:pt x="10467469" y="2009504"/>
                  <a:pt x="10427909" y="2004708"/>
                </a:cubicBezTo>
                <a:cubicBezTo>
                  <a:pt x="10427909" y="2004708"/>
                  <a:pt x="10419997" y="2004708"/>
                  <a:pt x="10435821" y="2002310"/>
                </a:cubicBezTo>
                <a:cubicBezTo>
                  <a:pt x="10435821" y="2002310"/>
                  <a:pt x="10435821" y="2002310"/>
                  <a:pt x="10364614" y="2002310"/>
                </a:cubicBezTo>
                <a:cubicBezTo>
                  <a:pt x="10364614" y="2002310"/>
                  <a:pt x="10364614" y="2002310"/>
                  <a:pt x="10317142" y="1989121"/>
                </a:cubicBezTo>
                <a:cubicBezTo>
                  <a:pt x="10317142" y="1989121"/>
                  <a:pt x="10317142" y="1989121"/>
                  <a:pt x="10301319" y="1989121"/>
                </a:cubicBezTo>
                <a:cubicBezTo>
                  <a:pt x="10293407" y="1984325"/>
                  <a:pt x="10285495" y="1975932"/>
                  <a:pt x="10261759" y="1972335"/>
                </a:cubicBezTo>
                <a:cubicBezTo>
                  <a:pt x="10261759" y="1972335"/>
                  <a:pt x="10261759" y="1972335"/>
                  <a:pt x="10214288" y="1969937"/>
                </a:cubicBezTo>
                <a:cubicBezTo>
                  <a:pt x="10214288" y="1969937"/>
                  <a:pt x="10214288" y="1969937"/>
                  <a:pt x="10206376" y="1967539"/>
                </a:cubicBezTo>
                <a:cubicBezTo>
                  <a:pt x="10206376" y="1967539"/>
                  <a:pt x="10206376" y="1967539"/>
                  <a:pt x="10174728" y="1963942"/>
                </a:cubicBezTo>
                <a:cubicBezTo>
                  <a:pt x="10174728" y="1963942"/>
                  <a:pt x="10174728" y="1963942"/>
                  <a:pt x="10150992" y="1957948"/>
                </a:cubicBezTo>
                <a:cubicBezTo>
                  <a:pt x="10150992" y="1957948"/>
                  <a:pt x="10150992" y="1957948"/>
                  <a:pt x="10150992" y="1955550"/>
                </a:cubicBezTo>
                <a:cubicBezTo>
                  <a:pt x="10150992" y="1955550"/>
                  <a:pt x="10150992" y="1955550"/>
                  <a:pt x="10111432" y="1951953"/>
                </a:cubicBezTo>
                <a:cubicBezTo>
                  <a:pt x="10111432" y="1951953"/>
                  <a:pt x="10111432" y="1951953"/>
                  <a:pt x="10103521" y="1948356"/>
                </a:cubicBezTo>
                <a:cubicBezTo>
                  <a:pt x="10103521" y="1948356"/>
                  <a:pt x="10103521" y="1948356"/>
                  <a:pt x="10079785" y="1948356"/>
                </a:cubicBezTo>
                <a:cubicBezTo>
                  <a:pt x="10079785" y="1948356"/>
                  <a:pt x="10079785" y="1948356"/>
                  <a:pt x="9881987" y="1914784"/>
                </a:cubicBezTo>
                <a:cubicBezTo>
                  <a:pt x="9889899" y="1920779"/>
                  <a:pt x="9881987" y="1915983"/>
                  <a:pt x="9834515" y="1913585"/>
                </a:cubicBezTo>
                <a:cubicBezTo>
                  <a:pt x="9834515" y="1913585"/>
                  <a:pt x="9834515" y="1913585"/>
                  <a:pt x="9842427" y="1919580"/>
                </a:cubicBezTo>
                <a:cubicBezTo>
                  <a:pt x="9842427" y="1919580"/>
                  <a:pt x="9842427" y="1919580"/>
                  <a:pt x="9802868" y="1917182"/>
                </a:cubicBezTo>
                <a:cubicBezTo>
                  <a:pt x="9802868" y="1917182"/>
                  <a:pt x="9802868" y="1917182"/>
                  <a:pt x="9700013" y="1900396"/>
                </a:cubicBezTo>
                <a:cubicBezTo>
                  <a:pt x="9700013" y="1900396"/>
                  <a:pt x="9700013" y="1900396"/>
                  <a:pt x="9692101" y="1896799"/>
                </a:cubicBezTo>
                <a:cubicBezTo>
                  <a:pt x="9692101" y="1896799"/>
                  <a:pt x="9692101" y="1896799"/>
                  <a:pt x="9739572" y="1896799"/>
                </a:cubicBezTo>
                <a:cubicBezTo>
                  <a:pt x="9739572" y="1896799"/>
                  <a:pt x="9739572" y="1896799"/>
                  <a:pt x="9700013" y="1884809"/>
                </a:cubicBezTo>
                <a:cubicBezTo>
                  <a:pt x="9700013" y="1884809"/>
                  <a:pt x="9700013" y="1884809"/>
                  <a:pt x="9684189" y="1884809"/>
                </a:cubicBezTo>
                <a:cubicBezTo>
                  <a:pt x="9684189" y="1884809"/>
                  <a:pt x="9684189" y="1884809"/>
                  <a:pt x="9684189" y="1881212"/>
                </a:cubicBezTo>
                <a:cubicBezTo>
                  <a:pt x="9684189" y="1882411"/>
                  <a:pt x="9684189" y="1882411"/>
                  <a:pt x="9684189" y="1880013"/>
                </a:cubicBezTo>
                <a:cubicBezTo>
                  <a:pt x="9684189" y="1880013"/>
                  <a:pt x="9684189" y="1880013"/>
                  <a:pt x="9684189" y="1878814"/>
                </a:cubicBezTo>
                <a:cubicBezTo>
                  <a:pt x="9684189" y="1878814"/>
                  <a:pt x="9676277" y="1878814"/>
                  <a:pt x="9676277" y="1878814"/>
                </a:cubicBezTo>
                <a:cubicBezTo>
                  <a:pt x="9676277" y="1878814"/>
                  <a:pt x="9676277" y="1877615"/>
                  <a:pt x="9668365" y="1875217"/>
                </a:cubicBezTo>
                <a:cubicBezTo>
                  <a:pt x="9668365" y="1875217"/>
                  <a:pt x="9668365" y="1875217"/>
                  <a:pt x="9652541" y="1877615"/>
                </a:cubicBezTo>
                <a:cubicBezTo>
                  <a:pt x="9652541" y="1877615"/>
                  <a:pt x="9652541" y="1877615"/>
                  <a:pt x="9605070" y="1871621"/>
                </a:cubicBezTo>
                <a:cubicBezTo>
                  <a:pt x="9605070" y="1871621"/>
                  <a:pt x="9605070" y="1871621"/>
                  <a:pt x="9581334" y="1871621"/>
                </a:cubicBezTo>
                <a:cubicBezTo>
                  <a:pt x="9581334" y="1871621"/>
                  <a:pt x="9581334" y="1871621"/>
                  <a:pt x="9589246" y="1865626"/>
                </a:cubicBezTo>
                <a:cubicBezTo>
                  <a:pt x="9589246" y="1865626"/>
                  <a:pt x="9589246" y="1865626"/>
                  <a:pt x="9525950" y="1860830"/>
                </a:cubicBezTo>
                <a:cubicBezTo>
                  <a:pt x="9525950" y="1860830"/>
                  <a:pt x="9525950" y="1860830"/>
                  <a:pt x="9502215" y="1866825"/>
                </a:cubicBezTo>
                <a:cubicBezTo>
                  <a:pt x="9502215" y="1866825"/>
                  <a:pt x="9502215" y="1866825"/>
                  <a:pt x="9518038" y="1868024"/>
                </a:cubicBezTo>
                <a:cubicBezTo>
                  <a:pt x="9518038" y="1868024"/>
                  <a:pt x="9518038" y="1868024"/>
                  <a:pt x="9470567" y="1866825"/>
                </a:cubicBezTo>
                <a:cubicBezTo>
                  <a:pt x="9470567" y="1866825"/>
                  <a:pt x="9470567" y="1866825"/>
                  <a:pt x="9462655" y="1865626"/>
                </a:cubicBezTo>
                <a:cubicBezTo>
                  <a:pt x="9462655" y="1865626"/>
                  <a:pt x="9462655" y="1865626"/>
                  <a:pt x="9470567" y="1851238"/>
                </a:cubicBezTo>
                <a:cubicBezTo>
                  <a:pt x="9470567" y="1851238"/>
                  <a:pt x="9470567" y="1851238"/>
                  <a:pt x="9438919" y="1842845"/>
                </a:cubicBezTo>
                <a:cubicBezTo>
                  <a:pt x="9438919" y="1842845"/>
                  <a:pt x="9438919" y="1842845"/>
                  <a:pt x="9423096" y="1841646"/>
                </a:cubicBezTo>
                <a:cubicBezTo>
                  <a:pt x="9423096" y="1841646"/>
                  <a:pt x="9423096" y="1841646"/>
                  <a:pt x="9423096" y="1851238"/>
                </a:cubicBezTo>
                <a:cubicBezTo>
                  <a:pt x="9407272" y="1856034"/>
                  <a:pt x="9470567" y="1863228"/>
                  <a:pt x="9391448" y="1868024"/>
                </a:cubicBezTo>
                <a:cubicBezTo>
                  <a:pt x="9391448" y="1868024"/>
                  <a:pt x="9391448" y="1868024"/>
                  <a:pt x="9407272" y="1872819"/>
                </a:cubicBezTo>
                <a:cubicBezTo>
                  <a:pt x="9415184" y="1874018"/>
                  <a:pt x="9399360" y="1877615"/>
                  <a:pt x="9423096" y="1878814"/>
                </a:cubicBezTo>
                <a:cubicBezTo>
                  <a:pt x="9423096" y="1878814"/>
                  <a:pt x="9423096" y="1878814"/>
                  <a:pt x="9454743" y="1877615"/>
                </a:cubicBezTo>
                <a:cubicBezTo>
                  <a:pt x="9454743" y="1877615"/>
                  <a:pt x="9454743" y="1877615"/>
                  <a:pt x="9525950" y="1896799"/>
                </a:cubicBezTo>
                <a:cubicBezTo>
                  <a:pt x="9525950" y="1896799"/>
                  <a:pt x="9525950" y="1896799"/>
                  <a:pt x="9549686" y="1896799"/>
                </a:cubicBezTo>
                <a:cubicBezTo>
                  <a:pt x="9549686" y="1896799"/>
                  <a:pt x="9549686" y="1896799"/>
                  <a:pt x="9597158" y="1911187"/>
                </a:cubicBezTo>
                <a:cubicBezTo>
                  <a:pt x="9597158" y="1911187"/>
                  <a:pt x="9597158" y="1911187"/>
                  <a:pt x="9620894" y="1914784"/>
                </a:cubicBezTo>
                <a:cubicBezTo>
                  <a:pt x="9620894" y="1914784"/>
                  <a:pt x="9620894" y="1914784"/>
                  <a:pt x="9628806" y="1914784"/>
                </a:cubicBezTo>
                <a:cubicBezTo>
                  <a:pt x="9628806" y="1914784"/>
                  <a:pt x="9628806" y="1914784"/>
                  <a:pt x="9644629" y="1912386"/>
                </a:cubicBezTo>
                <a:cubicBezTo>
                  <a:pt x="9644629" y="1912386"/>
                  <a:pt x="9644629" y="1912386"/>
                  <a:pt x="9628806" y="1908789"/>
                </a:cubicBezTo>
                <a:cubicBezTo>
                  <a:pt x="9628806" y="1908789"/>
                  <a:pt x="9628806" y="1908789"/>
                  <a:pt x="9660453" y="1909988"/>
                </a:cubicBezTo>
                <a:cubicBezTo>
                  <a:pt x="9660453" y="1909988"/>
                  <a:pt x="9660453" y="1909988"/>
                  <a:pt x="9644629" y="1918381"/>
                </a:cubicBezTo>
                <a:cubicBezTo>
                  <a:pt x="9644629" y="1918381"/>
                  <a:pt x="9644629" y="1918381"/>
                  <a:pt x="9723748" y="1930371"/>
                </a:cubicBezTo>
                <a:cubicBezTo>
                  <a:pt x="9723748" y="1930371"/>
                  <a:pt x="9723748" y="1930371"/>
                  <a:pt x="9755396" y="1937565"/>
                </a:cubicBezTo>
                <a:cubicBezTo>
                  <a:pt x="9739572" y="1936366"/>
                  <a:pt x="9723748" y="1937565"/>
                  <a:pt x="9731660" y="1938764"/>
                </a:cubicBezTo>
                <a:cubicBezTo>
                  <a:pt x="9723748" y="1937565"/>
                  <a:pt x="9707924" y="1936366"/>
                  <a:pt x="9684189" y="1942361"/>
                </a:cubicBezTo>
                <a:cubicBezTo>
                  <a:pt x="9684189" y="1942361"/>
                  <a:pt x="9684189" y="1942361"/>
                  <a:pt x="9668365" y="1937565"/>
                </a:cubicBezTo>
                <a:cubicBezTo>
                  <a:pt x="9668365" y="1937565"/>
                  <a:pt x="9668365" y="1937565"/>
                  <a:pt x="9652541" y="1936366"/>
                </a:cubicBezTo>
                <a:cubicBezTo>
                  <a:pt x="9652541" y="1936366"/>
                  <a:pt x="9652541" y="1936366"/>
                  <a:pt x="9644629" y="1936366"/>
                </a:cubicBezTo>
                <a:cubicBezTo>
                  <a:pt x="9644629" y="1936366"/>
                  <a:pt x="9644629" y="1936366"/>
                  <a:pt x="9644629" y="1941162"/>
                </a:cubicBezTo>
                <a:cubicBezTo>
                  <a:pt x="9644629" y="1941162"/>
                  <a:pt x="9644629" y="1941162"/>
                  <a:pt x="9668365" y="1944759"/>
                </a:cubicBezTo>
                <a:cubicBezTo>
                  <a:pt x="9668365" y="1944759"/>
                  <a:pt x="9676277" y="1945958"/>
                  <a:pt x="9700013" y="1950754"/>
                </a:cubicBezTo>
                <a:cubicBezTo>
                  <a:pt x="9700013" y="1950754"/>
                  <a:pt x="9700013" y="1950754"/>
                  <a:pt x="9581334" y="1935167"/>
                </a:cubicBezTo>
                <a:cubicBezTo>
                  <a:pt x="9581334" y="1935167"/>
                  <a:pt x="9581334" y="1935167"/>
                  <a:pt x="9597158" y="1927973"/>
                </a:cubicBezTo>
                <a:cubicBezTo>
                  <a:pt x="9597158" y="1927973"/>
                  <a:pt x="9597158" y="1927973"/>
                  <a:pt x="9573422" y="1919580"/>
                </a:cubicBezTo>
                <a:cubicBezTo>
                  <a:pt x="9565510" y="1920779"/>
                  <a:pt x="9565510" y="1918381"/>
                  <a:pt x="9565510" y="1918381"/>
                </a:cubicBezTo>
                <a:cubicBezTo>
                  <a:pt x="9565510" y="1918381"/>
                  <a:pt x="9565510" y="1919580"/>
                  <a:pt x="9565510" y="1923177"/>
                </a:cubicBezTo>
                <a:cubicBezTo>
                  <a:pt x="9565510" y="1923177"/>
                  <a:pt x="9565510" y="1923177"/>
                  <a:pt x="9510126" y="1913585"/>
                </a:cubicBezTo>
                <a:cubicBezTo>
                  <a:pt x="9510126" y="1913585"/>
                  <a:pt x="9510126" y="1913585"/>
                  <a:pt x="9494303" y="1917182"/>
                </a:cubicBezTo>
                <a:cubicBezTo>
                  <a:pt x="9494303" y="1917182"/>
                  <a:pt x="9494303" y="1917182"/>
                  <a:pt x="9525950" y="1924376"/>
                </a:cubicBezTo>
                <a:cubicBezTo>
                  <a:pt x="9525950" y="1924376"/>
                  <a:pt x="9525950" y="1924376"/>
                  <a:pt x="9486391" y="1923177"/>
                </a:cubicBezTo>
                <a:cubicBezTo>
                  <a:pt x="9486391" y="1923177"/>
                  <a:pt x="9486391" y="1923177"/>
                  <a:pt x="9462655" y="1913585"/>
                </a:cubicBezTo>
                <a:cubicBezTo>
                  <a:pt x="9462655" y="1913585"/>
                  <a:pt x="9462655" y="1913585"/>
                  <a:pt x="9407272" y="1909988"/>
                </a:cubicBezTo>
                <a:cubicBezTo>
                  <a:pt x="9407272" y="1909988"/>
                  <a:pt x="9407272" y="1909988"/>
                  <a:pt x="9423096" y="1918381"/>
                </a:cubicBezTo>
                <a:cubicBezTo>
                  <a:pt x="9423096" y="1918381"/>
                  <a:pt x="9423096" y="1918381"/>
                  <a:pt x="9446831" y="1920779"/>
                </a:cubicBezTo>
                <a:cubicBezTo>
                  <a:pt x="9446831" y="1920779"/>
                  <a:pt x="9446831" y="1920779"/>
                  <a:pt x="9462655" y="1925575"/>
                </a:cubicBezTo>
                <a:cubicBezTo>
                  <a:pt x="9462655" y="1925575"/>
                  <a:pt x="9462655" y="1925575"/>
                  <a:pt x="9462655" y="1927973"/>
                </a:cubicBezTo>
                <a:cubicBezTo>
                  <a:pt x="9446831" y="1926774"/>
                  <a:pt x="9470567" y="1923177"/>
                  <a:pt x="9446831" y="1924376"/>
                </a:cubicBezTo>
                <a:cubicBezTo>
                  <a:pt x="9446831" y="1924376"/>
                  <a:pt x="9446831" y="1924376"/>
                  <a:pt x="9470567" y="1941162"/>
                </a:cubicBezTo>
                <a:cubicBezTo>
                  <a:pt x="9470567" y="1941162"/>
                  <a:pt x="9470567" y="1941162"/>
                  <a:pt x="9486391" y="1953152"/>
                </a:cubicBezTo>
                <a:cubicBezTo>
                  <a:pt x="9486391" y="1953152"/>
                  <a:pt x="9486391" y="1953152"/>
                  <a:pt x="9549686" y="1951953"/>
                </a:cubicBezTo>
                <a:cubicBezTo>
                  <a:pt x="9549686" y="1951953"/>
                  <a:pt x="9549686" y="1951953"/>
                  <a:pt x="9557598" y="1956749"/>
                </a:cubicBezTo>
                <a:cubicBezTo>
                  <a:pt x="9557598" y="1956749"/>
                  <a:pt x="9557598" y="1956749"/>
                  <a:pt x="9541774" y="1962744"/>
                </a:cubicBezTo>
                <a:cubicBezTo>
                  <a:pt x="9541774" y="1962744"/>
                  <a:pt x="9541774" y="1962744"/>
                  <a:pt x="9549686" y="1967540"/>
                </a:cubicBezTo>
                <a:cubicBezTo>
                  <a:pt x="9549686" y="1967540"/>
                  <a:pt x="9549686" y="1967540"/>
                  <a:pt x="9581334" y="1967540"/>
                </a:cubicBezTo>
                <a:cubicBezTo>
                  <a:pt x="9581334" y="1967540"/>
                  <a:pt x="9581334" y="1967540"/>
                  <a:pt x="9612982" y="1979529"/>
                </a:cubicBezTo>
                <a:cubicBezTo>
                  <a:pt x="9612982" y="1979529"/>
                  <a:pt x="9612982" y="1979529"/>
                  <a:pt x="9628806" y="1978330"/>
                </a:cubicBezTo>
                <a:cubicBezTo>
                  <a:pt x="9628806" y="1978330"/>
                  <a:pt x="9628806" y="1978330"/>
                  <a:pt x="9668365" y="1987922"/>
                </a:cubicBezTo>
                <a:cubicBezTo>
                  <a:pt x="9668365" y="1987922"/>
                  <a:pt x="9668365" y="1987922"/>
                  <a:pt x="9692101" y="1987922"/>
                </a:cubicBezTo>
                <a:cubicBezTo>
                  <a:pt x="9692101" y="1987922"/>
                  <a:pt x="9692101" y="1987922"/>
                  <a:pt x="9707924" y="1995116"/>
                </a:cubicBezTo>
                <a:cubicBezTo>
                  <a:pt x="9707924" y="1995116"/>
                  <a:pt x="9707924" y="1995116"/>
                  <a:pt x="9787044" y="2005907"/>
                </a:cubicBezTo>
                <a:cubicBezTo>
                  <a:pt x="9794956" y="2007106"/>
                  <a:pt x="9787044" y="2008305"/>
                  <a:pt x="9802868" y="2009504"/>
                </a:cubicBezTo>
                <a:cubicBezTo>
                  <a:pt x="9802868" y="2009504"/>
                  <a:pt x="9802868" y="2009504"/>
                  <a:pt x="9763308" y="2010703"/>
                </a:cubicBezTo>
                <a:cubicBezTo>
                  <a:pt x="9763308" y="2010703"/>
                  <a:pt x="9763308" y="2010703"/>
                  <a:pt x="9747484" y="2016698"/>
                </a:cubicBezTo>
                <a:cubicBezTo>
                  <a:pt x="9747484" y="2016698"/>
                  <a:pt x="9747484" y="2016698"/>
                  <a:pt x="9731660" y="2014300"/>
                </a:cubicBezTo>
                <a:cubicBezTo>
                  <a:pt x="9731660" y="2014300"/>
                  <a:pt x="9731660" y="2014300"/>
                  <a:pt x="9723748" y="2020295"/>
                </a:cubicBezTo>
                <a:cubicBezTo>
                  <a:pt x="9747484" y="2022693"/>
                  <a:pt x="9692101" y="2028688"/>
                  <a:pt x="9755396" y="2026290"/>
                </a:cubicBezTo>
                <a:cubicBezTo>
                  <a:pt x="9755396" y="2026290"/>
                  <a:pt x="9755396" y="2026290"/>
                  <a:pt x="9810780" y="2025091"/>
                </a:cubicBezTo>
                <a:cubicBezTo>
                  <a:pt x="9810780" y="2025091"/>
                  <a:pt x="9810780" y="2025091"/>
                  <a:pt x="9818692" y="2023892"/>
                </a:cubicBezTo>
                <a:cubicBezTo>
                  <a:pt x="9818692" y="2023892"/>
                  <a:pt x="9818692" y="2023892"/>
                  <a:pt x="9834515" y="2028688"/>
                </a:cubicBezTo>
                <a:cubicBezTo>
                  <a:pt x="9834515" y="2028688"/>
                  <a:pt x="9834515" y="2028688"/>
                  <a:pt x="9818692" y="2028688"/>
                </a:cubicBezTo>
                <a:cubicBezTo>
                  <a:pt x="9818692" y="2028688"/>
                  <a:pt x="9818692" y="2028688"/>
                  <a:pt x="9810780" y="2031086"/>
                </a:cubicBezTo>
                <a:cubicBezTo>
                  <a:pt x="9810780" y="2031086"/>
                  <a:pt x="9810780" y="2031086"/>
                  <a:pt x="9842427" y="2040678"/>
                </a:cubicBezTo>
                <a:cubicBezTo>
                  <a:pt x="9842427" y="2040678"/>
                  <a:pt x="9842427" y="2040678"/>
                  <a:pt x="9810780" y="2040678"/>
                </a:cubicBezTo>
                <a:cubicBezTo>
                  <a:pt x="9810780" y="2040678"/>
                  <a:pt x="9810780" y="2040678"/>
                  <a:pt x="9802868" y="2043076"/>
                </a:cubicBezTo>
                <a:cubicBezTo>
                  <a:pt x="9802868" y="2043076"/>
                  <a:pt x="9802868" y="2043076"/>
                  <a:pt x="9826604" y="2046673"/>
                </a:cubicBezTo>
                <a:cubicBezTo>
                  <a:pt x="9826604" y="2046673"/>
                  <a:pt x="9826604" y="2046673"/>
                  <a:pt x="9866163" y="2043076"/>
                </a:cubicBezTo>
                <a:cubicBezTo>
                  <a:pt x="9866163" y="2043076"/>
                  <a:pt x="9866163" y="2043076"/>
                  <a:pt x="9889899" y="2043076"/>
                </a:cubicBezTo>
                <a:cubicBezTo>
                  <a:pt x="9889899" y="2043076"/>
                  <a:pt x="9889899" y="2043076"/>
                  <a:pt x="9897811" y="2050270"/>
                </a:cubicBezTo>
                <a:cubicBezTo>
                  <a:pt x="9897811" y="2050270"/>
                  <a:pt x="9897811" y="2050270"/>
                  <a:pt x="9937370" y="2050270"/>
                </a:cubicBezTo>
                <a:cubicBezTo>
                  <a:pt x="9929458" y="2051469"/>
                  <a:pt x="9929458" y="2053867"/>
                  <a:pt x="9945282" y="2057464"/>
                </a:cubicBezTo>
                <a:cubicBezTo>
                  <a:pt x="9945282" y="2057464"/>
                  <a:pt x="9945282" y="2057464"/>
                  <a:pt x="9969018" y="2053867"/>
                </a:cubicBezTo>
                <a:cubicBezTo>
                  <a:pt x="9969018" y="2053867"/>
                  <a:pt x="9969018" y="2053867"/>
                  <a:pt x="10000666" y="2059862"/>
                </a:cubicBezTo>
                <a:cubicBezTo>
                  <a:pt x="10000666" y="2061061"/>
                  <a:pt x="10000666" y="2061061"/>
                  <a:pt x="10000666" y="2061061"/>
                </a:cubicBezTo>
                <a:cubicBezTo>
                  <a:pt x="10000666" y="2061061"/>
                  <a:pt x="10000666" y="2061061"/>
                  <a:pt x="9992754" y="2062260"/>
                </a:cubicBezTo>
                <a:cubicBezTo>
                  <a:pt x="9992754" y="2062260"/>
                  <a:pt x="9992754" y="2062260"/>
                  <a:pt x="10040225" y="2064658"/>
                </a:cubicBezTo>
                <a:cubicBezTo>
                  <a:pt x="10040225" y="2064658"/>
                  <a:pt x="10040225" y="2064658"/>
                  <a:pt x="10024401" y="2064658"/>
                </a:cubicBezTo>
                <a:cubicBezTo>
                  <a:pt x="10024401" y="2064658"/>
                  <a:pt x="10024401" y="2064658"/>
                  <a:pt x="10000666" y="2075449"/>
                </a:cubicBezTo>
                <a:cubicBezTo>
                  <a:pt x="10000666" y="2075449"/>
                  <a:pt x="10000666" y="2075449"/>
                  <a:pt x="10000666" y="2077847"/>
                </a:cubicBezTo>
                <a:cubicBezTo>
                  <a:pt x="10000666" y="2077847"/>
                  <a:pt x="10000666" y="2077847"/>
                  <a:pt x="10032313" y="2074250"/>
                </a:cubicBezTo>
                <a:cubicBezTo>
                  <a:pt x="10032313" y="2074250"/>
                  <a:pt x="10032313" y="2074250"/>
                  <a:pt x="10032313" y="2069454"/>
                </a:cubicBezTo>
                <a:cubicBezTo>
                  <a:pt x="10032313" y="2069454"/>
                  <a:pt x="10032313" y="2069454"/>
                  <a:pt x="10095609" y="2073050"/>
                </a:cubicBezTo>
                <a:cubicBezTo>
                  <a:pt x="10071873" y="2075449"/>
                  <a:pt x="10079785" y="2073050"/>
                  <a:pt x="10119344" y="2082642"/>
                </a:cubicBezTo>
                <a:cubicBezTo>
                  <a:pt x="10119344" y="2082642"/>
                  <a:pt x="10119344" y="2082642"/>
                  <a:pt x="10135168" y="2082642"/>
                </a:cubicBezTo>
                <a:cubicBezTo>
                  <a:pt x="10135168" y="2082642"/>
                  <a:pt x="10135168" y="2082642"/>
                  <a:pt x="10174728" y="2086239"/>
                </a:cubicBezTo>
                <a:cubicBezTo>
                  <a:pt x="10174728" y="2086239"/>
                  <a:pt x="10174728" y="2086239"/>
                  <a:pt x="10150992" y="2089836"/>
                </a:cubicBezTo>
                <a:cubicBezTo>
                  <a:pt x="10150992" y="2089836"/>
                  <a:pt x="10150992" y="2089836"/>
                  <a:pt x="10198464" y="2093433"/>
                </a:cubicBezTo>
                <a:cubicBezTo>
                  <a:pt x="10198464" y="2095831"/>
                  <a:pt x="10206376" y="2098229"/>
                  <a:pt x="10214288" y="2098229"/>
                </a:cubicBezTo>
                <a:cubicBezTo>
                  <a:pt x="10214288" y="2098229"/>
                  <a:pt x="10214288" y="2098229"/>
                  <a:pt x="10277583" y="2099428"/>
                </a:cubicBezTo>
                <a:cubicBezTo>
                  <a:pt x="10277583" y="2099428"/>
                  <a:pt x="10277583" y="2099428"/>
                  <a:pt x="10293407" y="2105423"/>
                </a:cubicBezTo>
                <a:cubicBezTo>
                  <a:pt x="10293407" y="2105423"/>
                  <a:pt x="10293407" y="2105423"/>
                  <a:pt x="10253847" y="2109020"/>
                </a:cubicBezTo>
                <a:cubicBezTo>
                  <a:pt x="10253847" y="2109020"/>
                  <a:pt x="10253847" y="2109020"/>
                  <a:pt x="10253847" y="2110219"/>
                </a:cubicBezTo>
                <a:cubicBezTo>
                  <a:pt x="10253847" y="2110219"/>
                  <a:pt x="10261759" y="2111418"/>
                  <a:pt x="10277583" y="2113816"/>
                </a:cubicBezTo>
                <a:cubicBezTo>
                  <a:pt x="10277583" y="2113816"/>
                  <a:pt x="10277583" y="2113816"/>
                  <a:pt x="10301319" y="2110219"/>
                </a:cubicBezTo>
                <a:cubicBezTo>
                  <a:pt x="10301319" y="2110219"/>
                  <a:pt x="10301319" y="2110219"/>
                  <a:pt x="10325054" y="2113816"/>
                </a:cubicBezTo>
                <a:cubicBezTo>
                  <a:pt x="10325054" y="2113816"/>
                  <a:pt x="10325054" y="2113816"/>
                  <a:pt x="10340878" y="2112617"/>
                </a:cubicBezTo>
                <a:cubicBezTo>
                  <a:pt x="10340878" y="2112617"/>
                  <a:pt x="10340878" y="2112617"/>
                  <a:pt x="10340878" y="2117413"/>
                </a:cubicBezTo>
                <a:cubicBezTo>
                  <a:pt x="10340878" y="2117413"/>
                  <a:pt x="10340878" y="2117413"/>
                  <a:pt x="10356702" y="2119811"/>
                </a:cubicBezTo>
                <a:cubicBezTo>
                  <a:pt x="10356702" y="2119811"/>
                  <a:pt x="10356702" y="2119811"/>
                  <a:pt x="10388350" y="2117413"/>
                </a:cubicBezTo>
                <a:cubicBezTo>
                  <a:pt x="10388350" y="2117413"/>
                  <a:pt x="10388350" y="2117413"/>
                  <a:pt x="10443733" y="2124607"/>
                </a:cubicBezTo>
                <a:cubicBezTo>
                  <a:pt x="10443733" y="2124607"/>
                  <a:pt x="10443733" y="2124607"/>
                  <a:pt x="10451645" y="2133000"/>
                </a:cubicBezTo>
                <a:cubicBezTo>
                  <a:pt x="10451645" y="2133000"/>
                  <a:pt x="10451645" y="2133000"/>
                  <a:pt x="10475381" y="2136597"/>
                </a:cubicBezTo>
                <a:cubicBezTo>
                  <a:pt x="10475381" y="2136597"/>
                  <a:pt x="10475381" y="2136597"/>
                  <a:pt x="10491205" y="2131801"/>
                </a:cubicBezTo>
                <a:cubicBezTo>
                  <a:pt x="10491205" y="2131801"/>
                  <a:pt x="10491205" y="2131801"/>
                  <a:pt x="10475381" y="2128204"/>
                </a:cubicBezTo>
                <a:cubicBezTo>
                  <a:pt x="10475381" y="2128204"/>
                  <a:pt x="10475381" y="2128204"/>
                  <a:pt x="10507028" y="2130602"/>
                </a:cubicBezTo>
                <a:cubicBezTo>
                  <a:pt x="10507028" y="2130602"/>
                  <a:pt x="10507028" y="2130602"/>
                  <a:pt x="10514940" y="2124607"/>
                </a:cubicBezTo>
                <a:cubicBezTo>
                  <a:pt x="10514940" y="2124607"/>
                  <a:pt x="10514940" y="2124607"/>
                  <a:pt x="10522852" y="2130602"/>
                </a:cubicBezTo>
                <a:cubicBezTo>
                  <a:pt x="10522852" y="2130602"/>
                  <a:pt x="10522852" y="2130602"/>
                  <a:pt x="10522852" y="2133000"/>
                </a:cubicBezTo>
                <a:cubicBezTo>
                  <a:pt x="10507028" y="2133000"/>
                  <a:pt x="10522852" y="2138995"/>
                  <a:pt x="10499116" y="2136597"/>
                </a:cubicBezTo>
                <a:cubicBezTo>
                  <a:pt x="10499116" y="2136597"/>
                  <a:pt x="10499116" y="2136597"/>
                  <a:pt x="10546588" y="2142592"/>
                </a:cubicBezTo>
                <a:cubicBezTo>
                  <a:pt x="10546588" y="2142592"/>
                  <a:pt x="10546588" y="2142592"/>
                  <a:pt x="10522852" y="2148587"/>
                </a:cubicBezTo>
                <a:cubicBezTo>
                  <a:pt x="10522852" y="2148587"/>
                  <a:pt x="10522852" y="2148587"/>
                  <a:pt x="10546588" y="2153383"/>
                </a:cubicBezTo>
                <a:cubicBezTo>
                  <a:pt x="10546588" y="2153383"/>
                  <a:pt x="10546588" y="2153383"/>
                  <a:pt x="10554500" y="2146189"/>
                </a:cubicBezTo>
                <a:cubicBezTo>
                  <a:pt x="10554500" y="2146189"/>
                  <a:pt x="10554500" y="2146189"/>
                  <a:pt x="10570324" y="2146189"/>
                </a:cubicBezTo>
                <a:cubicBezTo>
                  <a:pt x="10570324" y="2146189"/>
                  <a:pt x="10570324" y="2146189"/>
                  <a:pt x="10570324" y="2141393"/>
                </a:cubicBezTo>
                <a:cubicBezTo>
                  <a:pt x="10570324" y="2141393"/>
                  <a:pt x="10570324" y="2141393"/>
                  <a:pt x="10601972" y="2144990"/>
                </a:cubicBezTo>
                <a:cubicBezTo>
                  <a:pt x="10601972" y="2144990"/>
                  <a:pt x="10601972" y="2144990"/>
                  <a:pt x="10586148" y="2149786"/>
                </a:cubicBezTo>
                <a:cubicBezTo>
                  <a:pt x="10586148" y="2149786"/>
                  <a:pt x="10586148" y="2149786"/>
                  <a:pt x="10625707" y="2154582"/>
                </a:cubicBezTo>
                <a:cubicBezTo>
                  <a:pt x="10625707" y="2154582"/>
                  <a:pt x="10625707" y="2154582"/>
                  <a:pt x="10641531" y="2154582"/>
                </a:cubicBezTo>
                <a:cubicBezTo>
                  <a:pt x="10641531" y="2154582"/>
                  <a:pt x="10641531" y="2154582"/>
                  <a:pt x="10633619" y="2149786"/>
                </a:cubicBezTo>
                <a:cubicBezTo>
                  <a:pt x="10633619" y="2149786"/>
                  <a:pt x="10633619" y="2149786"/>
                  <a:pt x="10673179" y="2152184"/>
                </a:cubicBezTo>
                <a:cubicBezTo>
                  <a:pt x="10673179" y="2152184"/>
                  <a:pt x="10673179" y="2152184"/>
                  <a:pt x="10815593" y="2172567"/>
                </a:cubicBezTo>
                <a:cubicBezTo>
                  <a:pt x="10815593" y="2172567"/>
                  <a:pt x="10815593" y="2172567"/>
                  <a:pt x="10831417" y="2180959"/>
                </a:cubicBezTo>
                <a:cubicBezTo>
                  <a:pt x="10831417" y="2180959"/>
                  <a:pt x="10831417" y="2180959"/>
                  <a:pt x="10902624" y="2186954"/>
                </a:cubicBezTo>
                <a:cubicBezTo>
                  <a:pt x="10878889" y="2190551"/>
                  <a:pt x="10926360" y="2189352"/>
                  <a:pt x="10902624" y="2194148"/>
                </a:cubicBezTo>
                <a:cubicBezTo>
                  <a:pt x="10902624" y="2195347"/>
                  <a:pt x="10894712" y="2197745"/>
                  <a:pt x="10894712" y="2198944"/>
                </a:cubicBezTo>
                <a:cubicBezTo>
                  <a:pt x="10894712" y="2198944"/>
                  <a:pt x="10894712" y="2198944"/>
                  <a:pt x="10815593" y="2186954"/>
                </a:cubicBezTo>
                <a:cubicBezTo>
                  <a:pt x="10815593" y="2186954"/>
                  <a:pt x="10815593" y="2186954"/>
                  <a:pt x="10807681" y="2189352"/>
                </a:cubicBezTo>
                <a:cubicBezTo>
                  <a:pt x="10807681" y="2189352"/>
                  <a:pt x="10807681" y="2189352"/>
                  <a:pt x="10704826" y="2176163"/>
                </a:cubicBezTo>
                <a:cubicBezTo>
                  <a:pt x="10704826" y="2176163"/>
                  <a:pt x="10704826" y="2176163"/>
                  <a:pt x="10696914" y="2166572"/>
                </a:cubicBezTo>
                <a:cubicBezTo>
                  <a:pt x="10689003" y="2165373"/>
                  <a:pt x="10681091" y="2165373"/>
                  <a:pt x="10673179" y="2164174"/>
                </a:cubicBezTo>
                <a:cubicBezTo>
                  <a:pt x="10673179" y="2164174"/>
                  <a:pt x="10673179" y="2164174"/>
                  <a:pt x="10689003" y="2176163"/>
                </a:cubicBezTo>
                <a:cubicBezTo>
                  <a:pt x="10689003" y="2176163"/>
                  <a:pt x="10689003" y="2176163"/>
                  <a:pt x="10601972" y="2165373"/>
                </a:cubicBezTo>
                <a:cubicBezTo>
                  <a:pt x="10601972" y="2165373"/>
                  <a:pt x="10601972" y="2165373"/>
                  <a:pt x="10594060" y="2161776"/>
                </a:cubicBezTo>
                <a:cubicBezTo>
                  <a:pt x="10594060" y="2161776"/>
                  <a:pt x="10594060" y="2161776"/>
                  <a:pt x="10586148" y="2162975"/>
                </a:cubicBezTo>
                <a:cubicBezTo>
                  <a:pt x="10586148" y="2162975"/>
                  <a:pt x="10586148" y="2162975"/>
                  <a:pt x="10530764" y="2158179"/>
                </a:cubicBezTo>
                <a:cubicBezTo>
                  <a:pt x="10530764" y="2158179"/>
                  <a:pt x="10530764" y="2158179"/>
                  <a:pt x="10538676" y="2154582"/>
                </a:cubicBezTo>
                <a:cubicBezTo>
                  <a:pt x="10538676" y="2154582"/>
                  <a:pt x="10538676" y="2154582"/>
                  <a:pt x="10514940" y="2149786"/>
                </a:cubicBezTo>
                <a:cubicBezTo>
                  <a:pt x="10507028" y="2149786"/>
                  <a:pt x="10491205" y="2146189"/>
                  <a:pt x="10491205" y="2154582"/>
                </a:cubicBezTo>
                <a:cubicBezTo>
                  <a:pt x="10491205" y="2154582"/>
                  <a:pt x="10491205" y="2154582"/>
                  <a:pt x="10475381" y="2149786"/>
                </a:cubicBezTo>
                <a:cubicBezTo>
                  <a:pt x="10475381" y="2149786"/>
                  <a:pt x="10475381" y="2149786"/>
                  <a:pt x="10348790" y="2136597"/>
                </a:cubicBezTo>
                <a:cubicBezTo>
                  <a:pt x="10348790" y="2136597"/>
                  <a:pt x="10348790" y="2136597"/>
                  <a:pt x="10348790" y="2140194"/>
                </a:cubicBezTo>
                <a:cubicBezTo>
                  <a:pt x="10348790" y="2140194"/>
                  <a:pt x="10348790" y="2140194"/>
                  <a:pt x="10301319" y="2138995"/>
                </a:cubicBezTo>
                <a:cubicBezTo>
                  <a:pt x="10301319" y="2138995"/>
                  <a:pt x="10301319" y="2138995"/>
                  <a:pt x="10332966" y="2136597"/>
                </a:cubicBezTo>
                <a:cubicBezTo>
                  <a:pt x="10332966" y="2136597"/>
                  <a:pt x="10332966" y="2136597"/>
                  <a:pt x="10285495" y="2129403"/>
                </a:cubicBezTo>
                <a:cubicBezTo>
                  <a:pt x="10285495" y="2129403"/>
                  <a:pt x="10285495" y="2129403"/>
                  <a:pt x="10261759" y="2130602"/>
                </a:cubicBezTo>
                <a:cubicBezTo>
                  <a:pt x="10269671" y="2124607"/>
                  <a:pt x="10206376" y="2128204"/>
                  <a:pt x="10238023" y="2122209"/>
                </a:cubicBezTo>
                <a:cubicBezTo>
                  <a:pt x="10230111" y="2121010"/>
                  <a:pt x="10253847" y="2116214"/>
                  <a:pt x="10214288" y="2121010"/>
                </a:cubicBezTo>
                <a:cubicBezTo>
                  <a:pt x="10206376" y="2116214"/>
                  <a:pt x="10190552" y="2111418"/>
                  <a:pt x="10158904" y="2110219"/>
                </a:cubicBezTo>
                <a:cubicBezTo>
                  <a:pt x="10158904" y="2110219"/>
                  <a:pt x="10158904" y="2110219"/>
                  <a:pt x="10119344" y="2113816"/>
                </a:cubicBezTo>
                <a:cubicBezTo>
                  <a:pt x="10119344" y="2113816"/>
                  <a:pt x="10119344" y="2113816"/>
                  <a:pt x="10095609" y="2107821"/>
                </a:cubicBezTo>
                <a:cubicBezTo>
                  <a:pt x="10095609" y="2107821"/>
                  <a:pt x="10095609" y="2107821"/>
                  <a:pt x="10063961" y="2105423"/>
                </a:cubicBezTo>
                <a:cubicBezTo>
                  <a:pt x="10063961" y="2105423"/>
                  <a:pt x="10063961" y="2105423"/>
                  <a:pt x="10040225" y="2098229"/>
                </a:cubicBezTo>
                <a:cubicBezTo>
                  <a:pt x="10040225" y="2098229"/>
                  <a:pt x="10040225" y="2098229"/>
                  <a:pt x="10016490" y="2097030"/>
                </a:cubicBezTo>
                <a:cubicBezTo>
                  <a:pt x="9976930" y="2097030"/>
                  <a:pt x="9984842" y="2082642"/>
                  <a:pt x="9937370" y="2086239"/>
                </a:cubicBezTo>
                <a:cubicBezTo>
                  <a:pt x="9937370" y="2086239"/>
                  <a:pt x="9937370" y="2086239"/>
                  <a:pt x="9842427" y="2068255"/>
                </a:cubicBezTo>
                <a:cubicBezTo>
                  <a:pt x="9842427" y="2068255"/>
                  <a:pt x="9842427" y="2068255"/>
                  <a:pt x="9763308" y="2056265"/>
                </a:cubicBezTo>
                <a:cubicBezTo>
                  <a:pt x="9731660" y="2052668"/>
                  <a:pt x="9763308" y="2044275"/>
                  <a:pt x="9676277" y="2046673"/>
                </a:cubicBezTo>
                <a:cubicBezTo>
                  <a:pt x="9692101" y="2045474"/>
                  <a:pt x="9676277" y="2043076"/>
                  <a:pt x="9684189" y="2043076"/>
                </a:cubicBezTo>
                <a:cubicBezTo>
                  <a:pt x="9684189" y="2043076"/>
                  <a:pt x="9684189" y="2043076"/>
                  <a:pt x="9660453" y="2039479"/>
                </a:cubicBezTo>
                <a:cubicBezTo>
                  <a:pt x="9660453" y="2039479"/>
                  <a:pt x="9660453" y="2039479"/>
                  <a:pt x="9644629" y="2046673"/>
                </a:cubicBezTo>
                <a:cubicBezTo>
                  <a:pt x="9644629" y="2046673"/>
                  <a:pt x="9644629" y="2046673"/>
                  <a:pt x="9628806" y="2033484"/>
                </a:cubicBezTo>
                <a:cubicBezTo>
                  <a:pt x="9628806" y="2033484"/>
                  <a:pt x="9628806" y="2033484"/>
                  <a:pt x="9605070" y="2032285"/>
                </a:cubicBezTo>
                <a:cubicBezTo>
                  <a:pt x="9605070" y="2032285"/>
                  <a:pt x="9605070" y="2032285"/>
                  <a:pt x="9597158" y="2038280"/>
                </a:cubicBezTo>
                <a:cubicBezTo>
                  <a:pt x="9597158" y="2038280"/>
                  <a:pt x="9597158" y="2038280"/>
                  <a:pt x="9628806" y="2051469"/>
                </a:cubicBezTo>
                <a:cubicBezTo>
                  <a:pt x="9628806" y="2051469"/>
                  <a:pt x="9628806" y="2051469"/>
                  <a:pt x="9644629" y="2063459"/>
                </a:cubicBezTo>
                <a:cubicBezTo>
                  <a:pt x="9644629" y="2063459"/>
                  <a:pt x="9644629" y="2063459"/>
                  <a:pt x="9660453" y="2064658"/>
                </a:cubicBezTo>
                <a:cubicBezTo>
                  <a:pt x="9660453" y="2064658"/>
                  <a:pt x="9660453" y="2064658"/>
                  <a:pt x="9684189" y="2063459"/>
                </a:cubicBezTo>
                <a:cubicBezTo>
                  <a:pt x="9684189" y="2063459"/>
                  <a:pt x="9684189" y="2063459"/>
                  <a:pt x="9684189" y="2074250"/>
                </a:cubicBezTo>
                <a:cubicBezTo>
                  <a:pt x="9684189" y="2074250"/>
                  <a:pt x="9684189" y="2074250"/>
                  <a:pt x="9668365" y="2074250"/>
                </a:cubicBezTo>
                <a:cubicBezTo>
                  <a:pt x="9668365" y="2074250"/>
                  <a:pt x="9668365" y="2074250"/>
                  <a:pt x="9660453" y="2069454"/>
                </a:cubicBezTo>
                <a:cubicBezTo>
                  <a:pt x="9660453" y="2069454"/>
                  <a:pt x="9660453" y="2069454"/>
                  <a:pt x="9644629" y="2070653"/>
                </a:cubicBezTo>
                <a:cubicBezTo>
                  <a:pt x="9644629" y="2070653"/>
                  <a:pt x="9644629" y="2070653"/>
                  <a:pt x="9692101" y="2097030"/>
                </a:cubicBezTo>
                <a:cubicBezTo>
                  <a:pt x="9692101" y="2097030"/>
                  <a:pt x="9692101" y="2097030"/>
                  <a:pt x="9715836" y="2097030"/>
                </a:cubicBezTo>
                <a:cubicBezTo>
                  <a:pt x="9715836" y="2097030"/>
                  <a:pt x="9715836" y="2097030"/>
                  <a:pt x="9692101" y="2104224"/>
                </a:cubicBezTo>
                <a:cubicBezTo>
                  <a:pt x="9692101" y="2104224"/>
                  <a:pt x="9692101" y="2104224"/>
                  <a:pt x="9723748" y="2118612"/>
                </a:cubicBezTo>
                <a:cubicBezTo>
                  <a:pt x="9723748" y="2118612"/>
                  <a:pt x="9723748" y="2118612"/>
                  <a:pt x="9739572" y="2118612"/>
                </a:cubicBezTo>
                <a:cubicBezTo>
                  <a:pt x="9739572" y="2118612"/>
                  <a:pt x="9739572" y="2118612"/>
                  <a:pt x="9723748" y="2122209"/>
                </a:cubicBezTo>
                <a:cubicBezTo>
                  <a:pt x="9723748" y="2122209"/>
                  <a:pt x="9723748" y="2122209"/>
                  <a:pt x="9731660" y="2123408"/>
                </a:cubicBezTo>
                <a:cubicBezTo>
                  <a:pt x="9731660" y="2123408"/>
                  <a:pt x="9731660" y="2123408"/>
                  <a:pt x="9723748" y="2127005"/>
                </a:cubicBezTo>
                <a:cubicBezTo>
                  <a:pt x="9723748" y="2127005"/>
                  <a:pt x="9723748" y="2127005"/>
                  <a:pt x="9747484" y="2133000"/>
                </a:cubicBezTo>
                <a:cubicBezTo>
                  <a:pt x="9747484" y="2133000"/>
                  <a:pt x="9747484" y="2133000"/>
                  <a:pt x="9739572" y="2136597"/>
                </a:cubicBezTo>
                <a:cubicBezTo>
                  <a:pt x="9739572" y="2136597"/>
                  <a:pt x="9739572" y="2136597"/>
                  <a:pt x="9771220" y="2137796"/>
                </a:cubicBezTo>
                <a:cubicBezTo>
                  <a:pt x="9771220" y="2137796"/>
                  <a:pt x="9771220" y="2137796"/>
                  <a:pt x="9755396" y="2142592"/>
                </a:cubicBezTo>
                <a:cubicBezTo>
                  <a:pt x="9763308" y="2144990"/>
                  <a:pt x="9771220" y="2146189"/>
                  <a:pt x="9779132" y="2149786"/>
                </a:cubicBezTo>
                <a:cubicBezTo>
                  <a:pt x="9779132" y="2149786"/>
                  <a:pt x="9779132" y="2149786"/>
                  <a:pt x="9763308" y="2150985"/>
                </a:cubicBezTo>
                <a:cubicBezTo>
                  <a:pt x="9763308" y="2150985"/>
                  <a:pt x="9763308" y="2150985"/>
                  <a:pt x="9818692" y="2158179"/>
                </a:cubicBezTo>
                <a:cubicBezTo>
                  <a:pt x="9818692" y="2158179"/>
                  <a:pt x="9818692" y="2158179"/>
                  <a:pt x="9826604" y="2160577"/>
                </a:cubicBezTo>
                <a:cubicBezTo>
                  <a:pt x="9826604" y="2161776"/>
                  <a:pt x="9834515" y="2161776"/>
                  <a:pt x="9842427" y="2162975"/>
                </a:cubicBezTo>
                <a:cubicBezTo>
                  <a:pt x="9842427" y="2165373"/>
                  <a:pt x="9842427" y="2166572"/>
                  <a:pt x="9842427" y="2167771"/>
                </a:cubicBezTo>
                <a:cubicBezTo>
                  <a:pt x="9842427" y="2167771"/>
                  <a:pt x="9842427" y="2167771"/>
                  <a:pt x="9881987" y="2167771"/>
                </a:cubicBezTo>
                <a:cubicBezTo>
                  <a:pt x="9881987" y="2167771"/>
                  <a:pt x="9881987" y="2167771"/>
                  <a:pt x="9905723" y="2178561"/>
                </a:cubicBezTo>
                <a:cubicBezTo>
                  <a:pt x="9905723" y="2178561"/>
                  <a:pt x="9905723" y="2178561"/>
                  <a:pt x="9937370" y="2182158"/>
                </a:cubicBezTo>
                <a:cubicBezTo>
                  <a:pt x="9937370" y="2182158"/>
                  <a:pt x="9937370" y="2182158"/>
                  <a:pt x="9961106" y="2182158"/>
                </a:cubicBezTo>
                <a:cubicBezTo>
                  <a:pt x="9961106" y="2182158"/>
                  <a:pt x="9961106" y="2182158"/>
                  <a:pt x="9992754" y="2182158"/>
                </a:cubicBezTo>
                <a:cubicBezTo>
                  <a:pt x="9992754" y="2182158"/>
                  <a:pt x="9992754" y="2182158"/>
                  <a:pt x="10032313" y="2189352"/>
                </a:cubicBezTo>
                <a:cubicBezTo>
                  <a:pt x="10044181" y="2191151"/>
                  <a:pt x="9998193" y="2180135"/>
                  <a:pt x="10021187" y="2184631"/>
                </a:cubicBezTo>
                <a:lnTo>
                  <a:pt x="10060549" y="2192953"/>
                </a:lnTo>
                <a:lnTo>
                  <a:pt x="10060005" y="2192949"/>
                </a:lnTo>
                <a:cubicBezTo>
                  <a:pt x="10061983" y="2193849"/>
                  <a:pt x="10071873" y="2195947"/>
                  <a:pt x="10071873" y="2195347"/>
                </a:cubicBezTo>
                <a:lnTo>
                  <a:pt x="10060549" y="2192953"/>
                </a:lnTo>
                <a:lnTo>
                  <a:pt x="10065197" y="2192987"/>
                </a:lnTo>
                <a:cubicBezTo>
                  <a:pt x="10070389" y="2193624"/>
                  <a:pt x="10079785" y="2195048"/>
                  <a:pt x="10095609" y="2197745"/>
                </a:cubicBezTo>
                <a:cubicBezTo>
                  <a:pt x="10095609" y="2197745"/>
                  <a:pt x="10095609" y="2197745"/>
                  <a:pt x="10095609" y="2198944"/>
                </a:cubicBezTo>
                <a:cubicBezTo>
                  <a:pt x="10095609" y="2198944"/>
                  <a:pt x="10095609" y="2198944"/>
                  <a:pt x="10071873" y="2197745"/>
                </a:cubicBezTo>
                <a:cubicBezTo>
                  <a:pt x="10071873" y="2197745"/>
                  <a:pt x="10071873" y="2197745"/>
                  <a:pt x="10040225" y="2204939"/>
                </a:cubicBezTo>
                <a:cubicBezTo>
                  <a:pt x="10040225" y="2204939"/>
                  <a:pt x="10040225" y="2204939"/>
                  <a:pt x="10056049" y="2207337"/>
                </a:cubicBezTo>
                <a:cubicBezTo>
                  <a:pt x="10056049" y="2207337"/>
                  <a:pt x="10056049" y="2207337"/>
                  <a:pt x="10087697" y="2203740"/>
                </a:cubicBezTo>
                <a:cubicBezTo>
                  <a:pt x="10087697" y="2203740"/>
                  <a:pt x="10087697" y="2203740"/>
                  <a:pt x="10103521" y="2207337"/>
                </a:cubicBezTo>
                <a:cubicBezTo>
                  <a:pt x="10111432" y="2208536"/>
                  <a:pt x="10119344" y="2208536"/>
                  <a:pt x="10127256" y="2209735"/>
                </a:cubicBezTo>
                <a:cubicBezTo>
                  <a:pt x="10119344" y="2204939"/>
                  <a:pt x="10119344" y="2201342"/>
                  <a:pt x="10206376" y="2226521"/>
                </a:cubicBezTo>
                <a:cubicBezTo>
                  <a:pt x="10206376" y="2226521"/>
                  <a:pt x="10206376" y="2226521"/>
                  <a:pt x="10309230" y="2242108"/>
                </a:cubicBezTo>
                <a:cubicBezTo>
                  <a:pt x="10309230" y="2242108"/>
                  <a:pt x="10309230" y="2242108"/>
                  <a:pt x="10340878" y="2248103"/>
                </a:cubicBezTo>
                <a:cubicBezTo>
                  <a:pt x="10364614" y="2249302"/>
                  <a:pt x="10253847" y="2228919"/>
                  <a:pt x="10388350" y="2252899"/>
                </a:cubicBezTo>
                <a:cubicBezTo>
                  <a:pt x="10388350" y="2252899"/>
                  <a:pt x="10388350" y="2252899"/>
                  <a:pt x="10277583" y="2242108"/>
                </a:cubicBezTo>
                <a:cubicBezTo>
                  <a:pt x="10277583" y="2242108"/>
                  <a:pt x="10277583" y="2242108"/>
                  <a:pt x="10261759" y="2238511"/>
                </a:cubicBezTo>
                <a:cubicBezTo>
                  <a:pt x="10261759" y="2238511"/>
                  <a:pt x="10261759" y="2238511"/>
                  <a:pt x="10222199" y="2238511"/>
                </a:cubicBezTo>
                <a:cubicBezTo>
                  <a:pt x="10222199" y="2238511"/>
                  <a:pt x="10222199" y="2238511"/>
                  <a:pt x="10119344" y="2220526"/>
                </a:cubicBezTo>
                <a:cubicBezTo>
                  <a:pt x="10056049" y="2218128"/>
                  <a:pt x="10071873" y="2207337"/>
                  <a:pt x="10008578" y="2208536"/>
                </a:cubicBezTo>
                <a:cubicBezTo>
                  <a:pt x="10008578" y="2208536"/>
                  <a:pt x="10008578" y="2208536"/>
                  <a:pt x="9992754" y="2215730"/>
                </a:cubicBezTo>
                <a:cubicBezTo>
                  <a:pt x="9976930" y="2212133"/>
                  <a:pt x="9969018" y="2203740"/>
                  <a:pt x="9921546" y="2207337"/>
                </a:cubicBezTo>
                <a:cubicBezTo>
                  <a:pt x="9921546" y="2207337"/>
                  <a:pt x="9921546" y="2207337"/>
                  <a:pt x="9921546" y="2209735"/>
                </a:cubicBezTo>
                <a:cubicBezTo>
                  <a:pt x="9921546" y="2209735"/>
                  <a:pt x="9921546" y="2209735"/>
                  <a:pt x="9945282" y="2215730"/>
                </a:cubicBezTo>
                <a:cubicBezTo>
                  <a:pt x="9945282" y="2215730"/>
                  <a:pt x="9945282" y="2215730"/>
                  <a:pt x="9913634" y="2215730"/>
                </a:cubicBezTo>
                <a:cubicBezTo>
                  <a:pt x="9913634" y="2215730"/>
                  <a:pt x="9913634" y="2215730"/>
                  <a:pt x="9874075" y="2208536"/>
                </a:cubicBezTo>
                <a:cubicBezTo>
                  <a:pt x="9874075" y="2208536"/>
                  <a:pt x="9874075" y="2208536"/>
                  <a:pt x="9858251" y="2208536"/>
                </a:cubicBezTo>
                <a:cubicBezTo>
                  <a:pt x="9858251" y="2208536"/>
                  <a:pt x="9858251" y="2208536"/>
                  <a:pt x="9881987" y="2215730"/>
                </a:cubicBezTo>
                <a:cubicBezTo>
                  <a:pt x="9881987" y="2215730"/>
                  <a:pt x="9881987" y="2215730"/>
                  <a:pt x="9953194" y="2225322"/>
                </a:cubicBezTo>
                <a:cubicBezTo>
                  <a:pt x="9953194" y="2225322"/>
                  <a:pt x="9953194" y="2225322"/>
                  <a:pt x="9929458" y="2225322"/>
                </a:cubicBezTo>
                <a:cubicBezTo>
                  <a:pt x="9929458" y="2225322"/>
                  <a:pt x="9929458" y="2225322"/>
                  <a:pt x="9929458" y="2228919"/>
                </a:cubicBezTo>
                <a:cubicBezTo>
                  <a:pt x="9929458" y="2228919"/>
                  <a:pt x="9929458" y="2228919"/>
                  <a:pt x="9913634" y="2227720"/>
                </a:cubicBezTo>
                <a:cubicBezTo>
                  <a:pt x="9921546" y="2224123"/>
                  <a:pt x="9866163" y="2226521"/>
                  <a:pt x="9913634" y="2221725"/>
                </a:cubicBezTo>
                <a:cubicBezTo>
                  <a:pt x="9913634" y="2221725"/>
                  <a:pt x="9913634" y="2221725"/>
                  <a:pt x="9858251" y="2215730"/>
                </a:cubicBezTo>
                <a:cubicBezTo>
                  <a:pt x="9858251" y="2215730"/>
                  <a:pt x="9858251" y="2215730"/>
                  <a:pt x="9866163" y="2225322"/>
                </a:cubicBezTo>
                <a:cubicBezTo>
                  <a:pt x="9866163" y="2225322"/>
                  <a:pt x="9866163" y="2225322"/>
                  <a:pt x="9889899" y="2230118"/>
                </a:cubicBezTo>
                <a:cubicBezTo>
                  <a:pt x="9889899" y="2230118"/>
                  <a:pt x="9889899" y="2230118"/>
                  <a:pt x="9897811" y="2239710"/>
                </a:cubicBezTo>
                <a:cubicBezTo>
                  <a:pt x="9842427" y="2228919"/>
                  <a:pt x="9842427" y="2234914"/>
                  <a:pt x="9818692" y="2215730"/>
                </a:cubicBezTo>
                <a:cubicBezTo>
                  <a:pt x="9818692" y="2215730"/>
                  <a:pt x="9818692" y="2215730"/>
                  <a:pt x="9842427" y="2242108"/>
                </a:cubicBezTo>
                <a:cubicBezTo>
                  <a:pt x="9842427" y="2242108"/>
                  <a:pt x="9842427" y="2242108"/>
                  <a:pt x="9850339" y="2245705"/>
                </a:cubicBezTo>
                <a:cubicBezTo>
                  <a:pt x="9858251" y="2244506"/>
                  <a:pt x="9874075" y="2246904"/>
                  <a:pt x="9897811" y="2260093"/>
                </a:cubicBezTo>
                <a:cubicBezTo>
                  <a:pt x="9889899" y="2261292"/>
                  <a:pt x="9889899" y="2261292"/>
                  <a:pt x="9881987" y="2260093"/>
                </a:cubicBezTo>
                <a:cubicBezTo>
                  <a:pt x="9881987" y="2260093"/>
                  <a:pt x="9881987" y="2260093"/>
                  <a:pt x="9874075" y="2268486"/>
                </a:cubicBezTo>
                <a:cubicBezTo>
                  <a:pt x="9874075" y="2268486"/>
                  <a:pt x="9874075" y="2268486"/>
                  <a:pt x="9897811" y="2272083"/>
                </a:cubicBezTo>
                <a:cubicBezTo>
                  <a:pt x="9897811" y="2272083"/>
                  <a:pt x="9897811" y="2272083"/>
                  <a:pt x="9881987" y="2274481"/>
                </a:cubicBezTo>
                <a:cubicBezTo>
                  <a:pt x="9881987" y="2274481"/>
                  <a:pt x="9881987" y="2274481"/>
                  <a:pt x="9897811" y="2280475"/>
                </a:cubicBezTo>
                <a:cubicBezTo>
                  <a:pt x="9897811" y="2280475"/>
                  <a:pt x="9897811" y="2280475"/>
                  <a:pt x="9897811" y="2284072"/>
                </a:cubicBezTo>
                <a:cubicBezTo>
                  <a:pt x="9897811" y="2284072"/>
                  <a:pt x="9897811" y="2284072"/>
                  <a:pt x="9921546" y="2290067"/>
                </a:cubicBezTo>
                <a:cubicBezTo>
                  <a:pt x="9921546" y="2290067"/>
                  <a:pt x="9921546" y="2290067"/>
                  <a:pt x="9929458" y="2297261"/>
                </a:cubicBezTo>
                <a:cubicBezTo>
                  <a:pt x="9929458" y="2297261"/>
                  <a:pt x="9929458" y="2297261"/>
                  <a:pt x="9889899" y="2297261"/>
                </a:cubicBezTo>
                <a:cubicBezTo>
                  <a:pt x="9889899" y="2297261"/>
                  <a:pt x="9889899" y="2297261"/>
                  <a:pt x="9874075" y="2304455"/>
                </a:cubicBezTo>
                <a:cubicBezTo>
                  <a:pt x="9874075" y="2304455"/>
                  <a:pt x="9874075" y="2304455"/>
                  <a:pt x="9858251" y="2303256"/>
                </a:cubicBezTo>
                <a:cubicBezTo>
                  <a:pt x="9858251" y="2303256"/>
                  <a:pt x="9858251" y="2303256"/>
                  <a:pt x="9866163" y="2287669"/>
                </a:cubicBezTo>
                <a:cubicBezTo>
                  <a:pt x="9874075" y="2281674"/>
                  <a:pt x="9850339" y="2285271"/>
                  <a:pt x="9826604" y="2284072"/>
                </a:cubicBezTo>
                <a:cubicBezTo>
                  <a:pt x="9826604" y="2284072"/>
                  <a:pt x="9826604" y="2284072"/>
                  <a:pt x="9834515" y="2279276"/>
                </a:cubicBezTo>
                <a:cubicBezTo>
                  <a:pt x="9834515" y="2279276"/>
                  <a:pt x="9834515" y="2279276"/>
                  <a:pt x="9842427" y="2276879"/>
                </a:cubicBezTo>
                <a:cubicBezTo>
                  <a:pt x="9842427" y="2276879"/>
                  <a:pt x="9842427" y="2276879"/>
                  <a:pt x="9818692" y="2263690"/>
                </a:cubicBezTo>
                <a:cubicBezTo>
                  <a:pt x="9810780" y="2263690"/>
                  <a:pt x="9810780" y="2260093"/>
                  <a:pt x="9802868" y="2264889"/>
                </a:cubicBezTo>
                <a:cubicBezTo>
                  <a:pt x="9810780" y="2262491"/>
                  <a:pt x="9755396" y="2262491"/>
                  <a:pt x="9810780" y="2261292"/>
                </a:cubicBezTo>
                <a:cubicBezTo>
                  <a:pt x="9810780" y="2257695"/>
                  <a:pt x="9818692" y="2255297"/>
                  <a:pt x="9787044" y="2256496"/>
                </a:cubicBezTo>
                <a:cubicBezTo>
                  <a:pt x="9787044" y="2256496"/>
                  <a:pt x="9787044" y="2256496"/>
                  <a:pt x="9779132" y="2256496"/>
                </a:cubicBezTo>
                <a:cubicBezTo>
                  <a:pt x="9779132" y="2256496"/>
                  <a:pt x="9779132" y="2256496"/>
                  <a:pt x="9802868" y="2250501"/>
                </a:cubicBezTo>
                <a:cubicBezTo>
                  <a:pt x="9802868" y="2250501"/>
                  <a:pt x="9802868" y="2250501"/>
                  <a:pt x="9771220" y="2248103"/>
                </a:cubicBezTo>
                <a:cubicBezTo>
                  <a:pt x="9771220" y="2248103"/>
                  <a:pt x="9771220" y="2248103"/>
                  <a:pt x="9779132" y="2245705"/>
                </a:cubicBezTo>
                <a:cubicBezTo>
                  <a:pt x="9763308" y="2243307"/>
                  <a:pt x="9771220" y="2237312"/>
                  <a:pt x="9723748" y="2239710"/>
                </a:cubicBezTo>
                <a:cubicBezTo>
                  <a:pt x="9723748" y="2239710"/>
                  <a:pt x="9723748" y="2239710"/>
                  <a:pt x="9739572" y="2236113"/>
                </a:cubicBezTo>
                <a:cubicBezTo>
                  <a:pt x="9739572" y="2236113"/>
                  <a:pt x="9739572" y="2236113"/>
                  <a:pt x="9755396" y="2236113"/>
                </a:cubicBezTo>
                <a:cubicBezTo>
                  <a:pt x="9771220" y="2233715"/>
                  <a:pt x="9794956" y="2236113"/>
                  <a:pt x="9747484" y="2225322"/>
                </a:cubicBezTo>
                <a:cubicBezTo>
                  <a:pt x="9747484" y="2225322"/>
                  <a:pt x="9747484" y="2225322"/>
                  <a:pt x="9731660" y="2222924"/>
                </a:cubicBezTo>
                <a:cubicBezTo>
                  <a:pt x="9731660" y="2222924"/>
                  <a:pt x="9731660" y="2222924"/>
                  <a:pt x="9755396" y="2220526"/>
                </a:cubicBezTo>
                <a:cubicBezTo>
                  <a:pt x="9747484" y="2220526"/>
                  <a:pt x="9739572" y="2213332"/>
                  <a:pt x="9779132" y="2221725"/>
                </a:cubicBezTo>
                <a:cubicBezTo>
                  <a:pt x="9779132" y="2221725"/>
                  <a:pt x="9779132" y="2221725"/>
                  <a:pt x="9779132" y="2213332"/>
                </a:cubicBezTo>
                <a:cubicBezTo>
                  <a:pt x="9779132" y="2213332"/>
                  <a:pt x="9779132" y="2213332"/>
                  <a:pt x="9731660" y="2215730"/>
                </a:cubicBezTo>
                <a:cubicBezTo>
                  <a:pt x="9731660" y="2215730"/>
                  <a:pt x="9731660" y="2215730"/>
                  <a:pt x="9715836" y="2210934"/>
                </a:cubicBezTo>
                <a:cubicBezTo>
                  <a:pt x="9715836" y="2210934"/>
                  <a:pt x="9715836" y="2210934"/>
                  <a:pt x="9723748" y="2210934"/>
                </a:cubicBezTo>
                <a:cubicBezTo>
                  <a:pt x="9723748" y="2210934"/>
                  <a:pt x="9723748" y="2210934"/>
                  <a:pt x="9723748" y="2198944"/>
                </a:cubicBezTo>
                <a:cubicBezTo>
                  <a:pt x="9684189" y="2198944"/>
                  <a:pt x="9676277" y="2192949"/>
                  <a:pt x="9684189" y="2186954"/>
                </a:cubicBezTo>
                <a:cubicBezTo>
                  <a:pt x="9684189" y="2186954"/>
                  <a:pt x="9684189" y="2186954"/>
                  <a:pt x="9668365" y="2177362"/>
                </a:cubicBezTo>
                <a:cubicBezTo>
                  <a:pt x="9652541" y="2170169"/>
                  <a:pt x="9589246" y="2172567"/>
                  <a:pt x="9581334" y="2161776"/>
                </a:cubicBezTo>
                <a:cubicBezTo>
                  <a:pt x="9581334" y="2161776"/>
                  <a:pt x="9581334" y="2161776"/>
                  <a:pt x="9557598" y="2166572"/>
                </a:cubicBezTo>
                <a:cubicBezTo>
                  <a:pt x="9557598" y="2166572"/>
                  <a:pt x="9557598" y="2166572"/>
                  <a:pt x="9462655" y="2146189"/>
                </a:cubicBezTo>
                <a:cubicBezTo>
                  <a:pt x="9446831" y="2143791"/>
                  <a:pt x="9383536" y="2135398"/>
                  <a:pt x="9399360" y="2140194"/>
                </a:cubicBezTo>
                <a:cubicBezTo>
                  <a:pt x="9399360" y="2140194"/>
                  <a:pt x="9375624" y="2136597"/>
                  <a:pt x="9391448" y="2143791"/>
                </a:cubicBezTo>
                <a:cubicBezTo>
                  <a:pt x="9391448" y="2143791"/>
                  <a:pt x="9391448" y="2143791"/>
                  <a:pt x="9407272" y="2144990"/>
                </a:cubicBezTo>
                <a:cubicBezTo>
                  <a:pt x="9407272" y="2144990"/>
                  <a:pt x="9407272" y="2144990"/>
                  <a:pt x="9351888" y="2150985"/>
                </a:cubicBezTo>
                <a:cubicBezTo>
                  <a:pt x="9351888" y="2150985"/>
                  <a:pt x="9351888" y="2150985"/>
                  <a:pt x="9343976" y="2156980"/>
                </a:cubicBezTo>
                <a:cubicBezTo>
                  <a:pt x="9343976" y="2156980"/>
                  <a:pt x="9343976" y="2156980"/>
                  <a:pt x="9359800" y="2159378"/>
                </a:cubicBezTo>
                <a:cubicBezTo>
                  <a:pt x="9359800" y="2159378"/>
                  <a:pt x="9359800" y="2159378"/>
                  <a:pt x="9375624" y="2154582"/>
                </a:cubicBezTo>
                <a:cubicBezTo>
                  <a:pt x="9375624" y="2154582"/>
                  <a:pt x="9375624" y="2154582"/>
                  <a:pt x="9407272" y="2165373"/>
                </a:cubicBezTo>
                <a:cubicBezTo>
                  <a:pt x="9407272" y="2165373"/>
                  <a:pt x="9407272" y="2165373"/>
                  <a:pt x="9391448" y="2167771"/>
                </a:cubicBezTo>
                <a:cubicBezTo>
                  <a:pt x="9391448" y="2167771"/>
                  <a:pt x="9391448" y="2167771"/>
                  <a:pt x="9407272" y="2170169"/>
                </a:cubicBezTo>
                <a:cubicBezTo>
                  <a:pt x="9407272" y="2170169"/>
                  <a:pt x="9423096" y="2170169"/>
                  <a:pt x="9438919" y="2170169"/>
                </a:cubicBezTo>
                <a:cubicBezTo>
                  <a:pt x="9438919" y="2170169"/>
                  <a:pt x="9438919" y="2170169"/>
                  <a:pt x="9415184" y="2176163"/>
                </a:cubicBezTo>
                <a:cubicBezTo>
                  <a:pt x="9415184" y="2176163"/>
                  <a:pt x="9415184" y="2176163"/>
                  <a:pt x="9407272" y="2186954"/>
                </a:cubicBezTo>
                <a:cubicBezTo>
                  <a:pt x="9407272" y="2186954"/>
                  <a:pt x="9407272" y="2186954"/>
                  <a:pt x="9431008" y="2189352"/>
                </a:cubicBezTo>
                <a:cubicBezTo>
                  <a:pt x="9431008" y="2189352"/>
                  <a:pt x="9431008" y="2189352"/>
                  <a:pt x="9446831" y="2198944"/>
                </a:cubicBezTo>
                <a:cubicBezTo>
                  <a:pt x="9446831" y="2198944"/>
                  <a:pt x="9446831" y="2198944"/>
                  <a:pt x="9423096" y="2197745"/>
                </a:cubicBezTo>
                <a:cubicBezTo>
                  <a:pt x="9423096" y="2197745"/>
                  <a:pt x="9423096" y="2197745"/>
                  <a:pt x="9407272" y="2201342"/>
                </a:cubicBezTo>
                <a:cubicBezTo>
                  <a:pt x="9407272" y="2201342"/>
                  <a:pt x="9407272" y="2201342"/>
                  <a:pt x="9423096" y="2224123"/>
                </a:cubicBezTo>
                <a:cubicBezTo>
                  <a:pt x="9423096" y="2224123"/>
                  <a:pt x="9423096" y="2224123"/>
                  <a:pt x="9478479" y="2252899"/>
                </a:cubicBezTo>
                <a:cubicBezTo>
                  <a:pt x="9478479" y="2252899"/>
                  <a:pt x="9478479" y="2252899"/>
                  <a:pt x="9494303" y="2264889"/>
                </a:cubicBezTo>
                <a:cubicBezTo>
                  <a:pt x="9494303" y="2264889"/>
                  <a:pt x="9494303" y="2264889"/>
                  <a:pt x="9486391" y="2267287"/>
                </a:cubicBezTo>
                <a:cubicBezTo>
                  <a:pt x="9486391" y="2267287"/>
                  <a:pt x="9486391" y="2267287"/>
                  <a:pt x="9510126" y="2272083"/>
                </a:cubicBezTo>
                <a:cubicBezTo>
                  <a:pt x="9510126" y="2272083"/>
                  <a:pt x="9510126" y="2272083"/>
                  <a:pt x="9525950" y="2260093"/>
                </a:cubicBezTo>
                <a:cubicBezTo>
                  <a:pt x="9525950" y="2260093"/>
                  <a:pt x="9525950" y="2260093"/>
                  <a:pt x="9533862" y="2266088"/>
                </a:cubicBezTo>
                <a:cubicBezTo>
                  <a:pt x="9533862" y="2266088"/>
                  <a:pt x="9533862" y="2266088"/>
                  <a:pt x="9549686" y="2269685"/>
                </a:cubicBezTo>
                <a:cubicBezTo>
                  <a:pt x="9549686" y="2269685"/>
                  <a:pt x="9549686" y="2269685"/>
                  <a:pt x="9565510" y="2285271"/>
                </a:cubicBezTo>
                <a:cubicBezTo>
                  <a:pt x="9565510" y="2285271"/>
                  <a:pt x="9565510" y="2285271"/>
                  <a:pt x="9589246" y="2287669"/>
                </a:cubicBezTo>
                <a:cubicBezTo>
                  <a:pt x="9589246" y="2287669"/>
                  <a:pt x="9589246" y="2287669"/>
                  <a:pt x="9581334" y="2294863"/>
                </a:cubicBezTo>
                <a:cubicBezTo>
                  <a:pt x="9581334" y="2294863"/>
                  <a:pt x="9581334" y="2294863"/>
                  <a:pt x="9581334" y="2299659"/>
                </a:cubicBezTo>
                <a:cubicBezTo>
                  <a:pt x="9581334" y="2299659"/>
                  <a:pt x="9581334" y="2299659"/>
                  <a:pt x="9605070" y="2302057"/>
                </a:cubicBezTo>
                <a:cubicBezTo>
                  <a:pt x="9605070" y="2302057"/>
                  <a:pt x="9605070" y="2302057"/>
                  <a:pt x="9612982" y="2312848"/>
                </a:cubicBezTo>
                <a:cubicBezTo>
                  <a:pt x="9612982" y="2312848"/>
                  <a:pt x="9612982" y="2312848"/>
                  <a:pt x="9636717" y="2310450"/>
                </a:cubicBezTo>
                <a:cubicBezTo>
                  <a:pt x="9636717" y="2310450"/>
                  <a:pt x="9636717" y="2310450"/>
                  <a:pt x="9644629" y="2314047"/>
                </a:cubicBezTo>
                <a:cubicBezTo>
                  <a:pt x="9644629" y="2314047"/>
                  <a:pt x="9644629" y="2314047"/>
                  <a:pt x="9620894" y="2320042"/>
                </a:cubicBezTo>
                <a:cubicBezTo>
                  <a:pt x="9620894" y="2320042"/>
                  <a:pt x="9620894" y="2320042"/>
                  <a:pt x="9644629" y="2332032"/>
                </a:cubicBezTo>
                <a:lnTo>
                  <a:pt x="9644629" y="2333231"/>
                </a:lnTo>
                <a:cubicBezTo>
                  <a:pt x="9644629" y="2333231"/>
                  <a:pt x="9644629" y="2333231"/>
                  <a:pt x="9628806" y="2338027"/>
                </a:cubicBezTo>
                <a:cubicBezTo>
                  <a:pt x="9628806" y="2338027"/>
                  <a:pt x="9628806" y="2338027"/>
                  <a:pt x="9684189" y="2354813"/>
                </a:cubicBezTo>
                <a:cubicBezTo>
                  <a:pt x="9684189" y="2354813"/>
                  <a:pt x="9684189" y="2354813"/>
                  <a:pt x="9668365" y="2359609"/>
                </a:cubicBezTo>
                <a:cubicBezTo>
                  <a:pt x="9668365" y="2359609"/>
                  <a:pt x="9668365" y="2359609"/>
                  <a:pt x="9668365" y="2365604"/>
                </a:cubicBezTo>
                <a:cubicBezTo>
                  <a:pt x="9668365" y="2365604"/>
                  <a:pt x="9668365" y="2365604"/>
                  <a:pt x="9692101" y="2369201"/>
                </a:cubicBezTo>
                <a:cubicBezTo>
                  <a:pt x="9692101" y="2369201"/>
                  <a:pt x="9692101" y="2369201"/>
                  <a:pt x="9696057" y="2370250"/>
                </a:cubicBezTo>
                <a:lnTo>
                  <a:pt x="9710330" y="2374035"/>
                </a:lnTo>
                <a:lnTo>
                  <a:pt x="9676277" y="2370400"/>
                </a:lnTo>
                <a:cubicBezTo>
                  <a:pt x="9676277" y="2370400"/>
                  <a:pt x="9676277" y="2370400"/>
                  <a:pt x="9668365" y="2371599"/>
                </a:cubicBezTo>
                <a:cubicBezTo>
                  <a:pt x="9668365" y="2371599"/>
                  <a:pt x="9668365" y="2371599"/>
                  <a:pt x="9644629" y="2364405"/>
                </a:cubicBezTo>
                <a:cubicBezTo>
                  <a:pt x="9644629" y="2364405"/>
                  <a:pt x="9644629" y="2364405"/>
                  <a:pt x="9628806" y="2370400"/>
                </a:cubicBezTo>
                <a:cubicBezTo>
                  <a:pt x="9628806" y="2370400"/>
                  <a:pt x="9628806" y="2370400"/>
                  <a:pt x="9652541" y="2384787"/>
                </a:cubicBezTo>
                <a:lnTo>
                  <a:pt x="9652541" y="2385986"/>
                </a:lnTo>
                <a:cubicBezTo>
                  <a:pt x="9652541" y="2384787"/>
                  <a:pt x="9644629" y="2382389"/>
                  <a:pt x="9597158" y="2377594"/>
                </a:cubicBezTo>
                <a:cubicBezTo>
                  <a:pt x="9597158" y="2377594"/>
                  <a:pt x="9597158" y="2377594"/>
                  <a:pt x="9612982" y="2365604"/>
                </a:cubicBezTo>
                <a:cubicBezTo>
                  <a:pt x="9597158" y="2363206"/>
                  <a:pt x="9652541" y="2358410"/>
                  <a:pt x="9597158" y="2360808"/>
                </a:cubicBezTo>
                <a:cubicBezTo>
                  <a:pt x="9597158" y="2360808"/>
                  <a:pt x="9597158" y="2360808"/>
                  <a:pt x="9620894" y="2358410"/>
                </a:cubicBezTo>
                <a:cubicBezTo>
                  <a:pt x="9620894" y="2358410"/>
                  <a:pt x="9620894" y="2358410"/>
                  <a:pt x="9597158" y="2356012"/>
                </a:cubicBezTo>
                <a:cubicBezTo>
                  <a:pt x="9597158" y="2356012"/>
                  <a:pt x="9597158" y="2356012"/>
                  <a:pt x="9605070" y="2348818"/>
                </a:cubicBezTo>
                <a:cubicBezTo>
                  <a:pt x="9605070" y="2348818"/>
                  <a:pt x="9605070" y="2348818"/>
                  <a:pt x="9565510" y="2330833"/>
                </a:cubicBezTo>
                <a:cubicBezTo>
                  <a:pt x="9565510" y="2330833"/>
                  <a:pt x="9565510" y="2330833"/>
                  <a:pt x="9541774" y="2324838"/>
                </a:cubicBezTo>
                <a:cubicBezTo>
                  <a:pt x="9541774" y="2324838"/>
                  <a:pt x="9541774" y="2324838"/>
                  <a:pt x="9549686" y="2320042"/>
                </a:cubicBezTo>
                <a:cubicBezTo>
                  <a:pt x="9549686" y="2320042"/>
                  <a:pt x="9549686" y="2320042"/>
                  <a:pt x="9502215" y="2296062"/>
                </a:cubicBezTo>
                <a:cubicBezTo>
                  <a:pt x="9502215" y="2296062"/>
                  <a:pt x="9502215" y="2296062"/>
                  <a:pt x="9502215" y="2291266"/>
                </a:cubicBezTo>
                <a:cubicBezTo>
                  <a:pt x="9502215" y="2291266"/>
                  <a:pt x="9502215" y="2291266"/>
                  <a:pt x="9502215" y="2288868"/>
                </a:cubicBezTo>
                <a:cubicBezTo>
                  <a:pt x="9502215" y="2288868"/>
                  <a:pt x="9502215" y="2288868"/>
                  <a:pt x="9486391" y="2284072"/>
                </a:cubicBezTo>
                <a:cubicBezTo>
                  <a:pt x="9486391" y="2284072"/>
                  <a:pt x="9486391" y="2284072"/>
                  <a:pt x="9478479" y="2282873"/>
                </a:cubicBezTo>
                <a:cubicBezTo>
                  <a:pt x="9478479" y="2282873"/>
                  <a:pt x="9478479" y="2282873"/>
                  <a:pt x="9470567" y="2285271"/>
                </a:cubicBezTo>
                <a:cubicBezTo>
                  <a:pt x="9470567" y="2285271"/>
                  <a:pt x="9470567" y="2285271"/>
                  <a:pt x="9446831" y="2261292"/>
                </a:cubicBezTo>
                <a:cubicBezTo>
                  <a:pt x="9446831" y="2261292"/>
                  <a:pt x="9446831" y="2261292"/>
                  <a:pt x="9423096" y="2262491"/>
                </a:cubicBezTo>
                <a:cubicBezTo>
                  <a:pt x="9462655" y="2258894"/>
                  <a:pt x="9407272" y="2254098"/>
                  <a:pt x="9407272" y="2243307"/>
                </a:cubicBezTo>
                <a:cubicBezTo>
                  <a:pt x="9407272" y="2243307"/>
                  <a:pt x="9407272" y="2243307"/>
                  <a:pt x="9407272" y="2230118"/>
                </a:cubicBezTo>
                <a:cubicBezTo>
                  <a:pt x="9407272" y="2230118"/>
                  <a:pt x="9407272" y="2230118"/>
                  <a:pt x="9375624" y="2198944"/>
                </a:cubicBezTo>
                <a:cubicBezTo>
                  <a:pt x="9375624" y="2198944"/>
                  <a:pt x="9375624" y="2198944"/>
                  <a:pt x="9336064" y="2180959"/>
                </a:cubicBezTo>
                <a:cubicBezTo>
                  <a:pt x="9375624" y="2188153"/>
                  <a:pt x="9336064" y="2168970"/>
                  <a:pt x="9383536" y="2186954"/>
                </a:cubicBezTo>
                <a:cubicBezTo>
                  <a:pt x="9383536" y="2186954"/>
                  <a:pt x="9383536" y="2186954"/>
                  <a:pt x="9391448" y="2185755"/>
                </a:cubicBezTo>
                <a:cubicBezTo>
                  <a:pt x="9391448" y="2185755"/>
                  <a:pt x="9391448" y="2185755"/>
                  <a:pt x="9383536" y="2179760"/>
                </a:cubicBezTo>
                <a:cubicBezTo>
                  <a:pt x="9383536" y="2179760"/>
                  <a:pt x="9383536" y="2179760"/>
                  <a:pt x="9375624" y="2176163"/>
                </a:cubicBezTo>
                <a:cubicBezTo>
                  <a:pt x="9375624" y="2176163"/>
                  <a:pt x="9375624" y="2176163"/>
                  <a:pt x="9359800" y="2177362"/>
                </a:cubicBezTo>
                <a:cubicBezTo>
                  <a:pt x="9359800" y="2177362"/>
                  <a:pt x="9359800" y="2177362"/>
                  <a:pt x="9343976" y="2177362"/>
                </a:cubicBezTo>
                <a:cubicBezTo>
                  <a:pt x="9343976" y="2177362"/>
                  <a:pt x="9343976" y="2177362"/>
                  <a:pt x="9312329" y="2167771"/>
                </a:cubicBezTo>
                <a:cubicBezTo>
                  <a:pt x="9312329" y="2167771"/>
                  <a:pt x="9312329" y="2167771"/>
                  <a:pt x="9320240" y="2159378"/>
                </a:cubicBezTo>
                <a:cubicBezTo>
                  <a:pt x="9296505" y="2154582"/>
                  <a:pt x="9249033" y="2147388"/>
                  <a:pt x="9249033" y="2144990"/>
                </a:cubicBezTo>
                <a:cubicBezTo>
                  <a:pt x="9249033" y="2144990"/>
                  <a:pt x="9249033" y="2144990"/>
                  <a:pt x="9280681" y="2147388"/>
                </a:cubicBezTo>
                <a:cubicBezTo>
                  <a:pt x="9280681" y="2147388"/>
                  <a:pt x="9280681" y="2147388"/>
                  <a:pt x="9288593" y="2142592"/>
                </a:cubicBezTo>
                <a:cubicBezTo>
                  <a:pt x="9288593" y="2142592"/>
                  <a:pt x="9288593" y="2142592"/>
                  <a:pt x="9264857" y="2127005"/>
                </a:cubicBezTo>
                <a:cubicBezTo>
                  <a:pt x="9264857" y="2127005"/>
                  <a:pt x="9264857" y="2127005"/>
                  <a:pt x="9249033" y="2123408"/>
                </a:cubicBezTo>
                <a:cubicBezTo>
                  <a:pt x="9249033" y="2123408"/>
                  <a:pt x="9249033" y="2123408"/>
                  <a:pt x="9241121" y="2124607"/>
                </a:cubicBezTo>
                <a:cubicBezTo>
                  <a:pt x="9241121" y="2124607"/>
                  <a:pt x="9241121" y="2124607"/>
                  <a:pt x="9233210" y="2110219"/>
                </a:cubicBezTo>
                <a:cubicBezTo>
                  <a:pt x="9233210" y="2110219"/>
                  <a:pt x="9233210" y="2110219"/>
                  <a:pt x="9185738" y="2106622"/>
                </a:cubicBezTo>
                <a:cubicBezTo>
                  <a:pt x="9185738" y="2106622"/>
                  <a:pt x="9185738" y="2106622"/>
                  <a:pt x="9177826" y="2111418"/>
                </a:cubicBezTo>
                <a:cubicBezTo>
                  <a:pt x="9177826" y="2111418"/>
                  <a:pt x="9177826" y="2111418"/>
                  <a:pt x="9177826" y="2113816"/>
                </a:cubicBezTo>
                <a:cubicBezTo>
                  <a:pt x="9169914" y="2111418"/>
                  <a:pt x="9154090" y="2106622"/>
                  <a:pt x="9130354" y="2097030"/>
                </a:cubicBezTo>
                <a:cubicBezTo>
                  <a:pt x="9130354" y="2097030"/>
                  <a:pt x="9130354" y="2097030"/>
                  <a:pt x="9098707" y="2097030"/>
                </a:cubicBezTo>
                <a:cubicBezTo>
                  <a:pt x="9098707" y="2097030"/>
                  <a:pt x="9098707" y="2097030"/>
                  <a:pt x="9059147" y="2109020"/>
                </a:cubicBezTo>
                <a:cubicBezTo>
                  <a:pt x="9059147" y="2109020"/>
                  <a:pt x="9059147" y="2109020"/>
                  <a:pt x="9067059" y="2113816"/>
                </a:cubicBezTo>
                <a:cubicBezTo>
                  <a:pt x="9067059" y="2113816"/>
                  <a:pt x="9067059" y="2113816"/>
                  <a:pt x="9090795" y="2113816"/>
                </a:cubicBezTo>
                <a:cubicBezTo>
                  <a:pt x="9090795" y="2113816"/>
                  <a:pt x="9090795" y="2113816"/>
                  <a:pt x="9122442" y="2121010"/>
                </a:cubicBezTo>
                <a:cubicBezTo>
                  <a:pt x="9122442" y="2121010"/>
                  <a:pt x="9122442" y="2121010"/>
                  <a:pt x="9106619" y="2128204"/>
                </a:cubicBezTo>
                <a:cubicBezTo>
                  <a:pt x="9106619" y="2128204"/>
                  <a:pt x="9106619" y="2128204"/>
                  <a:pt x="9082883" y="2129403"/>
                </a:cubicBezTo>
                <a:cubicBezTo>
                  <a:pt x="9082883" y="2129403"/>
                  <a:pt x="9082883" y="2129403"/>
                  <a:pt x="9090795" y="2135398"/>
                </a:cubicBezTo>
                <a:cubicBezTo>
                  <a:pt x="9090795" y="2135398"/>
                  <a:pt x="9090795" y="2135398"/>
                  <a:pt x="9138266" y="2142592"/>
                </a:cubicBezTo>
                <a:cubicBezTo>
                  <a:pt x="9138266" y="2142592"/>
                  <a:pt x="9138266" y="2142592"/>
                  <a:pt x="9209474" y="2131801"/>
                </a:cubicBezTo>
                <a:cubicBezTo>
                  <a:pt x="9209474" y="2131801"/>
                  <a:pt x="9209474" y="2131801"/>
                  <a:pt x="9154090" y="2149786"/>
                </a:cubicBezTo>
                <a:cubicBezTo>
                  <a:pt x="9154090" y="2149786"/>
                  <a:pt x="9154090" y="2149786"/>
                  <a:pt x="9177826" y="2156980"/>
                </a:cubicBezTo>
                <a:cubicBezTo>
                  <a:pt x="9177826" y="2156980"/>
                  <a:pt x="9177826" y="2156980"/>
                  <a:pt x="9193650" y="2164174"/>
                </a:cubicBezTo>
                <a:cubicBezTo>
                  <a:pt x="9193650" y="2164174"/>
                  <a:pt x="9193650" y="2164174"/>
                  <a:pt x="9225298" y="2166572"/>
                </a:cubicBezTo>
                <a:cubicBezTo>
                  <a:pt x="9225298" y="2166572"/>
                  <a:pt x="9225298" y="2166572"/>
                  <a:pt x="9233210" y="2166572"/>
                </a:cubicBezTo>
                <a:cubicBezTo>
                  <a:pt x="9233210" y="2166572"/>
                  <a:pt x="9233210" y="2166572"/>
                  <a:pt x="9209474" y="2172567"/>
                </a:cubicBezTo>
                <a:cubicBezTo>
                  <a:pt x="9225298" y="2173766"/>
                  <a:pt x="9217386" y="2174965"/>
                  <a:pt x="9217386" y="2177362"/>
                </a:cubicBezTo>
                <a:cubicBezTo>
                  <a:pt x="9217386" y="2177362"/>
                  <a:pt x="9217386" y="2177362"/>
                  <a:pt x="9185738" y="2168970"/>
                </a:cubicBezTo>
                <a:cubicBezTo>
                  <a:pt x="9185738" y="2168970"/>
                  <a:pt x="9185738" y="2168970"/>
                  <a:pt x="9185738" y="2164174"/>
                </a:cubicBezTo>
                <a:cubicBezTo>
                  <a:pt x="9185738" y="2164174"/>
                  <a:pt x="9185738" y="2164174"/>
                  <a:pt x="9162002" y="2162975"/>
                </a:cubicBezTo>
                <a:cubicBezTo>
                  <a:pt x="9169914" y="2155781"/>
                  <a:pt x="9122442" y="2165373"/>
                  <a:pt x="9154090" y="2155781"/>
                </a:cubicBezTo>
                <a:cubicBezTo>
                  <a:pt x="9122442" y="2156980"/>
                  <a:pt x="9162002" y="2143791"/>
                  <a:pt x="9114531" y="2158179"/>
                </a:cubicBezTo>
                <a:cubicBezTo>
                  <a:pt x="9114531" y="2158179"/>
                  <a:pt x="9114531" y="2158179"/>
                  <a:pt x="9130354" y="2166572"/>
                </a:cubicBezTo>
                <a:cubicBezTo>
                  <a:pt x="9130354" y="2166572"/>
                  <a:pt x="9130354" y="2166572"/>
                  <a:pt x="9130354" y="2168970"/>
                </a:cubicBezTo>
                <a:cubicBezTo>
                  <a:pt x="9130354" y="2168970"/>
                  <a:pt x="9130354" y="2168970"/>
                  <a:pt x="9177826" y="2194148"/>
                </a:cubicBezTo>
                <a:cubicBezTo>
                  <a:pt x="9177826" y="2194148"/>
                  <a:pt x="9177826" y="2194148"/>
                  <a:pt x="9217386" y="2218128"/>
                </a:cubicBezTo>
                <a:cubicBezTo>
                  <a:pt x="9217386" y="2218128"/>
                  <a:pt x="9217386" y="2218128"/>
                  <a:pt x="9225298" y="2227720"/>
                </a:cubicBezTo>
                <a:cubicBezTo>
                  <a:pt x="9217386" y="2226521"/>
                  <a:pt x="9201562" y="2222924"/>
                  <a:pt x="9193650" y="2228919"/>
                </a:cubicBezTo>
                <a:cubicBezTo>
                  <a:pt x="9193650" y="2228919"/>
                  <a:pt x="9193650" y="2228919"/>
                  <a:pt x="9209474" y="2231317"/>
                </a:cubicBezTo>
                <a:cubicBezTo>
                  <a:pt x="9209474" y="2231317"/>
                  <a:pt x="9209474" y="2231317"/>
                  <a:pt x="9233210" y="2230118"/>
                </a:cubicBezTo>
                <a:cubicBezTo>
                  <a:pt x="9233210" y="2230118"/>
                  <a:pt x="9233210" y="2230118"/>
                  <a:pt x="9217386" y="2242108"/>
                </a:cubicBezTo>
                <a:cubicBezTo>
                  <a:pt x="9217386" y="2242108"/>
                  <a:pt x="9217386" y="2242108"/>
                  <a:pt x="9241121" y="2243307"/>
                </a:cubicBezTo>
                <a:cubicBezTo>
                  <a:pt x="9241121" y="2243307"/>
                  <a:pt x="9241121" y="2243307"/>
                  <a:pt x="9256945" y="2260093"/>
                </a:cubicBezTo>
                <a:cubicBezTo>
                  <a:pt x="9256945" y="2260093"/>
                  <a:pt x="9256945" y="2260093"/>
                  <a:pt x="9264857" y="2274481"/>
                </a:cubicBezTo>
                <a:cubicBezTo>
                  <a:pt x="9264857" y="2274481"/>
                  <a:pt x="9264857" y="2274481"/>
                  <a:pt x="9328152" y="2311649"/>
                </a:cubicBezTo>
                <a:cubicBezTo>
                  <a:pt x="9328152" y="2311649"/>
                  <a:pt x="9328152" y="2311649"/>
                  <a:pt x="9343976" y="2316445"/>
                </a:cubicBezTo>
                <a:cubicBezTo>
                  <a:pt x="9343976" y="2316445"/>
                  <a:pt x="9343976" y="2316445"/>
                  <a:pt x="9359800" y="2333231"/>
                </a:cubicBezTo>
                <a:cubicBezTo>
                  <a:pt x="9359800" y="2333231"/>
                  <a:pt x="9359800" y="2333231"/>
                  <a:pt x="9383536" y="2333231"/>
                </a:cubicBezTo>
                <a:cubicBezTo>
                  <a:pt x="9383536" y="2333231"/>
                  <a:pt x="9383536" y="2333231"/>
                  <a:pt x="9407272" y="2338027"/>
                </a:cubicBezTo>
                <a:cubicBezTo>
                  <a:pt x="9407272" y="2338027"/>
                  <a:pt x="9407272" y="2338027"/>
                  <a:pt x="9383536" y="2339226"/>
                </a:cubicBezTo>
                <a:cubicBezTo>
                  <a:pt x="9383536" y="2339226"/>
                  <a:pt x="9383536" y="2339226"/>
                  <a:pt x="9359800" y="2338027"/>
                </a:cubicBezTo>
                <a:cubicBezTo>
                  <a:pt x="9359800" y="2338027"/>
                  <a:pt x="9359800" y="2338027"/>
                  <a:pt x="9336064" y="2324838"/>
                </a:cubicBezTo>
                <a:cubicBezTo>
                  <a:pt x="9336064" y="2324838"/>
                  <a:pt x="9336064" y="2324838"/>
                  <a:pt x="9312329" y="2335629"/>
                </a:cubicBezTo>
                <a:cubicBezTo>
                  <a:pt x="9312329" y="2335629"/>
                  <a:pt x="9312329" y="2335629"/>
                  <a:pt x="9367712" y="2345221"/>
                </a:cubicBezTo>
                <a:cubicBezTo>
                  <a:pt x="9367712" y="2345221"/>
                  <a:pt x="9367712" y="2345221"/>
                  <a:pt x="9336064" y="2346420"/>
                </a:cubicBezTo>
                <a:cubicBezTo>
                  <a:pt x="9336064" y="2346420"/>
                  <a:pt x="9336064" y="2346420"/>
                  <a:pt x="9328152" y="2357211"/>
                </a:cubicBezTo>
                <a:cubicBezTo>
                  <a:pt x="9328152" y="2357211"/>
                  <a:pt x="9328152" y="2357211"/>
                  <a:pt x="9304417" y="2354813"/>
                </a:cubicBezTo>
                <a:cubicBezTo>
                  <a:pt x="9304417" y="2354813"/>
                  <a:pt x="9304417" y="2354813"/>
                  <a:pt x="9296505" y="2365604"/>
                </a:cubicBezTo>
                <a:cubicBezTo>
                  <a:pt x="9296505" y="2365604"/>
                  <a:pt x="9296505" y="2365604"/>
                  <a:pt x="9312329" y="2385986"/>
                </a:cubicBezTo>
                <a:cubicBezTo>
                  <a:pt x="9312329" y="2385986"/>
                  <a:pt x="9312329" y="2385986"/>
                  <a:pt x="9328152" y="2391981"/>
                </a:cubicBezTo>
                <a:cubicBezTo>
                  <a:pt x="9328152" y="2391981"/>
                  <a:pt x="9328152" y="2391981"/>
                  <a:pt x="9343976" y="2389583"/>
                </a:cubicBezTo>
                <a:cubicBezTo>
                  <a:pt x="9343976" y="2389583"/>
                  <a:pt x="9343976" y="2389583"/>
                  <a:pt x="9336064" y="2395578"/>
                </a:cubicBezTo>
                <a:cubicBezTo>
                  <a:pt x="9320240" y="2395578"/>
                  <a:pt x="9399360" y="2393180"/>
                  <a:pt x="9312329" y="2397976"/>
                </a:cubicBezTo>
                <a:cubicBezTo>
                  <a:pt x="9312329" y="2397976"/>
                  <a:pt x="9312329" y="2397976"/>
                  <a:pt x="9320240" y="2411165"/>
                </a:cubicBezTo>
                <a:cubicBezTo>
                  <a:pt x="9320240" y="2411165"/>
                  <a:pt x="9320240" y="2411165"/>
                  <a:pt x="9328152" y="2430349"/>
                </a:cubicBezTo>
                <a:cubicBezTo>
                  <a:pt x="9328152" y="2430349"/>
                  <a:pt x="9328152" y="2430349"/>
                  <a:pt x="9328152" y="2439941"/>
                </a:cubicBezTo>
                <a:cubicBezTo>
                  <a:pt x="9336064" y="2441140"/>
                  <a:pt x="9336064" y="2441140"/>
                  <a:pt x="9343976" y="2443538"/>
                </a:cubicBezTo>
                <a:cubicBezTo>
                  <a:pt x="9343976" y="2443538"/>
                  <a:pt x="9343976" y="2443538"/>
                  <a:pt x="9328152" y="2447135"/>
                </a:cubicBezTo>
                <a:cubicBezTo>
                  <a:pt x="9328152" y="2447135"/>
                  <a:pt x="9328152" y="2447135"/>
                  <a:pt x="9343976" y="2454329"/>
                </a:cubicBezTo>
                <a:cubicBezTo>
                  <a:pt x="9343976" y="2454329"/>
                  <a:pt x="9343976" y="2454329"/>
                  <a:pt x="9320240" y="2485502"/>
                </a:cubicBezTo>
                <a:cubicBezTo>
                  <a:pt x="9320240" y="2485502"/>
                  <a:pt x="9320240" y="2485502"/>
                  <a:pt x="9304417" y="2499890"/>
                </a:cubicBezTo>
                <a:cubicBezTo>
                  <a:pt x="9304417" y="2499890"/>
                  <a:pt x="9304417" y="2499890"/>
                  <a:pt x="9296505" y="2505885"/>
                </a:cubicBezTo>
                <a:cubicBezTo>
                  <a:pt x="9296505" y="2505885"/>
                  <a:pt x="9296505" y="2505885"/>
                  <a:pt x="9288593" y="2503487"/>
                </a:cubicBezTo>
                <a:cubicBezTo>
                  <a:pt x="9272769" y="2502288"/>
                  <a:pt x="9264857" y="2501089"/>
                  <a:pt x="9256945" y="2507084"/>
                </a:cubicBezTo>
                <a:cubicBezTo>
                  <a:pt x="9256945" y="2507084"/>
                  <a:pt x="9256945" y="2507084"/>
                  <a:pt x="9256945" y="2508283"/>
                </a:cubicBezTo>
                <a:cubicBezTo>
                  <a:pt x="9256945" y="2508283"/>
                  <a:pt x="9256945" y="2508283"/>
                  <a:pt x="9288593" y="2510681"/>
                </a:cubicBezTo>
                <a:cubicBezTo>
                  <a:pt x="9288593" y="2510681"/>
                  <a:pt x="9288593" y="2510681"/>
                  <a:pt x="9272769" y="2516676"/>
                </a:cubicBezTo>
                <a:cubicBezTo>
                  <a:pt x="9272769" y="2516676"/>
                  <a:pt x="9272769" y="2516676"/>
                  <a:pt x="9225298" y="2515477"/>
                </a:cubicBezTo>
                <a:cubicBezTo>
                  <a:pt x="9225298" y="2515477"/>
                  <a:pt x="9225298" y="2515477"/>
                  <a:pt x="9209474" y="2509482"/>
                </a:cubicBezTo>
                <a:cubicBezTo>
                  <a:pt x="9209474" y="2509482"/>
                  <a:pt x="9209474" y="2509482"/>
                  <a:pt x="9138266" y="2499890"/>
                </a:cubicBezTo>
                <a:cubicBezTo>
                  <a:pt x="9138266" y="2499890"/>
                  <a:pt x="9138266" y="2499890"/>
                  <a:pt x="9019588" y="2466319"/>
                </a:cubicBezTo>
                <a:cubicBezTo>
                  <a:pt x="8995852" y="2467518"/>
                  <a:pt x="9003764" y="2461523"/>
                  <a:pt x="8987940" y="2461523"/>
                </a:cubicBezTo>
                <a:cubicBezTo>
                  <a:pt x="8987940" y="2461523"/>
                  <a:pt x="8987940" y="2461523"/>
                  <a:pt x="9003764" y="2457926"/>
                </a:cubicBezTo>
                <a:cubicBezTo>
                  <a:pt x="9003764" y="2457926"/>
                  <a:pt x="9003764" y="2457926"/>
                  <a:pt x="8964204" y="2447135"/>
                </a:cubicBezTo>
                <a:cubicBezTo>
                  <a:pt x="8964204" y="2447135"/>
                  <a:pt x="8964204" y="2447135"/>
                  <a:pt x="8980028" y="2443538"/>
                </a:cubicBezTo>
                <a:cubicBezTo>
                  <a:pt x="8980028" y="2443538"/>
                  <a:pt x="8980028" y="2443538"/>
                  <a:pt x="8956292" y="2439941"/>
                </a:cubicBezTo>
                <a:cubicBezTo>
                  <a:pt x="8956292" y="2439941"/>
                  <a:pt x="8956292" y="2439941"/>
                  <a:pt x="8948380" y="2443538"/>
                </a:cubicBezTo>
                <a:cubicBezTo>
                  <a:pt x="8948380" y="2443538"/>
                  <a:pt x="8948380" y="2443538"/>
                  <a:pt x="8940468" y="2439941"/>
                </a:cubicBezTo>
                <a:cubicBezTo>
                  <a:pt x="8940468" y="2439941"/>
                  <a:pt x="8940468" y="2439941"/>
                  <a:pt x="8924644" y="2447135"/>
                </a:cubicBezTo>
                <a:cubicBezTo>
                  <a:pt x="8924644" y="2447135"/>
                  <a:pt x="8924644" y="2447135"/>
                  <a:pt x="8964204" y="2465120"/>
                </a:cubicBezTo>
                <a:cubicBezTo>
                  <a:pt x="8964204" y="2465120"/>
                  <a:pt x="8964204" y="2465120"/>
                  <a:pt x="8932556" y="2469916"/>
                </a:cubicBezTo>
                <a:cubicBezTo>
                  <a:pt x="8916733" y="2468717"/>
                  <a:pt x="8908821" y="2467518"/>
                  <a:pt x="8892997" y="2471115"/>
                </a:cubicBezTo>
                <a:cubicBezTo>
                  <a:pt x="8892997" y="2471115"/>
                  <a:pt x="8892997" y="2471115"/>
                  <a:pt x="8924644" y="2475911"/>
                </a:cubicBezTo>
                <a:cubicBezTo>
                  <a:pt x="8924644" y="2475911"/>
                  <a:pt x="8924644" y="2475911"/>
                  <a:pt x="8932556" y="2474712"/>
                </a:cubicBezTo>
                <a:cubicBezTo>
                  <a:pt x="8932556" y="2474712"/>
                  <a:pt x="8932556" y="2474712"/>
                  <a:pt x="8948380" y="2478309"/>
                </a:cubicBezTo>
                <a:cubicBezTo>
                  <a:pt x="8948380" y="2478309"/>
                  <a:pt x="8948380" y="2478309"/>
                  <a:pt x="8932556" y="2479508"/>
                </a:cubicBezTo>
                <a:cubicBezTo>
                  <a:pt x="8932556" y="2479508"/>
                  <a:pt x="8932556" y="2479508"/>
                  <a:pt x="8964204" y="2480707"/>
                </a:cubicBezTo>
                <a:cubicBezTo>
                  <a:pt x="8964204" y="2480707"/>
                  <a:pt x="8964204" y="2480707"/>
                  <a:pt x="8948380" y="2484304"/>
                </a:cubicBezTo>
                <a:cubicBezTo>
                  <a:pt x="8948380" y="2484304"/>
                  <a:pt x="8948380" y="2484304"/>
                  <a:pt x="8940468" y="2484304"/>
                </a:cubicBezTo>
                <a:cubicBezTo>
                  <a:pt x="8940468" y="2484304"/>
                  <a:pt x="8940468" y="2484304"/>
                  <a:pt x="8956292" y="2489099"/>
                </a:cubicBezTo>
                <a:cubicBezTo>
                  <a:pt x="8956292" y="2489099"/>
                  <a:pt x="8956292" y="2489099"/>
                  <a:pt x="8948380" y="2493895"/>
                </a:cubicBezTo>
                <a:cubicBezTo>
                  <a:pt x="8948380" y="2493895"/>
                  <a:pt x="8948380" y="2493895"/>
                  <a:pt x="8924644" y="2492696"/>
                </a:cubicBezTo>
                <a:cubicBezTo>
                  <a:pt x="8924644" y="2492696"/>
                  <a:pt x="8924644" y="2492696"/>
                  <a:pt x="8908821" y="2496293"/>
                </a:cubicBezTo>
                <a:cubicBezTo>
                  <a:pt x="8908821" y="2496293"/>
                  <a:pt x="8908821" y="2496293"/>
                  <a:pt x="8908821" y="2498691"/>
                </a:cubicBezTo>
                <a:cubicBezTo>
                  <a:pt x="8908821" y="2498691"/>
                  <a:pt x="8908821" y="2498691"/>
                  <a:pt x="8948380" y="2497492"/>
                </a:cubicBezTo>
                <a:cubicBezTo>
                  <a:pt x="8948380" y="2497492"/>
                  <a:pt x="8948380" y="2497492"/>
                  <a:pt x="8964204" y="2498691"/>
                </a:cubicBezTo>
                <a:cubicBezTo>
                  <a:pt x="8964204" y="2498691"/>
                  <a:pt x="8964204" y="2498691"/>
                  <a:pt x="8932556" y="2502288"/>
                </a:cubicBezTo>
                <a:cubicBezTo>
                  <a:pt x="8932556" y="2502288"/>
                  <a:pt x="8932556" y="2502288"/>
                  <a:pt x="8940468" y="2505885"/>
                </a:cubicBezTo>
                <a:cubicBezTo>
                  <a:pt x="8932556" y="2505885"/>
                  <a:pt x="8932556" y="2505885"/>
                  <a:pt x="8932556" y="2505885"/>
                </a:cubicBezTo>
                <a:cubicBezTo>
                  <a:pt x="8932556" y="2505885"/>
                  <a:pt x="8932556" y="2505885"/>
                  <a:pt x="8932556" y="2510681"/>
                </a:cubicBezTo>
                <a:cubicBezTo>
                  <a:pt x="8932556" y="2510681"/>
                  <a:pt x="8932556" y="2510681"/>
                  <a:pt x="8964204" y="2514278"/>
                </a:cubicBezTo>
                <a:cubicBezTo>
                  <a:pt x="8964204" y="2514278"/>
                  <a:pt x="8964204" y="2514278"/>
                  <a:pt x="8972116" y="2509482"/>
                </a:cubicBezTo>
                <a:cubicBezTo>
                  <a:pt x="8972116" y="2509482"/>
                  <a:pt x="8972116" y="2509482"/>
                  <a:pt x="8987940" y="2514278"/>
                </a:cubicBezTo>
                <a:cubicBezTo>
                  <a:pt x="8987940" y="2514278"/>
                  <a:pt x="8987940" y="2514278"/>
                  <a:pt x="9003764" y="2532263"/>
                </a:cubicBezTo>
                <a:cubicBezTo>
                  <a:pt x="9003764" y="2532263"/>
                  <a:pt x="9003764" y="2532263"/>
                  <a:pt x="8995852" y="2541855"/>
                </a:cubicBezTo>
                <a:cubicBezTo>
                  <a:pt x="8995852" y="2541855"/>
                  <a:pt x="8995852" y="2541855"/>
                  <a:pt x="8980028" y="2532263"/>
                </a:cubicBezTo>
                <a:cubicBezTo>
                  <a:pt x="8980028" y="2532263"/>
                  <a:pt x="8980028" y="2532263"/>
                  <a:pt x="8932556" y="2532263"/>
                </a:cubicBezTo>
                <a:cubicBezTo>
                  <a:pt x="8932556" y="2532263"/>
                  <a:pt x="8932556" y="2532263"/>
                  <a:pt x="8924644" y="2529865"/>
                </a:cubicBezTo>
                <a:cubicBezTo>
                  <a:pt x="8924644" y="2529865"/>
                  <a:pt x="8924644" y="2529865"/>
                  <a:pt x="8908821" y="2541855"/>
                </a:cubicBezTo>
                <a:cubicBezTo>
                  <a:pt x="8908821" y="2541855"/>
                  <a:pt x="8908821" y="2541855"/>
                  <a:pt x="8900909" y="2541855"/>
                </a:cubicBezTo>
                <a:cubicBezTo>
                  <a:pt x="8900909" y="2541855"/>
                  <a:pt x="8900909" y="2541855"/>
                  <a:pt x="8908821" y="2546651"/>
                </a:cubicBezTo>
                <a:cubicBezTo>
                  <a:pt x="8908821" y="2546651"/>
                  <a:pt x="8908821" y="2546651"/>
                  <a:pt x="8908821" y="2547850"/>
                </a:cubicBezTo>
                <a:cubicBezTo>
                  <a:pt x="8908821" y="2547850"/>
                  <a:pt x="8916733" y="2549049"/>
                  <a:pt x="8924644" y="2550248"/>
                </a:cubicBezTo>
                <a:cubicBezTo>
                  <a:pt x="8924644" y="2550248"/>
                  <a:pt x="8924644" y="2550248"/>
                  <a:pt x="8908821" y="2553845"/>
                </a:cubicBezTo>
                <a:cubicBezTo>
                  <a:pt x="8908821" y="2553845"/>
                  <a:pt x="8908821" y="2553845"/>
                  <a:pt x="8948380" y="2558641"/>
                </a:cubicBezTo>
                <a:cubicBezTo>
                  <a:pt x="8948380" y="2558641"/>
                  <a:pt x="8948380" y="2558641"/>
                  <a:pt x="8964204" y="2564636"/>
                </a:cubicBezTo>
                <a:cubicBezTo>
                  <a:pt x="8964204" y="2564636"/>
                  <a:pt x="8964204" y="2564636"/>
                  <a:pt x="8995852" y="2564636"/>
                </a:cubicBezTo>
                <a:cubicBezTo>
                  <a:pt x="8995852" y="2564636"/>
                  <a:pt x="8995852" y="2564636"/>
                  <a:pt x="8972116" y="2569432"/>
                </a:cubicBezTo>
                <a:cubicBezTo>
                  <a:pt x="8972116" y="2569432"/>
                  <a:pt x="8972116" y="2569432"/>
                  <a:pt x="8995852" y="2575427"/>
                </a:cubicBezTo>
                <a:cubicBezTo>
                  <a:pt x="8995852" y="2575427"/>
                  <a:pt x="8995852" y="2575427"/>
                  <a:pt x="8964204" y="2576626"/>
                </a:cubicBezTo>
                <a:cubicBezTo>
                  <a:pt x="8964204" y="2576626"/>
                  <a:pt x="8964204" y="2576626"/>
                  <a:pt x="8948380" y="2580223"/>
                </a:cubicBezTo>
                <a:cubicBezTo>
                  <a:pt x="8948380" y="2580223"/>
                  <a:pt x="8948380" y="2580223"/>
                  <a:pt x="8987940" y="2600605"/>
                </a:cubicBezTo>
                <a:cubicBezTo>
                  <a:pt x="8987940" y="2600605"/>
                  <a:pt x="8987940" y="2600605"/>
                  <a:pt x="9051235" y="2607799"/>
                </a:cubicBezTo>
                <a:cubicBezTo>
                  <a:pt x="9051235" y="2607799"/>
                  <a:pt x="9051235" y="2607799"/>
                  <a:pt x="9043324" y="2610197"/>
                </a:cubicBezTo>
                <a:cubicBezTo>
                  <a:pt x="9043324" y="2610197"/>
                  <a:pt x="9043324" y="2610197"/>
                  <a:pt x="9074971" y="2619789"/>
                </a:cubicBezTo>
                <a:cubicBezTo>
                  <a:pt x="9074971" y="2619789"/>
                  <a:pt x="9074971" y="2619789"/>
                  <a:pt x="9019588" y="2616192"/>
                </a:cubicBezTo>
                <a:cubicBezTo>
                  <a:pt x="9019588" y="2616192"/>
                  <a:pt x="9019588" y="2616192"/>
                  <a:pt x="8972116" y="2610197"/>
                </a:cubicBezTo>
                <a:cubicBezTo>
                  <a:pt x="8972116" y="2610197"/>
                  <a:pt x="8972116" y="2610197"/>
                  <a:pt x="8987940" y="2607799"/>
                </a:cubicBezTo>
                <a:cubicBezTo>
                  <a:pt x="8987940" y="2607799"/>
                  <a:pt x="8987940" y="2607799"/>
                  <a:pt x="8972116" y="2605401"/>
                </a:cubicBezTo>
                <a:cubicBezTo>
                  <a:pt x="8972116" y="2605401"/>
                  <a:pt x="8972116" y="2605401"/>
                  <a:pt x="8932556" y="2607799"/>
                </a:cubicBezTo>
                <a:cubicBezTo>
                  <a:pt x="8932556" y="2607799"/>
                  <a:pt x="8932556" y="2607799"/>
                  <a:pt x="8956292" y="2610197"/>
                </a:cubicBezTo>
                <a:cubicBezTo>
                  <a:pt x="8956292" y="2610197"/>
                  <a:pt x="8956292" y="2610197"/>
                  <a:pt x="8932556" y="2617391"/>
                </a:cubicBezTo>
                <a:cubicBezTo>
                  <a:pt x="8932556" y="2617391"/>
                  <a:pt x="8932556" y="2617391"/>
                  <a:pt x="8932556" y="2623386"/>
                </a:cubicBezTo>
                <a:cubicBezTo>
                  <a:pt x="8932556" y="2623386"/>
                  <a:pt x="8932556" y="2623386"/>
                  <a:pt x="8900909" y="2625784"/>
                </a:cubicBezTo>
                <a:cubicBezTo>
                  <a:pt x="8900909" y="2625784"/>
                  <a:pt x="8900909" y="2625784"/>
                  <a:pt x="8892997" y="2626983"/>
                </a:cubicBezTo>
                <a:cubicBezTo>
                  <a:pt x="8892997" y="2626983"/>
                  <a:pt x="8892997" y="2626983"/>
                  <a:pt x="8932556" y="2631779"/>
                </a:cubicBezTo>
                <a:cubicBezTo>
                  <a:pt x="8892997" y="2629381"/>
                  <a:pt x="8956292" y="2638973"/>
                  <a:pt x="8900909" y="2631779"/>
                </a:cubicBezTo>
                <a:cubicBezTo>
                  <a:pt x="8900909" y="2631779"/>
                  <a:pt x="8900909" y="2631779"/>
                  <a:pt x="8877173" y="2636575"/>
                </a:cubicBezTo>
                <a:cubicBezTo>
                  <a:pt x="8877173" y="2635376"/>
                  <a:pt x="8869261" y="2632978"/>
                  <a:pt x="8861349" y="2629381"/>
                </a:cubicBezTo>
                <a:cubicBezTo>
                  <a:pt x="8861349" y="2629381"/>
                  <a:pt x="8861349" y="2629381"/>
                  <a:pt x="8837614" y="2630580"/>
                </a:cubicBezTo>
                <a:cubicBezTo>
                  <a:pt x="8837614" y="2630580"/>
                  <a:pt x="8837614" y="2630580"/>
                  <a:pt x="8813878" y="2644968"/>
                </a:cubicBezTo>
                <a:cubicBezTo>
                  <a:pt x="8813878" y="2644968"/>
                  <a:pt x="8813878" y="2644968"/>
                  <a:pt x="8766406" y="2637774"/>
                </a:cubicBezTo>
                <a:cubicBezTo>
                  <a:pt x="8766406" y="2636575"/>
                  <a:pt x="8758494" y="2635376"/>
                  <a:pt x="8750582" y="2632978"/>
                </a:cubicBezTo>
                <a:cubicBezTo>
                  <a:pt x="8750582" y="2632978"/>
                  <a:pt x="8750582" y="2632978"/>
                  <a:pt x="8734758" y="2632978"/>
                </a:cubicBezTo>
                <a:cubicBezTo>
                  <a:pt x="8734758" y="2632978"/>
                  <a:pt x="8734758" y="2632978"/>
                  <a:pt x="8734758" y="2640172"/>
                </a:cubicBezTo>
                <a:cubicBezTo>
                  <a:pt x="8734758" y="2640172"/>
                  <a:pt x="8734758" y="2640172"/>
                  <a:pt x="8750582" y="2640172"/>
                </a:cubicBezTo>
                <a:cubicBezTo>
                  <a:pt x="8750582" y="2640172"/>
                  <a:pt x="8750582" y="2640172"/>
                  <a:pt x="8734758" y="2641371"/>
                </a:cubicBezTo>
                <a:cubicBezTo>
                  <a:pt x="8726846" y="2644968"/>
                  <a:pt x="8798054" y="2641371"/>
                  <a:pt x="8742670" y="2649764"/>
                </a:cubicBezTo>
                <a:cubicBezTo>
                  <a:pt x="8742670" y="2649764"/>
                  <a:pt x="8742670" y="2649764"/>
                  <a:pt x="8750582" y="2653361"/>
                </a:cubicBezTo>
                <a:cubicBezTo>
                  <a:pt x="8750582" y="2653361"/>
                  <a:pt x="8750582" y="2653361"/>
                  <a:pt x="8695199" y="2655759"/>
                </a:cubicBezTo>
                <a:cubicBezTo>
                  <a:pt x="8695199" y="2655759"/>
                  <a:pt x="8695199" y="2655759"/>
                  <a:pt x="8695199" y="2662953"/>
                </a:cubicBezTo>
                <a:cubicBezTo>
                  <a:pt x="8695199" y="2662953"/>
                  <a:pt x="8695199" y="2662953"/>
                  <a:pt x="8679375" y="2658157"/>
                </a:cubicBezTo>
                <a:cubicBezTo>
                  <a:pt x="8679375" y="2658157"/>
                  <a:pt x="8679375" y="2658157"/>
                  <a:pt x="8647728" y="2658157"/>
                </a:cubicBezTo>
                <a:cubicBezTo>
                  <a:pt x="8647728" y="2658157"/>
                  <a:pt x="8647728" y="2658157"/>
                  <a:pt x="8639816" y="2664152"/>
                </a:cubicBezTo>
                <a:cubicBezTo>
                  <a:pt x="8639816" y="2664152"/>
                  <a:pt x="8639816" y="2664152"/>
                  <a:pt x="8592344" y="2661754"/>
                </a:cubicBezTo>
                <a:cubicBezTo>
                  <a:pt x="8592344" y="2661754"/>
                  <a:pt x="8592344" y="2661754"/>
                  <a:pt x="8600256" y="2671346"/>
                </a:cubicBezTo>
                <a:cubicBezTo>
                  <a:pt x="8600256" y="2671346"/>
                  <a:pt x="8600256" y="2671346"/>
                  <a:pt x="8616080" y="2671346"/>
                </a:cubicBezTo>
                <a:cubicBezTo>
                  <a:pt x="8616080" y="2671346"/>
                  <a:pt x="8616080" y="2671346"/>
                  <a:pt x="8608168" y="2676142"/>
                </a:cubicBezTo>
                <a:cubicBezTo>
                  <a:pt x="8608168" y="2676142"/>
                  <a:pt x="8608168" y="2676142"/>
                  <a:pt x="8600256" y="2678540"/>
                </a:cubicBezTo>
                <a:cubicBezTo>
                  <a:pt x="8600256" y="2678540"/>
                  <a:pt x="8600256" y="2678540"/>
                  <a:pt x="8584432" y="2671346"/>
                </a:cubicBezTo>
                <a:cubicBezTo>
                  <a:pt x="8584432" y="2671346"/>
                  <a:pt x="8584432" y="2671346"/>
                  <a:pt x="8568608" y="2672545"/>
                </a:cubicBezTo>
                <a:cubicBezTo>
                  <a:pt x="8568608" y="2672545"/>
                  <a:pt x="8568608" y="2672545"/>
                  <a:pt x="8568608" y="2667749"/>
                </a:cubicBezTo>
                <a:cubicBezTo>
                  <a:pt x="8568608" y="2667749"/>
                  <a:pt x="8568608" y="2667749"/>
                  <a:pt x="8505313" y="2654560"/>
                </a:cubicBezTo>
                <a:cubicBezTo>
                  <a:pt x="8505313" y="2654560"/>
                  <a:pt x="8505313" y="2654560"/>
                  <a:pt x="8497401" y="2662953"/>
                </a:cubicBezTo>
                <a:cubicBezTo>
                  <a:pt x="8497401" y="2662953"/>
                  <a:pt x="8497401" y="2662953"/>
                  <a:pt x="8505313" y="2677341"/>
                </a:cubicBezTo>
                <a:cubicBezTo>
                  <a:pt x="8505313" y="2677341"/>
                  <a:pt x="8505313" y="2677341"/>
                  <a:pt x="8473665" y="2671346"/>
                </a:cubicBezTo>
                <a:cubicBezTo>
                  <a:pt x="8473665" y="2671346"/>
                  <a:pt x="8473665" y="2671346"/>
                  <a:pt x="8473665" y="2666550"/>
                </a:cubicBezTo>
                <a:cubicBezTo>
                  <a:pt x="8442018" y="2660555"/>
                  <a:pt x="8473665" y="2676142"/>
                  <a:pt x="8434106" y="2664152"/>
                </a:cubicBezTo>
                <a:cubicBezTo>
                  <a:pt x="8434106" y="2664152"/>
                  <a:pt x="8434106" y="2664152"/>
                  <a:pt x="8418282" y="2678540"/>
                </a:cubicBezTo>
                <a:cubicBezTo>
                  <a:pt x="8418282" y="2678540"/>
                  <a:pt x="8418282" y="2678540"/>
                  <a:pt x="8418282" y="2680938"/>
                </a:cubicBezTo>
                <a:cubicBezTo>
                  <a:pt x="8418282" y="2680938"/>
                  <a:pt x="8418282" y="2680938"/>
                  <a:pt x="8402458" y="2688132"/>
                </a:cubicBezTo>
                <a:cubicBezTo>
                  <a:pt x="8402458" y="2688132"/>
                  <a:pt x="8402458" y="2688132"/>
                  <a:pt x="8418282" y="2692927"/>
                </a:cubicBezTo>
                <a:cubicBezTo>
                  <a:pt x="8418282" y="2692927"/>
                  <a:pt x="8418282" y="2692927"/>
                  <a:pt x="8394546" y="2694126"/>
                </a:cubicBezTo>
                <a:cubicBezTo>
                  <a:pt x="8394546" y="2694126"/>
                  <a:pt x="8394546" y="2694126"/>
                  <a:pt x="8386634" y="2688132"/>
                </a:cubicBezTo>
                <a:cubicBezTo>
                  <a:pt x="8386634" y="2688132"/>
                  <a:pt x="8386634" y="2688132"/>
                  <a:pt x="8299603" y="2701320"/>
                </a:cubicBezTo>
                <a:cubicBezTo>
                  <a:pt x="8267955" y="2700121"/>
                  <a:pt x="8299603" y="2702519"/>
                  <a:pt x="8299603" y="2708514"/>
                </a:cubicBezTo>
                <a:cubicBezTo>
                  <a:pt x="8299603" y="2708514"/>
                  <a:pt x="8299603" y="2708514"/>
                  <a:pt x="8323339" y="2707315"/>
                </a:cubicBezTo>
                <a:cubicBezTo>
                  <a:pt x="8323339" y="2707315"/>
                  <a:pt x="8323339" y="2707315"/>
                  <a:pt x="8323339" y="2701320"/>
                </a:cubicBezTo>
                <a:cubicBezTo>
                  <a:pt x="8331250" y="2702519"/>
                  <a:pt x="8339162" y="2704917"/>
                  <a:pt x="8354986" y="2703718"/>
                </a:cubicBezTo>
                <a:cubicBezTo>
                  <a:pt x="8354986" y="2703718"/>
                  <a:pt x="8354986" y="2703718"/>
                  <a:pt x="8362898" y="2698922"/>
                </a:cubicBezTo>
                <a:cubicBezTo>
                  <a:pt x="8362898" y="2698922"/>
                  <a:pt x="8362898" y="2698922"/>
                  <a:pt x="8370810" y="2698922"/>
                </a:cubicBezTo>
                <a:cubicBezTo>
                  <a:pt x="8370810" y="2700121"/>
                  <a:pt x="8410370" y="2701320"/>
                  <a:pt x="8378722" y="2707315"/>
                </a:cubicBezTo>
                <a:cubicBezTo>
                  <a:pt x="8378722" y="2707315"/>
                  <a:pt x="8378722" y="2707315"/>
                  <a:pt x="8362898" y="2704917"/>
                </a:cubicBezTo>
                <a:cubicBezTo>
                  <a:pt x="8362898" y="2704917"/>
                  <a:pt x="8362898" y="2704917"/>
                  <a:pt x="8299603" y="2712111"/>
                </a:cubicBezTo>
                <a:cubicBezTo>
                  <a:pt x="8299603" y="2712111"/>
                  <a:pt x="8299603" y="2712111"/>
                  <a:pt x="8260043" y="2712111"/>
                </a:cubicBezTo>
                <a:cubicBezTo>
                  <a:pt x="8260043" y="2712111"/>
                  <a:pt x="8260043" y="2712111"/>
                  <a:pt x="8220484" y="2719305"/>
                </a:cubicBezTo>
                <a:cubicBezTo>
                  <a:pt x="8220484" y="2719305"/>
                  <a:pt x="8220484" y="2719305"/>
                  <a:pt x="8220484" y="2724101"/>
                </a:cubicBezTo>
                <a:cubicBezTo>
                  <a:pt x="8220484" y="2724101"/>
                  <a:pt x="8220484" y="2724101"/>
                  <a:pt x="8173012" y="2720504"/>
                </a:cubicBezTo>
                <a:cubicBezTo>
                  <a:pt x="8173012" y="2720504"/>
                  <a:pt x="8173012" y="2720504"/>
                  <a:pt x="8196748" y="2715708"/>
                </a:cubicBezTo>
                <a:cubicBezTo>
                  <a:pt x="8188836" y="2713310"/>
                  <a:pt x="8196748" y="2713310"/>
                  <a:pt x="8196748" y="2713310"/>
                </a:cubicBezTo>
                <a:cubicBezTo>
                  <a:pt x="8196748" y="2713310"/>
                  <a:pt x="8188836" y="2712111"/>
                  <a:pt x="8173012" y="2710912"/>
                </a:cubicBezTo>
                <a:cubicBezTo>
                  <a:pt x="8173012" y="2710912"/>
                  <a:pt x="8173012" y="2710912"/>
                  <a:pt x="8157189" y="2713310"/>
                </a:cubicBezTo>
                <a:cubicBezTo>
                  <a:pt x="8157189" y="2713310"/>
                  <a:pt x="8157189" y="2713310"/>
                  <a:pt x="8157189" y="2712111"/>
                </a:cubicBezTo>
                <a:cubicBezTo>
                  <a:pt x="8165100" y="2712111"/>
                  <a:pt x="8093893" y="2703718"/>
                  <a:pt x="8157189" y="2720504"/>
                </a:cubicBezTo>
                <a:cubicBezTo>
                  <a:pt x="8157189" y="2720504"/>
                  <a:pt x="8157189" y="2720504"/>
                  <a:pt x="8141365" y="2725300"/>
                </a:cubicBezTo>
                <a:cubicBezTo>
                  <a:pt x="8141365" y="2725300"/>
                  <a:pt x="8141365" y="2725300"/>
                  <a:pt x="8165100" y="2731295"/>
                </a:cubicBezTo>
                <a:cubicBezTo>
                  <a:pt x="8165100" y="2731295"/>
                  <a:pt x="8165100" y="2731295"/>
                  <a:pt x="8125541" y="2734892"/>
                </a:cubicBezTo>
                <a:cubicBezTo>
                  <a:pt x="8125541" y="2734892"/>
                  <a:pt x="8125541" y="2734892"/>
                  <a:pt x="8101805" y="2733693"/>
                </a:cubicBezTo>
                <a:cubicBezTo>
                  <a:pt x="8101805" y="2733693"/>
                  <a:pt x="8101805" y="2733693"/>
                  <a:pt x="8085981" y="2734892"/>
                </a:cubicBezTo>
                <a:cubicBezTo>
                  <a:pt x="8085981" y="2734892"/>
                  <a:pt x="8085981" y="2734892"/>
                  <a:pt x="8062245" y="2733693"/>
                </a:cubicBezTo>
                <a:cubicBezTo>
                  <a:pt x="8062245" y="2733693"/>
                  <a:pt x="8062245" y="2733693"/>
                  <a:pt x="8062245" y="2718106"/>
                </a:cubicBezTo>
                <a:cubicBezTo>
                  <a:pt x="8054334" y="2718106"/>
                  <a:pt x="8054334" y="2716907"/>
                  <a:pt x="8046422" y="2715708"/>
                </a:cubicBezTo>
                <a:cubicBezTo>
                  <a:pt x="8046422" y="2715708"/>
                  <a:pt x="8046422" y="2715708"/>
                  <a:pt x="8070157" y="2714509"/>
                </a:cubicBezTo>
                <a:cubicBezTo>
                  <a:pt x="8070157" y="2716907"/>
                  <a:pt x="8085981" y="2721703"/>
                  <a:pt x="8109717" y="2718106"/>
                </a:cubicBezTo>
                <a:cubicBezTo>
                  <a:pt x="8109717" y="2718106"/>
                  <a:pt x="8109717" y="2718106"/>
                  <a:pt x="8125541" y="2704917"/>
                </a:cubicBezTo>
                <a:cubicBezTo>
                  <a:pt x="8125541" y="2704917"/>
                  <a:pt x="8125541" y="2704917"/>
                  <a:pt x="8109717" y="2698922"/>
                </a:cubicBezTo>
                <a:cubicBezTo>
                  <a:pt x="8109717" y="2698922"/>
                  <a:pt x="8109717" y="2698922"/>
                  <a:pt x="8117629" y="2696524"/>
                </a:cubicBezTo>
                <a:cubicBezTo>
                  <a:pt x="8109717" y="2692927"/>
                  <a:pt x="8093893" y="2686933"/>
                  <a:pt x="8085981" y="2678540"/>
                </a:cubicBezTo>
                <a:cubicBezTo>
                  <a:pt x="8085981" y="2678540"/>
                  <a:pt x="8085981" y="2678540"/>
                  <a:pt x="8062245" y="2678540"/>
                </a:cubicBezTo>
                <a:cubicBezTo>
                  <a:pt x="8062245" y="2678540"/>
                  <a:pt x="8062245" y="2678540"/>
                  <a:pt x="8046422" y="2689331"/>
                </a:cubicBezTo>
                <a:cubicBezTo>
                  <a:pt x="8046422" y="2689331"/>
                  <a:pt x="8046422" y="2689331"/>
                  <a:pt x="8046422" y="2690530"/>
                </a:cubicBezTo>
                <a:cubicBezTo>
                  <a:pt x="8046422" y="2690530"/>
                  <a:pt x="8046422" y="2690530"/>
                  <a:pt x="8062245" y="2689331"/>
                </a:cubicBezTo>
                <a:cubicBezTo>
                  <a:pt x="8062245" y="2689331"/>
                  <a:pt x="8062245" y="2689331"/>
                  <a:pt x="8022686" y="2703718"/>
                </a:cubicBezTo>
                <a:cubicBezTo>
                  <a:pt x="8022686" y="2703718"/>
                  <a:pt x="8022686" y="2703718"/>
                  <a:pt x="8054334" y="2710912"/>
                </a:cubicBezTo>
                <a:cubicBezTo>
                  <a:pt x="8054334" y="2710912"/>
                  <a:pt x="8054334" y="2710912"/>
                  <a:pt x="8014774" y="2708514"/>
                </a:cubicBezTo>
                <a:cubicBezTo>
                  <a:pt x="8014774" y="2708514"/>
                  <a:pt x="8014774" y="2708514"/>
                  <a:pt x="8014774" y="2712111"/>
                </a:cubicBezTo>
                <a:cubicBezTo>
                  <a:pt x="8014774" y="2712111"/>
                  <a:pt x="8014774" y="2712111"/>
                  <a:pt x="7991038" y="2712111"/>
                </a:cubicBezTo>
                <a:cubicBezTo>
                  <a:pt x="7991038" y="2712111"/>
                  <a:pt x="7991038" y="2712111"/>
                  <a:pt x="7959391" y="2718106"/>
                </a:cubicBezTo>
                <a:cubicBezTo>
                  <a:pt x="7959391" y="2718106"/>
                  <a:pt x="7959391" y="2718106"/>
                  <a:pt x="7959391" y="2716907"/>
                </a:cubicBezTo>
                <a:cubicBezTo>
                  <a:pt x="7959391" y="2716907"/>
                  <a:pt x="7959391" y="2716907"/>
                  <a:pt x="7943567" y="2720504"/>
                </a:cubicBezTo>
                <a:cubicBezTo>
                  <a:pt x="7943567" y="2720504"/>
                  <a:pt x="7943567" y="2720504"/>
                  <a:pt x="7975214" y="2721703"/>
                </a:cubicBezTo>
                <a:cubicBezTo>
                  <a:pt x="7975214" y="2721703"/>
                  <a:pt x="7975214" y="2721703"/>
                  <a:pt x="7975214" y="2725300"/>
                </a:cubicBezTo>
                <a:cubicBezTo>
                  <a:pt x="7975214" y="2725300"/>
                  <a:pt x="7975214" y="2725300"/>
                  <a:pt x="7927743" y="2726499"/>
                </a:cubicBezTo>
                <a:cubicBezTo>
                  <a:pt x="7927743" y="2726499"/>
                  <a:pt x="7927743" y="2726499"/>
                  <a:pt x="7919831" y="2721703"/>
                </a:cubicBezTo>
                <a:cubicBezTo>
                  <a:pt x="7919831" y="2721703"/>
                  <a:pt x="7919831" y="2721703"/>
                  <a:pt x="7919831" y="2720504"/>
                </a:cubicBezTo>
                <a:cubicBezTo>
                  <a:pt x="7919831" y="2720504"/>
                  <a:pt x="7919831" y="2720504"/>
                  <a:pt x="7880271" y="2719305"/>
                </a:cubicBezTo>
                <a:cubicBezTo>
                  <a:pt x="7880271" y="2719305"/>
                  <a:pt x="7880271" y="2719305"/>
                  <a:pt x="7888183" y="2724101"/>
                </a:cubicBezTo>
                <a:cubicBezTo>
                  <a:pt x="7888183" y="2724101"/>
                  <a:pt x="7888183" y="2724101"/>
                  <a:pt x="7872359" y="2728897"/>
                </a:cubicBezTo>
                <a:cubicBezTo>
                  <a:pt x="7872359" y="2728897"/>
                  <a:pt x="7872359" y="2728897"/>
                  <a:pt x="7864447" y="2724101"/>
                </a:cubicBezTo>
                <a:cubicBezTo>
                  <a:pt x="7864447" y="2724101"/>
                  <a:pt x="7864447" y="2724101"/>
                  <a:pt x="7872359" y="2719305"/>
                </a:cubicBezTo>
                <a:cubicBezTo>
                  <a:pt x="7872359" y="2719305"/>
                  <a:pt x="7872359" y="2719305"/>
                  <a:pt x="7864447" y="2714509"/>
                </a:cubicBezTo>
                <a:cubicBezTo>
                  <a:pt x="7864447" y="2714509"/>
                  <a:pt x="7864447" y="2714509"/>
                  <a:pt x="7848624" y="2712111"/>
                </a:cubicBezTo>
                <a:cubicBezTo>
                  <a:pt x="7840712" y="2715708"/>
                  <a:pt x="7840712" y="2708514"/>
                  <a:pt x="7824888" y="2714509"/>
                </a:cubicBezTo>
                <a:cubicBezTo>
                  <a:pt x="7824888" y="2714509"/>
                  <a:pt x="7824888" y="2714509"/>
                  <a:pt x="7840712" y="2719305"/>
                </a:cubicBezTo>
                <a:cubicBezTo>
                  <a:pt x="7840712" y="2719305"/>
                  <a:pt x="7840712" y="2719305"/>
                  <a:pt x="7824888" y="2720504"/>
                </a:cubicBezTo>
                <a:cubicBezTo>
                  <a:pt x="7824888" y="2732494"/>
                  <a:pt x="7911919" y="2719305"/>
                  <a:pt x="7824888" y="2736091"/>
                </a:cubicBezTo>
                <a:cubicBezTo>
                  <a:pt x="7824888" y="2736091"/>
                  <a:pt x="7824888" y="2736091"/>
                  <a:pt x="7840712" y="2743285"/>
                </a:cubicBezTo>
                <a:cubicBezTo>
                  <a:pt x="7840712" y="2743285"/>
                  <a:pt x="7840712" y="2743285"/>
                  <a:pt x="7880271" y="2746882"/>
                </a:cubicBezTo>
                <a:cubicBezTo>
                  <a:pt x="7880271" y="2746882"/>
                  <a:pt x="7880271" y="2746882"/>
                  <a:pt x="7864447" y="2748081"/>
                </a:cubicBezTo>
                <a:cubicBezTo>
                  <a:pt x="7864447" y="2748081"/>
                  <a:pt x="7864447" y="2748081"/>
                  <a:pt x="7872359" y="2751678"/>
                </a:cubicBezTo>
                <a:cubicBezTo>
                  <a:pt x="7872359" y="2751678"/>
                  <a:pt x="7872359" y="2751678"/>
                  <a:pt x="7864447" y="2752877"/>
                </a:cubicBezTo>
                <a:cubicBezTo>
                  <a:pt x="7864447" y="2752877"/>
                  <a:pt x="7864447" y="2752877"/>
                  <a:pt x="7816976" y="2748081"/>
                </a:cubicBezTo>
                <a:cubicBezTo>
                  <a:pt x="7816976" y="2748081"/>
                  <a:pt x="7816976" y="2748081"/>
                  <a:pt x="7801152" y="2739688"/>
                </a:cubicBezTo>
                <a:cubicBezTo>
                  <a:pt x="7801152" y="2739688"/>
                  <a:pt x="7801152" y="2739688"/>
                  <a:pt x="7785328" y="2746882"/>
                </a:cubicBezTo>
                <a:cubicBezTo>
                  <a:pt x="7785328" y="2746882"/>
                  <a:pt x="7785328" y="2746882"/>
                  <a:pt x="7658738" y="2731295"/>
                </a:cubicBezTo>
                <a:cubicBezTo>
                  <a:pt x="7658738" y="2731295"/>
                  <a:pt x="7658738" y="2731295"/>
                  <a:pt x="7603354" y="2727698"/>
                </a:cubicBezTo>
                <a:cubicBezTo>
                  <a:pt x="7603354" y="2727698"/>
                  <a:pt x="7603354" y="2727698"/>
                  <a:pt x="7611266" y="2725300"/>
                </a:cubicBezTo>
                <a:cubicBezTo>
                  <a:pt x="7611266" y="2725300"/>
                  <a:pt x="7611266" y="2725300"/>
                  <a:pt x="7587530" y="2719305"/>
                </a:cubicBezTo>
                <a:cubicBezTo>
                  <a:pt x="7587530" y="2719305"/>
                  <a:pt x="7587530" y="2719305"/>
                  <a:pt x="7563795" y="2718106"/>
                </a:cubicBezTo>
                <a:cubicBezTo>
                  <a:pt x="7563795" y="2716907"/>
                  <a:pt x="7563795" y="2715708"/>
                  <a:pt x="7563795" y="2714509"/>
                </a:cubicBezTo>
                <a:cubicBezTo>
                  <a:pt x="7563795" y="2714509"/>
                  <a:pt x="7563795" y="2714509"/>
                  <a:pt x="7547971" y="2712111"/>
                </a:cubicBezTo>
                <a:cubicBezTo>
                  <a:pt x="7547971" y="2712111"/>
                  <a:pt x="7547971" y="2712111"/>
                  <a:pt x="7555883" y="2707315"/>
                </a:cubicBezTo>
                <a:cubicBezTo>
                  <a:pt x="7555883" y="2707315"/>
                  <a:pt x="7555883" y="2707315"/>
                  <a:pt x="7492587" y="2706116"/>
                </a:cubicBezTo>
                <a:cubicBezTo>
                  <a:pt x="7492587" y="2706116"/>
                  <a:pt x="7492587" y="2706116"/>
                  <a:pt x="7492587" y="2696524"/>
                </a:cubicBezTo>
                <a:cubicBezTo>
                  <a:pt x="7492587" y="2696524"/>
                  <a:pt x="7492587" y="2696524"/>
                  <a:pt x="7453028" y="2700121"/>
                </a:cubicBezTo>
                <a:cubicBezTo>
                  <a:pt x="7453028" y="2700121"/>
                  <a:pt x="7453028" y="2700121"/>
                  <a:pt x="7405556" y="2689331"/>
                </a:cubicBezTo>
                <a:cubicBezTo>
                  <a:pt x="7405556" y="2689331"/>
                  <a:pt x="7405556" y="2689331"/>
                  <a:pt x="7389732" y="2691728"/>
                </a:cubicBezTo>
                <a:cubicBezTo>
                  <a:pt x="7389732" y="2691728"/>
                  <a:pt x="7389732" y="2691728"/>
                  <a:pt x="7397644" y="2694126"/>
                </a:cubicBezTo>
                <a:cubicBezTo>
                  <a:pt x="7397644" y="2694126"/>
                  <a:pt x="7397644" y="2694126"/>
                  <a:pt x="7397644" y="2696524"/>
                </a:cubicBezTo>
                <a:cubicBezTo>
                  <a:pt x="7397644" y="2696524"/>
                  <a:pt x="7389732" y="2696524"/>
                  <a:pt x="7389732" y="2696524"/>
                </a:cubicBezTo>
                <a:cubicBezTo>
                  <a:pt x="7389732" y="2696524"/>
                  <a:pt x="7389732" y="2696524"/>
                  <a:pt x="7405556" y="2706116"/>
                </a:cubicBezTo>
                <a:cubicBezTo>
                  <a:pt x="7405556" y="2706116"/>
                  <a:pt x="7405556" y="2706116"/>
                  <a:pt x="7413468" y="2709713"/>
                </a:cubicBezTo>
                <a:cubicBezTo>
                  <a:pt x="7413468" y="2709713"/>
                  <a:pt x="7413468" y="2709713"/>
                  <a:pt x="7381821" y="2714509"/>
                </a:cubicBezTo>
                <a:cubicBezTo>
                  <a:pt x="7381821" y="2714509"/>
                  <a:pt x="7381821" y="2714509"/>
                  <a:pt x="7397644" y="2722902"/>
                </a:cubicBezTo>
                <a:cubicBezTo>
                  <a:pt x="7413468" y="2732494"/>
                  <a:pt x="7437204" y="2707315"/>
                  <a:pt x="7429292" y="2731295"/>
                </a:cubicBezTo>
                <a:cubicBezTo>
                  <a:pt x="7429292" y="2731295"/>
                  <a:pt x="7429292" y="2731295"/>
                  <a:pt x="7413468" y="2732494"/>
                </a:cubicBezTo>
                <a:cubicBezTo>
                  <a:pt x="7413468" y="2732494"/>
                  <a:pt x="7413468" y="2732494"/>
                  <a:pt x="7429292" y="2738489"/>
                </a:cubicBezTo>
                <a:cubicBezTo>
                  <a:pt x="7429292" y="2738489"/>
                  <a:pt x="7429292" y="2738489"/>
                  <a:pt x="7405556" y="2739688"/>
                </a:cubicBezTo>
                <a:cubicBezTo>
                  <a:pt x="7405556" y="2739688"/>
                  <a:pt x="7405556" y="2739688"/>
                  <a:pt x="7389732" y="2738489"/>
                </a:cubicBezTo>
                <a:cubicBezTo>
                  <a:pt x="7389732" y="2738489"/>
                  <a:pt x="7389732" y="2738489"/>
                  <a:pt x="7389732" y="2743285"/>
                </a:cubicBezTo>
                <a:cubicBezTo>
                  <a:pt x="7389732" y="2743285"/>
                  <a:pt x="7389732" y="2743285"/>
                  <a:pt x="7413468" y="2743285"/>
                </a:cubicBezTo>
                <a:cubicBezTo>
                  <a:pt x="7413468" y="2743285"/>
                  <a:pt x="7413468" y="2743285"/>
                  <a:pt x="7445116" y="2748081"/>
                </a:cubicBezTo>
                <a:cubicBezTo>
                  <a:pt x="7445116" y="2748081"/>
                  <a:pt x="7445116" y="2748081"/>
                  <a:pt x="7429292" y="2748081"/>
                </a:cubicBezTo>
                <a:cubicBezTo>
                  <a:pt x="7429292" y="2748081"/>
                  <a:pt x="7429292" y="2748081"/>
                  <a:pt x="7429292" y="2758872"/>
                </a:cubicBezTo>
                <a:cubicBezTo>
                  <a:pt x="7389732" y="2770862"/>
                  <a:pt x="7516323" y="2752877"/>
                  <a:pt x="7429292" y="2773260"/>
                </a:cubicBezTo>
                <a:cubicBezTo>
                  <a:pt x="7437204" y="2775658"/>
                  <a:pt x="7429292" y="2776857"/>
                  <a:pt x="7437204" y="2778056"/>
                </a:cubicBezTo>
                <a:cubicBezTo>
                  <a:pt x="7437204" y="2778056"/>
                  <a:pt x="7437204" y="2778056"/>
                  <a:pt x="7397644" y="2776857"/>
                </a:cubicBezTo>
                <a:cubicBezTo>
                  <a:pt x="7397644" y="2776857"/>
                  <a:pt x="7397644" y="2776857"/>
                  <a:pt x="7397644" y="2774459"/>
                </a:cubicBezTo>
                <a:cubicBezTo>
                  <a:pt x="7397644" y="2774459"/>
                  <a:pt x="7397644" y="2774459"/>
                  <a:pt x="7358085" y="2775658"/>
                </a:cubicBezTo>
                <a:cubicBezTo>
                  <a:pt x="7326437" y="2775658"/>
                  <a:pt x="7365997" y="2785250"/>
                  <a:pt x="7318525" y="2780454"/>
                </a:cubicBezTo>
                <a:cubicBezTo>
                  <a:pt x="7318525" y="2780454"/>
                  <a:pt x="7318525" y="2780454"/>
                  <a:pt x="7342261" y="2775658"/>
                </a:cubicBezTo>
                <a:cubicBezTo>
                  <a:pt x="7342261" y="2775658"/>
                  <a:pt x="7342261" y="2775658"/>
                  <a:pt x="7326437" y="2773260"/>
                </a:cubicBezTo>
                <a:cubicBezTo>
                  <a:pt x="7326437" y="2773260"/>
                  <a:pt x="7326437" y="2773260"/>
                  <a:pt x="7286878" y="2778056"/>
                </a:cubicBezTo>
                <a:cubicBezTo>
                  <a:pt x="7286878" y="2778056"/>
                  <a:pt x="7286878" y="2778056"/>
                  <a:pt x="7278966" y="2786449"/>
                </a:cubicBezTo>
                <a:cubicBezTo>
                  <a:pt x="7278966" y="2786449"/>
                  <a:pt x="7278966" y="2786449"/>
                  <a:pt x="7255230" y="2782852"/>
                </a:cubicBezTo>
                <a:cubicBezTo>
                  <a:pt x="7255230" y="2782852"/>
                  <a:pt x="7255230" y="2782852"/>
                  <a:pt x="7223582" y="2791245"/>
                </a:cubicBezTo>
                <a:cubicBezTo>
                  <a:pt x="7215670" y="2791245"/>
                  <a:pt x="7223582" y="2787648"/>
                  <a:pt x="7215670" y="2788847"/>
                </a:cubicBezTo>
                <a:cubicBezTo>
                  <a:pt x="7215670" y="2788847"/>
                  <a:pt x="7215670" y="2787648"/>
                  <a:pt x="7215670" y="2787648"/>
                </a:cubicBezTo>
                <a:cubicBezTo>
                  <a:pt x="7215670" y="2787648"/>
                  <a:pt x="7215670" y="2787648"/>
                  <a:pt x="7176111" y="2781653"/>
                </a:cubicBezTo>
                <a:cubicBezTo>
                  <a:pt x="7184023" y="2780454"/>
                  <a:pt x="7184023" y="2778056"/>
                  <a:pt x="7184023" y="2774459"/>
                </a:cubicBezTo>
                <a:cubicBezTo>
                  <a:pt x="7184023" y="2774459"/>
                  <a:pt x="7184023" y="2774459"/>
                  <a:pt x="7176111" y="2773260"/>
                </a:cubicBezTo>
                <a:cubicBezTo>
                  <a:pt x="7176111" y="2773260"/>
                  <a:pt x="7176111" y="2773260"/>
                  <a:pt x="7160287" y="2774459"/>
                </a:cubicBezTo>
                <a:cubicBezTo>
                  <a:pt x="7152375" y="2774459"/>
                  <a:pt x="7144463" y="2773260"/>
                  <a:pt x="7136551" y="2772061"/>
                </a:cubicBezTo>
                <a:cubicBezTo>
                  <a:pt x="7144463" y="2757673"/>
                  <a:pt x="7199846" y="2784051"/>
                  <a:pt x="7152375" y="2762469"/>
                </a:cubicBezTo>
                <a:cubicBezTo>
                  <a:pt x="7144463" y="2762469"/>
                  <a:pt x="7136551" y="2760071"/>
                  <a:pt x="7112815" y="2756474"/>
                </a:cubicBezTo>
                <a:cubicBezTo>
                  <a:pt x="7112815" y="2756474"/>
                  <a:pt x="7112815" y="2756474"/>
                  <a:pt x="7104903" y="2756474"/>
                </a:cubicBezTo>
                <a:cubicBezTo>
                  <a:pt x="7104903" y="2756474"/>
                  <a:pt x="7104903" y="2756474"/>
                  <a:pt x="7112815" y="2761270"/>
                </a:cubicBezTo>
                <a:cubicBezTo>
                  <a:pt x="7112815" y="2761270"/>
                  <a:pt x="7112815" y="2761270"/>
                  <a:pt x="7073256" y="2757673"/>
                </a:cubicBezTo>
                <a:cubicBezTo>
                  <a:pt x="7073256" y="2757673"/>
                  <a:pt x="7073256" y="2757673"/>
                  <a:pt x="7073256" y="2758872"/>
                </a:cubicBezTo>
                <a:cubicBezTo>
                  <a:pt x="7073256" y="2758872"/>
                  <a:pt x="7073256" y="2758872"/>
                  <a:pt x="7033696" y="2746882"/>
                </a:cubicBezTo>
                <a:cubicBezTo>
                  <a:pt x="7033696" y="2746882"/>
                  <a:pt x="7033696" y="2746882"/>
                  <a:pt x="6994136" y="2743285"/>
                </a:cubicBezTo>
                <a:cubicBezTo>
                  <a:pt x="6994136" y="2743285"/>
                  <a:pt x="6994136" y="2743285"/>
                  <a:pt x="6986225" y="2738489"/>
                </a:cubicBezTo>
                <a:cubicBezTo>
                  <a:pt x="6986225" y="2738489"/>
                  <a:pt x="6986225" y="2738489"/>
                  <a:pt x="7017872" y="2734892"/>
                </a:cubicBezTo>
                <a:cubicBezTo>
                  <a:pt x="7017872" y="2734892"/>
                  <a:pt x="7017872" y="2734892"/>
                  <a:pt x="7025784" y="2733693"/>
                </a:cubicBezTo>
                <a:cubicBezTo>
                  <a:pt x="7025784" y="2733693"/>
                  <a:pt x="7025784" y="2733693"/>
                  <a:pt x="7002048" y="2727698"/>
                </a:cubicBezTo>
                <a:cubicBezTo>
                  <a:pt x="7002048" y="2727698"/>
                  <a:pt x="7002048" y="2727698"/>
                  <a:pt x="6978313" y="2727698"/>
                </a:cubicBezTo>
                <a:cubicBezTo>
                  <a:pt x="6978313" y="2727698"/>
                  <a:pt x="6978313" y="2727698"/>
                  <a:pt x="6986225" y="2730096"/>
                </a:cubicBezTo>
                <a:cubicBezTo>
                  <a:pt x="6986225" y="2730096"/>
                  <a:pt x="6986225" y="2730096"/>
                  <a:pt x="6970401" y="2739688"/>
                </a:cubicBezTo>
                <a:cubicBezTo>
                  <a:pt x="6970401" y="2739688"/>
                  <a:pt x="6970401" y="2739688"/>
                  <a:pt x="6954577" y="2738489"/>
                </a:cubicBezTo>
                <a:cubicBezTo>
                  <a:pt x="6954577" y="2739688"/>
                  <a:pt x="6970401" y="2740887"/>
                  <a:pt x="6930841" y="2740887"/>
                </a:cubicBezTo>
                <a:cubicBezTo>
                  <a:pt x="6930841" y="2740887"/>
                  <a:pt x="6930841" y="2740887"/>
                  <a:pt x="6899193" y="2734892"/>
                </a:cubicBezTo>
                <a:cubicBezTo>
                  <a:pt x="6899193" y="2734892"/>
                  <a:pt x="6899193" y="2734892"/>
                  <a:pt x="6899193" y="2733693"/>
                </a:cubicBezTo>
                <a:cubicBezTo>
                  <a:pt x="6899193" y="2733693"/>
                  <a:pt x="6899193" y="2733693"/>
                  <a:pt x="6915017" y="2734892"/>
                </a:cubicBezTo>
                <a:cubicBezTo>
                  <a:pt x="6915017" y="2734892"/>
                  <a:pt x="6915017" y="2734892"/>
                  <a:pt x="6907105" y="2726499"/>
                </a:cubicBezTo>
                <a:cubicBezTo>
                  <a:pt x="6915017" y="2727698"/>
                  <a:pt x="6954577" y="2730096"/>
                  <a:pt x="6883370" y="2722902"/>
                </a:cubicBezTo>
                <a:cubicBezTo>
                  <a:pt x="6883370" y="2722902"/>
                  <a:pt x="6883370" y="2722902"/>
                  <a:pt x="6883370" y="2720504"/>
                </a:cubicBezTo>
                <a:cubicBezTo>
                  <a:pt x="6883370" y="2720504"/>
                  <a:pt x="6883370" y="2720504"/>
                  <a:pt x="6867546" y="2720504"/>
                </a:cubicBezTo>
                <a:cubicBezTo>
                  <a:pt x="6859634" y="2721703"/>
                  <a:pt x="6851722" y="2722902"/>
                  <a:pt x="6843810" y="2724101"/>
                </a:cubicBezTo>
                <a:cubicBezTo>
                  <a:pt x="6843810" y="2724101"/>
                  <a:pt x="6843810" y="2724101"/>
                  <a:pt x="6827986" y="2722902"/>
                </a:cubicBezTo>
                <a:cubicBezTo>
                  <a:pt x="6827986" y="2722902"/>
                  <a:pt x="6827986" y="2722902"/>
                  <a:pt x="6835898" y="2710912"/>
                </a:cubicBezTo>
                <a:cubicBezTo>
                  <a:pt x="6820074" y="2709713"/>
                  <a:pt x="6827986" y="2703718"/>
                  <a:pt x="6835898" y="2707315"/>
                </a:cubicBezTo>
                <a:cubicBezTo>
                  <a:pt x="6835898" y="2707315"/>
                  <a:pt x="6835898" y="2707315"/>
                  <a:pt x="6859634" y="2714509"/>
                </a:cubicBezTo>
                <a:cubicBezTo>
                  <a:pt x="6859634" y="2714509"/>
                  <a:pt x="6859634" y="2714509"/>
                  <a:pt x="6875458" y="2714509"/>
                </a:cubicBezTo>
                <a:cubicBezTo>
                  <a:pt x="6875458" y="2714509"/>
                  <a:pt x="6875458" y="2714509"/>
                  <a:pt x="6867546" y="2694126"/>
                </a:cubicBezTo>
                <a:cubicBezTo>
                  <a:pt x="6867546" y="2694126"/>
                  <a:pt x="6867546" y="2694126"/>
                  <a:pt x="6835898" y="2688132"/>
                </a:cubicBezTo>
                <a:cubicBezTo>
                  <a:pt x="6827986" y="2689331"/>
                  <a:pt x="6820074" y="2673744"/>
                  <a:pt x="6812162" y="2692927"/>
                </a:cubicBezTo>
                <a:cubicBezTo>
                  <a:pt x="6812162" y="2691728"/>
                  <a:pt x="6804250" y="2692927"/>
                  <a:pt x="6796338" y="2691728"/>
                </a:cubicBezTo>
                <a:cubicBezTo>
                  <a:pt x="6796338" y="2691728"/>
                  <a:pt x="6796338" y="2691728"/>
                  <a:pt x="6812162" y="2684535"/>
                </a:cubicBezTo>
                <a:cubicBezTo>
                  <a:pt x="6812162" y="2684535"/>
                  <a:pt x="6812162" y="2684535"/>
                  <a:pt x="6772603" y="2680938"/>
                </a:cubicBezTo>
                <a:cubicBezTo>
                  <a:pt x="6772603" y="2680938"/>
                  <a:pt x="6772603" y="2680938"/>
                  <a:pt x="6772603" y="2676142"/>
                </a:cubicBezTo>
                <a:cubicBezTo>
                  <a:pt x="6772603" y="2676142"/>
                  <a:pt x="6772603" y="2676142"/>
                  <a:pt x="6661836" y="2649764"/>
                </a:cubicBezTo>
                <a:cubicBezTo>
                  <a:pt x="6661836" y="2649764"/>
                  <a:pt x="6661836" y="2649764"/>
                  <a:pt x="6598541" y="2636575"/>
                </a:cubicBezTo>
                <a:cubicBezTo>
                  <a:pt x="6598541" y="2635376"/>
                  <a:pt x="6669748" y="2650963"/>
                  <a:pt x="6590629" y="2630580"/>
                </a:cubicBezTo>
                <a:cubicBezTo>
                  <a:pt x="6590629" y="2630580"/>
                  <a:pt x="6590629" y="2630580"/>
                  <a:pt x="6566893" y="2640172"/>
                </a:cubicBezTo>
                <a:cubicBezTo>
                  <a:pt x="6566893" y="2638973"/>
                  <a:pt x="6535245" y="2634177"/>
                  <a:pt x="6574805" y="2642570"/>
                </a:cubicBezTo>
                <a:cubicBezTo>
                  <a:pt x="6574805" y="2642570"/>
                  <a:pt x="6574805" y="2642570"/>
                  <a:pt x="6598541" y="2640172"/>
                </a:cubicBezTo>
                <a:cubicBezTo>
                  <a:pt x="6598541" y="2640172"/>
                  <a:pt x="6598541" y="2640172"/>
                  <a:pt x="6606452" y="2644968"/>
                </a:cubicBezTo>
                <a:cubicBezTo>
                  <a:pt x="6606452" y="2644968"/>
                  <a:pt x="6606452" y="2644968"/>
                  <a:pt x="6598541" y="2646167"/>
                </a:cubicBezTo>
                <a:cubicBezTo>
                  <a:pt x="6598541" y="2646167"/>
                  <a:pt x="6598541" y="2646167"/>
                  <a:pt x="6614364" y="2650963"/>
                </a:cubicBezTo>
                <a:cubicBezTo>
                  <a:pt x="6614364" y="2650963"/>
                  <a:pt x="6614364" y="2650963"/>
                  <a:pt x="6606452" y="2652162"/>
                </a:cubicBezTo>
                <a:cubicBezTo>
                  <a:pt x="6614364" y="2652162"/>
                  <a:pt x="6606452" y="2653361"/>
                  <a:pt x="6622276" y="2655759"/>
                </a:cubicBezTo>
                <a:cubicBezTo>
                  <a:pt x="6622276" y="2655759"/>
                  <a:pt x="6622276" y="2655759"/>
                  <a:pt x="6606452" y="2656958"/>
                </a:cubicBezTo>
                <a:cubicBezTo>
                  <a:pt x="6606452" y="2656958"/>
                  <a:pt x="6606452" y="2656958"/>
                  <a:pt x="6598541" y="2658157"/>
                </a:cubicBezTo>
                <a:cubicBezTo>
                  <a:pt x="6614364" y="2660555"/>
                  <a:pt x="6614364" y="2662953"/>
                  <a:pt x="6638100" y="2665351"/>
                </a:cubicBezTo>
                <a:cubicBezTo>
                  <a:pt x="6677660" y="2660555"/>
                  <a:pt x="6614364" y="2658157"/>
                  <a:pt x="6630188" y="2653361"/>
                </a:cubicBezTo>
                <a:cubicBezTo>
                  <a:pt x="6646012" y="2652162"/>
                  <a:pt x="6630188" y="2656958"/>
                  <a:pt x="6653924" y="2653361"/>
                </a:cubicBezTo>
                <a:cubicBezTo>
                  <a:pt x="6638100" y="2662953"/>
                  <a:pt x="6709307" y="2649764"/>
                  <a:pt x="6653924" y="2664152"/>
                </a:cubicBezTo>
                <a:cubicBezTo>
                  <a:pt x="6653924" y="2664152"/>
                  <a:pt x="6653924" y="2664152"/>
                  <a:pt x="6677660" y="2666550"/>
                </a:cubicBezTo>
                <a:cubicBezTo>
                  <a:pt x="6677660" y="2666550"/>
                  <a:pt x="6677660" y="2666550"/>
                  <a:pt x="6677660" y="2671346"/>
                </a:cubicBezTo>
                <a:cubicBezTo>
                  <a:pt x="6677660" y="2671346"/>
                  <a:pt x="6677660" y="2671346"/>
                  <a:pt x="6653924" y="2666550"/>
                </a:cubicBezTo>
                <a:cubicBezTo>
                  <a:pt x="6653924" y="2666550"/>
                  <a:pt x="6653924" y="2666550"/>
                  <a:pt x="6646012" y="2666550"/>
                </a:cubicBezTo>
                <a:cubicBezTo>
                  <a:pt x="6646012" y="2666550"/>
                  <a:pt x="6646012" y="2666550"/>
                  <a:pt x="6661836" y="2682137"/>
                </a:cubicBezTo>
                <a:cubicBezTo>
                  <a:pt x="6661836" y="2682137"/>
                  <a:pt x="6661836" y="2682137"/>
                  <a:pt x="6701395" y="2680938"/>
                </a:cubicBezTo>
                <a:cubicBezTo>
                  <a:pt x="6669748" y="2692927"/>
                  <a:pt x="6748867" y="2688132"/>
                  <a:pt x="6725131" y="2701320"/>
                </a:cubicBezTo>
                <a:cubicBezTo>
                  <a:pt x="6725131" y="2701320"/>
                  <a:pt x="6725131" y="2701320"/>
                  <a:pt x="6725131" y="2708514"/>
                </a:cubicBezTo>
                <a:cubicBezTo>
                  <a:pt x="6725131" y="2708514"/>
                  <a:pt x="6733043" y="2713310"/>
                  <a:pt x="6717219" y="2707315"/>
                </a:cubicBezTo>
                <a:cubicBezTo>
                  <a:pt x="6717219" y="2707315"/>
                  <a:pt x="6717219" y="2707315"/>
                  <a:pt x="6701395" y="2709713"/>
                </a:cubicBezTo>
                <a:cubicBezTo>
                  <a:pt x="6701395" y="2709713"/>
                  <a:pt x="6701395" y="2709713"/>
                  <a:pt x="6733043" y="2722902"/>
                </a:cubicBezTo>
                <a:cubicBezTo>
                  <a:pt x="6733043" y="2722902"/>
                  <a:pt x="6733043" y="2722902"/>
                  <a:pt x="6780515" y="2748081"/>
                </a:cubicBezTo>
                <a:cubicBezTo>
                  <a:pt x="6780515" y="2748081"/>
                  <a:pt x="6780515" y="2748081"/>
                  <a:pt x="6796338" y="2763668"/>
                </a:cubicBezTo>
                <a:cubicBezTo>
                  <a:pt x="6796338" y="2763668"/>
                  <a:pt x="6796338" y="2763668"/>
                  <a:pt x="6835898" y="2778056"/>
                </a:cubicBezTo>
                <a:cubicBezTo>
                  <a:pt x="6835898" y="2778056"/>
                  <a:pt x="6835898" y="2778056"/>
                  <a:pt x="6867546" y="2802035"/>
                </a:cubicBezTo>
                <a:cubicBezTo>
                  <a:pt x="6867546" y="2802035"/>
                  <a:pt x="6867546" y="2802035"/>
                  <a:pt x="6875458" y="2806831"/>
                </a:cubicBezTo>
                <a:cubicBezTo>
                  <a:pt x="6875458" y="2806831"/>
                  <a:pt x="6875458" y="2806831"/>
                  <a:pt x="6859634" y="2812826"/>
                </a:cubicBezTo>
                <a:cubicBezTo>
                  <a:pt x="6867546" y="2808030"/>
                  <a:pt x="6859634" y="2804433"/>
                  <a:pt x="6851722" y="2816423"/>
                </a:cubicBezTo>
                <a:cubicBezTo>
                  <a:pt x="6851722" y="2820020"/>
                  <a:pt x="6851722" y="2823617"/>
                  <a:pt x="6851722" y="2827214"/>
                </a:cubicBezTo>
                <a:cubicBezTo>
                  <a:pt x="6843810" y="2827214"/>
                  <a:pt x="6843810" y="2827214"/>
                  <a:pt x="6843810" y="2827214"/>
                </a:cubicBezTo>
                <a:cubicBezTo>
                  <a:pt x="6843810" y="2827214"/>
                  <a:pt x="6843810" y="2827214"/>
                  <a:pt x="6812162" y="2833209"/>
                </a:cubicBezTo>
                <a:cubicBezTo>
                  <a:pt x="6812162" y="2833209"/>
                  <a:pt x="6812162" y="2833209"/>
                  <a:pt x="6796338" y="2830811"/>
                </a:cubicBezTo>
                <a:cubicBezTo>
                  <a:pt x="6796338" y="2830811"/>
                  <a:pt x="6796338" y="2830811"/>
                  <a:pt x="6812162" y="2828413"/>
                </a:cubicBezTo>
                <a:cubicBezTo>
                  <a:pt x="6812162" y="2828413"/>
                  <a:pt x="6812162" y="2828413"/>
                  <a:pt x="6733043" y="2810428"/>
                </a:cubicBezTo>
                <a:cubicBezTo>
                  <a:pt x="6733043" y="2810428"/>
                  <a:pt x="6733043" y="2810428"/>
                  <a:pt x="6701395" y="2803234"/>
                </a:cubicBezTo>
                <a:cubicBezTo>
                  <a:pt x="6701395" y="2803234"/>
                  <a:pt x="6701395" y="2803234"/>
                  <a:pt x="6677660" y="2798438"/>
                </a:cubicBezTo>
                <a:cubicBezTo>
                  <a:pt x="6677660" y="2798438"/>
                  <a:pt x="6677660" y="2798438"/>
                  <a:pt x="6646012" y="2785250"/>
                </a:cubicBezTo>
                <a:cubicBezTo>
                  <a:pt x="6638100" y="2785250"/>
                  <a:pt x="6630188" y="2784051"/>
                  <a:pt x="6614364" y="2776857"/>
                </a:cubicBezTo>
                <a:cubicBezTo>
                  <a:pt x="6614364" y="2776857"/>
                  <a:pt x="6614364" y="2776857"/>
                  <a:pt x="6646012" y="2776857"/>
                </a:cubicBezTo>
                <a:lnTo>
                  <a:pt x="6638710" y="2773537"/>
                </a:lnTo>
                <a:lnTo>
                  <a:pt x="6641067" y="2774028"/>
                </a:lnTo>
                <a:cubicBezTo>
                  <a:pt x="6649968" y="2775883"/>
                  <a:pt x="6661836" y="2778355"/>
                  <a:pt x="6677660" y="2781653"/>
                </a:cubicBezTo>
                <a:cubicBezTo>
                  <a:pt x="6677660" y="2781653"/>
                  <a:pt x="6677660" y="2781653"/>
                  <a:pt x="6661836" y="2786449"/>
                </a:cubicBezTo>
                <a:cubicBezTo>
                  <a:pt x="6661836" y="2786449"/>
                  <a:pt x="6661836" y="2786449"/>
                  <a:pt x="6677660" y="2787648"/>
                </a:cubicBezTo>
                <a:cubicBezTo>
                  <a:pt x="6677660" y="2787648"/>
                  <a:pt x="6677660" y="2787648"/>
                  <a:pt x="6701395" y="2772061"/>
                </a:cubicBezTo>
                <a:cubicBezTo>
                  <a:pt x="6701395" y="2772061"/>
                  <a:pt x="6701395" y="2772061"/>
                  <a:pt x="6685572" y="2762469"/>
                </a:cubicBezTo>
                <a:cubicBezTo>
                  <a:pt x="6685572" y="2762469"/>
                  <a:pt x="6685572" y="2762469"/>
                  <a:pt x="6701395" y="2766066"/>
                </a:cubicBezTo>
                <a:cubicBezTo>
                  <a:pt x="6748867" y="2774459"/>
                  <a:pt x="6677660" y="2768464"/>
                  <a:pt x="6725131" y="2782852"/>
                </a:cubicBezTo>
                <a:cubicBezTo>
                  <a:pt x="6725131" y="2782852"/>
                  <a:pt x="6725131" y="2782852"/>
                  <a:pt x="6717219" y="2784051"/>
                </a:cubicBezTo>
                <a:cubicBezTo>
                  <a:pt x="6717219" y="2784051"/>
                  <a:pt x="6717219" y="2784051"/>
                  <a:pt x="6756779" y="2796040"/>
                </a:cubicBezTo>
                <a:cubicBezTo>
                  <a:pt x="6756779" y="2796040"/>
                  <a:pt x="6756779" y="2796040"/>
                  <a:pt x="6764691" y="2792444"/>
                </a:cubicBezTo>
                <a:cubicBezTo>
                  <a:pt x="6764691" y="2794841"/>
                  <a:pt x="6772603" y="2797239"/>
                  <a:pt x="6780515" y="2800836"/>
                </a:cubicBezTo>
                <a:cubicBezTo>
                  <a:pt x="6780515" y="2800836"/>
                  <a:pt x="6780515" y="2800836"/>
                  <a:pt x="6772603" y="2803234"/>
                </a:cubicBezTo>
                <a:cubicBezTo>
                  <a:pt x="6772603" y="2803234"/>
                  <a:pt x="6772603" y="2803234"/>
                  <a:pt x="6788427" y="2817622"/>
                </a:cubicBezTo>
                <a:cubicBezTo>
                  <a:pt x="6788427" y="2817622"/>
                  <a:pt x="6788427" y="2817622"/>
                  <a:pt x="6804250" y="2821219"/>
                </a:cubicBezTo>
                <a:cubicBezTo>
                  <a:pt x="6804250" y="2821219"/>
                  <a:pt x="6804250" y="2821219"/>
                  <a:pt x="6827986" y="2809229"/>
                </a:cubicBezTo>
                <a:cubicBezTo>
                  <a:pt x="6827986" y="2809229"/>
                  <a:pt x="6827986" y="2809229"/>
                  <a:pt x="6788427" y="2781653"/>
                </a:cubicBezTo>
                <a:cubicBezTo>
                  <a:pt x="6788427" y="2781653"/>
                  <a:pt x="6788427" y="2781653"/>
                  <a:pt x="6756779" y="2774459"/>
                </a:cubicBezTo>
                <a:cubicBezTo>
                  <a:pt x="6748867" y="2772061"/>
                  <a:pt x="6859634" y="2796040"/>
                  <a:pt x="6733043" y="2762469"/>
                </a:cubicBezTo>
                <a:cubicBezTo>
                  <a:pt x="6733043" y="2762469"/>
                  <a:pt x="6733043" y="2762469"/>
                  <a:pt x="6725131" y="2752877"/>
                </a:cubicBezTo>
                <a:cubicBezTo>
                  <a:pt x="6725131" y="2752877"/>
                  <a:pt x="6725131" y="2752877"/>
                  <a:pt x="6685572" y="2742086"/>
                </a:cubicBezTo>
                <a:cubicBezTo>
                  <a:pt x="6685572" y="2742086"/>
                  <a:pt x="6685572" y="2742086"/>
                  <a:pt x="6701395" y="2739688"/>
                </a:cubicBezTo>
                <a:cubicBezTo>
                  <a:pt x="6701395" y="2739688"/>
                  <a:pt x="6701395" y="2739688"/>
                  <a:pt x="6661836" y="2738489"/>
                </a:cubicBezTo>
                <a:cubicBezTo>
                  <a:pt x="6661836" y="2738489"/>
                  <a:pt x="6661836" y="2738489"/>
                  <a:pt x="6630188" y="2721703"/>
                </a:cubicBezTo>
                <a:cubicBezTo>
                  <a:pt x="6630188" y="2721703"/>
                  <a:pt x="6630188" y="2721703"/>
                  <a:pt x="6606452" y="2719305"/>
                </a:cubicBezTo>
                <a:cubicBezTo>
                  <a:pt x="6606452" y="2719305"/>
                  <a:pt x="6606452" y="2719305"/>
                  <a:pt x="6622276" y="2734892"/>
                </a:cubicBezTo>
                <a:cubicBezTo>
                  <a:pt x="6622276" y="2734892"/>
                  <a:pt x="6622276" y="2734892"/>
                  <a:pt x="6590629" y="2726499"/>
                </a:cubicBezTo>
                <a:cubicBezTo>
                  <a:pt x="6590629" y="2726499"/>
                  <a:pt x="6590629" y="2726499"/>
                  <a:pt x="6582717" y="2721703"/>
                </a:cubicBezTo>
                <a:cubicBezTo>
                  <a:pt x="6574805" y="2721703"/>
                  <a:pt x="6543157" y="2716907"/>
                  <a:pt x="6551069" y="2703718"/>
                </a:cubicBezTo>
                <a:cubicBezTo>
                  <a:pt x="6551069" y="2703718"/>
                  <a:pt x="6551069" y="2703718"/>
                  <a:pt x="6519421" y="2700121"/>
                </a:cubicBezTo>
                <a:cubicBezTo>
                  <a:pt x="6519421" y="2700121"/>
                  <a:pt x="6519421" y="2700121"/>
                  <a:pt x="6503597" y="2691728"/>
                </a:cubicBezTo>
                <a:cubicBezTo>
                  <a:pt x="6511509" y="2691728"/>
                  <a:pt x="6511509" y="2691728"/>
                  <a:pt x="6511509" y="2691728"/>
                </a:cubicBezTo>
                <a:cubicBezTo>
                  <a:pt x="6519421" y="2690530"/>
                  <a:pt x="6527333" y="2691728"/>
                  <a:pt x="6527333" y="2692927"/>
                </a:cubicBezTo>
                <a:cubicBezTo>
                  <a:pt x="6527333" y="2692927"/>
                  <a:pt x="6527333" y="2692927"/>
                  <a:pt x="6535245" y="2692927"/>
                </a:cubicBezTo>
                <a:cubicBezTo>
                  <a:pt x="6566893" y="2695325"/>
                  <a:pt x="6519421" y="2698922"/>
                  <a:pt x="6551069" y="2702519"/>
                </a:cubicBezTo>
                <a:cubicBezTo>
                  <a:pt x="6551069" y="2702519"/>
                  <a:pt x="6551069" y="2702519"/>
                  <a:pt x="6558981" y="2701320"/>
                </a:cubicBezTo>
                <a:cubicBezTo>
                  <a:pt x="6606452" y="2695325"/>
                  <a:pt x="6527333" y="2701320"/>
                  <a:pt x="6574805" y="2714509"/>
                </a:cubicBezTo>
                <a:cubicBezTo>
                  <a:pt x="6574805" y="2714509"/>
                  <a:pt x="6574805" y="2714509"/>
                  <a:pt x="6598541" y="2718106"/>
                </a:cubicBezTo>
                <a:cubicBezTo>
                  <a:pt x="6622276" y="2714509"/>
                  <a:pt x="6638100" y="2707315"/>
                  <a:pt x="6598541" y="2701320"/>
                </a:cubicBezTo>
                <a:cubicBezTo>
                  <a:pt x="6598541" y="2701320"/>
                  <a:pt x="6598541" y="2701320"/>
                  <a:pt x="6566893" y="2689331"/>
                </a:cubicBezTo>
                <a:cubicBezTo>
                  <a:pt x="6566893" y="2689331"/>
                  <a:pt x="6566893" y="2689331"/>
                  <a:pt x="6543157" y="2689331"/>
                </a:cubicBezTo>
                <a:cubicBezTo>
                  <a:pt x="6558981" y="2676142"/>
                  <a:pt x="6527333" y="2674943"/>
                  <a:pt x="6495686" y="2661754"/>
                </a:cubicBezTo>
                <a:cubicBezTo>
                  <a:pt x="6495686" y="2661754"/>
                  <a:pt x="6495686" y="2661754"/>
                  <a:pt x="6479862" y="2661754"/>
                </a:cubicBezTo>
                <a:cubicBezTo>
                  <a:pt x="6479862" y="2661754"/>
                  <a:pt x="6479862" y="2661754"/>
                  <a:pt x="6495686" y="2658157"/>
                </a:cubicBezTo>
                <a:cubicBezTo>
                  <a:pt x="6495686" y="2658157"/>
                  <a:pt x="6495686" y="2658157"/>
                  <a:pt x="6424478" y="2631779"/>
                </a:cubicBezTo>
                <a:cubicBezTo>
                  <a:pt x="6424478" y="2631779"/>
                  <a:pt x="6424478" y="2631779"/>
                  <a:pt x="6392831" y="2616192"/>
                </a:cubicBezTo>
                <a:cubicBezTo>
                  <a:pt x="6392831" y="2616192"/>
                  <a:pt x="6392831" y="2616192"/>
                  <a:pt x="6369095" y="2614993"/>
                </a:cubicBezTo>
                <a:cubicBezTo>
                  <a:pt x="6369095" y="2614993"/>
                  <a:pt x="6369095" y="2614993"/>
                  <a:pt x="6377007" y="2614993"/>
                </a:cubicBezTo>
                <a:cubicBezTo>
                  <a:pt x="6377007" y="2614993"/>
                  <a:pt x="6377007" y="2614993"/>
                  <a:pt x="6329535" y="2593411"/>
                </a:cubicBezTo>
                <a:cubicBezTo>
                  <a:pt x="6329535" y="2593411"/>
                  <a:pt x="6329535" y="2593411"/>
                  <a:pt x="6289976" y="2588615"/>
                </a:cubicBezTo>
                <a:cubicBezTo>
                  <a:pt x="6289976" y="2588615"/>
                  <a:pt x="6289976" y="2588615"/>
                  <a:pt x="6274152" y="2579024"/>
                </a:cubicBezTo>
                <a:cubicBezTo>
                  <a:pt x="6274152" y="2579024"/>
                  <a:pt x="6274152" y="2579024"/>
                  <a:pt x="6289976" y="2579024"/>
                </a:cubicBezTo>
                <a:cubicBezTo>
                  <a:pt x="6289976" y="2579024"/>
                  <a:pt x="6289976" y="2579024"/>
                  <a:pt x="6250416" y="2568233"/>
                </a:cubicBezTo>
                <a:cubicBezTo>
                  <a:pt x="6250416" y="2568233"/>
                  <a:pt x="6250416" y="2568233"/>
                  <a:pt x="6258328" y="2564636"/>
                </a:cubicBezTo>
                <a:cubicBezTo>
                  <a:pt x="6258328" y="2564636"/>
                  <a:pt x="6258328" y="2564636"/>
                  <a:pt x="6226680" y="2559840"/>
                </a:cubicBezTo>
                <a:cubicBezTo>
                  <a:pt x="6226680" y="2559840"/>
                  <a:pt x="6226680" y="2559840"/>
                  <a:pt x="6242504" y="2551447"/>
                </a:cubicBezTo>
                <a:cubicBezTo>
                  <a:pt x="6242504" y="2551447"/>
                  <a:pt x="6242504" y="2551447"/>
                  <a:pt x="6147561" y="2522671"/>
                </a:cubicBezTo>
                <a:cubicBezTo>
                  <a:pt x="6147561" y="2522671"/>
                  <a:pt x="6147561" y="2522671"/>
                  <a:pt x="6147561" y="2517875"/>
                </a:cubicBezTo>
                <a:cubicBezTo>
                  <a:pt x="6147561" y="2517875"/>
                  <a:pt x="6147561" y="2517875"/>
                  <a:pt x="6155473" y="2519074"/>
                </a:cubicBezTo>
                <a:cubicBezTo>
                  <a:pt x="6155473" y="2519074"/>
                  <a:pt x="6155473" y="2519074"/>
                  <a:pt x="6163385" y="2517875"/>
                </a:cubicBezTo>
                <a:cubicBezTo>
                  <a:pt x="6163385" y="2517875"/>
                  <a:pt x="6163385" y="2517875"/>
                  <a:pt x="6139649" y="2515477"/>
                </a:cubicBezTo>
                <a:cubicBezTo>
                  <a:pt x="6139649" y="2515477"/>
                  <a:pt x="6139649" y="2515477"/>
                  <a:pt x="6108002" y="2517875"/>
                </a:cubicBezTo>
                <a:cubicBezTo>
                  <a:pt x="6108002" y="2517875"/>
                  <a:pt x="6108002" y="2517875"/>
                  <a:pt x="6108002" y="2515477"/>
                </a:cubicBezTo>
                <a:cubicBezTo>
                  <a:pt x="6108002" y="2515477"/>
                  <a:pt x="6108002" y="2515477"/>
                  <a:pt x="6084266" y="2517875"/>
                </a:cubicBezTo>
                <a:cubicBezTo>
                  <a:pt x="6084266" y="2517875"/>
                  <a:pt x="6084266" y="2517875"/>
                  <a:pt x="5981411" y="2485502"/>
                </a:cubicBezTo>
                <a:cubicBezTo>
                  <a:pt x="5981411" y="2485502"/>
                  <a:pt x="5981411" y="2485502"/>
                  <a:pt x="5926027" y="2469916"/>
                </a:cubicBezTo>
                <a:cubicBezTo>
                  <a:pt x="5926027" y="2469916"/>
                  <a:pt x="5926027" y="2469916"/>
                  <a:pt x="5902292" y="2461523"/>
                </a:cubicBezTo>
                <a:cubicBezTo>
                  <a:pt x="5894380" y="2460324"/>
                  <a:pt x="5886468" y="2460324"/>
                  <a:pt x="5870644" y="2459125"/>
                </a:cubicBezTo>
                <a:lnTo>
                  <a:pt x="5863862" y="2461180"/>
                </a:lnTo>
                <a:lnTo>
                  <a:pt x="5825309" y="2459233"/>
                </a:lnTo>
                <a:lnTo>
                  <a:pt x="5826510" y="2457270"/>
                </a:lnTo>
                <a:cubicBezTo>
                  <a:pt x="5827623" y="2454853"/>
                  <a:pt x="5823172" y="2460024"/>
                  <a:pt x="5823172" y="2459125"/>
                </a:cubicBezTo>
                <a:lnTo>
                  <a:pt x="5825309" y="2459233"/>
                </a:lnTo>
                <a:lnTo>
                  <a:pt x="5823172" y="2462722"/>
                </a:lnTo>
                <a:cubicBezTo>
                  <a:pt x="5823172" y="2462722"/>
                  <a:pt x="5823172" y="2462722"/>
                  <a:pt x="5799437" y="2462722"/>
                </a:cubicBezTo>
                <a:cubicBezTo>
                  <a:pt x="5799437" y="2462722"/>
                  <a:pt x="5807349" y="2460324"/>
                  <a:pt x="5807349" y="2459125"/>
                </a:cubicBezTo>
                <a:cubicBezTo>
                  <a:pt x="5807349" y="2459125"/>
                  <a:pt x="5807349" y="2459125"/>
                  <a:pt x="5823172" y="2456727"/>
                </a:cubicBezTo>
                <a:cubicBezTo>
                  <a:pt x="5823172" y="2456727"/>
                  <a:pt x="5823172" y="2456727"/>
                  <a:pt x="5846908" y="2447135"/>
                </a:cubicBezTo>
                <a:cubicBezTo>
                  <a:pt x="5846908" y="2447135"/>
                  <a:pt x="5846908" y="2447135"/>
                  <a:pt x="5823172" y="2447135"/>
                </a:cubicBezTo>
                <a:cubicBezTo>
                  <a:pt x="5823172" y="2447135"/>
                  <a:pt x="5823172" y="2447135"/>
                  <a:pt x="5823172" y="2437543"/>
                </a:cubicBezTo>
                <a:cubicBezTo>
                  <a:pt x="5823172" y="2437543"/>
                  <a:pt x="5823172" y="2437543"/>
                  <a:pt x="5815260" y="2438742"/>
                </a:cubicBezTo>
                <a:cubicBezTo>
                  <a:pt x="5815260" y="2438742"/>
                  <a:pt x="5815260" y="2438742"/>
                  <a:pt x="5807349" y="2435145"/>
                </a:cubicBezTo>
                <a:cubicBezTo>
                  <a:pt x="5807349" y="2435145"/>
                  <a:pt x="5807349" y="2435145"/>
                  <a:pt x="5791525" y="2432747"/>
                </a:cubicBezTo>
                <a:cubicBezTo>
                  <a:pt x="5791525" y="2432747"/>
                  <a:pt x="5791525" y="2432747"/>
                  <a:pt x="5744053" y="2438742"/>
                </a:cubicBezTo>
                <a:cubicBezTo>
                  <a:pt x="5744053" y="2438742"/>
                  <a:pt x="5744053" y="2438742"/>
                  <a:pt x="5736141" y="2437543"/>
                </a:cubicBezTo>
                <a:cubicBezTo>
                  <a:pt x="5736141" y="2437543"/>
                  <a:pt x="5736141" y="2437543"/>
                  <a:pt x="5767789" y="2435145"/>
                </a:cubicBezTo>
                <a:cubicBezTo>
                  <a:pt x="5767789" y="2435145"/>
                  <a:pt x="5767789" y="2435145"/>
                  <a:pt x="5759877" y="2433946"/>
                </a:cubicBezTo>
                <a:cubicBezTo>
                  <a:pt x="5759877" y="2433946"/>
                  <a:pt x="5759877" y="2433946"/>
                  <a:pt x="5728229" y="2425553"/>
                </a:cubicBezTo>
                <a:cubicBezTo>
                  <a:pt x="5728229" y="2425553"/>
                  <a:pt x="5728229" y="2425553"/>
                  <a:pt x="5736141" y="2423155"/>
                </a:cubicBezTo>
                <a:cubicBezTo>
                  <a:pt x="5736141" y="2423155"/>
                  <a:pt x="5736141" y="2423155"/>
                  <a:pt x="5712406" y="2420757"/>
                </a:cubicBezTo>
                <a:cubicBezTo>
                  <a:pt x="5712406" y="2420757"/>
                  <a:pt x="5712406" y="2420757"/>
                  <a:pt x="5712406" y="2417160"/>
                </a:cubicBezTo>
                <a:cubicBezTo>
                  <a:pt x="5728229" y="2418359"/>
                  <a:pt x="5728229" y="2413563"/>
                  <a:pt x="5736141" y="2418359"/>
                </a:cubicBezTo>
                <a:cubicBezTo>
                  <a:pt x="5736141" y="2418359"/>
                  <a:pt x="5736141" y="2418359"/>
                  <a:pt x="5736141" y="2413563"/>
                </a:cubicBezTo>
                <a:cubicBezTo>
                  <a:pt x="5736141" y="2413563"/>
                  <a:pt x="5736141" y="2413563"/>
                  <a:pt x="5712406" y="2411165"/>
                </a:cubicBezTo>
                <a:cubicBezTo>
                  <a:pt x="5712406" y="2411165"/>
                  <a:pt x="5712406" y="2411165"/>
                  <a:pt x="5688670" y="2408767"/>
                </a:cubicBezTo>
                <a:cubicBezTo>
                  <a:pt x="5688670" y="2406369"/>
                  <a:pt x="5720317" y="2400374"/>
                  <a:pt x="5680758" y="2402772"/>
                </a:cubicBezTo>
                <a:cubicBezTo>
                  <a:pt x="5680758" y="2401573"/>
                  <a:pt x="5672846" y="2399175"/>
                  <a:pt x="5672846" y="2396777"/>
                </a:cubicBezTo>
                <a:cubicBezTo>
                  <a:pt x="5672846" y="2396777"/>
                  <a:pt x="5672846" y="2396777"/>
                  <a:pt x="5680758" y="2394379"/>
                </a:cubicBezTo>
                <a:cubicBezTo>
                  <a:pt x="5680758" y="2394379"/>
                  <a:pt x="5680758" y="2394379"/>
                  <a:pt x="5585815" y="2363206"/>
                </a:cubicBezTo>
                <a:cubicBezTo>
                  <a:pt x="5585815" y="2363206"/>
                  <a:pt x="5585815" y="2363206"/>
                  <a:pt x="5530431" y="2347619"/>
                </a:cubicBezTo>
                <a:cubicBezTo>
                  <a:pt x="5530431" y="2347619"/>
                  <a:pt x="5530431" y="2347619"/>
                  <a:pt x="5530431" y="2348818"/>
                </a:cubicBezTo>
                <a:cubicBezTo>
                  <a:pt x="5530431" y="2348818"/>
                  <a:pt x="5530431" y="2348818"/>
                  <a:pt x="5498784" y="2339226"/>
                </a:cubicBezTo>
                <a:cubicBezTo>
                  <a:pt x="5498784" y="2339226"/>
                  <a:pt x="5498784" y="2339226"/>
                  <a:pt x="5475048" y="2338027"/>
                </a:cubicBezTo>
                <a:cubicBezTo>
                  <a:pt x="5475048" y="2338027"/>
                  <a:pt x="5475048" y="2338027"/>
                  <a:pt x="5451312" y="2342823"/>
                </a:cubicBezTo>
                <a:cubicBezTo>
                  <a:pt x="5467136" y="2348818"/>
                  <a:pt x="5475048" y="2346420"/>
                  <a:pt x="5475048" y="2352415"/>
                </a:cubicBezTo>
                <a:cubicBezTo>
                  <a:pt x="5475048" y="2352415"/>
                  <a:pt x="5475048" y="2352415"/>
                  <a:pt x="5475048" y="2354813"/>
                </a:cubicBezTo>
                <a:cubicBezTo>
                  <a:pt x="5475048" y="2354813"/>
                  <a:pt x="5475048" y="2354813"/>
                  <a:pt x="5490872" y="2356012"/>
                </a:cubicBezTo>
                <a:cubicBezTo>
                  <a:pt x="5490872" y="2354813"/>
                  <a:pt x="5482960" y="2354813"/>
                  <a:pt x="5490872" y="2353614"/>
                </a:cubicBezTo>
                <a:cubicBezTo>
                  <a:pt x="5490872" y="2353614"/>
                  <a:pt x="5490872" y="2353614"/>
                  <a:pt x="5506696" y="2356012"/>
                </a:cubicBezTo>
                <a:cubicBezTo>
                  <a:pt x="5506696" y="2356012"/>
                  <a:pt x="5506696" y="2356012"/>
                  <a:pt x="5514608" y="2354813"/>
                </a:cubicBezTo>
                <a:lnTo>
                  <a:pt x="5519162" y="2352371"/>
                </a:lnTo>
                <a:lnTo>
                  <a:pt x="5538343" y="2362007"/>
                </a:lnTo>
                <a:cubicBezTo>
                  <a:pt x="5530431" y="2362007"/>
                  <a:pt x="5514608" y="2363206"/>
                  <a:pt x="5490872" y="2364405"/>
                </a:cubicBezTo>
                <a:cubicBezTo>
                  <a:pt x="5490872" y="2364405"/>
                  <a:pt x="5490872" y="2364405"/>
                  <a:pt x="5514608" y="2381191"/>
                </a:cubicBezTo>
                <a:cubicBezTo>
                  <a:pt x="5514608" y="2381191"/>
                  <a:pt x="5514608" y="2381191"/>
                  <a:pt x="5530431" y="2384787"/>
                </a:cubicBezTo>
                <a:cubicBezTo>
                  <a:pt x="5538343" y="2383588"/>
                  <a:pt x="5554167" y="2381191"/>
                  <a:pt x="5546255" y="2381191"/>
                </a:cubicBezTo>
                <a:cubicBezTo>
                  <a:pt x="5546255" y="2381191"/>
                  <a:pt x="5546255" y="2381191"/>
                  <a:pt x="5546255" y="2379992"/>
                </a:cubicBezTo>
                <a:cubicBezTo>
                  <a:pt x="5546255" y="2379992"/>
                  <a:pt x="5546255" y="2379992"/>
                  <a:pt x="5585815" y="2381191"/>
                </a:cubicBezTo>
                <a:cubicBezTo>
                  <a:pt x="5593727" y="2381191"/>
                  <a:pt x="5585815" y="2373997"/>
                  <a:pt x="5609551" y="2381191"/>
                </a:cubicBezTo>
                <a:cubicBezTo>
                  <a:pt x="5609551" y="2381191"/>
                  <a:pt x="5609551" y="2381191"/>
                  <a:pt x="5625375" y="2383588"/>
                </a:cubicBezTo>
                <a:cubicBezTo>
                  <a:pt x="5625375" y="2383588"/>
                  <a:pt x="5625375" y="2383588"/>
                  <a:pt x="5617462" y="2384787"/>
                </a:cubicBezTo>
                <a:cubicBezTo>
                  <a:pt x="5625375" y="2385986"/>
                  <a:pt x="5649110" y="2389583"/>
                  <a:pt x="5585815" y="2383588"/>
                </a:cubicBezTo>
                <a:cubicBezTo>
                  <a:pt x="5585815" y="2383588"/>
                  <a:pt x="5585815" y="2383588"/>
                  <a:pt x="5577903" y="2387185"/>
                </a:cubicBezTo>
                <a:cubicBezTo>
                  <a:pt x="5577903" y="2387185"/>
                  <a:pt x="5577903" y="2387185"/>
                  <a:pt x="5585815" y="2390782"/>
                </a:cubicBezTo>
                <a:cubicBezTo>
                  <a:pt x="5585815" y="2390782"/>
                  <a:pt x="5585815" y="2390782"/>
                  <a:pt x="5569991" y="2385986"/>
                </a:cubicBezTo>
                <a:cubicBezTo>
                  <a:pt x="5569991" y="2385986"/>
                  <a:pt x="5569991" y="2385986"/>
                  <a:pt x="5546255" y="2385986"/>
                </a:cubicBezTo>
                <a:cubicBezTo>
                  <a:pt x="5530431" y="2389583"/>
                  <a:pt x="5562079" y="2397976"/>
                  <a:pt x="5546255" y="2399175"/>
                </a:cubicBezTo>
                <a:cubicBezTo>
                  <a:pt x="5546255" y="2399175"/>
                  <a:pt x="5546255" y="2399175"/>
                  <a:pt x="5585815" y="2408767"/>
                </a:cubicBezTo>
                <a:cubicBezTo>
                  <a:pt x="5585815" y="2408767"/>
                  <a:pt x="5585815" y="2408767"/>
                  <a:pt x="5593727" y="2411165"/>
                </a:cubicBezTo>
                <a:cubicBezTo>
                  <a:pt x="5593727" y="2411165"/>
                  <a:pt x="5593727" y="2411165"/>
                  <a:pt x="5625375" y="2415961"/>
                </a:cubicBezTo>
                <a:cubicBezTo>
                  <a:pt x="5625375" y="2414762"/>
                  <a:pt x="5625375" y="2414762"/>
                  <a:pt x="5625375" y="2413563"/>
                </a:cubicBezTo>
                <a:cubicBezTo>
                  <a:pt x="5625375" y="2413563"/>
                  <a:pt x="5625375" y="2413563"/>
                  <a:pt x="5649110" y="2418359"/>
                </a:cubicBezTo>
                <a:cubicBezTo>
                  <a:pt x="5649110" y="2418359"/>
                  <a:pt x="5649110" y="2418359"/>
                  <a:pt x="5625375" y="2423155"/>
                </a:cubicBezTo>
                <a:cubicBezTo>
                  <a:pt x="5633286" y="2424354"/>
                  <a:pt x="5649110" y="2426752"/>
                  <a:pt x="5664934" y="2430349"/>
                </a:cubicBezTo>
                <a:cubicBezTo>
                  <a:pt x="5664934" y="2430349"/>
                  <a:pt x="5664934" y="2430349"/>
                  <a:pt x="5649110" y="2431548"/>
                </a:cubicBezTo>
                <a:cubicBezTo>
                  <a:pt x="5649110" y="2431548"/>
                  <a:pt x="5649110" y="2431548"/>
                  <a:pt x="5672846" y="2433946"/>
                </a:cubicBezTo>
                <a:cubicBezTo>
                  <a:pt x="5672846" y="2433946"/>
                  <a:pt x="5672846" y="2433946"/>
                  <a:pt x="5672846" y="2436344"/>
                </a:cubicBezTo>
                <a:cubicBezTo>
                  <a:pt x="5672846" y="2436344"/>
                  <a:pt x="5672846" y="2436344"/>
                  <a:pt x="5641198" y="2435145"/>
                </a:cubicBezTo>
                <a:cubicBezTo>
                  <a:pt x="5641198" y="2436344"/>
                  <a:pt x="5633286" y="2438742"/>
                  <a:pt x="5625375" y="2431548"/>
                </a:cubicBezTo>
                <a:cubicBezTo>
                  <a:pt x="5593727" y="2436344"/>
                  <a:pt x="5633286" y="2437543"/>
                  <a:pt x="5641198" y="2441140"/>
                </a:cubicBezTo>
                <a:cubicBezTo>
                  <a:pt x="5641198" y="2441140"/>
                  <a:pt x="5641198" y="2441140"/>
                  <a:pt x="5649110" y="2442339"/>
                </a:cubicBezTo>
                <a:cubicBezTo>
                  <a:pt x="5664934" y="2438742"/>
                  <a:pt x="5704494" y="2437543"/>
                  <a:pt x="5696582" y="2432747"/>
                </a:cubicBezTo>
                <a:cubicBezTo>
                  <a:pt x="5696582" y="2436344"/>
                  <a:pt x="5720317" y="2439941"/>
                  <a:pt x="5696582" y="2442339"/>
                </a:cubicBezTo>
                <a:cubicBezTo>
                  <a:pt x="5696582" y="2442339"/>
                  <a:pt x="5696582" y="2442339"/>
                  <a:pt x="5688670" y="2439941"/>
                </a:cubicBezTo>
                <a:cubicBezTo>
                  <a:pt x="5672846" y="2442339"/>
                  <a:pt x="5664934" y="2443538"/>
                  <a:pt x="5649110" y="2443538"/>
                </a:cubicBezTo>
                <a:cubicBezTo>
                  <a:pt x="5641198" y="2442339"/>
                  <a:pt x="5641198" y="2442339"/>
                  <a:pt x="5641198" y="2442339"/>
                </a:cubicBezTo>
                <a:cubicBezTo>
                  <a:pt x="5641198" y="2443538"/>
                  <a:pt x="5641198" y="2444737"/>
                  <a:pt x="5633286" y="2444737"/>
                </a:cubicBezTo>
                <a:cubicBezTo>
                  <a:pt x="5633286" y="2444737"/>
                  <a:pt x="5633286" y="2444737"/>
                  <a:pt x="5649110" y="2447135"/>
                </a:cubicBezTo>
                <a:cubicBezTo>
                  <a:pt x="5649110" y="2447135"/>
                  <a:pt x="5649110" y="2447135"/>
                  <a:pt x="5657022" y="2456727"/>
                </a:cubicBezTo>
                <a:cubicBezTo>
                  <a:pt x="5657022" y="2456727"/>
                  <a:pt x="5657022" y="2456727"/>
                  <a:pt x="5712406" y="2457926"/>
                </a:cubicBezTo>
                <a:cubicBezTo>
                  <a:pt x="5736141" y="2461523"/>
                  <a:pt x="5680758" y="2467518"/>
                  <a:pt x="5728229" y="2467518"/>
                </a:cubicBezTo>
                <a:cubicBezTo>
                  <a:pt x="5728229" y="2467518"/>
                  <a:pt x="5728229" y="2467518"/>
                  <a:pt x="5744053" y="2471115"/>
                </a:cubicBezTo>
                <a:cubicBezTo>
                  <a:pt x="5744053" y="2471115"/>
                  <a:pt x="5744053" y="2471115"/>
                  <a:pt x="5736141" y="2473513"/>
                </a:cubicBezTo>
                <a:cubicBezTo>
                  <a:pt x="5736141" y="2473513"/>
                  <a:pt x="5736141" y="2473513"/>
                  <a:pt x="5744053" y="2478309"/>
                </a:cubicBezTo>
                <a:cubicBezTo>
                  <a:pt x="5744053" y="2478309"/>
                  <a:pt x="5744053" y="2478309"/>
                  <a:pt x="5720317" y="2479508"/>
                </a:cubicBezTo>
                <a:cubicBezTo>
                  <a:pt x="5720317" y="2479508"/>
                  <a:pt x="5720317" y="2479508"/>
                  <a:pt x="5728229" y="2493895"/>
                </a:cubicBezTo>
                <a:cubicBezTo>
                  <a:pt x="5728229" y="2493895"/>
                  <a:pt x="5728229" y="2493895"/>
                  <a:pt x="5767789" y="2498691"/>
                </a:cubicBezTo>
                <a:cubicBezTo>
                  <a:pt x="5767789" y="2498691"/>
                  <a:pt x="5767789" y="2498691"/>
                  <a:pt x="5783613" y="2504686"/>
                </a:cubicBezTo>
                <a:cubicBezTo>
                  <a:pt x="5783613" y="2504686"/>
                  <a:pt x="5783613" y="2504686"/>
                  <a:pt x="5767789" y="2505885"/>
                </a:cubicBezTo>
                <a:cubicBezTo>
                  <a:pt x="5767789" y="2505885"/>
                  <a:pt x="5767789" y="2505885"/>
                  <a:pt x="5783613" y="2510681"/>
                </a:cubicBezTo>
                <a:cubicBezTo>
                  <a:pt x="5775701" y="2513079"/>
                  <a:pt x="5767789" y="2516676"/>
                  <a:pt x="5751965" y="2523870"/>
                </a:cubicBezTo>
                <a:cubicBezTo>
                  <a:pt x="5751965" y="2523870"/>
                  <a:pt x="5751965" y="2523870"/>
                  <a:pt x="5815260" y="2522671"/>
                </a:cubicBezTo>
                <a:cubicBezTo>
                  <a:pt x="5815260" y="2522671"/>
                  <a:pt x="5815260" y="2522671"/>
                  <a:pt x="5815260" y="2534661"/>
                </a:cubicBezTo>
                <a:cubicBezTo>
                  <a:pt x="5815260" y="2534661"/>
                  <a:pt x="5815260" y="2534661"/>
                  <a:pt x="5838996" y="2539457"/>
                </a:cubicBezTo>
                <a:cubicBezTo>
                  <a:pt x="5838996" y="2539457"/>
                  <a:pt x="5838996" y="2539457"/>
                  <a:pt x="5823172" y="2541855"/>
                </a:cubicBezTo>
                <a:cubicBezTo>
                  <a:pt x="5823172" y="2541855"/>
                  <a:pt x="5823172" y="2541855"/>
                  <a:pt x="5838996" y="2546651"/>
                </a:cubicBezTo>
                <a:cubicBezTo>
                  <a:pt x="5838996" y="2546651"/>
                  <a:pt x="5838996" y="2546651"/>
                  <a:pt x="5854820" y="2549049"/>
                </a:cubicBezTo>
                <a:cubicBezTo>
                  <a:pt x="5854820" y="2549049"/>
                  <a:pt x="5854820" y="2549049"/>
                  <a:pt x="5870644" y="2544253"/>
                </a:cubicBezTo>
                <a:lnTo>
                  <a:pt x="5870644" y="2546651"/>
                </a:lnTo>
                <a:cubicBezTo>
                  <a:pt x="5870644" y="2546651"/>
                  <a:pt x="5870644" y="2546651"/>
                  <a:pt x="5862732" y="2553845"/>
                </a:cubicBezTo>
                <a:cubicBezTo>
                  <a:pt x="5862732" y="2553845"/>
                  <a:pt x="5862732" y="2553845"/>
                  <a:pt x="5886468" y="2556243"/>
                </a:cubicBezTo>
                <a:cubicBezTo>
                  <a:pt x="5886468" y="2556243"/>
                  <a:pt x="5886468" y="2556243"/>
                  <a:pt x="5886468" y="2557442"/>
                </a:cubicBezTo>
                <a:cubicBezTo>
                  <a:pt x="5894380" y="2557442"/>
                  <a:pt x="5902292" y="2559840"/>
                  <a:pt x="5918115" y="2562238"/>
                </a:cubicBezTo>
                <a:cubicBezTo>
                  <a:pt x="5910204" y="2563437"/>
                  <a:pt x="5910204" y="2564636"/>
                  <a:pt x="5902292" y="2565835"/>
                </a:cubicBezTo>
                <a:cubicBezTo>
                  <a:pt x="5902292" y="2565835"/>
                  <a:pt x="5902292" y="2565835"/>
                  <a:pt x="5933939" y="2577825"/>
                </a:cubicBezTo>
                <a:cubicBezTo>
                  <a:pt x="5933939" y="2577825"/>
                  <a:pt x="5933939" y="2577825"/>
                  <a:pt x="5941851" y="2576626"/>
                </a:cubicBezTo>
                <a:cubicBezTo>
                  <a:pt x="5941851" y="2576626"/>
                  <a:pt x="5941851" y="2576626"/>
                  <a:pt x="5965587" y="2581422"/>
                </a:cubicBezTo>
                <a:cubicBezTo>
                  <a:pt x="5965587" y="2581422"/>
                  <a:pt x="5965587" y="2581422"/>
                  <a:pt x="5965587" y="2582621"/>
                </a:cubicBezTo>
                <a:cubicBezTo>
                  <a:pt x="5965587" y="2582621"/>
                  <a:pt x="5965587" y="2582621"/>
                  <a:pt x="5981411" y="2585019"/>
                </a:cubicBezTo>
                <a:cubicBezTo>
                  <a:pt x="5981411" y="2585019"/>
                  <a:pt x="5981411" y="2585019"/>
                  <a:pt x="5941851" y="2591013"/>
                </a:cubicBezTo>
                <a:cubicBezTo>
                  <a:pt x="5941851" y="2591013"/>
                  <a:pt x="5941851" y="2591013"/>
                  <a:pt x="5965587" y="2601804"/>
                </a:cubicBezTo>
                <a:cubicBezTo>
                  <a:pt x="5965587" y="2601804"/>
                  <a:pt x="5965587" y="2601804"/>
                  <a:pt x="5989323" y="2603003"/>
                </a:cubicBezTo>
                <a:cubicBezTo>
                  <a:pt x="5989323" y="2603003"/>
                  <a:pt x="5989323" y="2603003"/>
                  <a:pt x="5989323" y="2610197"/>
                </a:cubicBezTo>
                <a:cubicBezTo>
                  <a:pt x="5989323" y="2610197"/>
                  <a:pt x="5989323" y="2610197"/>
                  <a:pt x="6005147" y="2611396"/>
                </a:cubicBezTo>
                <a:cubicBezTo>
                  <a:pt x="6005147" y="2611396"/>
                  <a:pt x="6020970" y="2613794"/>
                  <a:pt x="5997235" y="2612595"/>
                </a:cubicBezTo>
                <a:cubicBezTo>
                  <a:pt x="5997235" y="2612595"/>
                  <a:pt x="5997235" y="2612595"/>
                  <a:pt x="6020970" y="2617391"/>
                </a:cubicBezTo>
                <a:cubicBezTo>
                  <a:pt x="6020970" y="2617391"/>
                  <a:pt x="6020970" y="2617391"/>
                  <a:pt x="6020970" y="2625784"/>
                </a:cubicBezTo>
                <a:cubicBezTo>
                  <a:pt x="5989323" y="2630580"/>
                  <a:pt x="6044706" y="2632978"/>
                  <a:pt x="6044706" y="2636575"/>
                </a:cubicBezTo>
                <a:cubicBezTo>
                  <a:pt x="6052618" y="2636575"/>
                  <a:pt x="6044706" y="2637774"/>
                  <a:pt x="6044706" y="2638973"/>
                </a:cubicBezTo>
                <a:cubicBezTo>
                  <a:pt x="6044706" y="2638973"/>
                  <a:pt x="6044706" y="2638973"/>
                  <a:pt x="5997235" y="2625784"/>
                </a:cubicBezTo>
                <a:cubicBezTo>
                  <a:pt x="5997235" y="2625784"/>
                  <a:pt x="5997235" y="2625784"/>
                  <a:pt x="6013058" y="2623386"/>
                </a:cubicBezTo>
                <a:cubicBezTo>
                  <a:pt x="6013058" y="2623386"/>
                  <a:pt x="6013058" y="2623386"/>
                  <a:pt x="5926027" y="2612595"/>
                </a:cubicBezTo>
                <a:cubicBezTo>
                  <a:pt x="5926027" y="2612595"/>
                  <a:pt x="5926027" y="2612595"/>
                  <a:pt x="5910204" y="2607799"/>
                </a:cubicBezTo>
                <a:cubicBezTo>
                  <a:pt x="5910204" y="2607799"/>
                  <a:pt x="5910204" y="2607799"/>
                  <a:pt x="5926027" y="2607799"/>
                </a:cubicBezTo>
                <a:cubicBezTo>
                  <a:pt x="5926027" y="2607799"/>
                  <a:pt x="5926027" y="2607799"/>
                  <a:pt x="5886468" y="2592212"/>
                </a:cubicBezTo>
                <a:cubicBezTo>
                  <a:pt x="5878556" y="2592212"/>
                  <a:pt x="5870644" y="2598207"/>
                  <a:pt x="5870644" y="2591013"/>
                </a:cubicBezTo>
                <a:cubicBezTo>
                  <a:pt x="5838996" y="2593411"/>
                  <a:pt x="5910204" y="2603003"/>
                  <a:pt x="5910204" y="2619789"/>
                </a:cubicBezTo>
                <a:cubicBezTo>
                  <a:pt x="5894380" y="2619789"/>
                  <a:pt x="5878556" y="2626983"/>
                  <a:pt x="5949764" y="2626983"/>
                </a:cubicBezTo>
                <a:cubicBezTo>
                  <a:pt x="5949764" y="2626983"/>
                  <a:pt x="5949764" y="2626983"/>
                  <a:pt x="5941851" y="2626983"/>
                </a:cubicBezTo>
                <a:cubicBezTo>
                  <a:pt x="5941851" y="2626983"/>
                  <a:pt x="5941851" y="2626983"/>
                  <a:pt x="5949764" y="2631779"/>
                </a:cubicBezTo>
                <a:cubicBezTo>
                  <a:pt x="5949764" y="2631779"/>
                  <a:pt x="5949764" y="2631779"/>
                  <a:pt x="5957675" y="2640172"/>
                </a:cubicBezTo>
                <a:cubicBezTo>
                  <a:pt x="5957675" y="2640172"/>
                  <a:pt x="5957675" y="2640172"/>
                  <a:pt x="5933939" y="2636575"/>
                </a:cubicBezTo>
                <a:cubicBezTo>
                  <a:pt x="5933939" y="2636575"/>
                  <a:pt x="5933939" y="2636575"/>
                  <a:pt x="5918115" y="2649764"/>
                </a:cubicBezTo>
                <a:cubicBezTo>
                  <a:pt x="5918115" y="2649764"/>
                  <a:pt x="5918115" y="2649764"/>
                  <a:pt x="5926027" y="2650963"/>
                </a:cubicBezTo>
                <a:cubicBezTo>
                  <a:pt x="5926027" y="2650963"/>
                  <a:pt x="5926027" y="2650963"/>
                  <a:pt x="5910204" y="2650963"/>
                </a:cubicBezTo>
                <a:cubicBezTo>
                  <a:pt x="5902292" y="2652162"/>
                  <a:pt x="5886468" y="2654560"/>
                  <a:pt x="5902292" y="2655759"/>
                </a:cubicBezTo>
                <a:cubicBezTo>
                  <a:pt x="5902292" y="2655759"/>
                  <a:pt x="5902292" y="2655759"/>
                  <a:pt x="5926027" y="2656958"/>
                </a:cubicBezTo>
                <a:cubicBezTo>
                  <a:pt x="5926027" y="2656958"/>
                  <a:pt x="5926027" y="2656958"/>
                  <a:pt x="5941851" y="2661754"/>
                </a:cubicBezTo>
                <a:cubicBezTo>
                  <a:pt x="5941851" y="2661754"/>
                  <a:pt x="5941851" y="2661754"/>
                  <a:pt x="5918115" y="2660555"/>
                </a:cubicBezTo>
                <a:cubicBezTo>
                  <a:pt x="5918115" y="2660555"/>
                  <a:pt x="5918115" y="2660555"/>
                  <a:pt x="5918115" y="2667749"/>
                </a:cubicBezTo>
                <a:cubicBezTo>
                  <a:pt x="5918115" y="2667749"/>
                  <a:pt x="5918115" y="2667749"/>
                  <a:pt x="5941851" y="2671346"/>
                </a:cubicBezTo>
                <a:cubicBezTo>
                  <a:pt x="5941851" y="2672545"/>
                  <a:pt x="5941851" y="2674943"/>
                  <a:pt x="5941851" y="2676142"/>
                </a:cubicBezTo>
                <a:cubicBezTo>
                  <a:pt x="5941851" y="2676142"/>
                  <a:pt x="5941851" y="2676142"/>
                  <a:pt x="5965587" y="2670147"/>
                </a:cubicBezTo>
                <a:cubicBezTo>
                  <a:pt x="5965587" y="2670147"/>
                  <a:pt x="5965587" y="2670147"/>
                  <a:pt x="5965587" y="2667749"/>
                </a:cubicBezTo>
                <a:cubicBezTo>
                  <a:pt x="5965587" y="2667749"/>
                  <a:pt x="5965587" y="2667749"/>
                  <a:pt x="5973499" y="2670147"/>
                </a:cubicBezTo>
                <a:cubicBezTo>
                  <a:pt x="5973499" y="2670147"/>
                  <a:pt x="5973499" y="2670147"/>
                  <a:pt x="5981411" y="2666550"/>
                </a:cubicBezTo>
                <a:cubicBezTo>
                  <a:pt x="5981411" y="2666550"/>
                  <a:pt x="5981411" y="2666550"/>
                  <a:pt x="6020970" y="2666550"/>
                </a:cubicBezTo>
                <a:cubicBezTo>
                  <a:pt x="6020970" y="2666550"/>
                  <a:pt x="6020970" y="2666550"/>
                  <a:pt x="6013058" y="2671346"/>
                </a:cubicBezTo>
                <a:cubicBezTo>
                  <a:pt x="6013058" y="2671346"/>
                  <a:pt x="6013058" y="2671346"/>
                  <a:pt x="5981411" y="2671346"/>
                </a:cubicBezTo>
                <a:cubicBezTo>
                  <a:pt x="5981411" y="2671346"/>
                  <a:pt x="5981411" y="2671346"/>
                  <a:pt x="5997235" y="2677341"/>
                </a:cubicBezTo>
                <a:cubicBezTo>
                  <a:pt x="5997235" y="2677341"/>
                  <a:pt x="5997235" y="2677341"/>
                  <a:pt x="6044706" y="2678540"/>
                </a:cubicBezTo>
                <a:cubicBezTo>
                  <a:pt x="6044706" y="2682137"/>
                  <a:pt x="6068442" y="2685734"/>
                  <a:pt x="6044706" y="2689331"/>
                </a:cubicBezTo>
                <a:cubicBezTo>
                  <a:pt x="6036794" y="2692927"/>
                  <a:pt x="6076354" y="2694126"/>
                  <a:pt x="6036794" y="2696524"/>
                </a:cubicBezTo>
                <a:cubicBezTo>
                  <a:pt x="6036794" y="2696524"/>
                  <a:pt x="6036794" y="2696524"/>
                  <a:pt x="6005147" y="2692927"/>
                </a:cubicBezTo>
                <a:cubicBezTo>
                  <a:pt x="6005147" y="2692927"/>
                  <a:pt x="6005147" y="2692927"/>
                  <a:pt x="5997235" y="2697723"/>
                </a:cubicBezTo>
                <a:cubicBezTo>
                  <a:pt x="5997235" y="2697723"/>
                  <a:pt x="5997235" y="2697723"/>
                  <a:pt x="6044706" y="2712111"/>
                </a:cubicBezTo>
                <a:cubicBezTo>
                  <a:pt x="6044706" y="2712111"/>
                  <a:pt x="6044706" y="2712111"/>
                  <a:pt x="6060530" y="2712111"/>
                </a:cubicBezTo>
                <a:cubicBezTo>
                  <a:pt x="6060530" y="2712111"/>
                  <a:pt x="6060530" y="2712111"/>
                  <a:pt x="6076354" y="2726499"/>
                </a:cubicBezTo>
                <a:cubicBezTo>
                  <a:pt x="6076354" y="2726499"/>
                  <a:pt x="6076354" y="2726499"/>
                  <a:pt x="6123825" y="2740887"/>
                </a:cubicBezTo>
                <a:cubicBezTo>
                  <a:pt x="6123825" y="2740887"/>
                  <a:pt x="6123825" y="2740887"/>
                  <a:pt x="6123825" y="2748081"/>
                </a:cubicBezTo>
                <a:cubicBezTo>
                  <a:pt x="6123825" y="2748081"/>
                  <a:pt x="6123825" y="2748081"/>
                  <a:pt x="6155473" y="2748081"/>
                </a:cubicBezTo>
                <a:cubicBezTo>
                  <a:pt x="6155473" y="2748081"/>
                  <a:pt x="6155473" y="2748081"/>
                  <a:pt x="6163385" y="2755275"/>
                </a:cubicBezTo>
                <a:cubicBezTo>
                  <a:pt x="6163385" y="2755275"/>
                  <a:pt x="6171297" y="2754076"/>
                  <a:pt x="6179209" y="2756474"/>
                </a:cubicBezTo>
                <a:cubicBezTo>
                  <a:pt x="6179209" y="2756474"/>
                  <a:pt x="6179209" y="2756474"/>
                  <a:pt x="6163385" y="2757673"/>
                </a:cubicBezTo>
                <a:cubicBezTo>
                  <a:pt x="6155473" y="2754076"/>
                  <a:pt x="6139649" y="2751678"/>
                  <a:pt x="6115913" y="2748081"/>
                </a:cubicBezTo>
                <a:cubicBezTo>
                  <a:pt x="6115913" y="2744484"/>
                  <a:pt x="6115913" y="2740887"/>
                  <a:pt x="6092178" y="2739688"/>
                </a:cubicBezTo>
                <a:cubicBezTo>
                  <a:pt x="6092178" y="2739688"/>
                  <a:pt x="6092178" y="2739688"/>
                  <a:pt x="6084266" y="2739688"/>
                </a:cubicBezTo>
                <a:cubicBezTo>
                  <a:pt x="6084266" y="2739688"/>
                  <a:pt x="6084266" y="2739688"/>
                  <a:pt x="6068442" y="2746882"/>
                </a:cubicBezTo>
                <a:cubicBezTo>
                  <a:pt x="6068442" y="2746882"/>
                  <a:pt x="6068442" y="2746882"/>
                  <a:pt x="6084266" y="2754076"/>
                </a:cubicBezTo>
                <a:cubicBezTo>
                  <a:pt x="6084266" y="2754076"/>
                  <a:pt x="6084266" y="2754076"/>
                  <a:pt x="6108002" y="2756474"/>
                </a:cubicBezTo>
                <a:cubicBezTo>
                  <a:pt x="6108002" y="2756474"/>
                  <a:pt x="6108002" y="2756474"/>
                  <a:pt x="6108991" y="2757223"/>
                </a:cubicBezTo>
                <a:lnTo>
                  <a:pt x="6114517" y="2761411"/>
                </a:lnTo>
                <a:lnTo>
                  <a:pt x="6113935" y="2761120"/>
                </a:lnTo>
                <a:cubicBezTo>
                  <a:pt x="6113935" y="2761570"/>
                  <a:pt x="6115913" y="2763068"/>
                  <a:pt x="6115913" y="2762469"/>
                </a:cubicBezTo>
                <a:lnTo>
                  <a:pt x="6114517" y="2761411"/>
                </a:lnTo>
                <a:lnTo>
                  <a:pt x="6123825" y="2766066"/>
                </a:lnTo>
                <a:cubicBezTo>
                  <a:pt x="6123825" y="2766066"/>
                  <a:pt x="6123825" y="2766066"/>
                  <a:pt x="6068442" y="2756474"/>
                </a:cubicBezTo>
                <a:cubicBezTo>
                  <a:pt x="6068442" y="2756474"/>
                  <a:pt x="6068442" y="2756474"/>
                  <a:pt x="6092178" y="2768464"/>
                </a:cubicBezTo>
                <a:cubicBezTo>
                  <a:pt x="6092178" y="2769663"/>
                  <a:pt x="6092178" y="2772061"/>
                  <a:pt x="6100090" y="2776857"/>
                </a:cubicBezTo>
                <a:cubicBezTo>
                  <a:pt x="6115913" y="2778056"/>
                  <a:pt x="6108002" y="2773260"/>
                  <a:pt x="6100090" y="2769663"/>
                </a:cubicBezTo>
                <a:cubicBezTo>
                  <a:pt x="6100090" y="2768464"/>
                  <a:pt x="6092178" y="2767265"/>
                  <a:pt x="6092178" y="2767265"/>
                </a:cubicBezTo>
                <a:cubicBezTo>
                  <a:pt x="6084266" y="2762469"/>
                  <a:pt x="6084266" y="2763668"/>
                  <a:pt x="6179209" y="2790046"/>
                </a:cubicBezTo>
                <a:cubicBezTo>
                  <a:pt x="6179209" y="2790046"/>
                  <a:pt x="6179209" y="2790046"/>
                  <a:pt x="6179209" y="2791245"/>
                </a:cubicBezTo>
                <a:cubicBezTo>
                  <a:pt x="6179209" y="2791245"/>
                  <a:pt x="6179209" y="2791245"/>
                  <a:pt x="6202945" y="2796040"/>
                </a:cubicBezTo>
                <a:cubicBezTo>
                  <a:pt x="6202945" y="2796040"/>
                  <a:pt x="6202945" y="2796040"/>
                  <a:pt x="6234592" y="2788847"/>
                </a:cubicBezTo>
                <a:cubicBezTo>
                  <a:pt x="6250416" y="2784051"/>
                  <a:pt x="6179209" y="2787648"/>
                  <a:pt x="6234592" y="2780454"/>
                </a:cubicBezTo>
                <a:cubicBezTo>
                  <a:pt x="6234592" y="2780454"/>
                  <a:pt x="6234592" y="2780454"/>
                  <a:pt x="6218768" y="2778056"/>
                </a:cubicBezTo>
                <a:cubicBezTo>
                  <a:pt x="6218768" y="2778056"/>
                  <a:pt x="6218768" y="2778056"/>
                  <a:pt x="6234592" y="2776857"/>
                </a:cubicBezTo>
                <a:cubicBezTo>
                  <a:pt x="6234592" y="2776857"/>
                  <a:pt x="6234592" y="2776857"/>
                  <a:pt x="6266240" y="2781653"/>
                </a:cubicBezTo>
                <a:cubicBezTo>
                  <a:pt x="6266240" y="2781653"/>
                  <a:pt x="6266240" y="2781653"/>
                  <a:pt x="6266240" y="2780454"/>
                </a:cubicBezTo>
                <a:cubicBezTo>
                  <a:pt x="6266240" y="2780454"/>
                  <a:pt x="6266240" y="2780454"/>
                  <a:pt x="6305799" y="2784051"/>
                </a:cubicBezTo>
                <a:cubicBezTo>
                  <a:pt x="6305799" y="2784051"/>
                  <a:pt x="6305799" y="2784051"/>
                  <a:pt x="6297888" y="2787648"/>
                </a:cubicBezTo>
                <a:cubicBezTo>
                  <a:pt x="6282064" y="2787648"/>
                  <a:pt x="6321623" y="2779255"/>
                  <a:pt x="6266240" y="2786449"/>
                </a:cubicBezTo>
                <a:cubicBezTo>
                  <a:pt x="6266240" y="2786449"/>
                  <a:pt x="6266240" y="2786449"/>
                  <a:pt x="6282064" y="2788847"/>
                </a:cubicBezTo>
                <a:cubicBezTo>
                  <a:pt x="6282064" y="2788847"/>
                  <a:pt x="6282064" y="2788847"/>
                  <a:pt x="6258328" y="2788847"/>
                </a:cubicBezTo>
                <a:cubicBezTo>
                  <a:pt x="6258328" y="2788847"/>
                  <a:pt x="6258328" y="2788847"/>
                  <a:pt x="6250416" y="2796040"/>
                </a:cubicBezTo>
                <a:cubicBezTo>
                  <a:pt x="6250416" y="2796040"/>
                  <a:pt x="6250416" y="2796040"/>
                  <a:pt x="6266240" y="2800836"/>
                </a:cubicBezTo>
                <a:cubicBezTo>
                  <a:pt x="6266240" y="2800836"/>
                  <a:pt x="6266240" y="2800836"/>
                  <a:pt x="6234592" y="2802035"/>
                </a:cubicBezTo>
                <a:cubicBezTo>
                  <a:pt x="6234592" y="2802035"/>
                  <a:pt x="6234592" y="2802035"/>
                  <a:pt x="6274152" y="2810428"/>
                </a:cubicBezTo>
                <a:cubicBezTo>
                  <a:pt x="6274152" y="2810428"/>
                  <a:pt x="6274152" y="2810428"/>
                  <a:pt x="6305799" y="2810428"/>
                </a:cubicBezTo>
                <a:cubicBezTo>
                  <a:pt x="6305799" y="2810428"/>
                  <a:pt x="6305799" y="2810428"/>
                  <a:pt x="6321623" y="2812826"/>
                </a:cubicBezTo>
                <a:cubicBezTo>
                  <a:pt x="6321623" y="2812826"/>
                  <a:pt x="6321623" y="2812826"/>
                  <a:pt x="6313711" y="2817622"/>
                </a:cubicBezTo>
                <a:cubicBezTo>
                  <a:pt x="6313711" y="2817622"/>
                  <a:pt x="6313711" y="2817622"/>
                  <a:pt x="6345359" y="2822418"/>
                </a:cubicBezTo>
                <a:cubicBezTo>
                  <a:pt x="6345359" y="2822418"/>
                  <a:pt x="6345359" y="2822418"/>
                  <a:pt x="6345359" y="2824816"/>
                </a:cubicBezTo>
                <a:cubicBezTo>
                  <a:pt x="6345359" y="2824816"/>
                  <a:pt x="6345359" y="2824816"/>
                  <a:pt x="6289976" y="2823617"/>
                </a:cubicBezTo>
                <a:cubicBezTo>
                  <a:pt x="6289976" y="2823617"/>
                  <a:pt x="6289976" y="2823617"/>
                  <a:pt x="6282064" y="2820020"/>
                </a:cubicBezTo>
                <a:cubicBezTo>
                  <a:pt x="6282064" y="2820020"/>
                  <a:pt x="6282064" y="2820020"/>
                  <a:pt x="6266240" y="2822418"/>
                </a:cubicBezTo>
                <a:cubicBezTo>
                  <a:pt x="6266240" y="2822418"/>
                  <a:pt x="6266240" y="2822418"/>
                  <a:pt x="6242504" y="2817622"/>
                </a:cubicBezTo>
                <a:cubicBezTo>
                  <a:pt x="6242504" y="2817622"/>
                  <a:pt x="6242504" y="2817622"/>
                  <a:pt x="6210856" y="2818821"/>
                </a:cubicBezTo>
                <a:cubicBezTo>
                  <a:pt x="6210856" y="2818821"/>
                  <a:pt x="6210856" y="2818821"/>
                  <a:pt x="6218768" y="2811627"/>
                </a:cubicBezTo>
                <a:cubicBezTo>
                  <a:pt x="6210856" y="2810428"/>
                  <a:pt x="6202945" y="2809229"/>
                  <a:pt x="6195033" y="2815224"/>
                </a:cubicBezTo>
                <a:cubicBezTo>
                  <a:pt x="6195033" y="2815224"/>
                  <a:pt x="6195033" y="2815224"/>
                  <a:pt x="6202945" y="2803234"/>
                </a:cubicBezTo>
                <a:cubicBezTo>
                  <a:pt x="6202945" y="2803234"/>
                  <a:pt x="6202945" y="2803234"/>
                  <a:pt x="6179209" y="2805632"/>
                </a:cubicBezTo>
                <a:cubicBezTo>
                  <a:pt x="6202945" y="2802035"/>
                  <a:pt x="6123825" y="2799637"/>
                  <a:pt x="6195033" y="2798438"/>
                </a:cubicBezTo>
                <a:cubicBezTo>
                  <a:pt x="6195033" y="2798438"/>
                  <a:pt x="6195033" y="2798438"/>
                  <a:pt x="6108002" y="2784051"/>
                </a:cubicBezTo>
                <a:cubicBezTo>
                  <a:pt x="6108002" y="2784051"/>
                  <a:pt x="6108002" y="2784051"/>
                  <a:pt x="6100090" y="2787648"/>
                </a:cubicBezTo>
                <a:cubicBezTo>
                  <a:pt x="6100090" y="2787648"/>
                  <a:pt x="6100090" y="2787648"/>
                  <a:pt x="6123825" y="2800836"/>
                </a:cubicBezTo>
                <a:cubicBezTo>
                  <a:pt x="6123825" y="2800836"/>
                  <a:pt x="6123825" y="2800836"/>
                  <a:pt x="6108002" y="2809229"/>
                </a:cubicBezTo>
                <a:cubicBezTo>
                  <a:pt x="6108002" y="2809229"/>
                  <a:pt x="6108002" y="2809229"/>
                  <a:pt x="6123825" y="2822418"/>
                </a:cubicBezTo>
                <a:cubicBezTo>
                  <a:pt x="6123825" y="2822418"/>
                  <a:pt x="6123825" y="2822418"/>
                  <a:pt x="6139649" y="2883567"/>
                </a:cubicBezTo>
                <a:cubicBezTo>
                  <a:pt x="6139649" y="2883567"/>
                  <a:pt x="6139649" y="2883567"/>
                  <a:pt x="6147561" y="2891960"/>
                </a:cubicBezTo>
                <a:cubicBezTo>
                  <a:pt x="6147561" y="2891960"/>
                  <a:pt x="6147561" y="2891960"/>
                  <a:pt x="6139649" y="2893159"/>
                </a:cubicBezTo>
                <a:cubicBezTo>
                  <a:pt x="6139649" y="2893159"/>
                  <a:pt x="6139649" y="2893159"/>
                  <a:pt x="6108002" y="2879970"/>
                </a:cubicBezTo>
                <a:cubicBezTo>
                  <a:pt x="6108002" y="2879970"/>
                  <a:pt x="6108002" y="2879970"/>
                  <a:pt x="6092178" y="2943516"/>
                </a:cubicBezTo>
                <a:cubicBezTo>
                  <a:pt x="6092178" y="2943516"/>
                  <a:pt x="6092178" y="2943516"/>
                  <a:pt x="6115913" y="2977088"/>
                </a:cubicBezTo>
                <a:cubicBezTo>
                  <a:pt x="6115913" y="2977088"/>
                  <a:pt x="6115913" y="2977088"/>
                  <a:pt x="6108002" y="2974690"/>
                </a:cubicBezTo>
                <a:cubicBezTo>
                  <a:pt x="6108002" y="2974690"/>
                  <a:pt x="6108002" y="2974690"/>
                  <a:pt x="6084266" y="2977088"/>
                </a:cubicBezTo>
                <a:cubicBezTo>
                  <a:pt x="6084266" y="2977088"/>
                  <a:pt x="6084266" y="2977088"/>
                  <a:pt x="6068442" y="2950710"/>
                </a:cubicBezTo>
                <a:cubicBezTo>
                  <a:pt x="6068442" y="2950710"/>
                  <a:pt x="6068442" y="2950710"/>
                  <a:pt x="6028882" y="2951909"/>
                </a:cubicBezTo>
                <a:cubicBezTo>
                  <a:pt x="6028882" y="2951909"/>
                  <a:pt x="6028882" y="2951909"/>
                  <a:pt x="5989323" y="2951909"/>
                </a:cubicBezTo>
                <a:cubicBezTo>
                  <a:pt x="5989323" y="2951909"/>
                  <a:pt x="5989323" y="2951909"/>
                  <a:pt x="5997235" y="2950710"/>
                </a:cubicBezTo>
                <a:cubicBezTo>
                  <a:pt x="5997235" y="2950710"/>
                  <a:pt x="5997235" y="2950710"/>
                  <a:pt x="5981411" y="2949511"/>
                </a:cubicBezTo>
                <a:cubicBezTo>
                  <a:pt x="5981411" y="2949511"/>
                  <a:pt x="5981411" y="2949511"/>
                  <a:pt x="5965587" y="2951909"/>
                </a:cubicBezTo>
                <a:cubicBezTo>
                  <a:pt x="5965587" y="2951909"/>
                  <a:pt x="5965587" y="2951909"/>
                  <a:pt x="5965587" y="2947113"/>
                </a:cubicBezTo>
                <a:cubicBezTo>
                  <a:pt x="5965587" y="2947113"/>
                  <a:pt x="5965587" y="2947113"/>
                  <a:pt x="5981411" y="2943516"/>
                </a:cubicBezTo>
                <a:cubicBezTo>
                  <a:pt x="5981411" y="2943516"/>
                  <a:pt x="5981411" y="2943516"/>
                  <a:pt x="5957675" y="2938720"/>
                </a:cubicBezTo>
                <a:cubicBezTo>
                  <a:pt x="5957675" y="2938720"/>
                  <a:pt x="5957675" y="2938720"/>
                  <a:pt x="5965587" y="2931526"/>
                </a:cubicBezTo>
                <a:cubicBezTo>
                  <a:pt x="5965587" y="2931526"/>
                  <a:pt x="5965587" y="2931526"/>
                  <a:pt x="5933939" y="2925531"/>
                </a:cubicBezTo>
                <a:cubicBezTo>
                  <a:pt x="5933939" y="2925531"/>
                  <a:pt x="5933939" y="2925531"/>
                  <a:pt x="5949764" y="2926730"/>
                </a:cubicBezTo>
                <a:cubicBezTo>
                  <a:pt x="5949764" y="2926730"/>
                  <a:pt x="5949764" y="2926730"/>
                  <a:pt x="5933939" y="2915939"/>
                </a:cubicBezTo>
                <a:cubicBezTo>
                  <a:pt x="5918115" y="2909944"/>
                  <a:pt x="5981411" y="2948312"/>
                  <a:pt x="5902292" y="2902750"/>
                </a:cubicBezTo>
                <a:cubicBezTo>
                  <a:pt x="5902292" y="2902750"/>
                  <a:pt x="5902292" y="2902750"/>
                  <a:pt x="5910204" y="2900352"/>
                </a:cubicBezTo>
                <a:cubicBezTo>
                  <a:pt x="5910204" y="2897954"/>
                  <a:pt x="5886468" y="2906347"/>
                  <a:pt x="5910204" y="2896756"/>
                </a:cubicBezTo>
                <a:cubicBezTo>
                  <a:pt x="5910204" y="2896756"/>
                  <a:pt x="5910204" y="2896756"/>
                  <a:pt x="5886468" y="2897954"/>
                </a:cubicBezTo>
                <a:cubicBezTo>
                  <a:pt x="5886468" y="2897954"/>
                  <a:pt x="5886468" y="2897954"/>
                  <a:pt x="5870644" y="2891960"/>
                </a:cubicBezTo>
                <a:cubicBezTo>
                  <a:pt x="5870644" y="2891960"/>
                  <a:pt x="5870644" y="2891960"/>
                  <a:pt x="5846908" y="2873975"/>
                </a:cubicBezTo>
                <a:cubicBezTo>
                  <a:pt x="5846908" y="2873975"/>
                  <a:pt x="5846908" y="2873975"/>
                  <a:pt x="5823172" y="2866781"/>
                </a:cubicBezTo>
                <a:cubicBezTo>
                  <a:pt x="5823172" y="2866781"/>
                  <a:pt x="5823172" y="2866781"/>
                  <a:pt x="5831085" y="2863184"/>
                </a:cubicBezTo>
                <a:cubicBezTo>
                  <a:pt x="5831085" y="2863184"/>
                  <a:pt x="5831085" y="2863184"/>
                  <a:pt x="5831085" y="2855990"/>
                </a:cubicBezTo>
                <a:cubicBezTo>
                  <a:pt x="5854820" y="2857189"/>
                  <a:pt x="5831085" y="2852393"/>
                  <a:pt x="5862732" y="2853592"/>
                </a:cubicBezTo>
                <a:cubicBezTo>
                  <a:pt x="5862732" y="2853592"/>
                  <a:pt x="5862732" y="2853592"/>
                  <a:pt x="5807349" y="2848796"/>
                </a:cubicBezTo>
                <a:cubicBezTo>
                  <a:pt x="5807349" y="2848796"/>
                  <a:pt x="5807349" y="2848796"/>
                  <a:pt x="5775701" y="2841602"/>
                </a:cubicBezTo>
                <a:cubicBezTo>
                  <a:pt x="5775701" y="2841602"/>
                  <a:pt x="5775701" y="2841602"/>
                  <a:pt x="5783613" y="2841602"/>
                </a:cubicBezTo>
                <a:cubicBezTo>
                  <a:pt x="5783613" y="2841602"/>
                  <a:pt x="5783613" y="2841602"/>
                  <a:pt x="5751965" y="2830811"/>
                </a:cubicBezTo>
                <a:cubicBezTo>
                  <a:pt x="5751965" y="2830811"/>
                  <a:pt x="5751965" y="2830811"/>
                  <a:pt x="5744053" y="2828413"/>
                </a:cubicBezTo>
                <a:cubicBezTo>
                  <a:pt x="5744053" y="2828413"/>
                  <a:pt x="5744053" y="2828413"/>
                  <a:pt x="5728229" y="2833209"/>
                </a:cubicBezTo>
                <a:cubicBezTo>
                  <a:pt x="5728229" y="2833209"/>
                  <a:pt x="5728229" y="2833209"/>
                  <a:pt x="5783613" y="2871577"/>
                </a:cubicBezTo>
                <a:cubicBezTo>
                  <a:pt x="5783613" y="2871577"/>
                  <a:pt x="5783613" y="2871577"/>
                  <a:pt x="5799437" y="2884766"/>
                </a:cubicBezTo>
                <a:cubicBezTo>
                  <a:pt x="5799437" y="2884766"/>
                  <a:pt x="5799437" y="2884766"/>
                  <a:pt x="5791525" y="2907546"/>
                </a:cubicBezTo>
                <a:cubicBezTo>
                  <a:pt x="5791525" y="2907546"/>
                  <a:pt x="5791525" y="2907546"/>
                  <a:pt x="5799437" y="2911143"/>
                </a:cubicBezTo>
                <a:cubicBezTo>
                  <a:pt x="5799437" y="2911143"/>
                  <a:pt x="5799437" y="2911143"/>
                  <a:pt x="5783613" y="2918337"/>
                </a:cubicBezTo>
                <a:cubicBezTo>
                  <a:pt x="5783613" y="2918337"/>
                  <a:pt x="5783613" y="2918337"/>
                  <a:pt x="5759877" y="2918337"/>
                </a:cubicBezTo>
                <a:cubicBezTo>
                  <a:pt x="5759877" y="2918337"/>
                  <a:pt x="5759877" y="2918337"/>
                  <a:pt x="5736141" y="2909944"/>
                </a:cubicBezTo>
                <a:cubicBezTo>
                  <a:pt x="5736141" y="2909944"/>
                  <a:pt x="5736141" y="2909944"/>
                  <a:pt x="5736141" y="2897954"/>
                </a:cubicBezTo>
                <a:cubicBezTo>
                  <a:pt x="5736141" y="2897954"/>
                  <a:pt x="5736141" y="2897954"/>
                  <a:pt x="5744053" y="2897954"/>
                </a:cubicBezTo>
                <a:cubicBezTo>
                  <a:pt x="5744053" y="2897954"/>
                  <a:pt x="5744053" y="2897954"/>
                  <a:pt x="5712406" y="2879970"/>
                </a:cubicBezTo>
                <a:cubicBezTo>
                  <a:pt x="5712406" y="2879970"/>
                  <a:pt x="5712406" y="2879970"/>
                  <a:pt x="5728229" y="2871577"/>
                </a:cubicBezTo>
                <a:cubicBezTo>
                  <a:pt x="5728229" y="2871577"/>
                  <a:pt x="5728229" y="2871577"/>
                  <a:pt x="5712406" y="2857189"/>
                </a:cubicBezTo>
                <a:cubicBezTo>
                  <a:pt x="5712406" y="2857189"/>
                  <a:pt x="5712406" y="2857189"/>
                  <a:pt x="5712406" y="2858388"/>
                </a:cubicBezTo>
                <a:cubicBezTo>
                  <a:pt x="5712406" y="2858388"/>
                  <a:pt x="5712406" y="2858388"/>
                  <a:pt x="5672846" y="2853592"/>
                </a:cubicBezTo>
                <a:cubicBezTo>
                  <a:pt x="5672846" y="2853592"/>
                  <a:pt x="5672846" y="2853592"/>
                  <a:pt x="5688670" y="2851194"/>
                </a:cubicBezTo>
                <a:cubicBezTo>
                  <a:pt x="5688670" y="2851194"/>
                  <a:pt x="5688670" y="2851194"/>
                  <a:pt x="5680758" y="2847597"/>
                </a:cubicBezTo>
                <a:cubicBezTo>
                  <a:pt x="5664934" y="2848796"/>
                  <a:pt x="5688670" y="2844000"/>
                  <a:pt x="5657022" y="2845199"/>
                </a:cubicBezTo>
                <a:cubicBezTo>
                  <a:pt x="5657022" y="2845199"/>
                  <a:pt x="5657022" y="2845199"/>
                  <a:pt x="5680758" y="2871577"/>
                </a:cubicBezTo>
                <a:cubicBezTo>
                  <a:pt x="5680758" y="2871577"/>
                  <a:pt x="5680758" y="2871577"/>
                  <a:pt x="5672846" y="2870378"/>
                </a:cubicBezTo>
                <a:cubicBezTo>
                  <a:pt x="5672846" y="2870378"/>
                  <a:pt x="5672846" y="2870378"/>
                  <a:pt x="5657022" y="2871577"/>
                </a:cubicBezTo>
                <a:cubicBezTo>
                  <a:pt x="5657022" y="2871577"/>
                  <a:pt x="5657022" y="2871577"/>
                  <a:pt x="5672846" y="2867980"/>
                </a:cubicBezTo>
                <a:cubicBezTo>
                  <a:pt x="5672846" y="2867980"/>
                  <a:pt x="5672846" y="2867980"/>
                  <a:pt x="5633286" y="2863184"/>
                </a:cubicBezTo>
                <a:cubicBezTo>
                  <a:pt x="5633286" y="2863184"/>
                  <a:pt x="5633286" y="2863184"/>
                  <a:pt x="5585815" y="2867980"/>
                </a:cubicBezTo>
                <a:cubicBezTo>
                  <a:pt x="5585815" y="2867980"/>
                  <a:pt x="5585815" y="2867980"/>
                  <a:pt x="5593727" y="2879970"/>
                </a:cubicBezTo>
                <a:cubicBezTo>
                  <a:pt x="5593727" y="2879970"/>
                  <a:pt x="5593727" y="2879970"/>
                  <a:pt x="5609551" y="2881169"/>
                </a:cubicBezTo>
                <a:cubicBezTo>
                  <a:pt x="5609551" y="2881169"/>
                  <a:pt x="5609551" y="2881169"/>
                  <a:pt x="5617462" y="2889562"/>
                </a:cubicBezTo>
                <a:cubicBezTo>
                  <a:pt x="5617462" y="2889562"/>
                  <a:pt x="5617462" y="2889562"/>
                  <a:pt x="5625375" y="2889562"/>
                </a:cubicBezTo>
                <a:cubicBezTo>
                  <a:pt x="5625375" y="2889562"/>
                  <a:pt x="5625375" y="2889562"/>
                  <a:pt x="5609551" y="2890761"/>
                </a:cubicBezTo>
                <a:cubicBezTo>
                  <a:pt x="5609551" y="2890761"/>
                  <a:pt x="5609551" y="2890761"/>
                  <a:pt x="5609551" y="2896756"/>
                </a:cubicBezTo>
                <a:cubicBezTo>
                  <a:pt x="5609551" y="2896756"/>
                  <a:pt x="5609551" y="2896756"/>
                  <a:pt x="5585815" y="2896756"/>
                </a:cubicBezTo>
                <a:cubicBezTo>
                  <a:pt x="5585815" y="2896756"/>
                  <a:pt x="5585815" y="2896756"/>
                  <a:pt x="5569991" y="2878771"/>
                </a:cubicBezTo>
                <a:cubicBezTo>
                  <a:pt x="5569991" y="2878771"/>
                  <a:pt x="5562079" y="2877572"/>
                  <a:pt x="5530431" y="2869179"/>
                </a:cubicBezTo>
                <a:cubicBezTo>
                  <a:pt x="5530431" y="2869179"/>
                  <a:pt x="5530431" y="2869179"/>
                  <a:pt x="5530431" y="2859587"/>
                </a:cubicBezTo>
                <a:cubicBezTo>
                  <a:pt x="5530431" y="2859587"/>
                  <a:pt x="5530431" y="2859587"/>
                  <a:pt x="5569991" y="2858388"/>
                </a:cubicBezTo>
                <a:cubicBezTo>
                  <a:pt x="5569991" y="2858388"/>
                  <a:pt x="5569991" y="2858388"/>
                  <a:pt x="5530431" y="2845199"/>
                </a:cubicBezTo>
                <a:cubicBezTo>
                  <a:pt x="5530431" y="2845199"/>
                  <a:pt x="5530431" y="2845199"/>
                  <a:pt x="5530431" y="2834408"/>
                </a:cubicBezTo>
                <a:cubicBezTo>
                  <a:pt x="5530431" y="2834408"/>
                  <a:pt x="5530431" y="2834408"/>
                  <a:pt x="5482960" y="2822418"/>
                </a:cubicBezTo>
                <a:cubicBezTo>
                  <a:pt x="5482960" y="2822418"/>
                  <a:pt x="5482960" y="2822418"/>
                  <a:pt x="5475048" y="2820020"/>
                </a:cubicBezTo>
                <a:cubicBezTo>
                  <a:pt x="5475048" y="2820020"/>
                  <a:pt x="5475048" y="2820020"/>
                  <a:pt x="5490872" y="2822418"/>
                </a:cubicBezTo>
                <a:cubicBezTo>
                  <a:pt x="5490872" y="2822418"/>
                  <a:pt x="5490872" y="2822418"/>
                  <a:pt x="5546255" y="2817622"/>
                </a:cubicBezTo>
                <a:cubicBezTo>
                  <a:pt x="5546255" y="2817622"/>
                  <a:pt x="5546255" y="2817622"/>
                  <a:pt x="5546255" y="2826015"/>
                </a:cubicBezTo>
                <a:cubicBezTo>
                  <a:pt x="5546255" y="2826015"/>
                  <a:pt x="5546255" y="2826015"/>
                  <a:pt x="5569991" y="2821219"/>
                </a:cubicBezTo>
                <a:cubicBezTo>
                  <a:pt x="5569991" y="2821219"/>
                  <a:pt x="5569991" y="2821219"/>
                  <a:pt x="5562079" y="2810428"/>
                </a:cubicBezTo>
                <a:cubicBezTo>
                  <a:pt x="5562079" y="2810428"/>
                  <a:pt x="5562079" y="2810428"/>
                  <a:pt x="5601639" y="2805632"/>
                </a:cubicBezTo>
                <a:cubicBezTo>
                  <a:pt x="5601639" y="2805632"/>
                  <a:pt x="5601639" y="2805632"/>
                  <a:pt x="5546255" y="2800836"/>
                </a:cubicBezTo>
                <a:cubicBezTo>
                  <a:pt x="5546255" y="2800836"/>
                  <a:pt x="5546255" y="2800836"/>
                  <a:pt x="5522519" y="2782852"/>
                </a:cubicBezTo>
                <a:cubicBezTo>
                  <a:pt x="5530431" y="2780454"/>
                  <a:pt x="5522519" y="2778056"/>
                  <a:pt x="5514608" y="2776857"/>
                </a:cubicBezTo>
                <a:cubicBezTo>
                  <a:pt x="5514608" y="2776857"/>
                  <a:pt x="5514608" y="2776857"/>
                  <a:pt x="5498784" y="2766066"/>
                </a:cubicBezTo>
                <a:cubicBezTo>
                  <a:pt x="5498784" y="2766066"/>
                  <a:pt x="5498784" y="2766066"/>
                  <a:pt x="5506696" y="2757673"/>
                </a:cubicBezTo>
                <a:cubicBezTo>
                  <a:pt x="5506696" y="2757673"/>
                  <a:pt x="5482960" y="2754076"/>
                  <a:pt x="5522519" y="2756474"/>
                </a:cubicBezTo>
                <a:cubicBezTo>
                  <a:pt x="5522519" y="2756474"/>
                  <a:pt x="5522519" y="2756474"/>
                  <a:pt x="5475048" y="2744484"/>
                </a:cubicBezTo>
                <a:cubicBezTo>
                  <a:pt x="5475048" y="2744484"/>
                  <a:pt x="5475048" y="2744484"/>
                  <a:pt x="5498784" y="2740887"/>
                </a:cubicBezTo>
                <a:cubicBezTo>
                  <a:pt x="5498784" y="2740887"/>
                  <a:pt x="5498784" y="2740887"/>
                  <a:pt x="5451312" y="2736091"/>
                </a:cubicBezTo>
                <a:cubicBezTo>
                  <a:pt x="5451312" y="2736091"/>
                  <a:pt x="5451312" y="2736091"/>
                  <a:pt x="5475048" y="2734892"/>
                </a:cubicBezTo>
                <a:cubicBezTo>
                  <a:pt x="5419665" y="2732494"/>
                  <a:pt x="5506696" y="2733693"/>
                  <a:pt x="5451312" y="2725300"/>
                </a:cubicBezTo>
                <a:cubicBezTo>
                  <a:pt x="5451312" y="2725300"/>
                  <a:pt x="5451312" y="2725300"/>
                  <a:pt x="5451312" y="2731295"/>
                </a:cubicBezTo>
                <a:cubicBezTo>
                  <a:pt x="5451312" y="2731295"/>
                  <a:pt x="5451312" y="2731295"/>
                  <a:pt x="5419665" y="2734892"/>
                </a:cubicBezTo>
                <a:cubicBezTo>
                  <a:pt x="5419665" y="2734892"/>
                  <a:pt x="5419665" y="2734892"/>
                  <a:pt x="5403841" y="2730096"/>
                </a:cubicBezTo>
                <a:cubicBezTo>
                  <a:pt x="5403841" y="2730096"/>
                  <a:pt x="5403841" y="2730096"/>
                  <a:pt x="5388017" y="2740887"/>
                </a:cubicBezTo>
                <a:cubicBezTo>
                  <a:pt x="5388017" y="2740887"/>
                  <a:pt x="5388017" y="2740887"/>
                  <a:pt x="5388017" y="2746882"/>
                </a:cubicBezTo>
                <a:cubicBezTo>
                  <a:pt x="5388017" y="2746882"/>
                  <a:pt x="5388017" y="2746882"/>
                  <a:pt x="5427576" y="2754076"/>
                </a:cubicBezTo>
                <a:cubicBezTo>
                  <a:pt x="5427576" y="2754076"/>
                  <a:pt x="5427576" y="2754076"/>
                  <a:pt x="5451312" y="2775658"/>
                </a:cubicBezTo>
                <a:cubicBezTo>
                  <a:pt x="5451312" y="2775658"/>
                  <a:pt x="5451312" y="2775658"/>
                  <a:pt x="5459224" y="2776857"/>
                </a:cubicBezTo>
                <a:cubicBezTo>
                  <a:pt x="5459224" y="2776857"/>
                  <a:pt x="5459224" y="2776857"/>
                  <a:pt x="5451312" y="2778056"/>
                </a:cubicBezTo>
                <a:cubicBezTo>
                  <a:pt x="5451312" y="2778056"/>
                  <a:pt x="5451312" y="2778056"/>
                  <a:pt x="5411753" y="2758872"/>
                </a:cubicBezTo>
                <a:cubicBezTo>
                  <a:pt x="5403841" y="2757673"/>
                  <a:pt x="5427576" y="2764867"/>
                  <a:pt x="5388017" y="2756474"/>
                </a:cubicBezTo>
                <a:cubicBezTo>
                  <a:pt x="5388017" y="2756474"/>
                  <a:pt x="5388017" y="2756474"/>
                  <a:pt x="5380105" y="2758872"/>
                </a:cubicBezTo>
                <a:cubicBezTo>
                  <a:pt x="5380105" y="2758872"/>
                  <a:pt x="5380105" y="2758872"/>
                  <a:pt x="5380105" y="2757673"/>
                </a:cubicBezTo>
                <a:cubicBezTo>
                  <a:pt x="5380105" y="2757673"/>
                  <a:pt x="5380105" y="2757673"/>
                  <a:pt x="5356369" y="2757673"/>
                </a:cubicBezTo>
                <a:cubicBezTo>
                  <a:pt x="5356369" y="2757673"/>
                  <a:pt x="5356369" y="2757673"/>
                  <a:pt x="5348457" y="2760071"/>
                </a:cubicBezTo>
                <a:cubicBezTo>
                  <a:pt x="5348457" y="2760071"/>
                  <a:pt x="5348457" y="2760071"/>
                  <a:pt x="5364281" y="2761270"/>
                </a:cubicBezTo>
                <a:cubicBezTo>
                  <a:pt x="5364281" y="2761270"/>
                  <a:pt x="5364281" y="2761270"/>
                  <a:pt x="5348457" y="2762469"/>
                </a:cubicBezTo>
                <a:cubicBezTo>
                  <a:pt x="5372193" y="2772061"/>
                  <a:pt x="5316810" y="2767265"/>
                  <a:pt x="5340545" y="2797239"/>
                </a:cubicBezTo>
                <a:cubicBezTo>
                  <a:pt x="5340545" y="2797239"/>
                  <a:pt x="5340545" y="2797239"/>
                  <a:pt x="5332633" y="2800836"/>
                </a:cubicBezTo>
                <a:cubicBezTo>
                  <a:pt x="5332633" y="2800836"/>
                  <a:pt x="5332633" y="2800836"/>
                  <a:pt x="5316810" y="2792444"/>
                </a:cubicBezTo>
                <a:cubicBezTo>
                  <a:pt x="5316810" y="2792444"/>
                  <a:pt x="5316810" y="2792444"/>
                  <a:pt x="5308898" y="2788847"/>
                </a:cubicBezTo>
                <a:cubicBezTo>
                  <a:pt x="5308898" y="2788847"/>
                  <a:pt x="5308898" y="2788847"/>
                  <a:pt x="5285162" y="2792444"/>
                </a:cubicBezTo>
                <a:cubicBezTo>
                  <a:pt x="5285162" y="2792444"/>
                  <a:pt x="5285162" y="2792444"/>
                  <a:pt x="5332633" y="2810428"/>
                </a:cubicBezTo>
                <a:cubicBezTo>
                  <a:pt x="5332633" y="2810428"/>
                  <a:pt x="5332633" y="2810428"/>
                  <a:pt x="5324721" y="2821219"/>
                </a:cubicBezTo>
                <a:cubicBezTo>
                  <a:pt x="5372193" y="2828413"/>
                  <a:pt x="5324721" y="2830811"/>
                  <a:pt x="5364281" y="2845199"/>
                </a:cubicBezTo>
                <a:cubicBezTo>
                  <a:pt x="5364281" y="2845199"/>
                  <a:pt x="5364281" y="2845199"/>
                  <a:pt x="5380105" y="2864383"/>
                </a:cubicBezTo>
                <a:cubicBezTo>
                  <a:pt x="5380105" y="2864383"/>
                  <a:pt x="5380105" y="2864383"/>
                  <a:pt x="5419665" y="2896756"/>
                </a:cubicBezTo>
                <a:cubicBezTo>
                  <a:pt x="5419665" y="2896756"/>
                  <a:pt x="5419665" y="2896756"/>
                  <a:pt x="5388017" y="2912342"/>
                </a:cubicBezTo>
                <a:cubicBezTo>
                  <a:pt x="5388017" y="2912342"/>
                  <a:pt x="5388017" y="2912342"/>
                  <a:pt x="5364281" y="2921934"/>
                </a:cubicBezTo>
                <a:cubicBezTo>
                  <a:pt x="5364281" y="2921934"/>
                  <a:pt x="5364281" y="2921934"/>
                  <a:pt x="5364281" y="2924332"/>
                </a:cubicBezTo>
                <a:cubicBezTo>
                  <a:pt x="5364281" y="2924332"/>
                  <a:pt x="5356369" y="2925531"/>
                  <a:pt x="5356369" y="2926730"/>
                </a:cubicBezTo>
                <a:cubicBezTo>
                  <a:pt x="5356369" y="2926730"/>
                  <a:pt x="5356369" y="2926730"/>
                  <a:pt x="5388017" y="2929128"/>
                </a:cubicBezTo>
                <a:cubicBezTo>
                  <a:pt x="5388017" y="2929128"/>
                  <a:pt x="5388017" y="2929128"/>
                  <a:pt x="5403841" y="2935123"/>
                </a:cubicBezTo>
                <a:cubicBezTo>
                  <a:pt x="5403841" y="2935123"/>
                  <a:pt x="5403841" y="2935123"/>
                  <a:pt x="5388017" y="2941118"/>
                </a:cubicBezTo>
                <a:cubicBezTo>
                  <a:pt x="5388017" y="2941118"/>
                  <a:pt x="5388017" y="2941118"/>
                  <a:pt x="5411753" y="2949511"/>
                </a:cubicBezTo>
                <a:cubicBezTo>
                  <a:pt x="5411753" y="2949511"/>
                  <a:pt x="5411753" y="2949511"/>
                  <a:pt x="5395929" y="2951909"/>
                </a:cubicBezTo>
                <a:cubicBezTo>
                  <a:pt x="5395929" y="2951909"/>
                  <a:pt x="5395929" y="2951909"/>
                  <a:pt x="5435488" y="2978287"/>
                </a:cubicBezTo>
                <a:cubicBezTo>
                  <a:pt x="5435488" y="2978287"/>
                  <a:pt x="5435488" y="2978287"/>
                  <a:pt x="5427576" y="2983083"/>
                </a:cubicBezTo>
                <a:lnTo>
                  <a:pt x="5403841" y="2979486"/>
                </a:lnTo>
                <a:cubicBezTo>
                  <a:pt x="5403841" y="2979486"/>
                  <a:pt x="5403841" y="2979486"/>
                  <a:pt x="5388017" y="2987879"/>
                </a:cubicBezTo>
                <a:cubicBezTo>
                  <a:pt x="5388017" y="2987879"/>
                  <a:pt x="5388017" y="2987879"/>
                  <a:pt x="5356369" y="2983083"/>
                </a:cubicBezTo>
                <a:cubicBezTo>
                  <a:pt x="5356369" y="2983083"/>
                  <a:pt x="5356369" y="2983083"/>
                  <a:pt x="5356369" y="2969894"/>
                </a:cubicBezTo>
                <a:cubicBezTo>
                  <a:pt x="5356369" y="2969894"/>
                  <a:pt x="5356369" y="2969894"/>
                  <a:pt x="5356369" y="2960302"/>
                </a:cubicBezTo>
                <a:cubicBezTo>
                  <a:pt x="5356369" y="2960302"/>
                  <a:pt x="5356369" y="2960302"/>
                  <a:pt x="5324721" y="2960302"/>
                </a:cubicBezTo>
                <a:cubicBezTo>
                  <a:pt x="5324721" y="2960302"/>
                  <a:pt x="5324721" y="2960302"/>
                  <a:pt x="5324721" y="2950710"/>
                </a:cubicBezTo>
                <a:cubicBezTo>
                  <a:pt x="5324721" y="2950710"/>
                  <a:pt x="5324721" y="2950710"/>
                  <a:pt x="5285162" y="2938720"/>
                </a:cubicBezTo>
                <a:cubicBezTo>
                  <a:pt x="5285162" y="2938720"/>
                  <a:pt x="5285162" y="2938720"/>
                  <a:pt x="5229778" y="2917138"/>
                </a:cubicBezTo>
                <a:cubicBezTo>
                  <a:pt x="5229778" y="2917138"/>
                  <a:pt x="5229778" y="2917138"/>
                  <a:pt x="5237691" y="2913541"/>
                </a:cubicBezTo>
                <a:cubicBezTo>
                  <a:pt x="5237691" y="2913541"/>
                  <a:pt x="5237691" y="2913541"/>
                  <a:pt x="5237691" y="2912342"/>
                </a:cubicBezTo>
                <a:cubicBezTo>
                  <a:pt x="5237691" y="2912342"/>
                  <a:pt x="5237691" y="2912342"/>
                  <a:pt x="5213955" y="2911143"/>
                </a:cubicBezTo>
                <a:cubicBezTo>
                  <a:pt x="5213955" y="2911143"/>
                  <a:pt x="5213955" y="2911143"/>
                  <a:pt x="5229778" y="2905148"/>
                </a:cubicBezTo>
                <a:cubicBezTo>
                  <a:pt x="5229778" y="2905148"/>
                  <a:pt x="5229778" y="2905148"/>
                  <a:pt x="5213955" y="2902750"/>
                </a:cubicBezTo>
                <a:cubicBezTo>
                  <a:pt x="5213955" y="2902750"/>
                  <a:pt x="5213955" y="2902750"/>
                  <a:pt x="5198131" y="2906347"/>
                </a:cubicBezTo>
                <a:cubicBezTo>
                  <a:pt x="5198131" y="2906347"/>
                  <a:pt x="5198131" y="2906347"/>
                  <a:pt x="5182307" y="2889562"/>
                </a:cubicBezTo>
                <a:cubicBezTo>
                  <a:pt x="5182307" y="2889562"/>
                  <a:pt x="5182307" y="2889562"/>
                  <a:pt x="5134835" y="2881169"/>
                </a:cubicBezTo>
                <a:cubicBezTo>
                  <a:pt x="5134835" y="2881169"/>
                  <a:pt x="5134835" y="2881169"/>
                  <a:pt x="5087364" y="2860786"/>
                </a:cubicBezTo>
                <a:cubicBezTo>
                  <a:pt x="5087364" y="2860786"/>
                  <a:pt x="5087364" y="2860786"/>
                  <a:pt x="5103188" y="2858388"/>
                </a:cubicBezTo>
                <a:cubicBezTo>
                  <a:pt x="5103188" y="2858388"/>
                  <a:pt x="5103188" y="2858388"/>
                  <a:pt x="5087364" y="2858388"/>
                </a:cubicBezTo>
                <a:cubicBezTo>
                  <a:pt x="5095276" y="2857189"/>
                  <a:pt x="5103188" y="2855990"/>
                  <a:pt x="5119012" y="2854791"/>
                </a:cubicBezTo>
                <a:cubicBezTo>
                  <a:pt x="5119012" y="2854791"/>
                  <a:pt x="5119012" y="2854791"/>
                  <a:pt x="5079452" y="2847597"/>
                </a:cubicBezTo>
                <a:cubicBezTo>
                  <a:pt x="5079452" y="2847597"/>
                  <a:pt x="5079452" y="2847597"/>
                  <a:pt x="5087364" y="2845199"/>
                </a:cubicBezTo>
                <a:cubicBezTo>
                  <a:pt x="5087364" y="2845199"/>
                  <a:pt x="5087364" y="2845199"/>
                  <a:pt x="5063628" y="2844000"/>
                </a:cubicBezTo>
                <a:cubicBezTo>
                  <a:pt x="5063628" y="2844000"/>
                  <a:pt x="5063628" y="2844000"/>
                  <a:pt x="5016157" y="2845199"/>
                </a:cubicBezTo>
                <a:cubicBezTo>
                  <a:pt x="5016157" y="2844000"/>
                  <a:pt x="5008245" y="2844000"/>
                  <a:pt x="5008245" y="2845199"/>
                </a:cubicBezTo>
                <a:cubicBezTo>
                  <a:pt x="5008245" y="2842801"/>
                  <a:pt x="5008245" y="2839204"/>
                  <a:pt x="5016157" y="2834408"/>
                </a:cubicBezTo>
                <a:cubicBezTo>
                  <a:pt x="5016157" y="2834408"/>
                  <a:pt x="5016157" y="2834408"/>
                  <a:pt x="4984509" y="2841602"/>
                </a:cubicBezTo>
                <a:cubicBezTo>
                  <a:pt x="4984509" y="2841602"/>
                  <a:pt x="4984509" y="2841602"/>
                  <a:pt x="4984509" y="2848796"/>
                </a:cubicBezTo>
                <a:cubicBezTo>
                  <a:pt x="4984509" y="2848796"/>
                  <a:pt x="4984509" y="2848796"/>
                  <a:pt x="4992421" y="2849995"/>
                </a:cubicBezTo>
                <a:cubicBezTo>
                  <a:pt x="4992421" y="2852393"/>
                  <a:pt x="4992421" y="2852393"/>
                  <a:pt x="5000333" y="2851194"/>
                </a:cubicBezTo>
                <a:cubicBezTo>
                  <a:pt x="5000333" y="2857189"/>
                  <a:pt x="5039892" y="2853592"/>
                  <a:pt x="5039892" y="2863184"/>
                </a:cubicBezTo>
                <a:cubicBezTo>
                  <a:pt x="5039892" y="2863184"/>
                  <a:pt x="5039892" y="2863184"/>
                  <a:pt x="5031980" y="2867980"/>
                </a:cubicBezTo>
                <a:cubicBezTo>
                  <a:pt x="5031980" y="2867980"/>
                  <a:pt x="5031980" y="2867980"/>
                  <a:pt x="5055717" y="2869179"/>
                </a:cubicBezTo>
                <a:cubicBezTo>
                  <a:pt x="5055717" y="2869179"/>
                  <a:pt x="5055717" y="2869179"/>
                  <a:pt x="5039892" y="2876373"/>
                </a:cubicBezTo>
                <a:cubicBezTo>
                  <a:pt x="5039892" y="2876373"/>
                  <a:pt x="5039892" y="2876373"/>
                  <a:pt x="5055717" y="2884766"/>
                </a:cubicBezTo>
                <a:cubicBezTo>
                  <a:pt x="5055717" y="2884766"/>
                  <a:pt x="5055717" y="2884766"/>
                  <a:pt x="5055717" y="2889562"/>
                </a:cubicBezTo>
                <a:cubicBezTo>
                  <a:pt x="5055717" y="2889562"/>
                  <a:pt x="5055717" y="2889562"/>
                  <a:pt x="5024069" y="2889562"/>
                </a:cubicBezTo>
                <a:cubicBezTo>
                  <a:pt x="5024069" y="2889562"/>
                  <a:pt x="5024069" y="2889562"/>
                  <a:pt x="4992421" y="2884766"/>
                </a:cubicBezTo>
                <a:cubicBezTo>
                  <a:pt x="4992421" y="2884766"/>
                  <a:pt x="4992421" y="2884766"/>
                  <a:pt x="4992421" y="2871577"/>
                </a:cubicBezTo>
                <a:cubicBezTo>
                  <a:pt x="4992421" y="2871577"/>
                  <a:pt x="4992421" y="2871577"/>
                  <a:pt x="4960773" y="2864383"/>
                </a:cubicBezTo>
                <a:cubicBezTo>
                  <a:pt x="4960773" y="2864383"/>
                  <a:pt x="4960773" y="2864383"/>
                  <a:pt x="4937037" y="2858388"/>
                </a:cubicBezTo>
                <a:cubicBezTo>
                  <a:pt x="4937037" y="2858388"/>
                  <a:pt x="4937037" y="2858388"/>
                  <a:pt x="4952861" y="2857189"/>
                </a:cubicBezTo>
                <a:cubicBezTo>
                  <a:pt x="4952861" y="2857189"/>
                  <a:pt x="4952861" y="2857189"/>
                  <a:pt x="4960773" y="2848796"/>
                </a:cubicBezTo>
                <a:cubicBezTo>
                  <a:pt x="4960773" y="2848796"/>
                  <a:pt x="4960773" y="2848796"/>
                  <a:pt x="4960773" y="2845199"/>
                </a:cubicBezTo>
                <a:cubicBezTo>
                  <a:pt x="4960773" y="2845199"/>
                  <a:pt x="4960773" y="2845199"/>
                  <a:pt x="4944949" y="2844000"/>
                </a:cubicBezTo>
                <a:cubicBezTo>
                  <a:pt x="4944949" y="2844000"/>
                  <a:pt x="4944949" y="2844000"/>
                  <a:pt x="4913302" y="2848796"/>
                </a:cubicBezTo>
                <a:cubicBezTo>
                  <a:pt x="4913302" y="2848796"/>
                  <a:pt x="4913302" y="2848796"/>
                  <a:pt x="4889566" y="2845199"/>
                </a:cubicBezTo>
                <a:cubicBezTo>
                  <a:pt x="4889566" y="2845199"/>
                  <a:pt x="4889566" y="2845199"/>
                  <a:pt x="4897478" y="2834408"/>
                </a:cubicBezTo>
                <a:cubicBezTo>
                  <a:pt x="4897478" y="2834408"/>
                  <a:pt x="4897478" y="2834408"/>
                  <a:pt x="4865830" y="2827214"/>
                </a:cubicBezTo>
                <a:cubicBezTo>
                  <a:pt x="4865830" y="2823617"/>
                  <a:pt x="4929126" y="2836806"/>
                  <a:pt x="4850007" y="2820020"/>
                </a:cubicBezTo>
                <a:cubicBezTo>
                  <a:pt x="4850007" y="2820020"/>
                  <a:pt x="4850007" y="2820020"/>
                  <a:pt x="4834182" y="2820020"/>
                </a:cubicBezTo>
                <a:cubicBezTo>
                  <a:pt x="4834182" y="2820020"/>
                  <a:pt x="4834182" y="2820020"/>
                  <a:pt x="4842094" y="2830811"/>
                </a:cubicBezTo>
                <a:cubicBezTo>
                  <a:pt x="4842094" y="2830811"/>
                  <a:pt x="4842094" y="2830811"/>
                  <a:pt x="4810447" y="2822418"/>
                </a:cubicBezTo>
                <a:cubicBezTo>
                  <a:pt x="4810447" y="2822418"/>
                  <a:pt x="4810447" y="2822418"/>
                  <a:pt x="4794623" y="2824816"/>
                </a:cubicBezTo>
                <a:cubicBezTo>
                  <a:pt x="4794623" y="2824816"/>
                  <a:pt x="4794623" y="2824816"/>
                  <a:pt x="4802535" y="2828413"/>
                </a:cubicBezTo>
                <a:cubicBezTo>
                  <a:pt x="4802535" y="2828413"/>
                  <a:pt x="4794623" y="2829612"/>
                  <a:pt x="4778799" y="2834408"/>
                </a:cubicBezTo>
                <a:cubicBezTo>
                  <a:pt x="4778799" y="2834408"/>
                  <a:pt x="4778799" y="2834408"/>
                  <a:pt x="4778799" y="2828413"/>
                </a:cubicBezTo>
                <a:cubicBezTo>
                  <a:pt x="4778799" y="2828413"/>
                  <a:pt x="4778799" y="2828413"/>
                  <a:pt x="4762975" y="2828413"/>
                </a:cubicBezTo>
                <a:cubicBezTo>
                  <a:pt x="4762975" y="2828413"/>
                  <a:pt x="4762975" y="2828413"/>
                  <a:pt x="4755063" y="2830811"/>
                </a:cubicBezTo>
                <a:cubicBezTo>
                  <a:pt x="4755063" y="2830811"/>
                  <a:pt x="4755063" y="2830811"/>
                  <a:pt x="4770887" y="2824816"/>
                </a:cubicBezTo>
                <a:cubicBezTo>
                  <a:pt x="4770887" y="2824816"/>
                  <a:pt x="4770887" y="2824816"/>
                  <a:pt x="4762975" y="2822418"/>
                </a:cubicBezTo>
                <a:cubicBezTo>
                  <a:pt x="4762975" y="2822418"/>
                  <a:pt x="4762975" y="2822418"/>
                  <a:pt x="4802535" y="2817622"/>
                </a:cubicBezTo>
                <a:cubicBezTo>
                  <a:pt x="4802535" y="2817622"/>
                  <a:pt x="4802535" y="2817622"/>
                  <a:pt x="4810447" y="2815224"/>
                </a:cubicBezTo>
                <a:cubicBezTo>
                  <a:pt x="4810447" y="2815224"/>
                  <a:pt x="4818359" y="2815224"/>
                  <a:pt x="4818359" y="2816423"/>
                </a:cubicBezTo>
                <a:cubicBezTo>
                  <a:pt x="4826271" y="2816423"/>
                  <a:pt x="4834182" y="2817622"/>
                  <a:pt x="4850007" y="2817622"/>
                </a:cubicBezTo>
                <a:cubicBezTo>
                  <a:pt x="4850007" y="2817622"/>
                  <a:pt x="4850007" y="2817622"/>
                  <a:pt x="4842094" y="2805632"/>
                </a:cubicBezTo>
                <a:cubicBezTo>
                  <a:pt x="4842094" y="2805632"/>
                  <a:pt x="4842094" y="2805632"/>
                  <a:pt x="4834182" y="2805632"/>
                </a:cubicBezTo>
                <a:cubicBezTo>
                  <a:pt x="4834182" y="2805632"/>
                  <a:pt x="4834182" y="2805632"/>
                  <a:pt x="4818359" y="2790046"/>
                </a:cubicBezTo>
                <a:cubicBezTo>
                  <a:pt x="4818359" y="2790046"/>
                  <a:pt x="4818359" y="2790046"/>
                  <a:pt x="4786711" y="2784051"/>
                </a:cubicBezTo>
                <a:cubicBezTo>
                  <a:pt x="4786711" y="2784051"/>
                  <a:pt x="4786711" y="2784051"/>
                  <a:pt x="4778799" y="2784051"/>
                </a:cubicBezTo>
                <a:cubicBezTo>
                  <a:pt x="4778799" y="2784051"/>
                  <a:pt x="4778799" y="2784051"/>
                  <a:pt x="4794623" y="2782852"/>
                </a:cubicBezTo>
                <a:cubicBezTo>
                  <a:pt x="4794623" y="2782852"/>
                  <a:pt x="4794623" y="2782852"/>
                  <a:pt x="4762975" y="2778056"/>
                </a:cubicBezTo>
                <a:cubicBezTo>
                  <a:pt x="4747151" y="2775658"/>
                  <a:pt x="4739239" y="2775658"/>
                  <a:pt x="4731328" y="2774459"/>
                </a:cubicBezTo>
                <a:cubicBezTo>
                  <a:pt x="4731328" y="2774459"/>
                  <a:pt x="4731328" y="2774459"/>
                  <a:pt x="4739239" y="2786449"/>
                </a:cubicBezTo>
                <a:cubicBezTo>
                  <a:pt x="4739239" y="2786449"/>
                  <a:pt x="4739239" y="2786449"/>
                  <a:pt x="4723416" y="2782852"/>
                </a:cubicBezTo>
                <a:cubicBezTo>
                  <a:pt x="4723416" y="2782852"/>
                  <a:pt x="4723416" y="2782852"/>
                  <a:pt x="4668033" y="2792444"/>
                </a:cubicBezTo>
                <a:cubicBezTo>
                  <a:pt x="4668033" y="2792444"/>
                  <a:pt x="4668033" y="2792444"/>
                  <a:pt x="4683856" y="2794841"/>
                </a:cubicBezTo>
                <a:cubicBezTo>
                  <a:pt x="4683856" y="2794841"/>
                  <a:pt x="4683856" y="2794841"/>
                  <a:pt x="4668033" y="2797239"/>
                </a:cubicBezTo>
                <a:cubicBezTo>
                  <a:pt x="4668033" y="2797239"/>
                  <a:pt x="4668033" y="2797239"/>
                  <a:pt x="4683856" y="2798438"/>
                </a:cubicBezTo>
                <a:cubicBezTo>
                  <a:pt x="4683856" y="2798438"/>
                  <a:pt x="4683856" y="2798438"/>
                  <a:pt x="4683856" y="2808030"/>
                </a:cubicBezTo>
                <a:cubicBezTo>
                  <a:pt x="4683856" y="2808030"/>
                  <a:pt x="4683856" y="2808030"/>
                  <a:pt x="4668033" y="2806831"/>
                </a:cubicBezTo>
                <a:cubicBezTo>
                  <a:pt x="4668033" y="2806831"/>
                  <a:pt x="4668033" y="2806831"/>
                  <a:pt x="4675944" y="2815224"/>
                </a:cubicBezTo>
                <a:cubicBezTo>
                  <a:pt x="4675944" y="2815224"/>
                  <a:pt x="4675944" y="2815224"/>
                  <a:pt x="4699680" y="2811627"/>
                </a:cubicBezTo>
                <a:cubicBezTo>
                  <a:pt x="4699680" y="2811627"/>
                  <a:pt x="4699680" y="2811627"/>
                  <a:pt x="4683856" y="2816423"/>
                </a:cubicBezTo>
                <a:cubicBezTo>
                  <a:pt x="4683856" y="2816423"/>
                  <a:pt x="4683856" y="2816423"/>
                  <a:pt x="4675944" y="2817622"/>
                </a:cubicBezTo>
                <a:cubicBezTo>
                  <a:pt x="4675944" y="2817622"/>
                  <a:pt x="4675944" y="2817622"/>
                  <a:pt x="4683856" y="2818821"/>
                </a:cubicBezTo>
                <a:cubicBezTo>
                  <a:pt x="4683856" y="2818821"/>
                  <a:pt x="4683856" y="2818821"/>
                  <a:pt x="4691768" y="2822418"/>
                </a:cubicBezTo>
                <a:cubicBezTo>
                  <a:pt x="4691768" y="2822418"/>
                  <a:pt x="4691768" y="2822418"/>
                  <a:pt x="4660120" y="2828413"/>
                </a:cubicBezTo>
                <a:cubicBezTo>
                  <a:pt x="4660120" y="2828413"/>
                  <a:pt x="4660120" y="2828413"/>
                  <a:pt x="4660120" y="2832010"/>
                </a:cubicBezTo>
                <a:cubicBezTo>
                  <a:pt x="4660120" y="2832010"/>
                  <a:pt x="4660120" y="2832010"/>
                  <a:pt x="4683856" y="2832010"/>
                </a:cubicBezTo>
                <a:cubicBezTo>
                  <a:pt x="4683856" y="2832010"/>
                  <a:pt x="4683856" y="2832010"/>
                  <a:pt x="4668033" y="2834408"/>
                </a:cubicBezTo>
                <a:cubicBezTo>
                  <a:pt x="4668033" y="2834408"/>
                  <a:pt x="4668033" y="2834408"/>
                  <a:pt x="4699680" y="2839204"/>
                </a:cubicBezTo>
                <a:cubicBezTo>
                  <a:pt x="4699680" y="2839204"/>
                  <a:pt x="4699680" y="2839204"/>
                  <a:pt x="4723416" y="2838005"/>
                </a:cubicBezTo>
                <a:cubicBezTo>
                  <a:pt x="4723416" y="2838005"/>
                  <a:pt x="4723416" y="2838005"/>
                  <a:pt x="4707592" y="2845199"/>
                </a:cubicBezTo>
                <a:cubicBezTo>
                  <a:pt x="4707592" y="2845199"/>
                  <a:pt x="4707592" y="2845199"/>
                  <a:pt x="4723416" y="2846398"/>
                </a:cubicBezTo>
                <a:cubicBezTo>
                  <a:pt x="4723416" y="2849995"/>
                  <a:pt x="4707592" y="2848796"/>
                  <a:pt x="4699680" y="2846398"/>
                </a:cubicBezTo>
                <a:cubicBezTo>
                  <a:pt x="4707592" y="2848796"/>
                  <a:pt x="4715504" y="2852393"/>
                  <a:pt x="4723416" y="2857189"/>
                </a:cubicBezTo>
                <a:cubicBezTo>
                  <a:pt x="4723416" y="2857189"/>
                  <a:pt x="4723416" y="2857189"/>
                  <a:pt x="4739239" y="2863184"/>
                </a:cubicBezTo>
                <a:cubicBezTo>
                  <a:pt x="4739239" y="2863184"/>
                  <a:pt x="4739239" y="2863184"/>
                  <a:pt x="4778799" y="2905148"/>
                </a:cubicBezTo>
                <a:cubicBezTo>
                  <a:pt x="4778799" y="2905148"/>
                  <a:pt x="4778799" y="2905148"/>
                  <a:pt x="4818359" y="2929128"/>
                </a:cubicBezTo>
                <a:cubicBezTo>
                  <a:pt x="4818359" y="2929128"/>
                  <a:pt x="4818359" y="2929128"/>
                  <a:pt x="4826271" y="2969894"/>
                </a:cubicBezTo>
                <a:cubicBezTo>
                  <a:pt x="4826271" y="2969894"/>
                  <a:pt x="4826271" y="2969894"/>
                  <a:pt x="4826271" y="2973491"/>
                </a:cubicBezTo>
                <a:cubicBezTo>
                  <a:pt x="4826271" y="2973491"/>
                  <a:pt x="4826271" y="2973491"/>
                  <a:pt x="4794623" y="2963899"/>
                </a:cubicBezTo>
                <a:cubicBezTo>
                  <a:pt x="4794623" y="2963899"/>
                  <a:pt x="4794623" y="2963899"/>
                  <a:pt x="4762975" y="2943516"/>
                </a:cubicBezTo>
                <a:cubicBezTo>
                  <a:pt x="4762975" y="2943516"/>
                  <a:pt x="4762975" y="2943516"/>
                  <a:pt x="4723416" y="2932725"/>
                </a:cubicBezTo>
                <a:cubicBezTo>
                  <a:pt x="4723416" y="2932725"/>
                  <a:pt x="4723416" y="2932725"/>
                  <a:pt x="4707592" y="2919536"/>
                </a:cubicBezTo>
                <a:cubicBezTo>
                  <a:pt x="4707592" y="2919536"/>
                  <a:pt x="4707592" y="2919536"/>
                  <a:pt x="4644296" y="2917138"/>
                </a:cubicBezTo>
                <a:cubicBezTo>
                  <a:pt x="4644296" y="2917138"/>
                  <a:pt x="4644296" y="2917138"/>
                  <a:pt x="4636384" y="2917138"/>
                </a:cubicBezTo>
                <a:cubicBezTo>
                  <a:pt x="4636384" y="2917138"/>
                  <a:pt x="4636384" y="2917138"/>
                  <a:pt x="4660120" y="2929128"/>
                </a:cubicBezTo>
                <a:cubicBezTo>
                  <a:pt x="4660120" y="2929128"/>
                  <a:pt x="4660120" y="2929128"/>
                  <a:pt x="4604737" y="2917138"/>
                </a:cubicBezTo>
                <a:cubicBezTo>
                  <a:pt x="4604737" y="2917138"/>
                  <a:pt x="4604737" y="2917138"/>
                  <a:pt x="4565177" y="2889562"/>
                </a:cubicBezTo>
                <a:cubicBezTo>
                  <a:pt x="4565177" y="2889562"/>
                  <a:pt x="4565177" y="2889562"/>
                  <a:pt x="4541441" y="2876373"/>
                </a:cubicBezTo>
                <a:cubicBezTo>
                  <a:pt x="4541441" y="2876373"/>
                  <a:pt x="4541441" y="2876373"/>
                  <a:pt x="4525618" y="2878771"/>
                </a:cubicBezTo>
                <a:cubicBezTo>
                  <a:pt x="4533530" y="2877572"/>
                  <a:pt x="4541441" y="2876373"/>
                  <a:pt x="4509794" y="2878771"/>
                </a:cubicBezTo>
                <a:cubicBezTo>
                  <a:pt x="4509794" y="2878771"/>
                  <a:pt x="4509794" y="2878771"/>
                  <a:pt x="4549353" y="2869179"/>
                </a:cubicBezTo>
                <a:cubicBezTo>
                  <a:pt x="4557265" y="2870378"/>
                  <a:pt x="4573089" y="2872776"/>
                  <a:pt x="4557265" y="2867980"/>
                </a:cubicBezTo>
                <a:cubicBezTo>
                  <a:pt x="4549353" y="2866781"/>
                  <a:pt x="4549353" y="2865582"/>
                  <a:pt x="4541441" y="2863184"/>
                </a:cubicBezTo>
                <a:cubicBezTo>
                  <a:pt x="4541441" y="2863184"/>
                  <a:pt x="4541441" y="2863184"/>
                  <a:pt x="4501882" y="2867980"/>
                </a:cubicBezTo>
                <a:cubicBezTo>
                  <a:pt x="4501882" y="2867980"/>
                  <a:pt x="4501882" y="2867980"/>
                  <a:pt x="4486059" y="2860786"/>
                </a:cubicBezTo>
                <a:cubicBezTo>
                  <a:pt x="4486059" y="2860786"/>
                  <a:pt x="4486059" y="2860786"/>
                  <a:pt x="4454410" y="2860786"/>
                </a:cubicBezTo>
                <a:cubicBezTo>
                  <a:pt x="4454410" y="2860786"/>
                  <a:pt x="4454410" y="2860786"/>
                  <a:pt x="4454410" y="2853592"/>
                </a:cubicBezTo>
                <a:cubicBezTo>
                  <a:pt x="4454410" y="2853592"/>
                  <a:pt x="4454410" y="2853592"/>
                  <a:pt x="4414851" y="2845199"/>
                </a:cubicBezTo>
                <a:cubicBezTo>
                  <a:pt x="4414851" y="2845199"/>
                  <a:pt x="4414851" y="2845199"/>
                  <a:pt x="4399027" y="2836806"/>
                </a:cubicBezTo>
                <a:cubicBezTo>
                  <a:pt x="4399027" y="2836806"/>
                  <a:pt x="4399027" y="2836806"/>
                  <a:pt x="4367379" y="2834408"/>
                </a:cubicBezTo>
                <a:cubicBezTo>
                  <a:pt x="4367379" y="2834408"/>
                  <a:pt x="4367379" y="2834408"/>
                  <a:pt x="4359467" y="2836806"/>
                </a:cubicBezTo>
                <a:cubicBezTo>
                  <a:pt x="4359467" y="2836806"/>
                  <a:pt x="4359467" y="2836806"/>
                  <a:pt x="4343644" y="2834408"/>
                </a:cubicBezTo>
                <a:cubicBezTo>
                  <a:pt x="4343644" y="2834408"/>
                  <a:pt x="4343644" y="2834408"/>
                  <a:pt x="4383203" y="2817622"/>
                </a:cubicBezTo>
                <a:cubicBezTo>
                  <a:pt x="4399027" y="2810428"/>
                  <a:pt x="4319908" y="2845199"/>
                  <a:pt x="4383203" y="2805632"/>
                </a:cubicBezTo>
                <a:cubicBezTo>
                  <a:pt x="4383203" y="2805632"/>
                  <a:pt x="4383203" y="2805632"/>
                  <a:pt x="4367379" y="2797239"/>
                </a:cubicBezTo>
                <a:cubicBezTo>
                  <a:pt x="4367379" y="2797239"/>
                  <a:pt x="4367379" y="2797239"/>
                  <a:pt x="4311996" y="2810428"/>
                </a:cubicBezTo>
                <a:cubicBezTo>
                  <a:pt x="4311996" y="2810428"/>
                  <a:pt x="4311996" y="2810428"/>
                  <a:pt x="4288260" y="2811627"/>
                </a:cubicBezTo>
                <a:cubicBezTo>
                  <a:pt x="4288260" y="2811627"/>
                  <a:pt x="4288260" y="2811627"/>
                  <a:pt x="4288260" y="2805632"/>
                </a:cubicBezTo>
                <a:cubicBezTo>
                  <a:pt x="4288260" y="2805632"/>
                  <a:pt x="4288260" y="2805632"/>
                  <a:pt x="4319908" y="2796040"/>
                </a:cubicBezTo>
                <a:cubicBezTo>
                  <a:pt x="4319908" y="2796040"/>
                  <a:pt x="4319908" y="2796040"/>
                  <a:pt x="4311996" y="2788847"/>
                </a:cubicBezTo>
                <a:cubicBezTo>
                  <a:pt x="4311996" y="2788847"/>
                  <a:pt x="4311996" y="2788847"/>
                  <a:pt x="4311996" y="2787648"/>
                </a:cubicBezTo>
                <a:cubicBezTo>
                  <a:pt x="4311996" y="2787648"/>
                  <a:pt x="4311996" y="2787648"/>
                  <a:pt x="4343644" y="2791245"/>
                </a:cubicBezTo>
                <a:cubicBezTo>
                  <a:pt x="4343644" y="2791245"/>
                  <a:pt x="4343644" y="2791245"/>
                  <a:pt x="4335732" y="2776857"/>
                </a:cubicBezTo>
                <a:cubicBezTo>
                  <a:pt x="4335732" y="2776857"/>
                  <a:pt x="4335732" y="2776857"/>
                  <a:pt x="4311996" y="2773260"/>
                </a:cubicBezTo>
                <a:cubicBezTo>
                  <a:pt x="4311996" y="2773260"/>
                  <a:pt x="4311996" y="2773260"/>
                  <a:pt x="4311996" y="2754076"/>
                </a:cubicBezTo>
                <a:cubicBezTo>
                  <a:pt x="4311996" y="2754076"/>
                  <a:pt x="4311996" y="2754076"/>
                  <a:pt x="4264524" y="2751678"/>
                </a:cubicBezTo>
                <a:cubicBezTo>
                  <a:pt x="4256612" y="2752877"/>
                  <a:pt x="4256612" y="2754076"/>
                  <a:pt x="4256612" y="2755275"/>
                </a:cubicBezTo>
                <a:cubicBezTo>
                  <a:pt x="4256612" y="2755275"/>
                  <a:pt x="4256612" y="2755275"/>
                  <a:pt x="4240789" y="2745683"/>
                </a:cubicBezTo>
                <a:cubicBezTo>
                  <a:pt x="4240789" y="2745683"/>
                  <a:pt x="4240789" y="2745683"/>
                  <a:pt x="4248700" y="2749280"/>
                </a:cubicBezTo>
                <a:cubicBezTo>
                  <a:pt x="4248700" y="2749280"/>
                  <a:pt x="4248700" y="2749280"/>
                  <a:pt x="4272436" y="2744484"/>
                </a:cubicBezTo>
                <a:cubicBezTo>
                  <a:pt x="4272436" y="2744484"/>
                  <a:pt x="4272436" y="2744484"/>
                  <a:pt x="4264524" y="2739688"/>
                </a:cubicBezTo>
                <a:cubicBezTo>
                  <a:pt x="4264524" y="2739688"/>
                  <a:pt x="4264524" y="2739688"/>
                  <a:pt x="4248700" y="2721703"/>
                </a:cubicBezTo>
                <a:cubicBezTo>
                  <a:pt x="4248700" y="2721703"/>
                  <a:pt x="4248700" y="2721703"/>
                  <a:pt x="4217053" y="2710912"/>
                </a:cubicBezTo>
                <a:cubicBezTo>
                  <a:pt x="4217053" y="2710912"/>
                  <a:pt x="4217053" y="2710912"/>
                  <a:pt x="4224965" y="2707315"/>
                </a:cubicBezTo>
                <a:cubicBezTo>
                  <a:pt x="4224965" y="2707315"/>
                  <a:pt x="4224965" y="2707315"/>
                  <a:pt x="4177493" y="2684535"/>
                </a:cubicBezTo>
                <a:cubicBezTo>
                  <a:pt x="4177493" y="2684535"/>
                  <a:pt x="4177493" y="2684535"/>
                  <a:pt x="4185405" y="2677341"/>
                </a:cubicBezTo>
                <a:cubicBezTo>
                  <a:pt x="4193317" y="2677341"/>
                  <a:pt x="4201229" y="2678540"/>
                  <a:pt x="4185405" y="2682137"/>
                </a:cubicBezTo>
                <a:cubicBezTo>
                  <a:pt x="4185405" y="2682137"/>
                  <a:pt x="4185405" y="2682137"/>
                  <a:pt x="4193317" y="2683336"/>
                </a:cubicBezTo>
                <a:cubicBezTo>
                  <a:pt x="4201229" y="2682137"/>
                  <a:pt x="4201229" y="2683336"/>
                  <a:pt x="4201229" y="2685734"/>
                </a:cubicBezTo>
                <a:cubicBezTo>
                  <a:pt x="4209141" y="2683336"/>
                  <a:pt x="4209141" y="2680938"/>
                  <a:pt x="4217053" y="2676142"/>
                </a:cubicBezTo>
                <a:cubicBezTo>
                  <a:pt x="4217053" y="2676142"/>
                  <a:pt x="4217053" y="2676142"/>
                  <a:pt x="4201229" y="2676142"/>
                </a:cubicBezTo>
                <a:cubicBezTo>
                  <a:pt x="4209141" y="2676142"/>
                  <a:pt x="4201229" y="2676142"/>
                  <a:pt x="4201229" y="2674943"/>
                </a:cubicBezTo>
                <a:cubicBezTo>
                  <a:pt x="4201229" y="2674943"/>
                  <a:pt x="4201229" y="2674943"/>
                  <a:pt x="4185405" y="2674943"/>
                </a:cubicBezTo>
                <a:cubicBezTo>
                  <a:pt x="4193317" y="2673744"/>
                  <a:pt x="4193317" y="2673744"/>
                  <a:pt x="4193317" y="2673744"/>
                </a:cubicBezTo>
                <a:cubicBezTo>
                  <a:pt x="4193317" y="2672545"/>
                  <a:pt x="4185405" y="2671346"/>
                  <a:pt x="4185405" y="2670147"/>
                </a:cubicBezTo>
                <a:cubicBezTo>
                  <a:pt x="4185405" y="2670147"/>
                  <a:pt x="4185405" y="2670147"/>
                  <a:pt x="4201229" y="2666550"/>
                </a:cubicBezTo>
                <a:cubicBezTo>
                  <a:pt x="4201229" y="2666550"/>
                  <a:pt x="4201229" y="2666550"/>
                  <a:pt x="4169581" y="2666550"/>
                </a:cubicBezTo>
                <a:cubicBezTo>
                  <a:pt x="4169581" y="2666550"/>
                  <a:pt x="4169581" y="2666550"/>
                  <a:pt x="4177493" y="2665351"/>
                </a:cubicBezTo>
                <a:cubicBezTo>
                  <a:pt x="4177493" y="2665351"/>
                  <a:pt x="4177493" y="2665351"/>
                  <a:pt x="4169581" y="2658157"/>
                </a:cubicBezTo>
                <a:cubicBezTo>
                  <a:pt x="4169581" y="2658157"/>
                  <a:pt x="4169581" y="2658157"/>
                  <a:pt x="4169581" y="2656958"/>
                </a:cubicBezTo>
                <a:cubicBezTo>
                  <a:pt x="4169581" y="2656958"/>
                  <a:pt x="4169581" y="2656958"/>
                  <a:pt x="4177493" y="2655759"/>
                </a:cubicBezTo>
                <a:cubicBezTo>
                  <a:pt x="4177493" y="2655759"/>
                  <a:pt x="4177493" y="2655759"/>
                  <a:pt x="4153757" y="2649764"/>
                </a:cubicBezTo>
                <a:cubicBezTo>
                  <a:pt x="4153757" y="2649764"/>
                  <a:pt x="4153757" y="2649764"/>
                  <a:pt x="4145845" y="2641371"/>
                </a:cubicBezTo>
                <a:cubicBezTo>
                  <a:pt x="4145845" y="2641371"/>
                  <a:pt x="4145845" y="2641371"/>
                  <a:pt x="4130022" y="2637774"/>
                </a:cubicBezTo>
                <a:cubicBezTo>
                  <a:pt x="4130022" y="2637774"/>
                  <a:pt x="4130022" y="2637774"/>
                  <a:pt x="4130022" y="2631779"/>
                </a:cubicBezTo>
                <a:cubicBezTo>
                  <a:pt x="4130022" y="2631779"/>
                  <a:pt x="4130022" y="2631779"/>
                  <a:pt x="4106286" y="2622187"/>
                </a:cubicBezTo>
                <a:cubicBezTo>
                  <a:pt x="4106286" y="2622187"/>
                  <a:pt x="4106286" y="2622187"/>
                  <a:pt x="4106286" y="2620988"/>
                </a:cubicBezTo>
                <a:cubicBezTo>
                  <a:pt x="4114198" y="2624585"/>
                  <a:pt x="4122110" y="2629381"/>
                  <a:pt x="4114198" y="2620988"/>
                </a:cubicBezTo>
                <a:cubicBezTo>
                  <a:pt x="4114198" y="2620988"/>
                  <a:pt x="4114198" y="2620988"/>
                  <a:pt x="4114198" y="2618590"/>
                </a:cubicBezTo>
                <a:cubicBezTo>
                  <a:pt x="4114198" y="2618590"/>
                  <a:pt x="4106286" y="2618590"/>
                  <a:pt x="4106286" y="2619789"/>
                </a:cubicBezTo>
                <a:cubicBezTo>
                  <a:pt x="4106286" y="2617391"/>
                  <a:pt x="4106286" y="2614993"/>
                  <a:pt x="4098374" y="2611396"/>
                </a:cubicBezTo>
                <a:cubicBezTo>
                  <a:pt x="4090462" y="2610197"/>
                  <a:pt x="4090462" y="2614993"/>
                  <a:pt x="4082550" y="2610197"/>
                </a:cubicBezTo>
                <a:cubicBezTo>
                  <a:pt x="4082550" y="2610197"/>
                  <a:pt x="4082550" y="2610197"/>
                  <a:pt x="4066726" y="2619789"/>
                </a:cubicBezTo>
                <a:cubicBezTo>
                  <a:pt x="4066726" y="2619789"/>
                  <a:pt x="4066726" y="2619789"/>
                  <a:pt x="4027167" y="2612595"/>
                </a:cubicBezTo>
                <a:cubicBezTo>
                  <a:pt x="4027167" y="2612595"/>
                  <a:pt x="4027167" y="2612595"/>
                  <a:pt x="4011343" y="2603003"/>
                </a:cubicBezTo>
                <a:cubicBezTo>
                  <a:pt x="4011343" y="2603003"/>
                  <a:pt x="4011343" y="2603003"/>
                  <a:pt x="3995519" y="2600605"/>
                </a:cubicBezTo>
                <a:cubicBezTo>
                  <a:pt x="3995519" y="2600605"/>
                  <a:pt x="3995519" y="2600605"/>
                  <a:pt x="4003431" y="2597008"/>
                </a:cubicBezTo>
                <a:cubicBezTo>
                  <a:pt x="4003431" y="2597008"/>
                  <a:pt x="4003431" y="2597008"/>
                  <a:pt x="3924312" y="2588615"/>
                </a:cubicBezTo>
                <a:cubicBezTo>
                  <a:pt x="3924312" y="2588615"/>
                  <a:pt x="3924312" y="2588615"/>
                  <a:pt x="3837281" y="2577825"/>
                </a:cubicBezTo>
                <a:cubicBezTo>
                  <a:pt x="3837281" y="2577825"/>
                  <a:pt x="3837281" y="2577825"/>
                  <a:pt x="3813545" y="2580223"/>
                </a:cubicBezTo>
                <a:cubicBezTo>
                  <a:pt x="3813545" y="2580223"/>
                  <a:pt x="3813545" y="2580223"/>
                  <a:pt x="3845193" y="2588615"/>
                </a:cubicBezTo>
                <a:cubicBezTo>
                  <a:pt x="3845193" y="2588615"/>
                  <a:pt x="3845193" y="2588615"/>
                  <a:pt x="3829369" y="2600605"/>
                </a:cubicBezTo>
                <a:cubicBezTo>
                  <a:pt x="3829369" y="2600605"/>
                  <a:pt x="3829369" y="2600605"/>
                  <a:pt x="3861016" y="2594610"/>
                </a:cubicBezTo>
                <a:cubicBezTo>
                  <a:pt x="3861016" y="2594610"/>
                  <a:pt x="3861016" y="2594610"/>
                  <a:pt x="3876840" y="2595809"/>
                </a:cubicBezTo>
                <a:cubicBezTo>
                  <a:pt x="3876840" y="2595809"/>
                  <a:pt x="3876840" y="2595809"/>
                  <a:pt x="3853104" y="2600605"/>
                </a:cubicBezTo>
                <a:cubicBezTo>
                  <a:pt x="3853104" y="2600605"/>
                  <a:pt x="3853104" y="2600605"/>
                  <a:pt x="3892664" y="2619789"/>
                </a:cubicBezTo>
                <a:cubicBezTo>
                  <a:pt x="3892664" y="2619789"/>
                  <a:pt x="3892664" y="2619789"/>
                  <a:pt x="3868928" y="2617391"/>
                </a:cubicBezTo>
                <a:cubicBezTo>
                  <a:pt x="3868928" y="2617391"/>
                  <a:pt x="3868928" y="2617391"/>
                  <a:pt x="3876840" y="2631779"/>
                </a:cubicBezTo>
                <a:cubicBezTo>
                  <a:pt x="3876840" y="2631779"/>
                  <a:pt x="3876840" y="2631779"/>
                  <a:pt x="3884752" y="2632978"/>
                </a:cubicBezTo>
                <a:cubicBezTo>
                  <a:pt x="3884752" y="2632978"/>
                  <a:pt x="3884752" y="2632978"/>
                  <a:pt x="3892664" y="2624585"/>
                </a:cubicBezTo>
                <a:cubicBezTo>
                  <a:pt x="3892664" y="2624585"/>
                  <a:pt x="3892664" y="2624585"/>
                  <a:pt x="3916400" y="2624585"/>
                </a:cubicBezTo>
                <a:cubicBezTo>
                  <a:pt x="3940136" y="2631779"/>
                  <a:pt x="3837281" y="2625784"/>
                  <a:pt x="3940136" y="2635376"/>
                </a:cubicBezTo>
                <a:cubicBezTo>
                  <a:pt x="3940136" y="2635376"/>
                  <a:pt x="3940136" y="2635376"/>
                  <a:pt x="3916400" y="2636575"/>
                </a:cubicBezTo>
                <a:cubicBezTo>
                  <a:pt x="3916400" y="2636575"/>
                  <a:pt x="3916400" y="2636575"/>
                  <a:pt x="3916400" y="2652162"/>
                </a:cubicBezTo>
                <a:cubicBezTo>
                  <a:pt x="3916400" y="2652162"/>
                  <a:pt x="3916400" y="2652162"/>
                  <a:pt x="3924312" y="2660555"/>
                </a:cubicBezTo>
                <a:cubicBezTo>
                  <a:pt x="3908488" y="2660555"/>
                  <a:pt x="3892664" y="2660555"/>
                  <a:pt x="3924312" y="2661754"/>
                </a:cubicBezTo>
                <a:cubicBezTo>
                  <a:pt x="3932224" y="2661754"/>
                  <a:pt x="3940136" y="2661754"/>
                  <a:pt x="3948047" y="2661754"/>
                </a:cubicBezTo>
                <a:cubicBezTo>
                  <a:pt x="3948047" y="2661754"/>
                  <a:pt x="3948047" y="2661754"/>
                  <a:pt x="3948047" y="2665351"/>
                </a:cubicBezTo>
                <a:cubicBezTo>
                  <a:pt x="3948047" y="2665351"/>
                  <a:pt x="3948047" y="2665351"/>
                  <a:pt x="3932224" y="2664152"/>
                </a:cubicBezTo>
                <a:cubicBezTo>
                  <a:pt x="3932224" y="2664152"/>
                  <a:pt x="3932224" y="2664152"/>
                  <a:pt x="3948047" y="2672545"/>
                </a:cubicBezTo>
                <a:cubicBezTo>
                  <a:pt x="3948047" y="2672545"/>
                  <a:pt x="3948047" y="2672545"/>
                  <a:pt x="3963871" y="2672545"/>
                </a:cubicBezTo>
                <a:cubicBezTo>
                  <a:pt x="3979695" y="2677341"/>
                  <a:pt x="3948047" y="2683336"/>
                  <a:pt x="3979695" y="2683336"/>
                </a:cubicBezTo>
                <a:cubicBezTo>
                  <a:pt x="3971783" y="2683336"/>
                  <a:pt x="3995519" y="2688132"/>
                  <a:pt x="3963871" y="2683336"/>
                </a:cubicBezTo>
                <a:cubicBezTo>
                  <a:pt x="3971783" y="2684535"/>
                  <a:pt x="3932224" y="2685734"/>
                  <a:pt x="3979695" y="2686933"/>
                </a:cubicBezTo>
                <a:cubicBezTo>
                  <a:pt x="3979695" y="2686933"/>
                  <a:pt x="3979695" y="2686933"/>
                  <a:pt x="3987607" y="2685734"/>
                </a:cubicBezTo>
                <a:cubicBezTo>
                  <a:pt x="3987607" y="2685734"/>
                  <a:pt x="3987607" y="2685734"/>
                  <a:pt x="4019255" y="2692927"/>
                </a:cubicBezTo>
                <a:cubicBezTo>
                  <a:pt x="4027167" y="2692927"/>
                  <a:pt x="4027167" y="2695325"/>
                  <a:pt x="4027167" y="2696524"/>
                </a:cubicBezTo>
                <a:cubicBezTo>
                  <a:pt x="4027167" y="2696524"/>
                  <a:pt x="4027167" y="2696524"/>
                  <a:pt x="4019255" y="2697723"/>
                </a:cubicBezTo>
                <a:cubicBezTo>
                  <a:pt x="4019255" y="2697723"/>
                  <a:pt x="4019255" y="2697723"/>
                  <a:pt x="4035079" y="2710912"/>
                </a:cubicBezTo>
                <a:cubicBezTo>
                  <a:pt x="4035079" y="2710912"/>
                  <a:pt x="4035079" y="2710912"/>
                  <a:pt x="4019255" y="2712111"/>
                </a:cubicBezTo>
                <a:cubicBezTo>
                  <a:pt x="4019255" y="2712111"/>
                  <a:pt x="4019255" y="2712111"/>
                  <a:pt x="4027167" y="2706116"/>
                </a:cubicBezTo>
                <a:cubicBezTo>
                  <a:pt x="4027167" y="2706116"/>
                  <a:pt x="4027167" y="2706116"/>
                  <a:pt x="4003431" y="2706116"/>
                </a:cubicBezTo>
                <a:cubicBezTo>
                  <a:pt x="4003431" y="2706116"/>
                  <a:pt x="4003431" y="2706116"/>
                  <a:pt x="4003431" y="2712111"/>
                </a:cubicBezTo>
                <a:cubicBezTo>
                  <a:pt x="4003431" y="2712111"/>
                  <a:pt x="4003431" y="2712111"/>
                  <a:pt x="4011343" y="2713310"/>
                </a:cubicBezTo>
                <a:cubicBezTo>
                  <a:pt x="4019255" y="2713310"/>
                  <a:pt x="4019255" y="2714509"/>
                  <a:pt x="4035079" y="2715708"/>
                </a:cubicBezTo>
                <a:cubicBezTo>
                  <a:pt x="4050902" y="2715708"/>
                  <a:pt x="4019255" y="2714509"/>
                  <a:pt x="4035079" y="2713310"/>
                </a:cubicBezTo>
                <a:cubicBezTo>
                  <a:pt x="4042991" y="2713310"/>
                  <a:pt x="4035079" y="2709713"/>
                  <a:pt x="4050902" y="2714509"/>
                </a:cubicBezTo>
                <a:cubicBezTo>
                  <a:pt x="4050902" y="2714509"/>
                  <a:pt x="4050902" y="2714509"/>
                  <a:pt x="4035079" y="2716907"/>
                </a:cubicBezTo>
                <a:cubicBezTo>
                  <a:pt x="4042991" y="2719305"/>
                  <a:pt x="4058814" y="2722902"/>
                  <a:pt x="4066726" y="2728897"/>
                </a:cubicBezTo>
                <a:cubicBezTo>
                  <a:pt x="4066726" y="2728897"/>
                  <a:pt x="4066726" y="2728897"/>
                  <a:pt x="4050902" y="2727698"/>
                </a:cubicBezTo>
                <a:cubicBezTo>
                  <a:pt x="4050902" y="2727698"/>
                  <a:pt x="4050902" y="2727698"/>
                  <a:pt x="4050902" y="2731295"/>
                </a:cubicBezTo>
                <a:cubicBezTo>
                  <a:pt x="4050902" y="2731295"/>
                  <a:pt x="4050902" y="2731295"/>
                  <a:pt x="4066726" y="2732494"/>
                </a:cubicBezTo>
                <a:cubicBezTo>
                  <a:pt x="4066726" y="2732494"/>
                  <a:pt x="4066726" y="2732494"/>
                  <a:pt x="4114198" y="2754076"/>
                </a:cubicBezTo>
                <a:cubicBezTo>
                  <a:pt x="4114198" y="2756474"/>
                  <a:pt x="4137934" y="2757673"/>
                  <a:pt x="4145845" y="2758872"/>
                </a:cubicBezTo>
                <a:cubicBezTo>
                  <a:pt x="4145845" y="2758872"/>
                  <a:pt x="4145845" y="2758872"/>
                  <a:pt x="4161670" y="2752877"/>
                </a:cubicBezTo>
                <a:cubicBezTo>
                  <a:pt x="4161670" y="2752877"/>
                  <a:pt x="4161670" y="2752877"/>
                  <a:pt x="4145845" y="2749280"/>
                </a:cubicBezTo>
                <a:cubicBezTo>
                  <a:pt x="4145845" y="2749280"/>
                  <a:pt x="4145845" y="2749280"/>
                  <a:pt x="4169581" y="2746882"/>
                </a:cubicBezTo>
                <a:cubicBezTo>
                  <a:pt x="4169581" y="2746882"/>
                  <a:pt x="4169581" y="2746882"/>
                  <a:pt x="4169581" y="2731295"/>
                </a:cubicBezTo>
                <a:cubicBezTo>
                  <a:pt x="4161670" y="2730096"/>
                  <a:pt x="4169581" y="2730096"/>
                  <a:pt x="4193317" y="2728897"/>
                </a:cubicBezTo>
                <a:cubicBezTo>
                  <a:pt x="4185405" y="2725300"/>
                  <a:pt x="4130022" y="2727698"/>
                  <a:pt x="4169581" y="2720504"/>
                </a:cubicBezTo>
                <a:cubicBezTo>
                  <a:pt x="4169581" y="2720504"/>
                  <a:pt x="4169581" y="2720504"/>
                  <a:pt x="4193317" y="2716907"/>
                </a:cubicBezTo>
                <a:cubicBezTo>
                  <a:pt x="4193317" y="2716907"/>
                  <a:pt x="4193317" y="2716907"/>
                  <a:pt x="4224965" y="2731295"/>
                </a:cubicBezTo>
                <a:cubicBezTo>
                  <a:pt x="4224965" y="2731295"/>
                  <a:pt x="4224965" y="2731295"/>
                  <a:pt x="4209141" y="2733693"/>
                </a:cubicBezTo>
                <a:cubicBezTo>
                  <a:pt x="4209141" y="2731295"/>
                  <a:pt x="4193317" y="2738489"/>
                  <a:pt x="4201229" y="2730096"/>
                </a:cubicBezTo>
                <a:cubicBezTo>
                  <a:pt x="4201229" y="2730096"/>
                  <a:pt x="4201229" y="2730096"/>
                  <a:pt x="4185405" y="2739688"/>
                </a:cubicBezTo>
                <a:cubicBezTo>
                  <a:pt x="4185405" y="2739688"/>
                  <a:pt x="4185405" y="2739688"/>
                  <a:pt x="4185405" y="2740887"/>
                </a:cubicBezTo>
                <a:cubicBezTo>
                  <a:pt x="4209141" y="2739688"/>
                  <a:pt x="4153757" y="2754076"/>
                  <a:pt x="4217053" y="2737290"/>
                </a:cubicBezTo>
                <a:cubicBezTo>
                  <a:pt x="4217053" y="2737290"/>
                  <a:pt x="4217053" y="2737290"/>
                  <a:pt x="4224965" y="2734892"/>
                </a:cubicBezTo>
                <a:cubicBezTo>
                  <a:pt x="4232877" y="2737290"/>
                  <a:pt x="4248700" y="2739688"/>
                  <a:pt x="4232877" y="2739688"/>
                </a:cubicBezTo>
                <a:cubicBezTo>
                  <a:pt x="4232877" y="2739688"/>
                  <a:pt x="4232877" y="2739688"/>
                  <a:pt x="4224965" y="2739688"/>
                </a:cubicBezTo>
                <a:cubicBezTo>
                  <a:pt x="4224965" y="2739688"/>
                  <a:pt x="4224965" y="2739688"/>
                  <a:pt x="4169581" y="2751678"/>
                </a:cubicBezTo>
                <a:cubicBezTo>
                  <a:pt x="4169581" y="2751678"/>
                  <a:pt x="4169581" y="2751678"/>
                  <a:pt x="4169581" y="2766066"/>
                </a:cubicBezTo>
                <a:cubicBezTo>
                  <a:pt x="4122110" y="2763668"/>
                  <a:pt x="4161670" y="2769663"/>
                  <a:pt x="4145845" y="2773260"/>
                </a:cubicBezTo>
                <a:cubicBezTo>
                  <a:pt x="4145845" y="2773260"/>
                  <a:pt x="4145845" y="2773260"/>
                  <a:pt x="4098374" y="2772061"/>
                </a:cubicBezTo>
                <a:cubicBezTo>
                  <a:pt x="4066726" y="2774459"/>
                  <a:pt x="4114198" y="2779255"/>
                  <a:pt x="4074638" y="2779255"/>
                </a:cubicBezTo>
                <a:cubicBezTo>
                  <a:pt x="4074638" y="2779255"/>
                  <a:pt x="4074638" y="2779255"/>
                  <a:pt x="4090462" y="2779255"/>
                </a:cubicBezTo>
                <a:cubicBezTo>
                  <a:pt x="4090462" y="2779255"/>
                  <a:pt x="4090462" y="2779255"/>
                  <a:pt x="4074638" y="2781653"/>
                </a:cubicBezTo>
                <a:cubicBezTo>
                  <a:pt x="4074638" y="2781653"/>
                  <a:pt x="4074638" y="2781653"/>
                  <a:pt x="4074638" y="2782852"/>
                </a:cubicBezTo>
                <a:cubicBezTo>
                  <a:pt x="4074638" y="2782852"/>
                  <a:pt x="4074638" y="2782852"/>
                  <a:pt x="4090462" y="2785250"/>
                </a:cubicBezTo>
                <a:cubicBezTo>
                  <a:pt x="4090462" y="2785250"/>
                  <a:pt x="4090462" y="2785250"/>
                  <a:pt x="4098374" y="2782852"/>
                </a:cubicBezTo>
                <a:cubicBezTo>
                  <a:pt x="4098374" y="2782852"/>
                  <a:pt x="4098374" y="2782852"/>
                  <a:pt x="4090462" y="2797239"/>
                </a:cubicBezTo>
                <a:cubicBezTo>
                  <a:pt x="4090462" y="2797239"/>
                  <a:pt x="4090462" y="2797239"/>
                  <a:pt x="4130022" y="2809229"/>
                </a:cubicBezTo>
                <a:cubicBezTo>
                  <a:pt x="4130022" y="2809229"/>
                  <a:pt x="4130022" y="2809229"/>
                  <a:pt x="4153757" y="2823617"/>
                </a:cubicBezTo>
                <a:cubicBezTo>
                  <a:pt x="4177493" y="2824816"/>
                  <a:pt x="4130022" y="2817622"/>
                  <a:pt x="4177493" y="2824816"/>
                </a:cubicBezTo>
                <a:cubicBezTo>
                  <a:pt x="4177493" y="2824816"/>
                  <a:pt x="4177493" y="2824816"/>
                  <a:pt x="4169581" y="2833209"/>
                </a:cubicBezTo>
                <a:cubicBezTo>
                  <a:pt x="4169581" y="2833209"/>
                  <a:pt x="4169581" y="2833209"/>
                  <a:pt x="4201229" y="2860786"/>
                </a:cubicBezTo>
                <a:cubicBezTo>
                  <a:pt x="4201229" y="2860786"/>
                  <a:pt x="4201229" y="2860786"/>
                  <a:pt x="4193317" y="2860786"/>
                </a:cubicBezTo>
                <a:cubicBezTo>
                  <a:pt x="4193317" y="2860786"/>
                  <a:pt x="4193317" y="2860786"/>
                  <a:pt x="4193317" y="2869179"/>
                </a:cubicBezTo>
                <a:cubicBezTo>
                  <a:pt x="4201229" y="2869179"/>
                  <a:pt x="4209141" y="2871577"/>
                  <a:pt x="4217053" y="2875174"/>
                </a:cubicBezTo>
                <a:cubicBezTo>
                  <a:pt x="4217053" y="2875174"/>
                  <a:pt x="4217053" y="2875174"/>
                  <a:pt x="4193317" y="2875174"/>
                </a:cubicBezTo>
                <a:cubicBezTo>
                  <a:pt x="4193317" y="2875174"/>
                  <a:pt x="4193317" y="2875174"/>
                  <a:pt x="4201229" y="2885965"/>
                </a:cubicBezTo>
                <a:cubicBezTo>
                  <a:pt x="4201229" y="2885965"/>
                  <a:pt x="4201229" y="2885965"/>
                  <a:pt x="4217053" y="2889562"/>
                </a:cubicBezTo>
                <a:cubicBezTo>
                  <a:pt x="4217053" y="2889562"/>
                  <a:pt x="4217053" y="2889562"/>
                  <a:pt x="4232877" y="2884766"/>
                </a:cubicBezTo>
                <a:cubicBezTo>
                  <a:pt x="4232877" y="2884766"/>
                  <a:pt x="4232877" y="2884766"/>
                  <a:pt x="4240789" y="2891960"/>
                </a:cubicBezTo>
                <a:cubicBezTo>
                  <a:pt x="4240789" y="2891960"/>
                  <a:pt x="4240789" y="2891960"/>
                  <a:pt x="4240789" y="2894358"/>
                </a:cubicBezTo>
                <a:cubicBezTo>
                  <a:pt x="4240789" y="2894358"/>
                  <a:pt x="4240789" y="2894358"/>
                  <a:pt x="4288260" y="2908745"/>
                </a:cubicBezTo>
                <a:cubicBezTo>
                  <a:pt x="4280349" y="2913541"/>
                  <a:pt x="4359467" y="2919536"/>
                  <a:pt x="4288260" y="2921934"/>
                </a:cubicBezTo>
                <a:cubicBezTo>
                  <a:pt x="4288260" y="2921934"/>
                  <a:pt x="4288260" y="2921934"/>
                  <a:pt x="4335732" y="2943516"/>
                </a:cubicBezTo>
                <a:cubicBezTo>
                  <a:pt x="4335732" y="2943516"/>
                  <a:pt x="4335732" y="2943516"/>
                  <a:pt x="4351555" y="2944715"/>
                </a:cubicBezTo>
                <a:cubicBezTo>
                  <a:pt x="4351555" y="2944715"/>
                  <a:pt x="4351555" y="2944715"/>
                  <a:pt x="4335732" y="2947113"/>
                </a:cubicBezTo>
                <a:cubicBezTo>
                  <a:pt x="4335732" y="2947113"/>
                  <a:pt x="4335732" y="2947113"/>
                  <a:pt x="4343644" y="2950710"/>
                </a:cubicBezTo>
                <a:cubicBezTo>
                  <a:pt x="4343644" y="2950710"/>
                  <a:pt x="4343644" y="2950710"/>
                  <a:pt x="4327820" y="2957904"/>
                </a:cubicBezTo>
                <a:cubicBezTo>
                  <a:pt x="4327820" y="2957904"/>
                  <a:pt x="4327820" y="2957904"/>
                  <a:pt x="4280349" y="2965098"/>
                </a:cubicBezTo>
                <a:cubicBezTo>
                  <a:pt x="4280349" y="2965098"/>
                  <a:pt x="4280349" y="2965098"/>
                  <a:pt x="4240789" y="2959103"/>
                </a:cubicBezTo>
                <a:cubicBezTo>
                  <a:pt x="4240789" y="2959103"/>
                  <a:pt x="4240789" y="2959103"/>
                  <a:pt x="4256612" y="2954307"/>
                </a:cubicBezTo>
                <a:cubicBezTo>
                  <a:pt x="4240789" y="2953108"/>
                  <a:pt x="4272436" y="2948312"/>
                  <a:pt x="4224965" y="2950710"/>
                </a:cubicBezTo>
                <a:cubicBezTo>
                  <a:pt x="4224965" y="2950710"/>
                  <a:pt x="4224965" y="2950710"/>
                  <a:pt x="4232877" y="2949511"/>
                </a:cubicBezTo>
                <a:cubicBezTo>
                  <a:pt x="4232877" y="2949511"/>
                  <a:pt x="4232877" y="2949511"/>
                  <a:pt x="4185405" y="2929128"/>
                </a:cubicBezTo>
                <a:cubicBezTo>
                  <a:pt x="4185405" y="2929128"/>
                  <a:pt x="4185405" y="2929128"/>
                  <a:pt x="4153757" y="2926730"/>
                </a:cubicBezTo>
                <a:cubicBezTo>
                  <a:pt x="4153757" y="2926730"/>
                  <a:pt x="4153757" y="2926730"/>
                  <a:pt x="4145845" y="2903949"/>
                </a:cubicBezTo>
                <a:cubicBezTo>
                  <a:pt x="4145845" y="2903949"/>
                  <a:pt x="4145845" y="2903949"/>
                  <a:pt x="4114198" y="2901551"/>
                </a:cubicBezTo>
                <a:cubicBezTo>
                  <a:pt x="4114198" y="2901551"/>
                  <a:pt x="4114198" y="2901551"/>
                  <a:pt x="4090462" y="2887164"/>
                </a:cubicBezTo>
                <a:cubicBezTo>
                  <a:pt x="4090462" y="2887164"/>
                  <a:pt x="4090462" y="2887164"/>
                  <a:pt x="4066726" y="2882368"/>
                </a:cubicBezTo>
                <a:cubicBezTo>
                  <a:pt x="4066726" y="2882368"/>
                  <a:pt x="4066726" y="2882368"/>
                  <a:pt x="4035079" y="2869179"/>
                </a:cubicBezTo>
                <a:cubicBezTo>
                  <a:pt x="4035079" y="2869179"/>
                  <a:pt x="4035079" y="2869179"/>
                  <a:pt x="4003431" y="2867980"/>
                </a:cubicBezTo>
                <a:cubicBezTo>
                  <a:pt x="4003431" y="2867980"/>
                  <a:pt x="4003431" y="2867980"/>
                  <a:pt x="4003431" y="2858388"/>
                </a:cubicBezTo>
                <a:cubicBezTo>
                  <a:pt x="4003431" y="2858388"/>
                  <a:pt x="4011343" y="2858388"/>
                  <a:pt x="4011343" y="2858388"/>
                </a:cubicBezTo>
                <a:cubicBezTo>
                  <a:pt x="4011343" y="2858388"/>
                  <a:pt x="4011343" y="2858388"/>
                  <a:pt x="3955959" y="2845199"/>
                </a:cubicBezTo>
                <a:cubicBezTo>
                  <a:pt x="3955959" y="2845199"/>
                  <a:pt x="3955959" y="2845199"/>
                  <a:pt x="3955959" y="2840403"/>
                </a:cubicBezTo>
                <a:cubicBezTo>
                  <a:pt x="3955959" y="2840403"/>
                  <a:pt x="3955959" y="2840403"/>
                  <a:pt x="3932224" y="2836806"/>
                </a:cubicBezTo>
                <a:cubicBezTo>
                  <a:pt x="3932224" y="2836806"/>
                  <a:pt x="3932224" y="2836806"/>
                  <a:pt x="3955959" y="2834408"/>
                </a:cubicBezTo>
                <a:cubicBezTo>
                  <a:pt x="3955959" y="2834408"/>
                  <a:pt x="3955959" y="2834408"/>
                  <a:pt x="3932224" y="2827214"/>
                </a:cubicBezTo>
                <a:cubicBezTo>
                  <a:pt x="3940136" y="2828413"/>
                  <a:pt x="3955959" y="2821219"/>
                  <a:pt x="3908488" y="2827214"/>
                </a:cubicBezTo>
                <a:cubicBezTo>
                  <a:pt x="3908488" y="2827214"/>
                  <a:pt x="3908488" y="2827214"/>
                  <a:pt x="3908488" y="2822418"/>
                </a:cubicBezTo>
                <a:cubicBezTo>
                  <a:pt x="3908488" y="2822418"/>
                  <a:pt x="3908488" y="2822418"/>
                  <a:pt x="3884752" y="2821219"/>
                </a:cubicBezTo>
                <a:cubicBezTo>
                  <a:pt x="3884752" y="2821219"/>
                  <a:pt x="3884752" y="2821219"/>
                  <a:pt x="3876840" y="2815224"/>
                </a:cubicBezTo>
                <a:cubicBezTo>
                  <a:pt x="3876840" y="2815224"/>
                  <a:pt x="3876840" y="2815224"/>
                  <a:pt x="3853104" y="2811627"/>
                </a:cubicBezTo>
                <a:cubicBezTo>
                  <a:pt x="3853104" y="2811627"/>
                  <a:pt x="3853104" y="2811627"/>
                  <a:pt x="3868928" y="2800836"/>
                </a:cubicBezTo>
                <a:cubicBezTo>
                  <a:pt x="3868928" y="2800836"/>
                  <a:pt x="3868928" y="2800836"/>
                  <a:pt x="3853104" y="2792444"/>
                </a:cubicBezTo>
                <a:cubicBezTo>
                  <a:pt x="3853104" y="2792444"/>
                  <a:pt x="3853104" y="2792444"/>
                  <a:pt x="3829369" y="2792444"/>
                </a:cubicBezTo>
                <a:cubicBezTo>
                  <a:pt x="3829369" y="2792444"/>
                  <a:pt x="3829369" y="2792444"/>
                  <a:pt x="3805633" y="2800836"/>
                </a:cubicBezTo>
                <a:cubicBezTo>
                  <a:pt x="3805633" y="2800836"/>
                  <a:pt x="3805633" y="2800836"/>
                  <a:pt x="3758161" y="2808030"/>
                </a:cubicBezTo>
                <a:cubicBezTo>
                  <a:pt x="3758161" y="2808030"/>
                  <a:pt x="3758161" y="2808030"/>
                  <a:pt x="3734426" y="2803234"/>
                </a:cubicBezTo>
                <a:cubicBezTo>
                  <a:pt x="3734426" y="2803234"/>
                  <a:pt x="3734426" y="2803234"/>
                  <a:pt x="3773985" y="2796040"/>
                </a:cubicBezTo>
                <a:cubicBezTo>
                  <a:pt x="3773985" y="2796040"/>
                  <a:pt x="3773985" y="2796040"/>
                  <a:pt x="3750249" y="2763668"/>
                </a:cubicBezTo>
                <a:cubicBezTo>
                  <a:pt x="3750249" y="2763668"/>
                  <a:pt x="3750249" y="2763668"/>
                  <a:pt x="3758161" y="2761270"/>
                </a:cubicBezTo>
                <a:cubicBezTo>
                  <a:pt x="3758161" y="2761270"/>
                  <a:pt x="3758161" y="2761270"/>
                  <a:pt x="3726514" y="2739688"/>
                </a:cubicBezTo>
                <a:cubicBezTo>
                  <a:pt x="3726514" y="2739688"/>
                  <a:pt x="3726514" y="2739688"/>
                  <a:pt x="3718602" y="2740887"/>
                </a:cubicBezTo>
                <a:cubicBezTo>
                  <a:pt x="3718602" y="2740887"/>
                  <a:pt x="3718602" y="2740887"/>
                  <a:pt x="3718602" y="2730096"/>
                </a:cubicBezTo>
                <a:cubicBezTo>
                  <a:pt x="3718602" y="2730096"/>
                  <a:pt x="3718602" y="2730096"/>
                  <a:pt x="3710690" y="2730096"/>
                </a:cubicBezTo>
                <a:cubicBezTo>
                  <a:pt x="3710690" y="2730096"/>
                  <a:pt x="3710690" y="2730096"/>
                  <a:pt x="3718602" y="2725300"/>
                </a:cubicBezTo>
                <a:cubicBezTo>
                  <a:pt x="3718602" y="2725300"/>
                  <a:pt x="3718602" y="2725300"/>
                  <a:pt x="3686954" y="2719305"/>
                </a:cubicBezTo>
                <a:cubicBezTo>
                  <a:pt x="3694866" y="2718106"/>
                  <a:pt x="3671130" y="2714509"/>
                  <a:pt x="3702778" y="2715708"/>
                </a:cubicBezTo>
                <a:cubicBezTo>
                  <a:pt x="3702778" y="2715708"/>
                  <a:pt x="3702778" y="2715708"/>
                  <a:pt x="3694866" y="2714509"/>
                </a:cubicBezTo>
                <a:cubicBezTo>
                  <a:pt x="3694866" y="2714509"/>
                  <a:pt x="3694866" y="2714509"/>
                  <a:pt x="3671130" y="2691728"/>
                </a:cubicBezTo>
                <a:cubicBezTo>
                  <a:pt x="3671130" y="2691728"/>
                  <a:pt x="3671130" y="2691728"/>
                  <a:pt x="3568276" y="2644968"/>
                </a:cubicBezTo>
                <a:cubicBezTo>
                  <a:pt x="3568276" y="2644968"/>
                  <a:pt x="3568276" y="2644968"/>
                  <a:pt x="3536628" y="2636575"/>
                </a:cubicBezTo>
                <a:cubicBezTo>
                  <a:pt x="3536628" y="2636575"/>
                  <a:pt x="3536628" y="2636575"/>
                  <a:pt x="3552452" y="2631779"/>
                </a:cubicBezTo>
                <a:cubicBezTo>
                  <a:pt x="3552452" y="2631779"/>
                  <a:pt x="3552452" y="2631779"/>
                  <a:pt x="3536628" y="2626983"/>
                </a:cubicBezTo>
                <a:cubicBezTo>
                  <a:pt x="3536628" y="2626983"/>
                  <a:pt x="3536628" y="2626983"/>
                  <a:pt x="3528716" y="2626983"/>
                </a:cubicBezTo>
                <a:cubicBezTo>
                  <a:pt x="3528716" y="2626983"/>
                  <a:pt x="3528716" y="2626983"/>
                  <a:pt x="3512892" y="2629381"/>
                </a:cubicBezTo>
                <a:cubicBezTo>
                  <a:pt x="3512892" y="2629381"/>
                  <a:pt x="3512892" y="2629381"/>
                  <a:pt x="3410037" y="2586218"/>
                </a:cubicBezTo>
                <a:cubicBezTo>
                  <a:pt x="3410037" y="2586218"/>
                  <a:pt x="3410037" y="2586218"/>
                  <a:pt x="3370478" y="2571830"/>
                </a:cubicBezTo>
                <a:cubicBezTo>
                  <a:pt x="3370478" y="2571830"/>
                  <a:pt x="3370478" y="2571830"/>
                  <a:pt x="3370478" y="2568233"/>
                </a:cubicBezTo>
                <a:cubicBezTo>
                  <a:pt x="3370478" y="2568233"/>
                  <a:pt x="3370478" y="2568233"/>
                  <a:pt x="3346742" y="2565835"/>
                </a:cubicBezTo>
                <a:cubicBezTo>
                  <a:pt x="3346742" y="2565835"/>
                  <a:pt x="3346742" y="2565835"/>
                  <a:pt x="3354654" y="2561039"/>
                </a:cubicBezTo>
                <a:cubicBezTo>
                  <a:pt x="3354654" y="2561039"/>
                  <a:pt x="3354654" y="2561039"/>
                  <a:pt x="3323006" y="2552646"/>
                </a:cubicBezTo>
                <a:cubicBezTo>
                  <a:pt x="3330918" y="2551447"/>
                  <a:pt x="3330918" y="2551447"/>
                  <a:pt x="3338830" y="2551447"/>
                </a:cubicBezTo>
                <a:cubicBezTo>
                  <a:pt x="3338830" y="2551447"/>
                  <a:pt x="3338830" y="2551447"/>
                  <a:pt x="3291358" y="2523870"/>
                </a:cubicBezTo>
                <a:cubicBezTo>
                  <a:pt x="3291358" y="2523870"/>
                  <a:pt x="3291358" y="2523870"/>
                  <a:pt x="3275535" y="2515477"/>
                </a:cubicBezTo>
                <a:cubicBezTo>
                  <a:pt x="3275535" y="2515477"/>
                  <a:pt x="3275535" y="2515477"/>
                  <a:pt x="3235975" y="2496293"/>
                </a:cubicBezTo>
                <a:cubicBezTo>
                  <a:pt x="3235975" y="2496293"/>
                  <a:pt x="3235975" y="2496293"/>
                  <a:pt x="3204327" y="2485502"/>
                </a:cubicBezTo>
                <a:cubicBezTo>
                  <a:pt x="3204327" y="2485502"/>
                  <a:pt x="3204327" y="2485502"/>
                  <a:pt x="3038177" y="2460324"/>
                </a:cubicBezTo>
                <a:cubicBezTo>
                  <a:pt x="3038177" y="2460324"/>
                  <a:pt x="3038177" y="2460324"/>
                  <a:pt x="2959058" y="2450732"/>
                </a:cubicBezTo>
                <a:cubicBezTo>
                  <a:pt x="2959058" y="2450732"/>
                  <a:pt x="2959058" y="2450732"/>
                  <a:pt x="2911586" y="2442339"/>
                </a:cubicBezTo>
                <a:cubicBezTo>
                  <a:pt x="2895762" y="2439941"/>
                  <a:pt x="2872027" y="2436344"/>
                  <a:pt x="2840379" y="2432747"/>
                </a:cubicBezTo>
                <a:cubicBezTo>
                  <a:pt x="2840379" y="2432747"/>
                  <a:pt x="2840379" y="2432747"/>
                  <a:pt x="2784996" y="2419558"/>
                </a:cubicBezTo>
                <a:cubicBezTo>
                  <a:pt x="2784996" y="2419558"/>
                  <a:pt x="2784996" y="2419558"/>
                  <a:pt x="2769172" y="2418359"/>
                </a:cubicBezTo>
                <a:cubicBezTo>
                  <a:pt x="2769172" y="2418359"/>
                  <a:pt x="2769172" y="2418359"/>
                  <a:pt x="2761260" y="2419558"/>
                </a:cubicBezTo>
                <a:cubicBezTo>
                  <a:pt x="2761260" y="2419558"/>
                  <a:pt x="2761260" y="2419558"/>
                  <a:pt x="2737524" y="2418359"/>
                </a:cubicBezTo>
                <a:cubicBezTo>
                  <a:pt x="2737524" y="2418359"/>
                  <a:pt x="2737524" y="2418359"/>
                  <a:pt x="2745436" y="2415961"/>
                </a:cubicBezTo>
                <a:cubicBezTo>
                  <a:pt x="2745436" y="2415961"/>
                  <a:pt x="2745436" y="2415961"/>
                  <a:pt x="2705876" y="2407568"/>
                </a:cubicBezTo>
                <a:cubicBezTo>
                  <a:pt x="2705876" y="2407568"/>
                  <a:pt x="2705876" y="2407568"/>
                  <a:pt x="2682141" y="2407568"/>
                </a:cubicBezTo>
                <a:cubicBezTo>
                  <a:pt x="2682141" y="2407568"/>
                  <a:pt x="2682141" y="2407568"/>
                  <a:pt x="2634669" y="2400374"/>
                </a:cubicBezTo>
                <a:cubicBezTo>
                  <a:pt x="2634669" y="2400374"/>
                  <a:pt x="2634669" y="2400374"/>
                  <a:pt x="2531814" y="2379992"/>
                </a:cubicBezTo>
                <a:cubicBezTo>
                  <a:pt x="2531814" y="2379992"/>
                  <a:pt x="2531814" y="2379992"/>
                  <a:pt x="2484343" y="2376395"/>
                </a:cubicBezTo>
                <a:cubicBezTo>
                  <a:pt x="2484343" y="2376395"/>
                  <a:pt x="2484343" y="2376395"/>
                  <a:pt x="2444783" y="2365604"/>
                </a:cubicBezTo>
                <a:cubicBezTo>
                  <a:pt x="2452695" y="2365604"/>
                  <a:pt x="2460607" y="2364405"/>
                  <a:pt x="2444783" y="2363206"/>
                </a:cubicBezTo>
                <a:cubicBezTo>
                  <a:pt x="2444783" y="2363206"/>
                  <a:pt x="2444783" y="2363206"/>
                  <a:pt x="2405223" y="2362007"/>
                </a:cubicBezTo>
                <a:cubicBezTo>
                  <a:pt x="2405223" y="2362007"/>
                  <a:pt x="2405223" y="2362007"/>
                  <a:pt x="2318192" y="2348818"/>
                </a:cubicBezTo>
                <a:cubicBezTo>
                  <a:pt x="2318192" y="2348818"/>
                  <a:pt x="2318192" y="2348818"/>
                  <a:pt x="2326104" y="2346420"/>
                </a:cubicBezTo>
                <a:cubicBezTo>
                  <a:pt x="2326104" y="2346420"/>
                  <a:pt x="2326104" y="2346420"/>
                  <a:pt x="2326104" y="2345221"/>
                </a:cubicBezTo>
                <a:cubicBezTo>
                  <a:pt x="2326104" y="2345221"/>
                  <a:pt x="2326104" y="2345221"/>
                  <a:pt x="2294457" y="2344022"/>
                </a:cubicBezTo>
                <a:cubicBezTo>
                  <a:pt x="2294457" y="2344022"/>
                  <a:pt x="2294457" y="2344022"/>
                  <a:pt x="2223249" y="2333231"/>
                </a:cubicBezTo>
                <a:cubicBezTo>
                  <a:pt x="2223249" y="2333231"/>
                  <a:pt x="2223249" y="2333231"/>
                  <a:pt x="2207425" y="2328435"/>
                </a:cubicBezTo>
                <a:cubicBezTo>
                  <a:pt x="2215337" y="2329634"/>
                  <a:pt x="2254897" y="2332032"/>
                  <a:pt x="2191602" y="2326037"/>
                </a:cubicBezTo>
                <a:cubicBezTo>
                  <a:pt x="2191602" y="2326037"/>
                  <a:pt x="2191602" y="2326037"/>
                  <a:pt x="2191602" y="2324838"/>
                </a:cubicBezTo>
                <a:cubicBezTo>
                  <a:pt x="2191602" y="2324838"/>
                  <a:pt x="2191602" y="2324838"/>
                  <a:pt x="2159954" y="2326037"/>
                </a:cubicBezTo>
                <a:cubicBezTo>
                  <a:pt x="2159954" y="2326037"/>
                  <a:pt x="2159954" y="2326037"/>
                  <a:pt x="2144130" y="2321241"/>
                </a:cubicBezTo>
                <a:cubicBezTo>
                  <a:pt x="2144130" y="2321241"/>
                  <a:pt x="2144130" y="2318843"/>
                  <a:pt x="2136218" y="2312848"/>
                </a:cubicBezTo>
                <a:cubicBezTo>
                  <a:pt x="2136218" y="2312848"/>
                  <a:pt x="2136218" y="2312848"/>
                  <a:pt x="2096659" y="2310450"/>
                </a:cubicBezTo>
                <a:cubicBezTo>
                  <a:pt x="2096659" y="2310450"/>
                  <a:pt x="2096659" y="2310450"/>
                  <a:pt x="2088747" y="2311649"/>
                </a:cubicBezTo>
                <a:cubicBezTo>
                  <a:pt x="2088747" y="2311649"/>
                  <a:pt x="2088747" y="2311649"/>
                  <a:pt x="2041275" y="2303256"/>
                </a:cubicBezTo>
                <a:cubicBezTo>
                  <a:pt x="2041275" y="2303256"/>
                  <a:pt x="2041275" y="2303256"/>
                  <a:pt x="2041275" y="2299659"/>
                </a:cubicBezTo>
                <a:cubicBezTo>
                  <a:pt x="2041275" y="2299659"/>
                  <a:pt x="2041275" y="2299659"/>
                  <a:pt x="2009627" y="2299659"/>
                </a:cubicBezTo>
                <a:cubicBezTo>
                  <a:pt x="2009627" y="2299659"/>
                  <a:pt x="2009627" y="2299659"/>
                  <a:pt x="1977980" y="2291266"/>
                </a:cubicBezTo>
                <a:cubicBezTo>
                  <a:pt x="1977980" y="2291266"/>
                  <a:pt x="1977980" y="2291266"/>
                  <a:pt x="1954244" y="2291266"/>
                </a:cubicBezTo>
                <a:cubicBezTo>
                  <a:pt x="1954244" y="2291266"/>
                  <a:pt x="1954244" y="2291266"/>
                  <a:pt x="1954244" y="2284072"/>
                </a:cubicBezTo>
                <a:cubicBezTo>
                  <a:pt x="1954244" y="2284072"/>
                  <a:pt x="1954244" y="2284072"/>
                  <a:pt x="1938420" y="2284072"/>
                </a:cubicBezTo>
                <a:cubicBezTo>
                  <a:pt x="1938420" y="2284072"/>
                  <a:pt x="1938420" y="2284072"/>
                  <a:pt x="1890949" y="2274481"/>
                </a:cubicBezTo>
                <a:cubicBezTo>
                  <a:pt x="1883037" y="2275680"/>
                  <a:pt x="1875125" y="2275680"/>
                  <a:pt x="1851389" y="2274481"/>
                </a:cubicBezTo>
                <a:cubicBezTo>
                  <a:pt x="1851389" y="2274481"/>
                  <a:pt x="1851389" y="2274481"/>
                  <a:pt x="1851389" y="2269685"/>
                </a:cubicBezTo>
                <a:cubicBezTo>
                  <a:pt x="1851389" y="2269685"/>
                  <a:pt x="1851389" y="2269685"/>
                  <a:pt x="1811829" y="2267287"/>
                </a:cubicBezTo>
                <a:cubicBezTo>
                  <a:pt x="1811829" y="2267287"/>
                  <a:pt x="1811829" y="2267287"/>
                  <a:pt x="1796006" y="2258894"/>
                </a:cubicBezTo>
                <a:cubicBezTo>
                  <a:pt x="1796006" y="2258894"/>
                  <a:pt x="1796006" y="2258894"/>
                  <a:pt x="1764358" y="2258894"/>
                </a:cubicBezTo>
                <a:cubicBezTo>
                  <a:pt x="1764358" y="2258894"/>
                  <a:pt x="1764358" y="2258894"/>
                  <a:pt x="1732710" y="2251700"/>
                </a:cubicBezTo>
                <a:cubicBezTo>
                  <a:pt x="1732710" y="2251700"/>
                  <a:pt x="1732710" y="2251700"/>
                  <a:pt x="1740622" y="2246904"/>
                </a:cubicBezTo>
                <a:cubicBezTo>
                  <a:pt x="1740622" y="2246904"/>
                  <a:pt x="1740622" y="2246904"/>
                  <a:pt x="1701063" y="2248103"/>
                </a:cubicBezTo>
                <a:cubicBezTo>
                  <a:pt x="1701063" y="2248103"/>
                  <a:pt x="1701063" y="2248103"/>
                  <a:pt x="1653591" y="2240909"/>
                </a:cubicBezTo>
                <a:cubicBezTo>
                  <a:pt x="1653591" y="2240909"/>
                  <a:pt x="1653591" y="2240909"/>
                  <a:pt x="1653591" y="2239710"/>
                </a:cubicBezTo>
                <a:cubicBezTo>
                  <a:pt x="1653591" y="2239710"/>
                  <a:pt x="1653591" y="2239710"/>
                  <a:pt x="1542824" y="2215730"/>
                </a:cubicBezTo>
                <a:cubicBezTo>
                  <a:pt x="1542824" y="2215730"/>
                  <a:pt x="1542824" y="2215730"/>
                  <a:pt x="1534912" y="2218128"/>
                </a:cubicBezTo>
                <a:cubicBezTo>
                  <a:pt x="1534912" y="2218128"/>
                  <a:pt x="1534912" y="2218128"/>
                  <a:pt x="1519088" y="2213332"/>
                </a:cubicBezTo>
                <a:cubicBezTo>
                  <a:pt x="1511177" y="2213332"/>
                  <a:pt x="1511177" y="2212133"/>
                  <a:pt x="1511177" y="2212133"/>
                </a:cubicBezTo>
                <a:cubicBezTo>
                  <a:pt x="1511177" y="2212133"/>
                  <a:pt x="1511177" y="2212133"/>
                  <a:pt x="1519088" y="2210934"/>
                </a:cubicBezTo>
                <a:cubicBezTo>
                  <a:pt x="1519088" y="2210934"/>
                  <a:pt x="1519088" y="2210934"/>
                  <a:pt x="1511177" y="2210934"/>
                </a:cubicBezTo>
                <a:cubicBezTo>
                  <a:pt x="1511177" y="2210934"/>
                  <a:pt x="1511177" y="2210934"/>
                  <a:pt x="1455793" y="2204939"/>
                </a:cubicBezTo>
                <a:cubicBezTo>
                  <a:pt x="1455793" y="2204939"/>
                  <a:pt x="1455793" y="2204939"/>
                  <a:pt x="1439969" y="2198944"/>
                </a:cubicBezTo>
                <a:cubicBezTo>
                  <a:pt x="1432057" y="2201342"/>
                  <a:pt x="1424145" y="2200143"/>
                  <a:pt x="1408322" y="2198944"/>
                </a:cubicBezTo>
                <a:cubicBezTo>
                  <a:pt x="1408322" y="2198944"/>
                  <a:pt x="1408322" y="2198944"/>
                  <a:pt x="1376674" y="2189352"/>
                </a:cubicBezTo>
                <a:cubicBezTo>
                  <a:pt x="1376674" y="2189352"/>
                  <a:pt x="1376674" y="2189352"/>
                  <a:pt x="1345026" y="2186954"/>
                </a:cubicBezTo>
                <a:cubicBezTo>
                  <a:pt x="1345026" y="2186954"/>
                  <a:pt x="1345026" y="2186954"/>
                  <a:pt x="1329202" y="2180959"/>
                </a:cubicBezTo>
                <a:cubicBezTo>
                  <a:pt x="1329202" y="2180959"/>
                  <a:pt x="1329202" y="2180959"/>
                  <a:pt x="1273819" y="2176163"/>
                </a:cubicBezTo>
                <a:cubicBezTo>
                  <a:pt x="1076021" y="2142592"/>
                  <a:pt x="854487" y="2107821"/>
                  <a:pt x="640865" y="2071852"/>
                </a:cubicBezTo>
                <a:cubicBezTo>
                  <a:pt x="640865" y="2071852"/>
                  <a:pt x="640865" y="2071852"/>
                  <a:pt x="632953" y="2073051"/>
                </a:cubicBezTo>
                <a:cubicBezTo>
                  <a:pt x="593394" y="2061061"/>
                  <a:pt x="482627" y="2055066"/>
                  <a:pt x="490539" y="2043076"/>
                </a:cubicBezTo>
                <a:cubicBezTo>
                  <a:pt x="490539" y="2043076"/>
                  <a:pt x="490539" y="2043076"/>
                  <a:pt x="474715" y="2044275"/>
                </a:cubicBezTo>
                <a:cubicBezTo>
                  <a:pt x="427244" y="2037081"/>
                  <a:pt x="340212" y="2022693"/>
                  <a:pt x="292741" y="2020295"/>
                </a:cubicBezTo>
                <a:cubicBezTo>
                  <a:pt x="269005" y="2019096"/>
                  <a:pt x="253181" y="2014300"/>
                  <a:pt x="245269" y="2010703"/>
                </a:cubicBezTo>
                <a:cubicBezTo>
                  <a:pt x="245269" y="2010703"/>
                  <a:pt x="245269" y="2010703"/>
                  <a:pt x="229446" y="2013101"/>
                </a:cubicBezTo>
                <a:cubicBezTo>
                  <a:pt x="229446" y="2013101"/>
                  <a:pt x="245269" y="2019096"/>
                  <a:pt x="213622" y="2011902"/>
                </a:cubicBezTo>
                <a:cubicBezTo>
                  <a:pt x="213622" y="2011902"/>
                  <a:pt x="213622" y="2011902"/>
                  <a:pt x="205710" y="2015499"/>
                </a:cubicBezTo>
                <a:cubicBezTo>
                  <a:pt x="174062" y="2014300"/>
                  <a:pt x="245269" y="2010703"/>
                  <a:pt x="174062" y="2011902"/>
                </a:cubicBezTo>
                <a:cubicBezTo>
                  <a:pt x="174062" y="2011902"/>
                  <a:pt x="174062" y="2011902"/>
                  <a:pt x="205710" y="2007106"/>
                </a:cubicBezTo>
                <a:cubicBezTo>
                  <a:pt x="166150" y="1996315"/>
                  <a:pt x="110767" y="1985524"/>
                  <a:pt x="55383" y="1979529"/>
                </a:cubicBezTo>
                <a:cubicBezTo>
                  <a:pt x="55383" y="1979529"/>
                  <a:pt x="55383" y="1979529"/>
                  <a:pt x="23736" y="1977131"/>
                </a:cubicBezTo>
                <a:cubicBezTo>
                  <a:pt x="23736" y="1977131"/>
                  <a:pt x="23736" y="1977131"/>
                  <a:pt x="0" y="1967540"/>
                </a:cubicBezTo>
                <a:cubicBezTo>
                  <a:pt x="0" y="1967540"/>
                  <a:pt x="0" y="1967540"/>
                  <a:pt x="0" y="1944759"/>
                </a:cubicBezTo>
                <a:cubicBezTo>
                  <a:pt x="0" y="1944759"/>
                  <a:pt x="0" y="1944759"/>
                  <a:pt x="31648" y="1937565"/>
                </a:cubicBezTo>
                <a:cubicBezTo>
                  <a:pt x="31648" y="1937565"/>
                  <a:pt x="31648" y="1937565"/>
                  <a:pt x="39560" y="1941162"/>
                </a:cubicBezTo>
                <a:cubicBezTo>
                  <a:pt x="39560" y="1941162"/>
                  <a:pt x="39560" y="1941162"/>
                  <a:pt x="71207" y="1942361"/>
                </a:cubicBezTo>
                <a:cubicBezTo>
                  <a:pt x="71207" y="1942361"/>
                  <a:pt x="71207" y="1942361"/>
                  <a:pt x="134503" y="1950754"/>
                </a:cubicBezTo>
                <a:cubicBezTo>
                  <a:pt x="134503" y="1950754"/>
                  <a:pt x="134503" y="1950754"/>
                  <a:pt x="150326" y="1949555"/>
                </a:cubicBezTo>
                <a:cubicBezTo>
                  <a:pt x="150326" y="1949555"/>
                  <a:pt x="150326" y="1949555"/>
                  <a:pt x="166150" y="1951953"/>
                </a:cubicBezTo>
                <a:cubicBezTo>
                  <a:pt x="166150" y="1951953"/>
                  <a:pt x="166150" y="1951953"/>
                  <a:pt x="181974" y="1950754"/>
                </a:cubicBezTo>
                <a:cubicBezTo>
                  <a:pt x="158238" y="1947157"/>
                  <a:pt x="158238" y="1939963"/>
                  <a:pt x="134503" y="1936366"/>
                </a:cubicBezTo>
                <a:cubicBezTo>
                  <a:pt x="134503" y="1936366"/>
                  <a:pt x="134503" y="1936366"/>
                  <a:pt x="71207" y="1931570"/>
                </a:cubicBezTo>
                <a:cubicBezTo>
                  <a:pt x="71207" y="1931570"/>
                  <a:pt x="71207" y="1931570"/>
                  <a:pt x="39560" y="1924376"/>
                </a:cubicBezTo>
                <a:cubicBezTo>
                  <a:pt x="39560" y="1924376"/>
                  <a:pt x="39560" y="1924376"/>
                  <a:pt x="31648" y="1926774"/>
                </a:cubicBezTo>
                <a:cubicBezTo>
                  <a:pt x="31648" y="1926774"/>
                  <a:pt x="31648" y="1926774"/>
                  <a:pt x="0" y="1921978"/>
                </a:cubicBezTo>
                <a:cubicBezTo>
                  <a:pt x="0" y="1921978"/>
                  <a:pt x="0" y="1921978"/>
                  <a:pt x="0" y="1892003"/>
                </a:cubicBezTo>
                <a:cubicBezTo>
                  <a:pt x="0" y="1892003"/>
                  <a:pt x="0" y="1892003"/>
                  <a:pt x="15824" y="1892003"/>
                </a:cubicBezTo>
                <a:cubicBezTo>
                  <a:pt x="15824" y="1892003"/>
                  <a:pt x="15824" y="1892003"/>
                  <a:pt x="39560" y="1900396"/>
                </a:cubicBezTo>
                <a:cubicBezTo>
                  <a:pt x="39560" y="1900396"/>
                  <a:pt x="39560" y="1900396"/>
                  <a:pt x="79119" y="1906391"/>
                </a:cubicBezTo>
                <a:cubicBezTo>
                  <a:pt x="79119" y="1906391"/>
                  <a:pt x="79119" y="1906391"/>
                  <a:pt x="102855" y="1905192"/>
                </a:cubicBezTo>
                <a:cubicBezTo>
                  <a:pt x="102855" y="1905192"/>
                  <a:pt x="102855" y="1905192"/>
                  <a:pt x="142414" y="1914784"/>
                </a:cubicBezTo>
                <a:cubicBezTo>
                  <a:pt x="150326" y="1914784"/>
                  <a:pt x="150326" y="1914784"/>
                  <a:pt x="158238" y="1913585"/>
                </a:cubicBezTo>
                <a:cubicBezTo>
                  <a:pt x="158238" y="1913585"/>
                  <a:pt x="158238" y="1913585"/>
                  <a:pt x="118679" y="1923177"/>
                </a:cubicBezTo>
                <a:cubicBezTo>
                  <a:pt x="118679" y="1923177"/>
                  <a:pt x="118679" y="1923177"/>
                  <a:pt x="134503" y="1925575"/>
                </a:cubicBezTo>
                <a:cubicBezTo>
                  <a:pt x="134503" y="1925575"/>
                  <a:pt x="134503" y="1925575"/>
                  <a:pt x="150326" y="1923177"/>
                </a:cubicBezTo>
                <a:cubicBezTo>
                  <a:pt x="150326" y="1923177"/>
                  <a:pt x="150326" y="1923177"/>
                  <a:pt x="158238" y="1918381"/>
                </a:cubicBezTo>
                <a:cubicBezTo>
                  <a:pt x="158238" y="1918381"/>
                  <a:pt x="158238" y="1918381"/>
                  <a:pt x="181974" y="1921978"/>
                </a:cubicBezTo>
                <a:cubicBezTo>
                  <a:pt x="181974" y="1921978"/>
                  <a:pt x="181974" y="1921978"/>
                  <a:pt x="197798" y="1921978"/>
                </a:cubicBezTo>
                <a:cubicBezTo>
                  <a:pt x="142414" y="1917182"/>
                  <a:pt x="197798" y="1905192"/>
                  <a:pt x="174062" y="1900396"/>
                </a:cubicBezTo>
                <a:cubicBezTo>
                  <a:pt x="174062" y="1900396"/>
                  <a:pt x="174062" y="1900396"/>
                  <a:pt x="118679" y="1890804"/>
                </a:cubicBezTo>
                <a:cubicBezTo>
                  <a:pt x="118679" y="1890804"/>
                  <a:pt x="118679" y="1890804"/>
                  <a:pt x="110767" y="1892003"/>
                </a:cubicBezTo>
                <a:cubicBezTo>
                  <a:pt x="110767" y="1892003"/>
                  <a:pt x="110767" y="1892003"/>
                  <a:pt x="0" y="1874018"/>
                </a:cubicBezTo>
                <a:cubicBezTo>
                  <a:pt x="0" y="1874018"/>
                  <a:pt x="0" y="1874018"/>
                  <a:pt x="0" y="1846442"/>
                </a:cubicBezTo>
                <a:cubicBezTo>
                  <a:pt x="23736" y="1850039"/>
                  <a:pt x="-7912" y="1840447"/>
                  <a:pt x="31648" y="1847641"/>
                </a:cubicBezTo>
                <a:cubicBezTo>
                  <a:pt x="31648" y="1847641"/>
                  <a:pt x="31648" y="1847641"/>
                  <a:pt x="15824" y="1842845"/>
                </a:cubicBezTo>
                <a:cubicBezTo>
                  <a:pt x="15824" y="1842845"/>
                  <a:pt x="15824" y="1842845"/>
                  <a:pt x="23736" y="1842845"/>
                </a:cubicBezTo>
                <a:cubicBezTo>
                  <a:pt x="23736" y="1842845"/>
                  <a:pt x="23736" y="1842845"/>
                  <a:pt x="71207" y="1846442"/>
                </a:cubicBezTo>
                <a:cubicBezTo>
                  <a:pt x="79119" y="1853636"/>
                  <a:pt x="94943" y="1841646"/>
                  <a:pt x="102855" y="1852437"/>
                </a:cubicBezTo>
                <a:cubicBezTo>
                  <a:pt x="102855" y="1852437"/>
                  <a:pt x="102855" y="1852437"/>
                  <a:pt x="118679" y="1851238"/>
                </a:cubicBezTo>
                <a:cubicBezTo>
                  <a:pt x="94943" y="1846442"/>
                  <a:pt x="94943" y="1839248"/>
                  <a:pt x="87031" y="1838049"/>
                </a:cubicBezTo>
                <a:cubicBezTo>
                  <a:pt x="87031" y="1838049"/>
                  <a:pt x="87031" y="1838049"/>
                  <a:pt x="181974" y="1852437"/>
                </a:cubicBezTo>
                <a:cubicBezTo>
                  <a:pt x="181974" y="1852437"/>
                  <a:pt x="181974" y="1852437"/>
                  <a:pt x="261093" y="1870422"/>
                </a:cubicBezTo>
                <a:cubicBezTo>
                  <a:pt x="261093" y="1870422"/>
                  <a:pt x="261093" y="1870422"/>
                  <a:pt x="284829" y="1870422"/>
                </a:cubicBezTo>
                <a:cubicBezTo>
                  <a:pt x="284829" y="1870422"/>
                  <a:pt x="284829" y="1870422"/>
                  <a:pt x="292741" y="1875217"/>
                </a:cubicBezTo>
                <a:cubicBezTo>
                  <a:pt x="316477" y="1880013"/>
                  <a:pt x="356036" y="1882411"/>
                  <a:pt x="387684" y="1882411"/>
                </a:cubicBezTo>
                <a:cubicBezTo>
                  <a:pt x="387684" y="1882411"/>
                  <a:pt x="387684" y="1882411"/>
                  <a:pt x="356036" y="1877615"/>
                </a:cubicBezTo>
                <a:cubicBezTo>
                  <a:pt x="300653" y="1859631"/>
                  <a:pt x="158238" y="1841646"/>
                  <a:pt x="71207" y="1824860"/>
                </a:cubicBezTo>
                <a:cubicBezTo>
                  <a:pt x="71207" y="1824860"/>
                  <a:pt x="71207" y="1824860"/>
                  <a:pt x="47471" y="1824860"/>
                </a:cubicBezTo>
                <a:cubicBezTo>
                  <a:pt x="47471" y="1824860"/>
                  <a:pt x="47471" y="1824860"/>
                  <a:pt x="0" y="1818865"/>
                </a:cubicBezTo>
                <a:cubicBezTo>
                  <a:pt x="0" y="1818865"/>
                  <a:pt x="0" y="1818865"/>
                  <a:pt x="0" y="1796084"/>
                </a:cubicBezTo>
                <a:cubicBezTo>
                  <a:pt x="0" y="1796084"/>
                  <a:pt x="0" y="1796084"/>
                  <a:pt x="87031" y="1806875"/>
                </a:cubicBezTo>
                <a:cubicBezTo>
                  <a:pt x="87031" y="1806875"/>
                  <a:pt x="87031" y="1806875"/>
                  <a:pt x="102855" y="1806875"/>
                </a:cubicBezTo>
                <a:cubicBezTo>
                  <a:pt x="102855" y="1806875"/>
                  <a:pt x="102855" y="1806875"/>
                  <a:pt x="229446" y="1824860"/>
                </a:cubicBezTo>
                <a:cubicBezTo>
                  <a:pt x="253181" y="1820064"/>
                  <a:pt x="253181" y="1826059"/>
                  <a:pt x="284829" y="1823661"/>
                </a:cubicBezTo>
                <a:cubicBezTo>
                  <a:pt x="284829" y="1823661"/>
                  <a:pt x="284829" y="1823661"/>
                  <a:pt x="292741" y="1823661"/>
                </a:cubicBezTo>
                <a:cubicBezTo>
                  <a:pt x="292741" y="1823661"/>
                  <a:pt x="292741" y="1823661"/>
                  <a:pt x="261093" y="1812870"/>
                </a:cubicBezTo>
                <a:cubicBezTo>
                  <a:pt x="261093" y="1812870"/>
                  <a:pt x="261093" y="1812870"/>
                  <a:pt x="213622" y="1804477"/>
                </a:cubicBezTo>
                <a:cubicBezTo>
                  <a:pt x="213622" y="1804477"/>
                  <a:pt x="213622" y="1804477"/>
                  <a:pt x="292741" y="1812870"/>
                </a:cubicBezTo>
                <a:cubicBezTo>
                  <a:pt x="292741" y="1812870"/>
                  <a:pt x="292741" y="1812870"/>
                  <a:pt x="316477" y="1817666"/>
                </a:cubicBezTo>
                <a:cubicBezTo>
                  <a:pt x="316477" y="1817666"/>
                  <a:pt x="316477" y="1817666"/>
                  <a:pt x="332301" y="1816467"/>
                </a:cubicBezTo>
                <a:cubicBezTo>
                  <a:pt x="332301" y="1816467"/>
                  <a:pt x="332301" y="1816467"/>
                  <a:pt x="363948" y="1820064"/>
                </a:cubicBezTo>
                <a:cubicBezTo>
                  <a:pt x="363948" y="1820064"/>
                  <a:pt x="363948" y="1820064"/>
                  <a:pt x="371860" y="1817666"/>
                </a:cubicBezTo>
                <a:cubicBezTo>
                  <a:pt x="371860" y="1817666"/>
                  <a:pt x="371860" y="1817666"/>
                  <a:pt x="363948" y="1811671"/>
                </a:cubicBezTo>
                <a:cubicBezTo>
                  <a:pt x="348124" y="1808074"/>
                  <a:pt x="340212" y="1817666"/>
                  <a:pt x="332301" y="1810472"/>
                </a:cubicBezTo>
                <a:cubicBezTo>
                  <a:pt x="332301" y="1810472"/>
                  <a:pt x="332301" y="1810472"/>
                  <a:pt x="316477" y="1811671"/>
                </a:cubicBezTo>
                <a:cubicBezTo>
                  <a:pt x="316477" y="1811671"/>
                  <a:pt x="316477" y="1811671"/>
                  <a:pt x="308565" y="1809273"/>
                </a:cubicBezTo>
                <a:cubicBezTo>
                  <a:pt x="308565" y="1809273"/>
                  <a:pt x="308565" y="1809273"/>
                  <a:pt x="332301" y="1806875"/>
                </a:cubicBezTo>
                <a:cubicBezTo>
                  <a:pt x="332301" y="1806875"/>
                  <a:pt x="332301" y="1806875"/>
                  <a:pt x="229446" y="1790089"/>
                </a:cubicBezTo>
                <a:cubicBezTo>
                  <a:pt x="229446" y="1790089"/>
                  <a:pt x="229446" y="1790089"/>
                  <a:pt x="253181" y="1786492"/>
                </a:cubicBezTo>
                <a:cubicBezTo>
                  <a:pt x="261093" y="1793686"/>
                  <a:pt x="269005" y="1785293"/>
                  <a:pt x="300653" y="1790089"/>
                </a:cubicBezTo>
                <a:cubicBezTo>
                  <a:pt x="300653" y="1790089"/>
                  <a:pt x="300653" y="1790089"/>
                  <a:pt x="308565" y="1793686"/>
                </a:cubicBezTo>
                <a:cubicBezTo>
                  <a:pt x="308565" y="1793686"/>
                  <a:pt x="308565" y="1793686"/>
                  <a:pt x="292741" y="1791288"/>
                </a:cubicBezTo>
                <a:cubicBezTo>
                  <a:pt x="292741" y="1791288"/>
                  <a:pt x="292741" y="1791288"/>
                  <a:pt x="292741" y="1796084"/>
                </a:cubicBezTo>
                <a:cubicBezTo>
                  <a:pt x="292741" y="1796084"/>
                  <a:pt x="292741" y="1796084"/>
                  <a:pt x="316477" y="1797283"/>
                </a:cubicBezTo>
                <a:cubicBezTo>
                  <a:pt x="308565" y="1794885"/>
                  <a:pt x="340212" y="1800880"/>
                  <a:pt x="340212" y="1793686"/>
                </a:cubicBezTo>
                <a:cubicBezTo>
                  <a:pt x="340212" y="1793686"/>
                  <a:pt x="340212" y="1793686"/>
                  <a:pt x="356036" y="1793686"/>
                </a:cubicBezTo>
                <a:cubicBezTo>
                  <a:pt x="356036" y="1793686"/>
                  <a:pt x="356036" y="1793686"/>
                  <a:pt x="316477" y="1782895"/>
                </a:cubicBezTo>
                <a:cubicBezTo>
                  <a:pt x="316477" y="1782895"/>
                  <a:pt x="316477" y="1782895"/>
                  <a:pt x="276917" y="1780497"/>
                </a:cubicBezTo>
                <a:cubicBezTo>
                  <a:pt x="276917" y="1780497"/>
                  <a:pt x="276917" y="1780497"/>
                  <a:pt x="261093" y="1776900"/>
                </a:cubicBezTo>
                <a:cubicBezTo>
                  <a:pt x="261093" y="1776900"/>
                  <a:pt x="261093" y="1776900"/>
                  <a:pt x="284829" y="1775701"/>
                </a:cubicBezTo>
                <a:cubicBezTo>
                  <a:pt x="284829" y="1775701"/>
                  <a:pt x="284829" y="1775701"/>
                  <a:pt x="253181" y="1766110"/>
                </a:cubicBezTo>
                <a:cubicBezTo>
                  <a:pt x="253181" y="1766110"/>
                  <a:pt x="253181" y="1766110"/>
                  <a:pt x="213622" y="1767309"/>
                </a:cubicBezTo>
                <a:cubicBezTo>
                  <a:pt x="213622" y="1767309"/>
                  <a:pt x="213622" y="1767309"/>
                  <a:pt x="197798" y="1760115"/>
                </a:cubicBezTo>
                <a:cubicBezTo>
                  <a:pt x="197798" y="1760115"/>
                  <a:pt x="197798" y="1760115"/>
                  <a:pt x="158238" y="1752921"/>
                </a:cubicBezTo>
                <a:cubicBezTo>
                  <a:pt x="158238" y="1752921"/>
                  <a:pt x="158238" y="1752921"/>
                  <a:pt x="134503" y="1752921"/>
                </a:cubicBezTo>
                <a:cubicBezTo>
                  <a:pt x="134503" y="1752921"/>
                  <a:pt x="134503" y="1752921"/>
                  <a:pt x="118679" y="1749324"/>
                </a:cubicBezTo>
                <a:cubicBezTo>
                  <a:pt x="118679" y="1749324"/>
                  <a:pt x="118679" y="1749324"/>
                  <a:pt x="158238" y="1743329"/>
                </a:cubicBezTo>
                <a:cubicBezTo>
                  <a:pt x="158238" y="1743329"/>
                  <a:pt x="158238" y="1743329"/>
                  <a:pt x="134503" y="1738533"/>
                </a:cubicBezTo>
                <a:cubicBezTo>
                  <a:pt x="134503" y="1738533"/>
                  <a:pt x="134503" y="1738533"/>
                  <a:pt x="134503" y="1733737"/>
                </a:cubicBezTo>
                <a:cubicBezTo>
                  <a:pt x="150326" y="1734936"/>
                  <a:pt x="166150" y="1734936"/>
                  <a:pt x="181974" y="1732538"/>
                </a:cubicBezTo>
                <a:cubicBezTo>
                  <a:pt x="181974" y="1732538"/>
                  <a:pt x="181974" y="1732538"/>
                  <a:pt x="253181" y="1748125"/>
                </a:cubicBezTo>
                <a:cubicBezTo>
                  <a:pt x="253181" y="1748125"/>
                  <a:pt x="253181" y="1748125"/>
                  <a:pt x="276917" y="1748125"/>
                </a:cubicBezTo>
                <a:cubicBezTo>
                  <a:pt x="276917" y="1748125"/>
                  <a:pt x="276917" y="1748125"/>
                  <a:pt x="292741" y="1742130"/>
                </a:cubicBezTo>
                <a:cubicBezTo>
                  <a:pt x="292741" y="1742130"/>
                  <a:pt x="292741" y="1742130"/>
                  <a:pt x="292741" y="1738533"/>
                </a:cubicBezTo>
                <a:cubicBezTo>
                  <a:pt x="292741" y="1738533"/>
                  <a:pt x="292741" y="1738533"/>
                  <a:pt x="261093" y="1733737"/>
                </a:cubicBezTo>
                <a:cubicBezTo>
                  <a:pt x="261093" y="1733737"/>
                  <a:pt x="261093" y="1733737"/>
                  <a:pt x="269005" y="1731339"/>
                </a:cubicBezTo>
                <a:cubicBezTo>
                  <a:pt x="269005" y="1731339"/>
                  <a:pt x="269005" y="1731339"/>
                  <a:pt x="245269" y="1725344"/>
                </a:cubicBezTo>
                <a:cubicBezTo>
                  <a:pt x="245269" y="1725344"/>
                  <a:pt x="245269" y="1725344"/>
                  <a:pt x="261093" y="1721747"/>
                </a:cubicBezTo>
                <a:cubicBezTo>
                  <a:pt x="261093" y="1721747"/>
                  <a:pt x="261093" y="1721747"/>
                  <a:pt x="245269" y="1718150"/>
                </a:cubicBezTo>
                <a:cubicBezTo>
                  <a:pt x="245269" y="1718150"/>
                  <a:pt x="245269" y="1718150"/>
                  <a:pt x="245269" y="1716951"/>
                </a:cubicBezTo>
                <a:cubicBezTo>
                  <a:pt x="332301" y="1722946"/>
                  <a:pt x="340212" y="1734936"/>
                  <a:pt x="427244" y="1738533"/>
                </a:cubicBezTo>
                <a:cubicBezTo>
                  <a:pt x="427244" y="1738533"/>
                  <a:pt x="427244" y="1738533"/>
                  <a:pt x="435155" y="1736135"/>
                </a:cubicBezTo>
                <a:cubicBezTo>
                  <a:pt x="411420" y="1728941"/>
                  <a:pt x="363948" y="1724145"/>
                  <a:pt x="371860" y="1714553"/>
                </a:cubicBezTo>
                <a:cubicBezTo>
                  <a:pt x="371860" y="1714553"/>
                  <a:pt x="371860" y="1714553"/>
                  <a:pt x="379772" y="1718150"/>
                </a:cubicBezTo>
                <a:cubicBezTo>
                  <a:pt x="379772" y="1718150"/>
                  <a:pt x="379772" y="1718150"/>
                  <a:pt x="419332" y="1719349"/>
                </a:cubicBezTo>
                <a:cubicBezTo>
                  <a:pt x="419332" y="1719349"/>
                  <a:pt x="419332" y="1719349"/>
                  <a:pt x="419332" y="1716951"/>
                </a:cubicBezTo>
                <a:cubicBezTo>
                  <a:pt x="387684" y="1710956"/>
                  <a:pt x="356036" y="1703762"/>
                  <a:pt x="316477" y="1700165"/>
                </a:cubicBezTo>
                <a:cubicBezTo>
                  <a:pt x="324389" y="1697767"/>
                  <a:pt x="276917" y="1701364"/>
                  <a:pt x="332301" y="1697767"/>
                </a:cubicBezTo>
                <a:cubicBezTo>
                  <a:pt x="332301" y="1697767"/>
                  <a:pt x="332301" y="1697767"/>
                  <a:pt x="316477" y="1695369"/>
                </a:cubicBezTo>
                <a:cubicBezTo>
                  <a:pt x="300653" y="1688175"/>
                  <a:pt x="340212" y="1697767"/>
                  <a:pt x="300653" y="1688175"/>
                </a:cubicBezTo>
                <a:cubicBezTo>
                  <a:pt x="300653" y="1688175"/>
                  <a:pt x="300653" y="1688175"/>
                  <a:pt x="332301" y="1692971"/>
                </a:cubicBezTo>
                <a:cubicBezTo>
                  <a:pt x="332301" y="1692971"/>
                  <a:pt x="332301" y="1692971"/>
                  <a:pt x="356036" y="1692971"/>
                </a:cubicBezTo>
                <a:cubicBezTo>
                  <a:pt x="356036" y="1692971"/>
                  <a:pt x="356036" y="1692971"/>
                  <a:pt x="411420" y="1704961"/>
                </a:cubicBezTo>
                <a:cubicBezTo>
                  <a:pt x="411420" y="1704961"/>
                  <a:pt x="411420" y="1704961"/>
                  <a:pt x="435155" y="1706160"/>
                </a:cubicBezTo>
                <a:cubicBezTo>
                  <a:pt x="435155" y="1706160"/>
                  <a:pt x="435155" y="1706160"/>
                  <a:pt x="450979" y="1704961"/>
                </a:cubicBezTo>
                <a:cubicBezTo>
                  <a:pt x="450979" y="1704961"/>
                  <a:pt x="450979" y="1704961"/>
                  <a:pt x="474715" y="1703762"/>
                </a:cubicBezTo>
                <a:cubicBezTo>
                  <a:pt x="474715" y="1703762"/>
                  <a:pt x="474715" y="1703762"/>
                  <a:pt x="490539" y="1706160"/>
                </a:cubicBezTo>
                <a:cubicBezTo>
                  <a:pt x="490539" y="1706160"/>
                  <a:pt x="490539" y="1706160"/>
                  <a:pt x="498451" y="1704961"/>
                </a:cubicBezTo>
                <a:cubicBezTo>
                  <a:pt x="506363" y="1697767"/>
                  <a:pt x="482627" y="1696568"/>
                  <a:pt x="474715" y="1691772"/>
                </a:cubicBezTo>
                <a:cubicBezTo>
                  <a:pt x="474715" y="1691772"/>
                  <a:pt x="474715" y="1691772"/>
                  <a:pt x="466803" y="1690573"/>
                </a:cubicBezTo>
                <a:cubicBezTo>
                  <a:pt x="466803" y="1690573"/>
                  <a:pt x="466803" y="1690573"/>
                  <a:pt x="474715" y="1700165"/>
                </a:cubicBezTo>
                <a:cubicBezTo>
                  <a:pt x="458891" y="1692971"/>
                  <a:pt x="458891" y="1688175"/>
                  <a:pt x="450979" y="1682180"/>
                </a:cubicBezTo>
                <a:cubicBezTo>
                  <a:pt x="450979" y="1682180"/>
                  <a:pt x="450979" y="1682180"/>
                  <a:pt x="506363" y="1686976"/>
                </a:cubicBezTo>
                <a:cubicBezTo>
                  <a:pt x="506363" y="1686976"/>
                  <a:pt x="506363" y="1686976"/>
                  <a:pt x="522187" y="1685777"/>
                </a:cubicBezTo>
                <a:cubicBezTo>
                  <a:pt x="522187" y="1685777"/>
                  <a:pt x="530099" y="1684578"/>
                  <a:pt x="530099" y="1683379"/>
                </a:cubicBezTo>
                <a:cubicBezTo>
                  <a:pt x="553834" y="1685777"/>
                  <a:pt x="577570" y="1685777"/>
                  <a:pt x="585482" y="1688175"/>
                </a:cubicBezTo>
                <a:cubicBezTo>
                  <a:pt x="585482" y="1688175"/>
                  <a:pt x="585482" y="1688175"/>
                  <a:pt x="617130" y="1698966"/>
                </a:cubicBezTo>
                <a:cubicBezTo>
                  <a:pt x="617130" y="1698966"/>
                  <a:pt x="617130" y="1698966"/>
                  <a:pt x="664601" y="1702563"/>
                </a:cubicBezTo>
                <a:cubicBezTo>
                  <a:pt x="664601" y="1702563"/>
                  <a:pt x="664601" y="1702563"/>
                  <a:pt x="680425" y="1707359"/>
                </a:cubicBezTo>
                <a:cubicBezTo>
                  <a:pt x="680425" y="1707359"/>
                  <a:pt x="680425" y="1707359"/>
                  <a:pt x="696249" y="1709757"/>
                </a:cubicBezTo>
                <a:cubicBezTo>
                  <a:pt x="696249" y="1709757"/>
                  <a:pt x="696249" y="1709757"/>
                  <a:pt x="696249" y="1703762"/>
                </a:cubicBezTo>
                <a:cubicBezTo>
                  <a:pt x="696249" y="1703762"/>
                  <a:pt x="696249" y="1703762"/>
                  <a:pt x="656689" y="1700165"/>
                </a:cubicBezTo>
                <a:cubicBezTo>
                  <a:pt x="656689" y="1700165"/>
                  <a:pt x="656689" y="1700165"/>
                  <a:pt x="680425" y="1695369"/>
                </a:cubicBezTo>
                <a:cubicBezTo>
                  <a:pt x="680425" y="1695369"/>
                  <a:pt x="680425" y="1695369"/>
                  <a:pt x="688337" y="1697767"/>
                </a:cubicBezTo>
                <a:cubicBezTo>
                  <a:pt x="688337" y="1697767"/>
                  <a:pt x="688337" y="1697767"/>
                  <a:pt x="704161" y="1695369"/>
                </a:cubicBezTo>
                <a:cubicBezTo>
                  <a:pt x="704161" y="1695369"/>
                  <a:pt x="704161" y="1695369"/>
                  <a:pt x="791192" y="1703762"/>
                </a:cubicBezTo>
                <a:cubicBezTo>
                  <a:pt x="791192" y="1703762"/>
                  <a:pt x="791192" y="1703762"/>
                  <a:pt x="862399" y="1716951"/>
                </a:cubicBezTo>
                <a:cubicBezTo>
                  <a:pt x="862399" y="1716951"/>
                  <a:pt x="862399" y="1716951"/>
                  <a:pt x="870311" y="1716951"/>
                </a:cubicBezTo>
                <a:cubicBezTo>
                  <a:pt x="870311" y="1716951"/>
                  <a:pt x="870311" y="1716951"/>
                  <a:pt x="878223" y="1715752"/>
                </a:cubicBezTo>
                <a:cubicBezTo>
                  <a:pt x="878223" y="1715752"/>
                  <a:pt x="878223" y="1715752"/>
                  <a:pt x="862399" y="1713354"/>
                </a:cubicBezTo>
                <a:cubicBezTo>
                  <a:pt x="862399" y="1713354"/>
                  <a:pt x="862399" y="1713354"/>
                  <a:pt x="846575" y="1708558"/>
                </a:cubicBezTo>
                <a:cubicBezTo>
                  <a:pt x="751632" y="1704961"/>
                  <a:pt x="775368" y="1686976"/>
                  <a:pt x="664601" y="1682180"/>
                </a:cubicBezTo>
                <a:cubicBezTo>
                  <a:pt x="664601" y="1682180"/>
                  <a:pt x="664601" y="1682180"/>
                  <a:pt x="664601" y="1673787"/>
                </a:cubicBezTo>
                <a:cubicBezTo>
                  <a:pt x="664601" y="1673787"/>
                  <a:pt x="664601" y="1673787"/>
                  <a:pt x="640865" y="1672588"/>
                </a:cubicBezTo>
                <a:cubicBezTo>
                  <a:pt x="640865" y="1672588"/>
                  <a:pt x="640865" y="1672588"/>
                  <a:pt x="617130" y="1664195"/>
                </a:cubicBezTo>
                <a:cubicBezTo>
                  <a:pt x="617130" y="1664195"/>
                  <a:pt x="617130" y="1664195"/>
                  <a:pt x="601306" y="1665394"/>
                </a:cubicBezTo>
                <a:cubicBezTo>
                  <a:pt x="601306" y="1665394"/>
                  <a:pt x="601306" y="1665394"/>
                  <a:pt x="561746" y="1657001"/>
                </a:cubicBezTo>
                <a:cubicBezTo>
                  <a:pt x="561746" y="1657001"/>
                  <a:pt x="561746" y="1657001"/>
                  <a:pt x="569658" y="1653404"/>
                </a:cubicBezTo>
                <a:cubicBezTo>
                  <a:pt x="569658" y="1653404"/>
                  <a:pt x="569658" y="1653404"/>
                  <a:pt x="545922" y="1653404"/>
                </a:cubicBezTo>
                <a:cubicBezTo>
                  <a:pt x="545922" y="1653404"/>
                  <a:pt x="545922" y="1653404"/>
                  <a:pt x="490539" y="1647410"/>
                </a:cubicBezTo>
                <a:cubicBezTo>
                  <a:pt x="490539" y="1647410"/>
                  <a:pt x="490539" y="1647410"/>
                  <a:pt x="450979" y="1647410"/>
                </a:cubicBezTo>
                <a:cubicBezTo>
                  <a:pt x="450979" y="1647410"/>
                  <a:pt x="450979" y="1647410"/>
                  <a:pt x="458891" y="1641415"/>
                </a:cubicBezTo>
                <a:cubicBezTo>
                  <a:pt x="458891" y="1641415"/>
                  <a:pt x="458891" y="1636619"/>
                  <a:pt x="474715" y="1642614"/>
                </a:cubicBezTo>
                <a:cubicBezTo>
                  <a:pt x="474715" y="1642614"/>
                  <a:pt x="474715" y="1642614"/>
                  <a:pt x="490539" y="1640216"/>
                </a:cubicBezTo>
                <a:cubicBezTo>
                  <a:pt x="490539" y="1640216"/>
                  <a:pt x="490539" y="1640216"/>
                  <a:pt x="458891" y="1636619"/>
                </a:cubicBezTo>
                <a:cubicBezTo>
                  <a:pt x="458891" y="1636619"/>
                  <a:pt x="458891" y="1636619"/>
                  <a:pt x="482627" y="1629425"/>
                </a:cubicBezTo>
                <a:cubicBezTo>
                  <a:pt x="482627" y="1629425"/>
                  <a:pt x="482627" y="1629425"/>
                  <a:pt x="474715" y="1627027"/>
                </a:cubicBezTo>
                <a:cubicBezTo>
                  <a:pt x="474715" y="1627027"/>
                  <a:pt x="474715" y="1627027"/>
                  <a:pt x="427244" y="1624629"/>
                </a:cubicBezTo>
                <a:cubicBezTo>
                  <a:pt x="427244" y="1624629"/>
                  <a:pt x="427244" y="1624629"/>
                  <a:pt x="450979" y="1623430"/>
                </a:cubicBezTo>
                <a:cubicBezTo>
                  <a:pt x="450979" y="1623430"/>
                  <a:pt x="450979" y="1623430"/>
                  <a:pt x="419332" y="1615037"/>
                </a:cubicBezTo>
                <a:cubicBezTo>
                  <a:pt x="395596" y="1612639"/>
                  <a:pt x="379772" y="1610241"/>
                  <a:pt x="356036" y="1607843"/>
                </a:cubicBezTo>
                <a:cubicBezTo>
                  <a:pt x="356036" y="1607843"/>
                  <a:pt x="356036" y="1607843"/>
                  <a:pt x="356036" y="1606644"/>
                </a:cubicBezTo>
                <a:cubicBezTo>
                  <a:pt x="356036" y="1606644"/>
                  <a:pt x="356036" y="1606644"/>
                  <a:pt x="387684" y="1606644"/>
                </a:cubicBezTo>
                <a:cubicBezTo>
                  <a:pt x="387684" y="1606644"/>
                  <a:pt x="387684" y="1606644"/>
                  <a:pt x="387684" y="1599450"/>
                </a:cubicBezTo>
                <a:cubicBezTo>
                  <a:pt x="387684" y="1599450"/>
                  <a:pt x="387684" y="1599450"/>
                  <a:pt x="411420" y="1606644"/>
                </a:cubicBezTo>
                <a:cubicBezTo>
                  <a:pt x="411420" y="1606644"/>
                  <a:pt x="411420" y="1606644"/>
                  <a:pt x="435155" y="1606644"/>
                </a:cubicBezTo>
                <a:cubicBezTo>
                  <a:pt x="435155" y="1606644"/>
                  <a:pt x="435155" y="1606644"/>
                  <a:pt x="435155" y="1609042"/>
                </a:cubicBezTo>
                <a:cubicBezTo>
                  <a:pt x="435155" y="1609042"/>
                  <a:pt x="435155" y="1609042"/>
                  <a:pt x="474715" y="1610241"/>
                </a:cubicBezTo>
                <a:cubicBezTo>
                  <a:pt x="474715" y="1610241"/>
                  <a:pt x="474715" y="1610241"/>
                  <a:pt x="466803" y="1615037"/>
                </a:cubicBezTo>
                <a:cubicBezTo>
                  <a:pt x="466803" y="1615037"/>
                  <a:pt x="466803" y="1615037"/>
                  <a:pt x="506363" y="1624629"/>
                </a:cubicBezTo>
                <a:cubicBezTo>
                  <a:pt x="506363" y="1624629"/>
                  <a:pt x="506363" y="1624629"/>
                  <a:pt x="530099" y="1625828"/>
                </a:cubicBezTo>
                <a:cubicBezTo>
                  <a:pt x="530099" y="1625828"/>
                  <a:pt x="530099" y="1625828"/>
                  <a:pt x="530099" y="1621032"/>
                </a:cubicBezTo>
                <a:cubicBezTo>
                  <a:pt x="530099" y="1621032"/>
                  <a:pt x="530099" y="1621032"/>
                  <a:pt x="514275" y="1617435"/>
                </a:cubicBezTo>
                <a:cubicBezTo>
                  <a:pt x="514275" y="1615037"/>
                  <a:pt x="530099" y="1622231"/>
                  <a:pt x="514275" y="1613838"/>
                </a:cubicBezTo>
                <a:cubicBezTo>
                  <a:pt x="514275" y="1612639"/>
                  <a:pt x="538010" y="1621032"/>
                  <a:pt x="553834" y="1619833"/>
                </a:cubicBezTo>
                <a:cubicBezTo>
                  <a:pt x="553834" y="1619833"/>
                  <a:pt x="553834" y="1619833"/>
                  <a:pt x="553834" y="1611440"/>
                </a:cubicBezTo>
                <a:cubicBezTo>
                  <a:pt x="553834" y="1611440"/>
                  <a:pt x="553834" y="1611440"/>
                  <a:pt x="577570" y="1617435"/>
                </a:cubicBezTo>
                <a:cubicBezTo>
                  <a:pt x="577570" y="1617435"/>
                  <a:pt x="577570" y="1617435"/>
                  <a:pt x="617130" y="1617435"/>
                </a:cubicBezTo>
                <a:cubicBezTo>
                  <a:pt x="601306" y="1612639"/>
                  <a:pt x="553834" y="1609042"/>
                  <a:pt x="553834" y="1601848"/>
                </a:cubicBezTo>
                <a:cubicBezTo>
                  <a:pt x="553834" y="1601848"/>
                  <a:pt x="553834" y="1601848"/>
                  <a:pt x="585482" y="1601848"/>
                </a:cubicBezTo>
                <a:cubicBezTo>
                  <a:pt x="585482" y="1601848"/>
                  <a:pt x="585482" y="1601848"/>
                  <a:pt x="569658" y="1597052"/>
                </a:cubicBezTo>
                <a:cubicBezTo>
                  <a:pt x="569658" y="1597052"/>
                  <a:pt x="569658" y="1597052"/>
                  <a:pt x="601306" y="1599450"/>
                </a:cubicBezTo>
                <a:cubicBezTo>
                  <a:pt x="601306" y="1599450"/>
                  <a:pt x="601306" y="1599450"/>
                  <a:pt x="601306" y="1603047"/>
                </a:cubicBezTo>
                <a:cubicBezTo>
                  <a:pt x="601306" y="1603047"/>
                  <a:pt x="601306" y="1603047"/>
                  <a:pt x="625042" y="1606644"/>
                </a:cubicBezTo>
                <a:cubicBezTo>
                  <a:pt x="625042" y="1606644"/>
                  <a:pt x="625042" y="1606644"/>
                  <a:pt x="617130" y="1610241"/>
                </a:cubicBezTo>
                <a:cubicBezTo>
                  <a:pt x="625042" y="1611440"/>
                  <a:pt x="640865" y="1604246"/>
                  <a:pt x="625042" y="1612639"/>
                </a:cubicBezTo>
                <a:cubicBezTo>
                  <a:pt x="625042" y="1612639"/>
                  <a:pt x="625042" y="1612639"/>
                  <a:pt x="640865" y="1611440"/>
                </a:cubicBezTo>
                <a:cubicBezTo>
                  <a:pt x="640865" y="1611440"/>
                  <a:pt x="640865" y="1611440"/>
                  <a:pt x="648777" y="1605445"/>
                </a:cubicBezTo>
                <a:cubicBezTo>
                  <a:pt x="648777" y="1605445"/>
                  <a:pt x="648777" y="1605445"/>
                  <a:pt x="672513" y="1607843"/>
                </a:cubicBezTo>
                <a:cubicBezTo>
                  <a:pt x="672513" y="1607843"/>
                  <a:pt x="672513" y="1607843"/>
                  <a:pt x="680425" y="1606644"/>
                </a:cubicBezTo>
                <a:cubicBezTo>
                  <a:pt x="680425" y="1611440"/>
                  <a:pt x="727897" y="1604246"/>
                  <a:pt x="712073" y="1609042"/>
                </a:cubicBezTo>
                <a:cubicBezTo>
                  <a:pt x="712073" y="1609042"/>
                  <a:pt x="712073" y="1609042"/>
                  <a:pt x="727897" y="1606644"/>
                </a:cubicBezTo>
                <a:cubicBezTo>
                  <a:pt x="727897" y="1606644"/>
                  <a:pt x="727897" y="1606644"/>
                  <a:pt x="704161" y="1603047"/>
                </a:cubicBezTo>
                <a:cubicBezTo>
                  <a:pt x="704161" y="1603047"/>
                  <a:pt x="704161" y="1603047"/>
                  <a:pt x="751632" y="1607843"/>
                </a:cubicBezTo>
                <a:cubicBezTo>
                  <a:pt x="751632" y="1607843"/>
                  <a:pt x="751632" y="1607843"/>
                  <a:pt x="814928" y="1605445"/>
                </a:cubicBezTo>
                <a:cubicBezTo>
                  <a:pt x="814928" y="1605445"/>
                  <a:pt x="814928" y="1605445"/>
                  <a:pt x="846575" y="1609042"/>
                </a:cubicBezTo>
                <a:cubicBezTo>
                  <a:pt x="846575" y="1609042"/>
                  <a:pt x="846575" y="1609042"/>
                  <a:pt x="838663" y="1615037"/>
                </a:cubicBezTo>
                <a:cubicBezTo>
                  <a:pt x="838663" y="1615037"/>
                  <a:pt x="838663" y="1615037"/>
                  <a:pt x="838663" y="1617435"/>
                </a:cubicBezTo>
                <a:cubicBezTo>
                  <a:pt x="838663" y="1617435"/>
                  <a:pt x="838663" y="1617435"/>
                  <a:pt x="846575" y="1619833"/>
                </a:cubicBezTo>
                <a:cubicBezTo>
                  <a:pt x="846575" y="1619833"/>
                  <a:pt x="846575" y="1619833"/>
                  <a:pt x="886135" y="1615037"/>
                </a:cubicBezTo>
                <a:cubicBezTo>
                  <a:pt x="894047" y="1621032"/>
                  <a:pt x="933606" y="1616236"/>
                  <a:pt x="949430" y="1619833"/>
                </a:cubicBezTo>
                <a:cubicBezTo>
                  <a:pt x="949430" y="1619833"/>
                  <a:pt x="949430" y="1619833"/>
                  <a:pt x="957342" y="1624629"/>
                </a:cubicBezTo>
                <a:cubicBezTo>
                  <a:pt x="957342" y="1624629"/>
                  <a:pt x="957342" y="1624629"/>
                  <a:pt x="1028549" y="1634221"/>
                </a:cubicBezTo>
                <a:cubicBezTo>
                  <a:pt x="1028549" y="1634221"/>
                  <a:pt x="1028549" y="1634221"/>
                  <a:pt x="1068109" y="1635420"/>
                </a:cubicBezTo>
                <a:cubicBezTo>
                  <a:pt x="1068109" y="1635420"/>
                  <a:pt x="1068109" y="1635420"/>
                  <a:pt x="1076021" y="1636619"/>
                </a:cubicBezTo>
                <a:cubicBezTo>
                  <a:pt x="1076021" y="1636619"/>
                  <a:pt x="1076021" y="1636619"/>
                  <a:pt x="1036461" y="1637818"/>
                </a:cubicBezTo>
                <a:cubicBezTo>
                  <a:pt x="1036461" y="1637818"/>
                  <a:pt x="1036461" y="1637818"/>
                  <a:pt x="1044373" y="1643813"/>
                </a:cubicBezTo>
                <a:cubicBezTo>
                  <a:pt x="1044373" y="1643813"/>
                  <a:pt x="1044373" y="1643813"/>
                  <a:pt x="1068109" y="1643813"/>
                </a:cubicBezTo>
                <a:cubicBezTo>
                  <a:pt x="1068109" y="1643813"/>
                  <a:pt x="1068109" y="1643813"/>
                  <a:pt x="1083933" y="1649808"/>
                </a:cubicBezTo>
                <a:cubicBezTo>
                  <a:pt x="1083933" y="1649808"/>
                  <a:pt x="1083933" y="1649808"/>
                  <a:pt x="1139316" y="1654603"/>
                </a:cubicBezTo>
                <a:cubicBezTo>
                  <a:pt x="1139316" y="1654603"/>
                  <a:pt x="1139316" y="1654603"/>
                  <a:pt x="1163052" y="1662996"/>
                </a:cubicBezTo>
                <a:cubicBezTo>
                  <a:pt x="1163052" y="1662996"/>
                  <a:pt x="1163052" y="1662996"/>
                  <a:pt x="1202612" y="1664195"/>
                </a:cubicBezTo>
                <a:cubicBezTo>
                  <a:pt x="1257995" y="1678583"/>
                  <a:pt x="1329202" y="1684578"/>
                  <a:pt x="1384586" y="1700165"/>
                </a:cubicBezTo>
                <a:cubicBezTo>
                  <a:pt x="1384586" y="1700165"/>
                  <a:pt x="1384586" y="1700165"/>
                  <a:pt x="1424145" y="1700165"/>
                </a:cubicBezTo>
                <a:cubicBezTo>
                  <a:pt x="1424145" y="1700165"/>
                  <a:pt x="1424145" y="1700165"/>
                  <a:pt x="1416234" y="1702563"/>
                </a:cubicBezTo>
                <a:cubicBezTo>
                  <a:pt x="1416234" y="1702563"/>
                  <a:pt x="1416234" y="1702563"/>
                  <a:pt x="1424145" y="1707359"/>
                </a:cubicBezTo>
                <a:cubicBezTo>
                  <a:pt x="1424145" y="1707359"/>
                  <a:pt x="1424145" y="1707359"/>
                  <a:pt x="1463705" y="1709757"/>
                </a:cubicBezTo>
                <a:cubicBezTo>
                  <a:pt x="1463705" y="1709757"/>
                  <a:pt x="1463705" y="1709757"/>
                  <a:pt x="1455793" y="1713354"/>
                </a:cubicBezTo>
                <a:cubicBezTo>
                  <a:pt x="1455793" y="1713354"/>
                  <a:pt x="1455793" y="1713354"/>
                  <a:pt x="1519088" y="1719349"/>
                </a:cubicBezTo>
                <a:cubicBezTo>
                  <a:pt x="1519088" y="1719349"/>
                  <a:pt x="1519088" y="1719349"/>
                  <a:pt x="1542824" y="1713354"/>
                </a:cubicBezTo>
                <a:cubicBezTo>
                  <a:pt x="1550736" y="1719349"/>
                  <a:pt x="1614031" y="1720548"/>
                  <a:pt x="1606120" y="1721747"/>
                </a:cubicBezTo>
                <a:cubicBezTo>
                  <a:pt x="1606120" y="1721747"/>
                  <a:pt x="1606120" y="1721747"/>
                  <a:pt x="1606120" y="1726543"/>
                </a:cubicBezTo>
                <a:cubicBezTo>
                  <a:pt x="1606120" y="1726543"/>
                  <a:pt x="1606120" y="1726543"/>
                  <a:pt x="1614031" y="1726543"/>
                </a:cubicBezTo>
                <a:cubicBezTo>
                  <a:pt x="1590296" y="1731339"/>
                  <a:pt x="1653591" y="1728941"/>
                  <a:pt x="1629855" y="1734936"/>
                </a:cubicBezTo>
                <a:cubicBezTo>
                  <a:pt x="1629855" y="1734936"/>
                  <a:pt x="1629855" y="1734936"/>
                  <a:pt x="1645679" y="1730140"/>
                </a:cubicBezTo>
                <a:cubicBezTo>
                  <a:pt x="1645679" y="1730140"/>
                  <a:pt x="1645679" y="1730140"/>
                  <a:pt x="1653591" y="1734936"/>
                </a:cubicBezTo>
                <a:cubicBezTo>
                  <a:pt x="1653591" y="1734936"/>
                  <a:pt x="1653591" y="1734936"/>
                  <a:pt x="1669415" y="1737334"/>
                </a:cubicBezTo>
                <a:cubicBezTo>
                  <a:pt x="1669415" y="1737334"/>
                  <a:pt x="1669415" y="1737334"/>
                  <a:pt x="1677327" y="1736135"/>
                </a:cubicBezTo>
                <a:cubicBezTo>
                  <a:pt x="1677327" y="1736135"/>
                  <a:pt x="1677327" y="1736135"/>
                  <a:pt x="1716886" y="1744528"/>
                </a:cubicBezTo>
                <a:cubicBezTo>
                  <a:pt x="1716886" y="1744528"/>
                  <a:pt x="1716886" y="1744528"/>
                  <a:pt x="1708975" y="1748125"/>
                </a:cubicBezTo>
                <a:cubicBezTo>
                  <a:pt x="1708975" y="1748125"/>
                  <a:pt x="1708975" y="1748125"/>
                  <a:pt x="1708975" y="1750523"/>
                </a:cubicBezTo>
                <a:cubicBezTo>
                  <a:pt x="1708975" y="1750523"/>
                  <a:pt x="1708975" y="1750523"/>
                  <a:pt x="1716886" y="1752921"/>
                </a:cubicBezTo>
                <a:cubicBezTo>
                  <a:pt x="1716886" y="1752921"/>
                  <a:pt x="1716886" y="1752921"/>
                  <a:pt x="1732710" y="1743329"/>
                </a:cubicBezTo>
                <a:cubicBezTo>
                  <a:pt x="1732710" y="1743329"/>
                  <a:pt x="1732710" y="1743329"/>
                  <a:pt x="1740622" y="1748125"/>
                </a:cubicBezTo>
                <a:cubicBezTo>
                  <a:pt x="1740622" y="1748125"/>
                  <a:pt x="1740622" y="1748125"/>
                  <a:pt x="1732710" y="1755319"/>
                </a:cubicBezTo>
                <a:cubicBezTo>
                  <a:pt x="1732710" y="1755319"/>
                  <a:pt x="1732710" y="1755319"/>
                  <a:pt x="1740622" y="1757717"/>
                </a:cubicBezTo>
                <a:cubicBezTo>
                  <a:pt x="1740622" y="1757717"/>
                  <a:pt x="1740622" y="1757717"/>
                  <a:pt x="1788094" y="1752921"/>
                </a:cubicBezTo>
                <a:cubicBezTo>
                  <a:pt x="1788094" y="1752921"/>
                  <a:pt x="1788094" y="1752921"/>
                  <a:pt x="1875125" y="1762513"/>
                </a:cubicBezTo>
                <a:cubicBezTo>
                  <a:pt x="1875125" y="1762513"/>
                  <a:pt x="1875125" y="1762513"/>
                  <a:pt x="1859301" y="1766110"/>
                </a:cubicBezTo>
                <a:cubicBezTo>
                  <a:pt x="1859301" y="1766110"/>
                  <a:pt x="1859301" y="1766110"/>
                  <a:pt x="1898861" y="1770905"/>
                </a:cubicBezTo>
                <a:cubicBezTo>
                  <a:pt x="1898861" y="1770905"/>
                  <a:pt x="1898861" y="1770905"/>
                  <a:pt x="1867213" y="1770905"/>
                </a:cubicBezTo>
                <a:cubicBezTo>
                  <a:pt x="1867213" y="1770905"/>
                  <a:pt x="1867213" y="1770905"/>
                  <a:pt x="1875125" y="1776900"/>
                </a:cubicBezTo>
                <a:cubicBezTo>
                  <a:pt x="1875125" y="1776900"/>
                  <a:pt x="1875125" y="1776900"/>
                  <a:pt x="1898861" y="1779298"/>
                </a:cubicBezTo>
                <a:cubicBezTo>
                  <a:pt x="1898861" y="1779298"/>
                  <a:pt x="1898861" y="1779298"/>
                  <a:pt x="1938420" y="1775701"/>
                </a:cubicBezTo>
                <a:cubicBezTo>
                  <a:pt x="1938420" y="1775701"/>
                  <a:pt x="1938420" y="1775701"/>
                  <a:pt x="1938420" y="1772104"/>
                </a:cubicBezTo>
                <a:cubicBezTo>
                  <a:pt x="1938420" y="1772104"/>
                  <a:pt x="1938420" y="1772104"/>
                  <a:pt x="1898861" y="1766110"/>
                </a:cubicBezTo>
                <a:cubicBezTo>
                  <a:pt x="1898861" y="1766110"/>
                  <a:pt x="1898861" y="1766110"/>
                  <a:pt x="1906773" y="1754120"/>
                </a:cubicBezTo>
                <a:cubicBezTo>
                  <a:pt x="1906773" y="1754120"/>
                  <a:pt x="1906773" y="1754120"/>
                  <a:pt x="1938420" y="1752921"/>
                </a:cubicBezTo>
                <a:cubicBezTo>
                  <a:pt x="1938420" y="1752921"/>
                  <a:pt x="1938420" y="1752921"/>
                  <a:pt x="1946332" y="1757717"/>
                </a:cubicBezTo>
                <a:cubicBezTo>
                  <a:pt x="1977980" y="1758916"/>
                  <a:pt x="1962156" y="1762513"/>
                  <a:pt x="1993804" y="1763712"/>
                </a:cubicBezTo>
                <a:cubicBezTo>
                  <a:pt x="1993804" y="1763712"/>
                  <a:pt x="1993804" y="1763712"/>
                  <a:pt x="1970068" y="1763712"/>
                </a:cubicBezTo>
                <a:cubicBezTo>
                  <a:pt x="1970068" y="1763712"/>
                  <a:pt x="1970068" y="1763712"/>
                  <a:pt x="1985892" y="1774502"/>
                </a:cubicBezTo>
                <a:cubicBezTo>
                  <a:pt x="1985892" y="1774502"/>
                  <a:pt x="1985892" y="1774502"/>
                  <a:pt x="1970068" y="1775701"/>
                </a:cubicBezTo>
                <a:cubicBezTo>
                  <a:pt x="1970068" y="1775701"/>
                  <a:pt x="1970068" y="1775701"/>
                  <a:pt x="2009627" y="1778099"/>
                </a:cubicBezTo>
                <a:cubicBezTo>
                  <a:pt x="2009627" y="1778099"/>
                  <a:pt x="2009627" y="1778099"/>
                  <a:pt x="2033363" y="1785293"/>
                </a:cubicBezTo>
                <a:cubicBezTo>
                  <a:pt x="2033363" y="1785293"/>
                  <a:pt x="2033363" y="1785293"/>
                  <a:pt x="2009627" y="1790089"/>
                </a:cubicBezTo>
                <a:cubicBezTo>
                  <a:pt x="2009627" y="1790089"/>
                  <a:pt x="2009627" y="1790089"/>
                  <a:pt x="2049187" y="1793686"/>
                </a:cubicBezTo>
                <a:cubicBezTo>
                  <a:pt x="2049187" y="1793686"/>
                  <a:pt x="2049187" y="1793686"/>
                  <a:pt x="2065011" y="1798482"/>
                </a:cubicBezTo>
                <a:cubicBezTo>
                  <a:pt x="2065011" y="1798482"/>
                  <a:pt x="2072923" y="1798482"/>
                  <a:pt x="2096659" y="1799681"/>
                </a:cubicBezTo>
                <a:cubicBezTo>
                  <a:pt x="2096659" y="1799681"/>
                  <a:pt x="2096659" y="1799681"/>
                  <a:pt x="2072923" y="1791288"/>
                </a:cubicBezTo>
                <a:cubicBezTo>
                  <a:pt x="2072923" y="1791288"/>
                  <a:pt x="2072923" y="1791288"/>
                  <a:pt x="2112482" y="1796084"/>
                </a:cubicBezTo>
                <a:cubicBezTo>
                  <a:pt x="2112482" y="1790089"/>
                  <a:pt x="2096659" y="1788890"/>
                  <a:pt x="2096659" y="1782895"/>
                </a:cubicBezTo>
                <a:cubicBezTo>
                  <a:pt x="2096659" y="1782895"/>
                  <a:pt x="2096659" y="1782895"/>
                  <a:pt x="2096659" y="1774502"/>
                </a:cubicBezTo>
                <a:cubicBezTo>
                  <a:pt x="2096659" y="1774502"/>
                  <a:pt x="2096659" y="1774502"/>
                  <a:pt x="2049187" y="1775701"/>
                </a:cubicBezTo>
                <a:cubicBezTo>
                  <a:pt x="2049187" y="1775701"/>
                  <a:pt x="2049187" y="1775701"/>
                  <a:pt x="2057099" y="1774502"/>
                </a:cubicBezTo>
                <a:cubicBezTo>
                  <a:pt x="2057099" y="1774502"/>
                  <a:pt x="2057099" y="1774502"/>
                  <a:pt x="2057099" y="1772104"/>
                </a:cubicBezTo>
                <a:cubicBezTo>
                  <a:pt x="2057099" y="1772104"/>
                  <a:pt x="2057099" y="1772104"/>
                  <a:pt x="2025451" y="1770905"/>
                </a:cubicBezTo>
                <a:cubicBezTo>
                  <a:pt x="2025451" y="1770905"/>
                  <a:pt x="2025451" y="1770905"/>
                  <a:pt x="2017539" y="1757717"/>
                </a:cubicBezTo>
                <a:cubicBezTo>
                  <a:pt x="2017539" y="1757717"/>
                  <a:pt x="2017539" y="1757717"/>
                  <a:pt x="2001716" y="1748125"/>
                </a:cubicBezTo>
                <a:cubicBezTo>
                  <a:pt x="2001716" y="1748125"/>
                  <a:pt x="2001716" y="1748125"/>
                  <a:pt x="2009627" y="1744528"/>
                </a:cubicBezTo>
                <a:cubicBezTo>
                  <a:pt x="2009627" y="1744528"/>
                  <a:pt x="2009627" y="1744528"/>
                  <a:pt x="1993804" y="1742130"/>
                </a:cubicBezTo>
                <a:cubicBezTo>
                  <a:pt x="1970068" y="1738533"/>
                  <a:pt x="2001716" y="1733737"/>
                  <a:pt x="1985892" y="1731339"/>
                </a:cubicBezTo>
                <a:cubicBezTo>
                  <a:pt x="1985892" y="1731339"/>
                  <a:pt x="1985892" y="1731339"/>
                  <a:pt x="1993804" y="1731339"/>
                </a:cubicBezTo>
                <a:cubicBezTo>
                  <a:pt x="1993804" y="1731339"/>
                  <a:pt x="1993804" y="1731339"/>
                  <a:pt x="2009627" y="1738533"/>
                </a:cubicBezTo>
                <a:cubicBezTo>
                  <a:pt x="2009627" y="1738533"/>
                  <a:pt x="2009627" y="1738533"/>
                  <a:pt x="2041275" y="1743329"/>
                </a:cubicBezTo>
                <a:cubicBezTo>
                  <a:pt x="2041275" y="1743329"/>
                  <a:pt x="2041275" y="1743329"/>
                  <a:pt x="2049187" y="1743329"/>
                </a:cubicBezTo>
                <a:cubicBezTo>
                  <a:pt x="2041275" y="1740931"/>
                  <a:pt x="2025451" y="1738533"/>
                  <a:pt x="2033363" y="1734936"/>
                </a:cubicBezTo>
                <a:cubicBezTo>
                  <a:pt x="2033363" y="1734936"/>
                  <a:pt x="2033363" y="1734936"/>
                  <a:pt x="2025451" y="1734936"/>
                </a:cubicBezTo>
                <a:cubicBezTo>
                  <a:pt x="2025451" y="1734936"/>
                  <a:pt x="2025451" y="1734936"/>
                  <a:pt x="2065011" y="1731339"/>
                </a:cubicBezTo>
                <a:cubicBezTo>
                  <a:pt x="2065011" y="1731339"/>
                  <a:pt x="2065011" y="1731339"/>
                  <a:pt x="2088747" y="1731339"/>
                </a:cubicBezTo>
                <a:cubicBezTo>
                  <a:pt x="2088747" y="1731339"/>
                  <a:pt x="2088747" y="1731339"/>
                  <a:pt x="2088747" y="1738533"/>
                </a:cubicBezTo>
                <a:cubicBezTo>
                  <a:pt x="2088747" y="1738533"/>
                  <a:pt x="2088747" y="1738533"/>
                  <a:pt x="2104570" y="1740931"/>
                </a:cubicBezTo>
                <a:cubicBezTo>
                  <a:pt x="2104570" y="1740931"/>
                  <a:pt x="2104570" y="1740931"/>
                  <a:pt x="2088747" y="1743329"/>
                </a:cubicBezTo>
                <a:cubicBezTo>
                  <a:pt x="2080835" y="1743329"/>
                  <a:pt x="2080835" y="1748125"/>
                  <a:pt x="2080835" y="1742130"/>
                </a:cubicBezTo>
                <a:cubicBezTo>
                  <a:pt x="2080835" y="1742130"/>
                  <a:pt x="2080835" y="1742130"/>
                  <a:pt x="2072923" y="1742130"/>
                </a:cubicBezTo>
                <a:cubicBezTo>
                  <a:pt x="2072923" y="1742130"/>
                  <a:pt x="2072923" y="1742130"/>
                  <a:pt x="2072923" y="1749324"/>
                </a:cubicBezTo>
                <a:cubicBezTo>
                  <a:pt x="2072923" y="1749324"/>
                  <a:pt x="2072923" y="1749324"/>
                  <a:pt x="2096659" y="1751722"/>
                </a:cubicBezTo>
                <a:cubicBezTo>
                  <a:pt x="2112482" y="1751722"/>
                  <a:pt x="2120394" y="1746926"/>
                  <a:pt x="2136218" y="1749324"/>
                </a:cubicBezTo>
                <a:cubicBezTo>
                  <a:pt x="2136218" y="1749324"/>
                  <a:pt x="2136218" y="1749324"/>
                  <a:pt x="2152042" y="1748125"/>
                </a:cubicBezTo>
                <a:cubicBezTo>
                  <a:pt x="2152042" y="1748125"/>
                  <a:pt x="2152042" y="1748125"/>
                  <a:pt x="2136218" y="1743329"/>
                </a:cubicBezTo>
                <a:cubicBezTo>
                  <a:pt x="2136218" y="1743329"/>
                  <a:pt x="2136218" y="1743329"/>
                  <a:pt x="2152042" y="1740931"/>
                </a:cubicBezTo>
                <a:cubicBezTo>
                  <a:pt x="2152042" y="1740931"/>
                  <a:pt x="2152042" y="1740931"/>
                  <a:pt x="2191602" y="1748125"/>
                </a:cubicBezTo>
                <a:cubicBezTo>
                  <a:pt x="2191602" y="1748125"/>
                  <a:pt x="2191602" y="1748125"/>
                  <a:pt x="2207425" y="1743329"/>
                </a:cubicBezTo>
                <a:cubicBezTo>
                  <a:pt x="2207425" y="1743329"/>
                  <a:pt x="2207425" y="1743329"/>
                  <a:pt x="2223249" y="1743329"/>
                </a:cubicBezTo>
                <a:cubicBezTo>
                  <a:pt x="2239073" y="1749324"/>
                  <a:pt x="2183690" y="1739732"/>
                  <a:pt x="2231161" y="1749324"/>
                </a:cubicBezTo>
                <a:cubicBezTo>
                  <a:pt x="2223249" y="1750523"/>
                  <a:pt x="2207425" y="1748125"/>
                  <a:pt x="2191602" y="1749324"/>
                </a:cubicBezTo>
                <a:cubicBezTo>
                  <a:pt x="2191602" y="1749324"/>
                  <a:pt x="2191602" y="1749324"/>
                  <a:pt x="2183690" y="1748125"/>
                </a:cubicBezTo>
                <a:cubicBezTo>
                  <a:pt x="2183690" y="1748125"/>
                  <a:pt x="2183690" y="1748125"/>
                  <a:pt x="2183690" y="1751722"/>
                </a:cubicBezTo>
                <a:cubicBezTo>
                  <a:pt x="2183690" y="1751722"/>
                  <a:pt x="2183690" y="1751722"/>
                  <a:pt x="2152042" y="1754120"/>
                </a:cubicBezTo>
                <a:cubicBezTo>
                  <a:pt x="2152042" y="1754120"/>
                  <a:pt x="2152042" y="1754120"/>
                  <a:pt x="2144130" y="1757717"/>
                </a:cubicBezTo>
                <a:cubicBezTo>
                  <a:pt x="2144130" y="1757717"/>
                  <a:pt x="2144130" y="1757717"/>
                  <a:pt x="2167866" y="1763712"/>
                </a:cubicBezTo>
                <a:cubicBezTo>
                  <a:pt x="2167866" y="1763712"/>
                  <a:pt x="2167866" y="1763712"/>
                  <a:pt x="2191602" y="1762513"/>
                </a:cubicBezTo>
                <a:cubicBezTo>
                  <a:pt x="2191602" y="1762513"/>
                  <a:pt x="2191602" y="1762513"/>
                  <a:pt x="2207425" y="1770905"/>
                </a:cubicBezTo>
                <a:cubicBezTo>
                  <a:pt x="2199514" y="1770905"/>
                  <a:pt x="2199514" y="1776900"/>
                  <a:pt x="2183690" y="1770905"/>
                </a:cubicBezTo>
                <a:cubicBezTo>
                  <a:pt x="2183690" y="1770905"/>
                  <a:pt x="2183690" y="1770905"/>
                  <a:pt x="2167866" y="1775701"/>
                </a:cubicBezTo>
                <a:cubicBezTo>
                  <a:pt x="2167866" y="1775701"/>
                  <a:pt x="2167866" y="1775701"/>
                  <a:pt x="2159954" y="1772104"/>
                </a:cubicBezTo>
                <a:cubicBezTo>
                  <a:pt x="2159954" y="1772104"/>
                  <a:pt x="2159954" y="1772104"/>
                  <a:pt x="2152042" y="1770905"/>
                </a:cubicBezTo>
                <a:cubicBezTo>
                  <a:pt x="2152042" y="1770905"/>
                  <a:pt x="2152042" y="1770905"/>
                  <a:pt x="2136218" y="1772104"/>
                </a:cubicBezTo>
                <a:cubicBezTo>
                  <a:pt x="2136218" y="1772104"/>
                  <a:pt x="2136218" y="1772104"/>
                  <a:pt x="2183690" y="1782895"/>
                </a:cubicBezTo>
                <a:cubicBezTo>
                  <a:pt x="2183690" y="1782895"/>
                  <a:pt x="2183690" y="1782895"/>
                  <a:pt x="2199514" y="1785293"/>
                </a:cubicBezTo>
                <a:cubicBezTo>
                  <a:pt x="2199514" y="1785293"/>
                  <a:pt x="2199514" y="1785293"/>
                  <a:pt x="2215337" y="1784094"/>
                </a:cubicBezTo>
                <a:cubicBezTo>
                  <a:pt x="2215337" y="1784094"/>
                  <a:pt x="2215337" y="1784094"/>
                  <a:pt x="2223249" y="1790089"/>
                </a:cubicBezTo>
                <a:cubicBezTo>
                  <a:pt x="2223249" y="1790089"/>
                  <a:pt x="2223249" y="1790089"/>
                  <a:pt x="2286545" y="1802079"/>
                </a:cubicBezTo>
                <a:cubicBezTo>
                  <a:pt x="2286545" y="1802079"/>
                  <a:pt x="2286545" y="1802079"/>
                  <a:pt x="2278633" y="1804477"/>
                </a:cubicBezTo>
                <a:cubicBezTo>
                  <a:pt x="2278633" y="1805676"/>
                  <a:pt x="2270721" y="1806875"/>
                  <a:pt x="2262809" y="1810472"/>
                </a:cubicBezTo>
                <a:cubicBezTo>
                  <a:pt x="2262809" y="1810472"/>
                  <a:pt x="2262809" y="1810472"/>
                  <a:pt x="2262809" y="1815268"/>
                </a:cubicBezTo>
                <a:cubicBezTo>
                  <a:pt x="2262809" y="1815268"/>
                  <a:pt x="2310280" y="1818865"/>
                  <a:pt x="2239073" y="1815268"/>
                </a:cubicBezTo>
                <a:cubicBezTo>
                  <a:pt x="2239073" y="1815268"/>
                  <a:pt x="2239073" y="1815268"/>
                  <a:pt x="2278633" y="1820064"/>
                </a:cubicBezTo>
                <a:cubicBezTo>
                  <a:pt x="2270721" y="1818865"/>
                  <a:pt x="2246985" y="1823661"/>
                  <a:pt x="2294457" y="1823661"/>
                </a:cubicBezTo>
                <a:cubicBezTo>
                  <a:pt x="2302368" y="1830855"/>
                  <a:pt x="2294457" y="1834452"/>
                  <a:pt x="2326104" y="1839248"/>
                </a:cubicBezTo>
                <a:cubicBezTo>
                  <a:pt x="2326104" y="1839248"/>
                  <a:pt x="2326104" y="1839248"/>
                  <a:pt x="2405223" y="1846442"/>
                </a:cubicBezTo>
                <a:cubicBezTo>
                  <a:pt x="2405223" y="1846442"/>
                  <a:pt x="2405223" y="1846442"/>
                  <a:pt x="2405223" y="1850039"/>
                </a:cubicBezTo>
                <a:cubicBezTo>
                  <a:pt x="2405223" y="1850039"/>
                  <a:pt x="2405223" y="1850039"/>
                  <a:pt x="2444783" y="1852437"/>
                </a:cubicBezTo>
                <a:cubicBezTo>
                  <a:pt x="2444783" y="1852437"/>
                  <a:pt x="2444783" y="1852437"/>
                  <a:pt x="2444783" y="1853636"/>
                </a:cubicBezTo>
                <a:cubicBezTo>
                  <a:pt x="2436871" y="1853636"/>
                  <a:pt x="2436871" y="1854835"/>
                  <a:pt x="2421047" y="1857233"/>
                </a:cubicBezTo>
                <a:cubicBezTo>
                  <a:pt x="2421047" y="1857233"/>
                  <a:pt x="2421047" y="1857233"/>
                  <a:pt x="2460607" y="1860830"/>
                </a:cubicBezTo>
                <a:cubicBezTo>
                  <a:pt x="2460607" y="1860830"/>
                  <a:pt x="2460607" y="1860830"/>
                  <a:pt x="2436871" y="1870422"/>
                </a:cubicBezTo>
                <a:cubicBezTo>
                  <a:pt x="2436871" y="1870422"/>
                  <a:pt x="2436871" y="1870422"/>
                  <a:pt x="2468519" y="1872819"/>
                </a:cubicBezTo>
                <a:cubicBezTo>
                  <a:pt x="2468519" y="1872819"/>
                  <a:pt x="2468519" y="1872819"/>
                  <a:pt x="2484343" y="1871621"/>
                </a:cubicBezTo>
                <a:cubicBezTo>
                  <a:pt x="2484343" y="1871621"/>
                  <a:pt x="2484343" y="1871621"/>
                  <a:pt x="2492255" y="1870422"/>
                </a:cubicBezTo>
                <a:cubicBezTo>
                  <a:pt x="2484343" y="1869223"/>
                  <a:pt x="2492255" y="1866825"/>
                  <a:pt x="2484343" y="1865626"/>
                </a:cubicBezTo>
                <a:cubicBezTo>
                  <a:pt x="2484343" y="1865626"/>
                  <a:pt x="2484343" y="1865626"/>
                  <a:pt x="2531814" y="1872819"/>
                </a:cubicBezTo>
                <a:cubicBezTo>
                  <a:pt x="2531814" y="1872819"/>
                  <a:pt x="2531814" y="1872819"/>
                  <a:pt x="2547638" y="1878814"/>
                </a:cubicBezTo>
                <a:cubicBezTo>
                  <a:pt x="2547638" y="1878814"/>
                  <a:pt x="2539726" y="1880013"/>
                  <a:pt x="2531814" y="1882411"/>
                </a:cubicBezTo>
                <a:cubicBezTo>
                  <a:pt x="2531814" y="1882411"/>
                  <a:pt x="2531814" y="1882411"/>
                  <a:pt x="2563462" y="1886008"/>
                </a:cubicBezTo>
                <a:cubicBezTo>
                  <a:pt x="2563462" y="1886008"/>
                  <a:pt x="2563462" y="1886008"/>
                  <a:pt x="2579286" y="1878814"/>
                </a:cubicBezTo>
                <a:cubicBezTo>
                  <a:pt x="2579286" y="1878814"/>
                  <a:pt x="2579286" y="1878814"/>
                  <a:pt x="2610933" y="1887207"/>
                </a:cubicBezTo>
                <a:cubicBezTo>
                  <a:pt x="2610933" y="1887207"/>
                  <a:pt x="2610933" y="1887207"/>
                  <a:pt x="2618845" y="1894401"/>
                </a:cubicBezTo>
                <a:cubicBezTo>
                  <a:pt x="2618845" y="1894401"/>
                  <a:pt x="2618845" y="1894401"/>
                  <a:pt x="2666317" y="1897998"/>
                </a:cubicBezTo>
                <a:cubicBezTo>
                  <a:pt x="2666317" y="1897998"/>
                  <a:pt x="2666317" y="1897998"/>
                  <a:pt x="2745436" y="1912386"/>
                </a:cubicBezTo>
                <a:cubicBezTo>
                  <a:pt x="2753348" y="1912386"/>
                  <a:pt x="2753348" y="1911187"/>
                  <a:pt x="2761260" y="1909988"/>
                </a:cubicBezTo>
                <a:cubicBezTo>
                  <a:pt x="2761260" y="1909988"/>
                  <a:pt x="2761260" y="1909988"/>
                  <a:pt x="2729612" y="1903993"/>
                </a:cubicBezTo>
                <a:cubicBezTo>
                  <a:pt x="2729612" y="1903993"/>
                  <a:pt x="2729612" y="1903993"/>
                  <a:pt x="2745436" y="1897998"/>
                </a:cubicBezTo>
                <a:cubicBezTo>
                  <a:pt x="2745436" y="1897998"/>
                  <a:pt x="2745436" y="1897998"/>
                  <a:pt x="2745436" y="1894401"/>
                </a:cubicBezTo>
                <a:cubicBezTo>
                  <a:pt x="2745436" y="1894401"/>
                  <a:pt x="2745436" y="1894401"/>
                  <a:pt x="2713788" y="1892003"/>
                </a:cubicBezTo>
                <a:cubicBezTo>
                  <a:pt x="2713788" y="1892003"/>
                  <a:pt x="2713788" y="1892003"/>
                  <a:pt x="2690053" y="1874018"/>
                </a:cubicBezTo>
                <a:cubicBezTo>
                  <a:pt x="2690053" y="1874018"/>
                  <a:pt x="2690053" y="1874018"/>
                  <a:pt x="2674229" y="1871621"/>
                </a:cubicBezTo>
                <a:cubicBezTo>
                  <a:pt x="2674229" y="1871621"/>
                  <a:pt x="2674229" y="1871621"/>
                  <a:pt x="2658405" y="1860830"/>
                </a:cubicBezTo>
                <a:cubicBezTo>
                  <a:pt x="2658405" y="1860830"/>
                  <a:pt x="2658405" y="1860830"/>
                  <a:pt x="2690053" y="1853636"/>
                </a:cubicBezTo>
                <a:cubicBezTo>
                  <a:pt x="2690053" y="1853636"/>
                  <a:pt x="2690053" y="1853636"/>
                  <a:pt x="2682141" y="1844044"/>
                </a:cubicBezTo>
                <a:cubicBezTo>
                  <a:pt x="2666317" y="1847641"/>
                  <a:pt x="2658405" y="1836850"/>
                  <a:pt x="2642581" y="1846442"/>
                </a:cubicBezTo>
                <a:cubicBezTo>
                  <a:pt x="2642581" y="1846442"/>
                  <a:pt x="2642581" y="1846442"/>
                  <a:pt x="2618845" y="1842845"/>
                </a:cubicBezTo>
                <a:cubicBezTo>
                  <a:pt x="2618845" y="1842845"/>
                  <a:pt x="2618845" y="1842845"/>
                  <a:pt x="2634669" y="1840447"/>
                </a:cubicBezTo>
                <a:cubicBezTo>
                  <a:pt x="2634669" y="1840447"/>
                  <a:pt x="2634669" y="1840447"/>
                  <a:pt x="2610933" y="1830855"/>
                </a:cubicBezTo>
                <a:cubicBezTo>
                  <a:pt x="2610933" y="1830855"/>
                  <a:pt x="2610933" y="1830855"/>
                  <a:pt x="2642581" y="1824860"/>
                </a:cubicBezTo>
                <a:cubicBezTo>
                  <a:pt x="2642581" y="1824860"/>
                  <a:pt x="2642581" y="1824860"/>
                  <a:pt x="2603021" y="1797283"/>
                </a:cubicBezTo>
                <a:cubicBezTo>
                  <a:pt x="2603021" y="1797283"/>
                  <a:pt x="2603021" y="1797283"/>
                  <a:pt x="2587198" y="1787691"/>
                </a:cubicBezTo>
                <a:cubicBezTo>
                  <a:pt x="2571374" y="1786492"/>
                  <a:pt x="2571374" y="1787691"/>
                  <a:pt x="2571374" y="1788890"/>
                </a:cubicBezTo>
                <a:cubicBezTo>
                  <a:pt x="2571374" y="1787691"/>
                  <a:pt x="2563462" y="1786492"/>
                  <a:pt x="2555550" y="1785293"/>
                </a:cubicBezTo>
                <a:cubicBezTo>
                  <a:pt x="2563462" y="1791288"/>
                  <a:pt x="2555550" y="1797283"/>
                  <a:pt x="2579286" y="1802079"/>
                </a:cubicBezTo>
                <a:cubicBezTo>
                  <a:pt x="2579286" y="1802079"/>
                  <a:pt x="2579286" y="1802079"/>
                  <a:pt x="2563462" y="1803278"/>
                </a:cubicBezTo>
                <a:cubicBezTo>
                  <a:pt x="2563462" y="1803278"/>
                  <a:pt x="2563462" y="1803278"/>
                  <a:pt x="2531814" y="1784094"/>
                </a:cubicBezTo>
                <a:cubicBezTo>
                  <a:pt x="2531814" y="1784094"/>
                  <a:pt x="2531814" y="1784094"/>
                  <a:pt x="2508078" y="1768508"/>
                </a:cubicBezTo>
                <a:cubicBezTo>
                  <a:pt x="2508078" y="1768508"/>
                  <a:pt x="2508078" y="1768508"/>
                  <a:pt x="2547638" y="1774502"/>
                </a:cubicBezTo>
                <a:cubicBezTo>
                  <a:pt x="2547638" y="1774502"/>
                  <a:pt x="2547638" y="1774502"/>
                  <a:pt x="2531814" y="1775701"/>
                </a:cubicBezTo>
                <a:cubicBezTo>
                  <a:pt x="2531814" y="1775701"/>
                  <a:pt x="2531814" y="1775701"/>
                  <a:pt x="2563462" y="1782895"/>
                </a:cubicBezTo>
                <a:cubicBezTo>
                  <a:pt x="2563462" y="1782895"/>
                  <a:pt x="2563462" y="1782895"/>
                  <a:pt x="2571374" y="1775701"/>
                </a:cubicBezTo>
                <a:cubicBezTo>
                  <a:pt x="2571374" y="1775701"/>
                  <a:pt x="2571374" y="1775701"/>
                  <a:pt x="2531814" y="1757717"/>
                </a:cubicBezTo>
                <a:cubicBezTo>
                  <a:pt x="2531814" y="1757717"/>
                  <a:pt x="2531814" y="1757717"/>
                  <a:pt x="2500166" y="1757717"/>
                </a:cubicBezTo>
                <a:cubicBezTo>
                  <a:pt x="2500166" y="1757717"/>
                  <a:pt x="2500166" y="1757717"/>
                  <a:pt x="2508078" y="1762513"/>
                </a:cubicBezTo>
                <a:cubicBezTo>
                  <a:pt x="2508078" y="1762513"/>
                  <a:pt x="2508078" y="1762513"/>
                  <a:pt x="2492255" y="1758916"/>
                </a:cubicBezTo>
                <a:cubicBezTo>
                  <a:pt x="2492255" y="1758916"/>
                  <a:pt x="2492255" y="1758916"/>
                  <a:pt x="2492255" y="1756518"/>
                </a:cubicBezTo>
                <a:cubicBezTo>
                  <a:pt x="2492255" y="1756518"/>
                  <a:pt x="2492255" y="1756518"/>
                  <a:pt x="2468519" y="1746926"/>
                </a:cubicBezTo>
                <a:cubicBezTo>
                  <a:pt x="2468519" y="1746926"/>
                  <a:pt x="2468519" y="1746926"/>
                  <a:pt x="2468519" y="1745727"/>
                </a:cubicBezTo>
                <a:cubicBezTo>
                  <a:pt x="2468519" y="1745727"/>
                  <a:pt x="2468519" y="1745727"/>
                  <a:pt x="2492255" y="1745727"/>
                </a:cubicBezTo>
                <a:cubicBezTo>
                  <a:pt x="2492255" y="1745727"/>
                  <a:pt x="2492255" y="1745727"/>
                  <a:pt x="2492255" y="1752921"/>
                </a:cubicBezTo>
                <a:cubicBezTo>
                  <a:pt x="2492255" y="1752921"/>
                  <a:pt x="2492255" y="1752921"/>
                  <a:pt x="2508078" y="1752921"/>
                </a:cubicBezTo>
                <a:cubicBezTo>
                  <a:pt x="2508078" y="1752921"/>
                  <a:pt x="2515990" y="1752921"/>
                  <a:pt x="2515990" y="1752921"/>
                </a:cubicBezTo>
                <a:cubicBezTo>
                  <a:pt x="2515990" y="1752921"/>
                  <a:pt x="2515990" y="1752921"/>
                  <a:pt x="2539726" y="1749324"/>
                </a:cubicBezTo>
                <a:cubicBezTo>
                  <a:pt x="2539726" y="1749324"/>
                  <a:pt x="2539726" y="1749324"/>
                  <a:pt x="2523902" y="1746926"/>
                </a:cubicBezTo>
                <a:cubicBezTo>
                  <a:pt x="2523902" y="1746926"/>
                  <a:pt x="2523902" y="1746926"/>
                  <a:pt x="2515990" y="1745727"/>
                </a:cubicBezTo>
                <a:cubicBezTo>
                  <a:pt x="2515990" y="1745727"/>
                  <a:pt x="2515990" y="1745727"/>
                  <a:pt x="2515990" y="1744528"/>
                </a:cubicBezTo>
                <a:cubicBezTo>
                  <a:pt x="2515990" y="1743329"/>
                  <a:pt x="2508078" y="1740931"/>
                  <a:pt x="2508078" y="1736135"/>
                </a:cubicBezTo>
                <a:cubicBezTo>
                  <a:pt x="2508078" y="1736135"/>
                  <a:pt x="2508078" y="1736135"/>
                  <a:pt x="2484343" y="1722946"/>
                </a:cubicBezTo>
                <a:cubicBezTo>
                  <a:pt x="2484343" y="1722946"/>
                  <a:pt x="2484343" y="1722946"/>
                  <a:pt x="2484343" y="1714553"/>
                </a:cubicBezTo>
                <a:cubicBezTo>
                  <a:pt x="2484343" y="1714553"/>
                  <a:pt x="2484343" y="1714553"/>
                  <a:pt x="2460607" y="1695369"/>
                </a:cubicBezTo>
                <a:cubicBezTo>
                  <a:pt x="2460607" y="1695369"/>
                  <a:pt x="2460607" y="1695369"/>
                  <a:pt x="2444783" y="1692971"/>
                </a:cubicBezTo>
                <a:cubicBezTo>
                  <a:pt x="2444783" y="1692971"/>
                  <a:pt x="2444783" y="1692971"/>
                  <a:pt x="2444783" y="1686976"/>
                </a:cubicBezTo>
                <a:cubicBezTo>
                  <a:pt x="2444783" y="1686976"/>
                  <a:pt x="2444783" y="1686976"/>
                  <a:pt x="2421047" y="1678583"/>
                </a:cubicBezTo>
                <a:cubicBezTo>
                  <a:pt x="2421047" y="1678583"/>
                  <a:pt x="2421047" y="1678583"/>
                  <a:pt x="2405223" y="1671389"/>
                </a:cubicBezTo>
                <a:cubicBezTo>
                  <a:pt x="2405223" y="1671389"/>
                  <a:pt x="2405223" y="1671389"/>
                  <a:pt x="2421047" y="1667792"/>
                </a:cubicBezTo>
                <a:cubicBezTo>
                  <a:pt x="2421047" y="1667792"/>
                  <a:pt x="2421047" y="1667792"/>
                  <a:pt x="2397312" y="1664195"/>
                </a:cubicBezTo>
                <a:cubicBezTo>
                  <a:pt x="2397312" y="1662996"/>
                  <a:pt x="2389400" y="1660598"/>
                  <a:pt x="2389400" y="1657001"/>
                </a:cubicBezTo>
                <a:cubicBezTo>
                  <a:pt x="2389400" y="1657001"/>
                  <a:pt x="2381488" y="1655802"/>
                  <a:pt x="2381488" y="1655802"/>
                </a:cubicBezTo>
                <a:cubicBezTo>
                  <a:pt x="2381488" y="1655802"/>
                  <a:pt x="2381488" y="1655802"/>
                  <a:pt x="2389400" y="1654603"/>
                </a:cubicBezTo>
                <a:cubicBezTo>
                  <a:pt x="2381488" y="1651007"/>
                  <a:pt x="2373576" y="1645012"/>
                  <a:pt x="2365664" y="1636619"/>
                </a:cubicBezTo>
                <a:cubicBezTo>
                  <a:pt x="2365664" y="1636619"/>
                  <a:pt x="2365664" y="1636619"/>
                  <a:pt x="2349840" y="1618634"/>
                </a:cubicBezTo>
                <a:cubicBezTo>
                  <a:pt x="2349840" y="1618634"/>
                  <a:pt x="2349840" y="1618634"/>
                  <a:pt x="2310280" y="1583863"/>
                </a:cubicBezTo>
                <a:cubicBezTo>
                  <a:pt x="2310280" y="1583863"/>
                  <a:pt x="2310280" y="1583863"/>
                  <a:pt x="2334016" y="1580266"/>
                </a:cubicBezTo>
                <a:cubicBezTo>
                  <a:pt x="2334016" y="1580266"/>
                  <a:pt x="2334016" y="1580266"/>
                  <a:pt x="2334016" y="1577868"/>
                </a:cubicBezTo>
                <a:cubicBezTo>
                  <a:pt x="2334016" y="1577868"/>
                  <a:pt x="2334016" y="1577868"/>
                  <a:pt x="2310280" y="1577868"/>
                </a:cubicBezTo>
                <a:cubicBezTo>
                  <a:pt x="2310280" y="1577868"/>
                  <a:pt x="2310280" y="1577868"/>
                  <a:pt x="2278633" y="1567077"/>
                </a:cubicBezTo>
                <a:cubicBezTo>
                  <a:pt x="2278633" y="1567077"/>
                  <a:pt x="2278633" y="1567077"/>
                  <a:pt x="2270721" y="1539501"/>
                </a:cubicBezTo>
                <a:cubicBezTo>
                  <a:pt x="2270721" y="1539501"/>
                  <a:pt x="2270721" y="1539501"/>
                  <a:pt x="2278633" y="1539501"/>
                </a:cubicBezTo>
                <a:cubicBezTo>
                  <a:pt x="2278633" y="1539501"/>
                  <a:pt x="2278633" y="1539501"/>
                  <a:pt x="2278633" y="1532307"/>
                </a:cubicBezTo>
                <a:cubicBezTo>
                  <a:pt x="2278633" y="1532307"/>
                  <a:pt x="2278633" y="1532307"/>
                  <a:pt x="2254897" y="1529909"/>
                </a:cubicBezTo>
                <a:cubicBezTo>
                  <a:pt x="2254897" y="1529909"/>
                  <a:pt x="2254897" y="1529909"/>
                  <a:pt x="2239073" y="1513123"/>
                </a:cubicBezTo>
                <a:cubicBezTo>
                  <a:pt x="2239073" y="1513123"/>
                  <a:pt x="2239073" y="1513123"/>
                  <a:pt x="2262809" y="1507128"/>
                </a:cubicBezTo>
                <a:cubicBezTo>
                  <a:pt x="2270721" y="1504730"/>
                  <a:pt x="2278633" y="1499934"/>
                  <a:pt x="2231161" y="1502332"/>
                </a:cubicBezTo>
                <a:cubicBezTo>
                  <a:pt x="2231161" y="1502332"/>
                  <a:pt x="2231161" y="1502332"/>
                  <a:pt x="2215337" y="1499934"/>
                </a:cubicBezTo>
                <a:cubicBezTo>
                  <a:pt x="2215337" y="1499934"/>
                  <a:pt x="2215337" y="1499934"/>
                  <a:pt x="2254897" y="1495138"/>
                </a:cubicBezTo>
                <a:cubicBezTo>
                  <a:pt x="2254897" y="1495138"/>
                  <a:pt x="2254897" y="1495138"/>
                  <a:pt x="2246985" y="1490342"/>
                </a:cubicBezTo>
                <a:cubicBezTo>
                  <a:pt x="2246985" y="1490342"/>
                  <a:pt x="2246985" y="1490342"/>
                  <a:pt x="2207425" y="1485546"/>
                </a:cubicBezTo>
                <a:cubicBezTo>
                  <a:pt x="2207425" y="1485546"/>
                  <a:pt x="2207425" y="1485546"/>
                  <a:pt x="2191602" y="1478352"/>
                </a:cubicBezTo>
                <a:cubicBezTo>
                  <a:pt x="2191602" y="1478352"/>
                  <a:pt x="2191602" y="1478352"/>
                  <a:pt x="2175778" y="1445980"/>
                </a:cubicBezTo>
                <a:cubicBezTo>
                  <a:pt x="2175778" y="1445980"/>
                  <a:pt x="2175778" y="1445980"/>
                  <a:pt x="2167866" y="1444781"/>
                </a:cubicBezTo>
                <a:cubicBezTo>
                  <a:pt x="2167866" y="1444781"/>
                  <a:pt x="2167866" y="1444781"/>
                  <a:pt x="2167866" y="1441184"/>
                </a:cubicBezTo>
                <a:cubicBezTo>
                  <a:pt x="2167866" y="1441184"/>
                  <a:pt x="2167866" y="1441184"/>
                  <a:pt x="2183690" y="1439985"/>
                </a:cubicBezTo>
                <a:cubicBezTo>
                  <a:pt x="2183690" y="1439985"/>
                  <a:pt x="2183690" y="1439985"/>
                  <a:pt x="2167866" y="1437587"/>
                </a:cubicBezTo>
                <a:cubicBezTo>
                  <a:pt x="2167866" y="1437587"/>
                  <a:pt x="2167866" y="1437587"/>
                  <a:pt x="2159954" y="1429194"/>
                </a:cubicBezTo>
                <a:cubicBezTo>
                  <a:pt x="2159954" y="1429194"/>
                  <a:pt x="2159954" y="1429194"/>
                  <a:pt x="2136218" y="1400418"/>
                </a:cubicBezTo>
                <a:cubicBezTo>
                  <a:pt x="2136218" y="1400418"/>
                  <a:pt x="2136218" y="1400418"/>
                  <a:pt x="2120394" y="1394423"/>
                </a:cubicBezTo>
                <a:cubicBezTo>
                  <a:pt x="2120394" y="1394423"/>
                  <a:pt x="2120394" y="1394423"/>
                  <a:pt x="2104570" y="1376438"/>
                </a:cubicBezTo>
                <a:cubicBezTo>
                  <a:pt x="2104570" y="1376438"/>
                  <a:pt x="2104570" y="1376438"/>
                  <a:pt x="2096659" y="1365647"/>
                </a:cubicBezTo>
                <a:cubicBezTo>
                  <a:pt x="2096659" y="1365647"/>
                  <a:pt x="2096659" y="1365647"/>
                  <a:pt x="2104570" y="1362050"/>
                </a:cubicBezTo>
                <a:cubicBezTo>
                  <a:pt x="2104570" y="1362050"/>
                  <a:pt x="2104570" y="1362050"/>
                  <a:pt x="2096659" y="1354857"/>
                </a:cubicBezTo>
                <a:cubicBezTo>
                  <a:pt x="2096659" y="1354857"/>
                  <a:pt x="2096659" y="1354857"/>
                  <a:pt x="2096659" y="1352459"/>
                </a:cubicBezTo>
                <a:cubicBezTo>
                  <a:pt x="2096659" y="1352459"/>
                  <a:pt x="2096659" y="1352459"/>
                  <a:pt x="2104570" y="1351260"/>
                </a:cubicBezTo>
                <a:cubicBezTo>
                  <a:pt x="2104570" y="1351260"/>
                  <a:pt x="2104570" y="1351260"/>
                  <a:pt x="2072923" y="1334474"/>
                </a:cubicBezTo>
                <a:cubicBezTo>
                  <a:pt x="2072923" y="1334474"/>
                  <a:pt x="2072923" y="1334474"/>
                  <a:pt x="2057099" y="1317688"/>
                </a:cubicBezTo>
                <a:cubicBezTo>
                  <a:pt x="2057099" y="1317688"/>
                  <a:pt x="2057099" y="1317688"/>
                  <a:pt x="2041275" y="1298504"/>
                </a:cubicBezTo>
                <a:cubicBezTo>
                  <a:pt x="2041275" y="1298504"/>
                  <a:pt x="2041275" y="1298504"/>
                  <a:pt x="2049187" y="1297305"/>
                </a:cubicBezTo>
                <a:cubicBezTo>
                  <a:pt x="2049187" y="1297305"/>
                  <a:pt x="2049187" y="1297305"/>
                  <a:pt x="2025451" y="1292509"/>
                </a:cubicBezTo>
                <a:cubicBezTo>
                  <a:pt x="2025451" y="1292509"/>
                  <a:pt x="2025451" y="1292509"/>
                  <a:pt x="2041275" y="1290111"/>
                </a:cubicBezTo>
                <a:cubicBezTo>
                  <a:pt x="2041275" y="1290111"/>
                  <a:pt x="2041275" y="1290111"/>
                  <a:pt x="2009627" y="1276922"/>
                </a:cubicBezTo>
                <a:cubicBezTo>
                  <a:pt x="2009627" y="1276922"/>
                  <a:pt x="2009627" y="1276922"/>
                  <a:pt x="2009627" y="1261335"/>
                </a:cubicBezTo>
                <a:cubicBezTo>
                  <a:pt x="2009627" y="1261335"/>
                  <a:pt x="2009627" y="1261335"/>
                  <a:pt x="1993804" y="1258937"/>
                </a:cubicBezTo>
                <a:cubicBezTo>
                  <a:pt x="1993804" y="1258937"/>
                  <a:pt x="1993804" y="1258937"/>
                  <a:pt x="2009627" y="1250544"/>
                </a:cubicBezTo>
                <a:cubicBezTo>
                  <a:pt x="2009627" y="1250544"/>
                  <a:pt x="2009627" y="1250544"/>
                  <a:pt x="1985892" y="1231361"/>
                </a:cubicBezTo>
                <a:cubicBezTo>
                  <a:pt x="1985892" y="1231361"/>
                  <a:pt x="1985892" y="1231361"/>
                  <a:pt x="1985892" y="1226565"/>
                </a:cubicBezTo>
                <a:cubicBezTo>
                  <a:pt x="1985892" y="1226565"/>
                  <a:pt x="1985892" y="1226565"/>
                  <a:pt x="1970068" y="1224167"/>
                </a:cubicBezTo>
                <a:cubicBezTo>
                  <a:pt x="1970068" y="1224167"/>
                  <a:pt x="1970068" y="1224167"/>
                  <a:pt x="1930508" y="1171411"/>
                </a:cubicBezTo>
                <a:cubicBezTo>
                  <a:pt x="1930508" y="1171411"/>
                  <a:pt x="1930508" y="1171411"/>
                  <a:pt x="1914684" y="1158222"/>
                </a:cubicBezTo>
                <a:cubicBezTo>
                  <a:pt x="1914684" y="1158222"/>
                  <a:pt x="1914684" y="1158222"/>
                  <a:pt x="1890949" y="1157023"/>
                </a:cubicBezTo>
                <a:cubicBezTo>
                  <a:pt x="1875125" y="1157023"/>
                  <a:pt x="1859301" y="1155824"/>
                  <a:pt x="1883037" y="1152227"/>
                </a:cubicBezTo>
                <a:cubicBezTo>
                  <a:pt x="1883037" y="1152227"/>
                  <a:pt x="1883037" y="1152227"/>
                  <a:pt x="1906773" y="1157023"/>
                </a:cubicBezTo>
                <a:cubicBezTo>
                  <a:pt x="1906773" y="1157023"/>
                  <a:pt x="1906773" y="1157023"/>
                  <a:pt x="1914684" y="1147432"/>
                </a:cubicBezTo>
                <a:cubicBezTo>
                  <a:pt x="1914684" y="1147432"/>
                  <a:pt x="1914684" y="1147432"/>
                  <a:pt x="1898861" y="1133044"/>
                </a:cubicBezTo>
                <a:cubicBezTo>
                  <a:pt x="1898861" y="1133044"/>
                  <a:pt x="1898861" y="1133044"/>
                  <a:pt x="1883037" y="1128248"/>
                </a:cubicBezTo>
                <a:cubicBezTo>
                  <a:pt x="1883037" y="1128248"/>
                  <a:pt x="1883037" y="1128248"/>
                  <a:pt x="1890949" y="1119855"/>
                </a:cubicBezTo>
                <a:cubicBezTo>
                  <a:pt x="1890949" y="1119855"/>
                  <a:pt x="1890949" y="1119855"/>
                  <a:pt x="1867213" y="1110263"/>
                </a:cubicBezTo>
                <a:cubicBezTo>
                  <a:pt x="1867213" y="1110263"/>
                  <a:pt x="1867213" y="1110263"/>
                  <a:pt x="1875125" y="1104268"/>
                </a:cubicBezTo>
                <a:cubicBezTo>
                  <a:pt x="1875125" y="1104268"/>
                  <a:pt x="1875125" y="1104268"/>
                  <a:pt x="1851389" y="1085084"/>
                </a:cubicBezTo>
                <a:cubicBezTo>
                  <a:pt x="1851389" y="1085084"/>
                  <a:pt x="1851389" y="1085084"/>
                  <a:pt x="1843477" y="1071895"/>
                </a:cubicBezTo>
                <a:cubicBezTo>
                  <a:pt x="1843477" y="1071895"/>
                  <a:pt x="1843477" y="1071895"/>
                  <a:pt x="1835565" y="1062303"/>
                </a:cubicBezTo>
                <a:cubicBezTo>
                  <a:pt x="1835565" y="1062303"/>
                  <a:pt x="1835565" y="1062303"/>
                  <a:pt x="1827653" y="1045517"/>
                </a:cubicBezTo>
                <a:cubicBezTo>
                  <a:pt x="1827653" y="1045517"/>
                  <a:pt x="1827653" y="1045517"/>
                  <a:pt x="1811829" y="1041920"/>
                </a:cubicBezTo>
                <a:cubicBezTo>
                  <a:pt x="1811829" y="1041920"/>
                  <a:pt x="1811829" y="1041920"/>
                  <a:pt x="1811829" y="1037124"/>
                </a:cubicBezTo>
                <a:cubicBezTo>
                  <a:pt x="1811829" y="1037124"/>
                  <a:pt x="1811829" y="1037124"/>
                  <a:pt x="1796006" y="1029931"/>
                </a:cubicBezTo>
                <a:cubicBezTo>
                  <a:pt x="1796006" y="1029931"/>
                  <a:pt x="1796006" y="1029931"/>
                  <a:pt x="1772270" y="996359"/>
                </a:cubicBezTo>
                <a:cubicBezTo>
                  <a:pt x="1772270" y="996359"/>
                  <a:pt x="1772270" y="996359"/>
                  <a:pt x="1764358" y="978374"/>
                </a:cubicBezTo>
                <a:cubicBezTo>
                  <a:pt x="1764358" y="978374"/>
                  <a:pt x="1764358" y="978374"/>
                  <a:pt x="1740622" y="975976"/>
                </a:cubicBezTo>
                <a:cubicBezTo>
                  <a:pt x="1740622" y="975976"/>
                  <a:pt x="1740622" y="975976"/>
                  <a:pt x="1756446" y="974777"/>
                </a:cubicBezTo>
                <a:cubicBezTo>
                  <a:pt x="1756446" y="974777"/>
                  <a:pt x="1756446" y="974777"/>
                  <a:pt x="1740622" y="972379"/>
                </a:cubicBezTo>
                <a:cubicBezTo>
                  <a:pt x="1740622" y="973578"/>
                  <a:pt x="1716886" y="979573"/>
                  <a:pt x="1740622" y="967583"/>
                </a:cubicBezTo>
                <a:cubicBezTo>
                  <a:pt x="1740622" y="967583"/>
                  <a:pt x="1740622" y="967583"/>
                  <a:pt x="1724798" y="967583"/>
                </a:cubicBezTo>
                <a:cubicBezTo>
                  <a:pt x="1724798" y="967583"/>
                  <a:pt x="1724798" y="967583"/>
                  <a:pt x="1732710" y="965185"/>
                </a:cubicBezTo>
                <a:cubicBezTo>
                  <a:pt x="1732710" y="965185"/>
                  <a:pt x="1740622" y="965185"/>
                  <a:pt x="1748534" y="963986"/>
                </a:cubicBezTo>
                <a:cubicBezTo>
                  <a:pt x="1748534" y="963986"/>
                  <a:pt x="1748534" y="963986"/>
                  <a:pt x="1732710" y="955593"/>
                </a:cubicBezTo>
                <a:cubicBezTo>
                  <a:pt x="1732710" y="955593"/>
                  <a:pt x="1732710" y="955593"/>
                  <a:pt x="1748534" y="953195"/>
                </a:cubicBezTo>
                <a:cubicBezTo>
                  <a:pt x="1748534" y="953195"/>
                  <a:pt x="1748534" y="953195"/>
                  <a:pt x="1701063" y="929216"/>
                </a:cubicBezTo>
                <a:cubicBezTo>
                  <a:pt x="1669415" y="937609"/>
                  <a:pt x="1756446" y="944802"/>
                  <a:pt x="1701063" y="950797"/>
                </a:cubicBezTo>
                <a:cubicBezTo>
                  <a:pt x="1701063" y="950797"/>
                  <a:pt x="1701063" y="950797"/>
                  <a:pt x="1708975" y="954394"/>
                </a:cubicBezTo>
                <a:cubicBezTo>
                  <a:pt x="1708975" y="954394"/>
                  <a:pt x="1708975" y="954394"/>
                  <a:pt x="1669415" y="943603"/>
                </a:cubicBezTo>
                <a:cubicBezTo>
                  <a:pt x="1669415" y="943603"/>
                  <a:pt x="1669415" y="943603"/>
                  <a:pt x="1669415" y="928017"/>
                </a:cubicBezTo>
                <a:cubicBezTo>
                  <a:pt x="1669415" y="928017"/>
                  <a:pt x="1669415" y="928017"/>
                  <a:pt x="1614031" y="922022"/>
                </a:cubicBezTo>
                <a:cubicBezTo>
                  <a:pt x="1614031" y="922022"/>
                  <a:pt x="1614031" y="922022"/>
                  <a:pt x="1614031" y="912430"/>
                </a:cubicBezTo>
                <a:cubicBezTo>
                  <a:pt x="1621943" y="914828"/>
                  <a:pt x="1637767" y="911231"/>
                  <a:pt x="1645679" y="911231"/>
                </a:cubicBezTo>
                <a:cubicBezTo>
                  <a:pt x="1645679" y="911231"/>
                  <a:pt x="1645679" y="911231"/>
                  <a:pt x="1661503" y="907634"/>
                </a:cubicBezTo>
                <a:cubicBezTo>
                  <a:pt x="1661503" y="907634"/>
                  <a:pt x="1661503" y="907634"/>
                  <a:pt x="1629855" y="902838"/>
                </a:cubicBezTo>
                <a:cubicBezTo>
                  <a:pt x="1629855" y="902838"/>
                  <a:pt x="1629855" y="902838"/>
                  <a:pt x="1614031" y="906435"/>
                </a:cubicBezTo>
                <a:cubicBezTo>
                  <a:pt x="1614031" y="906435"/>
                  <a:pt x="1614031" y="906435"/>
                  <a:pt x="1614031" y="899241"/>
                </a:cubicBezTo>
                <a:cubicBezTo>
                  <a:pt x="1606120" y="899241"/>
                  <a:pt x="1582384" y="898042"/>
                  <a:pt x="1550736" y="895644"/>
                </a:cubicBezTo>
                <a:cubicBezTo>
                  <a:pt x="1550736" y="895644"/>
                  <a:pt x="1550736" y="895644"/>
                  <a:pt x="1550736" y="894445"/>
                </a:cubicBezTo>
                <a:cubicBezTo>
                  <a:pt x="1550736" y="894445"/>
                  <a:pt x="1550736" y="894445"/>
                  <a:pt x="1566560" y="895644"/>
                </a:cubicBezTo>
                <a:cubicBezTo>
                  <a:pt x="1566560" y="895644"/>
                  <a:pt x="1566560" y="895644"/>
                  <a:pt x="1590296" y="895644"/>
                </a:cubicBezTo>
                <a:cubicBezTo>
                  <a:pt x="1590296" y="895644"/>
                  <a:pt x="1590296" y="895644"/>
                  <a:pt x="1598208" y="888450"/>
                </a:cubicBezTo>
                <a:cubicBezTo>
                  <a:pt x="1598208" y="888450"/>
                  <a:pt x="1598208" y="888450"/>
                  <a:pt x="1598208" y="889649"/>
                </a:cubicBezTo>
                <a:cubicBezTo>
                  <a:pt x="1598208" y="889649"/>
                  <a:pt x="1598208" y="889649"/>
                  <a:pt x="1614031" y="887251"/>
                </a:cubicBezTo>
                <a:cubicBezTo>
                  <a:pt x="1614031" y="887251"/>
                  <a:pt x="1614031" y="887251"/>
                  <a:pt x="1598208" y="880057"/>
                </a:cubicBezTo>
                <a:cubicBezTo>
                  <a:pt x="1598208" y="880057"/>
                  <a:pt x="1598208" y="880057"/>
                  <a:pt x="1590296" y="880057"/>
                </a:cubicBezTo>
                <a:cubicBezTo>
                  <a:pt x="1590296" y="880057"/>
                  <a:pt x="1590296" y="880057"/>
                  <a:pt x="1614031" y="866868"/>
                </a:cubicBezTo>
                <a:cubicBezTo>
                  <a:pt x="1614031" y="866868"/>
                  <a:pt x="1614031" y="865669"/>
                  <a:pt x="1621943" y="863271"/>
                </a:cubicBezTo>
                <a:cubicBezTo>
                  <a:pt x="1621943" y="863271"/>
                  <a:pt x="1621943" y="863271"/>
                  <a:pt x="1637767" y="875261"/>
                </a:cubicBezTo>
                <a:cubicBezTo>
                  <a:pt x="1645679" y="876460"/>
                  <a:pt x="1653591" y="877659"/>
                  <a:pt x="1661503" y="878858"/>
                </a:cubicBezTo>
                <a:cubicBezTo>
                  <a:pt x="1661503" y="877659"/>
                  <a:pt x="1669415" y="875261"/>
                  <a:pt x="1677327" y="874062"/>
                </a:cubicBezTo>
                <a:cubicBezTo>
                  <a:pt x="1677327" y="874062"/>
                  <a:pt x="1677327" y="874062"/>
                  <a:pt x="1693151" y="871664"/>
                </a:cubicBezTo>
                <a:cubicBezTo>
                  <a:pt x="1693151" y="871664"/>
                  <a:pt x="1693151" y="871664"/>
                  <a:pt x="1677327" y="871664"/>
                </a:cubicBezTo>
                <a:cubicBezTo>
                  <a:pt x="1677327" y="869266"/>
                  <a:pt x="1614031" y="865669"/>
                  <a:pt x="1645679" y="862072"/>
                </a:cubicBezTo>
                <a:cubicBezTo>
                  <a:pt x="1645679" y="862072"/>
                  <a:pt x="1645679" y="862072"/>
                  <a:pt x="1637767" y="857276"/>
                </a:cubicBezTo>
                <a:cubicBezTo>
                  <a:pt x="1637767" y="857276"/>
                  <a:pt x="1637767" y="857276"/>
                  <a:pt x="1669415" y="856077"/>
                </a:cubicBezTo>
                <a:cubicBezTo>
                  <a:pt x="1669415" y="856077"/>
                  <a:pt x="1669415" y="856077"/>
                  <a:pt x="1669415" y="847684"/>
                </a:cubicBezTo>
                <a:cubicBezTo>
                  <a:pt x="1669415" y="847684"/>
                  <a:pt x="1669415" y="847684"/>
                  <a:pt x="1677327" y="853679"/>
                </a:cubicBezTo>
                <a:cubicBezTo>
                  <a:pt x="1677327" y="853679"/>
                  <a:pt x="1677327" y="853679"/>
                  <a:pt x="1701063" y="851281"/>
                </a:cubicBezTo>
                <a:cubicBezTo>
                  <a:pt x="1701063" y="851281"/>
                  <a:pt x="1701063" y="851281"/>
                  <a:pt x="1748534" y="852480"/>
                </a:cubicBezTo>
                <a:cubicBezTo>
                  <a:pt x="1748534" y="852480"/>
                  <a:pt x="1748534" y="852480"/>
                  <a:pt x="1740622" y="862072"/>
                </a:cubicBezTo>
                <a:cubicBezTo>
                  <a:pt x="1740622" y="862072"/>
                  <a:pt x="1740622" y="862072"/>
                  <a:pt x="1756446" y="865669"/>
                </a:cubicBezTo>
                <a:cubicBezTo>
                  <a:pt x="1756446" y="865669"/>
                  <a:pt x="1756446" y="865669"/>
                  <a:pt x="1756446" y="870465"/>
                </a:cubicBezTo>
                <a:cubicBezTo>
                  <a:pt x="1756446" y="870465"/>
                  <a:pt x="1756446" y="870465"/>
                  <a:pt x="1764358" y="880057"/>
                </a:cubicBezTo>
                <a:cubicBezTo>
                  <a:pt x="1764358" y="880057"/>
                  <a:pt x="1764358" y="880057"/>
                  <a:pt x="1780182" y="878858"/>
                </a:cubicBezTo>
                <a:cubicBezTo>
                  <a:pt x="1788094" y="878858"/>
                  <a:pt x="1819741" y="881256"/>
                  <a:pt x="1780182" y="884853"/>
                </a:cubicBezTo>
                <a:cubicBezTo>
                  <a:pt x="1796006" y="884853"/>
                  <a:pt x="1803918" y="887251"/>
                  <a:pt x="1772270" y="884853"/>
                </a:cubicBezTo>
                <a:cubicBezTo>
                  <a:pt x="1764358" y="884853"/>
                  <a:pt x="1764358" y="884853"/>
                  <a:pt x="1764358" y="884853"/>
                </a:cubicBezTo>
                <a:cubicBezTo>
                  <a:pt x="1756446" y="882455"/>
                  <a:pt x="1740622" y="877659"/>
                  <a:pt x="1724798" y="870465"/>
                </a:cubicBezTo>
                <a:cubicBezTo>
                  <a:pt x="1724798" y="870465"/>
                  <a:pt x="1724798" y="870465"/>
                  <a:pt x="1716886" y="871664"/>
                </a:cubicBezTo>
                <a:cubicBezTo>
                  <a:pt x="1716886" y="871664"/>
                  <a:pt x="1716886" y="871664"/>
                  <a:pt x="1701063" y="862072"/>
                </a:cubicBezTo>
                <a:cubicBezTo>
                  <a:pt x="1701063" y="862072"/>
                  <a:pt x="1701063" y="862072"/>
                  <a:pt x="1693151" y="866868"/>
                </a:cubicBezTo>
                <a:cubicBezTo>
                  <a:pt x="1693151" y="866868"/>
                  <a:pt x="1693151" y="866868"/>
                  <a:pt x="1701063" y="880057"/>
                </a:cubicBezTo>
                <a:cubicBezTo>
                  <a:pt x="1701063" y="880057"/>
                  <a:pt x="1701063" y="880057"/>
                  <a:pt x="1724798" y="880057"/>
                </a:cubicBezTo>
                <a:cubicBezTo>
                  <a:pt x="1724798" y="880057"/>
                  <a:pt x="1724798" y="880057"/>
                  <a:pt x="1732710" y="889649"/>
                </a:cubicBezTo>
                <a:cubicBezTo>
                  <a:pt x="1732710" y="889649"/>
                  <a:pt x="1732710" y="889649"/>
                  <a:pt x="1756446" y="887251"/>
                </a:cubicBezTo>
                <a:cubicBezTo>
                  <a:pt x="1756446" y="887251"/>
                  <a:pt x="1756446" y="887251"/>
                  <a:pt x="1756446" y="894445"/>
                </a:cubicBezTo>
                <a:cubicBezTo>
                  <a:pt x="1756446" y="894445"/>
                  <a:pt x="1756446" y="894445"/>
                  <a:pt x="1732710" y="894445"/>
                </a:cubicBezTo>
                <a:cubicBezTo>
                  <a:pt x="1732710" y="894445"/>
                  <a:pt x="1732710" y="894445"/>
                  <a:pt x="1732710" y="899241"/>
                </a:cubicBezTo>
                <a:cubicBezTo>
                  <a:pt x="1732710" y="899241"/>
                  <a:pt x="1732710" y="899241"/>
                  <a:pt x="1756446" y="900440"/>
                </a:cubicBezTo>
                <a:cubicBezTo>
                  <a:pt x="1756446" y="900440"/>
                  <a:pt x="1756446" y="900440"/>
                  <a:pt x="1780182" y="923221"/>
                </a:cubicBezTo>
                <a:cubicBezTo>
                  <a:pt x="1780182" y="923221"/>
                  <a:pt x="1780182" y="923221"/>
                  <a:pt x="1803918" y="920823"/>
                </a:cubicBezTo>
                <a:cubicBezTo>
                  <a:pt x="1803918" y="920823"/>
                  <a:pt x="1803918" y="920823"/>
                  <a:pt x="1796006" y="914828"/>
                </a:cubicBezTo>
                <a:cubicBezTo>
                  <a:pt x="1796006" y="914828"/>
                  <a:pt x="1796006" y="914828"/>
                  <a:pt x="1803918" y="916027"/>
                </a:cubicBezTo>
                <a:cubicBezTo>
                  <a:pt x="1803918" y="916027"/>
                  <a:pt x="1803918" y="916027"/>
                  <a:pt x="1803918" y="910032"/>
                </a:cubicBezTo>
                <a:cubicBezTo>
                  <a:pt x="1803918" y="910032"/>
                  <a:pt x="1803918" y="910032"/>
                  <a:pt x="1827653" y="906435"/>
                </a:cubicBezTo>
                <a:cubicBezTo>
                  <a:pt x="1827653" y="906435"/>
                  <a:pt x="1827653" y="906435"/>
                  <a:pt x="1803918" y="896843"/>
                </a:cubicBezTo>
                <a:cubicBezTo>
                  <a:pt x="1803918" y="896843"/>
                  <a:pt x="1803918" y="896843"/>
                  <a:pt x="1811829" y="894445"/>
                </a:cubicBezTo>
                <a:cubicBezTo>
                  <a:pt x="1811829" y="894445"/>
                  <a:pt x="1811829" y="894445"/>
                  <a:pt x="1796006" y="887251"/>
                </a:cubicBezTo>
                <a:cubicBezTo>
                  <a:pt x="1796006" y="887251"/>
                  <a:pt x="1796006" y="887251"/>
                  <a:pt x="1811829" y="882455"/>
                </a:cubicBezTo>
                <a:cubicBezTo>
                  <a:pt x="1811829" y="882455"/>
                  <a:pt x="1811829" y="882455"/>
                  <a:pt x="1843477" y="884853"/>
                </a:cubicBezTo>
                <a:cubicBezTo>
                  <a:pt x="1843477" y="884853"/>
                  <a:pt x="1843477" y="884853"/>
                  <a:pt x="1835565" y="895644"/>
                </a:cubicBezTo>
                <a:cubicBezTo>
                  <a:pt x="1835565" y="895644"/>
                  <a:pt x="1835565" y="895644"/>
                  <a:pt x="1859301" y="896843"/>
                </a:cubicBezTo>
                <a:cubicBezTo>
                  <a:pt x="1859301" y="896843"/>
                  <a:pt x="1859301" y="896843"/>
                  <a:pt x="1867213" y="902838"/>
                </a:cubicBezTo>
                <a:cubicBezTo>
                  <a:pt x="1859301" y="901639"/>
                  <a:pt x="1851389" y="901639"/>
                  <a:pt x="1835565" y="908833"/>
                </a:cubicBezTo>
                <a:cubicBezTo>
                  <a:pt x="1835565" y="908833"/>
                  <a:pt x="1835565" y="908833"/>
                  <a:pt x="1875125" y="917226"/>
                </a:cubicBezTo>
                <a:cubicBezTo>
                  <a:pt x="1875125" y="917226"/>
                  <a:pt x="1875125" y="917226"/>
                  <a:pt x="1859301" y="925619"/>
                </a:cubicBezTo>
                <a:cubicBezTo>
                  <a:pt x="1859301" y="925619"/>
                  <a:pt x="1859301" y="925619"/>
                  <a:pt x="1875125" y="931614"/>
                </a:cubicBezTo>
                <a:cubicBezTo>
                  <a:pt x="1875125" y="931614"/>
                  <a:pt x="1875125" y="931614"/>
                  <a:pt x="1883037" y="935211"/>
                </a:cubicBezTo>
                <a:cubicBezTo>
                  <a:pt x="1875125" y="931614"/>
                  <a:pt x="1875125" y="932813"/>
                  <a:pt x="1890949" y="943603"/>
                </a:cubicBezTo>
                <a:cubicBezTo>
                  <a:pt x="1890949" y="943603"/>
                  <a:pt x="1890949" y="943603"/>
                  <a:pt x="1914684" y="972379"/>
                </a:cubicBezTo>
                <a:cubicBezTo>
                  <a:pt x="1914684" y="972379"/>
                  <a:pt x="1914684" y="972379"/>
                  <a:pt x="1914684" y="978374"/>
                </a:cubicBezTo>
                <a:cubicBezTo>
                  <a:pt x="1914684" y="978374"/>
                  <a:pt x="1914684" y="978374"/>
                  <a:pt x="1938420" y="984369"/>
                </a:cubicBezTo>
                <a:cubicBezTo>
                  <a:pt x="1938420" y="983170"/>
                  <a:pt x="1946332" y="983170"/>
                  <a:pt x="1946332" y="981971"/>
                </a:cubicBezTo>
                <a:cubicBezTo>
                  <a:pt x="1954244" y="987966"/>
                  <a:pt x="1962156" y="993961"/>
                  <a:pt x="1970068" y="1001155"/>
                </a:cubicBezTo>
                <a:cubicBezTo>
                  <a:pt x="1970068" y="1001155"/>
                  <a:pt x="1970068" y="1001155"/>
                  <a:pt x="2009627" y="1015543"/>
                </a:cubicBezTo>
                <a:cubicBezTo>
                  <a:pt x="2009627" y="1015543"/>
                  <a:pt x="2009627" y="1015543"/>
                  <a:pt x="2025451" y="1027533"/>
                </a:cubicBezTo>
                <a:cubicBezTo>
                  <a:pt x="2025451" y="1027533"/>
                  <a:pt x="2025451" y="1027533"/>
                  <a:pt x="2041275" y="1027533"/>
                </a:cubicBezTo>
                <a:cubicBezTo>
                  <a:pt x="2041275" y="1027533"/>
                  <a:pt x="2041275" y="1027533"/>
                  <a:pt x="2041275" y="1029931"/>
                </a:cubicBezTo>
                <a:cubicBezTo>
                  <a:pt x="2041275" y="1029931"/>
                  <a:pt x="2033363" y="1027533"/>
                  <a:pt x="2025451" y="1028732"/>
                </a:cubicBezTo>
                <a:cubicBezTo>
                  <a:pt x="2025451" y="1028732"/>
                  <a:pt x="2025451" y="1028732"/>
                  <a:pt x="2017539" y="1029931"/>
                </a:cubicBezTo>
                <a:cubicBezTo>
                  <a:pt x="2025451" y="1031130"/>
                  <a:pt x="2041275" y="1032329"/>
                  <a:pt x="2057099" y="1033528"/>
                </a:cubicBezTo>
                <a:cubicBezTo>
                  <a:pt x="2057099" y="1033528"/>
                  <a:pt x="2057099" y="1033528"/>
                  <a:pt x="2088747" y="1039522"/>
                </a:cubicBezTo>
                <a:cubicBezTo>
                  <a:pt x="2088747" y="1039522"/>
                  <a:pt x="2088747" y="1039522"/>
                  <a:pt x="2112482" y="1056308"/>
                </a:cubicBezTo>
                <a:cubicBezTo>
                  <a:pt x="2112482" y="1056308"/>
                  <a:pt x="2112482" y="1056308"/>
                  <a:pt x="2128306" y="1067099"/>
                </a:cubicBezTo>
                <a:cubicBezTo>
                  <a:pt x="2128306" y="1067099"/>
                  <a:pt x="2128306" y="1067099"/>
                  <a:pt x="2136218" y="1069497"/>
                </a:cubicBezTo>
                <a:cubicBezTo>
                  <a:pt x="2136218" y="1069497"/>
                  <a:pt x="2136218" y="1069497"/>
                  <a:pt x="2152042" y="1052711"/>
                </a:cubicBezTo>
                <a:cubicBezTo>
                  <a:pt x="2152042" y="1052711"/>
                  <a:pt x="2152042" y="1052711"/>
                  <a:pt x="2167866" y="1057507"/>
                </a:cubicBezTo>
                <a:cubicBezTo>
                  <a:pt x="2167866" y="1057507"/>
                  <a:pt x="2167866" y="1057507"/>
                  <a:pt x="2191602" y="1050313"/>
                </a:cubicBezTo>
                <a:cubicBezTo>
                  <a:pt x="2191602" y="1050313"/>
                  <a:pt x="2191602" y="1050313"/>
                  <a:pt x="2152042" y="1041920"/>
                </a:cubicBezTo>
                <a:cubicBezTo>
                  <a:pt x="2152042" y="1044318"/>
                  <a:pt x="2159954" y="1047915"/>
                  <a:pt x="2144130" y="1049114"/>
                </a:cubicBezTo>
                <a:cubicBezTo>
                  <a:pt x="2144130" y="1049114"/>
                  <a:pt x="2144130" y="1049114"/>
                  <a:pt x="2120394" y="1044318"/>
                </a:cubicBezTo>
                <a:cubicBezTo>
                  <a:pt x="2120394" y="1043119"/>
                  <a:pt x="2120394" y="1041920"/>
                  <a:pt x="2120394" y="1040721"/>
                </a:cubicBezTo>
                <a:cubicBezTo>
                  <a:pt x="2120394" y="1041920"/>
                  <a:pt x="2120394" y="1041920"/>
                  <a:pt x="2128306" y="1043119"/>
                </a:cubicBezTo>
                <a:cubicBezTo>
                  <a:pt x="2128306" y="1043119"/>
                  <a:pt x="2128306" y="1043119"/>
                  <a:pt x="2133251" y="1042520"/>
                </a:cubicBezTo>
                <a:lnTo>
                  <a:pt x="2166073" y="1038541"/>
                </a:lnTo>
                <a:lnTo>
                  <a:pt x="2167866" y="1040010"/>
                </a:lnTo>
                <a:cubicBezTo>
                  <a:pt x="2172316" y="1043494"/>
                  <a:pt x="2167866" y="1039223"/>
                  <a:pt x="2167866" y="1038323"/>
                </a:cubicBezTo>
                <a:lnTo>
                  <a:pt x="2166073" y="1038541"/>
                </a:lnTo>
                <a:lnTo>
                  <a:pt x="2159954" y="1033528"/>
                </a:lnTo>
                <a:cubicBezTo>
                  <a:pt x="2159954" y="1033528"/>
                  <a:pt x="2159954" y="1033528"/>
                  <a:pt x="2152042" y="1033528"/>
                </a:cubicBezTo>
                <a:cubicBezTo>
                  <a:pt x="2152042" y="1033528"/>
                  <a:pt x="2152042" y="1033528"/>
                  <a:pt x="2175778" y="1028732"/>
                </a:cubicBezTo>
                <a:cubicBezTo>
                  <a:pt x="2183690" y="1034727"/>
                  <a:pt x="2199514" y="1040721"/>
                  <a:pt x="2215337" y="1047915"/>
                </a:cubicBezTo>
                <a:cubicBezTo>
                  <a:pt x="2215337" y="1047915"/>
                  <a:pt x="2215337" y="1047915"/>
                  <a:pt x="2207425" y="1053910"/>
                </a:cubicBezTo>
                <a:cubicBezTo>
                  <a:pt x="2207425" y="1057507"/>
                  <a:pt x="2215337" y="1062303"/>
                  <a:pt x="2199514" y="1065900"/>
                </a:cubicBezTo>
                <a:cubicBezTo>
                  <a:pt x="2199514" y="1065900"/>
                  <a:pt x="2199514" y="1065900"/>
                  <a:pt x="2239073" y="1069497"/>
                </a:cubicBezTo>
                <a:cubicBezTo>
                  <a:pt x="2239073" y="1069497"/>
                  <a:pt x="2239073" y="1069497"/>
                  <a:pt x="2246985" y="1070696"/>
                </a:cubicBezTo>
                <a:cubicBezTo>
                  <a:pt x="2246985" y="1070696"/>
                  <a:pt x="2246985" y="1070696"/>
                  <a:pt x="2223249" y="1075492"/>
                </a:cubicBezTo>
                <a:cubicBezTo>
                  <a:pt x="2223249" y="1075492"/>
                  <a:pt x="2223249" y="1075492"/>
                  <a:pt x="2231161" y="1081487"/>
                </a:cubicBezTo>
                <a:cubicBezTo>
                  <a:pt x="2231161" y="1081487"/>
                  <a:pt x="2231161" y="1081487"/>
                  <a:pt x="2199514" y="1085084"/>
                </a:cubicBezTo>
                <a:cubicBezTo>
                  <a:pt x="2199514" y="1085084"/>
                  <a:pt x="2199514" y="1085084"/>
                  <a:pt x="2207425" y="1088681"/>
                </a:cubicBezTo>
                <a:cubicBezTo>
                  <a:pt x="2207425" y="1088681"/>
                  <a:pt x="2207425" y="1088681"/>
                  <a:pt x="2231161" y="1087482"/>
                </a:cubicBezTo>
                <a:cubicBezTo>
                  <a:pt x="2231161" y="1087482"/>
                  <a:pt x="2231161" y="1087482"/>
                  <a:pt x="2278633" y="1098273"/>
                </a:cubicBezTo>
                <a:cubicBezTo>
                  <a:pt x="2278633" y="1098273"/>
                  <a:pt x="2278633" y="1098273"/>
                  <a:pt x="2270721" y="1081487"/>
                </a:cubicBezTo>
                <a:cubicBezTo>
                  <a:pt x="2270721" y="1081487"/>
                  <a:pt x="2270721" y="1081487"/>
                  <a:pt x="2262809" y="1073094"/>
                </a:cubicBezTo>
                <a:cubicBezTo>
                  <a:pt x="2262809" y="1073094"/>
                  <a:pt x="2262809" y="1073094"/>
                  <a:pt x="2262809" y="1070696"/>
                </a:cubicBezTo>
                <a:cubicBezTo>
                  <a:pt x="2262809" y="1070696"/>
                  <a:pt x="2262809" y="1070696"/>
                  <a:pt x="2278633" y="1071895"/>
                </a:cubicBezTo>
                <a:cubicBezTo>
                  <a:pt x="2278633" y="1071895"/>
                  <a:pt x="2278633" y="1071895"/>
                  <a:pt x="2302368" y="1061104"/>
                </a:cubicBezTo>
                <a:cubicBezTo>
                  <a:pt x="2302368" y="1061104"/>
                  <a:pt x="2302368" y="1061104"/>
                  <a:pt x="2278633" y="1044318"/>
                </a:cubicBezTo>
                <a:cubicBezTo>
                  <a:pt x="2278633" y="1044318"/>
                  <a:pt x="2278633" y="1044318"/>
                  <a:pt x="2254897" y="1043119"/>
                </a:cubicBezTo>
                <a:cubicBezTo>
                  <a:pt x="2254897" y="1043119"/>
                  <a:pt x="2254897" y="1043119"/>
                  <a:pt x="2254897" y="1043869"/>
                </a:cubicBezTo>
                <a:lnTo>
                  <a:pt x="2254897" y="1047915"/>
                </a:lnTo>
                <a:cubicBezTo>
                  <a:pt x="2246985" y="1044318"/>
                  <a:pt x="2239073" y="1037124"/>
                  <a:pt x="2231161" y="1025135"/>
                </a:cubicBezTo>
                <a:cubicBezTo>
                  <a:pt x="2231161" y="1025135"/>
                  <a:pt x="2231161" y="1025135"/>
                  <a:pt x="2239073" y="1022737"/>
                </a:cubicBezTo>
                <a:cubicBezTo>
                  <a:pt x="2239073" y="1022737"/>
                  <a:pt x="2239073" y="1022737"/>
                  <a:pt x="2223249" y="1017941"/>
                </a:cubicBezTo>
                <a:cubicBezTo>
                  <a:pt x="2223249" y="1017941"/>
                  <a:pt x="2223249" y="1017941"/>
                  <a:pt x="2199514" y="997558"/>
                </a:cubicBezTo>
                <a:cubicBezTo>
                  <a:pt x="2199514" y="997558"/>
                  <a:pt x="2199514" y="997558"/>
                  <a:pt x="2207425" y="996359"/>
                </a:cubicBezTo>
                <a:cubicBezTo>
                  <a:pt x="2207425" y="996359"/>
                  <a:pt x="2207425" y="996359"/>
                  <a:pt x="2183690" y="986767"/>
                </a:cubicBezTo>
                <a:cubicBezTo>
                  <a:pt x="2183690" y="986767"/>
                  <a:pt x="2183690" y="986767"/>
                  <a:pt x="2191602" y="983170"/>
                </a:cubicBezTo>
                <a:cubicBezTo>
                  <a:pt x="2191602" y="983170"/>
                  <a:pt x="2191602" y="983170"/>
                  <a:pt x="2152042" y="951996"/>
                </a:cubicBezTo>
                <a:cubicBezTo>
                  <a:pt x="2152042" y="951996"/>
                  <a:pt x="2152042" y="951996"/>
                  <a:pt x="2136218" y="949598"/>
                </a:cubicBezTo>
                <a:cubicBezTo>
                  <a:pt x="2120394" y="950797"/>
                  <a:pt x="2175778" y="953195"/>
                  <a:pt x="2112482" y="951996"/>
                </a:cubicBezTo>
                <a:cubicBezTo>
                  <a:pt x="2112482" y="951996"/>
                  <a:pt x="2112482" y="951996"/>
                  <a:pt x="2136218" y="954394"/>
                </a:cubicBezTo>
                <a:cubicBezTo>
                  <a:pt x="2128306" y="966384"/>
                  <a:pt x="2175778" y="961588"/>
                  <a:pt x="2128306" y="975976"/>
                </a:cubicBezTo>
                <a:cubicBezTo>
                  <a:pt x="2128306" y="975976"/>
                  <a:pt x="2128306" y="975976"/>
                  <a:pt x="2112482" y="974777"/>
                </a:cubicBezTo>
                <a:cubicBezTo>
                  <a:pt x="2112482" y="974777"/>
                  <a:pt x="2112482" y="974777"/>
                  <a:pt x="2128306" y="967583"/>
                </a:cubicBezTo>
                <a:cubicBezTo>
                  <a:pt x="2128306" y="967583"/>
                  <a:pt x="2128306" y="967583"/>
                  <a:pt x="2080835" y="963986"/>
                </a:cubicBezTo>
                <a:cubicBezTo>
                  <a:pt x="2080835" y="963986"/>
                  <a:pt x="2080835" y="963986"/>
                  <a:pt x="2065011" y="966384"/>
                </a:cubicBezTo>
                <a:cubicBezTo>
                  <a:pt x="2065011" y="966384"/>
                  <a:pt x="2065011" y="966384"/>
                  <a:pt x="2072923" y="956792"/>
                </a:cubicBezTo>
                <a:cubicBezTo>
                  <a:pt x="2072923" y="956792"/>
                  <a:pt x="2072923" y="956792"/>
                  <a:pt x="2072923" y="951996"/>
                </a:cubicBezTo>
                <a:cubicBezTo>
                  <a:pt x="2072923" y="951996"/>
                  <a:pt x="2072923" y="951996"/>
                  <a:pt x="2136218" y="948399"/>
                </a:cubicBezTo>
                <a:cubicBezTo>
                  <a:pt x="2136218" y="947200"/>
                  <a:pt x="2159954" y="943603"/>
                  <a:pt x="2112482" y="941205"/>
                </a:cubicBezTo>
                <a:cubicBezTo>
                  <a:pt x="2112482" y="941205"/>
                  <a:pt x="2112482" y="941205"/>
                  <a:pt x="2088747" y="946001"/>
                </a:cubicBezTo>
                <a:cubicBezTo>
                  <a:pt x="2088747" y="946001"/>
                  <a:pt x="2088747" y="946001"/>
                  <a:pt x="2072923" y="935211"/>
                </a:cubicBezTo>
                <a:cubicBezTo>
                  <a:pt x="2072923" y="935211"/>
                  <a:pt x="2072923" y="935211"/>
                  <a:pt x="2025451" y="929216"/>
                </a:cubicBezTo>
                <a:cubicBezTo>
                  <a:pt x="2025451" y="929216"/>
                  <a:pt x="2025451" y="929216"/>
                  <a:pt x="2041275" y="925619"/>
                </a:cubicBezTo>
                <a:cubicBezTo>
                  <a:pt x="2041275" y="925619"/>
                  <a:pt x="2041275" y="925619"/>
                  <a:pt x="2017539" y="923221"/>
                </a:cubicBezTo>
                <a:cubicBezTo>
                  <a:pt x="2017539" y="923221"/>
                  <a:pt x="2017539" y="923221"/>
                  <a:pt x="2049187" y="922022"/>
                </a:cubicBezTo>
                <a:cubicBezTo>
                  <a:pt x="2065011" y="919624"/>
                  <a:pt x="2025451" y="916027"/>
                  <a:pt x="2065011" y="916027"/>
                </a:cubicBezTo>
                <a:cubicBezTo>
                  <a:pt x="2065011" y="916027"/>
                  <a:pt x="2065011" y="916027"/>
                  <a:pt x="2049187" y="908833"/>
                </a:cubicBezTo>
                <a:cubicBezTo>
                  <a:pt x="1993804" y="908833"/>
                  <a:pt x="2088747" y="901639"/>
                  <a:pt x="2001716" y="905236"/>
                </a:cubicBezTo>
                <a:cubicBezTo>
                  <a:pt x="2001716" y="905236"/>
                  <a:pt x="2001716" y="905236"/>
                  <a:pt x="2025451" y="899241"/>
                </a:cubicBezTo>
                <a:cubicBezTo>
                  <a:pt x="2025451" y="899241"/>
                  <a:pt x="2025451" y="899241"/>
                  <a:pt x="2017539" y="896843"/>
                </a:cubicBezTo>
                <a:cubicBezTo>
                  <a:pt x="2009627" y="896843"/>
                  <a:pt x="2009627" y="895644"/>
                  <a:pt x="2009627" y="894445"/>
                </a:cubicBezTo>
                <a:cubicBezTo>
                  <a:pt x="2009627" y="895644"/>
                  <a:pt x="2001716" y="898042"/>
                  <a:pt x="1993804" y="900440"/>
                </a:cubicBezTo>
                <a:cubicBezTo>
                  <a:pt x="1993804" y="900440"/>
                  <a:pt x="1993804" y="900440"/>
                  <a:pt x="2001716" y="893246"/>
                </a:cubicBezTo>
                <a:cubicBezTo>
                  <a:pt x="2001716" y="893246"/>
                  <a:pt x="2001716" y="893246"/>
                  <a:pt x="2017539" y="893246"/>
                </a:cubicBezTo>
                <a:cubicBezTo>
                  <a:pt x="2017539" y="893246"/>
                  <a:pt x="2017539" y="893246"/>
                  <a:pt x="2025451" y="893246"/>
                </a:cubicBezTo>
                <a:cubicBezTo>
                  <a:pt x="2025451" y="893246"/>
                  <a:pt x="2025451" y="893246"/>
                  <a:pt x="2057099" y="907634"/>
                </a:cubicBezTo>
                <a:cubicBezTo>
                  <a:pt x="2057099" y="907634"/>
                  <a:pt x="2057099" y="907634"/>
                  <a:pt x="2080835" y="906435"/>
                </a:cubicBezTo>
                <a:cubicBezTo>
                  <a:pt x="2080835" y="906435"/>
                  <a:pt x="2080835" y="906435"/>
                  <a:pt x="2096659" y="904037"/>
                </a:cubicBezTo>
                <a:cubicBezTo>
                  <a:pt x="2096659" y="904037"/>
                  <a:pt x="2096659" y="904037"/>
                  <a:pt x="2072923" y="899241"/>
                </a:cubicBezTo>
                <a:cubicBezTo>
                  <a:pt x="2072923" y="899241"/>
                  <a:pt x="2072923" y="899241"/>
                  <a:pt x="2065011" y="899241"/>
                </a:cubicBezTo>
                <a:cubicBezTo>
                  <a:pt x="2065011" y="899241"/>
                  <a:pt x="2065011" y="899241"/>
                  <a:pt x="2033363" y="878858"/>
                </a:cubicBezTo>
                <a:cubicBezTo>
                  <a:pt x="2033363" y="878858"/>
                  <a:pt x="2033363" y="878858"/>
                  <a:pt x="2009627" y="871664"/>
                </a:cubicBezTo>
                <a:cubicBezTo>
                  <a:pt x="2009627" y="871664"/>
                  <a:pt x="2009627" y="871664"/>
                  <a:pt x="1977980" y="878858"/>
                </a:cubicBezTo>
                <a:cubicBezTo>
                  <a:pt x="1977980" y="878858"/>
                  <a:pt x="1977980" y="878858"/>
                  <a:pt x="2001716" y="882455"/>
                </a:cubicBezTo>
                <a:cubicBezTo>
                  <a:pt x="2001716" y="882455"/>
                  <a:pt x="2001716" y="882455"/>
                  <a:pt x="2001716" y="890848"/>
                </a:cubicBezTo>
                <a:cubicBezTo>
                  <a:pt x="2001716" y="890848"/>
                  <a:pt x="2001716" y="890848"/>
                  <a:pt x="1954244" y="878858"/>
                </a:cubicBezTo>
                <a:cubicBezTo>
                  <a:pt x="1954244" y="878858"/>
                  <a:pt x="1954244" y="878858"/>
                  <a:pt x="1954244" y="869266"/>
                </a:cubicBezTo>
                <a:cubicBezTo>
                  <a:pt x="1954244" y="869266"/>
                  <a:pt x="1954244" y="869266"/>
                  <a:pt x="1962156" y="859674"/>
                </a:cubicBezTo>
                <a:cubicBezTo>
                  <a:pt x="1962156" y="859674"/>
                  <a:pt x="1962156" y="859674"/>
                  <a:pt x="1946332" y="852480"/>
                </a:cubicBezTo>
                <a:cubicBezTo>
                  <a:pt x="1946332" y="852480"/>
                  <a:pt x="1946332" y="852480"/>
                  <a:pt x="1954244" y="845286"/>
                </a:cubicBezTo>
                <a:cubicBezTo>
                  <a:pt x="1954244" y="845286"/>
                  <a:pt x="1954244" y="845286"/>
                  <a:pt x="1914684" y="804521"/>
                </a:cubicBezTo>
                <a:cubicBezTo>
                  <a:pt x="1890949" y="800924"/>
                  <a:pt x="1906773" y="791332"/>
                  <a:pt x="1867213" y="787735"/>
                </a:cubicBezTo>
                <a:cubicBezTo>
                  <a:pt x="1867213" y="787735"/>
                  <a:pt x="1867213" y="787735"/>
                  <a:pt x="1851389" y="791332"/>
                </a:cubicBezTo>
                <a:cubicBezTo>
                  <a:pt x="1851389" y="791332"/>
                  <a:pt x="1851389" y="791332"/>
                  <a:pt x="1875125" y="802123"/>
                </a:cubicBezTo>
                <a:cubicBezTo>
                  <a:pt x="1875125" y="802123"/>
                  <a:pt x="1875125" y="802123"/>
                  <a:pt x="1875125" y="803022"/>
                </a:cubicBezTo>
                <a:lnTo>
                  <a:pt x="1875125" y="808118"/>
                </a:lnTo>
                <a:cubicBezTo>
                  <a:pt x="1875125" y="808118"/>
                  <a:pt x="1875125" y="808118"/>
                  <a:pt x="1859301" y="808118"/>
                </a:cubicBezTo>
                <a:cubicBezTo>
                  <a:pt x="1859301" y="808118"/>
                  <a:pt x="1859301" y="808118"/>
                  <a:pt x="1865976" y="823292"/>
                </a:cubicBezTo>
                <a:lnTo>
                  <a:pt x="1874046" y="841635"/>
                </a:lnTo>
                <a:lnTo>
                  <a:pt x="1872158" y="839441"/>
                </a:lnTo>
                <a:cubicBezTo>
                  <a:pt x="1869191" y="835994"/>
                  <a:pt x="1863257" y="829100"/>
                  <a:pt x="1851389" y="815312"/>
                </a:cubicBezTo>
                <a:cubicBezTo>
                  <a:pt x="1851389" y="815312"/>
                  <a:pt x="1851389" y="815312"/>
                  <a:pt x="1859301" y="814113"/>
                </a:cubicBezTo>
                <a:cubicBezTo>
                  <a:pt x="1859301" y="814113"/>
                  <a:pt x="1859301" y="814113"/>
                  <a:pt x="1835565" y="781740"/>
                </a:cubicBezTo>
                <a:cubicBezTo>
                  <a:pt x="1835565" y="781740"/>
                  <a:pt x="1835565" y="781740"/>
                  <a:pt x="1851389" y="772148"/>
                </a:cubicBezTo>
                <a:cubicBezTo>
                  <a:pt x="1851389" y="772148"/>
                  <a:pt x="1851389" y="772148"/>
                  <a:pt x="1827653" y="762556"/>
                </a:cubicBezTo>
                <a:cubicBezTo>
                  <a:pt x="1827653" y="762556"/>
                  <a:pt x="1827653" y="762556"/>
                  <a:pt x="1811829" y="761357"/>
                </a:cubicBezTo>
                <a:cubicBezTo>
                  <a:pt x="1811829" y="761357"/>
                  <a:pt x="1811829" y="761357"/>
                  <a:pt x="1819741" y="754163"/>
                </a:cubicBezTo>
                <a:cubicBezTo>
                  <a:pt x="1819741" y="754163"/>
                  <a:pt x="1819741" y="754163"/>
                  <a:pt x="1811829" y="743372"/>
                </a:cubicBezTo>
                <a:cubicBezTo>
                  <a:pt x="1796006" y="740974"/>
                  <a:pt x="1788094" y="738576"/>
                  <a:pt x="1780182" y="734979"/>
                </a:cubicBezTo>
                <a:cubicBezTo>
                  <a:pt x="1780182" y="734979"/>
                  <a:pt x="1780182" y="734979"/>
                  <a:pt x="1780182" y="737377"/>
                </a:cubicBezTo>
                <a:cubicBezTo>
                  <a:pt x="1772270" y="736178"/>
                  <a:pt x="1764358" y="733780"/>
                  <a:pt x="1756446" y="731383"/>
                </a:cubicBezTo>
                <a:cubicBezTo>
                  <a:pt x="1756446" y="731383"/>
                  <a:pt x="1756446" y="731383"/>
                  <a:pt x="1772270" y="732582"/>
                </a:cubicBezTo>
                <a:cubicBezTo>
                  <a:pt x="1772270" y="728984"/>
                  <a:pt x="1764358" y="724189"/>
                  <a:pt x="1764358" y="719393"/>
                </a:cubicBezTo>
                <a:cubicBezTo>
                  <a:pt x="1764358" y="719393"/>
                  <a:pt x="1764358" y="719393"/>
                  <a:pt x="1756446" y="719393"/>
                </a:cubicBezTo>
                <a:cubicBezTo>
                  <a:pt x="1756446" y="719393"/>
                  <a:pt x="1756446" y="719393"/>
                  <a:pt x="1756446" y="731383"/>
                </a:cubicBezTo>
                <a:cubicBezTo>
                  <a:pt x="1756446" y="731383"/>
                  <a:pt x="1756446" y="731383"/>
                  <a:pt x="1772270" y="746969"/>
                </a:cubicBezTo>
                <a:cubicBezTo>
                  <a:pt x="1772270" y="746969"/>
                  <a:pt x="1772270" y="746969"/>
                  <a:pt x="1748534" y="754163"/>
                </a:cubicBezTo>
                <a:cubicBezTo>
                  <a:pt x="1748534" y="754163"/>
                  <a:pt x="1748534" y="754163"/>
                  <a:pt x="1756446" y="760158"/>
                </a:cubicBezTo>
                <a:cubicBezTo>
                  <a:pt x="1756446" y="760158"/>
                  <a:pt x="1756446" y="760158"/>
                  <a:pt x="1748534" y="760158"/>
                </a:cubicBezTo>
                <a:cubicBezTo>
                  <a:pt x="1748534" y="760158"/>
                  <a:pt x="1748534" y="760158"/>
                  <a:pt x="1740622" y="768551"/>
                </a:cubicBezTo>
                <a:cubicBezTo>
                  <a:pt x="1732710" y="770949"/>
                  <a:pt x="1732710" y="770949"/>
                  <a:pt x="1724798" y="772148"/>
                </a:cubicBezTo>
                <a:cubicBezTo>
                  <a:pt x="1740622" y="769750"/>
                  <a:pt x="1772270" y="768551"/>
                  <a:pt x="1748534" y="790133"/>
                </a:cubicBezTo>
                <a:cubicBezTo>
                  <a:pt x="1748534" y="790133"/>
                  <a:pt x="1748534" y="790133"/>
                  <a:pt x="1764358" y="803322"/>
                </a:cubicBezTo>
                <a:cubicBezTo>
                  <a:pt x="1764358" y="803322"/>
                  <a:pt x="1764358" y="803322"/>
                  <a:pt x="1748534" y="799725"/>
                </a:cubicBezTo>
                <a:cubicBezTo>
                  <a:pt x="1748534" y="799725"/>
                  <a:pt x="1748534" y="799725"/>
                  <a:pt x="1740622" y="805720"/>
                </a:cubicBezTo>
                <a:cubicBezTo>
                  <a:pt x="1740622" y="810516"/>
                  <a:pt x="1732710" y="817710"/>
                  <a:pt x="1740622" y="821307"/>
                </a:cubicBezTo>
                <a:cubicBezTo>
                  <a:pt x="1740622" y="821307"/>
                  <a:pt x="1740622" y="821307"/>
                  <a:pt x="1724798" y="816511"/>
                </a:cubicBezTo>
                <a:cubicBezTo>
                  <a:pt x="1724798" y="816511"/>
                  <a:pt x="1724798" y="816511"/>
                  <a:pt x="1716886" y="820108"/>
                </a:cubicBezTo>
                <a:cubicBezTo>
                  <a:pt x="1708975" y="822506"/>
                  <a:pt x="1701063" y="823705"/>
                  <a:pt x="1740622" y="826103"/>
                </a:cubicBezTo>
                <a:cubicBezTo>
                  <a:pt x="1740622" y="826103"/>
                  <a:pt x="1740622" y="826103"/>
                  <a:pt x="1724798" y="827302"/>
                </a:cubicBezTo>
                <a:cubicBezTo>
                  <a:pt x="1724798" y="827302"/>
                  <a:pt x="1724798" y="827302"/>
                  <a:pt x="1748534" y="829700"/>
                </a:cubicBezTo>
                <a:cubicBezTo>
                  <a:pt x="1748534" y="829700"/>
                  <a:pt x="1748534" y="829700"/>
                  <a:pt x="1740622" y="830899"/>
                </a:cubicBezTo>
                <a:cubicBezTo>
                  <a:pt x="1740622" y="836893"/>
                  <a:pt x="1772270" y="844087"/>
                  <a:pt x="1748534" y="848883"/>
                </a:cubicBezTo>
                <a:cubicBezTo>
                  <a:pt x="1740622" y="848883"/>
                  <a:pt x="1740622" y="848883"/>
                  <a:pt x="1740622" y="848883"/>
                </a:cubicBezTo>
                <a:cubicBezTo>
                  <a:pt x="1740622" y="848883"/>
                  <a:pt x="1740622" y="848883"/>
                  <a:pt x="1740622" y="847684"/>
                </a:cubicBezTo>
                <a:cubicBezTo>
                  <a:pt x="1732710" y="846485"/>
                  <a:pt x="1716886" y="845286"/>
                  <a:pt x="1701063" y="841689"/>
                </a:cubicBezTo>
                <a:cubicBezTo>
                  <a:pt x="1701063" y="841689"/>
                  <a:pt x="1701063" y="841689"/>
                  <a:pt x="1708975" y="840490"/>
                </a:cubicBezTo>
                <a:cubicBezTo>
                  <a:pt x="1708975" y="840490"/>
                  <a:pt x="1708975" y="840490"/>
                  <a:pt x="1693151" y="836893"/>
                </a:cubicBezTo>
                <a:cubicBezTo>
                  <a:pt x="1693151" y="836893"/>
                  <a:pt x="1693151" y="836893"/>
                  <a:pt x="1669415" y="821307"/>
                </a:cubicBezTo>
                <a:cubicBezTo>
                  <a:pt x="1669415" y="821307"/>
                  <a:pt x="1669415" y="821307"/>
                  <a:pt x="1693151" y="817710"/>
                </a:cubicBezTo>
                <a:cubicBezTo>
                  <a:pt x="1693151" y="817710"/>
                  <a:pt x="1693151" y="817710"/>
                  <a:pt x="1701063" y="810516"/>
                </a:cubicBezTo>
                <a:cubicBezTo>
                  <a:pt x="1701063" y="810516"/>
                  <a:pt x="1701063" y="810516"/>
                  <a:pt x="1661503" y="810516"/>
                </a:cubicBezTo>
                <a:cubicBezTo>
                  <a:pt x="1661503" y="810516"/>
                  <a:pt x="1661503" y="810516"/>
                  <a:pt x="1661503" y="809317"/>
                </a:cubicBezTo>
                <a:cubicBezTo>
                  <a:pt x="1661503" y="809317"/>
                  <a:pt x="1661503" y="809317"/>
                  <a:pt x="1693151" y="809317"/>
                </a:cubicBezTo>
                <a:cubicBezTo>
                  <a:pt x="1693151" y="809317"/>
                  <a:pt x="1693151" y="809317"/>
                  <a:pt x="1669415" y="791332"/>
                </a:cubicBezTo>
                <a:cubicBezTo>
                  <a:pt x="1669415" y="791332"/>
                  <a:pt x="1669415" y="791332"/>
                  <a:pt x="1637767" y="787735"/>
                </a:cubicBezTo>
                <a:cubicBezTo>
                  <a:pt x="1637767" y="787735"/>
                  <a:pt x="1637767" y="787735"/>
                  <a:pt x="1637767" y="785337"/>
                </a:cubicBezTo>
                <a:cubicBezTo>
                  <a:pt x="1637767" y="785337"/>
                  <a:pt x="1637767" y="785337"/>
                  <a:pt x="1653591" y="787735"/>
                </a:cubicBezTo>
                <a:cubicBezTo>
                  <a:pt x="1653591" y="787735"/>
                  <a:pt x="1653591" y="787735"/>
                  <a:pt x="1661503" y="786536"/>
                </a:cubicBezTo>
                <a:cubicBezTo>
                  <a:pt x="1669415" y="786536"/>
                  <a:pt x="1685239" y="784138"/>
                  <a:pt x="1716886" y="773347"/>
                </a:cubicBezTo>
                <a:cubicBezTo>
                  <a:pt x="1716886" y="773347"/>
                  <a:pt x="1716886" y="773347"/>
                  <a:pt x="1677327" y="770949"/>
                </a:cubicBezTo>
                <a:cubicBezTo>
                  <a:pt x="1677327" y="770949"/>
                  <a:pt x="1677327" y="770949"/>
                  <a:pt x="1669415" y="767352"/>
                </a:cubicBezTo>
                <a:cubicBezTo>
                  <a:pt x="1669415" y="767352"/>
                  <a:pt x="1669415" y="767352"/>
                  <a:pt x="1685239" y="764954"/>
                </a:cubicBezTo>
                <a:cubicBezTo>
                  <a:pt x="1685239" y="764954"/>
                  <a:pt x="1685239" y="764954"/>
                  <a:pt x="1637767" y="754163"/>
                </a:cubicBezTo>
                <a:cubicBezTo>
                  <a:pt x="1637767" y="754163"/>
                  <a:pt x="1637767" y="754163"/>
                  <a:pt x="1653591" y="750566"/>
                </a:cubicBezTo>
                <a:cubicBezTo>
                  <a:pt x="1653591" y="750566"/>
                  <a:pt x="1653591" y="750566"/>
                  <a:pt x="1629855" y="738576"/>
                </a:cubicBezTo>
                <a:cubicBezTo>
                  <a:pt x="1629855" y="738576"/>
                  <a:pt x="1629855" y="738576"/>
                  <a:pt x="1637767" y="724189"/>
                </a:cubicBezTo>
                <a:cubicBezTo>
                  <a:pt x="1637767" y="724189"/>
                  <a:pt x="1637767" y="724189"/>
                  <a:pt x="1621943" y="719393"/>
                </a:cubicBezTo>
                <a:cubicBezTo>
                  <a:pt x="1621943" y="719393"/>
                  <a:pt x="1621943" y="718194"/>
                  <a:pt x="1621943" y="718194"/>
                </a:cubicBezTo>
                <a:cubicBezTo>
                  <a:pt x="1621943" y="716995"/>
                  <a:pt x="1621943" y="713398"/>
                  <a:pt x="1614031" y="706204"/>
                </a:cubicBezTo>
                <a:cubicBezTo>
                  <a:pt x="1614031" y="706204"/>
                  <a:pt x="1614031" y="706204"/>
                  <a:pt x="1637767" y="703806"/>
                </a:cubicBezTo>
                <a:cubicBezTo>
                  <a:pt x="1637767" y="702607"/>
                  <a:pt x="1629855" y="702607"/>
                  <a:pt x="1621943" y="701408"/>
                </a:cubicBezTo>
                <a:cubicBezTo>
                  <a:pt x="1621943" y="701408"/>
                  <a:pt x="1621943" y="701408"/>
                  <a:pt x="1629855" y="701408"/>
                </a:cubicBezTo>
                <a:cubicBezTo>
                  <a:pt x="1629855" y="701408"/>
                  <a:pt x="1629855" y="701408"/>
                  <a:pt x="1621943" y="696612"/>
                </a:cubicBezTo>
                <a:cubicBezTo>
                  <a:pt x="1621943" y="696612"/>
                  <a:pt x="1621943" y="696612"/>
                  <a:pt x="1606120" y="696612"/>
                </a:cubicBezTo>
                <a:cubicBezTo>
                  <a:pt x="1606120" y="696612"/>
                  <a:pt x="1606120" y="696612"/>
                  <a:pt x="1614031" y="682224"/>
                </a:cubicBezTo>
                <a:cubicBezTo>
                  <a:pt x="1614031" y="682224"/>
                  <a:pt x="1614031" y="682224"/>
                  <a:pt x="1637767" y="689418"/>
                </a:cubicBezTo>
                <a:cubicBezTo>
                  <a:pt x="1645679" y="689418"/>
                  <a:pt x="1614031" y="699010"/>
                  <a:pt x="1653591" y="687020"/>
                </a:cubicBezTo>
                <a:cubicBezTo>
                  <a:pt x="1653591" y="687020"/>
                  <a:pt x="1653591" y="687020"/>
                  <a:pt x="1637767" y="679826"/>
                </a:cubicBezTo>
                <a:cubicBezTo>
                  <a:pt x="1637767" y="677428"/>
                  <a:pt x="1645679" y="675030"/>
                  <a:pt x="1653591" y="670234"/>
                </a:cubicBezTo>
                <a:cubicBezTo>
                  <a:pt x="1653591" y="670234"/>
                  <a:pt x="1653591" y="670234"/>
                  <a:pt x="1637767" y="667836"/>
                </a:cubicBezTo>
                <a:cubicBezTo>
                  <a:pt x="1637767" y="667836"/>
                  <a:pt x="1637767" y="667836"/>
                  <a:pt x="1614031" y="665438"/>
                </a:cubicBezTo>
                <a:cubicBezTo>
                  <a:pt x="1614031" y="665438"/>
                  <a:pt x="1614031" y="665438"/>
                  <a:pt x="1598208" y="670234"/>
                </a:cubicBezTo>
                <a:cubicBezTo>
                  <a:pt x="1598208" y="670234"/>
                  <a:pt x="1598208" y="670234"/>
                  <a:pt x="1606120" y="649851"/>
                </a:cubicBezTo>
                <a:cubicBezTo>
                  <a:pt x="1606120" y="649851"/>
                  <a:pt x="1606120" y="649851"/>
                  <a:pt x="1621943" y="653448"/>
                </a:cubicBezTo>
                <a:cubicBezTo>
                  <a:pt x="1621943" y="654647"/>
                  <a:pt x="1621943" y="657045"/>
                  <a:pt x="1629855" y="658244"/>
                </a:cubicBezTo>
                <a:cubicBezTo>
                  <a:pt x="1629855" y="658244"/>
                  <a:pt x="1629855" y="658244"/>
                  <a:pt x="1645679" y="649851"/>
                </a:cubicBezTo>
                <a:cubicBezTo>
                  <a:pt x="1645679" y="649851"/>
                  <a:pt x="1645679" y="649851"/>
                  <a:pt x="1629855" y="648652"/>
                </a:cubicBezTo>
                <a:cubicBezTo>
                  <a:pt x="1629855" y="648652"/>
                  <a:pt x="1629855" y="648652"/>
                  <a:pt x="1637767" y="646254"/>
                </a:cubicBezTo>
                <a:cubicBezTo>
                  <a:pt x="1637767" y="646254"/>
                  <a:pt x="1637767" y="646254"/>
                  <a:pt x="1637767" y="642657"/>
                </a:cubicBezTo>
                <a:cubicBezTo>
                  <a:pt x="1629855" y="642657"/>
                  <a:pt x="1621943" y="641458"/>
                  <a:pt x="1621943" y="639060"/>
                </a:cubicBezTo>
                <a:cubicBezTo>
                  <a:pt x="1621943" y="639060"/>
                  <a:pt x="1621943" y="639060"/>
                  <a:pt x="1637767" y="633065"/>
                </a:cubicBezTo>
                <a:cubicBezTo>
                  <a:pt x="1637767" y="633065"/>
                  <a:pt x="1637767" y="633065"/>
                  <a:pt x="1614031" y="625871"/>
                </a:cubicBezTo>
                <a:cubicBezTo>
                  <a:pt x="1614031" y="625871"/>
                  <a:pt x="1614031" y="625871"/>
                  <a:pt x="1614031" y="624672"/>
                </a:cubicBezTo>
                <a:cubicBezTo>
                  <a:pt x="1614031" y="623474"/>
                  <a:pt x="1614031" y="623474"/>
                  <a:pt x="1606120" y="623474"/>
                </a:cubicBezTo>
                <a:cubicBezTo>
                  <a:pt x="1606120" y="623474"/>
                  <a:pt x="1606120" y="623474"/>
                  <a:pt x="1590296" y="622275"/>
                </a:cubicBezTo>
                <a:cubicBezTo>
                  <a:pt x="1590296" y="622275"/>
                  <a:pt x="1590296" y="622275"/>
                  <a:pt x="1598208" y="621076"/>
                </a:cubicBezTo>
                <a:cubicBezTo>
                  <a:pt x="1598208" y="621076"/>
                  <a:pt x="1598208" y="621076"/>
                  <a:pt x="1574472" y="617479"/>
                </a:cubicBezTo>
                <a:cubicBezTo>
                  <a:pt x="1582384" y="618678"/>
                  <a:pt x="1550736" y="613882"/>
                  <a:pt x="1590296" y="618678"/>
                </a:cubicBezTo>
                <a:cubicBezTo>
                  <a:pt x="1590296" y="618678"/>
                  <a:pt x="1590296" y="618678"/>
                  <a:pt x="1598208" y="616280"/>
                </a:cubicBezTo>
                <a:cubicBezTo>
                  <a:pt x="1598208" y="616280"/>
                  <a:pt x="1598208" y="616280"/>
                  <a:pt x="1574472" y="603091"/>
                </a:cubicBezTo>
                <a:cubicBezTo>
                  <a:pt x="1574472" y="603091"/>
                  <a:pt x="1574472" y="603091"/>
                  <a:pt x="1606120" y="604290"/>
                </a:cubicBezTo>
                <a:cubicBezTo>
                  <a:pt x="1606120" y="604290"/>
                  <a:pt x="1606120" y="604290"/>
                  <a:pt x="1614031" y="598295"/>
                </a:cubicBezTo>
                <a:cubicBezTo>
                  <a:pt x="1606120" y="597096"/>
                  <a:pt x="1606120" y="594698"/>
                  <a:pt x="1598208" y="592300"/>
                </a:cubicBezTo>
                <a:cubicBezTo>
                  <a:pt x="1598208" y="592300"/>
                  <a:pt x="1598208" y="592300"/>
                  <a:pt x="1606120" y="589902"/>
                </a:cubicBezTo>
                <a:cubicBezTo>
                  <a:pt x="1606120" y="589902"/>
                  <a:pt x="1606120" y="589902"/>
                  <a:pt x="1582384" y="582708"/>
                </a:cubicBezTo>
                <a:cubicBezTo>
                  <a:pt x="1582384" y="582708"/>
                  <a:pt x="1582384" y="582708"/>
                  <a:pt x="1590296" y="577912"/>
                </a:cubicBezTo>
                <a:cubicBezTo>
                  <a:pt x="1590296" y="577912"/>
                  <a:pt x="1590296" y="577912"/>
                  <a:pt x="1558648" y="577912"/>
                </a:cubicBezTo>
                <a:cubicBezTo>
                  <a:pt x="1558648" y="576713"/>
                  <a:pt x="1558648" y="575514"/>
                  <a:pt x="1550736" y="576713"/>
                </a:cubicBezTo>
                <a:cubicBezTo>
                  <a:pt x="1558648" y="574315"/>
                  <a:pt x="1566560" y="571917"/>
                  <a:pt x="1574472" y="569519"/>
                </a:cubicBezTo>
                <a:cubicBezTo>
                  <a:pt x="1574472" y="569519"/>
                  <a:pt x="1574472" y="569519"/>
                  <a:pt x="1558648" y="567121"/>
                </a:cubicBezTo>
                <a:cubicBezTo>
                  <a:pt x="1558648" y="567121"/>
                  <a:pt x="1558648" y="567121"/>
                  <a:pt x="1582384" y="555131"/>
                </a:cubicBezTo>
                <a:cubicBezTo>
                  <a:pt x="1582384" y="555131"/>
                  <a:pt x="1582384" y="555131"/>
                  <a:pt x="1590296" y="564723"/>
                </a:cubicBezTo>
                <a:cubicBezTo>
                  <a:pt x="1590296" y="564723"/>
                  <a:pt x="1590296" y="564723"/>
                  <a:pt x="1621943" y="564723"/>
                </a:cubicBezTo>
                <a:cubicBezTo>
                  <a:pt x="1629855" y="565922"/>
                  <a:pt x="1621943" y="558728"/>
                  <a:pt x="1637767" y="568320"/>
                </a:cubicBezTo>
                <a:cubicBezTo>
                  <a:pt x="1637767" y="568320"/>
                  <a:pt x="1637767" y="568320"/>
                  <a:pt x="1637767" y="563524"/>
                </a:cubicBezTo>
                <a:cubicBezTo>
                  <a:pt x="1637767" y="563524"/>
                  <a:pt x="1637767" y="563524"/>
                  <a:pt x="1598208" y="556330"/>
                </a:cubicBezTo>
                <a:cubicBezTo>
                  <a:pt x="1598208" y="556330"/>
                  <a:pt x="1598208" y="556330"/>
                  <a:pt x="1614031" y="543141"/>
                </a:cubicBezTo>
                <a:cubicBezTo>
                  <a:pt x="1614031" y="543141"/>
                  <a:pt x="1614031" y="543141"/>
                  <a:pt x="1598208" y="537146"/>
                </a:cubicBezTo>
                <a:cubicBezTo>
                  <a:pt x="1614031" y="551534"/>
                  <a:pt x="1566560" y="523957"/>
                  <a:pt x="1590296" y="550335"/>
                </a:cubicBezTo>
                <a:cubicBezTo>
                  <a:pt x="1590296" y="550335"/>
                  <a:pt x="1590296" y="550335"/>
                  <a:pt x="1574472" y="546738"/>
                </a:cubicBezTo>
                <a:cubicBezTo>
                  <a:pt x="1574472" y="547937"/>
                  <a:pt x="1566560" y="547937"/>
                  <a:pt x="1566560" y="547937"/>
                </a:cubicBezTo>
                <a:cubicBezTo>
                  <a:pt x="1566560" y="547937"/>
                  <a:pt x="1566560" y="547937"/>
                  <a:pt x="1558648" y="543141"/>
                </a:cubicBezTo>
                <a:cubicBezTo>
                  <a:pt x="1558648" y="543141"/>
                  <a:pt x="1558648" y="543141"/>
                  <a:pt x="1542824" y="540743"/>
                </a:cubicBezTo>
                <a:cubicBezTo>
                  <a:pt x="1542824" y="540743"/>
                  <a:pt x="1542824" y="540743"/>
                  <a:pt x="1527000" y="545539"/>
                </a:cubicBezTo>
                <a:cubicBezTo>
                  <a:pt x="1527000" y="545539"/>
                  <a:pt x="1527000" y="545539"/>
                  <a:pt x="1495353" y="531151"/>
                </a:cubicBezTo>
                <a:cubicBezTo>
                  <a:pt x="1495353" y="531151"/>
                  <a:pt x="1495353" y="531151"/>
                  <a:pt x="1503265" y="523957"/>
                </a:cubicBezTo>
                <a:cubicBezTo>
                  <a:pt x="1503265" y="523957"/>
                  <a:pt x="1503265" y="523957"/>
                  <a:pt x="1519088" y="528753"/>
                </a:cubicBezTo>
                <a:cubicBezTo>
                  <a:pt x="1519088" y="528753"/>
                  <a:pt x="1519088" y="528753"/>
                  <a:pt x="1534912" y="521559"/>
                </a:cubicBezTo>
                <a:cubicBezTo>
                  <a:pt x="1534912" y="521559"/>
                  <a:pt x="1534912" y="521559"/>
                  <a:pt x="1519088" y="514366"/>
                </a:cubicBezTo>
                <a:cubicBezTo>
                  <a:pt x="1519088" y="514366"/>
                  <a:pt x="1519088" y="514366"/>
                  <a:pt x="1487441" y="514366"/>
                </a:cubicBezTo>
                <a:cubicBezTo>
                  <a:pt x="1487441" y="514366"/>
                  <a:pt x="1487441" y="514366"/>
                  <a:pt x="1455793" y="508371"/>
                </a:cubicBezTo>
                <a:cubicBezTo>
                  <a:pt x="1455793" y="508371"/>
                  <a:pt x="1455793" y="508371"/>
                  <a:pt x="1432057" y="509570"/>
                </a:cubicBezTo>
                <a:cubicBezTo>
                  <a:pt x="1432057" y="509570"/>
                  <a:pt x="1432057" y="509570"/>
                  <a:pt x="1416234" y="510769"/>
                </a:cubicBezTo>
                <a:cubicBezTo>
                  <a:pt x="1416234" y="510769"/>
                  <a:pt x="1416234" y="510769"/>
                  <a:pt x="1439969" y="514366"/>
                </a:cubicBezTo>
                <a:cubicBezTo>
                  <a:pt x="1439969" y="514366"/>
                  <a:pt x="1439969" y="514366"/>
                  <a:pt x="1439969" y="522758"/>
                </a:cubicBezTo>
                <a:cubicBezTo>
                  <a:pt x="1439969" y="522758"/>
                  <a:pt x="1439969" y="522758"/>
                  <a:pt x="1432057" y="519162"/>
                </a:cubicBezTo>
                <a:cubicBezTo>
                  <a:pt x="1432057" y="519162"/>
                  <a:pt x="1432057" y="519162"/>
                  <a:pt x="1416234" y="522758"/>
                </a:cubicBezTo>
                <a:cubicBezTo>
                  <a:pt x="1416234" y="522758"/>
                  <a:pt x="1416234" y="522758"/>
                  <a:pt x="1400410" y="519162"/>
                </a:cubicBezTo>
                <a:cubicBezTo>
                  <a:pt x="1400410" y="519162"/>
                  <a:pt x="1400410" y="519162"/>
                  <a:pt x="1376674" y="523957"/>
                </a:cubicBezTo>
                <a:cubicBezTo>
                  <a:pt x="1376674" y="523957"/>
                  <a:pt x="1376674" y="523957"/>
                  <a:pt x="1360850" y="525156"/>
                </a:cubicBezTo>
                <a:cubicBezTo>
                  <a:pt x="1360850" y="525156"/>
                  <a:pt x="1360850" y="525156"/>
                  <a:pt x="1360850" y="528753"/>
                </a:cubicBezTo>
                <a:cubicBezTo>
                  <a:pt x="1360850" y="528753"/>
                  <a:pt x="1360850" y="528753"/>
                  <a:pt x="1376674" y="527554"/>
                </a:cubicBezTo>
                <a:cubicBezTo>
                  <a:pt x="1376674" y="527554"/>
                  <a:pt x="1376674" y="527554"/>
                  <a:pt x="1424145" y="534748"/>
                </a:cubicBezTo>
                <a:cubicBezTo>
                  <a:pt x="1424145" y="534748"/>
                  <a:pt x="1424145" y="534748"/>
                  <a:pt x="1416234" y="539544"/>
                </a:cubicBezTo>
                <a:cubicBezTo>
                  <a:pt x="1416234" y="539544"/>
                  <a:pt x="1416234" y="539544"/>
                  <a:pt x="1447881" y="541942"/>
                </a:cubicBezTo>
                <a:cubicBezTo>
                  <a:pt x="1439969" y="543141"/>
                  <a:pt x="1439969" y="545539"/>
                  <a:pt x="1432057" y="552733"/>
                </a:cubicBezTo>
                <a:cubicBezTo>
                  <a:pt x="1424145" y="558728"/>
                  <a:pt x="1439969" y="549136"/>
                  <a:pt x="1455793" y="556330"/>
                </a:cubicBezTo>
                <a:cubicBezTo>
                  <a:pt x="1455793" y="556330"/>
                  <a:pt x="1455793" y="556330"/>
                  <a:pt x="1447881" y="559927"/>
                </a:cubicBezTo>
                <a:cubicBezTo>
                  <a:pt x="1447881" y="559927"/>
                  <a:pt x="1447881" y="559927"/>
                  <a:pt x="1416234" y="557529"/>
                </a:cubicBezTo>
                <a:cubicBezTo>
                  <a:pt x="1416234" y="557529"/>
                  <a:pt x="1416234" y="557529"/>
                  <a:pt x="1392498" y="562325"/>
                </a:cubicBezTo>
                <a:cubicBezTo>
                  <a:pt x="1392498" y="562325"/>
                  <a:pt x="1392498" y="562325"/>
                  <a:pt x="1400410" y="571917"/>
                </a:cubicBezTo>
                <a:cubicBezTo>
                  <a:pt x="1400410" y="571917"/>
                  <a:pt x="1400410" y="571917"/>
                  <a:pt x="1400410" y="580310"/>
                </a:cubicBezTo>
                <a:cubicBezTo>
                  <a:pt x="1400410" y="580310"/>
                  <a:pt x="1400410" y="580310"/>
                  <a:pt x="1392498" y="580310"/>
                </a:cubicBezTo>
                <a:cubicBezTo>
                  <a:pt x="1392498" y="580310"/>
                  <a:pt x="1392498" y="580310"/>
                  <a:pt x="1360850" y="569519"/>
                </a:cubicBezTo>
                <a:cubicBezTo>
                  <a:pt x="1360850" y="569519"/>
                  <a:pt x="1360850" y="569519"/>
                  <a:pt x="1289643" y="564723"/>
                </a:cubicBezTo>
                <a:cubicBezTo>
                  <a:pt x="1289643" y="564723"/>
                  <a:pt x="1289643" y="564723"/>
                  <a:pt x="1297555" y="546738"/>
                </a:cubicBezTo>
                <a:cubicBezTo>
                  <a:pt x="1297555" y="546738"/>
                  <a:pt x="1297555" y="546738"/>
                  <a:pt x="1305467" y="546738"/>
                </a:cubicBezTo>
                <a:cubicBezTo>
                  <a:pt x="1305467" y="546738"/>
                  <a:pt x="1305467" y="546738"/>
                  <a:pt x="1305467" y="552733"/>
                </a:cubicBezTo>
                <a:cubicBezTo>
                  <a:pt x="1305467" y="552733"/>
                  <a:pt x="1305467" y="552733"/>
                  <a:pt x="1321290" y="549136"/>
                </a:cubicBezTo>
                <a:cubicBezTo>
                  <a:pt x="1321290" y="549136"/>
                  <a:pt x="1321290" y="549136"/>
                  <a:pt x="1321290" y="535947"/>
                </a:cubicBezTo>
                <a:cubicBezTo>
                  <a:pt x="1321290" y="535947"/>
                  <a:pt x="1321290" y="535947"/>
                  <a:pt x="1337114" y="534748"/>
                </a:cubicBezTo>
                <a:cubicBezTo>
                  <a:pt x="1337114" y="534748"/>
                  <a:pt x="1337114" y="534748"/>
                  <a:pt x="1321290" y="529952"/>
                </a:cubicBezTo>
                <a:cubicBezTo>
                  <a:pt x="1321290" y="529952"/>
                  <a:pt x="1321290" y="529952"/>
                  <a:pt x="1289643" y="532350"/>
                </a:cubicBezTo>
                <a:cubicBezTo>
                  <a:pt x="1289643" y="532350"/>
                  <a:pt x="1289643" y="532350"/>
                  <a:pt x="1281731" y="528753"/>
                </a:cubicBezTo>
                <a:cubicBezTo>
                  <a:pt x="1281731" y="528753"/>
                  <a:pt x="1281731" y="528753"/>
                  <a:pt x="1265907" y="532350"/>
                </a:cubicBezTo>
                <a:cubicBezTo>
                  <a:pt x="1265907" y="532350"/>
                  <a:pt x="1265907" y="532350"/>
                  <a:pt x="1250083" y="532350"/>
                </a:cubicBezTo>
                <a:cubicBezTo>
                  <a:pt x="1250083" y="532350"/>
                  <a:pt x="1250083" y="532350"/>
                  <a:pt x="1234259" y="526355"/>
                </a:cubicBezTo>
                <a:cubicBezTo>
                  <a:pt x="1234259" y="526355"/>
                  <a:pt x="1234259" y="526355"/>
                  <a:pt x="1218436" y="526355"/>
                </a:cubicBezTo>
                <a:cubicBezTo>
                  <a:pt x="1218436" y="526355"/>
                  <a:pt x="1218436" y="526355"/>
                  <a:pt x="1226347" y="533549"/>
                </a:cubicBezTo>
                <a:cubicBezTo>
                  <a:pt x="1226347" y="533549"/>
                  <a:pt x="1226347" y="533549"/>
                  <a:pt x="1186788" y="527554"/>
                </a:cubicBezTo>
                <a:cubicBezTo>
                  <a:pt x="1186788" y="527554"/>
                  <a:pt x="1186788" y="527554"/>
                  <a:pt x="1186788" y="539544"/>
                </a:cubicBezTo>
                <a:cubicBezTo>
                  <a:pt x="1186788" y="538345"/>
                  <a:pt x="1178876" y="538345"/>
                  <a:pt x="1178876" y="537146"/>
                </a:cubicBezTo>
                <a:cubicBezTo>
                  <a:pt x="1178876" y="537146"/>
                  <a:pt x="1178876" y="537146"/>
                  <a:pt x="1178876" y="535947"/>
                </a:cubicBezTo>
                <a:cubicBezTo>
                  <a:pt x="1178876" y="535947"/>
                  <a:pt x="1178876" y="535947"/>
                  <a:pt x="1147228" y="531151"/>
                </a:cubicBezTo>
                <a:cubicBezTo>
                  <a:pt x="1147228" y="531151"/>
                  <a:pt x="1147228" y="531151"/>
                  <a:pt x="1131404" y="522758"/>
                </a:cubicBezTo>
                <a:cubicBezTo>
                  <a:pt x="1131404" y="522758"/>
                  <a:pt x="1131404" y="522758"/>
                  <a:pt x="1163052" y="522758"/>
                </a:cubicBezTo>
                <a:cubicBezTo>
                  <a:pt x="1163052" y="522758"/>
                  <a:pt x="1163052" y="522758"/>
                  <a:pt x="1202612" y="519162"/>
                </a:cubicBezTo>
                <a:cubicBezTo>
                  <a:pt x="1202612" y="519162"/>
                  <a:pt x="1202612" y="519162"/>
                  <a:pt x="1218436" y="519162"/>
                </a:cubicBezTo>
                <a:cubicBezTo>
                  <a:pt x="1218436" y="519162"/>
                  <a:pt x="1218436" y="519162"/>
                  <a:pt x="1242171" y="527554"/>
                </a:cubicBezTo>
                <a:cubicBezTo>
                  <a:pt x="1242171" y="527554"/>
                  <a:pt x="1242171" y="527554"/>
                  <a:pt x="1242171" y="526355"/>
                </a:cubicBezTo>
                <a:cubicBezTo>
                  <a:pt x="1242171" y="528753"/>
                  <a:pt x="1265907" y="528753"/>
                  <a:pt x="1360850" y="522758"/>
                </a:cubicBezTo>
                <a:cubicBezTo>
                  <a:pt x="1360850" y="522758"/>
                  <a:pt x="1360850" y="522758"/>
                  <a:pt x="1368762" y="520361"/>
                </a:cubicBezTo>
                <a:cubicBezTo>
                  <a:pt x="1368762" y="520361"/>
                  <a:pt x="1368762" y="520361"/>
                  <a:pt x="1345026" y="514366"/>
                </a:cubicBezTo>
                <a:cubicBezTo>
                  <a:pt x="1345026" y="514366"/>
                  <a:pt x="1345026" y="514366"/>
                  <a:pt x="1376674" y="509570"/>
                </a:cubicBezTo>
                <a:cubicBezTo>
                  <a:pt x="1376674" y="509570"/>
                  <a:pt x="1376674" y="509570"/>
                  <a:pt x="1368762" y="504774"/>
                </a:cubicBezTo>
                <a:cubicBezTo>
                  <a:pt x="1368762" y="504774"/>
                  <a:pt x="1368762" y="504774"/>
                  <a:pt x="1329202" y="499978"/>
                </a:cubicBezTo>
                <a:cubicBezTo>
                  <a:pt x="1329202" y="499978"/>
                  <a:pt x="1337114" y="493983"/>
                  <a:pt x="1313379" y="501177"/>
                </a:cubicBezTo>
                <a:cubicBezTo>
                  <a:pt x="1313379" y="501177"/>
                  <a:pt x="1313379" y="501177"/>
                  <a:pt x="1305467" y="497580"/>
                </a:cubicBezTo>
                <a:cubicBezTo>
                  <a:pt x="1305467" y="497580"/>
                  <a:pt x="1305467" y="497580"/>
                  <a:pt x="1289643" y="499978"/>
                </a:cubicBezTo>
                <a:cubicBezTo>
                  <a:pt x="1289643" y="499978"/>
                  <a:pt x="1289643" y="499978"/>
                  <a:pt x="1265907" y="498779"/>
                </a:cubicBezTo>
                <a:cubicBezTo>
                  <a:pt x="1265907" y="498779"/>
                  <a:pt x="1265907" y="498779"/>
                  <a:pt x="1265907" y="493983"/>
                </a:cubicBezTo>
                <a:cubicBezTo>
                  <a:pt x="1265907" y="493983"/>
                  <a:pt x="1265907" y="493983"/>
                  <a:pt x="1305467" y="492784"/>
                </a:cubicBezTo>
                <a:cubicBezTo>
                  <a:pt x="1305467" y="492784"/>
                  <a:pt x="1305467" y="492784"/>
                  <a:pt x="1329202" y="493983"/>
                </a:cubicBezTo>
                <a:cubicBezTo>
                  <a:pt x="1329202" y="493983"/>
                  <a:pt x="1329202" y="493983"/>
                  <a:pt x="1368762" y="491585"/>
                </a:cubicBezTo>
                <a:cubicBezTo>
                  <a:pt x="1368762" y="491585"/>
                  <a:pt x="1368762" y="491585"/>
                  <a:pt x="1384586" y="487988"/>
                </a:cubicBezTo>
                <a:cubicBezTo>
                  <a:pt x="1384586" y="487988"/>
                  <a:pt x="1384586" y="487988"/>
                  <a:pt x="1376674" y="478396"/>
                </a:cubicBezTo>
                <a:cubicBezTo>
                  <a:pt x="1376674" y="478396"/>
                  <a:pt x="1376674" y="478396"/>
                  <a:pt x="1360850" y="473600"/>
                </a:cubicBezTo>
                <a:cubicBezTo>
                  <a:pt x="1360850" y="473600"/>
                  <a:pt x="1360850" y="473600"/>
                  <a:pt x="1400410" y="468804"/>
                </a:cubicBezTo>
                <a:cubicBezTo>
                  <a:pt x="1400410" y="468804"/>
                  <a:pt x="1400410" y="468804"/>
                  <a:pt x="1408322" y="468804"/>
                </a:cubicBezTo>
                <a:cubicBezTo>
                  <a:pt x="1408322" y="470003"/>
                  <a:pt x="1416234" y="471202"/>
                  <a:pt x="1416234" y="473600"/>
                </a:cubicBezTo>
                <a:cubicBezTo>
                  <a:pt x="1416234" y="473600"/>
                  <a:pt x="1416234" y="473600"/>
                  <a:pt x="1400410" y="472401"/>
                </a:cubicBezTo>
                <a:cubicBezTo>
                  <a:pt x="1400410" y="472401"/>
                  <a:pt x="1400410" y="472401"/>
                  <a:pt x="1384586" y="475998"/>
                </a:cubicBezTo>
                <a:cubicBezTo>
                  <a:pt x="1376674" y="474799"/>
                  <a:pt x="1368762" y="475998"/>
                  <a:pt x="1400410" y="487988"/>
                </a:cubicBezTo>
                <a:cubicBezTo>
                  <a:pt x="1400410" y="487988"/>
                  <a:pt x="1400410" y="487988"/>
                  <a:pt x="1408322" y="486789"/>
                </a:cubicBezTo>
                <a:cubicBezTo>
                  <a:pt x="1416234" y="489187"/>
                  <a:pt x="1416234" y="491585"/>
                  <a:pt x="1416234" y="495182"/>
                </a:cubicBezTo>
                <a:cubicBezTo>
                  <a:pt x="1416234" y="495182"/>
                  <a:pt x="1416234" y="495182"/>
                  <a:pt x="1471617" y="499978"/>
                </a:cubicBezTo>
                <a:cubicBezTo>
                  <a:pt x="1471617" y="499978"/>
                  <a:pt x="1471617" y="499978"/>
                  <a:pt x="1471617" y="505973"/>
                </a:cubicBezTo>
                <a:cubicBezTo>
                  <a:pt x="1471617" y="505973"/>
                  <a:pt x="1471617" y="505973"/>
                  <a:pt x="1479529" y="508371"/>
                </a:cubicBezTo>
                <a:cubicBezTo>
                  <a:pt x="1479529" y="508371"/>
                  <a:pt x="1479529" y="508371"/>
                  <a:pt x="1495353" y="501177"/>
                </a:cubicBezTo>
                <a:cubicBezTo>
                  <a:pt x="1495353" y="501177"/>
                  <a:pt x="1495353" y="501177"/>
                  <a:pt x="1519088" y="507172"/>
                </a:cubicBezTo>
                <a:cubicBezTo>
                  <a:pt x="1519088" y="507172"/>
                  <a:pt x="1519088" y="507172"/>
                  <a:pt x="1558648" y="523957"/>
                </a:cubicBezTo>
                <a:cubicBezTo>
                  <a:pt x="1558648" y="523957"/>
                  <a:pt x="1558648" y="523957"/>
                  <a:pt x="1566560" y="514366"/>
                </a:cubicBezTo>
                <a:cubicBezTo>
                  <a:pt x="1566560" y="514366"/>
                  <a:pt x="1566560" y="514366"/>
                  <a:pt x="1606120" y="517963"/>
                </a:cubicBezTo>
                <a:cubicBezTo>
                  <a:pt x="1606120" y="517963"/>
                  <a:pt x="1606120" y="517963"/>
                  <a:pt x="1614031" y="522758"/>
                </a:cubicBezTo>
                <a:cubicBezTo>
                  <a:pt x="1614031" y="522758"/>
                  <a:pt x="1614031" y="522758"/>
                  <a:pt x="1637767" y="529952"/>
                </a:cubicBezTo>
                <a:cubicBezTo>
                  <a:pt x="1637767" y="529952"/>
                  <a:pt x="1637767" y="529952"/>
                  <a:pt x="1669415" y="528753"/>
                </a:cubicBezTo>
                <a:cubicBezTo>
                  <a:pt x="1669415" y="528753"/>
                  <a:pt x="1669415" y="528753"/>
                  <a:pt x="1693151" y="533549"/>
                </a:cubicBezTo>
                <a:cubicBezTo>
                  <a:pt x="1693151" y="533549"/>
                  <a:pt x="1693151" y="533549"/>
                  <a:pt x="1669415" y="537146"/>
                </a:cubicBezTo>
                <a:cubicBezTo>
                  <a:pt x="1669415" y="537146"/>
                  <a:pt x="1669415" y="537146"/>
                  <a:pt x="1701063" y="550335"/>
                </a:cubicBezTo>
                <a:cubicBezTo>
                  <a:pt x="1685239" y="550335"/>
                  <a:pt x="1661503" y="531151"/>
                  <a:pt x="1685239" y="559927"/>
                </a:cubicBezTo>
                <a:cubicBezTo>
                  <a:pt x="1685239" y="559927"/>
                  <a:pt x="1685239" y="559927"/>
                  <a:pt x="1701063" y="559927"/>
                </a:cubicBezTo>
                <a:cubicBezTo>
                  <a:pt x="1701063" y="559927"/>
                  <a:pt x="1708975" y="559927"/>
                  <a:pt x="1716886" y="561126"/>
                </a:cubicBezTo>
                <a:cubicBezTo>
                  <a:pt x="1716886" y="561126"/>
                  <a:pt x="1716886" y="561126"/>
                  <a:pt x="1716886" y="552733"/>
                </a:cubicBezTo>
                <a:cubicBezTo>
                  <a:pt x="1716886" y="552733"/>
                  <a:pt x="1716886" y="552733"/>
                  <a:pt x="1740622" y="551534"/>
                </a:cubicBezTo>
                <a:cubicBezTo>
                  <a:pt x="1740622" y="551534"/>
                  <a:pt x="1740622" y="551534"/>
                  <a:pt x="1740622" y="557529"/>
                </a:cubicBezTo>
                <a:cubicBezTo>
                  <a:pt x="1740622" y="557529"/>
                  <a:pt x="1740622" y="557529"/>
                  <a:pt x="1772270" y="557529"/>
                </a:cubicBezTo>
                <a:cubicBezTo>
                  <a:pt x="1772270" y="557529"/>
                  <a:pt x="1772270" y="557529"/>
                  <a:pt x="1772270" y="558728"/>
                </a:cubicBezTo>
                <a:cubicBezTo>
                  <a:pt x="1772270" y="558728"/>
                  <a:pt x="1772270" y="558728"/>
                  <a:pt x="1803918" y="557529"/>
                </a:cubicBezTo>
                <a:cubicBezTo>
                  <a:pt x="1803918" y="557529"/>
                  <a:pt x="1803918" y="557529"/>
                  <a:pt x="1803918" y="550335"/>
                </a:cubicBezTo>
                <a:cubicBezTo>
                  <a:pt x="1803918" y="550335"/>
                  <a:pt x="1803918" y="550335"/>
                  <a:pt x="1827653" y="552733"/>
                </a:cubicBezTo>
                <a:cubicBezTo>
                  <a:pt x="1827653" y="552733"/>
                  <a:pt x="1827653" y="552733"/>
                  <a:pt x="1883037" y="543141"/>
                </a:cubicBezTo>
                <a:cubicBezTo>
                  <a:pt x="1883037" y="541942"/>
                  <a:pt x="1875125" y="540743"/>
                  <a:pt x="1875125" y="538345"/>
                </a:cubicBezTo>
                <a:cubicBezTo>
                  <a:pt x="1875125" y="538345"/>
                  <a:pt x="1875125" y="538345"/>
                  <a:pt x="1890949" y="540743"/>
                </a:cubicBezTo>
                <a:cubicBezTo>
                  <a:pt x="1890949" y="540743"/>
                  <a:pt x="1890949" y="540743"/>
                  <a:pt x="1906773" y="528753"/>
                </a:cubicBezTo>
                <a:cubicBezTo>
                  <a:pt x="1906773" y="528753"/>
                  <a:pt x="1906773" y="528753"/>
                  <a:pt x="1883037" y="525156"/>
                </a:cubicBezTo>
                <a:cubicBezTo>
                  <a:pt x="1883037" y="525156"/>
                  <a:pt x="1883037" y="525156"/>
                  <a:pt x="1890949" y="523957"/>
                </a:cubicBezTo>
                <a:cubicBezTo>
                  <a:pt x="1890949" y="523957"/>
                  <a:pt x="1898861" y="525156"/>
                  <a:pt x="1914684" y="525156"/>
                </a:cubicBezTo>
                <a:cubicBezTo>
                  <a:pt x="1914684" y="525156"/>
                  <a:pt x="1914684" y="525156"/>
                  <a:pt x="1914684" y="520361"/>
                </a:cubicBezTo>
                <a:cubicBezTo>
                  <a:pt x="1906773" y="519162"/>
                  <a:pt x="1906773" y="514366"/>
                  <a:pt x="1890949" y="517963"/>
                </a:cubicBezTo>
                <a:cubicBezTo>
                  <a:pt x="1890949" y="517963"/>
                  <a:pt x="1890949" y="517963"/>
                  <a:pt x="1875125" y="514366"/>
                </a:cubicBezTo>
                <a:cubicBezTo>
                  <a:pt x="1875125" y="514366"/>
                  <a:pt x="1875125" y="514366"/>
                  <a:pt x="1898861" y="515565"/>
                </a:cubicBezTo>
                <a:cubicBezTo>
                  <a:pt x="1898861" y="515565"/>
                  <a:pt x="1898861" y="515565"/>
                  <a:pt x="1922596" y="504774"/>
                </a:cubicBezTo>
                <a:cubicBezTo>
                  <a:pt x="1875125" y="503575"/>
                  <a:pt x="1946332" y="497580"/>
                  <a:pt x="1875125" y="492784"/>
                </a:cubicBezTo>
                <a:cubicBezTo>
                  <a:pt x="1875125" y="492784"/>
                  <a:pt x="1875125" y="492784"/>
                  <a:pt x="1898861" y="490386"/>
                </a:cubicBezTo>
                <a:cubicBezTo>
                  <a:pt x="1898861" y="490386"/>
                  <a:pt x="1898861" y="490386"/>
                  <a:pt x="1843477" y="483192"/>
                </a:cubicBezTo>
                <a:cubicBezTo>
                  <a:pt x="1843477" y="483192"/>
                  <a:pt x="1843477" y="483192"/>
                  <a:pt x="1851389" y="472401"/>
                </a:cubicBezTo>
                <a:cubicBezTo>
                  <a:pt x="1851389" y="472401"/>
                  <a:pt x="1851389" y="472401"/>
                  <a:pt x="1859301" y="475998"/>
                </a:cubicBezTo>
                <a:cubicBezTo>
                  <a:pt x="1859301" y="475998"/>
                  <a:pt x="1859301" y="475998"/>
                  <a:pt x="1867213" y="475998"/>
                </a:cubicBezTo>
                <a:cubicBezTo>
                  <a:pt x="1875125" y="478396"/>
                  <a:pt x="1883037" y="481993"/>
                  <a:pt x="1898861" y="486789"/>
                </a:cubicBezTo>
                <a:cubicBezTo>
                  <a:pt x="1898861" y="486789"/>
                  <a:pt x="1898861" y="486789"/>
                  <a:pt x="1914684" y="483192"/>
                </a:cubicBezTo>
                <a:cubicBezTo>
                  <a:pt x="1859301" y="475998"/>
                  <a:pt x="1970068" y="480794"/>
                  <a:pt x="1883037" y="468804"/>
                </a:cubicBezTo>
                <a:cubicBezTo>
                  <a:pt x="1883037" y="468804"/>
                  <a:pt x="1883037" y="468804"/>
                  <a:pt x="1890949" y="467605"/>
                </a:cubicBezTo>
                <a:cubicBezTo>
                  <a:pt x="1890949" y="467605"/>
                  <a:pt x="1890949" y="467605"/>
                  <a:pt x="1922596" y="474799"/>
                </a:cubicBezTo>
                <a:cubicBezTo>
                  <a:pt x="1922596" y="474799"/>
                  <a:pt x="1922596" y="474799"/>
                  <a:pt x="1930508" y="474799"/>
                </a:cubicBezTo>
                <a:cubicBezTo>
                  <a:pt x="1930508" y="474799"/>
                  <a:pt x="1930508" y="474799"/>
                  <a:pt x="1914684" y="481993"/>
                </a:cubicBezTo>
                <a:cubicBezTo>
                  <a:pt x="1914684" y="481993"/>
                  <a:pt x="1914684" y="481993"/>
                  <a:pt x="1946332" y="489187"/>
                </a:cubicBezTo>
                <a:cubicBezTo>
                  <a:pt x="1946332" y="489187"/>
                  <a:pt x="1946332" y="489187"/>
                  <a:pt x="1985892" y="484391"/>
                </a:cubicBezTo>
                <a:cubicBezTo>
                  <a:pt x="1985892" y="484391"/>
                  <a:pt x="1985892" y="484391"/>
                  <a:pt x="2009627" y="487988"/>
                </a:cubicBezTo>
                <a:cubicBezTo>
                  <a:pt x="2009627" y="487988"/>
                  <a:pt x="2009627" y="487988"/>
                  <a:pt x="1993804" y="486789"/>
                </a:cubicBezTo>
                <a:cubicBezTo>
                  <a:pt x="1993804" y="486789"/>
                  <a:pt x="1993804" y="486789"/>
                  <a:pt x="1977980" y="487988"/>
                </a:cubicBezTo>
                <a:cubicBezTo>
                  <a:pt x="1977980" y="487988"/>
                  <a:pt x="1977980" y="487988"/>
                  <a:pt x="2009627" y="501177"/>
                </a:cubicBezTo>
                <a:cubicBezTo>
                  <a:pt x="2009627" y="501177"/>
                  <a:pt x="2009627" y="501177"/>
                  <a:pt x="2001716" y="504774"/>
                </a:cubicBezTo>
                <a:cubicBezTo>
                  <a:pt x="2001716" y="504774"/>
                  <a:pt x="2001716" y="504774"/>
                  <a:pt x="2041275" y="519162"/>
                </a:cubicBezTo>
                <a:cubicBezTo>
                  <a:pt x="2041275" y="519162"/>
                  <a:pt x="2041275" y="519162"/>
                  <a:pt x="2041275" y="517963"/>
                </a:cubicBezTo>
                <a:cubicBezTo>
                  <a:pt x="2041275" y="517963"/>
                  <a:pt x="2049187" y="517963"/>
                  <a:pt x="2057099" y="515565"/>
                </a:cubicBezTo>
                <a:cubicBezTo>
                  <a:pt x="2057099" y="515565"/>
                  <a:pt x="2057099" y="515565"/>
                  <a:pt x="2065011" y="513167"/>
                </a:cubicBezTo>
                <a:cubicBezTo>
                  <a:pt x="2072923" y="510769"/>
                  <a:pt x="2080835" y="508371"/>
                  <a:pt x="2096659" y="503575"/>
                </a:cubicBezTo>
                <a:cubicBezTo>
                  <a:pt x="2096659" y="503575"/>
                  <a:pt x="2096659" y="503575"/>
                  <a:pt x="2128306" y="502376"/>
                </a:cubicBezTo>
                <a:cubicBezTo>
                  <a:pt x="2128306" y="503575"/>
                  <a:pt x="2136218" y="501177"/>
                  <a:pt x="2136218" y="504774"/>
                </a:cubicBezTo>
                <a:cubicBezTo>
                  <a:pt x="2136218" y="504774"/>
                  <a:pt x="2136218" y="504774"/>
                  <a:pt x="2152042" y="497580"/>
                </a:cubicBezTo>
                <a:cubicBezTo>
                  <a:pt x="2152042" y="497580"/>
                  <a:pt x="2152042" y="497580"/>
                  <a:pt x="2152042" y="498779"/>
                </a:cubicBezTo>
                <a:cubicBezTo>
                  <a:pt x="2152042" y="498779"/>
                  <a:pt x="2152042" y="498779"/>
                  <a:pt x="2167866" y="495182"/>
                </a:cubicBezTo>
                <a:cubicBezTo>
                  <a:pt x="2167866" y="495182"/>
                  <a:pt x="2159954" y="493983"/>
                  <a:pt x="2152042" y="492784"/>
                </a:cubicBezTo>
                <a:cubicBezTo>
                  <a:pt x="2144130" y="493983"/>
                  <a:pt x="2175778" y="493983"/>
                  <a:pt x="2152042" y="495182"/>
                </a:cubicBezTo>
                <a:cubicBezTo>
                  <a:pt x="2152042" y="495182"/>
                  <a:pt x="2152042" y="495182"/>
                  <a:pt x="2136218" y="489187"/>
                </a:cubicBezTo>
                <a:cubicBezTo>
                  <a:pt x="2136218" y="489187"/>
                  <a:pt x="2136218" y="489187"/>
                  <a:pt x="2128306" y="495182"/>
                </a:cubicBezTo>
                <a:cubicBezTo>
                  <a:pt x="2128306" y="495182"/>
                  <a:pt x="2128306" y="495182"/>
                  <a:pt x="2072923" y="487988"/>
                </a:cubicBezTo>
                <a:cubicBezTo>
                  <a:pt x="2072923" y="487988"/>
                  <a:pt x="2072923" y="487988"/>
                  <a:pt x="2072923" y="485590"/>
                </a:cubicBezTo>
                <a:cubicBezTo>
                  <a:pt x="2065011" y="485590"/>
                  <a:pt x="2057099" y="484391"/>
                  <a:pt x="2041275" y="483192"/>
                </a:cubicBezTo>
                <a:cubicBezTo>
                  <a:pt x="2041275" y="483192"/>
                  <a:pt x="2041275" y="483192"/>
                  <a:pt x="2057099" y="479595"/>
                </a:cubicBezTo>
                <a:cubicBezTo>
                  <a:pt x="2057099" y="479595"/>
                  <a:pt x="2057099" y="479595"/>
                  <a:pt x="2120394" y="487988"/>
                </a:cubicBezTo>
                <a:cubicBezTo>
                  <a:pt x="2128306" y="485590"/>
                  <a:pt x="2144130" y="492784"/>
                  <a:pt x="2136218" y="483192"/>
                </a:cubicBezTo>
                <a:cubicBezTo>
                  <a:pt x="2136218" y="483192"/>
                  <a:pt x="2136218" y="483192"/>
                  <a:pt x="2112482" y="483192"/>
                </a:cubicBezTo>
                <a:cubicBezTo>
                  <a:pt x="2112482" y="483192"/>
                  <a:pt x="2112482" y="483192"/>
                  <a:pt x="2144130" y="479595"/>
                </a:cubicBezTo>
                <a:cubicBezTo>
                  <a:pt x="2136218" y="478396"/>
                  <a:pt x="2120394" y="475998"/>
                  <a:pt x="2112482" y="472401"/>
                </a:cubicBezTo>
                <a:cubicBezTo>
                  <a:pt x="2112482" y="472401"/>
                  <a:pt x="2112482" y="472401"/>
                  <a:pt x="2104570" y="472401"/>
                </a:cubicBezTo>
                <a:cubicBezTo>
                  <a:pt x="2104570" y="472401"/>
                  <a:pt x="2104570" y="472401"/>
                  <a:pt x="2104570" y="475998"/>
                </a:cubicBezTo>
                <a:cubicBezTo>
                  <a:pt x="2104570" y="475998"/>
                  <a:pt x="2104570" y="475998"/>
                  <a:pt x="2025451" y="462809"/>
                </a:cubicBezTo>
                <a:cubicBezTo>
                  <a:pt x="2025451" y="462809"/>
                  <a:pt x="2025451" y="462809"/>
                  <a:pt x="2096659" y="471202"/>
                </a:cubicBezTo>
                <a:cubicBezTo>
                  <a:pt x="2096659" y="471202"/>
                  <a:pt x="2096659" y="471202"/>
                  <a:pt x="2096659" y="468804"/>
                </a:cubicBezTo>
                <a:cubicBezTo>
                  <a:pt x="2096659" y="472401"/>
                  <a:pt x="2120394" y="464008"/>
                  <a:pt x="2144130" y="472401"/>
                </a:cubicBezTo>
                <a:cubicBezTo>
                  <a:pt x="2144130" y="472401"/>
                  <a:pt x="2144130" y="472401"/>
                  <a:pt x="2152042" y="470003"/>
                </a:cubicBezTo>
                <a:cubicBezTo>
                  <a:pt x="2152042" y="470003"/>
                  <a:pt x="2152042" y="470003"/>
                  <a:pt x="2167866" y="477197"/>
                </a:cubicBezTo>
                <a:cubicBezTo>
                  <a:pt x="2167866" y="477197"/>
                  <a:pt x="2183690" y="478396"/>
                  <a:pt x="2159954" y="478396"/>
                </a:cubicBezTo>
                <a:cubicBezTo>
                  <a:pt x="2159954" y="478396"/>
                  <a:pt x="2159954" y="478396"/>
                  <a:pt x="2167866" y="479595"/>
                </a:cubicBezTo>
                <a:cubicBezTo>
                  <a:pt x="2223249" y="486789"/>
                  <a:pt x="2136218" y="475998"/>
                  <a:pt x="2231161" y="492784"/>
                </a:cubicBezTo>
                <a:cubicBezTo>
                  <a:pt x="2231161" y="492784"/>
                  <a:pt x="2231161" y="492784"/>
                  <a:pt x="2246985" y="497580"/>
                </a:cubicBezTo>
                <a:cubicBezTo>
                  <a:pt x="2246985" y="497580"/>
                  <a:pt x="2246985" y="497580"/>
                  <a:pt x="2262809" y="487988"/>
                </a:cubicBezTo>
                <a:cubicBezTo>
                  <a:pt x="2262809" y="487988"/>
                  <a:pt x="2270721" y="485590"/>
                  <a:pt x="2278633" y="472401"/>
                </a:cubicBezTo>
                <a:cubicBezTo>
                  <a:pt x="2278633" y="472401"/>
                  <a:pt x="2278633" y="472401"/>
                  <a:pt x="2302368" y="478396"/>
                </a:cubicBezTo>
                <a:cubicBezTo>
                  <a:pt x="2302368" y="478396"/>
                  <a:pt x="2302368" y="478396"/>
                  <a:pt x="2278633" y="477197"/>
                </a:cubicBezTo>
                <a:cubicBezTo>
                  <a:pt x="2278633" y="477197"/>
                  <a:pt x="2278633" y="477197"/>
                  <a:pt x="2270721" y="485590"/>
                </a:cubicBezTo>
                <a:cubicBezTo>
                  <a:pt x="2270721" y="485590"/>
                  <a:pt x="2270721" y="485590"/>
                  <a:pt x="2294457" y="493983"/>
                </a:cubicBezTo>
                <a:cubicBezTo>
                  <a:pt x="2302368" y="495182"/>
                  <a:pt x="2310280" y="501177"/>
                  <a:pt x="2334016" y="496381"/>
                </a:cubicBezTo>
                <a:cubicBezTo>
                  <a:pt x="2334016" y="496381"/>
                  <a:pt x="2334016" y="496381"/>
                  <a:pt x="2326104" y="489187"/>
                </a:cubicBezTo>
                <a:cubicBezTo>
                  <a:pt x="2349840" y="491585"/>
                  <a:pt x="2349840" y="498779"/>
                  <a:pt x="2373576" y="501177"/>
                </a:cubicBezTo>
                <a:cubicBezTo>
                  <a:pt x="2373576" y="501177"/>
                  <a:pt x="2373576" y="501177"/>
                  <a:pt x="2365664" y="501177"/>
                </a:cubicBezTo>
                <a:cubicBezTo>
                  <a:pt x="2365664" y="501177"/>
                  <a:pt x="2365664" y="501177"/>
                  <a:pt x="2349840" y="496381"/>
                </a:cubicBezTo>
                <a:cubicBezTo>
                  <a:pt x="2349840" y="496381"/>
                  <a:pt x="2349840" y="496381"/>
                  <a:pt x="2318192" y="501177"/>
                </a:cubicBezTo>
                <a:cubicBezTo>
                  <a:pt x="2318192" y="501177"/>
                  <a:pt x="2318192" y="501177"/>
                  <a:pt x="2318192" y="504774"/>
                </a:cubicBezTo>
                <a:cubicBezTo>
                  <a:pt x="2326104" y="504774"/>
                  <a:pt x="2326104" y="508371"/>
                  <a:pt x="2341928" y="505973"/>
                </a:cubicBezTo>
                <a:cubicBezTo>
                  <a:pt x="2341928" y="505973"/>
                  <a:pt x="2341928" y="505973"/>
                  <a:pt x="2341928" y="507172"/>
                </a:cubicBezTo>
                <a:cubicBezTo>
                  <a:pt x="2357752" y="509570"/>
                  <a:pt x="2365664" y="510769"/>
                  <a:pt x="2365664" y="514366"/>
                </a:cubicBezTo>
                <a:cubicBezTo>
                  <a:pt x="2365664" y="514366"/>
                  <a:pt x="2365664" y="514366"/>
                  <a:pt x="2365664" y="515565"/>
                </a:cubicBezTo>
                <a:cubicBezTo>
                  <a:pt x="2365664" y="515565"/>
                  <a:pt x="2365664" y="515565"/>
                  <a:pt x="2365664" y="516764"/>
                </a:cubicBezTo>
                <a:cubicBezTo>
                  <a:pt x="2365664" y="516764"/>
                  <a:pt x="2365664" y="516764"/>
                  <a:pt x="2389400" y="511968"/>
                </a:cubicBezTo>
                <a:cubicBezTo>
                  <a:pt x="2389400" y="511968"/>
                  <a:pt x="2389400" y="511968"/>
                  <a:pt x="2405223" y="513167"/>
                </a:cubicBezTo>
                <a:cubicBezTo>
                  <a:pt x="2405223" y="513167"/>
                  <a:pt x="2405223" y="514366"/>
                  <a:pt x="2413135" y="515565"/>
                </a:cubicBezTo>
                <a:cubicBezTo>
                  <a:pt x="2421047" y="517963"/>
                  <a:pt x="2428959" y="520361"/>
                  <a:pt x="2436871" y="521559"/>
                </a:cubicBezTo>
                <a:cubicBezTo>
                  <a:pt x="2436871" y="521559"/>
                  <a:pt x="2436871" y="520361"/>
                  <a:pt x="2436871" y="520361"/>
                </a:cubicBezTo>
                <a:cubicBezTo>
                  <a:pt x="2444783" y="522758"/>
                  <a:pt x="2468519" y="527554"/>
                  <a:pt x="2492255" y="532350"/>
                </a:cubicBezTo>
                <a:cubicBezTo>
                  <a:pt x="2492255" y="532350"/>
                  <a:pt x="2492255" y="533549"/>
                  <a:pt x="2492255" y="533549"/>
                </a:cubicBezTo>
                <a:cubicBezTo>
                  <a:pt x="2500166" y="537146"/>
                  <a:pt x="2484343" y="539544"/>
                  <a:pt x="2515990" y="541942"/>
                </a:cubicBezTo>
                <a:cubicBezTo>
                  <a:pt x="2508078" y="544340"/>
                  <a:pt x="2492255" y="549136"/>
                  <a:pt x="2515990" y="550335"/>
                </a:cubicBezTo>
                <a:cubicBezTo>
                  <a:pt x="2515990" y="550335"/>
                  <a:pt x="2515990" y="550335"/>
                  <a:pt x="2531814" y="551534"/>
                </a:cubicBezTo>
                <a:cubicBezTo>
                  <a:pt x="2531814" y="551534"/>
                  <a:pt x="2531814" y="551534"/>
                  <a:pt x="2539726" y="540743"/>
                </a:cubicBezTo>
                <a:cubicBezTo>
                  <a:pt x="2539726" y="540743"/>
                  <a:pt x="2539726" y="540743"/>
                  <a:pt x="2563462" y="531151"/>
                </a:cubicBezTo>
                <a:cubicBezTo>
                  <a:pt x="2563462" y="531151"/>
                  <a:pt x="2563462" y="531151"/>
                  <a:pt x="2563462" y="520361"/>
                </a:cubicBezTo>
                <a:cubicBezTo>
                  <a:pt x="2563462" y="520361"/>
                  <a:pt x="2563462" y="520361"/>
                  <a:pt x="2515990" y="511968"/>
                </a:cubicBezTo>
                <a:cubicBezTo>
                  <a:pt x="2515990" y="511968"/>
                  <a:pt x="2515990" y="511968"/>
                  <a:pt x="2555550" y="515565"/>
                </a:cubicBezTo>
                <a:cubicBezTo>
                  <a:pt x="2555550" y="515565"/>
                  <a:pt x="2555550" y="515565"/>
                  <a:pt x="2555550" y="509570"/>
                </a:cubicBezTo>
                <a:cubicBezTo>
                  <a:pt x="2555550" y="509570"/>
                  <a:pt x="2555550" y="509570"/>
                  <a:pt x="2523902" y="502376"/>
                </a:cubicBezTo>
                <a:cubicBezTo>
                  <a:pt x="2523902" y="502376"/>
                  <a:pt x="2523902" y="502376"/>
                  <a:pt x="2500166" y="492784"/>
                </a:cubicBezTo>
                <a:cubicBezTo>
                  <a:pt x="2500166" y="492784"/>
                  <a:pt x="2500166" y="492784"/>
                  <a:pt x="2492255" y="492784"/>
                </a:cubicBezTo>
                <a:cubicBezTo>
                  <a:pt x="2492255" y="492784"/>
                  <a:pt x="2492255" y="492784"/>
                  <a:pt x="2468519" y="496381"/>
                </a:cubicBezTo>
                <a:cubicBezTo>
                  <a:pt x="2468519" y="496381"/>
                  <a:pt x="2468519" y="496381"/>
                  <a:pt x="2468519" y="493983"/>
                </a:cubicBezTo>
                <a:cubicBezTo>
                  <a:pt x="2468519" y="493983"/>
                  <a:pt x="2468519" y="493983"/>
                  <a:pt x="2476431" y="493983"/>
                </a:cubicBezTo>
                <a:cubicBezTo>
                  <a:pt x="2468519" y="492784"/>
                  <a:pt x="2460607" y="491585"/>
                  <a:pt x="2428959" y="486789"/>
                </a:cubicBezTo>
                <a:cubicBezTo>
                  <a:pt x="2428959" y="486789"/>
                  <a:pt x="2428959" y="486789"/>
                  <a:pt x="2444783" y="485590"/>
                </a:cubicBezTo>
                <a:cubicBezTo>
                  <a:pt x="2413135" y="480794"/>
                  <a:pt x="2500166" y="490386"/>
                  <a:pt x="2428959" y="477197"/>
                </a:cubicBezTo>
                <a:cubicBezTo>
                  <a:pt x="2428959" y="477197"/>
                  <a:pt x="2428959" y="477197"/>
                  <a:pt x="2413135" y="480794"/>
                </a:cubicBezTo>
                <a:cubicBezTo>
                  <a:pt x="2413135" y="480794"/>
                  <a:pt x="2413135" y="480794"/>
                  <a:pt x="2405223" y="483192"/>
                </a:cubicBezTo>
                <a:cubicBezTo>
                  <a:pt x="2405223" y="483192"/>
                  <a:pt x="2405223" y="483192"/>
                  <a:pt x="2389400" y="483192"/>
                </a:cubicBezTo>
                <a:cubicBezTo>
                  <a:pt x="2389400" y="483192"/>
                  <a:pt x="2389400" y="483192"/>
                  <a:pt x="2381488" y="472401"/>
                </a:cubicBezTo>
                <a:cubicBezTo>
                  <a:pt x="2365664" y="472401"/>
                  <a:pt x="2365664" y="480794"/>
                  <a:pt x="2349840" y="477197"/>
                </a:cubicBezTo>
                <a:cubicBezTo>
                  <a:pt x="2349840" y="477197"/>
                  <a:pt x="2349840" y="477197"/>
                  <a:pt x="2341928" y="477197"/>
                </a:cubicBezTo>
                <a:cubicBezTo>
                  <a:pt x="2341928" y="477197"/>
                  <a:pt x="2341928" y="477197"/>
                  <a:pt x="2349840" y="470003"/>
                </a:cubicBezTo>
                <a:cubicBezTo>
                  <a:pt x="2349840" y="470003"/>
                  <a:pt x="2349840" y="470003"/>
                  <a:pt x="2349840" y="467605"/>
                </a:cubicBezTo>
                <a:cubicBezTo>
                  <a:pt x="2349840" y="467605"/>
                  <a:pt x="2349840" y="467605"/>
                  <a:pt x="2310280" y="465207"/>
                </a:cubicBezTo>
                <a:cubicBezTo>
                  <a:pt x="2310280" y="465207"/>
                  <a:pt x="2310280" y="465207"/>
                  <a:pt x="2294457" y="459212"/>
                </a:cubicBezTo>
                <a:cubicBezTo>
                  <a:pt x="2294457" y="459212"/>
                  <a:pt x="2294457" y="459212"/>
                  <a:pt x="2294457" y="455615"/>
                </a:cubicBezTo>
                <a:cubicBezTo>
                  <a:pt x="2286545" y="453217"/>
                  <a:pt x="2294457" y="452018"/>
                  <a:pt x="2349840" y="458013"/>
                </a:cubicBezTo>
                <a:cubicBezTo>
                  <a:pt x="2349840" y="458013"/>
                  <a:pt x="2349840" y="458013"/>
                  <a:pt x="2334016" y="452018"/>
                </a:cubicBezTo>
                <a:cubicBezTo>
                  <a:pt x="2334016" y="450819"/>
                  <a:pt x="2302368" y="448421"/>
                  <a:pt x="2349840" y="450819"/>
                </a:cubicBezTo>
                <a:cubicBezTo>
                  <a:pt x="2349840" y="450819"/>
                  <a:pt x="2349840" y="450819"/>
                  <a:pt x="2357752" y="455615"/>
                </a:cubicBezTo>
                <a:cubicBezTo>
                  <a:pt x="2357752" y="455615"/>
                  <a:pt x="2357752" y="455615"/>
                  <a:pt x="2405223" y="460411"/>
                </a:cubicBezTo>
                <a:cubicBezTo>
                  <a:pt x="2405223" y="460411"/>
                  <a:pt x="2405223" y="460411"/>
                  <a:pt x="2421047" y="455615"/>
                </a:cubicBezTo>
                <a:cubicBezTo>
                  <a:pt x="2421047" y="455615"/>
                  <a:pt x="2421047" y="455615"/>
                  <a:pt x="2444783" y="460411"/>
                </a:cubicBezTo>
                <a:cubicBezTo>
                  <a:pt x="2444783" y="460411"/>
                  <a:pt x="2444783" y="460411"/>
                  <a:pt x="2444783" y="459212"/>
                </a:cubicBezTo>
                <a:cubicBezTo>
                  <a:pt x="2444783" y="459212"/>
                  <a:pt x="2444783" y="459212"/>
                  <a:pt x="2492255" y="473600"/>
                </a:cubicBezTo>
                <a:cubicBezTo>
                  <a:pt x="2492255" y="473600"/>
                  <a:pt x="2492255" y="473600"/>
                  <a:pt x="2492255" y="474799"/>
                </a:cubicBezTo>
                <a:cubicBezTo>
                  <a:pt x="2492255" y="474799"/>
                  <a:pt x="2492255" y="474799"/>
                  <a:pt x="2500166" y="486789"/>
                </a:cubicBezTo>
                <a:cubicBezTo>
                  <a:pt x="2492255" y="486789"/>
                  <a:pt x="2492255" y="485590"/>
                  <a:pt x="2492255" y="485590"/>
                </a:cubicBezTo>
                <a:cubicBezTo>
                  <a:pt x="2492255" y="485590"/>
                  <a:pt x="2492255" y="485590"/>
                  <a:pt x="2484343" y="486789"/>
                </a:cubicBezTo>
                <a:cubicBezTo>
                  <a:pt x="2484343" y="486789"/>
                  <a:pt x="2484343" y="486789"/>
                  <a:pt x="2500166" y="489187"/>
                </a:cubicBezTo>
                <a:cubicBezTo>
                  <a:pt x="2500166" y="489187"/>
                  <a:pt x="2500166" y="489187"/>
                  <a:pt x="2523902" y="486789"/>
                </a:cubicBezTo>
                <a:cubicBezTo>
                  <a:pt x="2555550" y="490386"/>
                  <a:pt x="2460607" y="486789"/>
                  <a:pt x="2555550" y="490386"/>
                </a:cubicBezTo>
                <a:cubicBezTo>
                  <a:pt x="2555550" y="490386"/>
                  <a:pt x="2555550" y="490386"/>
                  <a:pt x="2571374" y="485590"/>
                </a:cubicBezTo>
                <a:cubicBezTo>
                  <a:pt x="2579286" y="486789"/>
                  <a:pt x="2579286" y="487988"/>
                  <a:pt x="2587198" y="489187"/>
                </a:cubicBezTo>
                <a:cubicBezTo>
                  <a:pt x="2587198" y="489187"/>
                  <a:pt x="2587198" y="489187"/>
                  <a:pt x="2571374" y="491585"/>
                </a:cubicBezTo>
                <a:cubicBezTo>
                  <a:pt x="2571374" y="491585"/>
                  <a:pt x="2571374" y="491585"/>
                  <a:pt x="2626757" y="495182"/>
                </a:cubicBezTo>
                <a:cubicBezTo>
                  <a:pt x="2626757" y="495182"/>
                  <a:pt x="2626757" y="495182"/>
                  <a:pt x="2650493" y="493983"/>
                </a:cubicBezTo>
                <a:cubicBezTo>
                  <a:pt x="2650493" y="493983"/>
                  <a:pt x="2650493" y="493983"/>
                  <a:pt x="2674229" y="493983"/>
                </a:cubicBezTo>
                <a:cubicBezTo>
                  <a:pt x="2674229" y="493983"/>
                  <a:pt x="2674229" y="493983"/>
                  <a:pt x="2650493" y="498779"/>
                </a:cubicBezTo>
                <a:cubicBezTo>
                  <a:pt x="2650493" y="498779"/>
                  <a:pt x="2650493" y="498779"/>
                  <a:pt x="2650493" y="501177"/>
                </a:cubicBezTo>
                <a:cubicBezTo>
                  <a:pt x="2650493" y="501177"/>
                  <a:pt x="2650493" y="501177"/>
                  <a:pt x="2653460" y="501177"/>
                </a:cubicBezTo>
                <a:lnTo>
                  <a:pt x="2666317" y="501177"/>
                </a:lnTo>
                <a:cubicBezTo>
                  <a:pt x="2666317" y="504774"/>
                  <a:pt x="2603021" y="498779"/>
                  <a:pt x="2674229" y="505973"/>
                </a:cubicBezTo>
                <a:cubicBezTo>
                  <a:pt x="2674229" y="505973"/>
                  <a:pt x="2682141" y="507172"/>
                  <a:pt x="2682141" y="507172"/>
                </a:cubicBezTo>
                <a:cubicBezTo>
                  <a:pt x="2682141" y="507172"/>
                  <a:pt x="2682141" y="507172"/>
                  <a:pt x="2674229" y="508371"/>
                </a:cubicBezTo>
                <a:cubicBezTo>
                  <a:pt x="2674229" y="508371"/>
                  <a:pt x="2674229" y="508371"/>
                  <a:pt x="2697964" y="511968"/>
                </a:cubicBezTo>
                <a:cubicBezTo>
                  <a:pt x="2697964" y="511968"/>
                  <a:pt x="2697964" y="511968"/>
                  <a:pt x="2705876" y="517963"/>
                </a:cubicBezTo>
                <a:cubicBezTo>
                  <a:pt x="2705876" y="517963"/>
                  <a:pt x="2705876" y="517963"/>
                  <a:pt x="2721700" y="514366"/>
                </a:cubicBezTo>
                <a:cubicBezTo>
                  <a:pt x="2721700" y="515565"/>
                  <a:pt x="2721700" y="516764"/>
                  <a:pt x="2729612" y="519162"/>
                </a:cubicBezTo>
                <a:cubicBezTo>
                  <a:pt x="2729612" y="519162"/>
                  <a:pt x="2729612" y="519162"/>
                  <a:pt x="2745436" y="520361"/>
                </a:cubicBezTo>
                <a:cubicBezTo>
                  <a:pt x="2729612" y="516764"/>
                  <a:pt x="2721700" y="509570"/>
                  <a:pt x="2753348" y="519162"/>
                </a:cubicBezTo>
                <a:cubicBezTo>
                  <a:pt x="2753348" y="519162"/>
                  <a:pt x="2753348" y="519162"/>
                  <a:pt x="2761260" y="517963"/>
                </a:cubicBezTo>
                <a:cubicBezTo>
                  <a:pt x="2761260" y="517963"/>
                  <a:pt x="2761260" y="517963"/>
                  <a:pt x="2777084" y="519162"/>
                </a:cubicBezTo>
                <a:cubicBezTo>
                  <a:pt x="2777084" y="519162"/>
                  <a:pt x="2769172" y="520361"/>
                  <a:pt x="2761260" y="520361"/>
                </a:cubicBezTo>
                <a:cubicBezTo>
                  <a:pt x="2761260" y="521559"/>
                  <a:pt x="2761260" y="521559"/>
                  <a:pt x="2761260" y="521559"/>
                </a:cubicBezTo>
                <a:cubicBezTo>
                  <a:pt x="2769172" y="523957"/>
                  <a:pt x="2777084" y="528753"/>
                  <a:pt x="2792907" y="534748"/>
                </a:cubicBezTo>
                <a:cubicBezTo>
                  <a:pt x="2792907" y="534748"/>
                  <a:pt x="2792907" y="534748"/>
                  <a:pt x="2792907" y="538345"/>
                </a:cubicBezTo>
                <a:cubicBezTo>
                  <a:pt x="2792907" y="538345"/>
                  <a:pt x="2792907" y="538345"/>
                  <a:pt x="2784996" y="535947"/>
                </a:cubicBezTo>
                <a:cubicBezTo>
                  <a:pt x="2784996" y="535947"/>
                  <a:pt x="2784996" y="535947"/>
                  <a:pt x="2769172" y="540743"/>
                </a:cubicBezTo>
                <a:cubicBezTo>
                  <a:pt x="2769172" y="540743"/>
                  <a:pt x="2769172" y="540743"/>
                  <a:pt x="2761260" y="538345"/>
                </a:cubicBezTo>
                <a:cubicBezTo>
                  <a:pt x="2761260" y="538345"/>
                  <a:pt x="2761260" y="538345"/>
                  <a:pt x="2729612" y="545539"/>
                </a:cubicBezTo>
                <a:cubicBezTo>
                  <a:pt x="2721700" y="543141"/>
                  <a:pt x="2690053" y="549136"/>
                  <a:pt x="2713788" y="540743"/>
                </a:cubicBezTo>
                <a:cubicBezTo>
                  <a:pt x="2705876" y="541942"/>
                  <a:pt x="2705876" y="541942"/>
                  <a:pt x="2697964" y="541942"/>
                </a:cubicBezTo>
                <a:cubicBezTo>
                  <a:pt x="2697964" y="543141"/>
                  <a:pt x="2705876" y="545539"/>
                  <a:pt x="2705876" y="547937"/>
                </a:cubicBezTo>
                <a:cubicBezTo>
                  <a:pt x="2705876" y="547937"/>
                  <a:pt x="2705876" y="547937"/>
                  <a:pt x="2729612" y="547937"/>
                </a:cubicBezTo>
                <a:cubicBezTo>
                  <a:pt x="2705876" y="551534"/>
                  <a:pt x="2769172" y="551534"/>
                  <a:pt x="2753348" y="552733"/>
                </a:cubicBezTo>
                <a:cubicBezTo>
                  <a:pt x="2753348" y="552733"/>
                  <a:pt x="2753348" y="552733"/>
                  <a:pt x="2761260" y="568320"/>
                </a:cubicBezTo>
                <a:cubicBezTo>
                  <a:pt x="2769172" y="565922"/>
                  <a:pt x="2784996" y="567121"/>
                  <a:pt x="2792907" y="567121"/>
                </a:cubicBezTo>
                <a:cubicBezTo>
                  <a:pt x="2792907" y="567121"/>
                  <a:pt x="2792907" y="567121"/>
                  <a:pt x="2784996" y="558728"/>
                </a:cubicBezTo>
                <a:cubicBezTo>
                  <a:pt x="2784996" y="558728"/>
                  <a:pt x="2784996" y="558728"/>
                  <a:pt x="2808731" y="547937"/>
                </a:cubicBezTo>
                <a:cubicBezTo>
                  <a:pt x="2816643" y="547937"/>
                  <a:pt x="2824555" y="546738"/>
                  <a:pt x="2840379" y="545539"/>
                </a:cubicBezTo>
                <a:cubicBezTo>
                  <a:pt x="2840379" y="545539"/>
                  <a:pt x="2840379" y="545539"/>
                  <a:pt x="2824555" y="534748"/>
                </a:cubicBezTo>
                <a:cubicBezTo>
                  <a:pt x="2824555" y="534748"/>
                  <a:pt x="2824555" y="534748"/>
                  <a:pt x="2840379" y="531151"/>
                </a:cubicBezTo>
                <a:cubicBezTo>
                  <a:pt x="2840379" y="531151"/>
                  <a:pt x="2840379" y="531151"/>
                  <a:pt x="2848291" y="534748"/>
                </a:cubicBezTo>
                <a:cubicBezTo>
                  <a:pt x="2848291" y="534748"/>
                  <a:pt x="2848291" y="534748"/>
                  <a:pt x="2848291" y="535947"/>
                </a:cubicBezTo>
                <a:cubicBezTo>
                  <a:pt x="2848291" y="535947"/>
                  <a:pt x="2848291" y="535947"/>
                  <a:pt x="2864115" y="535947"/>
                </a:cubicBezTo>
                <a:cubicBezTo>
                  <a:pt x="2864115" y="535947"/>
                  <a:pt x="2864115" y="535947"/>
                  <a:pt x="2848291" y="544340"/>
                </a:cubicBezTo>
                <a:cubicBezTo>
                  <a:pt x="2848291" y="544340"/>
                  <a:pt x="2848291" y="544340"/>
                  <a:pt x="2879939" y="541942"/>
                </a:cubicBezTo>
                <a:cubicBezTo>
                  <a:pt x="2879939" y="541942"/>
                  <a:pt x="2879939" y="541942"/>
                  <a:pt x="2887851" y="529952"/>
                </a:cubicBezTo>
                <a:cubicBezTo>
                  <a:pt x="2887851" y="529952"/>
                  <a:pt x="2887851" y="529952"/>
                  <a:pt x="2903674" y="528753"/>
                </a:cubicBezTo>
                <a:cubicBezTo>
                  <a:pt x="2903674" y="528753"/>
                  <a:pt x="2903674" y="528753"/>
                  <a:pt x="2911586" y="521559"/>
                </a:cubicBezTo>
                <a:cubicBezTo>
                  <a:pt x="2911586" y="521559"/>
                  <a:pt x="2911586" y="521559"/>
                  <a:pt x="2903674" y="519162"/>
                </a:cubicBezTo>
                <a:cubicBezTo>
                  <a:pt x="2895762" y="517963"/>
                  <a:pt x="2887851" y="517963"/>
                  <a:pt x="2864115" y="515565"/>
                </a:cubicBezTo>
                <a:cubicBezTo>
                  <a:pt x="2864115" y="515565"/>
                  <a:pt x="2864115" y="515565"/>
                  <a:pt x="2872027" y="509570"/>
                </a:cubicBezTo>
                <a:cubicBezTo>
                  <a:pt x="2879939" y="508371"/>
                  <a:pt x="2879939" y="509570"/>
                  <a:pt x="2879939" y="509570"/>
                </a:cubicBezTo>
                <a:cubicBezTo>
                  <a:pt x="2879939" y="509570"/>
                  <a:pt x="2879939" y="509570"/>
                  <a:pt x="2903674" y="514366"/>
                </a:cubicBezTo>
                <a:cubicBezTo>
                  <a:pt x="2903674" y="514366"/>
                  <a:pt x="2903674" y="515565"/>
                  <a:pt x="2903674" y="515565"/>
                </a:cubicBezTo>
                <a:cubicBezTo>
                  <a:pt x="2903674" y="515565"/>
                  <a:pt x="2903674" y="515565"/>
                  <a:pt x="2919498" y="513167"/>
                </a:cubicBezTo>
                <a:cubicBezTo>
                  <a:pt x="2919498" y="513167"/>
                  <a:pt x="2919498" y="513167"/>
                  <a:pt x="2903674" y="504774"/>
                </a:cubicBezTo>
                <a:cubicBezTo>
                  <a:pt x="2903674" y="504774"/>
                  <a:pt x="2903674" y="504774"/>
                  <a:pt x="2879939" y="509570"/>
                </a:cubicBezTo>
                <a:cubicBezTo>
                  <a:pt x="2879939" y="509570"/>
                  <a:pt x="2879939" y="509570"/>
                  <a:pt x="2879939" y="504774"/>
                </a:cubicBezTo>
                <a:cubicBezTo>
                  <a:pt x="2879939" y="504774"/>
                  <a:pt x="2879939" y="504774"/>
                  <a:pt x="2903674" y="501177"/>
                </a:cubicBezTo>
                <a:cubicBezTo>
                  <a:pt x="2903674" y="501177"/>
                  <a:pt x="2903674" y="501177"/>
                  <a:pt x="2895762" y="492784"/>
                </a:cubicBezTo>
                <a:cubicBezTo>
                  <a:pt x="2895762" y="492784"/>
                  <a:pt x="2895762" y="492784"/>
                  <a:pt x="2840379" y="486789"/>
                </a:cubicBezTo>
                <a:cubicBezTo>
                  <a:pt x="2840379" y="486789"/>
                  <a:pt x="2840379" y="486789"/>
                  <a:pt x="2864115" y="483192"/>
                </a:cubicBezTo>
                <a:cubicBezTo>
                  <a:pt x="2864115" y="483192"/>
                  <a:pt x="2864115" y="483192"/>
                  <a:pt x="2879939" y="486789"/>
                </a:cubicBezTo>
                <a:cubicBezTo>
                  <a:pt x="2879939" y="486789"/>
                  <a:pt x="2879939" y="486789"/>
                  <a:pt x="2887851" y="473600"/>
                </a:cubicBezTo>
                <a:cubicBezTo>
                  <a:pt x="2887851" y="473600"/>
                  <a:pt x="2879939" y="472401"/>
                  <a:pt x="2879939" y="471202"/>
                </a:cubicBezTo>
                <a:cubicBezTo>
                  <a:pt x="2887851" y="470003"/>
                  <a:pt x="2895762" y="468804"/>
                  <a:pt x="2911586" y="473600"/>
                </a:cubicBezTo>
                <a:cubicBezTo>
                  <a:pt x="2911586" y="473600"/>
                  <a:pt x="2911586" y="473600"/>
                  <a:pt x="2895762" y="474799"/>
                </a:cubicBezTo>
                <a:cubicBezTo>
                  <a:pt x="2903674" y="475998"/>
                  <a:pt x="2903674" y="478396"/>
                  <a:pt x="2895762" y="475998"/>
                </a:cubicBezTo>
                <a:cubicBezTo>
                  <a:pt x="2879939" y="479595"/>
                  <a:pt x="2951146" y="483192"/>
                  <a:pt x="2895762" y="485590"/>
                </a:cubicBezTo>
                <a:cubicBezTo>
                  <a:pt x="2903674" y="485590"/>
                  <a:pt x="2864115" y="495182"/>
                  <a:pt x="2927410" y="485590"/>
                </a:cubicBezTo>
                <a:cubicBezTo>
                  <a:pt x="2927410" y="485590"/>
                  <a:pt x="2927410" y="485590"/>
                  <a:pt x="2927410" y="484391"/>
                </a:cubicBezTo>
                <a:cubicBezTo>
                  <a:pt x="2927410" y="485590"/>
                  <a:pt x="2927410" y="487988"/>
                  <a:pt x="2943234" y="492784"/>
                </a:cubicBezTo>
                <a:cubicBezTo>
                  <a:pt x="2951146" y="489187"/>
                  <a:pt x="2982794" y="496381"/>
                  <a:pt x="2966970" y="486789"/>
                </a:cubicBezTo>
                <a:cubicBezTo>
                  <a:pt x="2966970" y="486789"/>
                  <a:pt x="2966970" y="486789"/>
                  <a:pt x="2959058" y="484391"/>
                </a:cubicBezTo>
                <a:cubicBezTo>
                  <a:pt x="2959058" y="484391"/>
                  <a:pt x="2959058" y="484391"/>
                  <a:pt x="2974882" y="483192"/>
                </a:cubicBezTo>
                <a:cubicBezTo>
                  <a:pt x="2974882" y="483192"/>
                  <a:pt x="2974882" y="483192"/>
                  <a:pt x="2982794" y="485590"/>
                </a:cubicBezTo>
                <a:cubicBezTo>
                  <a:pt x="2982794" y="485590"/>
                  <a:pt x="2982794" y="485590"/>
                  <a:pt x="2998617" y="481993"/>
                </a:cubicBezTo>
                <a:cubicBezTo>
                  <a:pt x="2998617" y="481993"/>
                  <a:pt x="2998617" y="481993"/>
                  <a:pt x="2990705" y="474799"/>
                </a:cubicBezTo>
                <a:cubicBezTo>
                  <a:pt x="3046089" y="467605"/>
                  <a:pt x="2990705" y="487988"/>
                  <a:pt x="3061913" y="474799"/>
                </a:cubicBezTo>
                <a:cubicBezTo>
                  <a:pt x="3061913" y="474799"/>
                  <a:pt x="3061913" y="474799"/>
                  <a:pt x="3061913" y="478396"/>
                </a:cubicBezTo>
                <a:cubicBezTo>
                  <a:pt x="3061913" y="478396"/>
                  <a:pt x="3061913" y="478396"/>
                  <a:pt x="3085649" y="481993"/>
                </a:cubicBezTo>
                <a:cubicBezTo>
                  <a:pt x="3085649" y="481993"/>
                  <a:pt x="3085649" y="481993"/>
                  <a:pt x="3093560" y="487988"/>
                </a:cubicBezTo>
                <a:cubicBezTo>
                  <a:pt x="3093560" y="487988"/>
                  <a:pt x="3093560" y="487988"/>
                  <a:pt x="3101472" y="487988"/>
                </a:cubicBezTo>
                <a:cubicBezTo>
                  <a:pt x="3101472" y="487988"/>
                  <a:pt x="3101472" y="487988"/>
                  <a:pt x="3109384" y="496381"/>
                </a:cubicBezTo>
                <a:cubicBezTo>
                  <a:pt x="3109384" y="496381"/>
                  <a:pt x="3109384" y="496381"/>
                  <a:pt x="3117296" y="495182"/>
                </a:cubicBezTo>
                <a:cubicBezTo>
                  <a:pt x="3125208" y="492784"/>
                  <a:pt x="3133120" y="487988"/>
                  <a:pt x="3164768" y="477197"/>
                </a:cubicBezTo>
                <a:cubicBezTo>
                  <a:pt x="3164768" y="477197"/>
                  <a:pt x="3164768" y="477197"/>
                  <a:pt x="3196415" y="471202"/>
                </a:cubicBezTo>
                <a:cubicBezTo>
                  <a:pt x="3196415" y="471202"/>
                  <a:pt x="3196415" y="471202"/>
                  <a:pt x="3196415" y="470003"/>
                </a:cubicBezTo>
                <a:cubicBezTo>
                  <a:pt x="3196415" y="470003"/>
                  <a:pt x="3196415" y="470003"/>
                  <a:pt x="3235975" y="475998"/>
                </a:cubicBezTo>
                <a:cubicBezTo>
                  <a:pt x="3235975" y="475998"/>
                  <a:pt x="3235975" y="475998"/>
                  <a:pt x="3228063" y="483192"/>
                </a:cubicBezTo>
                <a:cubicBezTo>
                  <a:pt x="3228063" y="483192"/>
                  <a:pt x="3228063" y="483192"/>
                  <a:pt x="3235975" y="484391"/>
                </a:cubicBezTo>
                <a:cubicBezTo>
                  <a:pt x="3235975" y="484391"/>
                  <a:pt x="3235975" y="484391"/>
                  <a:pt x="3251799" y="483192"/>
                </a:cubicBezTo>
                <a:cubicBezTo>
                  <a:pt x="3251799" y="483192"/>
                  <a:pt x="3251799" y="483192"/>
                  <a:pt x="3267623" y="490386"/>
                </a:cubicBezTo>
                <a:cubicBezTo>
                  <a:pt x="3267623" y="490386"/>
                  <a:pt x="3267623" y="490386"/>
                  <a:pt x="3275535" y="485590"/>
                </a:cubicBezTo>
                <a:cubicBezTo>
                  <a:pt x="3275535" y="485590"/>
                  <a:pt x="3275535" y="485590"/>
                  <a:pt x="3299270" y="487988"/>
                </a:cubicBezTo>
                <a:cubicBezTo>
                  <a:pt x="3299270" y="487988"/>
                  <a:pt x="3299270" y="487988"/>
                  <a:pt x="3338830" y="487988"/>
                </a:cubicBezTo>
                <a:cubicBezTo>
                  <a:pt x="3338830" y="487988"/>
                  <a:pt x="3338830" y="487988"/>
                  <a:pt x="3354654" y="480794"/>
                </a:cubicBezTo>
                <a:cubicBezTo>
                  <a:pt x="3354654" y="480794"/>
                  <a:pt x="3354654" y="480794"/>
                  <a:pt x="3378390" y="484391"/>
                </a:cubicBezTo>
                <a:cubicBezTo>
                  <a:pt x="3378390" y="484391"/>
                  <a:pt x="3378390" y="484391"/>
                  <a:pt x="3417949" y="474799"/>
                </a:cubicBezTo>
                <a:cubicBezTo>
                  <a:pt x="3417949" y="474799"/>
                  <a:pt x="3417949" y="474799"/>
                  <a:pt x="3481244" y="474799"/>
                </a:cubicBezTo>
                <a:cubicBezTo>
                  <a:pt x="3481244" y="474799"/>
                  <a:pt x="3481244" y="474799"/>
                  <a:pt x="3497068" y="479595"/>
                </a:cubicBezTo>
                <a:cubicBezTo>
                  <a:pt x="3497068" y="479595"/>
                  <a:pt x="3497068" y="479595"/>
                  <a:pt x="3502013" y="479595"/>
                </a:cubicBezTo>
                <a:lnTo>
                  <a:pt x="3534564" y="479595"/>
                </a:lnTo>
                <a:lnTo>
                  <a:pt x="3536628" y="481993"/>
                </a:lnTo>
                <a:cubicBezTo>
                  <a:pt x="3536628" y="481993"/>
                  <a:pt x="3536628" y="481993"/>
                  <a:pt x="3560364" y="474799"/>
                </a:cubicBezTo>
                <a:cubicBezTo>
                  <a:pt x="3560364" y="474799"/>
                  <a:pt x="3560364" y="474799"/>
                  <a:pt x="3576188" y="478396"/>
                </a:cubicBezTo>
                <a:cubicBezTo>
                  <a:pt x="3576188" y="478396"/>
                  <a:pt x="3576188" y="478396"/>
                  <a:pt x="3560364" y="489187"/>
                </a:cubicBezTo>
                <a:cubicBezTo>
                  <a:pt x="3560364" y="489187"/>
                  <a:pt x="3560364" y="489187"/>
                  <a:pt x="3560364" y="492784"/>
                </a:cubicBezTo>
                <a:cubicBezTo>
                  <a:pt x="3560364" y="492784"/>
                  <a:pt x="3560364" y="492784"/>
                  <a:pt x="3584099" y="492784"/>
                </a:cubicBezTo>
                <a:cubicBezTo>
                  <a:pt x="3584099" y="492784"/>
                  <a:pt x="3584099" y="492784"/>
                  <a:pt x="3592011" y="493983"/>
                </a:cubicBezTo>
                <a:cubicBezTo>
                  <a:pt x="3592011" y="493983"/>
                  <a:pt x="3592011" y="493983"/>
                  <a:pt x="3623659" y="486789"/>
                </a:cubicBezTo>
                <a:cubicBezTo>
                  <a:pt x="3623659" y="486789"/>
                  <a:pt x="3623659" y="486789"/>
                  <a:pt x="3623659" y="484391"/>
                </a:cubicBezTo>
                <a:cubicBezTo>
                  <a:pt x="3623659" y="484391"/>
                  <a:pt x="3623659" y="484391"/>
                  <a:pt x="3647395" y="495182"/>
                </a:cubicBezTo>
                <a:cubicBezTo>
                  <a:pt x="3647395" y="495182"/>
                  <a:pt x="3647395" y="495182"/>
                  <a:pt x="3647395" y="496381"/>
                </a:cubicBezTo>
                <a:cubicBezTo>
                  <a:pt x="3647395" y="497580"/>
                  <a:pt x="3639483" y="496381"/>
                  <a:pt x="3631571" y="495182"/>
                </a:cubicBezTo>
                <a:cubicBezTo>
                  <a:pt x="3631571" y="495182"/>
                  <a:pt x="3631571" y="495182"/>
                  <a:pt x="3615747" y="501177"/>
                </a:cubicBezTo>
                <a:cubicBezTo>
                  <a:pt x="3615747" y="501177"/>
                  <a:pt x="3615747" y="501177"/>
                  <a:pt x="3631571" y="505973"/>
                </a:cubicBezTo>
                <a:cubicBezTo>
                  <a:pt x="3631571" y="505973"/>
                  <a:pt x="3631571" y="505973"/>
                  <a:pt x="3679042" y="507172"/>
                </a:cubicBezTo>
                <a:cubicBezTo>
                  <a:pt x="3679042" y="507172"/>
                  <a:pt x="3679042" y="507172"/>
                  <a:pt x="3679042" y="514366"/>
                </a:cubicBezTo>
                <a:cubicBezTo>
                  <a:pt x="3679042" y="514366"/>
                  <a:pt x="3679042" y="514366"/>
                  <a:pt x="3694866" y="514366"/>
                </a:cubicBezTo>
                <a:cubicBezTo>
                  <a:pt x="3694866" y="514366"/>
                  <a:pt x="3694866" y="514366"/>
                  <a:pt x="3702778" y="523957"/>
                </a:cubicBezTo>
                <a:cubicBezTo>
                  <a:pt x="3702778" y="523957"/>
                  <a:pt x="3702778" y="523957"/>
                  <a:pt x="3702778" y="528753"/>
                </a:cubicBezTo>
                <a:cubicBezTo>
                  <a:pt x="3702778" y="528753"/>
                  <a:pt x="3702778" y="528753"/>
                  <a:pt x="3750249" y="532350"/>
                </a:cubicBezTo>
                <a:cubicBezTo>
                  <a:pt x="3750249" y="532350"/>
                  <a:pt x="3750249" y="532350"/>
                  <a:pt x="3773985" y="531151"/>
                </a:cubicBezTo>
                <a:cubicBezTo>
                  <a:pt x="3789809" y="526355"/>
                  <a:pt x="3726514" y="529952"/>
                  <a:pt x="3773985" y="523957"/>
                </a:cubicBezTo>
                <a:cubicBezTo>
                  <a:pt x="3773985" y="523957"/>
                  <a:pt x="3773985" y="523957"/>
                  <a:pt x="3758161" y="520361"/>
                </a:cubicBezTo>
                <a:cubicBezTo>
                  <a:pt x="3758161" y="520361"/>
                  <a:pt x="3758161" y="520361"/>
                  <a:pt x="3805633" y="519162"/>
                </a:cubicBezTo>
                <a:cubicBezTo>
                  <a:pt x="3805633" y="519162"/>
                  <a:pt x="3805633" y="519162"/>
                  <a:pt x="3797721" y="514366"/>
                </a:cubicBezTo>
                <a:cubicBezTo>
                  <a:pt x="3789809" y="514366"/>
                  <a:pt x="3781897" y="505973"/>
                  <a:pt x="3766073" y="514366"/>
                </a:cubicBezTo>
                <a:cubicBezTo>
                  <a:pt x="3766073" y="514366"/>
                  <a:pt x="3766073" y="514366"/>
                  <a:pt x="3734426" y="502376"/>
                </a:cubicBezTo>
                <a:cubicBezTo>
                  <a:pt x="3734426" y="502376"/>
                  <a:pt x="3734426" y="502376"/>
                  <a:pt x="3734426" y="498779"/>
                </a:cubicBezTo>
                <a:cubicBezTo>
                  <a:pt x="3734426" y="498779"/>
                  <a:pt x="3734426" y="498779"/>
                  <a:pt x="3766073" y="497580"/>
                </a:cubicBezTo>
                <a:cubicBezTo>
                  <a:pt x="3766073" y="497580"/>
                  <a:pt x="3766073" y="497580"/>
                  <a:pt x="3773985" y="491585"/>
                </a:cubicBezTo>
                <a:cubicBezTo>
                  <a:pt x="3773985" y="491585"/>
                  <a:pt x="3773985" y="491585"/>
                  <a:pt x="3797721" y="497580"/>
                </a:cubicBezTo>
                <a:cubicBezTo>
                  <a:pt x="3797721" y="497580"/>
                  <a:pt x="3797721" y="497580"/>
                  <a:pt x="3773985" y="504774"/>
                </a:cubicBezTo>
                <a:cubicBezTo>
                  <a:pt x="3773985" y="504774"/>
                  <a:pt x="3773985" y="504774"/>
                  <a:pt x="3797721" y="508371"/>
                </a:cubicBezTo>
                <a:cubicBezTo>
                  <a:pt x="3797721" y="508371"/>
                  <a:pt x="3797721" y="508371"/>
                  <a:pt x="3805633" y="505973"/>
                </a:cubicBezTo>
                <a:cubicBezTo>
                  <a:pt x="3805633" y="505973"/>
                  <a:pt x="3805633" y="505973"/>
                  <a:pt x="3797721" y="501177"/>
                </a:cubicBezTo>
                <a:cubicBezTo>
                  <a:pt x="3797721" y="501177"/>
                  <a:pt x="3797721" y="501177"/>
                  <a:pt x="3837281" y="501177"/>
                </a:cubicBezTo>
                <a:cubicBezTo>
                  <a:pt x="3837281" y="501177"/>
                  <a:pt x="3837281" y="501177"/>
                  <a:pt x="3853104" y="501177"/>
                </a:cubicBezTo>
                <a:cubicBezTo>
                  <a:pt x="3853104" y="501177"/>
                  <a:pt x="3853104" y="501177"/>
                  <a:pt x="3861016" y="503575"/>
                </a:cubicBezTo>
                <a:cubicBezTo>
                  <a:pt x="3861016" y="503575"/>
                  <a:pt x="3861016" y="503575"/>
                  <a:pt x="3845193" y="504774"/>
                </a:cubicBezTo>
                <a:cubicBezTo>
                  <a:pt x="3845193" y="504774"/>
                  <a:pt x="3845193" y="504774"/>
                  <a:pt x="3853104" y="509570"/>
                </a:cubicBezTo>
                <a:cubicBezTo>
                  <a:pt x="3853104" y="509570"/>
                  <a:pt x="3853104" y="509570"/>
                  <a:pt x="3876840" y="505973"/>
                </a:cubicBezTo>
                <a:cubicBezTo>
                  <a:pt x="3876840" y="505973"/>
                  <a:pt x="3876840" y="505973"/>
                  <a:pt x="3892664" y="509570"/>
                </a:cubicBezTo>
                <a:cubicBezTo>
                  <a:pt x="3892664" y="509570"/>
                  <a:pt x="3892664" y="509570"/>
                  <a:pt x="3900576" y="507172"/>
                </a:cubicBezTo>
                <a:cubicBezTo>
                  <a:pt x="3900576" y="507172"/>
                  <a:pt x="3900576" y="507172"/>
                  <a:pt x="3805633" y="479595"/>
                </a:cubicBezTo>
                <a:cubicBezTo>
                  <a:pt x="3805633" y="479595"/>
                  <a:pt x="3805633" y="479595"/>
                  <a:pt x="3781897" y="483192"/>
                </a:cubicBezTo>
                <a:cubicBezTo>
                  <a:pt x="3781897" y="483192"/>
                  <a:pt x="3781897" y="483192"/>
                  <a:pt x="3773985" y="478396"/>
                </a:cubicBezTo>
                <a:cubicBezTo>
                  <a:pt x="3773985" y="478396"/>
                  <a:pt x="3773985" y="478396"/>
                  <a:pt x="3797721" y="475998"/>
                </a:cubicBezTo>
                <a:cubicBezTo>
                  <a:pt x="3789809" y="474799"/>
                  <a:pt x="3789809" y="474799"/>
                  <a:pt x="3781897" y="473600"/>
                </a:cubicBezTo>
                <a:cubicBezTo>
                  <a:pt x="3781897" y="473600"/>
                  <a:pt x="3781897" y="473600"/>
                  <a:pt x="3758161" y="473600"/>
                </a:cubicBezTo>
                <a:cubicBezTo>
                  <a:pt x="3758161" y="473600"/>
                  <a:pt x="3758161" y="473600"/>
                  <a:pt x="3718602" y="460411"/>
                </a:cubicBezTo>
                <a:cubicBezTo>
                  <a:pt x="3718602" y="460411"/>
                  <a:pt x="3718602" y="460411"/>
                  <a:pt x="3742338" y="458013"/>
                </a:cubicBezTo>
                <a:cubicBezTo>
                  <a:pt x="3742338" y="458013"/>
                  <a:pt x="3742338" y="458013"/>
                  <a:pt x="3750249" y="450819"/>
                </a:cubicBezTo>
                <a:cubicBezTo>
                  <a:pt x="3750249" y="450819"/>
                  <a:pt x="3750249" y="450819"/>
                  <a:pt x="3773985" y="452018"/>
                </a:cubicBezTo>
                <a:cubicBezTo>
                  <a:pt x="3773985" y="452018"/>
                  <a:pt x="3773985" y="452018"/>
                  <a:pt x="3773985" y="442426"/>
                </a:cubicBezTo>
                <a:cubicBezTo>
                  <a:pt x="3773985" y="442426"/>
                  <a:pt x="3773985" y="442426"/>
                  <a:pt x="3829369" y="446023"/>
                </a:cubicBezTo>
                <a:cubicBezTo>
                  <a:pt x="3829369" y="446023"/>
                  <a:pt x="3829369" y="446023"/>
                  <a:pt x="3829369" y="432834"/>
                </a:cubicBezTo>
                <a:cubicBezTo>
                  <a:pt x="3821457" y="431635"/>
                  <a:pt x="3813545" y="430436"/>
                  <a:pt x="3805633" y="431635"/>
                </a:cubicBezTo>
                <a:cubicBezTo>
                  <a:pt x="3805633" y="431635"/>
                  <a:pt x="3805633" y="431635"/>
                  <a:pt x="3805633" y="434033"/>
                </a:cubicBezTo>
                <a:cubicBezTo>
                  <a:pt x="3797721" y="431635"/>
                  <a:pt x="3805633" y="429237"/>
                  <a:pt x="3773985" y="429237"/>
                </a:cubicBezTo>
                <a:cubicBezTo>
                  <a:pt x="3773985" y="429237"/>
                  <a:pt x="3773985" y="429237"/>
                  <a:pt x="3726514" y="438829"/>
                </a:cubicBezTo>
                <a:cubicBezTo>
                  <a:pt x="3726514" y="438829"/>
                  <a:pt x="3726514" y="438829"/>
                  <a:pt x="3734426" y="426839"/>
                </a:cubicBezTo>
                <a:cubicBezTo>
                  <a:pt x="3734426" y="426839"/>
                  <a:pt x="3734426" y="426839"/>
                  <a:pt x="3750249" y="429237"/>
                </a:cubicBezTo>
                <a:cubicBezTo>
                  <a:pt x="3750249" y="429237"/>
                  <a:pt x="3750249" y="429237"/>
                  <a:pt x="3773985" y="424441"/>
                </a:cubicBezTo>
                <a:cubicBezTo>
                  <a:pt x="3766073" y="422043"/>
                  <a:pt x="3750249" y="414850"/>
                  <a:pt x="3734426" y="418446"/>
                </a:cubicBezTo>
                <a:cubicBezTo>
                  <a:pt x="3734426" y="418446"/>
                  <a:pt x="3734426" y="418446"/>
                  <a:pt x="3726514" y="410054"/>
                </a:cubicBezTo>
                <a:cubicBezTo>
                  <a:pt x="3726514" y="410054"/>
                  <a:pt x="3726514" y="410054"/>
                  <a:pt x="3702778" y="407656"/>
                </a:cubicBezTo>
                <a:cubicBezTo>
                  <a:pt x="3702778" y="407656"/>
                  <a:pt x="3702778" y="407656"/>
                  <a:pt x="3694866" y="405258"/>
                </a:cubicBezTo>
                <a:cubicBezTo>
                  <a:pt x="3694866" y="405258"/>
                  <a:pt x="3694866" y="405258"/>
                  <a:pt x="3726514" y="398064"/>
                </a:cubicBezTo>
                <a:cubicBezTo>
                  <a:pt x="3726514" y="398064"/>
                  <a:pt x="3726514" y="398064"/>
                  <a:pt x="3734426" y="396865"/>
                </a:cubicBezTo>
                <a:cubicBezTo>
                  <a:pt x="3734426" y="396865"/>
                  <a:pt x="3734426" y="396865"/>
                  <a:pt x="3686954" y="390870"/>
                </a:cubicBezTo>
                <a:cubicBezTo>
                  <a:pt x="3686954" y="390870"/>
                  <a:pt x="3686954" y="390870"/>
                  <a:pt x="3663218" y="394467"/>
                </a:cubicBezTo>
                <a:cubicBezTo>
                  <a:pt x="3663218" y="394467"/>
                  <a:pt x="3663218" y="394467"/>
                  <a:pt x="3647395" y="392069"/>
                </a:cubicBezTo>
                <a:cubicBezTo>
                  <a:pt x="3647395" y="392069"/>
                  <a:pt x="3647395" y="392069"/>
                  <a:pt x="3631571" y="394467"/>
                </a:cubicBezTo>
                <a:cubicBezTo>
                  <a:pt x="3631571" y="394467"/>
                  <a:pt x="3631571" y="394467"/>
                  <a:pt x="3631571" y="386074"/>
                </a:cubicBezTo>
                <a:cubicBezTo>
                  <a:pt x="3631571" y="386074"/>
                  <a:pt x="3631571" y="386074"/>
                  <a:pt x="3647395" y="386074"/>
                </a:cubicBezTo>
                <a:cubicBezTo>
                  <a:pt x="3647395" y="386074"/>
                  <a:pt x="3647395" y="386074"/>
                  <a:pt x="3663218" y="381278"/>
                </a:cubicBezTo>
                <a:cubicBezTo>
                  <a:pt x="3663218" y="381278"/>
                  <a:pt x="3663218" y="381278"/>
                  <a:pt x="3663218" y="380079"/>
                </a:cubicBezTo>
                <a:cubicBezTo>
                  <a:pt x="3663218" y="380079"/>
                  <a:pt x="3663218" y="380079"/>
                  <a:pt x="3710690" y="392069"/>
                </a:cubicBezTo>
                <a:cubicBezTo>
                  <a:pt x="3710690" y="392069"/>
                  <a:pt x="3710690" y="392069"/>
                  <a:pt x="3718602" y="390870"/>
                </a:cubicBezTo>
                <a:cubicBezTo>
                  <a:pt x="3718602" y="390870"/>
                  <a:pt x="3718602" y="390870"/>
                  <a:pt x="3742338" y="395666"/>
                </a:cubicBezTo>
                <a:cubicBezTo>
                  <a:pt x="3742338" y="395666"/>
                  <a:pt x="3742338" y="395666"/>
                  <a:pt x="3742338" y="400462"/>
                </a:cubicBezTo>
                <a:cubicBezTo>
                  <a:pt x="3742338" y="400462"/>
                  <a:pt x="3742338" y="400462"/>
                  <a:pt x="3781897" y="402860"/>
                </a:cubicBezTo>
                <a:cubicBezTo>
                  <a:pt x="3781897" y="402860"/>
                  <a:pt x="3781897" y="402860"/>
                  <a:pt x="3773985" y="405258"/>
                </a:cubicBezTo>
                <a:cubicBezTo>
                  <a:pt x="3742338" y="407656"/>
                  <a:pt x="3766073" y="395666"/>
                  <a:pt x="3734426" y="407656"/>
                </a:cubicBezTo>
                <a:cubicBezTo>
                  <a:pt x="3734426" y="407656"/>
                  <a:pt x="3734426" y="407656"/>
                  <a:pt x="3750249" y="413651"/>
                </a:cubicBezTo>
                <a:cubicBezTo>
                  <a:pt x="3750249" y="413651"/>
                  <a:pt x="3750249" y="413651"/>
                  <a:pt x="3789809" y="422043"/>
                </a:cubicBezTo>
                <a:cubicBezTo>
                  <a:pt x="3789809" y="422043"/>
                  <a:pt x="3789809" y="422043"/>
                  <a:pt x="3829369" y="428038"/>
                </a:cubicBezTo>
                <a:cubicBezTo>
                  <a:pt x="3829369" y="428038"/>
                  <a:pt x="3829369" y="428038"/>
                  <a:pt x="3845193" y="425640"/>
                </a:cubicBezTo>
                <a:cubicBezTo>
                  <a:pt x="3845193" y="425640"/>
                  <a:pt x="3845193" y="425640"/>
                  <a:pt x="3861016" y="426839"/>
                </a:cubicBezTo>
                <a:cubicBezTo>
                  <a:pt x="3861016" y="426839"/>
                  <a:pt x="3861016" y="426839"/>
                  <a:pt x="3868928" y="426839"/>
                </a:cubicBezTo>
                <a:cubicBezTo>
                  <a:pt x="3868928" y="426839"/>
                  <a:pt x="3868928" y="426839"/>
                  <a:pt x="3853104" y="430436"/>
                </a:cubicBezTo>
                <a:cubicBezTo>
                  <a:pt x="3853104" y="430436"/>
                  <a:pt x="3853104" y="430436"/>
                  <a:pt x="3868928" y="435232"/>
                </a:cubicBezTo>
                <a:cubicBezTo>
                  <a:pt x="3868928" y="435232"/>
                  <a:pt x="3868928" y="435232"/>
                  <a:pt x="3884752" y="426839"/>
                </a:cubicBezTo>
                <a:cubicBezTo>
                  <a:pt x="3884752" y="426839"/>
                  <a:pt x="3884752" y="426839"/>
                  <a:pt x="3829369" y="407656"/>
                </a:cubicBezTo>
                <a:cubicBezTo>
                  <a:pt x="3829369" y="407656"/>
                  <a:pt x="3829369" y="407656"/>
                  <a:pt x="3663218" y="369288"/>
                </a:cubicBezTo>
                <a:cubicBezTo>
                  <a:pt x="3663218" y="369288"/>
                  <a:pt x="3663218" y="369288"/>
                  <a:pt x="3647395" y="368089"/>
                </a:cubicBezTo>
                <a:cubicBezTo>
                  <a:pt x="3647395" y="368089"/>
                  <a:pt x="3647395" y="368089"/>
                  <a:pt x="3647395" y="375283"/>
                </a:cubicBezTo>
                <a:cubicBezTo>
                  <a:pt x="3647395" y="375283"/>
                  <a:pt x="3647395" y="375283"/>
                  <a:pt x="3631571" y="381278"/>
                </a:cubicBezTo>
                <a:cubicBezTo>
                  <a:pt x="3631571" y="381278"/>
                  <a:pt x="3631571" y="381278"/>
                  <a:pt x="3615747" y="383676"/>
                </a:cubicBezTo>
                <a:cubicBezTo>
                  <a:pt x="3615747" y="383676"/>
                  <a:pt x="3615747" y="383676"/>
                  <a:pt x="3544540" y="363293"/>
                </a:cubicBezTo>
                <a:cubicBezTo>
                  <a:pt x="3544540" y="363293"/>
                  <a:pt x="3544540" y="363293"/>
                  <a:pt x="3520804" y="353701"/>
                </a:cubicBezTo>
                <a:cubicBezTo>
                  <a:pt x="3520804" y="353701"/>
                  <a:pt x="3520804" y="353701"/>
                  <a:pt x="3473333" y="346507"/>
                </a:cubicBezTo>
                <a:cubicBezTo>
                  <a:pt x="3473333" y="346507"/>
                  <a:pt x="3473333" y="346507"/>
                  <a:pt x="3489156" y="341711"/>
                </a:cubicBezTo>
                <a:cubicBezTo>
                  <a:pt x="3489156" y="341711"/>
                  <a:pt x="3489156" y="341711"/>
                  <a:pt x="3354654" y="314134"/>
                </a:cubicBezTo>
                <a:cubicBezTo>
                  <a:pt x="3354654" y="314134"/>
                  <a:pt x="3354654" y="314134"/>
                  <a:pt x="3338830" y="312935"/>
                </a:cubicBezTo>
                <a:cubicBezTo>
                  <a:pt x="3338830" y="312935"/>
                  <a:pt x="3338830" y="312935"/>
                  <a:pt x="3330918" y="305742"/>
                </a:cubicBezTo>
                <a:cubicBezTo>
                  <a:pt x="3330918" y="305742"/>
                  <a:pt x="3330918" y="305742"/>
                  <a:pt x="3307182" y="304543"/>
                </a:cubicBezTo>
                <a:cubicBezTo>
                  <a:pt x="3307182" y="304543"/>
                  <a:pt x="3307182" y="304543"/>
                  <a:pt x="3299270" y="300946"/>
                </a:cubicBezTo>
                <a:cubicBezTo>
                  <a:pt x="3299270" y="300946"/>
                  <a:pt x="3291358" y="299747"/>
                  <a:pt x="3283447" y="297349"/>
                </a:cubicBezTo>
                <a:cubicBezTo>
                  <a:pt x="3283447" y="297349"/>
                  <a:pt x="3283447" y="297349"/>
                  <a:pt x="3275535" y="294951"/>
                </a:cubicBezTo>
                <a:cubicBezTo>
                  <a:pt x="3267623" y="293752"/>
                  <a:pt x="3259711" y="291354"/>
                  <a:pt x="3251799" y="288956"/>
                </a:cubicBezTo>
                <a:cubicBezTo>
                  <a:pt x="3251799" y="288956"/>
                  <a:pt x="3251799" y="288956"/>
                  <a:pt x="3323006" y="297349"/>
                </a:cubicBezTo>
                <a:cubicBezTo>
                  <a:pt x="3323006" y="297349"/>
                  <a:pt x="3323006" y="297349"/>
                  <a:pt x="3338830" y="304543"/>
                </a:cubicBezTo>
                <a:cubicBezTo>
                  <a:pt x="3338830" y="304543"/>
                  <a:pt x="3338830" y="304543"/>
                  <a:pt x="3362566" y="299747"/>
                </a:cubicBezTo>
                <a:cubicBezTo>
                  <a:pt x="3362566" y="299747"/>
                  <a:pt x="3362566" y="299747"/>
                  <a:pt x="3323006" y="293752"/>
                </a:cubicBezTo>
                <a:cubicBezTo>
                  <a:pt x="3323006" y="293752"/>
                  <a:pt x="3323006" y="293752"/>
                  <a:pt x="3330918" y="287757"/>
                </a:cubicBezTo>
                <a:cubicBezTo>
                  <a:pt x="3338830" y="290155"/>
                  <a:pt x="3370478" y="291354"/>
                  <a:pt x="3378390" y="290155"/>
                </a:cubicBezTo>
                <a:cubicBezTo>
                  <a:pt x="3378390" y="290155"/>
                  <a:pt x="3378390" y="290155"/>
                  <a:pt x="3378390" y="282961"/>
                </a:cubicBezTo>
                <a:cubicBezTo>
                  <a:pt x="3378390" y="282961"/>
                  <a:pt x="3378390" y="282961"/>
                  <a:pt x="3323006" y="278165"/>
                </a:cubicBezTo>
                <a:cubicBezTo>
                  <a:pt x="3338830" y="282961"/>
                  <a:pt x="3275535" y="278165"/>
                  <a:pt x="3307182" y="286558"/>
                </a:cubicBezTo>
                <a:cubicBezTo>
                  <a:pt x="3307182" y="286558"/>
                  <a:pt x="3307182" y="286558"/>
                  <a:pt x="3283447" y="282961"/>
                </a:cubicBezTo>
                <a:cubicBezTo>
                  <a:pt x="3283447" y="282961"/>
                  <a:pt x="3283447" y="282961"/>
                  <a:pt x="3275535" y="274568"/>
                </a:cubicBezTo>
                <a:cubicBezTo>
                  <a:pt x="3275535" y="274568"/>
                  <a:pt x="3275535" y="274568"/>
                  <a:pt x="3291358" y="269772"/>
                </a:cubicBezTo>
                <a:cubicBezTo>
                  <a:pt x="3291358" y="269772"/>
                  <a:pt x="3291358" y="269772"/>
                  <a:pt x="3354654" y="263777"/>
                </a:cubicBezTo>
                <a:cubicBezTo>
                  <a:pt x="3354654" y="263777"/>
                  <a:pt x="3354654" y="263777"/>
                  <a:pt x="3354654" y="261379"/>
                </a:cubicBezTo>
                <a:cubicBezTo>
                  <a:pt x="3394213" y="264976"/>
                  <a:pt x="3378390" y="276966"/>
                  <a:pt x="3441685" y="278165"/>
                </a:cubicBezTo>
                <a:cubicBezTo>
                  <a:pt x="3441685" y="278165"/>
                  <a:pt x="3441685" y="278165"/>
                  <a:pt x="3449597" y="284160"/>
                </a:cubicBezTo>
                <a:cubicBezTo>
                  <a:pt x="3449597" y="284160"/>
                  <a:pt x="3449597" y="284160"/>
                  <a:pt x="3528716" y="292553"/>
                </a:cubicBezTo>
                <a:cubicBezTo>
                  <a:pt x="3528716" y="292553"/>
                  <a:pt x="3528716" y="292553"/>
                  <a:pt x="3536628" y="290155"/>
                </a:cubicBezTo>
                <a:cubicBezTo>
                  <a:pt x="3536628" y="290155"/>
                  <a:pt x="3536628" y="290155"/>
                  <a:pt x="3576188" y="293752"/>
                </a:cubicBezTo>
                <a:cubicBezTo>
                  <a:pt x="3576188" y="293752"/>
                  <a:pt x="3576188" y="293752"/>
                  <a:pt x="3607835" y="278165"/>
                </a:cubicBezTo>
                <a:cubicBezTo>
                  <a:pt x="3607835" y="278165"/>
                  <a:pt x="3607835" y="278165"/>
                  <a:pt x="3615747" y="278165"/>
                </a:cubicBezTo>
                <a:cubicBezTo>
                  <a:pt x="3615747" y="278165"/>
                  <a:pt x="3615747" y="278165"/>
                  <a:pt x="3607835" y="273369"/>
                </a:cubicBezTo>
                <a:cubicBezTo>
                  <a:pt x="3607835" y="273369"/>
                  <a:pt x="3607835" y="273369"/>
                  <a:pt x="3592011" y="273369"/>
                </a:cubicBezTo>
                <a:cubicBezTo>
                  <a:pt x="3592011" y="273369"/>
                  <a:pt x="3592011" y="273369"/>
                  <a:pt x="3568276" y="260180"/>
                </a:cubicBezTo>
                <a:cubicBezTo>
                  <a:pt x="3568276" y="260180"/>
                  <a:pt x="3568276" y="260180"/>
                  <a:pt x="3560364" y="257782"/>
                </a:cubicBezTo>
                <a:cubicBezTo>
                  <a:pt x="3560364" y="256583"/>
                  <a:pt x="3552452" y="251787"/>
                  <a:pt x="3504980" y="238598"/>
                </a:cubicBezTo>
                <a:cubicBezTo>
                  <a:pt x="3504980" y="238598"/>
                  <a:pt x="3504980" y="238598"/>
                  <a:pt x="3504980" y="236200"/>
                </a:cubicBezTo>
                <a:cubicBezTo>
                  <a:pt x="3504980" y="236200"/>
                  <a:pt x="3504980" y="236200"/>
                  <a:pt x="3520804" y="233802"/>
                </a:cubicBezTo>
                <a:cubicBezTo>
                  <a:pt x="3520804" y="233802"/>
                  <a:pt x="3520804" y="233802"/>
                  <a:pt x="3520804" y="239797"/>
                </a:cubicBezTo>
                <a:cubicBezTo>
                  <a:pt x="3520804" y="239797"/>
                  <a:pt x="3520804" y="239797"/>
                  <a:pt x="3568276" y="246991"/>
                </a:cubicBezTo>
                <a:cubicBezTo>
                  <a:pt x="3568276" y="246991"/>
                  <a:pt x="3568276" y="246991"/>
                  <a:pt x="3607835" y="246991"/>
                </a:cubicBezTo>
                <a:cubicBezTo>
                  <a:pt x="3607835" y="246991"/>
                  <a:pt x="3607835" y="246991"/>
                  <a:pt x="3607835" y="251787"/>
                </a:cubicBezTo>
                <a:cubicBezTo>
                  <a:pt x="3607835" y="251787"/>
                  <a:pt x="3607835" y="251787"/>
                  <a:pt x="3631571" y="255384"/>
                </a:cubicBezTo>
                <a:cubicBezTo>
                  <a:pt x="3631571" y="255384"/>
                  <a:pt x="3631571" y="255384"/>
                  <a:pt x="3647395" y="251787"/>
                </a:cubicBezTo>
                <a:cubicBezTo>
                  <a:pt x="3647395" y="251787"/>
                  <a:pt x="3647395" y="251787"/>
                  <a:pt x="3663218" y="245792"/>
                </a:cubicBezTo>
                <a:cubicBezTo>
                  <a:pt x="3663218" y="245792"/>
                  <a:pt x="3663218" y="245792"/>
                  <a:pt x="3631571" y="231404"/>
                </a:cubicBezTo>
                <a:cubicBezTo>
                  <a:pt x="3631571" y="231404"/>
                  <a:pt x="3631571" y="231404"/>
                  <a:pt x="3592011" y="226608"/>
                </a:cubicBezTo>
                <a:cubicBezTo>
                  <a:pt x="3599923" y="223011"/>
                  <a:pt x="3655306" y="237399"/>
                  <a:pt x="3592011" y="220613"/>
                </a:cubicBezTo>
                <a:cubicBezTo>
                  <a:pt x="3592011" y="220613"/>
                  <a:pt x="3592011" y="220613"/>
                  <a:pt x="3623659" y="224210"/>
                </a:cubicBezTo>
                <a:cubicBezTo>
                  <a:pt x="3623659" y="224210"/>
                  <a:pt x="3623659" y="224210"/>
                  <a:pt x="3647395" y="231404"/>
                </a:cubicBezTo>
                <a:cubicBezTo>
                  <a:pt x="3647395" y="231404"/>
                  <a:pt x="3647395" y="231404"/>
                  <a:pt x="3671130" y="231404"/>
                </a:cubicBezTo>
                <a:cubicBezTo>
                  <a:pt x="3671130" y="231404"/>
                  <a:pt x="3671130" y="231404"/>
                  <a:pt x="3655306" y="224210"/>
                </a:cubicBezTo>
                <a:cubicBezTo>
                  <a:pt x="3655306" y="224210"/>
                  <a:pt x="3655306" y="224210"/>
                  <a:pt x="3576188" y="212220"/>
                </a:cubicBezTo>
                <a:cubicBezTo>
                  <a:pt x="3576188" y="212220"/>
                  <a:pt x="3576188" y="212220"/>
                  <a:pt x="3576188" y="219414"/>
                </a:cubicBezTo>
                <a:cubicBezTo>
                  <a:pt x="3576188" y="219414"/>
                  <a:pt x="3576188" y="219414"/>
                  <a:pt x="3536628" y="212220"/>
                </a:cubicBezTo>
                <a:cubicBezTo>
                  <a:pt x="3536628" y="212220"/>
                  <a:pt x="3536628" y="212220"/>
                  <a:pt x="3552452" y="212220"/>
                </a:cubicBezTo>
                <a:cubicBezTo>
                  <a:pt x="3552452" y="212220"/>
                  <a:pt x="3552452" y="212220"/>
                  <a:pt x="3536628" y="207425"/>
                </a:cubicBezTo>
                <a:cubicBezTo>
                  <a:pt x="3536628" y="207425"/>
                  <a:pt x="3536628" y="207425"/>
                  <a:pt x="3536628" y="200231"/>
                </a:cubicBezTo>
                <a:cubicBezTo>
                  <a:pt x="3536628" y="200231"/>
                  <a:pt x="3536628" y="200231"/>
                  <a:pt x="3489156" y="193037"/>
                </a:cubicBezTo>
                <a:cubicBezTo>
                  <a:pt x="3489156" y="193037"/>
                  <a:pt x="3489156" y="193037"/>
                  <a:pt x="3504980" y="183445"/>
                </a:cubicBezTo>
                <a:cubicBezTo>
                  <a:pt x="3504980" y="183445"/>
                  <a:pt x="3504980" y="183445"/>
                  <a:pt x="3528716" y="181047"/>
                </a:cubicBezTo>
                <a:cubicBezTo>
                  <a:pt x="3528716" y="181047"/>
                  <a:pt x="3528716" y="181047"/>
                  <a:pt x="3544540" y="182246"/>
                </a:cubicBezTo>
                <a:cubicBezTo>
                  <a:pt x="3544540" y="182246"/>
                  <a:pt x="3544540" y="182246"/>
                  <a:pt x="3576188" y="178649"/>
                </a:cubicBezTo>
                <a:cubicBezTo>
                  <a:pt x="3576188" y="182246"/>
                  <a:pt x="3599923" y="184644"/>
                  <a:pt x="3607835" y="185843"/>
                </a:cubicBezTo>
                <a:cubicBezTo>
                  <a:pt x="3607835" y="185843"/>
                  <a:pt x="3607835" y="185843"/>
                  <a:pt x="3607835" y="182246"/>
                </a:cubicBezTo>
                <a:cubicBezTo>
                  <a:pt x="3607835" y="182246"/>
                  <a:pt x="3607835" y="182246"/>
                  <a:pt x="3710690" y="194236"/>
                </a:cubicBezTo>
                <a:cubicBezTo>
                  <a:pt x="3710690" y="194236"/>
                  <a:pt x="3710690" y="194236"/>
                  <a:pt x="3710690" y="190639"/>
                </a:cubicBezTo>
                <a:cubicBezTo>
                  <a:pt x="3710690" y="191838"/>
                  <a:pt x="3679042" y="185843"/>
                  <a:pt x="3726514" y="190639"/>
                </a:cubicBezTo>
                <a:cubicBezTo>
                  <a:pt x="3726514" y="190639"/>
                  <a:pt x="3726514" y="190639"/>
                  <a:pt x="3726514" y="187042"/>
                </a:cubicBezTo>
                <a:cubicBezTo>
                  <a:pt x="3766073" y="193037"/>
                  <a:pt x="3679042" y="194236"/>
                  <a:pt x="3766073" y="197833"/>
                </a:cubicBezTo>
                <a:cubicBezTo>
                  <a:pt x="3766073" y="197833"/>
                  <a:pt x="3766073" y="197833"/>
                  <a:pt x="3766073" y="190639"/>
                </a:cubicBezTo>
                <a:cubicBezTo>
                  <a:pt x="3766073" y="190639"/>
                  <a:pt x="3766073" y="190639"/>
                  <a:pt x="3647395" y="169057"/>
                </a:cubicBezTo>
                <a:cubicBezTo>
                  <a:pt x="3647395" y="169057"/>
                  <a:pt x="3647395" y="169057"/>
                  <a:pt x="3592011" y="159465"/>
                </a:cubicBezTo>
                <a:cubicBezTo>
                  <a:pt x="3592011" y="160664"/>
                  <a:pt x="3584099" y="159465"/>
                  <a:pt x="3584099" y="160664"/>
                </a:cubicBezTo>
                <a:cubicBezTo>
                  <a:pt x="3584099" y="160664"/>
                  <a:pt x="3584099" y="160664"/>
                  <a:pt x="3592011" y="154669"/>
                </a:cubicBezTo>
                <a:cubicBezTo>
                  <a:pt x="3592011" y="154669"/>
                  <a:pt x="3592011" y="154669"/>
                  <a:pt x="3647395" y="164261"/>
                </a:cubicBezTo>
                <a:cubicBezTo>
                  <a:pt x="3647395" y="164261"/>
                  <a:pt x="3647395" y="164261"/>
                  <a:pt x="3655306" y="163062"/>
                </a:cubicBezTo>
                <a:cubicBezTo>
                  <a:pt x="3655306" y="163062"/>
                  <a:pt x="3655306" y="163062"/>
                  <a:pt x="3702778" y="169057"/>
                </a:cubicBezTo>
                <a:cubicBezTo>
                  <a:pt x="3702778" y="169057"/>
                  <a:pt x="3702778" y="169057"/>
                  <a:pt x="3710690" y="166659"/>
                </a:cubicBezTo>
                <a:cubicBezTo>
                  <a:pt x="3686954" y="169057"/>
                  <a:pt x="3726514" y="159465"/>
                  <a:pt x="3655306" y="160664"/>
                </a:cubicBezTo>
                <a:cubicBezTo>
                  <a:pt x="3655306" y="160664"/>
                  <a:pt x="3655306" y="160664"/>
                  <a:pt x="3647395" y="158266"/>
                </a:cubicBezTo>
                <a:cubicBezTo>
                  <a:pt x="3647395" y="158266"/>
                  <a:pt x="3647395" y="158266"/>
                  <a:pt x="3663218" y="154669"/>
                </a:cubicBezTo>
                <a:cubicBezTo>
                  <a:pt x="3663218" y="154669"/>
                  <a:pt x="3663218" y="154669"/>
                  <a:pt x="3647395" y="146276"/>
                </a:cubicBezTo>
                <a:cubicBezTo>
                  <a:pt x="3647395" y="146276"/>
                  <a:pt x="3647395" y="146276"/>
                  <a:pt x="3702778" y="137883"/>
                </a:cubicBezTo>
                <a:cubicBezTo>
                  <a:pt x="3702778" y="137883"/>
                  <a:pt x="3702778" y="137883"/>
                  <a:pt x="3758161" y="142679"/>
                </a:cubicBezTo>
                <a:cubicBezTo>
                  <a:pt x="3758161" y="142679"/>
                  <a:pt x="3758161" y="142679"/>
                  <a:pt x="3789809" y="136684"/>
                </a:cubicBezTo>
                <a:cubicBezTo>
                  <a:pt x="3789809" y="136684"/>
                  <a:pt x="3789809" y="136684"/>
                  <a:pt x="3805633" y="145077"/>
                </a:cubicBezTo>
                <a:cubicBezTo>
                  <a:pt x="3805633" y="145077"/>
                  <a:pt x="3805633" y="145077"/>
                  <a:pt x="3837281" y="143878"/>
                </a:cubicBezTo>
                <a:cubicBezTo>
                  <a:pt x="3837281" y="143878"/>
                  <a:pt x="3837281" y="143878"/>
                  <a:pt x="3837281" y="148674"/>
                </a:cubicBezTo>
                <a:cubicBezTo>
                  <a:pt x="3837281" y="148674"/>
                  <a:pt x="3837281" y="148674"/>
                  <a:pt x="3876840" y="145077"/>
                </a:cubicBezTo>
                <a:cubicBezTo>
                  <a:pt x="3876840" y="145077"/>
                  <a:pt x="3876840" y="145077"/>
                  <a:pt x="3908488" y="153470"/>
                </a:cubicBezTo>
                <a:cubicBezTo>
                  <a:pt x="3916400" y="153470"/>
                  <a:pt x="3971783" y="157067"/>
                  <a:pt x="3924312" y="142679"/>
                </a:cubicBezTo>
                <a:cubicBezTo>
                  <a:pt x="3924312" y="142679"/>
                  <a:pt x="3924312" y="142679"/>
                  <a:pt x="3916400" y="136684"/>
                </a:cubicBezTo>
                <a:cubicBezTo>
                  <a:pt x="3916400" y="136684"/>
                  <a:pt x="3916400" y="136684"/>
                  <a:pt x="3868928" y="130689"/>
                </a:cubicBezTo>
                <a:cubicBezTo>
                  <a:pt x="3868928" y="130689"/>
                  <a:pt x="3868928" y="130689"/>
                  <a:pt x="3861016" y="123495"/>
                </a:cubicBezTo>
                <a:cubicBezTo>
                  <a:pt x="3861016" y="123495"/>
                  <a:pt x="3861016" y="123495"/>
                  <a:pt x="3892664" y="129490"/>
                </a:cubicBezTo>
                <a:cubicBezTo>
                  <a:pt x="3892664" y="129490"/>
                  <a:pt x="3892664" y="129490"/>
                  <a:pt x="3916400" y="128291"/>
                </a:cubicBezTo>
                <a:cubicBezTo>
                  <a:pt x="3940136" y="129490"/>
                  <a:pt x="3884752" y="130689"/>
                  <a:pt x="3932224" y="130689"/>
                </a:cubicBezTo>
                <a:cubicBezTo>
                  <a:pt x="3932224" y="131888"/>
                  <a:pt x="3940136" y="134286"/>
                  <a:pt x="3948047" y="136684"/>
                </a:cubicBezTo>
                <a:cubicBezTo>
                  <a:pt x="3948047" y="136684"/>
                  <a:pt x="3948047" y="136684"/>
                  <a:pt x="3963871" y="139082"/>
                </a:cubicBezTo>
                <a:cubicBezTo>
                  <a:pt x="3963871" y="139082"/>
                  <a:pt x="3963871" y="139082"/>
                  <a:pt x="4011343" y="139082"/>
                </a:cubicBezTo>
                <a:cubicBezTo>
                  <a:pt x="4011343" y="139082"/>
                  <a:pt x="4011343" y="139082"/>
                  <a:pt x="4019255" y="137883"/>
                </a:cubicBezTo>
                <a:cubicBezTo>
                  <a:pt x="4019255" y="137883"/>
                  <a:pt x="4019255" y="137883"/>
                  <a:pt x="3940136" y="124694"/>
                </a:cubicBezTo>
                <a:cubicBezTo>
                  <a:pt x="3940136" y="124694"/>
                  <a:pt x="3940136" y="124694"/>
                  <a:pt x="3940136" y="122296"/>
                </a:cubicBezTo>
                <a:cubicBezTo>
                  <a:pt x="3940136" y="122296"/>
                  <a:pt x="3940136" y="122296"/>
                  <a:pt x="3963871" y="122296"/>
                </a:cubicBezTo>
                <a:cubicBezTo>
                  <a:pt x="3963871" y="122296"/>
                  <a:pt x="3963871" y="122296"/>
                  <a:pt x="3971783" y="127092"/>
                </a:cubicBezTo>
                <a:cubicBezTo>
                  <a:pt x="3971783" y="127092"/>
                  <a:pt x="3971783" y="127092"/>
                  <a:pt x="4019255" y="128291"/>
                </a:cubicBezTo>
                <a:cubicBezTo>
                  <a:pt x="4019255" y="128291"/>
                  <a:pt x="4019255" y="128291"/>
                  <a:pt x="4035079" y="134286"/>
                </a:cubicBezTo>
                <a:cubicBezTo>
                  <a:pt x="4035079" y="134286"/>
                  <a:pt x="4035079" y="134286"/>
                  <a:pt x="4090462" y="131888"/>
                </a:cubicBezTo>
                <a:cubicBezTo>
                  <a:pt x="4090462" y="131888"/>
                  <a:pt x="4090462" y="131888"/>
                  <a:pt x="4114198" y="134286"/>
                </a:cubicBezTo>
                <a:cubicBezTo>
                  <a:pt x="4114198" y="134286"/>
                  <a:pt x="4114198" y="135485"/>
                  <a:pt x="4114198" y="135485"/>
                </a:cubicBezTo>
                <a:cubicBezTo>
                  <a:pt x="4114198" y="135485"/>
                  <a:pt x="4114198" y="135485"/>
                  <a:pt x="4130022" y="137883"/>
                </a:cubicBezTo>
                <a:cubicBezTo>
                  <a:pt x="4130022" y="137883"/>
                  <a:pt x="4130022" y="137883"/>
                  <a:pt x="4137934" y="134286"/>
                </a:cubicBezTo>
                <a:cubicBezTo>
                  <a:pt x="4137934" y="134286"/>
                  <a:pt x="4137934" y="134286"/>
                  <a:pt x="4161670" y="133087"/>
                </a:cubicBezTo>
                <a:cubicBezTo>
                  <a:pt x="4161670" y="133087"/>
                  <a:pt x="4161670" y="133087"/>
                  <a:pt x="4114198" y="122296"/>
                </a:cubicBezTo>
                <a:cubicBezTo>
                  <a:pt x="4082550" y="125893"/>
                  <a:pt x="4114198" y="115102"/>
                  <a:pt x="4035079" y="116301"/>
                </a:cubicBezTo>
                <a:cubicBezTo>
                  <a:pt x="4035079" y="116301"/>
                  <a:pt x="4035079" y="116301"/>
                  <a:pt x="4027167" y="112704"/>
                </a:cubicBezTo>
                <a:cubicBezTo>
                  <a:pt x="4027167" y="112704"/>
                  <a:pt x="4027167" y="112704"/>
                  <a:pt x="3987607" y="116301"/>
                </a:cubicBezTo>
                <a:cubicBezTo>
                  <a:pt x="3987607" y="116301"/>
                  <a:pt x="3987607" y="116301"/>
                  <a:pt x="3948047" y="113903"/>
                </a:cubicBezTo>
                <a:cubicBezTo>
                  <a:pt x="3948047" y="113903"/>
                  <a:pt x="3948047" y="113903"/>
                  <a:pt x="3948047" y="117500"/>
                </a:cubicBezTo>
                <a:cubicBezTo>
                  <a:pt x="3940136" y="117500"/>
                  <a:pt x="3940136" y="117500"/>
                  <a:pt x="3940136" y="117500"/>
                </a:cubicBezTo>
                <a:cubicBezTo>
                  <a:pt x="3932224" y="116301"/>
                  <a:pt x="3932224" y="113903"/>
                  <a:pt x="3924312" y="111505"/>
                </a:cubicBezTo>
                <a:cubicBezTo>
                  <a:pt x="3924312" y="110306"/>
                  <a:pt x="3924312" y="109107"/>
                  <a:pt x="3932224" y="107908"/>
                </a:cubicBezTo>
                <a:cubicBezTo>
                  <a:pt x="3932224" y="107908"/>
                  <a:pt x="3932224" y="107908"/>
                  <a:pt x="3971783" y="112704"/>
                </a:cubicBezTo>
                <a:cubicBezTo>
                  <a:pt x="3971783" y="112704"/>
                  <a:pt x="3971783" y="112704"/>
                  <a:pt x="3979695" y="110306"/>
                </a:cubicBezTo>
                <a:cubicBezTo>
                  <a:pt x="3979695" y="110306"/>
                  <a:pt x="3979695" y="110306"/>
                  <a:pt x="3948047" y="105511"/>
                </a:cubicBezTo>
                <a:cubicBezTo>
                  <a:pt x="3948047" y="105511"/>
                  <a:pt x="3948047" y="105511"/>
                  <a:pt x="4011343" y="106709"/>
                </a:cubicBezTo>
                <a:cubicBezTo>
                  <a:pt x="4011343" y="106709"/>
                  <a:pt x="4011343" y="106709"/>
                  <a:pt x="4027167" y="111505"/>
                </a:cubicBezTo>
                <a:cubicBezTo>
                  <a:pt x="4027167" y="111505"/>
                  <a:pt x="4027167" y="111505"/>
                  <a:pt x="4042991" y="109107"/>
                </a:cubicBezTo>
                <a:cubicBezTo>
                  <a:pt x="4042991" y="109107"/>
                  <a:pt x="4042991" y="109107"/>
                  <a:pt x="4090462" y="109107"/>
                </a:cubicBezTo>
                <a:cubicBezTo>
                  <a:pt x="4090462" y="109107"/>
                  <a:pt x="4090462" y="109107"/>
                  <a:pt x="4050902" y="92322"/>
                </a:cubicBezTo>
                <a:cubicBezTo>
                  <a:pt x="4050902" y="92322"/>
                  <a:pt x="4050902" y="92322"/>
                  <a:pt x="3995519" y="83929"/>
                </a:cubicBezTo>
                <a:cubicBezTo>
                  <a:pt x="3995519" y="83929"/>
                  <a:pt x="3995519" y="83929"/>
                  <a:pt x="4003431" y="82730"/>
                </a:cubicBezTo>
                <a:cubicBezTo>
                  <a:pt x="4003431" y="82730"/>
                  <a:pt x="4003431" y="82730"/>
                  <a:pt x="3987607" y="80332"/>
                </a:cubicBezTo>
                <a:cubicBezTo>
                  <a:pt x="3987607" y="80332"/>
                  <a:pt x="3987607" y="80332"/>
                  <a:pt x="3971783" y="80332"/>
                </a:cubicBezTo>
                <a:cubicBezTo>
                  <a:pt x="3971783" y="80332"/>
                  <a:pt x="3971783" y="80332"/>
                  <a:pt x="3955959" y="82730"/>
                </a:cubicBezTo>
                <a:cubicBezTo>
                  <a:pt x="3971783" y="83929"/>
                  <a:pt x="3971783" y="87526"/>
                  <a:pt x="3971783" y="91123"/>
                </a:cubicBezTo>
                <a:cubicBezTo>
                  <a:pt x="3971783" y="91123"/>
                  <a:pt x="3971783" y="91123"/>
                  <a:pt x="3932224" y="80332"/>
                </a:cubicBezTo>
                <a:cubicBezTo>
                  <a:pt x="3932224" y="80332"/>
                  <a:pt x="3932224" y="80332"/>
                  <a:pt x="3940136" y="80332"/>
                </a:cubicBezTo>
                <a:cubicBezTo>
                  <a:pt x="3940136" y="80332"/>
                  <a:pt x="3940136" y="80332"/>
                  <a:pt x="3924312" y="68342"/>
                </a:cubicBezTo>
                <a:cubicBezTo>
                  <a:pt x="3924312" y="68342"/>
                  <a:pt x="3924312" y="68342"/>
                  <a:pt x="3971783" y="71939"/>
                </a:cubicBezTo>
                <a:cubicBezTo>
                  <a:pt x="3971783" y="71939"/>
                  <a:pt x="3971783" y="71939"/>
                  <a:pt x="3987607" y="74337"/>
                </a:cubicBezTo>
                <a:cubicBezTo>
                  <a:pt x="3987607" y="74337"/>
                  <a:pt x="3987607" y="74337"/>
                  <a:pt x="3995519" y="73138"/>
                </a:cubicBezTo>
                <a:cubicBezTo>
                  <a:pt x="3995519" y="73138"/>
                  <a:pt x="3995519" y="73138"/>
                  <a:pt x="4042991" y="77934"/>
                </a:cubicBezTo>
                <a:cubicBezTo>
                  <a:pt x="4050902" y="75536"/>
                  <a:pt x="4058814" y="74337"/>
                  <a:pt x="4090462" y="73138"/>
                </a:cubicBezTo>
                <a:cubicBezTo>
                  <a:pt x="4090462" y="73138"/>
                  <a:pt x="4090462" y="73138"/>
                  <a:pt x="4106286" y="75536"/>
                </a:cubicBezTo>
                <a:cubicBezTo>
                  <a:pt x="4106286" y="75536"/>
                  <a:pt x="4106286" y="75536"/>
                  <a:pt x="4114198" y="75536"/>
                </a:cubicBezTo>
                <a:cubicBezTo>
                  <a:pt x="4153757" y="67143"/>
                  <a:pt x="4035079" y="73138"/>
                  <a:pt x="4145845" y="67143"/>
                </a:cubicBezTo>
                <a:cubicBezTo>
                  <a:pt x="4145845" y="67143"/>
                  <a:pt x="4145845" y="67143"/>
                  <a:pt x="4145845" y="74337"/>
                </a:cubicBezTo>
                <a:cubicBezTo>
                  <a:pt x="4145845" y="74337"/>
                  <a:pt x="4145845" y="74337"/>
                  <a:pt x="4169581" y="75536"/>
                </a:cubicBezTo>
                <a:cubicBezTo>
                  <a:pt x="4185405" y="71939"/>
                  <a:pt x="4082550" y="63546"/>
                  <a:pt x="4209141" y="71939"/>
                </a:cubicBezTo>
                <a:cubicBezTo>
                  <a:pt x="4209141" y="71939"/>
                  <a:pt x="4209141" y="71939"/>
                  <a:pt x="4248700" y="75536"/>
                </a:cubicBezTo>
                <a:cubicBezTo>
                  <a:pt x="4240789" y="74337"/>
                  <a:pt x="4256612" y="73138"/>
                  <a:pt x="4296172" y="73138"/>
                </a:cubicBezTo>
                <a:cubicBezTo>
                  <a:pt x="4296172" y="73138"/>
                  <a:pt x="4296172" y="73138"/>
                  <a:pt x="4311996" y="74337"/>
                </a:cubicBezTo>
                <a:cubicBezTo>
                  <a:pt x="4311996" y="74337"/>
                  <a:pt x="4311996" y="74337"/>
                  <a:pt x="4327820" y="67143"/>
                </a:cubicBezTo>
                <a:cubicBezTo>
                  <a:pt x="4327820" y="67143"/>
                  <a:pt x="4327820" y="67143"/>
                  <a:pt x="4335732" y="77934"/>
                </a:cubicBezTo>
                <a:cubicBezTo>
                  <a:pt x="4335732" y="77934"/>
                  <a:pt x="4335732" y="77934"/>
                  <a:pt x="4335732" y="79133"/>
                </a:cubicBezTo>
                <a:cubicBezTo>
                  <a:pt x="4335732" y="79133"/>
                  <a:pt x="4335732" y="79133"/>
                  <a:pt x="4338699" y="78833"/>
                </a:cubicBezTo>
                <a:lnTo>
                  <a:pt x="4359142" y="76768"/>
                </a:lnTo>
                <a:lnTo>
                  <a:pt x="4375291" y="77934"/>
                </a:lnTo>
                <a:cubicBezTo>
                  <a:pt x="4375291" y="77934"/>
                  <a:pt x="4375291" y="77934"/>
                  <a:pt x="4375291" y="71939"/>
                </a:cubicBezTo>
                <a:cubicBezTo>
                  <a:pt x="4375291" y="71939"/>
                  <a:pt x="4375291" y="71939"/>
                  <a:pt x="4391115" y="74337"/>
                </a:cubicBezTo>
                <a:cubicBezTo>
                  <a:pt x="4391115" y="74337"/>
                  <a:pt x="4391115" y="74337"/>
                  <a:pt x="4383203" y="77934"/>
                </a:cubicBezTo>
                <a:cubicBezTo>
                  <a:pt x="4383203" y="77934"/>
                  <a:pt x="4383203" y="77934"/>
                  <a:pt x="4446498" y="92322"/>
                </a:cubicBezTo>
                <a:cubicBezTo>
                  <a:pt x="4446498" y="92322"/>
                  <a:pt x="4446498" y="92322"/>
                  <a:pt x="4454410" y="79133"/>
                </a:cubicBezTo>
                <a:cubicBezTo>
                  <a:pt x="4454410" y="79133"/>
                  <a:pt x="4454410" y="79133"/>
                  <a:pt x="4470234" y="79133"/>
                </a:cubicBezTo>
                <a:cubicBezTo>
                  <a:pt x="4470234" y="79133"/>
                  <a:pt x="4470234" y="79133"/>
                  <a:pt x="4470234" y="86327"/>
                </a:cubicBezTo>
                <a:cubicBezTo>
                  <a:pt x="4470234" y="86327"/>
                  <a:pt x="4470234" y="86327"/>
                  <a:pt x="4541441" y="85128"/>
                </a:cubicBezTo>
                <a:cubicBezTo>
                  <a:pt x="4541441" y="85128"/>
                  <a:pt x="4541441" y="85128"/>
                  <a:pt x="4549353" y="91123"/>
                </a:cubicBezTo>
                <a:cubicBezTo>
                  <a:pt x="4565177" y="92322"/>
                  <a:pt x="4525618" y="94720"/>
                  <a:pt x="4565177" y="92322"/>
                </a:cubicBezTo>
                <a:cubicBezTo>
                  <a:pt x="4565177" y="92322"/>
                  <a:pt x="4565177" y="92322"/>
                  <a:pt x="4557265" y="75536"/>
                </a:cubicBezTo>
                <a:cubicBezTo>
                  <a:pt x="4533530" y="76735"/>
                  <a:pt x="4533530" y="70740"/>
                  <a:pt x="4541441" y="68342"/>
                </a:cubicBezTo>
                <a:cubicBezTo>
                  <a:pt x="4541441" y="68342"/>
                  <a:pt x="4541441" y="68342"/>
                  <a:pt x="4517706" y="64745"/>
                </a:cubicBezTo>
                <a:cubicBezTo>
                  <a:pt x="4517706" y="64745"/>
                  <a:pt x="4517706" y="64745"/>
                  <a:pt x="4525618" y="57551"/>
                </a:cubicBezTo>
                <a:cubicBezTo>
                  <a:pt x="4525618" y="57551"/>
                  <a:pt x="4525618" y="57551"/>
                  <a:pt x="4478146" y="50357"/>
                </a:cubicBezTo>
                <a:cubicBezTo>
                  <a:pt x="4478146" y="50357"/>
                  <a:pt x="4478146" y="50357"/>
                  <a:pt x="4486059" y="47959"/>
                </a:cubicBezTo>
                <a:cubicBezTo>
                  <a:pt x="4486059" y="47959"/>
                  <a:pt x="4486059" y="47959"/>
                  <a:pt x="4454410" y="44362"/>
                </a:cubicBezTo>
                <a:cubicBezTo>
                  <a:pt x="4454410" y="44362"/>
                  <a:pt x="4454410" y="44362"/>
                  <a:pt x="4438586" y="38367"/>
                </a:cubicBezTo>
                <a:cubicBezTo>
                  <a:pt x="4422763" y="35969"/>
                  <a:pt x="4399027" y="32372"/>
                  <a:pt x="4367379" y="25178"/>
                </a:cubicBezTo>
                <a:cubicBezTo>
                  <a:pt x="4367379" y="25178"/>
                  <a:pt x="4367379" y="25178"/>
                  <a:pt x="4399027" y="23979"/>
                </a:cubicBezTo>
                <a:cubicBezTo>
                  <a:pt x="4399027" y="23979"/>
                  <a:pt x="4399027" y="23979"/>
                  <a:pt x="4422763" y="25178"/>
                </a:cubicBezTo>
                <a:cubicBezTo>
                  <a:pt x="4422763" y="25178"/>
                  <a:pt x="4422763" y="25178"/>
                  <a:pt x="4422763" y="21581"/>
                </a:cubicBezTo>
                <a:cubicBezTo>
                  <a:pt x="4438586" y="23979"/>
                  <a:pt x="4470234" y="29974"/>
                  <a:pt x="4438586" y="31173"/>
                </a:cubicBezTo>
                <a:cubicBezTo>
                  <a:pt x="4438586" y="31173"/>
                  <a:pt x="4438586" y="31173"/>
                  <a:pt x="4470234" y="43163"/>
                </a:cubicBezTo>
                <a:cubicBezTo>
                  <a:pt x="4470234" y="43163"/>
                  <a:pt x="4470234" y="43163"/>
                  <a:pt x="4509794" y="37168"/>
                </a:cubicBezTo>
                <a:cubicBezTo>
                  <a:pt x="4509794" y="37168"/>
                  <a:pt x="4509794" y="37168"/>
                  <a:pt x="4565177" y="37168"/>
                </a:cubicBezTo>
                <a:cubicBezTo>
                  <a:pt x="4565177" y="37168"/>
                  <a:pt x="4565177" y="37168"/>
                  <a:pt x="4565177" y="44362"/>
                </a:cubicBezTo>
                <a:cubicBezTo>
                  <a:pt x="4565177" y="44362"/>
                  <a:pt x="4565177" y="44362"/>
                  <a:pt x="4581001" y="46760"/>
                </a:cubicBezTo>
                <a:cubicBezTo>
                  <a:pt x="4581001" y="46760"/>
                  <a:pt x="4581001" y="46760"/>
                  <a:pt x="4604737" y="46760"/>
                </a:cubicBezTo>
                <a:cubicBezTo>
                  <a:pt x="4612649" y="41964"/>
                  <a:pt x="4660120" y="59949"/>
                  <a:pt x="4636384" y="49158"/>
                </a:cubicBezTo>
                <a:cubicBezTo>
                  <a:pt x="4636384" y="49158"/>
                  <a:pt x="4636384" y="49158"/>
                  <a:pt x="4652208" y="51556"/>
                </a:cubicBezTo>
                <a:cubicBezTo>
                  <a:pt x="4652208" y="51556"/>
                  <a:pt x="4652208" y="51556"/>
                  <a:pt x="4683856" y="50357"/>
                </a:cubicBezTo>
                <a:cubicBezTo>
                  <a:pt x="4707592" y="51556"/>
                  <a:pt x="4668033" y="58750"/>
                  <a:pt x="4723416" y="56352"/>
                </a:cubicBezTo>
                <a:cubicBezTo>
                  <a:pt x="4723416" y="56352"/>
                  <a:pt x="4723416" y="56352"/>
                  <a:pt x="4739239" y="56352"/>
                </a:cubicBezTo>
                <a:cubicBezTo>
                  <a:pt x="4739239" y="56352"/>
                  <a:pt x="4739239" y="56352"/>
                  <a:pt x="4739239" y="49158"/>
                </a:cubicBezTo>
                <a:cubicBezTo>
                  <a:pt x="4739239" y="49158"/>
                  <a:pt x="4739239" y="49158"/>
                  <a:pt x="4778799" y="56352"/>
                </a:cubicBezTo>
                <a:cubicBezTo>
                  <a:pt x="4778799" y="56352"/>
                  <a:pt x="4778799" y="56352"/>
                  <a:pt x="4786711" y="56352"/>
                </a:cubicBezTo>
                <a:cubicBezTo>
                  <a:pt x="4786711" y="56352"/>
                  <a:pt x="4786711" y="56352"/>
                  <a:pt x="4810447" y="58750"/>
                </a:cubicBezTo>
                <a:cubicBezTo>
                  <a:pt x="4826271" y="58750"/>
                  <a:pt x="4715504" y="46760"/>
                  <a:pt x="4865830" y="58750"/>
                </a:cubicBezTo>
                <a:cubicBezTo>
                  <a:pt x="4865830" y="58750"/>
                  <a:pt x="4865830" y="58750"/>
                  <a:pt x="4913302" y="58750"/>
                </a:cubicBezTo>
                <a:cubicBezTo>
                  <a:pt x="4913302" y="58750"/>
                  <a:pt x="4913302" y="58750"/>
                  <a:pt x="4905390" y="49158"/>
                </a:cubicBezTo>
                <a:cubicBezTo>
                  <a:pt x="4905390" y="49158"/>
                  <a:pt x="4905390" y="49158"/>
                  <a:pt x="4865830" y="52755"/>
                </a:cubicBezTo>
                <a:cubicBezTo>
                  <a:pt x="4865830" y="52755"/>
                  <a:pt x="4865830" y="52755"/>
                  <a:pt x="4850007" y="51556"/>
                </a:cubicBezTo>
                <a:cubicBezTo>
                  <a:pt x="4850007" y="51556"/>
                  <a:pt x="4850007" y="51556"/>
                  <a:pt x="4865830" y="43163"/>
                </a:cubicBezTo>
                <a:cubicBezTo>
                  <a:pt x="4865830" y="43163"/>
                  <a:pt x="4865830" y="43163"/>
                  <a:pt x="4857918" y="41964"/>
                </a:cubicBezTo>
                <a:cubicBezTo>
                  <a:pt x="4857918" y="41964"/>
                  <a:pt x="4857918" y="41964"/>
                  <a:pt x="4889566" y="41964"/>
                </a:cubicBezTo>
                <a:cubicBezTo>
                  <a:pt x="4897478" y="43163"/>
                  <a:pt x="4842094" y="43163"/>
                  <a:pt x="4905390" y="44362"/>
                </a:cubicBezTo>
                <a:cubicBezTo>
                  <a:pt x="4905390" y="44362"/>
                  <a:pt x="4905390" y="44362"/>
                  <a:pt x="4929126" y="35969"/>
                </a:cubicBezTo>
                <a:cubicBezTo>
                  <a:pt x="4929126" y="34770"/>
                  <a:pt x="4921214" y="32372"/>
                  <a:pt x="4865830" y="31173"/>
                </a:cubicBezTo>
                <a:cubicBezTo>
                  <a:pt x="4865830" y="31173"/>
                  <a:pt x="4865830" y="31173"/>
                  <a:pt x="4865830" y="25178"/>
                </a:cubicBezTo>
                <a:cubicBezTo>
                  <a:pt x="4865830" y="25178"/>
                  <a:pt x="4865830" y="25178"/>
                  <a:pt x="4842094" y="29974"/>
                </a:cubicBezTo>
                <a:cubicBezTo>
                  <a:pt x="4842094" y="29974"/>
                  <a:pt x="4842094" y="29974"/>
                  <a:pt x="4786711" y="27576"/>
                </a:cubicBezTo>
                <a:cubicBezTo>
                  <a:pt x="4786711" y="27576"/>
                  <a:pt x="4786711" y="27576"/>
                  <a:pt x="4762975" y="26377"/>
                </a:cubicBezTo>
                <a:cubicBezTo>
                  <a:pt x="4762975" y="26377"/>
                  <a:pt x="4762975" y="26377"/>
                  <a:pt x="4739239" y="25178"/>
                </a:cubicBezTo>
                <a:cubicBezTo>
                  <a:pt x="4739239" y="25178"/>
                  <a:pt x="4739239" y="25178"/>
                  <a:pt x="4707592" y="19183"/>
                </a:cubicBezTo>
                <a:cubicBezTo>
                  <a:pt x="4707592" y="19183"/>
                  <a:pt x="4707592" y="19183"/>
                  <a:pt x="4683856" y="19183"/>
                </a:cubicBezTo>
                <a:cubicBezTo>
                  <a:pt x="4683856" y="19183"/>
                  <a:pt x="4683856" y="19183"/>
                  <a:pt x="4660120" y="14387"/>
                </a:cubicBezTo>
                <a:cubicBezTo>
                  <a:pt x="4660120" y="14387"/>
                  <a:pt x="4660120" y="14387"/>
                  <a:pt x="4660120" y="15586"/>
                </a:cubicBezTo>
                <a:cubicBezTo>
                  <a:pt x="4660120" y="15586"/>
                  <a:pt x="4660120" y="15586"/>
                  <a:pt x="4644296" y="10790"/>
                </a:cubicBezTo>
                <a:cubicBezTo>
                  <a:pt x="4644296" y="10790"/>
                  <a:pt x="4644296" y="10790"/>
                  <a:pt x="4644296" y="8392"/>
                </a:cubicBezTo>
                <a:cubicBezTo>
                  <a:pt x="4644296" y="8392"/>
                  <a:pt x="4644296" y="8392"/>
                  <a:pt x="4660120" y="5994"/>
                </a:cubicBezTo>
                <a:cubicBezTo>
                  <a:pt x="4660120" y="5994"/>
                  <a:pt x="4660120" y="5994"/>
                  <a:pt x="4668033" y="5994"/>
                </a:cubicBezTo>
                <a:cubicBezTo>
                  <a:pt x="4668033" y="5994"/>
                  <a:pt x="4668033" y="5994"/>
                  <a:pt x="4683856" y="9591"/>
                </a:cubicBezTo>
                <a:cubicBezTo>
                  <a:pt x="4683856" y="9591"/>
                  <a:pt x="4683856" y="9591"/>
                  <a:pt x="4707592" y="2398"/>
                </a:cubicBezTo>
                <a:cubicBezTo>
                  <a:pt x="4707592" y="2398"/>
                  <a:pt x="4707592" y="2398"/>
                  <a:pt x="474715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94966" y="6400892"/>
            <a:ext cx="304021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9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Minimal</a:t>
            </a:r>
            <a:r>
              <a:rPr lang="en-US" sz="900" b="1" i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 – Presentation template</a:t>
            </a:r>
            <a:endParaRPr lang="en-US" sz="900" b="0" i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0497065" y="243502"/>
            <a:ext cx="14262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b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PAGE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fld id="{1FF971EA-3A6D-44E0-AE21-1C9457776B3F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pPr algn="r"/>
              <a:t>‹#›</a:t>
            </a:fld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601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68A1-4B87-439B-82EC-C3C09A9F3392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971EA-3A6D-44E0-AE21-1C945777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4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gradFill flip="none" rotWithShape="1">
            <a:gsLst>
              <a:gs pos="38000">
                <a:srgbClr val="006699"/>
              </a:gs>
              <a:gs pos="417">
                <a:srgbClr val="003366"/>
              </a:gs>
              <a:gs pos="100000">
                <a:srgbClr val="0099CC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9029548-96FD-42C3-8710-B522D76CFA17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A5DA5AD-D397-4941-ADCA-867583E613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B1ED02B1-1BC5-458F-9994-627281C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23691"/>
            <a:ext cx="12192000" cy="1934309"/>
          </a:xfrm>
          <a:prstGeom prst="rect">
            <a:avLst/>
          </a:prstGeom>
          <a:solidFill>
            <a:srgbClr val="275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4436" y="3148013"/>
            <a:ext cx="7729728" cy="1019174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Molecular Diagnostics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3A591-5C02-409B-AB51-4CE3BE5AA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902" y="633560"/>
            <a:ext cx="5884545" cy="24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7175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228600"/>
            <a:ext cx="10077450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Why Should a Facility Choose </a:t>
            </a:r>
            <a:r>
              <a:rPr lang="en-US" b="1" dirty="0" err="1"/>
              <a:t>Genetworx</a:t>
            </a:r>
            <a:r>
              <a:rPr lang="en-US" b="1" dirty="0"/>
              <a:t> MDx?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371601"/>
            <a:ext cx="11029950" cy="4724399"/>
          </a:xfrm>
        </p:spPr>
        <p:txBody>
          <a:bodyPr>
            <a:normAutofit/>
          </a:bodyPr>
          <a:lstStyle/>
          <a:p>
            <a:r>
              <a:rPr lang="en-US" sz="2200" b="1" i="1" u="sng" dirty="0"/>
              <a:t>Antibiotic Stewardship</a:t>
            </a:r>
          </a:p>
          <a:p>
            <a:pPr lvl="1"/>
            <a:r>
              <a:rPr lang="en-US" sz="1800" dirty="0">
                <a:solidFill>
                  <a:srgbClr val="111111"/>
                </a:solidFill>
                <a:latin typeface="Roboto"/>
              </a:rPr>
              <a:t>helps clinicians improve clinical outcomes and minimize harms by improving antibiotic prescribing</a:t>
            </a:r>
          </a:p>
          <a:p>
            <a:pPr marL="457200" lvl="1" indent="0">
              <a:buNone/>
            </a:pPr>
            <a:endParaRPr lang="en-US" sz="1800" dirty="0">
              <a:solidFill>
                <a:srgbClr val="111111"/>
              </a:solidFill>
              <a:latin typeface="Roboto"/>
            </a:endParaRPr>
          </a:p>
          <a:p>
            <a:pPr lvl="1"/>
            <a:r>
              <a:rPr lang="en-US" sz="1800" dirty="0">
                <a:solidFill>
                  <a:srgbClr val="444444"/>
                </a:solidFill>
                <a:latin typeface="Roboto"/>
              </a:rPr>
              <a:t>coordinated program that </a:t>
            </a:r>
            <a:r>
              <a:rPr lang="en-US" sz="1800" b="1" dirty="0">
                <a:solidFill>
                  <a:srgbClr val="444444"/>
                </a:solidFill>
                <a:latin typeface="Roboto"/>
              </a:rPr>
              <a:t>promotes the appropriate use of antimicrobials</a:t>
            </a:r>
            <a:r>
              <a:rPr lang="en-US" sz="1800" dirty="0">
                <a:solidFill>
                  <a:srgbClr val="444444"/>
                </a:solidFill>
                <a:latin typeface="Roboto"/>
              </a:rPr>
              <a:t> (including antibiotics), improves patient outcomes, reduces microbial resistance, and decreases the spread of infections caused by multidrug-resistant organisms.</a:t>
            </a:r>
          </a:p>
          <a:p>
            <a:pPr marL="457200" lvl="1" indent="0">
              <a:buNone/>
            </a:pPr>
            <a:endParaRPr lang="en-US" sz="1800" dirty="0">
              <a:solidFill>
                <a:srgbClr val="444444"/>
              </a:solidFill>
              <a:latin typeface="Roboto"/>
            </a:endParaRPr>
          </a:p>
          <a:p>
            <a:pPr lvl="1"/>
            <a:r>
              <a:rPr lang="en-US" sz="1800" dirty="0">
                <a:solidFill>
                  <a:srgbClr val="444444"/>
                </a:solidFill>
                <a:latin typeface="Roboto"/>
              </a:rPr>
              <a:t>CDC estimates more than 2.8 million antibiotic-resistant infections occur in the U.S. each year, and more than 35,000 people die as a result. </a:t>
            </a:r>
          </a:p>
          <a:p>
            <a:pPr lvl="1"/>
            <a:endParaRPr lang="en-US" sz="1800" i="1" u="sng" dirty="0"/>
          </a:p>
        </p:txBody>
      </p:sp>
    </p:spTree>
    <p:extLst>
      <p:ext uri="{BB962C8B-B14F-4D97-AF65-F5344CB8AC3E}">
        <p14:creationId xmlns:p14="http://schemas.microsoft.com/office/powerpoint/2010/main" val="168607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b="1" dirty="0"/>
              <a:t>C&amp;S Patient vs MDX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b="1" i="1" u="sng" dirty="0"/>
              <a:t>Typical C&amp;S UTI Patient- </a:t>
            </a:r>
            <a:r>
              <a:rPr lang="en-US" sz="2200" dirty="0"/>
              <a:t>Jacky Jones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Presents with UTI and is given standard C&amp;S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Comes out negative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Comes back two later with continued symptoms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Given </a:t>
            </a:r>
            <a:r>
              <a:rPr lang="en-US" sz="2200" dirty="0" err="1"/>
              <a:t>ABx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Two weeks later still symptomatic gets 3</a:t>
            </a:r>
            <a:r>
              <a:rPr lang="en-US" sz="2200" baseline="30000" dirty="0"/>
              <a:t>rd</a:t>
            </a:r>
            <a:r>
              <a:rPr lang="en-US" sz="2200" dirty="0"/>
              <a:t> C&amp;S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Ends up in the ER with pain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3 courses of Abx still no resolution and is now in the hospital</a:t>
            </a:r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  <p:pic>
        <p:nvPicPr>
          <p:cNvPr id="1026" name="Picture 2" descr="Image result for UTI Culture &amp; Sensitivity">
            <a:extLst>
              <a:ext uri="{FF2B5EF4-FFF2-40B4-BE49-F238E27FC236}">
                <a16:creationId xmlns:a16="http://schemas.microsoft.com/office/drawing/2014/main" id="{37FBEAF5-76D6-4186-8E87-34BF5777B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0" r="11041"/>
          <a:stretch/>
        </p:blipFill>
        <p:spPr bwMode="auto">
          <a:xfrm>
            <a:off x="6197600" y="1600201"/>
            <a:ext cx="5384800" cy="45259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15419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b="1" dirty="0"/>
              <a:t>C&amp;S Patient vs MDX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17638"/>
            <a:ext cx="8361872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b="1" i="1" u="sng" dirty="0"/>
              <a:t>MDx Patient- </a:t>
            </a:r>
            <a:r>
              <a:rPr lang="en-US" sz="2200" dirty="0"/>
              <a:t>Becky Blueberry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Presents with UTI symptoms</a:t>
            </a:r>
          </a:p>
          <a:p>
            <a:pPr>
              <a:lnSpc>
                <a:spcPct val="90000"/>
              </a:lnSpc>
            </a:pPr>
            <a:r>
              <a:rPr lang="en-US" sz="2200"/>
              <a:t>Physician </a:t>
            </a:r>
            <a:r>
              <a:rPr lang="en-US" sz="2200" dirty="0"/>
              <a:t>orders a </a:t>
            </a:r>
            <a:r>
              <a:rPr lang="en-US" sz="2200" dirty="0" err="1"/>
              <a:t>Genetworx</a:t>
            </a:r>
            <a:r>
              <a:rPr lang="en-US" sz="2200" dirty="0"/>
              <a:t> MDx UTI Panel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Report is turned around within 48 hours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Has the right information to make an accurate decision for the right Abx to treat the infection.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Patient is better within 10-14 days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b="1" i="1" u="sng" dirty="0"/>
              <a:t>Healthcare costs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rises exponentially the more treatment is prescribed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Patient can endure unnecessary pain and diminished quality of life until infection is resolved.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1188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228600"/>
            <a:ext cx="10077450" cy="990600"/>
          </a:xfrm>
        </p:spPr>
        <p:txBody>
          <a:bodyPr>
            <a:normAutofit/>
          </a:bodyPr>
          <a:lstStyle/>
          <a:p>
            <a:r>
              <a:rPr lang="en-US" b="1" dirty="0"/>
              <a:t>Resolved Past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371601"/>
            <a:ext cx="5067300" cy="4724399"/>
          </a:xfrm>
        </p:spPr>
        <p:txBody>
          <a:bodyPr>
            <a:normAutofit/>
          </a:bodyPr>
          <a:lstStyle/>
          <a:p>
            <a:r>
              <a:rPr lang="en-US" sz="1800" dirty="0"/>
              <a:t>Turn Around Time- (48-72 hours)</a:t>
            </a:r>
          </a:p>
          <a:p>
            <a:pPr marL="0" indent="0">
              <a:buNone/>
            </a:pPr>
            <a:endParaRPr lang="en-US" sz="1800" i="1" u="sng" dirty="0"/>
          </a:p>
          <a:p>
            <a:r>
              <a:rPr lang="en-US" sz="1800" dirty="0"/>
              <a:t>Increased Focus on MDx Specimens</a:t>
            </a:r>
          </a:p>
          <a:p>
            <a:endParaRPr lang="en-US" sz="18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Improved communications from lab to sales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2052" name="Picture 4" descr="Image result for Turn around time pics">
            <a:extLst>
              <a:ext uri="{FF2B5EF4-FFF2-40B4-BE49-F238E27FC236}">
                <a16:creationId xmlns:a16="http://schemas.microsoft.com/office/drawing/2014/main" id="{DEC07D90-7F31-462C-8971-1B0414DE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2872">
            <a:off x="8499158" y="1050290"/>
            <a:ext cx="30575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Lab Times Turn Around">
            <a:extLst>
              <a:ext uri="{FF2B5EF4-FFF2-40B4-BE49-F238E27FC236}">
                <a16:creationId xmlns:a16="http://schemas.microsoft.com/office/drawing/2014/main" id="{0FF00AD9-326D-46E2-9642-7542B2408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841" y="3429000"/>
            <a:ext cx="4653598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77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228600"/>
            <a:ext cx="10077450" cy="990600"/>
          </a:xfrm>
        </p:spPr>
        <p:txBody>
          <a:bodyPr>
            <a:normAutofit/>
          </a:bodyPr>
          <a:lstStyle/>
          <a:p>
            <a:r>
              <a:rPr lang="en-US" b="1" dirty="0"/>
              <a:t>Additional Products &amp;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371601"/>
            <a:ext cx="6459220" cy="4724399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Detailed Pathogen Panel Specific Training in Jan 2021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Competitor comparison charts for each pathogen panel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Patient At Home Kits for patient/office convenience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National/Sectional conferences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Additional product offerings (chemistry, CGX, Pathology)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9D624B4C-168B-403E-85CE-68989FD05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537" y="1659890"/>
            <a:ext cx="4934463" cy="135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18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228600"/>
            <a:ext cx="10077450" cy="990600"/>
          </a:xfrm>
        </p:spPr>
        <p:txBody>
          <a:bodyPr>
            <a:normAutofit/>
          </a:bodyPr>
          <a:lstStyle/>
          <a:p>
            <a:r>
              <a:rPr lang="en-US" b="1" dirty="0" err="1"/>
              <a:t>Genetworx</a:t>
            </a:r>
            <a:r>
              <a:rPr lang="en-US" b="1" dirty="0"/>
              <a:t> MDx Sites of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6" y="1371601"/>
            <a:ext cx="4619624" cy="4514849"/>
          </a:xfrm>
        </p:spPr>
        <p:txBody>
          <a:bodyPr>
            <a:normAutofit/>
          </a:bodyPr>
          <a:lstStyle/>
          <a:p>
            <a:r>
              <a:rPr lang="en-US" sz="2400" dirty="0"/>
              <a:t>Long Term Care (LTC)</a:t>
            </a:r>
          </a:p>
          <a:p>
            <a:r>
              <a:rPr lang="en-US" sz="2400" dirty="0"/>
              <a:t>Nursing Homes</a:t>
            </a:r>
          </a:p>
          <a:p>
            <a:r>
              <a:rPr lang="en-US" sz="2400" dirty="0"/>
              <a:t>Assisted Living</a:t>
            </a:r>
          </a:p>
          <a:p>
            <a:r>
              <a:rPr lang="en-US" sz="2400" dirty="0"/>
              <a:t>Private Office</a:t>
            </a:r>
          </a:p>
          <a:p>
            <a:r>
              <a:rPr lang="en-US" sz="2400" dirty="0"/>
              <a:t>Hospital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098" name="Picture 2" descr="Image result for long term care facility images">
            <a:extLst>
              <a:ext uri="{FF2B5EF4-FFF2-40B4-BE49-F238E27FC236}">
                <a16:creationId xmlns:a16="http://schemas.microsoft.com/office/drawing/2014/main" id="{4B6389B9-D138-4433-A5AE-0CB1FE803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9" y="2783205"/>
            <a:ext cx="36290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long term care facility images">
            <a:extLst>
              <a:ext uri="{FF2B5EF4-FFF2-40B4-BE49-F238E27FC236}">
                <a16:creationId xmlns:a16="http://schemas.microsoft.com/office/drawing/2014/main" id="{4095D102-64DE-4ABF-856F-8211306AD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7" y="1714500"/>
            <a:ext cx="26003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14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228600"/>
            <a:ext cx="10077450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Where Can </a:t>
            </a:r>
            <a:r>
              <a:rPr lang="en-US" b="1" dirty="0" err="1"/>
              <a:t>Genetworx</a:t>
            </a:r>
            <a:r>
              <a:rPr lang="en-US" b="1" dirty="0"/>
              <a:t> MDx Begin to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6" y="1371601"/>
            <a:ext cx="11591924" cy="4514849"/>
          </a:xfrm>
        </p:spPr>
        <p:txBody>
          <a:bodyPr>
            <a:normAutofit/>
          </a:bodyPr>
          <a:lstStyle/>
          <a:p>
            <a:r>
              <a:rPr lang="en-US" sz="2400" dirty="0"/>
              <a:t>The most common indication for initiation of antibiotics in nursing homes is UTI</a:t>
            </a:r>
          </a:p>
          <a:p>
            <a:r>
              <a:rPr lang="en-US" sz="2400" dirty="0"/>
              <a:t>Studies suggest that a substantial number of these events represent unnecessary treatment of asymptomatic bacteriuria </a:t>
            </a:r>
          </a:p>
          <a:p>
            <a:r>
              <a:rPr lang="en-US" sz="2400" dirty="0"/>
              <a:t>60–90 % of the antibiotics prescribed for UTI in nursing homes are initiated only after </a:t>
            </a:r>
            <a:r>
              <a:rPr lang="en-US" sz="2400" b="1" i="1" dirty="0"/>
              <a:t>urine cultures</a:t>
            </a:r>
            <a:r>
              <a:rPr lang="en-US" sz="2400" dirty="0"/>
              <a:t> results are available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r>
              <a:rPr lang="en-US" sz="1800" dirty="0"/>
              <a:t>Optimizing Antibiotic Stewardship in Nursing Homes: A Narrative Review and Recommendations for Improvement Christopher J. Crnich1,2 • Robin Jump3,4 • Barbara Trautner5,6 • Philip D. Sloane7,8 </a:t>
            </a:r>
          </a:p>
        </p:txBody>
      </p:sp>
    </p:spTree>
    <p:extLst>
      <p:ext uri="{BB962C8B-B14F-4D97-AF65-F5344CB8AC3E}">
        <p14:creationId xmlns:p14="http://schemas.microsoft.com/office/powerpoint/2010/main" val="14102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b="1" dirty="0"/>
              <a:t>Opportunities &amp;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6188015" cy="4525963"/>
          </a:xfrm>
        </p:spPr>
        <p:txBody>
          <a:bodyPr>
            <a:norm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Existing clients (LTC, provider offices)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Lost Clients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Previous Relationships/Contacts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Pathogen Specific targets (example; UTI)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LTC Facilities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Urologists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/>
              <a:t>UroGyns</a:t>
            </a:r>
            <a:endParaRPr lang="en-US" sz="2400" dirty="0"/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Urology NPs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Internal Medicine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Family Practice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Gynecologists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Insurance Coverage (By State)</a:t>
            </a: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026" name="Picture 2" descr="Image result for opportunities &amp; Target pictures">
            <a:extLst>
              <a:ext uri="{FF2B5EF4-FFF2-40B4-BE49-F238E27FC236}">
                <a16:creationId xmlns:a16="http://schemas.microsoft.com/office/drawing/2014/main" id="{BF052833-954E-4DBA-AF1A-C35167BBD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1038" y="1207698"/>
            <a:ext cx="4185983" cy="369351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48024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Genetworx</a:t>
            </a:r>
            <a:r>
              <a:rPr lang="en-US" b="1" dirty="0"/>
              <a:t> UTI Collection Method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D0815-797D-4CB4-89B1-83CBDFA0B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5905" y="1650841"/>
            <a:ext cx="5384800" cy="960119"/>
          </a:xfrm>
        </p:spPr>
        <p:txBody>
          <a:bodyPr/>
          <a:lstStyle/>
          <a:p>
            <a:r>
              <a:rPr lang="en-US" dirty="0" err="1"/>
              <a:t>Genetworx</a:t>
            </a:r>
            <a:r>
              <a:rPr lang="en-US" dirty="0"/>
              <a:t> Brief Swabbing Technique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E937BE-D858-4CA9-A210-57E680B5B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960119"/>
          </a:xfrm>
        </p:spPr>
        <p:txBody>
          <a:bodyPr/>
          <a:lstStyle/>
          <a:p>
            <a:r>
              <a:rPr lang="en-US" dirty="0"/>
              <a:t>Traditional UTI Collection Method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66B6C2-BEBD-4BB7-B77F-EDE434D8E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844" y="2739804"/>
            <a:ext cx="4704526" cy="922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C4A3D3-A397-49B7-BA80-565F87BF1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286" y="3791316"/>
            <a:ext cx="2929474" cy="1534151"/>
          </a:xfrm>
          <a:prstGeom prst="rect">
            <a:avLst/>
          </a:prstGeom>
        </p:spPr>
      </p:pic>
      <p:pic>
        <p:nvPicPr>
          <p:cNvPr id="1026" name="Picture 2" descr="Image result for vaccum urine collection">
            <a:extLst>
              <a:ext uri="{FF2B5EF4-FFF2-40B4-BE49-F238E27FC236}">
                <a16:creationId xmlns:a16="http://schemas.microsoft.com/office/drawing/2014/main" id="{CE4A08F7-1255-4117-940D-6555A7AD3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27" y="2739804"/>
            <a:ext cx="3699025" cy="317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261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Long Term Care Rules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7602" y="1417638"/>
            <a:ext cx="53848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Long Term Care (LTC)</a:t>
            </a:r>
          </a:p>
          <a:p>
            <a:r>
              <a:rPr lang="en-US" sz="2400" dirty="0"/>
              <a:t>Chain-stakeholders</a:t>
            </a:r>
          </a:p>
          <a:p>
            <a:pPr lvl="1"/>
            <a:r>
              <a:rPr lang="en-US" sz="2000" dirty="0"/>
              <a:t>Facility level- DON, Admin, and nurses</a:t>
            </a:r>
          </a:p>
          <a:p>
            <a:pPr lvl="1"/>
            <a:r>
              <a:rPr lang="en-US" sz="2000" dirty="0"/>
              <a:t>Regional level- Regional Ops, Regional clinical nurses</a:t>
            </a:r>
          </a:p>
          <a:p>
            <a:pPr lvl="1"/>
            <a:r>
              <a:rPr lang="en-US" sz="2000" dirty="0"/>
              <a:t>Corp- CFO, COO, compliance</a:t>
            </a:r>
          </a:p>
          <a:p>
            <a:pPr lvl="1"/>
            <a:r>
              <a:rPr lang="en-US" sz="2000" dirty="0"/>
              <a:t>Providers- MDs, NPs, DPMs, and PAs</a:t>
            </a:r>
          </a:p>
          <a:p>
            <a:pPr lvl="1"/>
            <a:endParaRPr lang="en-US" sz="2000" dirty="0"/>
          </a:p>
          <a:p>
            <a:r>
              <a:rPr lang="en-US" sz="2400" dirty="0"/>
              <a:t>We have to cover all stakeholders in the sales process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D0815-797D-4CB4-89B1-83CBDFA0B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476570"/>
            <a:ext cx="5384800" cy="4525963"/>
          </a:xfrm>
        </p:spPr>
        <p:txBody>
          <a:bodyPr/>
          <a:lstStyle/>
          <a:p>
            <a:r>
              <a:rPr lang="en-US" dirty="0"/>
              <a:t>Long Term Care facility types</a:t>
            </a:r>
          </a:p>
          <a:p>
            <a:pPr lvl="1"/>
            <a:r>
              <a:rPr lang="en-US" dirty="0"/>
              <a:t>Independent living</a:t>
            </a:r>
          </a:p>
          <a:p>
            <a:pPr lvl="1"/>
            <a:r>
              <a:rPr lang="en-US" dirty="0"/>
              <a:t>Assisted living</a:t>
            </a:r>
          </a:p>
          <a:p>
            <a:pPr lvl="1"/>
            <a:r>
              <a:rPr lang="en-US" dirty="0"/>
              <a:t>Memory care</a:t>
            </a:r>
          </a:p>
          <a:p>
            <a:pPr lvl="1"/>
            <a:r>
              <a:rPr lang="en-US" dirty="0"/>
              <a:t>Skilled nursing facilities</a:t>
            </a:r>
          </a:p>
          <a:p>
            <a:pPr lvl="1"/>
            <a:r>
              <a:rPr lang="en-US" dirty="0"/>
              <a:t>Long term acute care</a:t>
            </a:r>
          </a:p>
        </p:txBody>
      </p:sp>
    </p:spTree>
    <p:extLst>
      <p:ext uri="{BB962C8B-B14F-4D97-AF65-F5344CB8AC3E}">
        <p14:creationId xmlns:p14="http://schemas.microsoft.com/office/powerpoint/2010/main" val="350184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Managed Account vs Transactional Selling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7175" y="1524001"/>
            <a:ext cx="5838825" cy="452596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6E6E6E"/>
                </a:solidFill>
                <a:latin typeface="Open Sans"/>
              </a:rPr>
              <a:t>Building relationships with existing clients to transform them into key strategic accounts is a crucial</a:t>
            </a:r>
            <a:endParaRPr lang="en-US" sz="2000" dirty="0"/>
          </a:p>
          <a:p>
            <a:r>
              <a:rPr lang="en-US" sz="2000" dirty="0">
                <a:solidFill>
                  <a:srgbClr val="6E6E6E"/>
                </a:solidFill>
                <a:latin typeface="Open Sans"/>
              </a:rPr>
              <a:t>Become part of the fabric of your strategic account’s organization — in other words, you want them to be dependent on you.</a:t>
            </a:r>
          </a:p>
          <a:p>
            <a:r>
              <a:rPr lang="en-US" sz="2000" dirty="0">
                <a:solidFill>
                  <a:srgbClr val="6E6E6E"/>
                </a:solidFill>
                <a:latin typeface="Open Sans"/>
              </a:rPr>
              <a:t>Dependence can be built in many ways including operational dependence through channel partnerships (expand your portfolio)</a:t>
            </a:r>
          </a:p>
          <a:p>
            <a:r>
              <a:rPr lang="en-US" sz="2000" dirty="0">
                <a:solidFill>
                  <a:srgbClr val="6E6E6E"/>
                </a:solidFill>
                <a:latin typeface="Open Sans"/>
              </a:rPr>
              <a:t>Technological dependence through systems integration</a:t>
            </a:r>
          </a:p>
          <a:p>
            <a:r>
              <a:rPr lang="en-US" sz="2000" dirty="0">
                <a:solidFill>
                  <a:srgbClr val="6E6E6E"/>
                </a:solidFill>
                <a:latin typeface="Open Sans"/>
              </a:rPr>
              <a:t>Contractual dependence through multi-year contracts or automatic renewals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471F3A-B9FE-4D85-8350-11DBE0626A96}"/>
              </a:ext>
            </a:extLst>
          </p:cNvPr>
          <p:cNvSpPr txBox="1">
            <a:spLocks/>
          </p:cNvSpPr>
          <p:nvPr/>
        </p:nvSpPr>
        <p:spPr>
          <a:xfrm>
            <a:off x="6096000" y="1524001"/>
            <a:ext cx="5838825" cy="19049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6E6E6E"/>
                </a:solidFill>
                <a:latin typeface="Open Sans"/>
              </a:rPr>
              <a:t>Sellers who strategically manage key accounts shape and create opportunities within their accounts and benefit by mitigating competition, reducing price sensitivity, and building deeper and higher-level relationships in the account.</a:t>
            </a:r>
          </a:p>
        </p:txBody>
      </p:sp>
      <p:pic>
        <p:nvPicPr>
          <p:cNvPr id="1032" name="Picture 8" descr="Image result for managed account selling principles">
            <a:extLst>
              <a:ext uri="{FF2B5EF4-FFF2-40B4-BE49-F238E27FC236}">
                <a16:creationId xmlns:a16="http://schemas.microsoft.com/office/drawing/2014/main" id="{96FADA7F-5478-4FD0-AB38-28BD2CC5C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995" y="3429000"/>
            <a:ext cx="3212430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61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B7807-A934-4F31-87A2-586A271B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Call To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90E88-710E-46C1-A3E0-65FA0E40B1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9448801" cy="2260599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Contact LTCs sending COVID; upsell our molecular program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Contact and close lost molecular clients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Contact and close any office where you have a relationship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28" name="Picture 4" descr="Image result for Call to Action">
            <a:extLst>
              <a:ext uri="{FF2B5EF4-FFF2-40B4-BE49-F238E27FC236}">
                <a16:creationId xmlns:a16="http://schemas.microsoft.com/office/drawing/2014/main" id="{EC4BDB12-D5E1-495F-961C-B93293209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80" y="4043363"/>
            <a:ext cx="5039359" cy="194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91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What is Molecular Diagnostics (MDx)?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4CFED2-1E67-4405-B8AD-DF0599D198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5922" y="1977522"/>
            <a:ext cx="10881118" cy="290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49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What is PCR?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5A6EFB-304B-4E41-9108-CDA142C889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6240" y="1417638"/>
            <a:ext cx="11460480" cy="407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01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Culture Vs Molecular (PCR)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7175" y="1524001"/>
            <a:ext cx="5838825" cy="4525963"/>
          </a:xfrm>
        </p:spPr>
        <p:txBody>
          <a:bodyPr>
            <a:normAutofit/>
          </a:bodyPr>
          <a:lstStyle/>
          <a:p>
            <a:r>
              <a:rPr lang="en-US" sz="2400" dirty="0"/>
              <a:t>Culture (Gold Standard)</a:t>
            </a:r>
          </a:p>
          <a:p>
            <a:pPr lvl="1"/>
            <a:r>
              <a:rPr lang="en-US" sz="2000" dirty="0"/>
              <a:t>Patient sample is taken and grown in a petri dish to determine pathogen presence</a:t>
            </a:r>
          </a:p>
          <a:p>
            <a:pPr lvl="1"/>
            <a:r>
              <a:rPr lang="en-US" sz="2000" dirty="0"/>
              <a:t>Could take 72hours up to 28 days</a:t>
            </a:r>
          </a:p>
          <a:p>
            <a:pPr lvl="1"/>
            <a:r>
              <a:rPr lang="en-US" sz="2000" dirty="0"/>
              <a:t>Limited amount of detection capability</a:t>
            </a:r>
          </a:p>
          <a:p>
            <a:r>
              <a:rPr lang="en-US" sz="2400" dirty="0"/>
              <a:t>Molecular Diagnostics (New Way)</a:t>
            </a:r>
          </a:p>
          <a:p>
            <a:pPr lvl="1"/>
            <a:r>
              <a:rPr lang="en-US" sz="2000" dirty="0"/>
              <a:t>Patient sample is taken, and Polymerase Chain Reaction (PCR) is used to analyze the entire sample for pathogen presence, quantity and patient resistance to available therapies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1026" name="Picture 2" descr="Image result for Culture Testing">
            <a:extLst>
              <a:ext uri="{FF2B5EF4-FFF2-40B4-BE49-F238E27FC236}">
                <a16:creationId xmlns:a16="http://schemas.microsoft.com/office/drawing/2014/main" id="{0A93FC60-C3D5-4B90-8772-BB629236C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90" y="1266826"/>
            <a:ext cx="2263686" cy="167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DC7972A5-6F8B-4A19-9D05-C100ECDDD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26" y="3257549"/>
            <a:ext cx="285327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45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228600"/>
            <a:ext cx="10077450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Why Should a Facility Choose MDx instead of culture/sensitivity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D748CD1-C3C8-46C1-9096-104E472691CE}"/>
              </a:ext>
            </a:extLst>
          </p:cNvPr>
          <p:cNvSpPr txBox="1">
            <a:spLocks/>
          </p:cNvSpPr>
          <p:nvPr/>
        </p:nvSpPr>
        <p:spPr>
          <a:xfrm>
            <a:off x="1219199" y="1466851"/>
            <a:ext cx="8905876" cy="41338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i="1" u="sng" dirty="0"/>
              <a:t>Traditional Culture-</a:t>
            </a:r>
          </a:p>
          <a:p>
            <a:r>
              <a:rPr lang="en-US" sz="2400" dirty="0"/>
              <a:t>Outdated Technology (1887)</a:t>
            </a:r>
          </a:p>
          <a:p>
            <a:r>
              <a:rPr lang="en-US" sz="2400" dirty="0"/>
              <a:t>&lt;2% Microbes can be detected</a:t>
            </a:r>
          </a:p>
          <a:p>
            <a:r>
              <a:rPr lang="en-US" sz="2400" dirty="0"/>
              <a:t>Samples need to be plated within 2 hours to prevent false positives</a:t>
            </a:r>
          </a:p>
          <a:p>
            <a:r>
              <a:rPr lang="en-US" sz="2400" dirty="0"/>
              <a:t>Antibiotics can mask positive results</a:t>
            </a:r>
          </a:p>
          <a:p>
            <a:r>
              <a:rPr lang="en-US" sz="2400" dirty="0"/>
              <a:t>Results ready 72 hours- 20 days (Fungal)</a:t>
            </a:r>
          </a:p>
          <a:p>
            <a:r>
              <a:rPr lang="en-US" sz="2400" dirty="0"/>
              <a:t>Looks for 5-6 pathogens with 29% error rate</a:t>
            </a:r>
          </a:p>
          <a:p>
            <a:r>
              <a:rPr lang="en-US" sz="2400" dirty="0"/>
              <a:t>Evaluates only 6-7 antibiotics for sensitivity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6226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228600"/>
            <a:ext cx="10077450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Does </a:t>
            </a:r>
            <a:r>
              <a:rPr lang="en-US" b="1" dirty="0" err="1"/>
              <a:t>Genetworx</a:t>
            </a:r>
            <a:r>
              <a:rPr lang="en-US" b="1" dirty="0"/>
              <a:t> Offer that Can change this paradigm?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371601"/>
            <a:ext cx="10744200" cy="4724399"/>
          </a:xfrm>
        </p:spPr>
        <p:txBody>
          <a:bodyPr>
            <a:normAutofit/>
          </a:bodyPr>
          <a:lstStyle/>
          <a:p>
            <a:r>
              <a:rPr lang="en-US" sz="2400" dirty="0"/>
              <a:t>Accurate Diagnosis within 48 Hours</a:t>
            </a:r>
          </a:p>
          <a:p>
            <a:r>
              <a:rPr lang="en-US" sz="2400" dirty="0"/>
              <a:t>Detects 30+ Pathogens (Bacterial/Fungal)</a:t>
            </a:r>
          </a:p>
          <a:p>
            <a:r>
              <a:rPr lang="en-US" sz="2400" dirty="0"/>
              <a:t>Unaffected By concurrent antibiotic use</a:t>
            </a:r>
          </a:p>
          <a:p>
            <a:r>
              <a:rPr lang="en-US" sz="2400" dirty="0"/>
              <a:t>Detects multiple pathogens simultaneously</a:t>
            </a:r>
          </a:p>
          <a:p>
            <a:r>
              <a:rPr lang="en-US" sz="2400" dirty="0"/>
              <a:t>Detects pathogens that may not be detectable in culture</a:t>
            </a:r>
          </a:p>
          <a:p>
            <a:r>
              <a:rPr lang="en-US" sz="2400" dirty="0">
                <a:highlight>
                  <a:srgbClr val="FFFF00"/>
                </a:highlight>
              </a:rPr>
              <a:t>Decrease healthcare cost significantly</a:t>
            </a:r>
          </a:p>
          <a:p>
            <a:r>
              <a:rPr lang="en-US" sz="2400" dirty="0"/>
              <a:t>Identifies 9 classes of antibiotic resistance markers</a:t>
            </a:r>
          </a:p>
          <a:p>
            <a:r>
              <a:rPr lang="en-US" sz="2400" dirty="0"/>
              <a:t>Reduces unnecessary drug exposure and adverse events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7982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b="1" dirty="0" err="1"/>
              <a:t>Genetworx</a:t>
            </a:r>
            <a:r>
              <a:rPr lang="en-US" b="1" dirty="0"/>
              <a:t> MDx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/>
          <a:p>
            <a:r>
              <a:rPr lang="en-US" dirty="0"/>
              <a:t>Urinary Tract Infections (UTI)</a:t>
            </a:r>
          </a:p>
          <a:p>
            <a:r>
              <a:rPr lang="en-US" dirty="0"/>
              <a:t>Nail</a:t>
            </a:r>
          </a:p>
          <a:p>
            <a:r>
              <a:rPr lang="en-US" dirty="0"/>
              <a:t>Wound</a:t>
            </a:r>
          </a:p>
          <a:p>
            <a:r>
              <a:rPr lang="en-US" dirty="0"/>
              <a:t>Respiratory Flu A/B</a:t>
            </a:r>
          </a:p>
          <a:p>
            <a:r>
              <a:rPr lang="en-US" dirty="0"/>
              <a:t>GYN</a:t>
            </a:r>
          </a:p>
          <a:p>
            <a:r>
              <a:rPr lang="en-US" dirty="0" err="1"/>
              <a:t>CancerGenetics</a:t>
            </a:r>
            <a:r>
              <a:rPr lang="en-US" dirty="0"/>
              <a:t> (</a:t>
            </a:r>
            <a:r>
              <a:rPr lang="en-US" dirty="0" err="1"/>
              <a:t>CGx</a:t>
            </a:r>
            <a:r>
              <a:rPr lang="en-US" dirty="0"/>
              <a:t>)</a:t>
            </a:r>
          </a:p>
          <a:p>
            <a:r>
              <a:rPr lang="en-US" dirty="0"/>
              <a:t>Toxicology</a:t>
            </a:r>
          </a:p>
          <a:p>
            <a:r>
              <a:rPr lang="en-US" dirty="0"/>
              <a:t>Pharmacogenetics (</a:t>
            </a:r>
            <a:r>
              <a:rPr lang="en-US" dirty="0" err="1"/>
              <a:t>PGx</a:t>
            </a:r>
            <a:r>
              <a:rPr lang="en-US" dirty="0"/>
              <a:t>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6" name="Picture 4" descr="Image result for Molecular Diagnostics">
            <a:extLst>
              <a:ext uri="{FF2B5EF4-FFF2-40B4-BE49-F238E27FC236}">
                <a16:creationId xmlns:a16="http://schemas.microsoft.com/office/drawing/2014/main" id="{A47444F2-DB9B-4BBD-BD46-BCD64212C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6627018" y="3099426"/>
            <a:ext cx="4525963" cy="152751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41407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08A17-A5AC-40A6-9AE4-53394F8D5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 Available to Promote </a:t>
            </a:r>
            <a:r>
              <a:rPr lang="en-US" dirty="0" err="1"/>
              <a:t>Genetworx</a:t>
            </a:r>
            <a:r>
              <a:rPr lang="en-US" dirty="0"/>
              <a:t>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C0DAC-C8DD-45E5-85D4-FB0A9832A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Report</a:t>
            </a:r>
          </a:p>
          <a:p>
            <a:r>
              <a:rPr lang="en-US" dirty="0"/>
              <a:t>Pathogen Panel Marketing Piece</a:t>
            </a:r>
          </a:p>
          <a:p>
            <a:r>
              <a:rPr lang="en-US" dirty="0"/>
              <a:t>Specimen Collection Procedures</a:t>
            </a:r>
          </a:p>
          <a:p>
            <a:r>
              <a:rPr lang="en-US" dirty="0"/>
              <a:t>Articles/White Papers</a:t>
            </a:r>
          </a:p>
        </p:txBody>
      </p:sp>
    </p:spTree>
    <p:extLst>
      <p:ext uri="{BB962C8B-B14F-4D97-AF65-F5344CB8AC3E}">
        <p14:creationId xmlns:p14="http://schemas.microsoft.com/office/powerpoint/2010/main" val="38722314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Hexon - Blu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0A3DC"/>
      </a:accent1>
      <a:accent2>
        <a:srgbClr val="3F434D"/>
      </a:accent2>
      <a:accent3>
        <a:srgbClr val="30A3DC"/>
      </a:accent3>
      <a:accent4>
        <a:srgbClr val="3F434D"/>
      </a:accent4>
      <a:accent5>
        <a:srgbClr val="30A3DC"/>
      </a:accent5>
      <a:accent6>
        <a:srgbClr val="3F434D"/>
      </a:accent6>
      <a:hlink>
        <a:srgbClr val="0563C1"/>
      </a:hlink>
      <a:folHlink>
        <a:srgbClr val="954F72"/>
      </a:folHlink>
    </a:clrScheme>
    <a:fontScheme name="mystic">
      <a:majorFont>
        <a:latin typeface="Ralewa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GENETWORx Color Palette">
      <a:dk1>
        <a:sysClr val="windowText" lastClr="000000"/>
      </a:dk1>
      <a:lt1>
        <a:sysClr val="window" lastClr="FFFFFF"/>
      </a:lt1>
      <a:dk2>
        <a:srgbClr val="003366"/>
      </a:dk2>
      <a:lt2>
        <a:srgbClr val="FFFFFF"/>
      </a:lt2>
      <a:accent1>
        <a:srgbClr val="0099CC"/>
      </a:accent1>
      <a:accent2>
        <a:srgbClr val="006699"/>
      </a:accent2>
      <a:accent3>
        <a:srgbClr val="003366"/>
      </a:accent3>
      <a:accent4>
        <a:srgbClr val="8064A2"/>
      </a:accent4>
      <a:accent5>
        <a:srgbClr val="4BACC6"/>
      </a:accent5>
      <a:accent6>
        <a:srgbClr val="7F7F7F"/>
      </a:accent6>
      <a:hlink>
        <a:srgbClr val="0099CC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914</Words>
  <Application>Microsoft Office PowerPoint</Application>
  <PresentationFormat>Widescreen</PresentationFormat>
  <Paragraphs>151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Open Sans</vt:lpstr>
      <vt:lpstr>Raleway</vt:lpstr>
      <vt:lpstr>Roboto</vt:lpstr>
      <vt:lpstr>1_Office Theme</vt:lpstr>
      <vt:lpstr>2_Office Theme</vt:lpstr>
      <vt:lpstr>PowerPoint Presentation</vt:lpstr>
      <vt:lpstr>Managed Account vs Transactional Selling</vt:lpstr>
      <vt:lpstr>What is Molecular Diagnostics (MDx)?</vt:lpstr>
      <vt:lpstr>What is PCR?</vt:lpstr>
      <vt:lpstr>Culture Vs Molecular (PCR)</vt:lpstr>
      <vt:lpstr>Why Should a Facility Choose MDx instead of culture/sensitivity</vt:lpstr>
      <vt:lpstr>What Does Genetworx Offer that Can change this paradigm?</vt:lpstr>
      <vt:lpstr>Genetworx MDx Products</vt:lpstr>
      <vt:lpstr>Resources Available to Promote Genetworx Services</vt:lpstr>
      <vt:lpstr>Why Should a Facility Choose Genetworx MDx?</vt:lpstr>
      <vt:lpstr>C&amp;S Patient vs MDX Example</vt:lpstr>
      <vt:lpstr>C&amp;S Patient vs MDX Example</vt:lpstr>
      <vt:lpstr>Resolved Past Issues</vt:lpstr>
      <vt:lpstr>Additional Products &amp; Services</vt:lpstr>
      <vt:lpstr>Genetworx MDx Sites of Service</vt:lpstr>
      <vt:lpstr>Where Can Genetworx MDx Begin to Help</vt:lpstr>
      <vt:lpstr>Opportunities &amp; Targets</vt:lpstr>
      <vt:lpstr>Genetworx UTI Collection Method</vt:lpstr>
      <vt:lpstr>Long Term Care Rules to Know</vt:lpstr>
      <vt:lpstr>2021 Call To 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Sanders</dc:creator>
  <cp:lastModifiedBy>Gabriel Sanders</cp:lastModifiedBy>
  <cp:revision>8</cp:revision>
  <dcterms:created xsi:type="dcterms:W3CDTF">2020-12-17T14:53:55Z</dcterms:created>
  <dcterms:modified xsi:type="dcterms:W3CDTF">2020-12-18T20:47:47Z</dcterms:modified>
</cp:coreProperties>
</file>