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7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8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3BE3-E457-4B69-A38C-68B21C29060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A5E5-ABD8-48A1-9AAB-1EEAC74D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2015B Wet Mount Challenge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0221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28679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44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41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18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5312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95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06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11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754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Instructions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Wet Mount PT:  2015B</a:t>
            </a:r>
            <a:br>
              <a:rPr lang="en-US" dirty="0" smtClean="0"/>
            </a:br>
            <a:r>
              <a:rPr lang="en-US" dirty="0" smtClean="0"/>
              <a:t>Micrographs 1 - 10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Evaluate items 1-10 as if each is from a representative field from an individual patient</a:t>
            </a:r>
          </a:p>
          <a:p>
            <a:r>
              <a:rPr lang="en-US" sz="3600" dirty="0" smtClean="0"/>
              <a:t>Identify the cellular image indicated with an arrow in each photomicrograph</a:t>
            </a:r>
          </a:p>
          <a:p>
            <a:r>
              <a:rPr lang="en-US" sz="3600" dirty="0" smtClean="0"/>
              <a:t>Enter results for items 1 -10 on result sheet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44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140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44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38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40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603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23620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6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9"/>
            <a:ext cx="9144000" cy="6932141"/>
          </a:xfrm>
        </p:spPr>
      </p:pic>
    </p:spTree>
    <p:extLst>
      <p:ext uri="{BB962C8B-B14F-4D97-AF65-F5344CB8AC3E}">
        <p14:creationId xmlns:p14="http://schemas.microsoft.com/office/powerpoint/2010/main" val="30059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41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2015B Wet Mount Challenge </vt:lpstr>
      <vt:lpstr>Instructions Wet Mount PT:  2015B Micrographs 1 - 10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2015B Wet Mount Challenge</dc:title>
  <dc:creator>Jacobson, Barbara A. (DCH)</dc:creator>
  <cp:lastModifiedBy>Haddock, Nathan (DCH)</cp:lastModifiedBy>
  <cp:revision>18</cp:revision>
  <dcterms:created xsi:type="dcterms:W3CDTF">2015-10-02T11:59:09Z</dcterms:created>
  <dcterms:modified xsi:type="dcterms:W3CDTF">2015-10-05T14:20:51Z</dcterms:modified>
</cp:coreProperties>
</file>