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64"/>
  </p:notesMasterIdLst>
  <p:sldIdLst>
    <p:sldId id="256" r:id="rId2"/>
    <p:sldId id="340" r:id="rId3"/>
    <p:sldId id="258" r:id="rId4"/>
    <p:sldId id="270" r:id="rId5"/>
    <p:sldId id="257" r:id="rId6"/>
    <p:sldId id="344" r:id="rId7"/>
    <p:sldId id="346" r:id="rId8"/>
    <p:sldId id="342" r:id="rId9"/>
    <p:sldId id="348" r:id="rId10"/>
    <p:sldId id="274" r:id="rId11"/>
    <p:sldId id="352" r:id="rId12"/>
    <p:sldId id="354" r:id="rId13"/>
    <p:sldId id="341" r:id="rId14"/>
    <p:sldId id="356" r:id="rId15"/>
    <p:sldId id="351" r:id="rId16"/>
    <p:sldId id="357" r:id="rId17"/>
    <p:sldId id="360" r:id="rId18"/>
    <p:sldId id="359" r:id="rId19"/>
    <p:sldId id="362" r:id="rId20"/>
    <p:sldId id="363" r:id="rId21"/>
    <p:sldId id="364" r:id="rId22"/>
    <p:sldId id="365" r:id="rId23"/>
    <p:sldId id="366" r:id="rId24"/>
    <p:sldId id="405" r:id="rId25"/>
    <p:sldId id="404" r:id="rId26"/>
    <p:sldId id="370" r:id="rId27"/>
    <p:sldId id="361" r:id="rId28"/>
    <p:sldId id="371" r:id="rId29"/>
    <p:sldId id="345" r:id="rId30"/>
    <p:sldId id="373" r:id="rId31"/>
    <p:sldId id="372" r:id="rId32"/>
    <p:sldId id="374" r:id="rId33"/>
    <p:sldId id="375" r:id="rId34"/>
    <p:sldId id="376" r:id="rId35"/>
    <p:sldId id="377" r:id="rId36"/>
    <p:sldId id="355" r:id="rId37"/>
    <p:sldId id="379" r:id="rId38"/>
    <p:sldId id="382" r:id="rId39"/>
    <p:sldId id="305" r:id="rId40"/>
    <p:sldId id="385" r:id="rId41"/>
    <p:sldId id="386" r:id="rId42"/>
    <p:sldId id="279" r:id="rId43"/>
    <p:sldId id="388" r:id="rId44"/>
    <p:sldId id="384" r:id="rId45"/>
    <p:sldId id="390" r:id="rId46"/>
    <p:sldId id="400" r:id="rId47"/>
    <p:sldId id="399" r:id="rId48"/>
    <p:sldId id="396" r:id="rId49"/>
    <p:sldId id="299" r:id="rId50"/>
    <p:sldId id="283" r:id="rId51"/>
    <p:sldId id="369" r:id="rId52"/>
    <p:sldId id="367" r:id="rId53"/>
    <p:sldId id="276" r:id="rId54"/>
    <p:sldId id="401" r:id="rId55"/>
    <p:sldId id="320" r:id="rId56"/>
    <p:sldId id="315" r:id="rId57"/>
    <p:sldId id="380" r:id="rId58"/>
    <p:sldId id="381" r:id="rId59"/>
    <p:sldId id="406" r:id="rId60"/>
    <p:sldId id="407" r:id="rId61"/>
    <p:sldId id="408" r:id="rId62"/>
    <p:sldId id="409" r:id="rId63"/>
  </p:sldIdLst>
  <p:sldSz cx="9144000" cy="5143500" type="screen16x9"/>
  <p:notesSz cx="6858000" cy="9144000"/>
  <p:embeddedFontLst>
    <p:embeddedFont>
      <p:font typeface="Fira Sans Extra Condensed Medium" panose="020B0604020202020204" charset="0"/>
      <p:regular r:id="rId65"/>
      <p:bold r:id="rId66"/>
      <p:italic r:id="rId67"/>
      <p:boldItalic r:id="rId68"/>
    </p:embeddedFont>
    <p:embeddedFont>
      <p:font typeface="Barlow Semi Condensed Light" panose="020B0604020202020204" charset="0"/>
      <p:regular r:id="rId69"/>
      <p:bold r:id="rId70"/>
      <p:italic r:id="rId71"/>
      <p:boldItalic r:id="rId72"/>
    </p:embeddedFont>
    <p:embeddedFont>
      <p:font typeface="Questrial" panose="020B0604020202020204" charset="0"/>
      <p:regular r:id="rId73"/>
    </p:embeddedFont>
    <p:embeddedFont>
      <p:font typeface="Gaegu" panose="020B0604020202020204" charset="0"/>
      <p:regular r:id="rId74"/>
      <p:bold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BDC"/>
    <a:srgbClr val="FDDFE0"/>
    <a:srgbClr val="C19581"/>
    <a:srgbClr val="F0B990"/>
    <a:srgbClr val="D5B8AB"/>
    <a:srgbClr val="A3E1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C310DDF-4954-41F3-9839-B18A59F9B6AA}">
  <a:tblStyle styleId="{7C310DDF-4954-41F3-9839-B18A59F9B6A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34" autoAdjust="0"/>
    <p:restoredTop sz="94660"/>
  </p:normalViewPr>
  <p:slideViewPr>
    <p:cSldViewPr>
      <p:cViewPr>
        <p:scale>
          <a:sx n="70" d="100"/>
          <a:sy n="70" d="100"/>
        </p:scale>
        <p:origin x="-2814" y="-135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4.fntdata"/><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74" Type="http://schemas.openxmlformats.org/officeDocument/2006/relationships/font" Target="fonts/font10.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font" Target="fonts/font5.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6.fntdata"/><Relationship Id="rId75"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57B0CD-6905-4F7D-A949-6056CF84D383}" type="doc">
      <dgm:prSet loTypeId="urn:microsoft.com/office/officeart/2005/8/layout/lProcess3" loCatId="process" qsTypeId="urn:microsoft.com/office/officeart/2005/8/quickstyle/simple1" qsCatId="simple" csTypeId="urn:microsoft.com/office/officeart/2005/8/colors/accent4_2" csCatId="accent4" phldr="1"/>
      <dgm:spPr/>
      <dgm:t>
        <a:bodyPr/>
        <a:lstStyle/>
        <a:p>
          <a:endParaRPr lang="en-US"/>
        </a:p>
      </dgm:t>
    </dgm:pt>
    <dgm:pt modelId="{EE2DFF30-F3F8-4DFA-8BE2-EFEB3BA79340}">
      <dgm:prSet phldrT="[Text]"/>
      <dgm:spPr>
        <a:solidFill>
          <a:schemeClr val="accent5"/>
        </a:solidFill>
        <a:ln>
          <a:solidFill>
            <a:schemeClr val="accent5"/>
          </a:solidFill>
        </a:ln>
      </dgm:spPr>
      <dgm:t>
        <a:bodyPr/>
        <a:lstStyle/>
        <a:p>
          <a:r>
            <a:rPr lang="en-US" dirty="0" smtClean="0">
              <a:solidFill>
                <a:schemeClr val="bg2"/>
              </a:solidFill>
              <a:latin typeface="Gaegu" panose="020B0604020202020204" charset="0"/>
              <a:ea typeface="Gaegu" panose="020B0604020202020204" charset="0"/>
            </a:rPr>
            <a:t>Tell</a:t>
          </a:r>
          <a:endParaRPr lang="en-US" dirty="0">
            <a:solidFill>
              <a:schemeClr val="bg2"/>
            </a:solidFill>
            <a:latin typeface="Gaegu" panose="020B0604020202020204" charset="0"/>
            <a:ea typeface="Gaegu" panose="020B0604020202020204" charset="0"/>
          </a:endParaRPr>
        </a:p>
      </dgm:t>
    </dgm:pt>
    <dgm:pt modelId="{BD837565-38FC-43B0-94D0-AF9EB59A9DB8}" type="parTrans" cxnId="{313D7C2B-A8B7-4D8F-862E-18EAAF421E90}">
      <dgm:prSet/>
      <dgm:spPr/>
      <dgm:t>
        <a:bodyPr/>
        <a:lstStyle/>
        <a:p>
          <a:endParaRPr lang="en-US"/>
        </a:p>
      </dgm:t>
    </dgm:pt>
    <dgm:pt modelId="{CA1D0D8C-1699-4EC2-AFED-CBE2CF4680E0}" type="sibTrans" cxnId="{313D7C2B-A8B7-4D8F-862E-18EAAF421E90}">
      <dgm:prSet/>
      <dgm:spPr/>
      <dgm:t>
        <a:bodyPr/>
        <a:lstStyle/>
        <a:p>
          <a:endParaRPr lang="en-US"/>
        </a:p>
      </dgm:t>
    </dgm:pt>
    <dgm:pt modelId="{92DC752B-10E6-40AD-8FBB-7BA59CED814C}">
      <dgm:prSet phldrT="[Text]" custT="1"/>
      <dgm:spPr>
        <a:solidFill>
          <a:schemeClr val="accent5">
            <a:lumMod val="20000"/>
            <a:lumOff val="80000"/>
            <a:alpha val="90000"/>
          </a:schemeClr>
        </a:solidFill>
        <a:ln>
          <a:solidFill>
            <a:schemeClr val="accent5">
              <a:lumMod val="20000"/>
              <a:lumOff val="80000"/>
              <a:alpha val="90000"/>
            </a:schemeClr>
          </a:solidFill>
        </a:ln>
      </dgm:spPr>
      <dgm:t>
        <a:bodyPr/>
        <a:lstStyle/>
        <a:p>
          <a:pPr algn="l"/>
          <a:r>
            <a:rPr lang="en-US" sz="1800" b="0" dirty="0" smtClean="0">
              <a:latin typeface="Questrial" panose="020B0604020202020204" charset="0"/>
            </a:rPr>
            <a:t>Tell the </a:t>
          </a:r>
          <a:r>
            <a:rPr lang="en-US" sz="1800" dirty="0" smtClean="0">
              <a:latin typeface="Questrial" panose="020B0604020202020204" charset="0"/>
            </a:rPr>
            <a:t>preceptee what all is involved and expected.</a:t>
          </a:r>
          <a:endParaRPr lang="en-US" sz="1800" dirty="0">
            <a:latin typeface="Questrial" panose="020B0604020202020204" charset="0"/>
          </a:endParaRPr>
        </a:p>
      </dgm:t>
    </dgm:pt>
    <dgm:pt modelId="{372FBFB1-DC8F-441E-BEB8-5741C28D5059}" type="parTrans" cxnId="{FDFE9E2A-0701-4F44-A96B-A3EEA8C39580}">
      <dgm:prSet/>
      <dgm:spPr/>
      <dgm:t>
        <a:bodyPr/>
        <a:lstStyle/>
        <a:p>
          <a:endParaRPr lang="en-US"/>
        </a:p>
      </dgm:t>
    </dgm:pt>
    <dgm:pt modelId="{CFE491CA-F135-427E-80C4-7F6D4C07AA77}" type="sibTrans" cxnId="{FDFE9E2A-0701-4F44-A96B-A3EEA8C39580}">
      <dgm:prSet/>
      <dgm:spPr/>
      <dgm:t>
        <a:bodyPr/>
        <a:lstStyle/>
        <a:p>
          <a:endParaRPr lang="en-US"/>
        </a:p>
      </dgm:t>
    </dgm:pt>
    <dgm:pt modelId="{2EB4F621-DEDA-4177-B3B8-54B90A8C9DC4}">
      <dgm:prSet phldrT="[Text]"/>
      <dgm:spPr>
        <a:solidFill>
          <a:schemeClr val="accent5"/>
        </a:solidFill>
        <a:ln>
          <a:solidFill>
            <a:schemeClr val="accent5"/>
          </a:solidFill>
        </a:ln>
      </dgm:spPr>
      <dgm:t>
        <a:bodyPr/>
        <a:lstStyle/>
        <a:p>
          <a:r>
            <a:rPr lang="en-US" dirty="0" smtClean="0">
              <a:solidFill>
                <a:schemeClr val="bg2"/>
              </a:solidFill>
              <a:latin typeface="Gaegu" panose="020B0604020202020204" charset="0"/>
              <a:ea typeface="Gaegu" panose="020B0604020202020204" charset="0"/>
            </a:rPr>
            <a:t>Show</a:t>
          </a:r>
          <a:endParaRPr lang="en-US" dirty="0">
            <a:solidFill>
              <a:schemeClr val="bg2"/>
            </a:solidFill>
            <a:latin typeface="Gaegu" panose="020B0604020202020204" charset="0"/>
            <a:ea typeface="Gaegu" panose="020B0604020202020204" charset="0"/>
          </a:endParaRPr>
        </a:p>
      </dgm:t>
    </dgm:pt>
    <dgm:pt modelId="{1E50CA49-4422-4E30-BC1A-9B099BBC5ECB}" type="parTrans" cxnId="{57BD56AF-F434-421C-96E6-53FBB17A994B}">
      <dgm:prSet/>
      <dgm:spPr/>
      <dgm:t>
        <a:bodyPr/>
        <a:lstStyle/>
        <a:p>
          <a:endParaRPr lang="en-US"/>
        </a:p>
      </dgm:t>
    </dgm:pt>
    <dgm:pt modelId="{941F152C-BDDF-4858-9D2B-F6D151D0FB57}" type="sibTrans" cxnId="{57BD56AF-F434-421C-96E6-53FBB17A994B}">
      <dgm:prSet/>
      <dgm:spPr/>
      <dgm:t>
        <a:bodyPr/>
        <a:lstStyle/>
        <a:p>
          <a:endParaRPr lang="en-US"/>
        </a:p>
      </dgm:t>
    </dgm:pt>
    <dgm:pt modelId="{13EAA1FC-5DA7-4BDD-B3E2-3411063702B7}">
      <dgm:prSet phldrT="[Text]" custT="1"/>
      <dgm:spPr>
        <a:solidFill>
          <a:schemeClr val="accent5">
            <a:lumMod val="20000"/>
            <a:lumOff val="80000"/>
            <a:alpha val="90000"/>
          </a:schemeClr>
        </a:solidFill>
        <a:ln>
          <a:solidFill>
            <a:schemeClr val="accent5">
              <a:lumMod val="20000"/>
              <a:lumOff val="80000"/>
              <a:alpha val="90000"/>
            </a:schemeClr>
          </a:solidFill>
        </a:ln>
      </dgm:spPr>
      <dgm:t>
        <a:bodyPr/>
        <a:lstStyle/>
        <a:p>
          <a:pPr algn="l"/>
          <a:r>
            <a:rPr lang="en-US" sz="1800" b="0" dirty="0" smtClean="0">
              <a:latin typeface="Questrial" panose="020B0604020202020204" charset="0"/>
            </a:rPr>
            <a:t>Show</a:t>
          </a:r>
          <a:r>
            <a:rPr lang="en-US" sz="1800" dirty="0" smtClean="0">
              <a:latin typeface="Questrial" panose="020B0604020202020204" charset="0"/>
            </a:rPr>
            <a:t> the preceptee how to perform the task step-by-step. </a:t>
          </a:r>
          <a:endParaRPr lang="en-US" sz="1800" dirty="0">
            <a:latin typeface="Questrial" panose="020B0604020202020204" charset="0"/>
          </a:endParaRPr>
        </a:p>
      </dgm:t>
    </dgm:pt>
    <dgm:pt modelId="{EE8DC236-EECB-4C24-8E60-7AE35D3F1081}" type="parTrans" cxnId="{D1EA80E5-76A6-429A-B8F8-395A4E5E4074}">
      <dgm:prSet/>
      <dgm:spPr/>
      <dgm:t>
        <a:bodyPr/>
        <a:lstStyle/>
        <a:p>
          <a:endParaRPr lang="en-US"/>
        </a:p>
      </dgm:t>
    </dgm:pt>
    <dgm:pt modelId="{CFE0C524-E9C4-4A67-BABF-2C939E9B27FC}" type="sibTrans" cxnId="{D1EA80E5-76A6-429A-B8F8-395A4E5E4074}">
      <dgm:prSet/>
      <dgm:spPr/>
      <dgm:t>
        <a:bodyPr/>
        <a:lstStyle/>
        <a:p>
          <a:endParaRPr lang="en-US"/>
        </a:p>
      </dgm:t>
    </dgm:pt>
    <dgm:pt modelId="{49A6B882-FD69-4A9D-8840-DE984C3C3D17}">
      <dgm:prSet phldrT="[Text]"/>
      <dgm:spPr>
        <a:solidFill>
          <a:schemeClr val="accent5"/>
        </a:solidFill>
        <a:ln>
          <a:solidFill>
            <a:schemeClr val="accent5"/>
          </a:solidFill>
        </a:ln>
      </dgm:spPr>
      <dgm:t>
        <a:bodyPr/>
        <a:lstStyle/>
        <a:p>
          <a:r>
            <a:rPr lang="en-US" dirty="0" smtClean="0">
              <a:solidFill>
                <a:schemeClr val="bg2"/>
              </a:solidFill>
              <a:latin typeface="Gaegu" panose="020B0604020202020204" charset="0"/>
              <a:ea typeface="Gaegu" panose="020B0604020202020204" charset="0"/>
            </a:rPr>
            <a:t>Do</a:t>
          </a:r>
          <a:endParaRPr lang="en-US" dirty="0">
            <a:solidFill>
              <a:schemeClr val="bg2"/>
            </a:solidFill>
            <a:latin typeface="Gaegu" panose="020B0604020202020204" charset="0"/>
            <a:ea typeface="Gaegu" panose="020B0604020202020204" charset="0"/>
          </a:endParaRPr>
        </a:p>
      </dgm:t>
    </dgm:pt>
    <dgm:pt modelId="{5CAA5BA8-AEF6-4C0A-8563-0F6933385F9C}" type="parTrans" cxnId="{A538D5E0-BFCC-4FE8-A6BE-8A80A2BB44EE}">
      <dgm:prSet/>
      <dgm:spPr/>
      <dgm:t>
        <a:bodyPr/>
        <a:lstStyle/>
        <a:p>
          <a:endParaRPr lang="en-US"/>
        </a:p>
      </dgm:t>
    </dgm:pt>
    <dgm:pt modelId="{7673BED3-A21B-4FE0-BBD3-674417C3DC1E}" type="sibTrans" cxnId="{A538D5E0-BFCC-4FE8-A6BE-8A80A2BB44EE}">
      <dgm:prSet/>
      <dgm:spPr/>
      <dgm:t>
        <a:bodyPr/>
        <a:lstStyle/>
        <a:p>
          <a:endParaRPr lang="en-US"/>
        </a:p>
      </dgm:t>
    </dgm:pt>
    <dgm:pt modelId="{595F3ABF-01F8-4481-9A4A-C7EE65D5E757}">
      <dgm:prSet phldrT="[Text]" custT="1"/>
      <dgm:spPr>
        <a:solidFill>
          <a:schemeClr val="accent5">
            <a:lumMod val="20000"/>
            <a:lumOff val="80000"/>
            <a:alpha val="90000"/>
          </a:schemeClr>
        </a:solidFill>
        <a:ln>
          <a:solidFill>
            <a:schemeClr val="accent5">
              <a:lumMod val="20000"/>
              <a:lumOff val="80000"/>
              <a:alpha val="90000"/>
            </a:schemeClr>
          </a:solidFill>
        </a:ln>
      </dgm:spPr>
      <dgm:t>
        <a:bodyPr/>
        <a:lstStyle/>
        <a:p>
          <a:pPr algn="l"/>
          <a:r>
            <a:rPr lang="en-US" sz="1600" dirty="0" smtClean="0">
              <a:latin typeface="Questrial" panose="020B0604020202020204" charset="0"/>
            </a:rPr>
            <a:t>Have the preceptee d</a:t>
          </a:r>
          <a:r>
            <a:rPr lang="en-US" sz="1600" b="0" dirty="0" smtClean="0">
              <a:latin typeface="Questrial" panose="020B0604020202020204" charset="0"/>
            </a:rPr>
            <a:t>o</a:t>
          </a:r>
          <a:r>
            <a:rPr lang="en-US" sz="1600" dirty="0" smtClean="0">
              <a:latin typeface="Questrial" panose="020B0604020202020204" charset="0"/>
            </a:rPr>
            <a:t> the task with supervision to ensure successful performance. </a:t>
          </a:r>
          <a:endParaRPr lang="en-US" sz="1600" dirty="0">
            <a:latin typeface="Questrial" panose="020B0604020202020204" charset="0"/>
          </a:endParaRPr>
        </a:p>
      </dgm:t>
    </dgm:pt>
    <dgm:pt modelId="{614290D0-2E57-4F6C-9A6F-05EBDEBA3E2E}" type="parTrans" cxnId="{D4A25204-C156-4B1B-846F-EA7439C8EF50}">
      <dgm:prSet/>
      <dgm:spPr/>
      <dgm:t>
        <a:bodyPr/>
        <a:lstStyle/>
        <a:p>
          <a:endParaRPr lang="en-US"/>
        </a:p>
      </dgm:t>
    </dgm:pt>
    <dgm:pt modelId="{381C339D-9F63-40E8-B182-A5CEE1D8D14A}" type="sibTrans" cxnId="{D4A25204-C156-4B1B-846F-EA7439C8EF50}">
      <dgm:prSet/>
      <dgm:spPr/>
      <dgm:t>
        <a:bodyPr/>
        <a:lstStyle/>
        <a:p>
          <a:endParaRPr lang="en-US"/>
        </a:p>
      </dgm:t>
    </dgm:pt>
    <dgm:pt modelId="{146CFA5A-A810-4C27-A315-8BC1ED2E17A1}" type="pres">
      <dgm:prSet presAssocID="{A457B0CD-6905-4F7D-A949-6056CF84D383}" presName="Name0" presStyleCnt="0">
        <dgm:presLayoutVars>
          <dgm:chPref val="3"/>
          <dgm:dir/>
          <dgm:animLvl val="lvl"/>
          <dgm:resizeHandles/>
        </dgm:presLayoutVars>
      </dgm:prSet>
      <dgm:spPr/>
      <dgm:t>
        <a:bodyPr/>
        <a:lstStyle/>
        <a:p>
          <a:endParaRPr lang="en-US"/>
        </a:p>
      </dgm:t>
    </dgm:pt>
    <dgm:pt modelId="{B82C9758-8E91-410F-B83B-9A2F10930EEE}" type="pres">
      <dgm:prSet presAssocID="{EE2DFF30-F3F8-4DFA-8BE2-EFEB3BA79340}" presName="horFlow" presStyleCnt="0"/>
      <dgm:spPr/>
      <dgm:t>
        <a:bodyPr/>
        <a:lstStyle/>
        <a:p>
          <a:endParaRPr lang="en-US"/>
        </a:p>
      </dgm:t>
    </dgm:pt>
    <dgm:pt modelId="{62FB7C66-262D-4E99-940A-0FAF8AEF0780}" type="pres">
      <dgm:prSet presAssocID="{EE2DFF30-F3F8-4DFA-8BE2-EFEB3BA79340}" presName="bigChev" presStyleLbl="node1" presStyleIdx="0" presStyleCnt="3" custLinFactNeighborX="-2077" custLinFactNeighborY="1609"/>
      <dgm:spPr/>
      <dgm:t>
        <a:bodyPr/>
        <a:lstStyle/>
        <a:p>
          <a:endParaRPr lang="en-US"/>
        </a:p>
      </dgm:t>
    </dgm:pt>
    <dgm:pt modelId="{07ED7988-C185-4450-9393-160294B7DE07}" type="pres">
      <dgm:prSet presAssocID="{372FBFB1-DC8F-441E-BEB8-5741C28D5059}" presName="parTrans" presStyleCnt="0"/>
      <dgm:spPr/>
      <dgm:t>
        <a:bodyPr/>
        <a:lstStyle/>
        <a:p>
          <a:endParaRPr lang="en-US"/>
        </a:p>
      </dgm:t>
    </dgm:pt>
    <dgm:pt modelId="{295F8FD7-4AB4-45F2-B297-18C31FD387E6}" type="pres">
      <dgm:prSet presAssocID="{92DC752B-10E6-40AD-8FBB-7BA59CED814C}" presName="node" presStyleLbl="alignAccFollowNode1" presStyleIdx="0" presStyleCnt="3" custScaleX="335886" custScaleY="116795">
        <dgm:presLayoutVars>
          <dgm:bulletEnabled val="1"/>
        </dgm:presLayoutVars>
      </dgm:prSet>
      <dgm:spPr/>
      <dgm:t>
        <a:bodyPr/>
        <a:lstStyle/>
        <a:p>
          <a:endParaRPr lang="en-US"/>
        </a:p>
      </dgm:t>
    </dgm:pt>
    <dgm:pt modelId="{248F67BB-8E62-4517-8688-BD6C2ACC2554}" type="pres">
      <dgm:prSet presAssocID="{EE2DFF30-F3F8-4DFA-8BE2-EFEB3BA79340}" presName="vSp" presStyleCnt="0"/>
      <dgm:spPr/>
      <dgm:t>
        <a:bodyPr/>
        <a:lstStyle/>
        <a:p>
          <a:endParaRPr lang="en-US"/>
        </a:p>
      </dgm:t>
    </dgm:pt>
    <dgm:pt modelId="{77B87AEB-0460-4946-A5F7-0556AA4D2B6B}" type="pres">
      <dgm:prSet presAssocID="{2EB4F621-DEDA-4177-B3B8-54B90A8C9DC4}" presName="horFlow" presStyleCnt="0"/>
      <dgm:spPr/>
      <dgm:t>
        <a:bodyPr/>
        <a:lstStyle/>
        <a:p>
          <a:endParaRPr lang="en-US"/>
        </a:p>
      </dgm:t>
    </dgm:pt>
    <dgm:pt modelId="{3BF1B311-9FEF-4BE6-8C00-D225933111FC}" type="pres">
      <dgm:prSet presAssocID="{2EB4F621-DEDA-4177-B3B8-54B90A8C9DC4}" presName="bigChev" presStyleLbl="node1" presStyleIdx="1" presStyleCnt="3" custLinFactNeighborX="-2077" custLinFactNeighborY="1609"/>
      <dgm:spPr/>
      <dgm:t>
        <a:bodyPr/>
        <a:lstStyle/>
        <a:p>
          <a:endParaRPr lang="en-US"/>
        </a:p>
      </dgm:t>
    </dgm:pt>
    <dgm:pt modelId="{A5C34E63-B46D-4C61-ACD7-2EE770529161}" type="pres">
      <dgm:prSet presAssocID="{EE8DC236-EECB-4C24-8E60-7AE35D3F1081}" presName="parTrans" presStyleCnt="0"/>
      <dgm:spPr/>
      <dgm:t>
        <a:bodyPr/>
        <a:lstStyle/>
        <a:p>
          <a:endParaRPr lang="en-US"/>
        </a:p>
      </dgm:t>
    </dgm:pt>
    <dgm:pt modelId="{D96F97F5-A697-4980-818B-07207F44ED72}" type="pres">
      <dgm:prSet presAssocID="{13EAA1FC-5DA7-4BDD-B3E2-3411063702B7}" presName="node" presStyleLbl="alignAccFollowNode1" presStyleIdx="1" presStyleCnt="3" custScaleX="343161" custScaleY="114613">
        <dgm:presLayoutVars>
          <dgm:bulletEnabled val="1"/>
        </dgm:presLayoutVars>
      </dgm:prSet>
      <dgm:spPr/>
      <dgm:t>
        <a:bodyPr/>
        <a:lstStyle/>
        <a:p>
          <a:endParaRPr lang="en-US"/>
        </a:p>
      </dgm:t>
    </dgm:pt>
    <dgm:pt modelId="{876E678D-4C52-47A9-A8E2-0EF1FAC4D313}" type="pres">
      <dgm:prSet presAssocID="{2EB4F621-DEDA-4177-B3B8-54B90A8C9DC4}" presName="vSp" presStyleCnt="0"/>
      <dgm:spPr/>
      <dgm:t>
        <a:bodyPr/>
        <a:lstStyle/>
        <a:p>
          <a:endParaRPr lang="en-US"/>
        </a:p>
      </dgm:t>
    </dgm:pt>
    <dgm:pt modelId="{439B226D-7208-457E-9333-10E5A20A8B92}" type="pres">
      <dgm:prSet presAssocID="{49A6B882-FD69-4A9D-8840-DE984C3C3D17}" presName="horFlow" presStyleCnt="0"/>
      <dgm:spPr/>
      <dgm:t>
        <a:bodyPr/>
        <a:lstStyle/>
        <a:p>
          <a:endParaRPr lang="en-US"/>
        </a:p>
      </dgm:t>
    </dgm:pt>
    <dgm:pt modelId="{EA747D0B-C96A-4497-91F8-806B54E72205}" type="pres">
      <dgm:prSet presAssocID="{49A6B882-FD69-4A9D-8840-DE984C3C3D17}" presName="bigChev" presStyleLbl="node1" presStyleIdx="2" presStyleCnt="3" custLinFactNeighborX="-2077" custLinFactNeighborY="1609"/>
      <dgm:spPr/>
      <dgm:t>
        <a:bodyPr/>
        <a:lstStyle/>
        <a:p>
          <a:endParaRPr lang="en-US"/>
        </a:p>
      </dgm:t>
    </dgm:pt>
    <dgm:pt modelId="{4D7CC7B5-4A1D-400D-81D9-D5BE684B7C97}" type="pres">
      <dgm:prSet presAssocID="{614290D0-2E57-4F6C-9A6F-05EBDEBA3E2E}" presName="parTrans" presStyleCnt="0"/>
      <dgm:spPr/>
      <dgm:t>
        <a:bodyPr/>
        <a:lstStyle/>
        <a:p>
          <a:endParaRPr lang="en-US"/>
        </a:p>
      </dgm:t>
    </dgm:pt>
    <dgm:pt modelId="{0D02E16F-6BB5-4181-928D-E04E2FE58469}" type="pres">
      <dgm:prSet presAssocID="{595F3ABF-01F8-4481-9A4A-C7EE65D5E757}" presName="node" presStyleLbl="alignAccFollowNode1" presStyleIdx="2" presStyleCnt="3" custScaleX="338010" custScaleY="116795">
        <dgm:presLayoutVars>
          <dgm:bulletEnabled val="1"/>
        </dgm:presLayoutVars>
      </dgm:prSet>
      <dgm:spPr/>
      <dgm:t>
        <a:bodyPr/>
        <a:lstStyle/>
        <a:p>
          <a:endParaRPr lang="en-US"/>
        </a:p>
      </dgm:t>
    </dgm:pt>
  </dgm:ptLst>
  <dgm:cxnLst>
    <dgm:cxn modelId="{E62EDD78-926D-4AA6-894F-8F747419C389}" type="presOf" srcId="{A457B0CD-6905-4F7D-A949-6056CF84D383}" destId="{146CFA5A-A810-4C27-A315-8BC1ED2E17A1}" srcOrd="0" destOrd="0" presId="urn:microsoft.com/office/officeart/2005/8/layout/lProcess3"/>
    <dgm:cxn modelId="{2317C7C9-9377-4903-B449-AB9351FC3879}" type="presOf" srcId="{2EB4F621-DEDA-4177-B3B8-54B90A8C9DC4}" destId="{3BF1B311-9FEF-4BE6-8C00-D225933111FC}" srcOrd="0" destOrd="0" presId="urn:microsoft.com/office/officeart/2005/8/layout/lProcess3"/>
    <dgm:cxn modelId="{63403809-6561-4751-9B3A-FC9B32E778D3}" type="presOf" srcId="{13EAA1FC-5DA7-4BDD-B3E2-3411063702B7}" destId="{D96F97F5-A697-4980-818B-07207F44ED72}" srcOrd="0" destOrd="0" presId="urn:microsoft.com/office/officeart/2005/8/layout/lProcess3"/>
    <dgm:cxn modelId="{ECE46416-ECBB-44A0-824F-1A81C0800E83}" type="presOf" srcId="{49A6B882-FD69-4A9D-8840-DE984C3C3D17}" destId="{EA747D0B-C96A-4497-91F8-806B54E72205}" srcOrd="0" destOrd="0" presId="urn:microsoft.com/office/officeart/2005/8/layout/lProcess3"/>
    <dgm:cxn modelId="{FDFE9E2A-0701-4F44-A96B-A3EEA8C39580}" srcId="{EE2DFF30-F3F8-4DFA-8BE2-EFEB3BA79340}" destId="{92DC752B-10E6-40AD-8FBB-7BA59CED814C}" srcOrd="0" destOrd="0" parTransId="{372FBFB1-DC8F-441E-BEB8-5741C28D5059}" sibTransId="{CFE491CA-F135-427E-80C4-7F6D4C07AA77}"/>
    <dgm:cxn modelId="{99518816-DBBE-47D0-B83F-6EA10B3BC905}" type="presOf" srcId="{92DC752B-10E6-40AD-8FBB-7BA59CED814C}" destId="{295F8FD7-4AB4-45F2-B297-18C31FD387E6}" srcOrd="0" destOrd="0" presId="urn:microsoft.com/office/officeart/2005/8/layout/lProcess3"/>
    <dgm:cxn modelId="{D1EA80E5-76A6-429A-B8F8-395A4E5E4074}" srcId="{2EB4F621-DEDA-4177-B3B8-54B90A8C9DC4}" destId="{13EAA1FC-5DA7-4BDD-B3E2-3411063702B7}" srcOrd="0" destOrd="0" parTransId="{EE8DC236-EECB-4C24-8E60-7AE35D3F1081}" sibTransId="{CFE0C524-E9C4-4A67-BABF-2C939E9B27FC}"/>
    <dgm:cxn modelId="{57BD56AF-F434-421C-96E6-53FBB17A994B}" srcId="{A457B0CD-6905-4F7D-A949-6056CF84D383}" destId="{2EB4F621-DEDA-4177-B3B8-54B90A8C9DC4}" srcOrd="1" destOrd="0" parTransId="{1E50CA49-4422-4E30-BC1A-9B099BBC5ECB}" sibTransId="{941F152C-BDDF-4858-9D2B-F6D151D0FB57}"/>
    <dgm:cxn modelId="{BF0419D6-E56B-4292-9E50-FFA891743B7F}" type="presOf" srcId="{EE2DFF30-F3F8-4DFA-8BE2-EFEB3BA79340}" destId="{62FB7C66-262D-4E99-940A-0FAF8AEF0780}" srcOrd="0" destOrd="0" presId="urn:microsoft.com/office/officeart/2005/8/layout/lProcess3"/>
    <dgm:cxn modelId="{6096D545-3275-4F42-98DC-4A476A307E2E}" type="presOf" srcId="{595F3ABF-01F8-4481-9A4A-C7EE65D5E757}" destId="{0D02E16F-6BB5-4181-928D-E04E2FE58469}" srcOrd="0" destOrd="0" presId="urn:microsoft.com/office/officeart/2005/8/layout/lProcess3"/>
    <dgm:cxn modelId="{313D7C2B-A8B7-4D8F-862E-18EAAF421E90}" srcId="{A457B0CD-6905-4F7D-A949-6056CF84D383}" destId="{EE2DFF30-F3F8-4DFA-8BE2-EFEB3BA79340}" srcOrd="0" destOrd="0" parTransId="{BD837565-38FC-43B0-94D0-AF9EB59A9DB8}" sibTransId="{CA1D0D8C-1699-4EC2-AFED-CBE2CF4680E0}"/>
    <dgm:cxn modelId="{A538D5E0-BFCC-4FE8-A6BE-8A80A2BB44EE}" srcId="{A457B0CD-6905-4F7D-A949-6056CF84D383}" destId="{49A6B882-FD69-4A9D-8840-DE984C3C3D17}" srcOrd="2" destOrd="0" parTransId="{5CAA5BA8-AEF6-4C0A-8563-0F6933385F9C}" sibTransId="{7673BED3-A21B-4FE0-BBD3-674417C3DC1E}"/>
    <dgm:cxn modelId="{D4A25204-C156-4B1B-846F-EA7439C8EF50}" srcId="{49A6B882-FD69-4A9D-8840-DE984C3C3D17}" destId="{595F3ABF-01F8-4481-9A4A-C7EE65D5E757}" srcOrd="0" destOrd="0" parTransId="{614290D0-2E57-4F6C-9A6F-05EBDEBA3E2E}" sibTransId="{381C339D-9F63-40E8-B182-A5CEE1D8D14A}"/>
    <dgm:cxn modelId="{06F622E6-25FF-4E35-9196-5099742C4E10}" type="presParOf" srcId="{146CFA5A-A810-4C27-A315-8BC1ED2E17A1}" destId="{B82C9758-8E91-410F-B83B-9A2F10930EEE}" srcOrd="0" destOrd="0" presId="urn:microsoft.com/office/officeart/2005/8/layout/lProcess3"/>
    <dgm:cxn modelId="{EC4878C7-EFCE-43C8-8893-6C43AC6702EE}" type="presParOf" srcId="{B82C9758-8E91-410F-B83B-9A2F10930EEE}" destId="{62FB7C66-262D-4E99-940A-0FAF8AEF0780}" srcOrd="0" destOrd="0" presId="urn:microsoft.com/office/officeart/2005/8/layout/lProcess3"/>
    <dgm:cxn modelId="{92105855-9708-4547-BDDF-CCAC20FA410C}" type="presParOf" srcId="{B82C9758-8E91-410F-B83B-9A2F10930EEE}" destId="{07ED7988-C185-4450-9393-160294B7DE07}" srcOrd="1" destOrd="0" presId="urn:microsoft.com/office/officeart/2005/8/layout/lProcess3"/>
    <dgm:cxn modelId="{01FD31CD-E2A9-42AC-B69C-E6D0CD7C1C1C}" type="presParOf" srcId="{B82C9758-8E91-410F-B83B-9A2F10930EEE}" destId="{295F8FD7-4AB4-45F2-B297-18C31FD387E6}" srcOrd="2" destOrd="0" presId="urn:microsoft.com/office/officeart/2005/8/layout/lProcess3"/>
    <dgm:cxn modelId="{B2180B29-480D-4D5C-9CFB-75D94EA4F02A}" type="presParOf" srcId="{146CFA5A-A810-4C27-A315-8BC1ED2E17A1}" destId="{248F67BB-8E62-4517-8688-BD6C2ACC2554}" srcOrd="1" destOrd="0" presId="urn:microsoft.com/office/officeart/2005/8/layout/lProcess3"/>
    <dgm:cxn modelId="{D4A23E07-0B84-45DE-9AC1-6192D791C972}" type="presParOf" srcId="{146CFA5A-A810-4C27-A315-8BC1ED2E17A1}" destId="{77B87AEB-0460-4946-A5F7-0556AA4D2B6B}" srcOrd="2" destOrd="0" presId="urn:microsoft.com/office/officeart/2005/8/layout/lProcess3"/>
    <dgm:cxn modelId="{464A229B-5EAA-4392-B9D5-0433DE526CA0}" type="presParOf" srcId="{77B87AEB-0460-4946-A5F7-0556AA4D2B6B}" destId="{3BF1B311-9FEF-4BE6-8C00-D225933111FC}" srcOrd="0" destOrd="0" presId="urn:microsoft.com/office/officeart/2005/8/layout/lProcess3"/>
    <dgm:cxn modelId="{F8FBAF64-E755-4A31-AA8F-FBA4980EC45B}" type="presParOf" srcId="{77B87AEB-0460-4946-A5F7-0556AA4D2B6B}" destId="{A5C34E63-B46D-4C61-ACD7-2EE770529161}" srcOrd="1" destOrd="0" presId="urn:microsoft.com/office/officeart/2005/8/layout/lProcess3"/>
    <dgm:cxn modelId="{6CAE65D8-BE5B-45ED-B31F-B41812E5C8C1}" type="presParOf" srcId="{77B87AEB-0460-4946-A5F7-0556AA4D2B6B}" destId="{D96F97F5-A697-4980-818B-07207F44ED72}" srcOrd="2" destOrd="0" presId="urn:microsoft.com/office/officeart/2005/8/layout/lProcess3"/>
    <dgm:cxn modelId="{05CB21DA-D249-4050-98D2-72C3B12C28DB}" type="presParOf" srcId="{146CFA5A-A810-4C27-A315-8BC1ED2E17A1}" destId="{876E678D-4C52-47A9-A8E2-0EF1FAC4D313}" srcOrd="3" destOrd="0" presId="urn:microsoft.com/office/officeart/2005/8/layout/lProcess3"/>
    <dgm:cxn modelId="{05C96A0E-3E61-4F3B-BF3A-D76B99557913}" type="presParOf" srcId="{146CFA5A-A810-4C27-A315-8BC1ED2E17A1}" destId="{439B226D-7208-457E-9333-10E5A20A8B92}" srcOrd="4" destOrd="0" presId="urn:microsoft.com/office/officeart/2005/8/layout/lProcess3"/>
    <dgm:cxn modelId="{652D62D0-D2E6-4DBE-913B-D838BBB35EE8}" type="presParOf" srcId="{439B226D-7208-457E-9333-10E5A20A8B92}" destId="{EA747D0B-C96A-4497-91F8-806B54E72205}" srcOrd="0" destOrd="0" presId="urn:microsoft.com/office/officeart/2005/8/layout/lProcess3"/>
    <dgm:cxn modelId="{6B0FFBF4-BAE1-4211-9A68-8A95F358D3CB}" type="presParOf" srcId="{439B226D-7208-457E-9333-10E5A20A8B92}" destId="{4D7CC7B5-4A1D-400D-81D9-D5BE684B7C97}" srcOrd="1" destOrd="0" presId="urn:microsoft.com/office/officeart/2005/8/layout/lProcess3"/>
    <dgm:cxn modelId="{07EB805B-4059-4091-91FE-8D498E577690}" type="presParOf" srcId="{439B226D-7208-457E-9333-10E5A20A8B92}" destId="{0D02E16F-6BB5-4181-928D-E04E2FE58469}"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B7C66-262D-4E99-940A-0FAF8AEF0780}">
      <dsp:nvSpPr>
        <dsp:cNvPr id="0" name=""/>
        <dsp:cNvSpPr/>
      </dsp:nvSpPr>
      <dsp:spPr>
        <a:xfrm>
          <a:off x="0" y="690970"/>
          <a:ext cx="1575717" cy="630287"/>
        </a:xfrm>
        <a:prstGeom prst="chevron">
          <a:avLst/>
        </a:prstGeom>
        <a:solidFill>
          <a:schemeClr val="accent5"/>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21590" rIns="0" bIns="21590" numCol="1" spcCol="1270" anchor="ctr" anchorCtr="0">
          <a:noAutofit/>
        </a:bodyPr>
        <a:lstStyle/>
        <a:p>
          <a:pPr lvl="0" algn="ctr" defTabSz="1511300">
            <a:lnSpc>
              <a:spcPct val="90000"/>
            </a:lnSpc>
            <a:spcBef>
              <a:spcPct val="0"/>
            </a:spcBef>
            <a:spcAft>
              <a:spcPct val="35000"/>
            </a:spcAft>
          </a:pPr>
          <a:r>
            <a:rPr lang="en-US" sz="3400" kern="1200" dirty="0" smtClean="0">
              <a:solidFill>
                <a:schemeClr val="bg2"/>
              </a:solidFill>
              <a:latin typeface="Gaegu" panose="020B0604020202020204" charset="0"/>
              <a:ea typeface="Gaegu" panose="020B0604020202020204" charset="0"/>
            </a:rPr>
            <a:t>Tell</a:t>
          </a:r>
          <a:endParaRPr lang="en-US" sz="3400" kern="1200" dirty="0">
            <a:solidFill>
              <a:schemeClr val="bg2"/>
            </a:solidFill>
            <a:latin typeface="Gaegu" panose="020B0604020202020204" charset="0"/>
            <a:ea typeface="Gaegu" panose="020B0604020202020204" charset="0"/>
          </a:endParaRPr>
        </a:p>
      </dsp:txBody>
      <dsp:txXfrm>
        <a:off x="315144" y="690970"/>
        <a:ext cx="945430" cy="630287"/>
      </dsp:txXfrm>
    </dsp:sp>
    <dsp:sp modelId="{295F8FD7-4AB4-45F2-B297-18C31FD387E6}">
      <dsp:nvSpPr>
        <dsp:cNvPr id="0" name=""/>
        <dsp:cNvSpPr/>
      </dsp:nvSpPr>
      <dsp:spPr>
        <a:xfrm>
          <a:off x="1375128" y="690473"/>
          <a:ext cx="4392870" cy="610999"/>
        </a:xfrm>
        <a:prstGeom prst="chevron">
          <a:avLst/>
        </a:prstGeom>
        <a:solidFill>
          <a:schemeClr val="accent5">
            <a:lumMod val="20000"/>
            <a:lumOff val="80000"/>
            <a:alpha val="90000"/>
          </a:schemeClr>
        </a:solidFill>
        <a:ln w="25400" cap="flat" cmpd="sng" algn="ctr">
          <a:solidFill>
            <a:schemeClr val="accent5">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l" defTabSz="800100">
            <a:lnSpc>
              <a:spcPct val="90000"/>
            </a:lnSpc>
            <a:spcBef>
              <a:spcPct val="0"/>
            </a:spcBef>
            <a:spcAft>
              <a:spcPct val="35000"/>
            </a:spcAft>
          </a:pPr>
          <a:r>
            <a:rPr lang="en-US" sz="1800" b="0" kern="1200" dirty="0" smtClean="0">
              <a:latin typeface="Questrial" panose="020B0604020202020204" charset="0"/>
            </a:rPr>
            <a:t>Tell the </a:t>
          </a:r>
          <a:r>
            <a:rPr lang="en-US" sz="1800" kern="1200" dirty="0" smtClean="0">
              <a:latin typeface="Questrial" panose="020B0604020202020204" charset="0"/>
            </a:rPr>
            <a:t>preceptee what all is involved and expected.</a:t>
          </a:r>
          <a:endParaRPr lang="en-US" sz="1800" kern="1200" dirty="0">
            <a:latin typeface="Questrial" panose="020B0604020202020204" charset="0"/>
          </a:endParaRPr>
        </a:p>
      </dsp:txBody>
      <dsp:txXfrm>
        <a:off x="1680628" y="690473"/>
        <a:ext cx="3781871" cy="610999"/>
      </dsp:txXfrm>
    </dsp:sp>
    <dsp:sp modelId="{3BF1B311-9FEF-4BE6-8C00-D225933111FC}">
      <dsp:nvSpPr>
        <dsp:cNvPr id="0" name=""/>
        <dsp:cNvSpPr/>
      </dsp:nvSpPr>
      <dsp:spPr>
        <a:xfrm>
          <a:off x="0" y="1409497"/>
          <a:ext cx="1575717" cy="630287"/>
        </a:xfrm>
        <a:prstGeom prst="chevron">
          <a:avLst/>
        </a:prstGeom>
        <a:solidFill>
          <a:schemeClr val="accent5"/>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21590" rIns="0" bIns="21590" numCol="1" spcCol="1270" anchor="ctr" anchorCtr="0">
          <a:noAutofit/>
        </a:bodyPr>
        <a:lstStyle/>
        <a:p>
          <a:pPr lvl="0" algn="ctr" defTabSz="1511300">
            <a:lnSpc>
              <a:spcPct val="90000"/>
            </a:lnSpc>
            <a:spcBef>
              <a:spcPct val="0"/>
            </a:spcBef>
            <a:spcAft>
              <a:spcPct val="35000"/>
            </a:spcAft>
          </a:pPr>
          <a:r>
            <a:rPr lang="en-US" sz="3400" kern="1200" dirty="0" smtClean="0">
              <a:solidFill>
                <a:schemeClr val="bg2"/>
              </a:solidFill>
              <a:latin typeface="Gaegu" panose="020B0604020202020204" charset="0"/>
              <a:ea typeface="Gaegu" panose="020B0604020202020204" charset="0"/>
            </a:rPr>
            <a:t>Show</a:t>
          </a:r>
          <a:endParaRPr lang="en-US" sz="3400" kern="1200" dirty="0">
            <a:solidFill>
              <a:schemeClr val="bg2"/>
            </a:solidFill>
            <a:latin typeface="Gaegu" panose="020B0604020202020204" charset="0"/>
            <a:ea typeface="Gaegu" panose="020B0604020202020204" charset="0"/>
          </a:endParaRPr>
        </a:p>
      </dsp:txBody>
      <dsp:txXfrm>
        <a:off x="315144" y="1409497"/>
        <a:ext cx="945430" cy="630287"/>
      </dsp:txXfrm>
    </dsp:sp>
    <dsp:sp modelId="{D96F97F5-A697-4980-818B-07207F44ED72}">
      <dsp:nvSpPr>
        <dsp:cNvPr id="0" name=""/>
        <dsp:cNvSpPr/>
      </dsp:nvSpPr>
      <dsp:spPr>
        <a:xfrm>
          <a:off x="1375128" y="1414707"/>
          <a:ext cx="4488016" cy="599584"/>
        </a:xfrm>
        <a:prstGeom prst="chevron">
          <a:avLst/>
        </a:prstGeom>
        <a:solidFill>
          <a:schemeClr val="accent5">
            <a:lumMod val="20000"/>
            <a:lumOff val="80000"/>
            <a:alpha val="90000"/>
          </a:schemeClr>
        </a:solidFill>
        <a:ln w="25400" cap="flat" cmpd="sng" algn="ctr">
          <a:solidFill>
            <a:schemeClr val="accent5">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l" defTabSz="800100">
            <a:lnSpc>
              <a:spcPct val="90000"/>
            </a:lnSpc>
            <a:spcBef>
              <a:spcPct val="0"/>
            </a:spcBef>
            <a:spcAft>
              <a:spcPct val="35000"/>
            </a:spcAft>
          </a:pPr>
          <a:r>
            <a:rPr lang="en-US" sz="1800" b="0" kern="1200" dirty="0" smtClean="0">
              <a:latin typeface="Questrial" panose="020B0604020202020204" charset="0"/>
            </a:rPr>
            <a:t>Show</a:t>
          </a:r>
          <a:r>
            <a:rPr lang="en-US" sz="1800" kern="1200" dirty="0" smtClean="0">
              <a:latin typeface="Questrial" panose="020B0604020202020204" charset="0"/>
            </a:rPr>
            <a:t> the preceptee how to perform the task step-by-step. </a:t>
          </a:r>
          <a:endParaRPr lang="en-US" sz="1800" kern="1200" dirty="0">
            <a:latin typeface="Questrial" panose="020B0604020202020204" charset="0"/>
          </a:endParaRPr>
        </a:p>
      </dsp:txBody>
      <dsp:txXfrm>
        <a:off x="1674920" y="1414707"/>
        <a:ext cx="3888432" cy="599584"/>
      </dsp:txXfrm>
    </dsp:sp>
    <dsp:sp modelId="{EA747D0B-C96A-4497-91F8-806B54E72205}">
      <dsp:nvSpPr>
        <dsp:cNvPr id="0" name=""/>
        <dsp:cNvSpPr/>
      </dsp:nvSpPr>
      <dsp:spPr>
        <a:xfrm>
          <a:off x="0" y="2128025"/>
          <a:ext cx="1575717" cy="630287"/>
        </a:xfrm>
        <a:prstGeom prst="chevron">
          <a:avLst/>
        </a:prstGeom>
        <a:solidFill>
          <a:schemeClr val="accent5"/>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21590" rIns="0" bIns="21590" numCol="1" spcCol="1270" anchor="ctr" anchorCtr="0">
          <a:noAutofit/>
        </a:bodyPr>
        <a:lstStyle/>
        <a:p>
          <a:pPr lvl="0" algn="ctr" defTabSz="1511300">
            <a:lnSpc>
              <a:spcPct val="90000"/>
            </a:lnSpc>
            <a:spcBef>
              <a:spcPct val="0"/>
            </a:spcBef>
            <a:spcAft>
              <a:spcPct val="35000"/>
            </a:spcAft>
          </a:pPr>
          <a:r>
            <a:rPr lang="en-US" sz="3400" kern="1200" dirty="0" smtClean="0">
              <a:solidFill>
                <a:schemeClr val="bg2"/>
              </a:solidFill>
              <a:latin typeface="Gaegu" panose="020B0604020202020204" charset="0"/>
              <a:ea typeface="Gaegu" panose="020B0604020202020204" charset="0"/>
            </a:rPr>
            <a:t>Do</a:t>
          </a:r>
          <a:endParaRPr lang="en-US" sz="3400" kern="1200" dirty="0">
            <a:solidFill>
              <a:schemeClr val="bg2"/>
            </a:solidFill>
            <a:latin typeface="Gaegu" panose="020B0604020202020204" charset="0"/>
            <a:ea typeface="Gaegu" panose="020B0604020202020204" charset="0"/>
          </a:endParaRPr>
        </a:p>
      </dsp:txBody>
      <dsp:txXfrm>
        <a:off x="315144" y="2128025"/>
        <a:ext cx="945430" cy="630287"/>
      </dsp:txXfrm>
    </dsp:sp>
    <dsp:sp modelId="{0D02E16F-6BB5-4181-928D-E04E2FE58469}">
      <dsp:nvSpPr>
        <dsp:cNvPr id="0" name=""/>
        <dsp:cNvSpPr/>
      </dsp:nvSpPr>
      <dsp:spPr>
        <a:xfrm>
          <a:off x="1375128" y="2127527"/>
          <a:ext cx="4420649" cy="610999"/>
        </a:xfrm>
        <a:prstGeom prst="chevron">
          <a:avLst/>
        </a:prstGeom>
        <a:solidFill>
          <a:schemeClr val="accent5">
            <a:lumMod val="20000"/>
            <a:lumOff val="80000"/>
            <a:alpha val="90000"/>
          </a:schemeClr>
        </a:solidFill>
        <a:ln w="25400" cap="flat" cmpd="sng" algn="ctr">
          <a:solidFill>
            <a:schemeClr val="accent5">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l" defTabSz="711200">
            <a:lnSpc>
              <a:spcPct val="90000"/>
            </a:lnSpc>
            <a:spcBef>
              <a:spcPct val="0"/>
            </a:spcBef>
            <a:spcAft>
              <a:spcPct val="35000"/>
            </a:spcAft>
          </a:pPr>
          <a:r>
            <a:rPr lang="en-US" sz="1600" kern="1200" dirty="0" smtClean="0">
              <a:latin typeface="Questrial" panose="020B0604020202020204" charset="0"/>
            </a:rPr>
            <a:t>Have the preceptee d</a:t>
          </a:r>
          <a:r>
            <a:rPr lang="en-US" sz="1600" b="0" kern="1200" dirty="0" smtClean="0">
              <a:latin typeface="Questrial" panose="020B0604020202020204" charset="0"/>
            </a:rPr>
            <a:t>o</a:t>
          </a:r>
          <a:r>
            <a:rPr lang="en-US" sz="1600" kern="1200" dirty="0" smtClean="0">
              <a:latin typeface="Questrial" panose="020B0604020202020204" charset="0"/>
            </a:rPr>
            <a:t> the task with supervision to ensure successful performance. </a:t>
          </a:r>
          <a:endParaRPr lang="en-US" sz="1600" kern="1200" dirty="0">
            <a:latin typeface="Questrial" panose="020B0604020202020204" charset="0"/>
          </a:endParaRPr>
        </a:p>
      </dsp:txBody>
      <dsp:txXfrm>
        <a:off x="1680628" y="2127527"/>
        <a:ext cx="3809650" cy="61099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181359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badf322efb_0_17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2" name="Google Shape;1002;gbadf322efb_0_17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4"/>
        <p:cNvGrpSpPr/>
        <p:nvPr/>
      </p:nvGrpSpPr>
      <p:grpSpPr>
        <a:xfrm>
          <a:off x="0" y="0"/>
          <a:ext cx="0" cy="0"/>
          <a:chOff x="0" y="0"/>
          <a:chExt cx="0" cy="0"/>
        </a:xfrm>
      </p:grpSpPr>
      <p:sp>
        <p:nvSpPr>
          <p:cNvPr id="2165" name="Google Shape;2165;gbadf322efb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6" name="Google Shape;2166;gbadf322efb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badf322efb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badf322efb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badf322efb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badf322efb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1"/>
        <p:cNvGrpSpPr/>
        <p:nvPr/>
      </p:nvGrpSpPr>
      <p:grpSpPr>
        <a:xfrm>
          <a:off x="0" y="0"/>
          <a:ext cx="0" cy="0"/>
          <a:chOff x="0" y="0"/>
          <a:chExt cx="0" cy="0"/>
        </a:xfrm>
      </p:grpSpPr>
      <p:sp>
        <p:nvSpPr>
          <p:cNvPr id="2852" name="Google Shape;2852;gbadf322efb_0_9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3" name="Google Shape;2853;gbadf322efb_0_9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b5b685808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b5b685808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b5b685808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b5b685808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1"/>
        <p:cNvGrpSpPr/>
        <p:nvPr/>
      </p:nvGrpSpPr>
      <p:grpSpPr>
        <a:xfrm>
          <a:off x="0" y="0"/>
          <a:ext cx="0" cy="0"/>
          <a:chOff x="0" y="0"/>
          <a:chExt cx="0" cy="0"/>
        </a:xfrm>
      </p:grpSpPr>
      <p:sp>
        <p:nvSpPr>
          <p:cNvPr id="2582" name="Google Shape;2582;gbadf322efb_0_6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3" name="Google Shape;2583;gbadf322efb_0_6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badf322efb_0_17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2" name="Google Shape;1002;gbadf322efb_0_17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b5b685808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b5b685808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b662e0629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b662e0629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8"/>
        <p:cNvGrpSpPr/>
        <p:nvPr/>
      </p:nvGrpSpPr>
      <p:grpSpPr>
        <a:xfrm>
          <a:off x="0" y="0"/>
          <a:ext cx="0" cy="0"/>
          <a:chOff x="0" y="0"/>
          <a:chExt cx="0" cy="0"/>
        </a:xfrm>
      </p:grpSpPr>
      <p:sp>
        <p:nvSpPr>
          <p:cNvPr id="2659" name="Google Shape;2659;gbadf322efb_0_189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0" name="Google Shape;2660;gbadf322efb_0_189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badf322efb_0_17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2" name="Google Shape;1002;gbadf322efb_0_17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5"/>
        <p:cNvGrpSpPr/>
        <p:nvPr/>
      </p:nvGrpSpPr>
      <p:grpSpPr>
        <a:xfrm>
          <a:off x="0" y="0"/>
          <a:ext cx="0" cy="0"/>
          <a:chOff x="0" y="0"/>
          <a:chExt cx="0" cy="0"/>
        </a:xfrm>
      </p:grpSpPr>
      <p:sp>
        <p:nvSpPr>
          <p:cNvPr id="2676" name="Google Shape;2676;gbadf322efb_0_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7" name="Google Shape;2677;gbadf322efb_0_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5"/>
        <p:cNvGrpSpPr/>
        <p:nvPr/>
      </p:nvGrpSpPr>
      <p:grpSpPr>
        <a:xfrm>
          <a:off x="0" y="0"/>
          <a:ext cx="0" cy="0"/>
          <a:chOff x="0" y="0"/>
          <a:chExt cx="0" cy="0"/>
        </a:xfrm>
      </p:grpSpPr>
      <p:sp>
        <p:nvSpPr>
          <p:cNvPr id="3296" name="Google Shape;3296;gd4e963e3b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7" name="Google Shape;3297;gd4e963e3b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2"/>
        <p:cNvGrpSpPr/>
        <p:nvPr/>
      </p:nvGrpSpPr>
      <p:grpSpPr>
        <a:xfrm>
          <a:off x="0" y="0"/>
          <a:ext cx="0" cy="0"/>
          <a:chOff x="0" y="0"/>
          <a:chExt cx="0" cy="0"/>
        </a:xfrm>
      </p:grpSpPr>
      <p:sp>
        <p:nvSpPr>
          <p:cNvPr id="2033" name="Google Shape;2033;gbb93affac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4" name="Google Shape;2034;gbb93affac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badf322efb_0_17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2" name="Google Shape;1002;gbadf322efb_0_17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9"/>
        <p:cNvGrpSpPr/>
        <p:nvPr/>
      </p:nvGrpSpPr>
      <p:grpSpPr>
        <a:xfrm>
          <a:off x="0" y="0"/>
          <a:ext cx="0" cy="0"/>
          <a:chOff x="0" y="0"/>
          <a:chExt cx="0" cy="0"/>
        </a:xfrm>
      </p:grpSpPr>
      <p:sp>
        <p:nvSpPr>
          <p:cNvPr id="2390" name="Google Shape;2390;gbadf322efb_0_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1" name="Google Shape;2391;gbadf322efb_0_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4"/>
        <p:cNvGrpSpPr/>
        <p:nvPr/>
      </p:nvGrpSpPr>
      <p:grpSpPr>
        <a:xfrm>
          <a:off x="0" y="0"/>
          <a:ext cx="0" cy="0"/>
          <a:chOff x="0" y="0"/>
          <a:chExt cx="0" cy="0"/>
        </a:xfrm>
      </p:grpSpPr>
      <p:sp>
        <p:nvSpPr>
          <p:cNvPr id="2165" name="Google Shape;2165;gbadf322efb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6" name="Google Shape;2166;gbadf322efb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4"/>
        <p:cNvGrpSpPr/>
        <p:nvPr/>
      </p:nvGrpSpPr>
      <p:grpSpPr>
        <a:xfrm>
          <a:off x="0" y="0"/>
          <a:ext cx="0" cy="0"/>
          <a:chOff x="0" y="0"/>
          <a:chExt cx="0" cy="0"/>
        </a:xfrm>
      </p:grpSpPr>
      <p:sp>
        <p:nvSpPr>
          <p:cNvPr id="2165" name="Google Shape;2165;gbadf322efb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6" name="Google Shape;2166;gbadf322efb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4"/>
        <p:cNvGrpSpPr/>
        <p:nvPr/>
      </p:nvGrpSpPr>
      <p:grpSpPr>
        <a:xfrm>
          <a:off x="0" y="0"/>
          <a:ext cx="0" cy="0"/>
          <a:chOff x="0" y="0"/>
          <a:chExt cx="0" cy="0"/>
        </a:xfrm>
      </p:grpSpPr>
      <p:sp>
        <p:nvSpPr>
          <p:cNvPr id="2165" name="Google Shape;2165;gbadf322efb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6" name="Google Shape;2166;gbadf322efb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badf322efb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badf322efb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4"/>
        <p:cNvGrpSpPr/>
        <p:nvPr/>
      </p:nvGrpSpPr>
      <p:grpSpPr>
        <a:xfrm>
          <a:off x="0" y="0"/>
          <a:ext cx="0" cy="0"/>
          <a:chOff x="0" y="0"/>
          <a:chExt cx="0" cy="0"/>
        </a:xfrm>
      </p:grpSpPr>
      <p:sp>
        <p:nvSpPr>
          <p:cNvPr id="2165" name="Google Shape;2165;gbadf322efb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6" name="Google Shape;2166;gbadf322efb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5"/>
        <p:cNvGrpSpPr/>
        <p:nvPr/>
      </p:nvGrpSpPr>
      <p:grpSpPr>
        <a:xfrm>
          <a:off x="0" y="0"/>
          <a:ext cx="0" cy="0"/>
          <a:chOff x="0" y="0"/>
          <a:chExt cx="0" cy="0"/>
        </a:xfrm>
      </p:grpSpPr>
      <p:sp>
        <p:nvSpPr>
          <p:cNvPr id="2426" name="Google Shape;2426;gbadf322efb_0_188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7" name="Google Shape;2427;gbadf322efb_0_188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4"/>
        <p:cNvGrpSpPr/>
        <p:nvPr/>
      </p:nvGrpSpPr>
      <p:grpSpPr>
        <a:xfrm>
          <a:off x="0" y="0"/>
          <a:ext cx="0" cy="0"/>
          <a:chOff x="0" y="0"/>
          <a:chExt cx="0" cy="0"/>
        </a:xfrm>
      </p:grpSpPr>
      <p:sp>
        <p:nvSpPr>
          <p:cNvPr id="2935" name="Google Shape;2935;gbadf322efb_0_16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6" name="Google Shape;2936;gbadf322efb_0_16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8"/>
        <p:cNvGrpSpPr/>
        <p:nvPr/>
      </p:nvGrpSpPr>
      <p:grpSpPr>
        <a:xfrm>
          <a:off x="0" y="0"/>
          <a:ext cx="0" cy="0"/>
          <a:chOff x="0" y="0"/>
          <a:chExt cx="0" cy="0"/>
        </a:xfrm>
      </p:grpSpPr>
      <p:sp>
        <p:nvSpPr>
          <p:cNvPr id="2659" name="Google Shape;2659;gbadf322efb_0_189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0" name="Google Shape;2660;gbadf322efb_0_189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b5b685808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b5b685808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b662e0629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b662e0629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2"/>
        <p:cNvGrpSpPr/>
        <p:nvPr/>
      </p:nvGrpSpPr>
      <p:grpSpPr>
        <a:xfrm>
          <a:off x="0" y="0"/>
          <a:ext cx="0" cy="0"/>
          <a:chOff x="0" y="0"/>
          <a:chExt cx="0" cy="0"/>
        </a:xfrm>
      </p:grpSpPr>
      <p:sp>
        <p:nvSpPr>
          <p:cNvPr id="2033" name="Google Shape;2033;gbb93affac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4" name="Google Shape;2034;gbb93affac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6"/>
        <p:cNvGrpSpPr/>
        <p:nvPr/>
      </p:nvGrpSpPr>
      <p:grpSpPr>
        <a:xfrm>
          <a:off x="0" y="0"/>
          <a:ext cx="0" cy="0"/>
          <a:chOff x="0" y="0"/>
          <a:chExt cx="0" cy="0"/>
        </a:xfrm>
      </p:grpSpPr>
      <p:sp>
        <p:nvSpPr>
          <p:cNvPr id="2727" name="Google Shape;2727;gbb491fced8_1_5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8" name="Google Shape;2728;gbb491fced8_1_5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6"/>
        <p:cNvGrpSpPr/>
        <p:nvPr/>
      </p:nvGrpSpPr>
      <p:grpSpPr>
        <a:xfrm>
          <a:off x="0" y="0"/>
          <a:ext cx="0" cy="0"/>
          <a:chOff x="0" y="0"/>
          <a:chExt cx="0" cy="0"/>
        </a:xfrm>
      </p:grpSpPr>
      <p:sp>
        <p:nvSpPr>
          <p:cNvPr id="2367" name="Google Shape;2367;gbadf322efb_0_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8" name="Google Shape;2368;gbadf322efb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ae31c01422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9" name="Google Shape;719;gae31c01422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b5b685808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b5b685808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badf322efb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badf322efb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4"/>
        <p:cNvGrpSpPr/>
        <p:nvPr/>
      </p:nvGrpSpPr>
      <p:grpSpPr>
        <a:xfrm>
          <a:off x="0" y="0"/>
          <a:ext cx="0" cy="0"/>
          <a:chOff x="0" y="0"/>
          <a:chExt cx="0" cy="0"/>
        </a:xfrm>
      </p:grpSpPr>
      <p:sp>
        <p:nvSpPr>
          <p:cNvPr id="2935" name="Google Shape;2935;gbadf322efb_0_16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6" name="Google Shape;2936;gbadf322efb_0_16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6"/>
        <p:cNvGrpSpPr/>
        <p:nvPr/>
      </p:nvGrpSpPr>
      <p:grpSpPr>
        <a:xfrm>
          <a:off x="0" y="0"/>
          <a:ext cx="0" cy="0"/>
          <a:chOff x="0" y="0"/>
          <a:chExt cx="0" cy="0"/>
        </a:xfrm>
      </p:grpSpPr>
      <p:sp>
        <p:nvSpPr>
          <p:cNvPr id="2727" name="Google Shape;2727;gbb491fced8_1_5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8" name="Google Shape;2728;gbb491fced8_1_5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0"/>
        <p:cNvGrpSpPr/>
        <p:nvPr/>
      </p:nvGrpSpPr>
      <p:grpSpPr>
        <a:xfrm>
          <a:off x="0" y="0"/>
          <a:ext cx="0" cy="0"/>
          <a:chOff x="0" y="0"/>
          <a:chExt cx="0" cy="0"/>
        </a:xfrm>
      </p:grpSpPr>
      <p:sp>
        <p:nvSpPr>
          <p:cNvPr id="2481" name="Google Shape;2481;gbb491fced8_1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2" name="Google Shape;2482;gbb491fced8_1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4"/>
        <p:cNvGrpSpPr/>
        <p:nvPr/>
      </p:nvGrpSpPr>
      <p:grpSpPr>
        <a:xfrm>
          <a:off x="0" y="0"/>
          <a:ext cx="0" cy="0"/>
          <a:chOff x="0" y="0"/>
          <a:chExt cx="0" cy="0"/>
        </a:xfrm>
      </p:grpSpPr>
      <p:sp>
        <p:nvSpPr>
          <p:cNvPr id="2165" name="Google Shape;2165;gbadf322efb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6" name="Google Shape;2166;gbadf322efb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0"/>
        <p:cNvGrpSpPr/>
        <p:nvPr/>
      </p:nvGrpSpPr>
      <p:grpSpPr>
        <a:xfrm>
          <a:off x="0" y="0"/>
          <a:ext cx="0" cy="0"/>
          <a:chOff x="0" y="0"/>
          <a:chExt cx="0" cy="0"/>
        </a:xfrm>
      </p:grpSpPr>
      <p:sp>
        <p:nvSpPr>
          <p:cNvPr id="2111" name="Google Shape;2111;gbb491fced8_1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2" name="Google Shape;2112;gbb491fced8_1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5"/>
        <p:cNvGrpSpPr/>
        <p:nvPr/>
      </p:nvGrpSpPr>
      <p:grpSpPr>
        <a:xfrm>
          <a:off x="0" y="0"/>
          <a:ext cx="0" cy="0"/>
          <a:chOff x="0" y="0"/>
          <a:chExt cx="0" cy="0"/>
        </a:xfrm>
      </p:grpSpPr>
      <p:sp>
        <p:nvSpPr>
          <p:cNvPr id="3296" name="Google Shape;3296;gd4e963e3b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7" name="Google Shape;3297;gd4e963e3b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4"/>
        <p:cNvGrpSpPr/>
        <p:nvPr/>
      </p:nvGrpSpPr>
      <p:grpSpPr>
        <a:xfrm>
          <a:off x="0" y="0"/>
          <a:ext cx="0" cy="0"/>
          <a:chOff x="0" y="0"/>
          <a:chExt cx="0" cy="0"/>
        </a:xfrm>
      </p:grpSpPr>
      <p:sp>
        <p:nvSpPr>
          <p:cNvPr id="2015" name="Google Shape;2015;gbadf322efb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6" name="Google Shape;2016;gbadf322efb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5"/>
        <p:cNvGrpSpPr/>
        <p:nvPr/>
      </p:nvGrpSpPr>
      <p:grpSpPr>
        <a:xfrm>
          <a:off x="0" y="0"/>
          <a:ext cx="0" cy="0"/>
          <a:chOff x="0" y="0"/>
          <a:chExt cx="0" cy="0"/>
        </a:xfrm>
      </p:grpSpPr>
      <p:sp>
        <p:nvSpPr>
          <p:cNvPr id="3296" name="Google Shape;3296;gd4e963e3b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7" name="Google Shape;3297;gd4e963e3b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5"/>
        <p:cNvGrpSpPr/>
        <p:nvPr/>
      </p:nvGrpSpPr>
      <p:grpSpPr>
        <a:xfrm>
          <a:off x="0" y="0"/>
          <a:ext cx="0" cy="0"/>
          <a:chOff x="0" y="0"/>
          <a:chExt cx="0" cy="0"/>
        </a:xfrm>
      </p:grpSpPr>
      <p:sp>
        <p:nvSpPr>
          <p:cNvPr id="3296" name="Google Shape;3296;gd4e963e3b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7" name="Google Shape;3297;gd4e963e3b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b662e0629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b662e0629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7"/>
        <p:cNvGrpSpPr/>
        <p:nvPr/>
      </p:nvGrpSpPr>
      <p:grpSpPr>
        <a:xfrm>
          <a:off x="0" y="0"/>
          <a:ext cx="0" cy="0"/>
          <a:chOff x="0" y="0"/>
          <a:chExt cx="0" cy="0"/>
        </a:xfrm>
      </p:grpSpPr>
      <p:sp>
        <p:nvSpPr>
          <p:cNvPr id="3008" name="Google Shape;3008;gbadf322efb_0_166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9" name="Google Shape;3009;gbadf322efb_0_16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4"/>
        <p:cNvGrpSpPr/>
        <p:nvPr/>
      </p:nvGrpSpPr>
      <p:grpSpPr>
        <a:xfrm>
          <a:off x="0" y="0"/>
          <a:ext cx="0" cy="0"/>
          <a:chOff x="0" y="0"/>
          <a:chExt cx="0" cy="0"/>
        </a:xfrm>
      </p:grpSpPr>
      <p:sp>
        <p:nvSpPr>
          <p:cNvPr id="2165" name="Google Shape;2165;gbadf322efb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6" name="Google Shape;2166;gbadf322efb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6"/>
        <p:cNvGrpSpPr/>
        <p:nvPr/>
      </p:nvGrpSpPr>
      <p:grpSpPr>
        <a:xfrm>
          <a:off x="0" y="0"/>
          <a:ext cx="0" cy="0"/>
          <a:chOff x="0" y="0"/>
          <a:chExt cx="0" cy="0"/>
        </a:xfrm>
      </p:grpSpPr>
      <p:sp>
        <p:nvSpPr>
          <p:cNvPr id="2727" name="Google Shape;2727;gbb491fced8_1_5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8" name="Google Shape;2728;gbb491fced8_1_5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6"/>
        <p:cNvGrpSpPr/>
        <p:nvPr/>
      </p:nvGrpSpPr>
      <p:grpSpPr>
        <a:xfrm>
          <a:off x="0" y="0"/>
          <a:ext cx="0" cy="0"/>
          <a:chOff x="0" y="0"/>
          <a:chExt cx="0" cy="0"/>
        </a:xfrm>
      </p:grpSpPr>
      <p:sp>
        <p:nvSpPr>
          <p:cNvPr id="2727" name="Google Shape;2727;gbb491fced8_1_5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8" name="Google Shape;2728;gbb491fced8_1_5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4"/>
        <p:cNvGrpSpPr/>
        <p:nvPr/>
      </p:nvGrpSpPr>
      <p:grpSpPr>
        <a:xfrm>
          <a:off x="0" y="0"/>
          <a:ext cx="0" cy="0"/>
          <a:chOff x="0" y="0"/>
          <a:chExt cx="0" cy="0"/>
        </a:xfrm>
      </p:grpSpPr>
      <p:sp>
        <p:nvSpPr>
          <p:cNvPr id="2165" name="Google Shape;2165;gbadf322efb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6" name="Google Shape;2166;gbadf322efb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4"/>
        <p:cNvGrpSpPr/>
        <p:nvPr/>
      </p:nvGrpSpPr>
      <p:grpSpPr>
        <a:xfrm>
          <a:off x="0" y="0"/>
          <a:ext cx="0" cy="0"/>
          <a:chOff x="0" y="0"/>
          <a:chExt cx="0" cy="0"/>
        </a:xfrm>
      </p:grpSpPr>
      <p:sp>
        <p:nvSpPr>
          <p:cNvPr id="2165" name="Google Shape;2165;gbadf322efb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6" name="Google Shape;2166;gbadf322efb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b662e0629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b662e0629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5"/>
        <p:cNvGrpSpPr/>
        <p:nvPr/>
      </p:nvGrpSpPr>
      <p:grpSpPr>
        <a:xfrm>
          <a:off x="0" y="0"/>
          <a:ext cx="0" cy="0"/>
          <a:chOff x="0" y="0"/>
          <a:chExt cx="0" cy="0"/>
        </a:xfrm>
      </p:grpSpPr>
      <p:sp>
        <p:nvSpPr>
          <p:cNvPr id="2676" name="Google Shape;2676;gbadf322efb_0_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7" name="Google Shape;2677;gbadf322efb_0_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b5b685808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b5b685808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5"/>
        <p:cNvGrpSpPr/>
        <p:nvPr/>
      </p:nvGrpSpPr>
      <p:grpSpPr>
        <a:xfrm>
          <a:off x="0" y="0"/>
          <a:ext cx="0" cy="0"/>
          <a:chOff x="0" y="0"/>
          <a:chExt cx="0" cy="0"/>
        </a:xfrm>
      </p:grpSpPr>
      <p:sp>
        <p:nvSpPr>
          <p:cNvPr id="2426" name="Google Shape;2426;gbadf322efb_0_188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7" name="Google Shape;2427;gbadf322efb_0_188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s://slidesgo.com/" TargetMode="External"/><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hyperlink" Target="https://www.freepik.com/" TargetMode="External"/><Relationship Id="rId4" Type="http://schemas.openxmlformats.org/officeDocument/2006/relationships/hyperlink" Target="https://www.flaticon.com/"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824475" y="922450"/>
            <a:ext cx="5495100" cy="2355600"/>
          </a:xfrm>
          <a:prstGeom prst="rect">
            <a:avLst/>
          </a:prstGeom>
        </p:spPr>
        <p:txBody>
          <a:bodyPr spcFirstLastPara="1" wrap="square" lIns="91425" tIns="91425" rIns="91425" bIns="91425" anchor="ctr" anchorCtr="0">
            <a:normAutofit/>
          </a:bodyPr>
          <a:lstStyle>
            <a:lvl1pPr lvl="0" algn="ctr">
              <a:lnSpc>
                <a:spcPct val="60000"/>
              </a:lnSpc>
              <a:spcBef>
                <a:spcPts val="0"/>
              </a:spcBef>
              <a:spcAft>
                <a:spcPts val="0"/>
              </a:spcAft>
              <a:buClr>
                <a:schemeClr val="lt1"/>
              </a:buClr>
              <a:buSzPts val="5200"/>
              <a:buFont typeface="Permanent Marker"/>
              <a:buNone/>
              <a:defRPr sz="6300">
                <a:solidFill>
                  <a:schemeClr val="dk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1730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800"/>
              <a:buFont typeface="Sarala"/>
              <a:buNone/>
              <a:defRPr sz="1600">
                <a:solidFill>
                  <a:schemeClr val="dk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a:off x="-73625" y="3049157"/>
            <a:ext cx="1994237" cy="2094277"/>
          </a:xfrm>
          <a:custGeom>
            <a:avLst/>
            <a:gdLst/>
            <a:ahLst/>
            <a:cxnLst/>
            <a:rect l="l" t="t" r="r" b="b"/>
            <a:pathLst>
              <a:path w="76827" h="80681" extrusionOk="0">
                <a:moveTo>
                  <a:pt x="7096" y="0"/>
                </a:moveTo>
                <a:cubicBezTo>
                  <a:pt x="4774" y="0"/>
                  <a:pt x="2454" y="476"/>
                  <a:pt x="339" y="1448"/>
                </a:cubicBezTo>
                <a:lnTo>
                  <a:pt x="1" y="80681"/>
                </a:lnTo>
                <a:lnTo>
                  <a:pt x="73405" y="80681"/>
                </a:lnTo>
                <a:cubicBezTo>
                  <a:pt x="76826" y="73559"/>
                  <a:pt x="76130" y="64627"/>
                  <a:pt x="71654" y="58142"/>
                </a:cubicBezTo>
                <a:cubicBezTo>
                  <a:pt x="67521" y="52180"/>
                  <a:pt x="60344" y="48488"/>
                  <a:pt x="53107" y="48488"/>
                </a:cubicBezTo>
                <a:cubicBezTo>
                  <a:pt x="52473" y="48488"/>
                  <a:pt x="51838" y="48516"/>
                  <a:pt x="51204" y="48574"/>
                </a:cubicBezTo>
                <a:cubicBezTo>
                  <a:pt x="45157" y="49111"/>
                  <a:pt x="39587" y="52075"/>
                  <a:pt x="33659" y="53487"/>
                </a:cubicBezTo>
                <a:cubicBezTo>
                  <a:pt x="31911" y="53911"/>
                  <a:pt x="30047" y="54152"/>
                  <a:pt x="28198" y="54152"/>
                </a:cubicBezTo>
                <a:cubicBezTo>
                  <a:pt x="23796" y="54152"/>
                  <a:pt x="19480" y="52786"/>
                  <a:pt x="17029" y="49270"/>
                </a:cubicBezTo>
                <a:cubicBezTo>
                  <a:pt x="13826" y="44635"/>
                  <a:pt x="15119" y="38289"/>
                  <a:pt x="17427" y="33177"/>
                </a:cubicBezTo>
                <a:cubicBezTo>
                  <a:pt x="19734" y="28084"/>
                  <a:pt x="22977" y="23151"/>
                  <a:pt x="23414" y="17561"/>
                </a:cubicBezTo>
                <a:cubicBezTo>
                  <a:pt x="23872" y="11912"/>
                  <a:pt x="21166" y="6123"/>
                  <a:pt x="16511" y="2880"/>
                </a:cubicBezTo>
                <a:cubicBezTo>
                  <a:pt x="13768" y="981"/>
                  <a:pt x="10430" y="0"/>
                  <a:pt x="7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7879660" y="0"/>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149652" y="3265650"/>
            <a:ext cx="1994293" cy="1877798"/>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49697" y="-77400"/>
            <a:ext cx="1679697" cy="3343055"/>
          </a:xfrm>
          <a:custGeom>
            <a:avLst/>
            <a:gdLst/>
            <a:ahLst/>
            <a:cxnLst/>
            <a:rect l="l" t="t" r="r" b="b"/>
            <a:pathLst>
              <a:path w="45953" h="91459" extrusionOk="0">
                <a:moveTo>
                  <a:pt x="45455" y="0"/>
                </a:moveTo>
                <a:lnTo>
                  <a:pt x="4158" y="2010"/>
                </a:lnTo>
                <a:cubicBezTo>
                  <a:pt x="2408" y="6505"/>
                  <a:pt x="1" y="11140"/>
                  <a:pt x="498" y="15934"/>
                </a:cubicBezTo>
                <a:cubicBezTo>
                  <a:pt x="3581" y="45614"/>
                  <a:pt x="39209" y="21942"/>
                  <a:pt x="34196" y="50170"/>
                </a:cubicBezTo>
                <a:cubicBezTo>
                  <a:pt x="32525" y="59500"/>
                  <a:pt x="25046" y="67596"/>
                  <a:pt x="25841" y="77025"/>
                </a:cubicBezTo>
                <a:cubicBezTo>
                  <a:pt x="26506" y="84932"/>
                  <a:pt x="35320" y="91459"/>
                  <a:pt x="43397" y="91459"/>
                </a:cubicBezTo>
                <a:cubicBezTo>
                  <a:pt x="44261" y="91459"/>
                  <a:pt x="45116" y="91384"/>
                  <a:pt x="45953" y="91228"/>
                </a:cubicBezTo>
                <a:lnTo>
                  <a:pt x="45455" y="13090"/>
                </a:lnTo>
                <a:lnTo>
                  <a:pt x="454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5400000">
            <a:off x="5024955" y="2828174"/>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5400000">
            <a:off x="2100580" y="-974146"/>
            <a:ext cx="1119149" cy="295245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a:off x="1864142" y="3399345"/>
            <a:ext cx="1123434" cy="1393873"/>
            <a:chOff x="2197575" y="2352900"/>
            <a:chExt cx="828125" cy="1027475"/>
          </a:xfrm>
        </p:grpSpPr>
        <p:sp>
          <p:nvSpPr>
            <p:cNvPr id="19" name="Google Shape;19;p2"/>
            <p:cNvSpPr/>
            <p:nvPr/>
          </p:nvSpPr>
          <p:spPr>
            <a:xfrm>
              <a:off x="2227600" y="2376300"/>
              <a:ext cx="534575" cy="269175"/>
            </a:xfrm>
            <a:custGeom>
              <a:avLst/>
              <a:gdLst/>
              <a:ahLst/>
              <a:cxnLst/>
              <a:rect l="l" t="t" r="r" b="b"/>
              <a:pathLst>
                <a:path w="21383" h="10767" extrusionOk="0">
                  <a:moveTo>
                    <a:pt x="18914" y="1"/>
                  </a:moveTo>
                  <a:cubicBezTo>
                    <a:pt x="18714" y="1"/>
                    <a:pt x="18580" y="1"/>
                    <a:pt x="18514" y="34"/>
                  </a:cubicBezTo>
                  <a:cubicBezTo>
                    <a:pt x="18180" y="201"/>
                    <a:pt x="367" y="10242"/>
                    <a:pt x="0" y="10475"/>
                  </a:cubicBezTo>
                  <a:cubicBezTo>
                    <a:pt x="467" y="10542"/>
                    <a:pt x="968" y="10709"/>
                    <a:pt x="1301" y="10742"/>
                  </a:cubicBezTo>
                  <a:cubicBezTo>
                    <a:pt x="1351" y="10759"/>
                    <a:pt x="1401" y="10767"/>
                    <a:pt x="1447" y="10767"/>
                  </a:cubicBezTo>
                  <a:cubicBezTo>
                    <a:pt x="1493" y="10767"/>
                    <a:pt x="1535" y="10759"/>
                    <a:pt x="1568" y="10742"/>
                  </a:cubicBezTo>
                  <a:cubicBezTo>
                    <a:pt x="1668" y="10709"/>
                    <a:pt x="2569" y="10208"/>
                    <a:pt x="3970" y="9474"/>
                  </a:cubicBezTo>
                  <a:cubicBezTo>
                    <a:pt x="8506" y="6973"/>
                    <a:pt x="18180" y="1569"/>
                    <a:pt x="21382" y="401"/>
                  </a:cubicBezTo>
                  <a:cubicBezTo>
                    <a:pt x="21382" y="401"/>
                    <a:pt x="19714" y="68"/>
                    <a:pt x="18914" y="1"/>
                  </a:cubicBezTo>
                  <a:close/>
                </a:path>
              </a:pathLst>
            </a:custGeom>
            <a:solidFill>
              <a:srgbClr val="F6F4E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204250" y="2352900"/>
              <a:ext cx="496200" cy="286125"/>
            </a:xfrm>
            <a:custGeom>
              <a:avLst/>
              <a:gdLst/>
              <a:ahLst/>
              <a:cxnLst/>
              <a:rect l="l" t="t" r="r" b="b"/>
              <a:pathLst>
                <a:path w="19848" h="11445" extrusionOk="0">
                  <a:moveTo>
                    <a:pt x="19094" y="0"/>
                  </a:moveTo>
                  <a:cubicBezTo>
                    <a:pt x="18262" y="0"/>
                    <a:pt x="1916" y="10122"/>
                    <a:pt x="0" y="11311"/>
                  </a:cubicBezTo>
                  <a:cubicBezTo>
                    <a:pt x="42" y="11305"/>
                    <a:pt x="86" y="11302"/>
                    <a:pt x="133" y="11302"/>
                  </a:cubicBezTo>
                  <a:cubicBezTo>
                    <a:pt x="353" y="11302"/>
                    <a:pt x="632" y="11362"/>
                    <a:pt x="934" y="11444"/>
                  </a:cubicBezTo>
                  <a:cubicBezTo>
                    <a:pt x="1268" y="11244"/>
                    <a:pt x="19114" y="1137"/>
                    <a:pt x="19448" y="1004"/>
                  </a:cubicBezTo>
                  <a:cubicBezTo>
                    <a:pt x="19514" y="970"/>
                    <a:pt x="19648" y="970"/>
                    <a:pt x="19848" y="970"/>
                  </a:cubicBezTo>
                  <a:cubicBezTo>
                    <a:pt x="19848" y="970"/>
                    <a:pt x="19314" y="103"/>
                    <a:pt x="19114" y="3"/>
                  </a:cubicBezTo>
                  <a:cubicBezTo>
                    <a:pt x="19109" y="1"/>
                    <a:pt x="19102" y="0"/>
                    <a:pt x="19094" y="0"/>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197575" y="2634825"/>
              <a:ext cx="290225" cy="744725"/>
            </a:xfrm>
            <a:custGeom>
              <a:avLst/>
              <a:gdLst/>
              <a:ahLst/>
              <a:cxnLst/>
              <a:rect l="l" t="t" r="r" b="b"/>
              <a:pathLst>
                <a:path w="11609" h="29789" extrusionOk="0">
                  <a:moveTo>
                    <a:pt x="267" y="1"/>
                  </a:moveTo>
                  <a:cubicBezTo>
                    <a:pt x="167" y="67"/>
                    <a:pt x="101" y="134"/>
                    <a:pt x="101" y="134"/>
                  </a:cubicBezTo>
                  <a:cubicBezTo>
                    <a:pt x="0" y="634"/>
                    <a:pt x="8206" y="28654"/>
                    <a:pt x="8573" y="29021"/>
                  </a:cubicBezTo>
                  <a:cubicBezTo>
                    <a:pt x="8940" y="29388"/>
                    <a:pt x="11042" y="29755"/>
                    <a:pt x="11609" y="29789"/>
                  </a:cubicBezTo>
                  <a:lnTo>
                    <a:pt x="2502" y="401"/>
                  </a:lnTo>
                  <a:cubicBezTo>
                    <a:pt x="2169" y="368"/>
                    <a:pt x="1668" y="234"/>
                    <a:pt x="1201" y="134"/>
                  </a:cubicBezTo>
                  <a:cubicBezTo>
                    <a:pt x="834" y="34"/>
                    <a:pt x="501" y="1"/>
                    <a:pt x="267" y="1"/>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260125" y="2613150"/>
              <a:ext cx="288550" cy="767225"/>
            </a:xfrm>
            <a:custGeom>
              <a:avLst/>
              <a:gdLst/>
              <a:ahLst/>
              <a:cxnLst/>
              <a:rect l="l" t="t" r="r" b="b"/>
              <a:pathLst>
                <a:path w="11542" h="30689" extrusionOk="0">
                  <a:moveTo>
                    <a:pt x="2669" y="0"/>
                  </a:moveTo>
                  <a:cubicBezTo>
                    <a:pt x="1268" y="734"/>
                    <a:pt x="367" y="1235"/>
                    <a:pt x="267" y="1268"/>
                  </a:cubicBezTo>
                  <a:cubicBezTo>
                    <a:pt x="250" y="1301"/>
                    <a:pt x="209" y="1318"/>
                    <a:pt x="159" y="1318"/>
                  </a:cubicBezTo>
                  <a:cubicBezTo>
                    <a:pt x="109" y="1318"/>
                    <a:pt x="50" y="1301"/>
                    <a:pt x="0" y="1268"/>
                  </a:cubicBezTo>
                  <a:lnTo>
                    <a:pt x="0" y="1268"/>
                  </a:lnTo>
                  <a:lnTo>
                    <a:pt x="9107" y="30689"/>
                  </a:lnTo>
                  <a:cubicBezTo>
                    <a:pt x="9240" y="30689"/>
                    <a:pt x="10174" y="30222"/>
                    <a:pt x="11542" y="29521"/>
                  </a:cubicBezTo>
                  <a:lnTo>
                    <a:pt x="2669" y="0"/>
                  </a:ln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326825" y="2381400"/>
              <a:ext cx="698875" cy="970625"/>
            </a:xfrm>
            <a:custGeom>
              <a:avLst/>
              <a:gdLst/>
              <a:ahLst/>
              <a:cxnLst/>
              <a:rect l="l" t="t" r="r" b="b"/>
              <a:pathLst>
                <a:path w="27955" h="38825" extrusionOk="0">
                  <a:moveTo>
                    <a:pt x="18296" y="1"/>
                  </a:moveTo>
                  <a:cubicBezTo>
                    <a:pt x="18112" y="1"/>
                    <a:pt x="17797" y="72"/>
                    <a:pt x="17413" y="264"/>
                  </a:cubicBezTo>
                  <a:cubicBezTo>
                    <a:pt x="14211" y="1398"/>
                    <a:pt x="4537" y="6802"/>
                    <a:pt x="1" y="9304"/>
                  </a:cubicBezTo>
                  <a:lnTo>
                    <a:pt x="8874" y="38825"/>
                  </a:lnTo>
                  <a:cubicBezTo>
                    <a:pt x="14378" y="35956"/>
                    <a:pt x="27387" y="28651"/>
                    <a:pt x="27621" y="27884"/>
                  </a:cubicBezTo>
                  <a:cubicBezTo>
                    <a:pt x="27954" y="26983"/>
                    <a:pt x="19448" y="731"/>
                    <a:pt x="18447" y="30"/>
                  </a:cubicBezTo>
                  <a:cubicBezTo>
                    <a:pt x="18419" y="12"/>
                    <a:pt x="18367" y="1"/>
                    <a:pt x="18296" y="1"/>
                  </a:cubicBezTo>
                  <a:close/>
                </a:path>
              </a:pathLst>
            </a:cu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596200" y="2942100"/>
              <a:ext cx="44225" cy="40950"/>
            </a:xfrm>
            <a:custGeom>
              <a:avLst/>
              <a:gdLst/>
              <a:ahLst/>
              <a:cxnLst/>
              <a:rect l="l" t="t" r="r" b="b"/>
              <a:pathLst>
                <a:path w="1769" h="1638" extrusionOk="0">
                  <a:moveTo>
                    <a:pt x="845" y="1"/>
                  </a:moveTo>
                  <a:cubicBezTo>
                    <a:pt x="469" y="1"/>
                    <a:pt x="130" y="308"/>
                    <a:pt x="100" y="719"/>
                  </a:cubicBezTo>
                  <a:cubicBezTo>
                    <a:pt x="0" y="1186"/>
                    <a:pt x="334" y="1586"/>
                    <a:pt x="801" y="1620"/>
                  </a:cubicBezTo>
                  <a:cubicBezTo>
                    <a:pt x="857" y="1632"/>
                    <a:pt x="912" y="1637"/>
                    <a:pt x="966" y="1637"/>
                  </a:cubicBezTo>
                  <a:cubicBezTo>
                    <a:pt x="1359" y="1637"/>
                    <a:pt x="1676" y="1330"/>
                    <a:pt x="1735" y="919"/>
                  </a:cubicBezTo>
                  <a:cubicBezTo>
                    <a:pt x="1768" y="452"/>
                    <a:pt x="1435" y="52"/>
                    <a:pt x="1001" y="18"/>
                  </a:cubicBezTo>
                  <a:cubicBezTo>
                    <a:pt x="949" y="6"/>
                    <a:pt x="896" y="1"/>
                    <a:pt x="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778000" y="2860600"/>
              <a:ext cx="43375" cy="41325"/>
            </a:xfrm>
            <a:custGeom>
              <a:avLst/>
              <a:gdLst/>
              <a:ahLst/>
              <a:cxnLst/>
              <a:rect l="l" t="t" r="r" b="b"/>
              <a:pathLst>
                <a:path w="1735" h="1653" extrusionOk="0">
                  <a:moveTo>
                    <a:pt x="882" y="1"/>
                  </a:moveTo>
                  <a:cubicBezTo>
                    <a:pt x="467" y="1"/>
                    <a:pt x="128" y="314"/>
                    <a:pt x="67" y="710"/>
                  </a:cubicBezTo>
                  <a:cubicBezTo>
                    <a:pt x="0" y="1177"/>
                    <a:pt x="334" y="1611"/>
                    <a:pt x="801" y="1644"/>
                  </a:cubicBezTo>
                  <a:cubicBezTo>
                    <a:pt x="838" y="1650"/>
                    <a:pt x="875" y="1652"/>
                    <a:pt x="912" y="1652"/>
                  </a:cubicBezTo>
                  <a:cubicBezTo>
                    <a:pt x="1306" y="1652"/>
                    <a:pt x="1671" y="1340"/>
                    <a:pt x="1701" y="943"/>
                  </a:cubicBezTo>
                  <a:cubicBezTo>
                    <a:pt x="1735" y="476"/>
                    <a:pt x="1401" y="43"/>
                    <a:pt x="1001" y="9"/>
                  </a:cubicBezTo>
                  <a:cubicBezTo>
                    <a:pt x="961" y="4"/>
                    <a:pt x="921" y="1"/>
                    <a:pt x="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695425" y="2959550"/>
              <a:ext cx="66750" cy="32700"/>
            </a:xfrm>
            <a:custGeom>
              <a:avLst/>
              <a:gdLst/>
              <a:ahLst/>
              <a:cxnLst/>
              <a:rect l="l" t="t" r="r" b="b"/>
              <a:pathLst>
                <a:path w="2670" h="1308" extrusionOk="0">
                  <a:moveTo>
                    <a:pt x="1" y="1222"/>
                  </a:moveTo>
                  <a:cubicBezTo>
                    <a:pt x="1" y="1223"/>
                    <a:pt x="1" y="1223"/>
                    <a:pt x="1" y="1223"/>
                  </a:cubicBezTo>
                  <a:cubicBezTo>
                    <a:pt x="2" y="1223"/>
                    <a:pt x="2" y="1223"/>
                    <a:pt x="3" y="1222"/>
                  </a:cubicBezTo>
                  <a:lnTo>
                    <a:pt x="3" y="1222"/>
                  </a:lnTo>
                  <a:cubicBezTo>
                    <a:pt x="2" y="1222"/>
                    <a:pt x="1" y="1222"/>
                    <a:pt x="1" y="1222"/>
                  </a:cubicBezTo>
                  <a:close/>
                  <a:moveTo>
                    <a:pt x="2157" y="1"/>
                  </a:moveTo>
                  <a:cubicBezTo>
                    <a:pt x="1912" y="1"/>
                    <a:pt x="1588" y="50"/>
                    <a:pt x="1202" y="221"/>
                  </a:cubicBezTo>
                  <a:cubicBezTo>
                    <a:pt x="344" y="634"/>
                    <a:pt x="31" y="1198"/>
                    <a:pt x="3" y="1222"/>
                  </a:cubicBezTo>
                  <a:lnTo>
                    <a:pt x="3" y="1222"/>
                  </a:lnTo>
                  <a:cubicBezTo>
                    <a:pt x="202" y="1275"/>
                    <a:pt x="423" y="1307"/>
                    <a:pt x="648" y="1307"/>
                  </a:cubicBezTo>
                  <a:cubicBezTo>
                    <a:pt x="987" y="1307"/>
                    <a:pt x="1335" y="1235"/>
                    <a:pt x="1635" y="1055"/>
                  </a:cubicBezTo>
                  <a:cubicBezTo>
                    <a:pt x="2102" y="855"/>
                    <a:pt x="2436" y="488"/>
                    <a:pt x="2669" y="88"/>
                  </a:cubicBezTo>
                  <a:cubicBezTo>
                    <a:pt x="2669" y="88"/>
                    <a:pt x="2484" y="1"/>
                    <a:pt x="2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664575" y="2918650"/>
              <a:ext cx="110100" cy="72300"/>
            </a:xfrm>
            <a:custGeom>
              <a:avLst/>
              <a:gdLst/>
              <a:ahLst/>
              <a:cxnLst/>
              <a:rect l="l" t="t" r="r" b="b"/>
              <a:pathLst>
                <a:path w="4404" h="2892" extrusionOk="0">
                  <a:moveTo>
                    <a:pt x="3700" y="1"/>
                  </a:moveTo>
                  <a:cubicBezTo>
                    <a:pt x="3168" y="1"/>
                    <a:pt x="2875" y="1052"/>
                    <a:pt x="2102" y="1190"/>
                  </a:cubicBezTo>
                  <a:cubicBezTo>
                    <a:pt x="1201" y="1357"/>
                    <a:pt x="234" y="1023"/>
                    <a:pt x="67" y="1724"/>
                  </a:cubicBezTo>
                  <a:cubicBezTo>
                    <a:pt x="0" y="2291"/>
                    <a:pt x="534" y="2724"/>
                    <a:pt x="1235" y="2891"/>
                  </a:cubicBezTo>
                  <a:cubicBezTo>
                    <a:pt x="1235" y="2891"/>
                    <a:pt x="1568" y="2291"/>
                    <a:pt x="2436" y="1857"/>
                  </a:cubicBezTo>
                  <a:cubicBezTo>
                    <a:pt x="2806" y="1665"/>
                    <a:pt x="3121" y="1608"/>
                    <a:pt x="3362" y="1608"/>
                  </a:cubicBezTo>
                  <a:cubicBezTo>
                    <a:pt x="3707" y="1608"/>
                    <a:pt x="3903" y="1724"/>
                    <a:pt x="3903" y="1724"/>
                  </a:cubicBezTo>
                  <a:cubicBezTo>
                    <a:pt x="4337" y="1057"/>
                    <a:pt x="4404" y="356"/>
                    <a:pt x="4070" y="156"/>
                  </a:cubicBezTo>
                  <a:cubicBezTo>
                    <a:pt x="3932" y="46"/>
                    <a:pt x="3810" y="1"/>
                    <a:pt x="37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572850" y="2997600"/>
              <a:ext cx="91750" cy="91750"/>
            </a:xfrm>
            <a:custGeom>
              <a:avLst/>
              <a:gdLst/>
              <a:ahLst/>
              <a:cxnLst/>
              <a:rect l="l" t="t" r="r" b="b"/>
              <a:pathLst>
                <a:path w="3670" h="3670" extrusionOk="0">
                  <a:moveTo>
                    <a:pt x="1835" y="0"/>
                  </a:moveTo>
                  <a:cubicBezTo>
                    <a:pt x="834" y="0"/>
                    <a:pt x="0" y="834"/>
                    <a:pt x="0" y="1835"/>
                  </a:cubicBezTo>
                  <a:cubicBezTo>
                    <a:pt x="0" y="2835"/>
                    <a:pt x="834" y="3669"/>
                    <a:pt x="1835" y="3669"/>
                  </a:cubicBezTo>
                  <a:cubicBezTo>
                    <a:pt x="2836" y="3669"/>
                    <a:pt x="3669" y="2835"/>
                    <a:pt x="3669" y="1835"/>
                  </a:cubicBezTo>
                  <a:cubicBezTo>
                    <a:pt x="3669" y="834"/>
                    <a:pt x="2836" y="0"/>
                    <a:pt x="1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807175" y="2895850"/>
              <a:ext cx="91750" cy="91750"/>
            </a:xfrm>
            <a:custGeom>
              <a:avLst/>
              <a:gdLst/>
              <a:ahLst/>
              <a:cxnLst/>
              <a:rect l="l" t="t" r="r" b="b"/>
              <a:pathLst>
                <a:path w="3670" h="3670" extrusionOk="0">
                  <a:moveTo>
                    <a:pt x="1835" y="0"/>
                  </a:moveTo>
                  <a:cubicBezTo>
                    <a:pt x="801" y="0"/>
                    <a:pt x="1" y="834"/>
                    <a:pt x="1" y="1835"/>
                  </a:cubicBezTo>
                  <a:cubicBezTo>
                    <a:pt x="1" y="2869"/>
                    <a:pt x="801" y="3670"/>
                    <a:pt x="1835" y="3670"/>
                  </a:cubicBezTo>
                  <a:cubicBezTo>
                    <a:pt x="2836" y="3670"/>
                    <a:pt x="3670" y="2869"/>
                    <a:pt x="3670" y="1835"/>
                  </a:cubicBezTo>
                  <a:cubicBezTo>
                    <a:pt x="3670" y="834"/>
                    <a:pt x="2836" y="0"/>
                    <a:pt x="1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2"/>
          <p:cNvSpPr/>
          <p:nvPr/>
        </p:nvSpPr>
        <p:spPr>
          <a:xfrm>
            <a:off x="7436397" y="3710244"/>
            <a:ext cx="215141" cy="18969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73200" y="1881710"/>
            <a:ext cx="164686" cy="14521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01950" y="3496721"/>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79125" y="2050208"/>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330075" y="1104446"/>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35;p2"/>
          <p:cNvGrpSpPr/>
          <p:nvPr/>
        </p:nvGrpSpPr>
        <p:grpSpPr>
          <a:xfrm>
            <a:off x="7301415" y="343845"/>
            <a:ext cx="875394" cy="1608910"/>
            <a:chOff x="4773575" y="1104625"/>
            <a:chExt cx="785600" cy="1443875"/>
          </a:xfrm>
        </p:grpSpPr>
        <p:sp>
          <p:nvSpPr>
            <p:cNvPr id="36" name="Google Shape;36;p2"/>
            <p:cNvSpPr/>
            <p:nvPr/>
          </p:nvSpPr>
          <p:spPr>
            <a:xfrm>
              <a:off x="4803600" y="2410500"/>
              <a:ext cx="168475" cy="138000"/>
            </a:xfrm>
            <a:custGeom>
              <a:avLst/>
              <a:gdLst/>
              <a:ahLst/>
              <a:cxnLst/>
              <a:rect l="l" t="t" r="r" b="b"/>
              <a:pathLst>
                <a:path w="6739" h="5520" extrusionOk="0">
                  <a:moveTo>
                    <a:pt x="1" y="1"/>
                  </a:moveTo>
                  <a:cubicBezTo>
                    <a:pt x="501" y="2936"/>
                    <a:pt x="1001" y="5304"/>
                    <a:pt x="1335" y="5471"/>
                  </a:cubicBezTo>
                  <a:cubicBezTo>
                    <a:pt x="1390" y="5504"/>
                    <a:pt x="1463" y="5520"/>
                    <a:pt x="1550" y="5520"/>
                  </a:cubicBezTo>
                  <a:cubicBezTo>
                    <a:pt x="2355" y="5520"/>
                    <a:pt x="4452" y="4187"/>
                    <a:pt x="6739" y="2502"/>
                  </a:cubicBezTo>
                  <a:cubicBezTo>
                    <a:pt x="3036" y="2169"/>
                    <a:pt x="67" y="1"/>
                    <a:pt x="67"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074625" y="1104625"/>
              <a:ext cx="484550" cy="326875"/>
            </a:xfrm>
            <a:custGeom>
              <a:avLst/>
              <a:gdLst/>
              <a:ahLst/>
              <a:cxnLst/>
              <a:rect l="l" t="t" r="r" b="b"/>
              <a:pathLst>
                <a:path w="19382" h="13075" extrusionOk="0">
                  <a:moveTo>
                    <a:pt x="7131" y="0"/>
                  </a:moveTo>
                  <a:cubicBezTo>
                    <a:pt x="5649" y="0"/>
                    <a:pt x="4359" y="267"/>
                    <a:pt x="3503" y="865"/>
                  </a:cubicBezTo>
                  <a:cubicBezTo>
                    <a:pt x="2669" y="1466"/>
                    <a:pt x="1402" y="3901"/>
                    <a:pt x="1" y="7370"/>
                  </a:cubicBezTo>
                  <a:cubicBezTo>
                    <a:pt x="1" y="7370"/>
                    <a:pt x="5204" y="10839"/>
                    <a:pt x="17280" y="13074"/>
                  </a:cubicBezTo>
                  <a:cubicBezTo>
                    <a:pt x="18614" y="9038"/>
                    <a:pt x="19381" y="6169"/>
                    <a:pt x="19114" y="5535"/>
                  </a:cubicBezTo>
                  <a:cubicBezTo>
                    <a:pt x="17812" y="2429"/>
                    <a:pt x="11599" y="0"/>
                    <a:pt x="7131"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055450" y="1288850"/>
              <a:ext cx="451175" cy="194350"/>
            </a:xfrm>
            <a:custGeom>
              <a:avLst/>
              <a:gdLst/>
              <a:ahLst/>
              <a:cxnLst/>
              <a:rect l="l" t="t" r="r" b="b"/>
              <a:pathLst>
                <a:path w="18047" h="7774" extrusionOk="0">
                  <a:moveTo>
                    <a:pt x="767" y="1"/>
                  </a:moveTo>
                  <a:lnTo>
                    <a:pt x="767" y="1"/>
                  </a:lnTo>
                  <a:cubicBezTo>
                    <a:pt x="767" y="1"/>
                    <a:pt x="767" y="1"/>
                    <a:pt x="768" y="1"/>
                  </a:cubicBezTo>
                  <a:lnTo>
                    <a:pt x="768" y="1"/>
                  </a:lnTo>
                  <a:cubicBezTo>
                    <a:pt x="768" y="1"/>
                    <a:pt x="768" y="1"/>
                    <a:pt x="768" y="1"/>
                  </a:cubicBezTo>
                  <a:cubicBezTo>
                    <a:pt x="767" y="1"/>
                    <a:pt x="767" y="1"/>
                    <a:pt x="767" y="1"/>
                  </a:cubicBezTo>
                  <a:close/>
                  <a:moveTo>
                    <a:pt x="768" y="1"/>
                  </a:moveTo>
                  <a:lnTo>
                    <a:pt x="768" y="1"/>
                  </a:lnTo>
                  <a:cubicBezTo>
                    <a:pt x="501" y="602"/>
                    <a:pt x="267" y="1202"/>
                    <a:pt x="0" y="1836"/>
                  </a:cubicBezTo>
                  <a:cubicBezTo>
                    <a:pt x="0" y="1836"/>
                    <a:pt x="2469" y="3837"/>
                    <a:pt x="8173" y="5705"/>
                  </a:cubicBezTo>
                  <a:cubicBezTo>
                    <a:pt x="13643" y="7506"/>
                    <a:pt x="17379" y="7773"/>
                    <a:pt x="17379" y="7773"/>
                  </a:cubicBezTo>
                  <a:cubicBezTo>
                    <a:pt x="17613" y="7039"/>
                    <a:pt x="17846" y="6372"/>
                    <a:pt x="18047" y="5705"/>
                  </a:cubicBezTo>
                  <a:cubicBezTo>
                    <a:pt x="6114" y="3497"/>
                    <a:pt x="826" y="50"/>
                    <a:pt x="768"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033775" y="1334725"/>
              <a:ext cx="456175" cy="204350"/>
            </a:xfrm>
            <a:custGeom>
              <a:avLst/>
              <a:gdLst/>
              <a:ahLst/>
              <a:cxnLst/>
              <a:rect l="l" t="t" r="r" b="b"/>
              <a:pathLst>
                <a:path w="18247" h="8174" extrusionOk="0">
                  <a:moveTo>
                    <a:pt x="901" y="1"/>
                  </a:moveTo>
                  <a:cubicBezTo>
                    <a:pt x="634" y="768"/>
                    <a:pt x="300" y="1535"/>
                    <a:pt x="0" y="2336"/>
                  </a:cubicBezTo>
                  <a:cubicBezTo>
                    <a:pt x="0" y="2336"/>
                    <a:pt x="3369" y="4637"/>
                    <a:pt x="8406" y="6305"/>
                  </a:cubicBezTo>
                  <a:cubicBezTo>
                    <a:pt x="13009" y="7806"/>
                    <a:pt x="17479" y="8173"/>
                    <a:pt x="17479" y="8173"/>
                  </a:cubicBezTo>
                  <a:cubicBezTo>
                    <a:pt x="17746" y="7373"/>
                    <a:pt x="18013" y="6639"/>
                    <a:pt x="18246" y="5872"/>
                  </a:cubicBezTo>
                  <a:cubicBezTo>
                    <a:pt x="18246" y="5872"/>
                    <a:pt x="14477" y="5638"/>
                    <a:pt x="9073" y="3870"/>
                  </a:cubicBezTo>
                  <a:cubicBezTo>
                    <a:pt x="3369" y="2002"/>
                    <a:pt x="901" y="1"/>
                    <a:pt x="901"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776925" y="1393100"/>
              <a:ext cx="692175" cy="914025"/>
            </a:xfrm>
            <a:custGeom>
              <a:avLst/>
              <a:gdLst/>
              <a:ahLst/>
              <a:cxnLst/>
              <a:rect l="l" t="t" r="r" b="b"/>
              <a:pathLst>
                <a:path w="27687" h="36561" extrusionOk="0">
                  <a:moveTo>
                    <a:pt x="10141" y="1"/>
                  </a:moveTo>
                  <a:cubicBezTo>
                    <a:pt x="5738" y="11709"/>
                    <a:pt x="500" y="28988"/>
                    <a:pt x="100" y="30189"/>
                  </a:cubicBezTo>
                  <a:cubicBezTo>
                    <a:pt x="67" y="30289"/>
                    <a:pt x="0" y="30389"/>
                    <a:pt x="0" y="30523"/>
                  </a:cubicBezTo>
                  <a:cubicBezTo>
                    <a:pt x="247" y="30369"/>
                    <a:pt x="1432" y="29503"/>
                    <a:pt x="2137" y="29503"/>
                  </a:cubicBezTo>
                  <a:cubicBezTo>
                    <a:pt x="2196" y="29503"/>
                    <a:pt x="2251" y="29509"/>
                    <a:pt x="2302" y="29522"/>
                  </a:cubicBezTo>
                  <a:cubicBezTo>
                    <a:pt x="3436" y="29789"/>
                    <a:pt x="3669" y="31457"/>
                    <a:pt x="4103" y="31657"/>
                  </a:cubicBezTo>
                  <a:cubicBezTo>
                    <a:pt x="4152" y="31678"/>
                    <a:pt x="4211" y="31687"/>
                    <a:pt x="4278" y="31687"/>
                  </a:cubicBezTo>
                  <a:cubicBezTo>
                    <a:pt x="4774" y="31687"/>
                    <a:pt x="5723" y="31183"/>
                    <a:pt x="6473" y="31183"/>
                  </a:cubicBezTo>
                  <a:cubicBezTo>
                    <a:pt x="6589" y="31183"/>
                    <a:pt x="6701" y="31195"/>
                    <a:pt x="6805" y="31223"/>
                  </a:cubicBezTo>
                  <a:cubicBezTo>
                    <a:pt x="7806" y="31523"/>
                    <a:pt x="8106" y="33325"/>
                    <a:pt x="8473" y="33491"/>
                  </a:cubicBezTo>
                  <a:cubicBezTo>
                    <a:pt x="8543" y="33517"/>
                    <a:pt x="8619" y="33528"/>
                    <a:pt x="8700" y="33528"/>
                  </a:cubicBezTo>
                  <a:cubicBezTo>
                    <a:pt x="9239" y="33528"/>
                    <a:pt x="10012" y="33040"/>
                    <a:pt x="10698" y="33040"/>
                  </a:cubicBezTo>
                  <a:cubicBezTo>
                    <a:pt x="10851" y="33040"/>
                    <a:pt x="11000" y="33065"/>
                    <a:pt x="11141" y="33124"/>
                  </a:cubicBezTo>
                  <a:cubicBezTo>
                    <a:pt x="12142" y="33491"/>
                    <a:pt x="11842" y="35226"/>
                    <a:pt x="12476" y="35526"/>
                  </a:cubicBezTo>
                  <a:cubicBezTo>
                    <a:pt x="12516" y="35549"/>
                    <a:pt x="12563" y="35559"/>
                    <a:pt x="12617" y="35559"/>
                  </a:cubicBezTo>
                  <a:cubicBezTo>
                    <a:pt x="13055" y="35559"/>
                    <a:pt x="13919" y="34884"/>
                    <a:pt x="14589" y="34884"/>
                  </a:cubicBezTo>
                  <a:cubicBezTo>
                    <a:pt x="14800" y="34884"/>
                    <a:pt x="14991" y="34951"/>
                    <a:pt x="15144" y="35126"/>
                  </a:cubicBezTo>
                  <a:cubicBezTo>
                    <a:pt x="15344" y="35326"/>
                    <a:pt x="15611" y="36494"/>
                    <a:pt x="15511" y="36560"/>
                  </a:cubicBezTo>
                  <a:cubicBezTo>
                    <a:pt x="15611" y="36527"/>
                    <a:pt x="15611" y="36494"/>
                    <a:pt x="15645" y="36460"/>
                  </a:cubicBezTo>
                  <a:cubicBezTo>
                    <a:pt x="16479" y="35193"/>
                    <a:pt x="23417" y="18014"/>
                    <a:pt x="27687" y="5838"/>
                  </a:cubicBezTo>
                  <a:cubicBezTo>
                    <a:pt x="27687" y="5838"/>
                    <a:pt x="23250" y="5471"/>
                    <a:pt x="18647" y="3970"/>
                  </a:cubicBezTo>
                  <a:cubicBezTo>
                    <a:pt x="13610" y="2302"/>
                    <a:pt x="10241" y="1"/>
                    <a:pt x="10141" y="1"/>
                  </a:cubicBezTo>
                  <a:close/>
                </a:path>
              </a:pathLst>
            </a:cu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773575" y="2129825"/>
              <a:ext cx="394475" cy="342400"/>
            </a:xfrm>
            <a:custGeom>
              <a:avLst/>
              <a:gdLst/>
              <a:ahLst/>
              <a:cxnLst/>
              <a:rect l="l" t="t" r="r" b="b"/>
              <a:pathLst>
                <a:path w="15779" h="13696" extrusionOk="0">
                  <a:moveTo>
                    <a:pt x="2351" y="1"/>
                  </a:moveTo>
                  <a:cubicBezTo>
                    <a:pt x="1690" y="1"/>
                    <a:pt x="450" y="866"/>
                    <a:pt x="234" y="1020"/>
                  </a:cubicBezTo>
                  <a:cubicBezTo>
                    <a:pt x="1" y="2588"/>
                    <a:pt x="568" y="7358"/>
                    <a:pt x="1202" y="11194"/>
                  </a:cubicBezTo>
                  <a:lnTo>
                    <a:pt x="1268" y="11194"/>
                  </a:lnTo>
                  <a:cubicBezTo>
                    <a:pt x="1268" y="11194"/>
                    <a:pt x="4237" y="13362"/>
                    <a:pt x="7940" y="13696"/>
                  </a:cubicBezTo>
                  <a:cubicBezTo>
                    <a:pt x="11209" y="11328"/>
                    <a:pt x="14878" y="8192"/>
                    <a:pt x="15712" y="7091"/>
                  </a:cubicBezTo>
                  <a:cubicBezTo>
                    <a:pt x="15779" y="7025"/>
                    <a:pt x="15545" y="5857"/>
                    <a:pt x="15312" y="5657"/>
                  </a:cubicBezTo>
                  <a:cubicBezTo>
                    <a:pt x="15158" y="5481"/>
                    <a:pt x="14968" y="5415"/>
                    <a:pt x="14759" y="5415"/>
                  </a:cubicBezTo>
                  <a:cubicBezTo>
                    <a:pt x="14106" y="5415"/>
                    <a:pt x="13275" y="6065"/>
                    <a:pt x="12836" y="6065"/>
                  </a:cubicBezTo>
                  <a:cubicBezTo>
                    <a:pt x="12774" y="6065"/>
                    <a:pt x="12721" y="6052"/>
                    <a:pt x="12676" y="6024"/>
                  </a:cubicBezTo>
                  <a:cubicBezTo>
                    <a:pt x="12076" y="5724"/>
                    <a:pt x="12343" y="3989"/>
                    <a:pt x="11342" y="3589"/>
                  </a:cubicBezTo>
                  <a:cubicBezTo>
                    <a:pt x="11212" y="3539"/>
                    <a:pt x="11076" y="3518"/>
                    <a:pt x="10935" y="3518"/>
                  </a:cubicBezTo>
                  <a:cubicBezTo>
                    <a:pt x="10241" y="3518"/>
                    <a:pt x="9453" y="4026"/>
                    <a:pt x="8924" y="4026"/>
                  </a:cubicBezTo>
                  <a:cubicBezTo>
                    <a:pt x="8846" y="4026"/>
                    <a:pt x="8773" y="4015"/>
                    <a:pt x="8707" y="3989"/>
                  </a:cubicBezTo>
                  <a:cubicBezTo>
                    <a:pt x="8273" y="3822"/>
                    <a:pt x="8006" y="2021"/>
                    <a:pt x="7039" y="1721"/>
                  </a:cubicBezTo>
                  <a:cubicBezTo>
                    <a:pt x="6931" y="1693"/>
                    <a:pt x="6816" y="1680"/>
                    <a:pt x="6696" y="1680"/>
                  </a:cubicBezTo>
                  <a:cubicBezTo>
                    <a:pt x="5927" y="1680"/>
                    <a:pt x="4976" y="2185"/>
                    <a:pt x="4479" y="2185"/>
                  </a:cubicBezTo>
                  <a:cubicBezTo>
                    <a:pt x="4412" y="2185"/>
                    <a:pt x="4353" y="2175"/>
                    <a:pt x="4304" y="2154"/>
                  </a:cubicBezTo>
                  <a:cubicBezTo>
                    <a:pt x="3837" y="1921"/>
                    <a:pt x="3603" y="320"/>
                    <a:pt x="2502" y="20"/>
                  </a:cubicBezTo>
                  <a:cubicBezTo>
                    <a:pt x="2457" y="7"/>
                    <a:pt x="2406" y="1"/>
                    <a:pt x="2351"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121650" y="1579550"/>
              <a:ext cx="242975" cy="587625"/>
            </a:xfrm>
            <a:custGeom>
              <a:avLst/>
              <a:gdLst/>
              <a:ahLst/>
              <a:cxnLst/>
              <a:rect l="l" t="t" r="r" b="b"/>
              <a:pathLst>
                <a:path w="9719" h="23505" extrusionOk="0">
                  <a:moveTo>
                    <a:pt x="9397" y="0"/>
                  </a:moveTo>
                  <a:cubicBezTo>
                    <a:pt x="9336" y="0"/>
                    <a:pt x="9275" y="25"/>
                    <a:pt x="9228" y="81"/>
                  </a:cubicBezTo>
                  <a:cubicBezTo>
                    <a:pt x="8794" y="682"/>
                    <a:pt x="8527" y="1382"/>
                    <a:pt x="8227" y="2050"/>
                  </a:cubicBezTo>
                  <a:cubicBezTo>
                    <a:pt x="7960" y="2750"/>
                    <a:pt x="7660" y="3517"/>
                    <a:pt x="7393" y="4218"/>
                  </a:cubicBezTo>
                  <a:cubicBezTo>
                    <a:pt x="6893" y="5719"/>
                    <a:pt x="6492" y="7253"/>
                    <a:pt x="5992" y="8754"/>
                  </a:cubicBezTo>
                  <a:cubicBezTo>
                    <a:pt x="4958" y="11957"/>
                    <a:pt x="3357" y="14892"/>
                    <a:pt x="2022" y="17994"/>
                  </a:cubicBezTo>
                  <a:cubicBezTo>
                    <a:pt x="1289" y="19729"/>
                    <a:pt x="555" y="21497"/>
                    <a:pt x="21" y="23365"/>
                  </a:cubicBezTo>
                  <a:cubicBezTo>
                    <a:pt x="0" y="23447"/>
                    <a:pt x="56" y="23504"/>
                    <a:pt x="118" y="23504"/>
                  </a:cubicBezTo>
                  <a:cubicBezTo>
                    <a:pt x="156" y="23504"/>
                    <a:pt x="196" y="23482"/>
                    <a:pt x="221" y="23432"/>
                  </a:cubicBezTo>
                  <a:cubicBezTo>
                    <a:pt x="1856" y="20496"/>
                    <a:pt x="3056" y="17260"/>
                    <a:pt x="4624" y="14258"/>
                  </a:cubicBezTo>
                  <a:cubicBezTo>
                    <a:pt x="6059" y="11423"/>
                    <a:pt x="6959" y="8421"/>
                    <a:pt x="7860" y="5419"/>
                  </a:cubicBezTo>
                  <a:cubicBezTo>
                    <a:pt x="8127" y="4551"/>
                    <a:pt x="8360" y="3717"/>
                    <a:pt x="8694" y="2850"/>
                  </a:cubicBezTo>
                  <a:cubicBezTo>
                    <a:pt x="8994" y="2016"/>
                    <a:pt x="9461" y="1182"/>
                    <a:pt x="9695" y="348"/>
                  </a:cubicBezTo>
                  <a:cubicBezTo>
                    <a:pt x="9718" y="157"/>
                    <a:pt x="9554" y="0"/>
                    <a:pt x="9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888925" y="1482450"/>
              <a:ext cx="244100" cy="614850"/>
            </a:xfrm>
            <a:custGeom>
              <a:avLst/>
              <a:gdLst/>
              <a:ahLst/>
              <a:cxnLst/>
              <a:rect l="l" t="t" r="r" b="b"/>
              <a:pathLst>
                <a:path w="9764" h="24594" extrusionOk="0">
                  <a:moveTo>
                    <a:pt x="9550" y="1"/>
                  </a:moveTo>
                  <a:cubicBezTo>
                    <a:pt x="9517" y="1"/>
                    <a:pt x="9485" y="20"/>
                    <a:pt x="9463" y="63"/>
                  </a:cubicBezTo>
                  <a:cubicBezTo>
                    <a:pt x="9130" y="430"/>
                    <a:pt x="8996" y="897"/>
                    <a:pt x="8830" y="1364"/>
                  </a:cubicBezTo>
                  <a:lnTo>
                    <a:pt x="8329" y="2831"/>
                  </a:lnTo>
                  <a:cubicBezTo>
                    <a:pt x="7996" y="3865"/>
                    <a:pt x="7629" y="4799"/>
                    <a:pt x="7262" y="5800"/>
                  </a:cubicBezTo>
                  <a:cubicBezTo>
                    <a:pt x="6461" y="7902"/>
                    <a:pt x="5627" y="9970"/>
                    <a:pt x="4793" y="12071"/>
                  </a:cubicBezTo>
                  <a:cubicBezTo>
                    <a:pt x="3959" y="14073"/>
                    <a:pt x="3159" y="16074"/>
                    <a:pt x="2325" y="18109"/>
                  </a:cubicBezTo>
                  <a:cubicBezTo>
                    <a:pt x="1491" y="20210"/>
                    <a:pt x="624" y="22245"/>
                    <a:pt x="23" y="24413"/>
                  </a:cubicBezTo>
                  <a:cubicBezTo>
                    <a:pt x="1" y="24527"/>
                    <a:pt x="86" y="24594"/>
                    <a:pt x="174" y="24594"/>
                  </a:cubicBezTo>
                  <a:cubicBezTo>
                    <a:pt x="216" y="24594"/>
                    <a:pt x="258" y="24579"/>
                    <a:pt x="290" y="24547"/>
                  </a:cubicBezTo>
                  <a:cubicBezTo>
                    <a:pt x="1324" y="22646"/>
                    <a:pt x="2025" y="20611"/>
                    <a:pt x="2825" y="18643"/>
                  </a:cubicBezTo>
                  <a:cubicBezTo>
                    <a:pt x="3659" y="16574"/>
                    <a:pt x="4460" y="14473"/>
                    <a:pt x="5260" y="12405"/>
                  </a:cubicBezTo>
                  <a:cubicBezTo>
                    <a:pt x="6028" y="10337"/>
                    <a:pt x="6862" y="8369"/>
                    <a:pt x="7662" y="6300"/>
                  </a:cubicBezTo>
                  <a:cubicBezTo>
                    <a:pt x="8029" y="5300"/>
                    <a:pt x="8463" y="4266"/>
                    <a:pt x="8796" y="3265"/>
                  </a:cubicBezTo>
                  <a:cubicBezTo>
                    <a:pt x="8963" y="2765"/>
                    <a:pt x="9130" y="2264"/>
                    <a:pt x="9330" y="1764"/>
                  </a:cubicBezTo>
                  <a:cubicBezTo>
                    <a:pt x="9497" y="1264"/>
                    <a:pt x="9764" y="730"/>
                    <a:pt x="9697" y="196"/>
                  </a:cubicBezTo>
                  <a:cubicBezTo>
                    <a:pt x="9697" y="83"/>
                    <a:pt x="9620" y="1"/>
                    <a:pt x="95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996650" y="1539125"/>
              <a:ext cx="255625" cy="613775"/>
            </a:xfrm>
            <a:custGeom>
              <a:avLst/>
              <a:gdLst/>
              <a:ahLst/>
              <a:cxnLst/>
              <a:rect l="l" t="t" r="r" b="b"/>
              <a:pathLst>
                <a:path w="10225" h="24551" extrusionOk="0">
                  <a:moveTo>
                    <a:pt x="10046" y="1"/>
                  </a:moveTo>
                  <a:cubicBezTo>
                    <a:pt x="9982" y="1"/>
                    <a:pt x="9912" y="30"/>
                    <a:pt x="9858" y="97"/>
                  </a:cubicBezTo>
                  <a:cubicBezTo>
                    <a:pt x="9357" y="798"/>
                    <a:pt x="9057" y="1698"/>
                    <a:pt x="8690" y="2499"/>
                  </a:cubicBezTo>
                  <a:cubicBezTo>
                    <a:pt x="8323" y="3366"/>
                    <a:pt x="7890" y="4200"/>
                    <a:pt x="7556" y="5034"/>
                  </a:cubicBezTo>
                  <a:cubicBezTo>
                    <a:pt x="6856" y="6702"/>
                    <a:pt x="6155" y="8337"/>
                    <a:pt x="5488" y="10004"/>
                  </a:cubicBezTo>
                  <a:cubicBezTo>
                    <a:pt x="4821" y="11672"/>
                    <a:pt x="4120" y="13340"/>
                    <a:pt x="3453" y="15008"/>
                  </a:cubicBezTo>
                  <a:cubicBezTo>
                    <a:pt x="2853" y="16509"/>
                    <a:pt x="2452" y="18010"/>
                    <a:pt x="2019" y="19545"/>
                  </a:cubicBezTo>
                  <a:cubicBezTo>
                    <a:pt x="1552" y="21212"/>
                    <a:pt x="1018" y="22947"/>
                    <a:pt x="51" y="24381"/>
                  </a:cubicBezTo>
                  <a:cubicBezTo>
                    <a:pt x="1" y="24456"/>
                    <a:pt x="82" y="24550"/>
                    <a:pt x="154" y="24550"/>
                  </a:cubicBezTo>
                  <a:cubicBezTo>
                    <a:pt x="178" y="24550"/>
                    <a:pt x="201" y="24540"/>
                    <a:pt x="218" y="24515"/>
                  </a:cubicBezTo>
                  <a:cubicBezTo>
                    <a:pt x="2186" y="22113"/>
                    <a:pt x="2553" y="18978"/>
                    <a:pt x="3620" y="16142"/>
                  </a:cubicBezTo>
                  <a:cubicBezTo>
                    <a:pt x="4220" y="14441"/>
                    <a:pt x="5021" y="12773"/>
                    <a:pt x="5788" y="11105"/>
                  </a:cubicBezTo>
                  <a:cubicBezTo>
                    <a:pt x="6522" y="9371"/>
                    <a:pt x="7289" y="7669"/>
                    <a:pt x="7990" y="5968"/>
                  </a:cubicBezTo>
                  <a:cubicBezTo>
                    <a:pt x="8357" y="5034"/>
                    <a:pt x="8724" y="4134"/>
                    <a:pt x="9124" y="3166"/>
                  </a:cubicBezTo>
                  <a:cubicBezTo>
                    <a:pt x="9491" y="2199"/>
                    <a:pt x="10058" y="1198"/>
                    <a:pt x="10225" y="164"/>
                  </a:cubicBezTo>
                  <a:cubicBezTo>
                    <a:pt x="10225" y="65"/>
                    <a:pt x="10142" y="1"/>
                    <a:pt x="100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252272" y="1150039"/>
              <a:ext cx="40945" cy="53387"/>
            </a:xfrm>
            <a:custGeom>
              <a:avLst/>
              <a:gdLst/>
              <a:ahLst/>
              <a:cxnLst/>
              <a:rect l="l" t="t" r="r" b="b"/>
              <a:pathLst>
                <a:path w="1402" h="1828" extrusionOk="0">
                  <a:moveTo>
                    <a:pt x="501" y="0"/>
                  </a:moveTo>
                  <a:cubicBezTo>
                    <a:pt x="401" y="0"/>
                    <a:pt x="334" y="0"/>
                    <a:pt x="267" y="34"/>
                  </a:cubicBezTo>
                  <a:cubicBezTo>
                    <a:pt x="234" y="34"/>
                    <a:pt x="201" y="67"/>
                    <a:pt x="201" y="67"/>
                  </a:cubicBezTo>
                  <a:cubicBezTo>
                    <a:pt x="167" y="67"/>
                    <a:pt x="100" y="100"/>
                    <a:pt x="100" y="134"/>
                  </a:cubicBezTo>
                  <a:cubicBezTo>
                    <a:pt x="100" y="200"/>
                    <a:pt x="167" y="234"/>
                    <a:pt x="201" y="234"/>
                  </a:cubicBezTo>
                  <a:lnTo>
                    <a:pt x="267" y="234"/>
                  </a:lnTo>
                  <a:cubicBezTo>
                    <a:pt x="334" y="234"/>
                    <a:pt x="367" y="234"/>
                    <a:pt x="434" y="267"/>
                  </a:cubicBezTo>
                  <a:cubicBezTo>
                    <a:pt x="501" y="267"/>
                    <a:pt x="534" y="267"/>
                    <a:pt x="567" y="301"/>
                  </a:cubicBezTo>
                  <a:cubicBezTo>
                    <a:pt x="601" y="301"/>
                    <a:pt x="668" y="367"/>
                    <a:pt x="701" y="367"/>
                  </a:cubicBezTo>
                  <a:cubicBezTo>
                    <a:pt x="734" y="401"/>
                    <a:pt x="768" y="401"/>
                    <a:pt x="768" y="434"/>
                  </a:cubicBezTo>
                  <a:cubicBezTo>
                    <a:pt x="768" y="434"/>
                    <a:pt x="834" y="434"/>
                    <a:pt x="834" y="467"/>
                  </a:cubicBezTo>
                  <a:cubicBezTo>
                    <a:pt x="800" y="460"/>
                    <a:pt x="765" y="456"/>
                    <a:pt x="729" y="456"/>
                  </a:cubicBezTo>
                  <a:cubicBezTo>
                    <a:pt x="460" y="456"/>
                    <a:pt x="189" y="673"/>
                    <a:pt x="100" y="968"/>
                  </a:cubicBezTo>
                  <a:cubicBezTo>
                    <a:pt x="0" y="1368"/>
                    <a:pt x="167" y="1735"/>
                    <a:pt x="501" y="1802"/>
                  </a:cubicBezTo>
                  <a:cubicBezTo>
                    <a:pt x="547" y="1819"/>
                    <a:pt x="594" y="1827"/>
                    <a:pt x="643" y="1827"/>
                  </a:cubicBezTo>
                  <a:cubicBezTo>
                    <a:pt x="876" y="1827"/>
                    <a:pt x="1124" y="1633"/>
                    <a:pt x="1235" y="1301"/>
                  </a:cubicBezTo>
                  <a:cubicBezTo>
                    <a:pt x="1401" y="1001"/>
                    <a:pt x="1368" y="834"/>
                    <a:pt x="1368" y="734"/>
                  </a:cubicBezTo>
                  <a:cubicBezTo>
                    <a:pt x="1368" y="701"/>
                    <a:pt x="1368" y="601"/>
                    <a:pt x="1335" y="567"/>
                  </a:cubicBezTo>
                  <a:cubicBezTo>
                    <a:pt x="1335" y="534"/>
                    <a:pt x="1268" y="434"/>
                    <a:pt x="1268" y="401"/>
                  </a:cubicBezTo>
                  <a:cubicBezTo>
                    <a:pt x="1235" y="367"/>
                    <a:pt x="1201" y="267"/>
                    <a:pt x="1168" y="234"/>
                  </a:cubicBezTo>
                  <a:cubicBezTo>
                    <a:pt x="1101" y="200"/>
                    <a:pt x="1068" y="134"/>
                    <a:pt x="1001" y="100"/>
                  </a:cubicBezTo>
                  <a:cubicBezTo>
                    <a:pt x="934" y="67"/>
                    <a:pt x="868" y="67"/>
                    <a:pt x="834" y="34"/>
                  </a:cubicBezTo>
                  <a:cubicBezTo>
                    <a:pt x="768" y="34"/>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403262" y="1191919"/>
              <a:ext cx="39982" cy="54292"/>
            </a:xfrm>
            <a:custGeom>
              <a:avLst/>
              <a:gdLst/>
              <a:ahLst/>
              <a:cxnLst/>
              <a:rect l="l" t="t" r="r" b="b"/>
              <a:pathLst>
                <a:path w="1369" h="1859" extrusionOk="0">
                  <a:moveTo>
                    <a:pt x="501" y="1"/>
                  </a:moveTo>
                  <a:cubicBezTo>
                    <a:pt x="401" y="1"/>
                    <a:pt x="334" y="1"/>
                    <a:pt x="268" y="34"/>
                  </a:cubicBezTo>
                  <a:cubicBezTo>
                    <a:pt x="234" y="34"/>
                    <a:pt x="201" y="101"/>
                    <a:pt x="201" y="101"/>
                  </a:cubicBezTo>
                  <a:cubicBezTo>
                    <a:pt x="168" y="101"/>
                    <a:pt x="101" y="134"/>
                    <a:pt x="101" y="167"/>
                  </a:cubicBezTo>
                  <a:cubicBezTo>
                    <a:pt x="101" y="201"/>
                    <a:pt x="168" y="268"/>
                    <a:pt x="201" y="268"/>
                  </a:cubicBezTo>
                  <a:lnTo>
                    <a:pt x="268" y="268"/>
                  </a:lnTo>
                  <a:cubicBezTo>
                    <a:pt x="334" y="268"/>
                    <a:pt x="368" y="268"/>
                    <a:pt x="434" y="301"/>
                  </a:cubicBezTo>
                  <a:cubicBezTo>
                    <a:pt x="501" y="301"/>
                    <a:pt x="534" y="301"/>
                    <a:pt x="568" y="334"/>
                  </a:cubicBezTo>
                  <a:cubicBezTo>
                    <a:pt x="601" y="334"/>
                    <a:pt x="668" y="368"/>
                    <a:pt x="701" y="368"/>
                  </a:cubicBezTo>
                  <a:cubicBezTo>
                    <a:pt x="735" y="434"/>
                    <a:pt x="768" y="434"/>
                    <a:pt x="768" y="468"/>
                  </a:cubicBezTo>
                  <a:cubicBezTo>
                    <a:pt x="768" y="468"/>
                    <a:pt x="835" y="468"/>
                    <a:pt x="835" y="501"/>
                  </a:cubicBezTo>
                  <a:cubicBezTo>
                    <a:pt x="800" y="493"/>
                    <a:pt x="765" y="490"/>
                    <a:pt x="730" y="490"/>
                  </a:cubicBezTo>
                  <a:cubicBezTo>
                    <a:pt x="461" y="490"/>
                    <a:pt x="189" y="706"/>
                    <a:pt x="101" y="1001"/>
                  </a:cubicBezTo>
                  <a:cubicBezTo>
                    <a:pt x="1" y="1368"/>
                    <a:pt x="168" y="1769"/>
                    <a:pt x="501" y="1835"/>
                  </a:cubicBezTo>
                  <a:cubicBezTo>
                    <a:pt x="543" y="1851"/>
                    <a:pt x="587" y="1859"/>
                    <a:pt x="631" y="1859"/>
                  </a:cubicBezTo>
                  <a:cubicBezTo>
                    <a:pt x="868" y="1859"/>
                    <a:pt x="1123" y="1644"/>
                    <a:pt x="1235" y="1335"/>
                  </a:cubicBezTo>
                  <a:cubicBezTo>
                    <a:pt x="1368" y="968"/>
                    <a:pt x="1368" y="801"/>
                    <a:pt x="1368" y="768"/>
                  </a:cubicBezTo>
                  <a:cubicBezTo>
                    <a:pt x="1368" y="735"/>
                    <a:pt x="1368" y="634"/>
                    <a:pt x="1335" y="601"/>
                  </a:cubicBezTo>
                  <a:cubicBezTo>
                    <a:pt x="1335" y="568"/>
                    <a:pt x="1268" y="468"/>
                    <a:pt x="1268" y="434"/>
                  </a:cubicBezTo>
                  <a:cubicBezTo>
                    <a:pt x="1235" y="401"/>
                    <a:pt x="1202" y="301"/>
                    <a:pt x="1135" y="268"/>
                  </a:cubicBezTo>
                  <a:cubicBezTo>
                    <a:pt x="1102" y="234"/>
                    <a:pt x="1068" y="167"/>
                    <a:pt x="1001" y="134"/>
                  </a:cubicBezTo>
                  <a:cubicBezTo>
                    <a:pt x="935" y="101"/>
                    <a:pt x="868" y="101"/>
                    <a:pt x="835" y="34"/>
                  </a:cubicBezTo>
                  <a:cubicBezTo>
                    <a:pt x="768" y="34"/>
                    <a:pt x="701" y="1"/>
                    <a:pt x="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375675" y="1274425"/>
              <a:ext cx="104275" cy="93675"/>
            </a:xfrm>
            <a:custGeom>
              <a:avLst/>
              <a:gdLst/>
              <a:ahLst/>
              <a:cxnLst/>
              <a:rect l="l" t="t" r="r" b="b"/>
              <a:pathLst>
                <a:path w="4171" h="3747" extrusionOk="0">
                  <a:moveTo>
                    <a:pt x="2047" y="0"/>
                  </a:moveTo>
                  <a:cubicBezTo>
                    <a:pt x="1240" y="0"/>
                    <a:pt x="521" y="553"/>
                    <a:pt x="301" y="1379"/>
                  </a:cubicBezTo>
                  <a:cubicBezTo>
                    <a:pt x="1" y="2379"/>
                    <a:pt x="568" y="3380"/>
                    <a:pt x="1568" y="3680"/>
                  </a:cubicBezTo>
                  <a:cubicBezTo>
                    <a:pt x="1735" y="3725"/>
                    <a:pt x="1902" y="3746"/>
                    <a:pt x="2065" y="3746"/>
                  </a:cubicBezTo>
                  <a:cubicBezTo>
                    <a:pt x="2883" y="3746"/>
                    <a:pt x="3620" y="3213"/>
                    <a:pt x="3870" y="2379"/>
                  </a:cubicBezTo>
                  <a:cubicBezTo>
                    <a:pt x="4170" y="1379"/>
                    <a:pt x="3570" y="378"/>
                    <a:pt x="2569" y="78"/>
                  </a:cubicBezTo>
                  <a:cubicBezTo>
                    <a:pt x="2394" y="25"/>
                    <a:pt x="2218" y="0"/>
                    <a:pt x="20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153850" y="1213000"/>
              <a:ext cx="104275" cy="93675"/>
            </a:xfrm>
            <a:custGeom>
              <a:avLst/>
              <a:gdLst/>
              <a:ahLst/>
              <a:cxnLst/>
              <a:rect l="l" t="t" r="r" b="b"/>
              <a:pathLst>
                <a:path w="4171" h="3747" extrusionOk="0">
                  <a:moveTo>
                    <a:pt x="2072" y="1"/>
                  </a:moveTo>
                  <a:cubicBezTo>
                    <a:pt x="1254" y="1"/>
                    <a:pt x="518" y="533"/>
                    <a:pt x="267" y="1367"/>
                  </a:cubicBezTo>
                  <a:cubicBezTo>
                    <a:pt x="1" y="2368"/>
                    <a:pt x="568" y="3369"/>
                    <a:pt x="1568" y="3669"/>
                  </a:cubicBezTo>
                  <a:cubicBezTo>
                    <a:pt x="1744" y="3721"/>
                    <a:pt x="1919" y="3746"/>
                    <a:pt x="2091" y="3746"/>
                  </a:cubicBezTo>
                  <a:cubicBezTo>
                    <a:pt x="2898" y="3746"/>
                    <a:pt x="3622" y="3193"/>
                    <a:pt x="3870" y="2368"/>
                  </a:cubicBezTo>
                  <a:cubicBezTo>
                    <a:pt x="4170" y="1367"/>
                    <a:pt x="3570" y="367"/>
                    <a:pt x="2569" y="66"/>
                  </a:cubicBezTo>
                  <a:cubicBezTo>
                    <a:pt x="2402" y="22"/>
                    <a:pt x="2235" y="1"/>
                    <a:pt x="2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298065" y="1210405"/>
              <a:ext cx="73071" cy="64017"/>
            </a:xfrm>
            <a:custGeom>
              <a:avLst/>
              <a:gdLst/>
              <a:ahLst/>
              <a:cxnLst/>
              <a:rect l="l" t="t" r="r" b="b"/>
              <a:pathLst>
                <a:path w="2502" h="2192" extrusionOk="0">
                  <a:moveTo>
                    <a:pt x="474" y="0"/>
                  </a:moveTo>
                  <a:cubicBezTo>
                    <a:pt x="449" y="0"/>
                    <a:pt x="414" y="11"/>
                    <a:pt x="367" y="35"/>
                  </a:cubicBezTo>
                  <a:cubicBezTo>
                    <a:pt x="350" y="26"/>
                    <a:pt x="332" y="22"/>
                    <a:pt x="312" y="22"/>
                  </a:cubicBezTo>
                  <a:cubicBezTo>
                    <a:pt x="255" y="22"/>
                    <a:pt x="192" y="60"/>
                    <a:pt x="167" y="135"/>
                  </a:cubicBezTo>
                  <a:cubicBezTo>
                    <a:pt x="34" y="468"/>
                    <a:pt x="0" y="835"/>
                    <a:pt x="34" y="1202"/>
                  </a:cubicBezTo>
                  <a:cubicBezTo>
                    <a:pt x="67" y="1402"/>
                    <a:pt x="167" y="1636"/>
                    <a:pt x="300" y="1803"/>
                  </a:cubicBezTo>
                  <a:cubicBezTo>
                    <a:pt x="400" y="2003"/>
                    <a:pt x="667" y="2136"/>
                    <a:pt x="867" y="2170"/>
                  </a:cubicBezTo>
                  <a:cubicBezTo>
                    <a:pt x="950" y="2183"/>
                    <a:pt x="1045" y="2192"/>
                    <a:pt x="1141" y="2192"/>
                  </a:cubicBezTo>
                  <a:cubicBezTo>
                    <a:pt x="1277" y="2192"/>
                    <a:pt x="1417" y="2175"/>
                    <a:pt x="1535" y="2136"/>
                  </a:cubicBezTo>
                  <a:cubicBezTo>
                    <a:pt x="1801" y="2036"/>
                    <a:pt x="1968" y="1936"/>
                    <a:pt x="2102" y="1769"/>
                  </a:cubicBezTo>
                  <a:cubicBezTo>
                    <a:pt x="2335" y="1436"/>
                    <a:pt x="2469" y="1102"/>
                    <a:pt x="2502" y="702"/>
                  </a:cubicBezTo>
                  <a:cubicBezTo>
                    <a:pt x="2502" y="635"/>
                    <a:pt x="2469" y="569"/>
                    <a:pt x="2435" y="535"/>
                  </a:cubicBezTo>
                  <a:cubicBezTo>
                    <a:pt x="2394" y="521"/>
                    <a:pt x="2358" y="513"/>
                    <a:pt x="2326" y="513"/>
                  </a:cubicBezTo>
                  <a:cubicBezTo>
                    <a:pt x="2280" y="513"/>
                    <a:pt x="2241" y="529"/>
                    <a:pt x="2202" y="569"/>
                  </a:cubicBezTo>
                  <a:cubicBezTo>
                    <a:pt x="2035" y="835"/>
                    <a:pt x="1868" y="1136"/>
                    <a:pt x="1668" y="1302"/>
                  </a:cubicBezTo>
                  <a:cubicBezTo>
                    <a:pt x="1513" y="1432"/>
                    <a:pt x="1378" y="1481"/>
                    <a:pt x="1201" y="1481"/>
                  </a:cubicBezTo>
                  <a:cubicBezTo>
                    <a:pt x="1149" y="1481"/>
                    <a:pt x="1094" y="1477"/>
                    <a:pt x="1034" y="1469"/>
                  </a:cubicBezTo>
                  <a:cubicBezTo>
                    <a:pt x="834" y="1436"/>
                    <a:pt x="701" y="1302"/>
                    <a:pt x="634" y="1002"/>
                  </a:cubicBezTo>
                  <a:cubicBezTo>
                    <a:pt x="601" y="702"/>
                    <a:pt x="534" y="435"/>
                    <a:pt x="534" y="102"/>
                  </a:cubicBezTo>
                  <a:cubicBezTo>
                    <a:pt x="534" y="37"/>
                    <a:pt x="520" y="0"/>
                    <a:pt x="4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051275" y="1329650"/>
              <a:ext cx="444500" cy="158550"/>
            </a:xfrm>
            <a:custGeom>
              <a:avLst/>
              <a:gdLst/>
              <a:ahLst/>
              <a:cxnLst/>
              <a:rect l="l" t="t" r="r" b="b"/>
              <a:pathLst>
                <a:path w="17780" h="6342" extrusionOk="0">
                  <a:moveTo>
                    <a:pt x="173" y="1"/>
                  </a:moveTo>
                  <a:cubicBezTo>
                    <a:pt x="116" y="1"/>
                    <a:pt x="75" y="29"/>
                    <a:pt x="34" y="70"/>
                  </a:cubicBezTo>
                  <a:cubicBezTo>
                    <a:pt x="1" y="170"/>
                    <a:pt x="1" y="304"/>
                    <a:pt x="101" y="371"/>
                  </a:cubicBezTo>
                  <a:cubicBezTo>
                    <a:pt x="1335" y="1338"/>
                    <a:pt x="2669" y="2072"/>
                    <a:pt x="4104" y="2806"/>
                  </a:cubicBezTo>
                  <a:cubicBezTo>
                    <a:pt x="5505" y="3506"/>
                    <a:pt x="6906" y="4073"/>
                    <a:pt x="8440" y="4540"/>
                  </a:cubicBezTo>
                  <a:cubicBezTo>
                    <a:pt x="9874" y="5007"/>
                    <a:pt x="11375" y="5407"/>
                    <a:pt x="12943" y="5741"/>
                  </a:cubicBezTo>
                  <a:cubicBezTo>
                    <a:pt x="14444" y="6075"/>
                    <a:pt x="15979" y="6341"/>
                    <a:pt x="17546" y="6341"/>
                  </a:cubicBezTo>
                  <a:cubicBezTo>
                    <a:pt x="17680" y="6341"/>
                    <a:pt x="17780" y="6241"/>
                    <a:pt x="17780" y="6175"/>
                  </a:cubicBezTo>
                  <a:cubicBezTo>
                    <a:pt x="17780" y="6075"/>
                    <a:pt x="17713" y="5975"/>
                    <a:pt x="17613" y="5975"/>
                  </a:cubicBezTo>
                  <a:cubicBezTo>
                    <a:pt x="16846" y="5874"/>
                    <a:pt x="16112" y="5741"/>
                    <a:pt x="15345" y="5574"/>
                  </a:cubicBezTo>
                  <a:cubicBezTo>
                    <a:pt x="14611" y="5474"/>
                    <a:pt x="13844" y="5307"/>
                    <a:pt x="13110" y="5074"/>
                  </a:cubicBezTo>
                  <a:cubicBezTo>
                    <a:pt x="11609" y="4707"/>
                    <a:pt x="10141" y="4240"/>
                    <a:pt x="8673" y="3806"/>
                  </a:cubicBezTo>
                  <a:cubicBezTo>
                    <a:pt x="7206" y="3339"/>
                    <a:pt x="5805" y="2739"/>
                    <a:pt x="4370" y="2172"/>
                  </a:cubicBezTo>
                  <a:cubicBezTo>
                    <a:pt x="3670" y="1838"/>
                    <a:pt x="2969" y="1505"/>
                    <a:pt x="2302" y="1171"/>
                  </a:cubicBezTo>
                  <a:cubicBezTo>
                    <a:pt x="1635" y="804"/>
                    <a:pt x="935" y="404"/>
                    <a:pt x="301" y="37"/>
                  </a:cubicBezTo>
                  <a:cubicBezTo>
                    <a:pt x="250" y="11"/>
                    <a:pt x="209" y="1"/>
                    <a:pt x="173" y="1"/>
                  </a:cubicBezTo>
                  <a:close/>
                </a:path>
              </a:pathLst>
            </a:custGeom>
            <a:solidFill>
              <a:srgbClr val="897E7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1">
  <p:cSld name="CUSTOM_13">
    <p:bg>
      <p:bgPr>
        <a:blipFill>
          <a:blip r:embed="rId2">
            <a:alphaModFix/>
          </a:blip>
          <a:stretch>
            <a:fillRect/>
          </a:stretch>
        </a:blipFill>
        <a:effectLst/>
      </p:bgPr>
    </p:bg>
    <p:spTree>
      <p:nvGrpSpPr>
        <p:cNvPr id="1" name="Shape 349"/>
        <p:cNvGrpSpPr/>
        <p:nvPr/>
      </p:nvGrpSpPr>
      <p:grpSpPr>
        <a:xfrm>
          <a:off x="0" y="0"/>
          <a:ext cx="0" cy="0"/>
          <a:chOff x="0" y="0"/>
          <a:chExt cx="0" cy="0"/>
        </a:xfrm>
      </p:grpSpPr>
      <p:sp>
        <p:nvSpPr>
          <p:cNvPr id="350" name="Google Shape;350;p18"/>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1" name="Google Shape;351;p18"/>
          <p:cNvSpPr txBox="1">
            <a:spLocks noGrp="1"/>
          </p:cNvSpPr>
          <p:nvPr>
            <p:ph type="ctrTitle" idx="2"/>
          </p:nvPr>
        </p:nvSpPr>
        <p:spPr>
          <a:xfrm flipH="1">
            <a:off x="1058575" y="3125000"/>
            <a:ext cx="19308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200">
                <a:solidFill>
                  <a:schemeClr val="accent4"/>
                </a:solidFill>
              </a:defRPr>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352" name="Google Shape;352;p18"/>
          <p:cNvSpPr txBox="1">
            <a:spLocks noGrp="1"/>
          </p:cNvSpPr>
          <p:nvPr>
            <p:ph type="subTitle" idx="1"/>
          </p:nvPr>
        </p:nvSpPr>
        <p:spPr>
          <a:xfrm flipH="1">
            <a:off x="1058563" y="3615025"/>
            <a:ext cx="1930800" cy="97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53" name="Google Shape;353;p18"/>
          <p:cNvSpPr txBox="1">
            <a:spLocks noGrp="1"/>
          </p:cNvSpPr>
          <p:nvPr>
            <p:ph type="ctrTitle" idx="3"/>
          </p:nvPr>
        </p:nvSpPr>
        <p:spPr>
          <a:xfrm flipH="1">
            <a:off x="3564500" y="3125000"/>
            <a:ext cx="19308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200">
                <a:solidFill>
                  <a:schemeClr val="accent1"/>
                </a:solidFill>
              </a:defRPr>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354" name="Google Shape;354;p18"/>
          <p:cNvSpPr txBox="1">
            <a:spLocks noGrp="1"/>
          </p:cNvSpPr>
          <p:nvPr>
            <p:ph type="subTitle" idx="4"/>
          </p:nvPr>
        </p:nvSpPr>
        <p:spPr>
          <a:xfrm flipH="1">
            <a:off x="3564512" y="3615025"/>
            <a:ext cx="1930800" cy="97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55" name="Google Shape;355;p18"/>
          <p:cNvSpPr txBox="1">
            <a:spLocks noGrp="1"/>
          </p:cNvSpPr>
          <p:nvPr>
            <p:ph type="ctrTitle" idx="5"/>
          </p:nvPr>
        </p:nvSpPr>
        <p:spPr>
          <a:xfrm flipH="1">
            <a:off x="6062525" y="3125000"/>
            <a:ext cx="19263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200">
                <a:solidFill>
                  <a:schemeClr val="accent3"/>
                </a:solidFill>
              </a:defRPr>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356" name="Google Shape;356;p18"/>
          <p:cNvSpPr txBox="1">
            <a:spLocks noGrp="1"/>
          </p:cNvSpPr>
          <p:nvPr>
            <p:ph type="subTitle" idx="6"/>
          </p:nvPr>
        </p:nvSpPr>
        <p:spPr>
          <a:xfrm flipH="1">
            <a:off x="6058013" y="3615025"/>
            <a:ext cx="1930800" cy="97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57" name="Google Shape;357;p18"/>
          <p:cNvSpPr/>
          <p:nvPr/>
        </p:nvSpPr>
        <p:spPr>
          <a:xfrm rot="10800000" flipH="1">
            <a:off x="8593007" y="1562798"/>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rot="-5400000">
            <a:off x="8498878" y="2260009"/>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rot="-5400000">
            <a:off x="8288733" y="2493071"/>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rot="-5400000">
            <a:off x="-677991" y="201698"/>
            <a:ext cx="1683182" cy="716650"/>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1" name="Google Shape;361;p18"/>
          <p:cNvGrpSpPr/>
          <p:nvPr/>
        </p:nvGrpSpPr>
        <p:grpSpPr>
          <a:xfrm rot="10172325" flipH="1">
            <a:off x="162250" y="1074149"/>
            <a:ext cx="306767" cy="476335"/>
            <a:chOff x="4452729" y="352000"/>
            <a:chExt cx="225596" cy="350302"/>
          </a:xfrm>
        </p:grpSpPr>
        <p:sp>
          <p:nvSpPr>
            <p:cNvPr id="362" name="Google Shape;362;p18"/>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5" name="Google Shape;365;p18"/>
          <p:cNvSpPr txBox="1">
            <a:spLocks noGrp="1"/>
          </p:cNvSpPr>
          <p:nvPr>
            <p:ph type="title" idx="7" hasCustomPrompt="1"/>
          </p:nvPr>
        </p:nvSpPr>
        <p:spPr>
          <a:xfrm>
            <a:off x="1500475" y="2163625"/>
            <a:ext cx="10470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solidFill>
                  <a:schemeClr val="accent4"/>
                </a:solidFill>
              </a:defRPr>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366" name="Google Shape;366;p18"/>
          <p:cNvSpPr txBox="1">
            <a:spLocks noGrp="1"/>
          </p:cNvSpPr>
          <p:nvPr>
            <p:ph type="title" idx="8" hasCustomPrompt="1"/>
          </p:nvPr>
        </p:nvSpPr>
        <p:spPr>
          <a:xfrm>
            <a:off x="4041675" y="2163625"/>
            <a:ext cx="10470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solidFill>
                  <a:schemeClr val="accent1"/>
                </a:solidFill>
              </a:defRPr>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367" name="Google Shape;367;p18"/>
          <p:cNvSpPr txBox="1">
            <a:spLocks noGrp="1"/>
          </p:cNvSpPr>
          <p:nvPr>
            <p:ph type="title" idx="9" hasCustomPrompt="1"/>
          </p:nvPr>
        </p:nvSpPr>
        <p:spPr>
          <a:xfrm>
            <a:off x="6499937" y="2163625"/>
            <a:ext cx="10470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solidFill>
                  <a:schemeClr val="accent3"/>
                </a:solidFill>
              </a:defRPr>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CUSTOM_4_1">
    <p:bg>
      <p:bgPr>
        <a:blipFill>
          <a:blip r:embed="rId2">
            <a:alphaModFix/>
          </a:blip>
          <a:stretch>
            <a:fillRect/>
          </a:stretch>
        </a:blipFill>
        <a:effectLst/>
      </p:bgPr>
    </p:bg>
    <p:spTree>
      <p:nvGrpSpPr>
        <p:cNvPr id="1" name="Shape 368"/>
        <p:cNvGrpSpPr/>
        <p:nvPr/>
      </p:nvGrpSpPr>
      <p:grpSpPr>
        <a:xfrm>
          <a:off x="0" y="0"/>
          <a:ext cx="0" cy="0"/>
          <a:chOff x="0" y="0"/>
          <a:chExt cx="0" cy="0"/>
        </a:xfrm>
      </p:grpSpPr>
      <p:grpSp>
        <p:nvGrpSpPr>
          <p:cNvPr id="369" name="Google Shape;369;p19"/>
          <p:cNvGrpSpPr/>
          <p:nvPr/>
        </p:nvGrpSpPr>
        <p:grpSpPr>
          <a:xfrm>
            <a:off x="2606003" y="545002"/>
            <a:ext cx="3887739" cy="2848111"/>
            <a:chOff x="2862041" y="521294"/>
            <a:chExt cx="3419897" cy="2848111"/>
          </a:xfrm>
        </p:grpSpPr>
        <p:grpSp>
          <p:nvGrpSpPr>
            <p:cNvPr id="370" name="Google Shape;370;p19"/>
            <p:cNvGrpSpPr/>
            <p:nvPr/>
          </p:nvGrpSpPr>
          <p:grpSpPr>
            <a:xfrm>
              <a:off x="2862041" y="799915"/>
              <a:ext cx="3419897" cy="2569490"/>
              <a:chOff x="4696250" y="3980150"/>
              <a:chExt cx="1525650" cy="1146275"/>
            </a:xfrm>
          </p:grpSpPr>
          <p:sp>
            <p:nvSpPr>
              <p:cNvPr id="371" name="Google Shape;371;p19"/>
              <p:cNvSpPr/>
              <p:nvPr/>
            </p:nvSpPr>
            <p:spPr>
              <a:xfrm>
                <a:off x="4709325" y="3987125"/>
                <a:ext cx="1503850" cy="1131650"/>
              </a:xfrm>
              <a:custGeom>
                <a:avLst/>
                <a:gdLst/>
                <a:ahLst/>
                <a:cxnLst/>
                <a:rect l="l" t="t" r="r" b="b"/>
                <a:pathLst>
                  <a:path w="60154" h="45266" extrusionOk="0">
                    <a:moveTo>
                      <a:pt x="35770" y="0"/>
                    </a:moveTo>
                    <a:cubicBezTo>
                      <a:pt x="33608" y="0"/>
                      <a:pt x="21525" y="487"/>
                      <a:pt x="18796" y="880"/>
                    </a:cubicBezTo>
                    <a:cubicBezTo>
                      <a:pt x="15979" y="1285"/>
                      <a:pt x="1040" y="1285"/>
                      <a:pt x="663" y="1313"/>
                    </a:cubicBezTo>
                    <a:cubicBezTo>
                      <a:pt x="663" y="1313"/>
                      <a:pt x="21" y="39657"/>
                      <a:pt x="7" y="41861"/>
                    </a:cubicBezTo>
                    <a:cubicBezTo>
                      <a:pt x="1" y="42895"/>
                      <a:pt x="464" y="43171"/>
                      <a:pt x="961" y="43171"/>
                    </a:cubicBezTo>
                    <a:cubicBezTo>
                      <a:pt x="1530" y="43171"/>
                      <a:pt x="2141" y="42810"/>
                      <a:pt x="2142" y="42810"/>
                    </a:cubicBezTo>
                    <a:lnTo>
                      <a:pt x="2142" y="42810"/>
                    </a:lnTo>
                    <a:lnTo>
                      <a:pt x="1374" y="45251"/>
                    </a:lnTo>
                    <a:cubicBezTo>
                      <a:pt x="1374" y="45251"/>
                      <a:pt x="2679" y="45265"/>
                      <a:pt x="4452" y="45265"/>
                    </a:cubicBezTo>
                    <a:cubicBezTo>
                      <a:pt x="7898" y="45265"/>
                      <a:pt x="13113" y="45211"/>
                      <a:pt x="13942" y="44888"/>
                    </a:cubicBezTo>
                    <a:cubicBezTo>
                      <a:pt x="15197" y="44386"/>
                      <a:pt x="31936" y="44763"/>
                      <a:pt x="35046" y="44344"/>
                    </a:cubicBezTo>
                    <a:cubicBezTo>
                      <a:pt x="38129" y="43926"/>
                      <a:pt x="60154" y="43926"/>
                      <a:pt x="60154" y="43926"/>
                    </a:cubicBezTo>
                    <a:lnTo>
                      <a:pt x="59917" y="41624"/>
                    </a:lnTo>
                    <a:cubicBezTo>
                      <a:pt x="59917" y="41624"/>
                      <a:pt x="59735" y="32962"/>
                      <a:pt x="59666" y="30535"/>
                    </a:cubicBezTo>
                    <a:cubicBezTo>
                      <a:pt x="59596" y="28108"/>
                      <a:pt x="58801" y="2136"/>
                      <a:pt x="58801" y="2136"/>
                    </a:cubicBezTo>
                    <a:lnTo>
                      <a:pt x="56820" y="1647"/>
                    </a:lnTo>
                    <a:lnTo>
                      <a:pt x="56499" y="755"/>
                    </a:lnTo>
                    <a:cubicBezTo>
                      <a:pt x="56499" y="755"/>
                      <a:pt x="50543" y="308"/>
                      <a:pt x="49525" y="239"/>
                    </a:cubicBezTo>
                    <a:cubicBezTo>
                      <a:pt x="48521" y="169"/>
                      <a:pt x="37571" y="43"/>
                      <a:pt x="35925" y="2"/>
                    </a:cubicBezTo>
                    <a:cubicBezTo>
                      <a:pt x="35881" y="1"/>
                      <a:pt x="35829" y="0"/>
                      <a:pt x="357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9"/>
              <p:cNvSpPr/>
              <p:nvPr/>
            </p:nvSpPr>
            <p:spPr>
              <a:xfrm>
                <a:off x="4696250" y="3980150"/>
                <a:ext cx="1459750" cy="1096075"/>
              </a:xfrm>
              <a:custGeom>
                <a:avLst/>
                <a:gdLst/>
                <a:ahLst/>
                <a:cxnLst/>
                <a:rect l="l" t="t" r="r" b="b"/>
                <a:pathLst>
                  <a:path w="58390" h="43843" extrusionOk="0">
                    <a:moveTo>
                      <a:pt x="35122" y="602"/>
                    </a:moveTo>
                    <a:cubicBezTo>
                      <a:pt x="36655" y="602"/>
                      <a:pt x="38189" y="627"/>
                      <a:pt x="39726" y="685"/>
                    </a:cubicBezTo>
                    <a:cubicBezTo>
                      <a:pt x="41880" y="774"/>
                      <a:pt x="44007" y="801"/>
                      <a:pt x="46142" y="801"/>
                    </a:cubicBezTo>
                    <a:cubicBezTo>
                      <a:pt x="46676" y="801"/>
                      <a:pt x="47211" y="799"/>
                      <a:pt x="47747" y="797"/>
                    </a:cubicBezTo>
                    <a:cubicBezTo>
                      <a:pt x="47948" y="792"/>
                      <a:pt x="48149" y="790"/>
                      <a:pt x="48350" y="790"/>
                    </a:cubicBezTo>
                    <a:cubicBezTo>
                      <a:pt x="49492" y="790"/>
                      <a:pt x="50613" y="855"/>
                      <a:pt x="51764" y="950"/>
                    </a:cubicBezTo>
                    <a:cubicBezTo>
                      <a:pt x="52503" y="1006"/>
                      <a:pt x="53256" y="1076"/>
                      <a:pt x="54009" y="1145"/>
                    </a:cubicBezTo>
                    <a:cubicBezTo>
                      <a:pt x="54372" y="1173"/>
                      <a:pt x="54763" y="1215"/>
                      <a:pt x="55125" y="1229"/>
                    </a:cubicBezTo>
                    <a:cubicBezTo>
                      <a:pt x="55160" y="1230"/>
                      <a:pt x="55199" y="1231"/>
                      <a:pt x="55242" y="1231"/>
                    </a:cubicBezTo>
                    <a:cubicBezTo>
                      <a:pt x="55383" y="1231"/>
                      <a:pt x="55565" y="1225"/>
                      <a:pt x="55751" y="1225"/>
                    </a:cubicBezTo>
                    <a:cubicBezTo>
                      <a:pt x="56056" y="1225"/>
                      <a:pt x="56371" y="1241"/>
                      <a:pt x="56534" y="1327"/>
                    </a:cubicBezTo>
                    <a:cubicBezTo>
                      <a:pt x="57064" y="1606"/>
                      <a:pt x="56980" y="2847"/>
                      <a:pt x="56994" y="3279"/>
                    </a:cubicBezTo>
                    <a:cubicBezTo>
                      <a:pt x="56994" y="4116"/>
                      <a:pt x="57008" y="4939"/>
                      <a:pt x="57022" y="5776"/>
                    </a:cubicBezTo>
                    <a:cubicBezTo>
                      <a:pt x="57036" y="7366"/>
                      <a:pt x="57078" y="8957"/>
                      <a:pt x="57120" y="10533"/>
                    </a:cubicBezTo>
                    <a:cubicBezTo>
                      <a:pt x="57190" y="13783"/>
                      <a:pt x="57246" y="17019"/>
                      <a:pt x="57343" y="20269"/>
                    </a:cubicBezTo>
                    <a:cubicBezTo>
                      <a:pt x="57522" y="27439"/>
                      <a:pt x="57728" y="34608"/>
                      <a:pt x="57787" y="41792"/>
                    </a:cubicBezTo>
                    <a:lnTo>
                      <a:pt x="57787" y="41792"/>
                    </a:lnTo>
                    <a:cubicBezTo>
                      <a:pt x="42918" y="42486"/>
                      <a:pt x="28022" y="42296"/>
                      <a:pt x="13140" y="42698"/>
                    </a:cubicBezTo>
                    <a:cubicBezTo>
                      <a:pt x="8992" y="42823"/>
                      <a:pt x="4857" y="43002"/>
                      <a:pt x="709" y="43236"/>
                    </a:cubicBezTo>
                    <a:lnTo>
                      <a:pt x="709" y="43236"/>
                    </a:lnTo>
                    <a:cubicBezTo>
                      <a:pt x="534" y="29454"/>
                      <a:pt x="726" y="15671"/>
                      <a:pt x="1272" y="1903"/>
                    </a:cubicBezTo>
                    <a:lnTo>
                      <a:pt x="1272" y="1903"/>
                    </a:lnTo>
                    <a:cubicBezTo>
                      <a:pt x="7832" y="1671"/>
                      <a:pt x="14405" y="1516"/>
                      <a:pt x="20951" y="1117"/>
                    </a:cubicBezTo>
                    <a:cubicBezTo>
                      <a:pt x="25681" y="844"/>
                      <a:pt x="30394" y="602"/>
                      <a:pt x="35122" y="602"/>
                    </a:cubicBezTo>
                    <a:close/>
                    <a:moveTo>
                      <a:pt x="34303" y="1"/>
                    </a:moveTo>
                    <a:cubicBezTo>
                      <a:pt x="34214" y="1"/>
                      <a:pt x="34124" y="1"/>
                      <a:pt x="34035" y="2"/>
                    </a:cubicBezTo>
                    <a:cubicBezTo>
                      <a:pt x="30855" y="2"/>
                      <a:pt x="27661" y="141"/>
                      <a:pt x="24494" y="336"/>
                    </a:cubicBezTo>
                    <a:cubicBezTo>
                      <a:pt x="16683" y="783"/>
                      <a:pt x="8858" y="1062"/>
                      <a:pt x="1047" y="1327"/>
                    </a:cubicBezTo>
                    <a:cubicBezTo>
                      <a:pt x="879" y="1327"/>
                      <a:pt x="740" y="1466"/>
                      <a:pt x="740" y="1620"/>
                    </a:cubicBezTo>
                    <a:cubicBezTo>
                      <a:pt x="182" y="15554"/>
                      <a:pt x="0" y="29517"/>
                      <a:pt x="168" y="43451"/>
                    </a:cubicBezTo>
                    <a:cubicBezTo>
                      <a:pt x="144" y="43599"/>
                      <a:pt x="238" y="43684"/>
                      <a:pt x="354" y="43706"/>
                    </a:cubicBezTo>
                    <a:lnTo>
                      <a:pt x="354" y="43706"/>
                    </a:lnTo>
                    <a:cubicBezTo>
                      <a:pt x="396" y="43785"/>
                      <a:pt x="474" y="43842"/>
                      <a:pt x="587" y="43842"/>
                    </a:cubicBezTo>
                    <a:cubicBezTo>
                      <a:pt x="592" y="43842"/>
                      <a:pt x="596" y="43842"/>
                      <a:pt x="600" y="43842"/>
                    </a:cubicBezTo>
                    <a:cubicBezTo>
                      <a:pt x="15567" y="42935"/>
                      <a:pt x="30576" y="43103"/>
                      <a:pt x="45557" y="42796"/>
                    </a:cubicBezTo>
                    <a:cubicBezTo>
                      <a:pt x="49741" y="42698"/>
                      <a:pt x="53926" y="42559"/>
                      <a:pt x="58096" y="42377"/>
                    </a:cubicBezTo>
                    <a:cubicBezTo>
                      <a:pt x="58250" y="42377"/>
                      <a:pt x="58389" y="42252"/>
                      <a:pt x="58389" y="42071"/>
                    </a:cubicBezTo>
                    <a:cubicBezTo>
                      <a:pt x="58334" y="35347"/>
                      <a:pt x="58166" y="28610"/>
                      <a:pt x="57985" y="21901"/>
                    </a:cubicBezTo>
                    <a:cubicBezTo>
                      <a:pt x="57901" y="18539"/>
                      <a:pt x="57817" y="15192"/>
                      <a:pt x="57748" y="11830"/>
                    </a:cubicBezTo>
                    <a:cubicBezTo>
                      <a:pt x="57678" y="8622"/>
                      <a:pt x="57720" y="5386"/>
                      <a:pt x="57552" y="2205"/>
                    </a:cubicBezTo>
                    <a:cubicBezTo>
                      <a:pt x="57497" y="1229"/>
                      <a:pt x="57497" y="825"/>
                      <a:pt x="56423" y="755"/>
                    </a:cubicBezTo>
                    <a:cubicBezTo>
                      <a:pt x="54763" y="643"/>
                      <a:pt x="53117" y="490"/>
                      <a:pt x="51471" y="350"/>
                    </a:cubicBezTo>
                    <a:cubicBezTo>
                      <a:pt x="50291" y="259"/>
                      <a:pt x="49116" y="234"/>
                      <a:pt x="47942" y="234"/>
                    </a:cubicBezTo>
                    <a:cubicBezTo>
                      <a:pt x="46570" y="234"/>
                      <a:pt x="45199" y="268"/>
                      <a:pt x="43822" y="268"/>
                    </a:cubicBezTo>
                    <a:cubicBezTo>
                      <a:pt x="43689" y="268"/>
                      <a:pt x="43556" y="267"/>
                      <a:pt x="43422" y="267"/>
                    </a:cubicBezTo>
                    <a:cubicBezTo>
                      <a:pt x="40373" y="226"/>
                      <a:pt x="37351" y="1"/>
                      <a:pt x="34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9"/>
              <p:cNvSpPr/>
              <p:nvPr/>
            </p:nvSpPr>
            <p:spPr>
              <a:xfrm>
                <a:off x="4736350" y="4027550"/>
                <a:ext cx="1485550" cy="1098875"/>
              </a:xfrm>
              <a:custGeom>
                <a:avLst/>
                <a:gdLst/>
                <a:ahLst/>
                <a:cxnLst/>
                <a:rect l="l" t="t" r="r" b="b"/>
                <a:pathLst>
                  <a:path w="59422" h="43955" extrusionOk="0">
                    <a:moveTo>
                      <a:pt x="56133" y="0"/>
                    </a:moveTo>
                    <a:cubicBezTo>
                      <a:pt x="55797" y="0"/>
                      <a:pt x="55642" y="521"/>
                      <a:pt x="56018" y="588"/>
                    </a:cubicBezTo>
                    <a:cubicBezTo>
                      <a:pt x="56509" y="662"/>
                      <a:pt x="56988" y="736"/>
                      <a:pt x="57476" y="809"/>
                    </a:cubicBezTo>
                    <a:lnTo>
                      <a:pt x="57476" y="809"/>
                    </a:lnTo>
                    <a:cubicBezTo>
                      <a:pt x="57824" y="12401"/>
                      <a:pt x="58252" y="23965"/>
                      <a:pt x="58487" y="35544"/>
                    </a:cubicBezTo>
                    <a:cubicBezTo>
                      <a:pt x="58541" y="37756"/>
                      <a:pt x="58530" y="39943"/>
                      <a:pt x="58781" y="42153"/>
                    </a:cubicBezTo>
                    <a:lnTo>
                      <a:pt x="58781" y="42153"/>
                    </a:lnTo>
                    <a:cubicBezTo>
                      <a:pt x="58710" y="42162"/>
                      <a:pt x="58637" y="42166"/>
                      <a:pt x="58562" y="42166"/>
                    </a:cubicBezTo>
                    <a:cubicBezTo>
                      <a:pt x="58218" y="42166"/>
                      <a:pt x="57847" y="42086"/>
                      <a:pt x="57552" y="42058"/>
                    </a:cubicBezTo>
                    <a:cubicBezTo>
                      <a:pt x="56716" y="41988"/>
                      <a:pt x="55865" y="42016"/>
                      <a:pt x="55000" y="41988"/>
                    </a:cubicBezTo>
                    <a:cubicBezTo>
                      <a:pt x="53856" y="41972"/>
                      <a:pt x="52712" y="41965"/>
                      <a:pt x="51568" y="41965"/>
                    </a:cubicBezTo>
                    <a:cubicBezTo>
                      <a:pt x="50759" y="41965"/>
                      <a:pt x="49950" y="41968"/>
                      <a:pt x="49141" y="41974"/>
                    </a:cubicBezTo>
                    <a:cubicBezTo>
                      <a:pt x="45166" y="42030"/>
                      <a:pt x="41233" y="42295"/>
                      <a:pt x="37257" y="42462"/>
                    </a:cubicBezTo>
                    <a:cubicBezTo>
                      <a:pt x="35961" y="42522"/>
                      <a:pt x="34664" y="42539"/>
                      <a:pt x="33367" y="42539"/>
                    </a:cubicBezTo>
                    <a:cubicBezTo>
                      <a:pt x="31538" y="42539"/>
                      <a:pt x="29709" y="42505"/>
                      <a:pt x="27877" y="42505"/>
                    </a:cubicBezTo>
                    <a:cubicBezTo>
                      <a:pt x="27052" y="42505"/>
                      <a:pt x="26227" y="42512"/>
                      <a:pt x="25401" y="42532"/>
                    </a:cubicBezTo>
                    <a:cubicBezTo>
                      <a:pt x="21481" y="42616"/>
                      <a:pt x="17548" y="42825"/>
                      <a:pt x="13614" y="43020"/>
                    </a:cubicBezTo>
                    <a:cubicBezTo>
                      <a:pt x="9278" y="43224"/>
                      <a:pt x="4941" y="43415"/>
                      <a:pt x="617" y="43424"/>
                    </a:cubicBezTo>
                    <a:lnTo>
                      <a:pt x="617" y="43424"/>
                    </a:lnTo>
                    <a:cubicBezTo>
                      <a:pt x="703" y="42914"/>
                      <a:pt x="800" y="42397"/>
                      <a:pt x="879" y="41890"/>
                    </a:cubicBezTo>
                    <a:cubicBezTo>
                      <a:pt x="947" y="41627"/>
                      <a:pt x="762" y="41467"/>
                      <a:pt x="594" y="41467"/>
                    </a:cubicBezTo>
                    <a:cubicBezTo>
                      <a:pt x="486" y="41467"/>
                      <a:pt x="385" y="41534"/>
                      <a:pt x="363" y="41681"/>
                    </a:cubicBezTo>
                    <a:cubicBezTo>
                      <a:pt x="252" y="42309"/>
                      <a:pt x="140" y="42950"/>
                      <a:pt x="28" y="43578"/>
                    </a:cubicBezTo>
                    <a:cubicBezTo>
                      <a:pt x="0" y="43773"/>
                      <a:pt x="112" y="43955"/>
                      <a:pt x="307" y="43955"/>
                    </a:cubicBezTo>
                    <a:cubicBezTo>
                      <a:pt x="8300" y="43927"/>
                      <a:pt x="16251" y="43327"/>
                      <a:pt x="24229" y="43090"/>
                    </a:cubicBezTo>
                    <a:cubicBezTo>
                      <a:pt x="25440" y="43056"/>
                      <a:pt x="26649" y="43047"/>
                      <a:pt x="27857" y="43047"/>
                    </a:cubicBezTo>
                    <a:cubicBezTo>
                      <a:pt x="29450" y="43047"/>
                      <a:pt x="31040" y="43063"/>
                      <a:pt x="32629" y="43063"/>
                    </a:cubicBezTo>
                    <a:cubicBezTo>
                      <a:pt x="33834" y="43063"/>
                      <a:pt x="35037" y="43054"/>
                      <a:pt x="36239" y="43020"/>
                    </a:cubicBezTo>
                    <a:cubicBezTo>
                      <a:pt x="40200" y="42936"/>
                      <a:pt x="44162" y="42588"/>
                      <a:pt x="48137" y="42518"/>
                    </a:cubicBezTo>
                    <a:cubicBezTo>
                      <a:pt x="49253" y="42497"/>
                      <a:pt x="50372" y="42487"/>
                      <a:pt x="51492" y="42487"/>
                    </a:cubicBezTo>
                    <a:cubicBezTo>
                      <a:pt x="52611" y="42487"/>
                      <a:pt x="53731" y="42497"/>
                      <a:pt x="54846" y="42518"/>
                    </a:cubicBezTo>
                    <a:cubicBezTo>
                      <a:pt x="55767" y="42532"/>
                      <a:pt x="56716" y="42518"/>
                      <a:pt x="57636" y="42602"/>
                    </a:cubicBezTo>
                    <a:cubicBezTo>
                      <a:pt x="57950" y="42629"/>
                      <a:pt x="58311" y="42696"/>
                      <a:pt x="58650" y="42696"/>
                    </a:cubicBezTo>
                    <a:cubicBezTo>
                      <a:pt x="58839" y="42696"/>
                      <a:pt x="59020" y="42675"/>
                      <a:pt x="59184" y="42616"/>
                    </a:cubicBezTo>
                    <a:cubicBezTo>
                      <a:pt x="59296" y="42588"/>
                      <a:pt x="59422" y="42462"/>
                      <a:pt x="59394" y="42337"/>
                    </a:cubicBezTo>
                    <a:cubicBezTo>
                      <a:pt x="59171" y="40481"/>
                      <a:pt x="59143" y="38612"/>
                      <a:pt x="59101" y="36729"/>
                    </a:cubicBezTo>
                    <a:cubicBezTo>
                      <a:pt x="59045" y="33828"/>
                      <a:pt x="58975" y="30955"/>
                      <a:pt x="58892" y="28067"/>
                    </a:cubicBezTo>
                    <a:cubicBezTo>
                      <a:pt x="58738" y="22237"/>
                      <a:pt x="58543" y="16434"/>
                      <a:pt x="58348" y="10604"/>
                    </a:cubicBezTo>
                    <a:cubicBezTo>
                      <a:pt x="58250" y="7256"/>
                      <a:pt x="58138" y="3894"/>
                      <a:pt x="58041" y="547"/>
                    </a:cubicBezTo>
                    <a:cubicBezTo>
                      <a:pt x="58041" y="421"/>
                      <a:pt x="57957" y="282"/>
                      <a:pt x="57831" y="268"/>
                    </a:cubicBezTo>
                    <a:cubicBezTo>
                      <a:pt x="57273" y="184"/>
                      <a:pt x="56730" y="100"/>
                      <a:pt x="56172" y="3"/>
                    </a:cubicBezTo>
                    <a:cubicBezTo>
                      <a:pt x="56158" y="1"/>
                      <a:pt x="56146" y="0"/>
                      <a:pt x="56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 name="Google Shape;374;p19"/>
            <p:cNvGrpSpPr/>
            <p:nvPr/>
          </p:nvGrpSpPr>
          <p:grpSpPr>
            <a:xfrm>
              <a:off x="3034125" y="521294"/>
              <a:ext cx="2955000" cy="853713"/>
              <a:chOff x="3034125" y="521294"/>
              <a:chExt cx="2955000" cy="853713"/>
            </a:xfrm>
          </p:grpSpPr>
          <p:grpSp>
            <p:nvGrpSpPr>
              <p:cNvPr id="375" name="Google Shape;375;p19"/>
              <p:cNvGrpSpPr/>
              <p:nvPr/>
            </p:nvGrpSpPr>
            <p:grpSpPr>
              <a:xfrm>
                <a:off x="3034125" y="970175"/>
                <a:ext cx="854375" cy="100200"/>
                <a:chOff x="4983250" y="2368850"/>
                <a:chExt cx="854375" cy="100200"/>
              </a:xfrm>
            </p:grpSpPr>
            <p:sp>
              <p:nvSpPr>
                <p:cNvPr id="376" name="Google Shape;376;p19"/>
                <p:cNvSpPr/>
                <p:nvPr/>
              </p:nvSpPr>
              <p:spPr>
                <a:xfrm>
                  <a:off x="4983250" y="2369625"/>
                  <a:ext cx="110225" cy="84950"/>
                </a:xfrm>
                <a:custGeom>
                  <a:avLst/>
                  <a:gdLst/>
                  <a:ahLst/>
                  <a:cxnLst/>
                  <a:rect l="l" t="t" r="r" b="b"/>
                  <a:pathLst>
                    <a:path w="4409" h="3398" extrusionOk="0">
                      <a:moveTo>
                        <a:pt x="2511" y="371"/>
                      </a:moveTo>
                      <a:lnTo>
                        <a:pt x="2511" y="371"/>
                      </a:lnTo>
                      <a:cubicBezTo>
                        <a:pt x="3931" y="435"/>
                        <a:pt x="3857" y="3032"/>
                        <a:pt x="2280" y="3032"/>
                      </a:cubicBezTo>
                      <a:cubicBezTo>
                        <a:pt x="2153" y="3032"/>
                        <a:pt x="2016" y="3015"/>
                        <a:pt x="1869" y="2979"/>
                      </a:cubicBezTo>
                      <a:cubicBezTo>
                        <a:pt x="1102" y="2798"/>
                        <a:pt x="419" y="2268"/>
                        <a:pt x="767" y="1403"/>
                      </a:cubicBezTo>
                      <a:cubicBezTo>
                        <a:pt x="995" y="839"/>
                        <a:pt x="1439" y="389"/>
                        <a:pt x="2038" y="389"/>
                      </a:cubicBezTo>
                      <a:cubicBezTo>
                        <a:pt x="2136" y="389"/>
                        <a:pt x="2238" y="401"/>
                        <a:pt x="2343" y="426"/>
                      </a:cubicBezTo>
                      <a:cubicBezTo>
                        <a:pt x="2360" y="430"/>
                        <a:pt x="2376" y="431"/>
                        <a:pt x="2391" y="431"/>
                      </a:cubicBezTo>
                      <a:cubicBezTo>
                        <a:pt x="2439" y="431"/>
                        <a:pt x="2479" y="413"/>
                        <a:pt x="2511" y="371"/>
                      </a:cubicBezTo>
                      <a:close/>
                      <a:moveTo>
                        <a:pt x="2418" y="0"/>
                      </a:moveTo>
                      <a:cubicBezTo>
                        <a:pt x="2328" y="0"/>
                        <a:pt x="2233" y="7"/>
                        <a:pt x="2134" y="22"/>
                      </a:cubicBezTo>
                      <a:cubicBezTo>
                        <a:pt x="2107" y="20"/>
                        <a:pt x="2081" y="20"/>
                        <a:pt x="2054" y="20"/>
                      </a:cubicBezTo>
                      <a:cubicBezTo>
                        <a:pt x="1241" y="20"/>
                        <a:pt x="592" y="634"/>
                        <a:pt x="349" y="1431"/>
                      </a:cubicBezTo>
                      <a:cubicBezTo>
                        <a:pt x="0" y="2560"/>
                        <a:pt x="1102" y="3286"/>
                        <a:pt x="2134" y="3383"/>
                      </a:cubicBezTo>
                      <a:cubicBezTo>
                        <a:pt x="2212" y="3393"/>
                        <a:pt x="2287" y="3397"/>
                        <a:pt x="2359" y="3397"/>
                      </a:cubicBezTo>
                      <a:cubicBezTo>
                        <a:pt x="4334" y="3397"/>
                        <a:pt x="4409" y="0"/>
                        <a:pt x="2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9"/>
                <p:cNvSpPr/>
                <p:nvPr/>
              </p:nvSpPr>
              <p:spPr>
                <a:xfrm>
                  <a:off x="5129350" y="2368850"/>
                  <a:ext cx="99400" cy="86275"/>
                </a:xfrm>
                <a:custGeom>
                  <a:avLst/>
                  <a:gdLst/>
                  <a:ahLst/>
                  <a:cxnLst/>
                  <a:rect l="l" t="t" r="r" b="b"/>
                  <a:pathLst>
                    <a:path w="3976" h="3451" extrusionOk="0">
                      <a:moveTo>
                        <a:pt x="2100" y="370"/>
                      </a:moveTo>
                      <a:cubicBezTo>
                        <a:pt x="2195" y="370"/>
                        <a:pt x="2290" y="380"/>
                        <a:pt x="2386" y="402"/>
                      </a:cubicBezTo>
                      <a:cubicBezTo>
                        <a:pt x="3223" y="569"/>
                        <a:pt x="3669" y="1476"/>
                        <a:pt x="3209" y="2243"/>
                      </a:cubicBezTo>
                      <a:cubicBezTo>
                        <a:pt x="2917" y="2710"/>
                        <a:pt x="2313" y="3098"/>
                        <a:pt x="1739" y="3098"/>
                      </a:cubicBezTo>
                      <a:cubicBezTo>
                        <a:pt x="1627" y="3098"/>
                        <a:pt x="1516" y="3084"/>
                        <a:pt x="1409" y="3052"/>
                      </a:cubicBezTo>
                      <a:cubicBezTo>
                        <a:pt x="698" y="2843"/>
                        <a:pt x="335" y="1796"/>
                        <a:pt x="684" y="1155"/>
                      </a:cubicBezTo>
                      <a:cubicBezTo>
                        <a:pt x="698" y="1113"/>
                        <a:pt x="698" y="1057"/>
                        <a:pt x="698" y="1029"/>
                      </a:cubicBezTo>
                      <a:cubicBezTo>
                        <a:pt x="1088" y="675"/>
                        <a:pt x="1578" y="370"/>
                        <a:pt x="2100" y="370"/>
                      </a:cubicBezTo>
                      <a:close/>
                      <a:moveTo>
                        <a:pt x="2125" y="0"/>
                      </a:moveTo>
                      <a:cubicBezTo>
                        <a:pt x="1458" y="0"/>
                        <a:pt x="803" y="375"/>
                        <a:pt x="321" y="876"/>
                      </a:cubicBezTo>
                      <a:cubicBezTo>
                        <a:pt x="252" y="946"/>
                        <a:pt x="252" y="1029"/>
                        <a:pt x="294" y="1085"/>
                      </a:cubicBezTo>
                      <a:cubicBezTo>
                        <a:pt x="1" y="1824"/>
                        <a:pt x="335" y="2870"/>
                        <a:pt x="1033" y="3275"/>
                      </a:cubicBezTo>
                      <a:cubicBezTo>
                        <a:pt x="1241" y="3397"/>
                        <a:pt x="1472" y="3451"/>
                        <a:pt x="1709" y="3451"/>
                      </a:cubicBezTo>
                      <a:cubicBezTo>
                        <a:pt x="2364" y="3451"/>
                        <a:pt x="3063" y="3045"/>
                        <a:pt x="3432" y="2564"/>
                      </a:cubicBezTo>
                      <a:cubicBezTo>
                        <a:pt x="3976" y="1824"/>
                        <a:pt x="3836" y="736"/>
                        <a:pt x="3013" y="248"/>
                      </a:cubicBezTo>
                      <a:cubicBezTo>
                        <a:pt x="2724" y="75"/>
                        <a:pt x="2423" y="0"/>
                        <a:pt x="2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9"/>
                <p:cNvSpPr/>
                <p:nvPr/>
              </p:nvSpPr>
              <p:spPr>
                <a:xfrm>
                  <a:off x="5277900" y="2371250"/>
                  <a:ext cx="106400" cy="89925"/>
                </a:xfrm>
                <a:custGeom>
                  <a:avLst/>
                  <a:gdLst/>
                  <a:ahLst/>
                  <a:cxnLst/>
                  <a:rect l="l" t="t" r="r" b="b"/>
                  <a:pathLst>
                    <a:path w="4256" h="3597" extrusionOk="0">
                      <a:moveTo>
                        <a:pt x="2118" y="354"/>
                      </a:moveTo>
                      <a:cubicBezTo>
                        <a:pt x="2293" y="354"/>
                        <a:pt x="2469" y="380"/>
                        <a:pt x="2637" y="431"/>
                      </a:cubicBezTo>
                      <a:lnTo>
                        <a:pt x="2679" y="459"/>
                      </a:lnTo>
                      <a:cubicBezTo>
                        <a:pt x="3404" y="891"/>
                        <a:pt x="3809" y="1505"/>
                        <a:pt x="3320" y="2342"/>
                      </a:cubicBezTo>
                      <a:cubicBezTo>
                        <a:pt x="3019" y="2845"/>
                        <a:pt x="2507" y="3225"/>
                        <a:pt x="1957" y="3225"/>
                      </a:cubicBezTo>
                      <a:cubicBezTo>
                        <a:pt x="1744" y="3225"/>
                        <a:pt x="1526" y="3168"/>
                        <a:pt x="1312" y="3039"/>
                      </a:cubicBezTo>
                      <a:cubicBezTo>
                        <a:pt x="628" y="2635"/>
                        <a:pt x="447" y="1700"/>
                        <a:pt x="866" y="1017"/>
                      </a:cubicBezTo>
                      <a:cubicBezTo>
                        <a:pt x="1133" y="564"/>
                        <a:pt x="1622" y="354"/>
                        <a:pt x="2118" y="354"/>
                      </a:cubicBezTo>
                      <a:close/>
                      <a:moveTo>
                        <a:pt x="2120" y="0"/>
                      </a:moveTo>
                      <a:cubicBezTo>
                        <a:pt x="1428" y="0"/>
                        <a:pt x="765" y="357"/>
                        <a:pt x="447" y="1003"/>
                      </a:cubicBezTo>
                      <a:cubicBezTo>
                        <a:pt x="1" y="1896"/>
                        <a:pt x="377" y="3026"/>
                        <a:pt x="1256" y="3444"/>
                      </a:cubicBezTo>
                      <a:cubicBezTo>
                        <a:pt x="1487" y="3549"/>
                        <a:pt x="1715" y="3597"/>
                        <a:pt x="1936" y="3597"/>
                      </a:cubicBezTo>
                      <a:cubicBezTo>
                        <a:pt x="2622" y="3597"/>
                        <a:pt x="3233" y="3139"/>
                        <a:pt x="3613" y="2537"/>
                      </a:cubicBezTo>
                      <a:cubicBezTo>
                        <a:pt x="4255" y="1519"/>
                        <a:pt x="3767" y="710"/>
                        <a:pt x="2860" y="166"/>
                      </a:cubicBezTo>
                      <a:cubicBezTo>
                        <a:pt x="2846" y="152"/>
                        <a:pt x="2818" y="110"/>
                        <a:pt x="2776" y="110"/>
                      </a:cubicBezTo>
                      <a:cubicBezTo>
                        <a:pt x="2561" y="36"/>
                        <a:pt x="2339" y="0"/>
                        <a:pt x="2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9"/>
                <p:cNvSpPr/>
                <p:nvPr/>
              </p:nvSpPr>
              <p:spPr>
                <a:xfrm>
                  <a:off x="5423325" y="2380850"/>
                  <a:ext cx="109800" cy="85275"/>
                </a:xfrm>
                <a:custGeom>
                  <a:avLst/>
                  <a:gdLst/>
                  <a:ahLst/>
                  <a:cxnLst/>
                  <a:rect l="l" t="t" r="r" b="b"/>
                  <a:pathLst>
                    <a:path w="4392" h="3411" extrusionOk="0">
                      <a:moveTo>
                        <a:pt x="2483" y="368"/>
                      </a:moveTo>
                      <a:cubicBezTo>
                        <a:pt x="3900" y="458"/>
                        <a:pt x="3854" y="3046"/>
                        <a:pt x="2267" y="3046"/>
                      </a:cubicBezTo>
                      <a:cubicBezTo>
                        <a:pt x="2136" y="3046"/>
                        <a:pt x="1994" y="3029"/>
                        <a:pt x="1841" y="2990"/>
                      </a:cubicBezTo>
                      <a:cubicBezTo>
                        <a:pt x="1074" y="2795"/>
                        <a:pt x="391" y="2279"/>
                        <a:pt x="740" y="1400"/>
                      </a:cubicBezTo>
                      <a:cubicBezTo>
                        <a:pt x="968" y="847"/>
                        <a:pt x="1414" y="387"/>
                        <a:pt x="2016" y="387"/>
                      </a:cubicBezTo>
                      <a:cubicBezTo>
                        <a:pt x="2112" y="387"/>
                        <a:pt x="2212" y="399"/>
                        <a:pt x="2316" y="424"/>
                      </a:cubicBezTo>
                      <a:cubicBezTo>
                        <a:pt x="2332" y="427"/>
                        <a:pt x="2348" y="429"/>
                        <a:pt x="2363" y="429"/>
                      </a:cubicBezTo>
                      <a:cubicBezTo>
                        <a:pt x="2411" y="429"/>
                        <a:pt x="2451" y="411"/>
                        <a:pt x="2483" y="368"/>
                      </a:cubicBezTo>
                      <a:close/>
                      <a:moveTo>
                        <a:pt x="2383" y="1"/>
                      </a:moveTo>
                      <a:cubicBezTo>
                        <a:pt x="2299" y="1"/>
                        <a:pt x="2212" y="7"/>
                        <a:pt x="2120" y="19"/>
                      </a:cubicBezTo>
                      <a:cubicBezTo>
                        <a:pt x="2102" y="19"/>
                        <a:pt x="2084" y="18"/>
                        <a:pt x="2066" y="18"/>
                      </a:cubicBezTo>
                      <a:cubicBezTo>
                        <a:pt x="1240" y="18"/>
                        <a:pt x="581" y="637"/>
                        <a:pt x="349" y="1442"/>
                      </a:cubicBezTo>
                      <a:cubicBezTo>
                        <a:pt x="0" y="2572"/>
                        <a:pt x="1088" y="3283"/>
                        <a:pt x="2120" y="3395"/>
                      </a:cubicBezTo>
                      <a:cubicBezTo>
                        <a:pt x="2201" y="3405"/>
                        <a:pt x="2279" y="3410"/>
                        <a:pt x="2354" y="3410"/>
                      </a:cubicBezTo>
                      <a:cubicBezTo>
                        <a:pt x="4315" y="3410"/>
                        <a:pt x="4391" y="1"/>
                        <a:pt x="2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9"/>
                <p:cNvSpPr/>
                <p:nvPr/>
              </p:nvSpPr>
              <p:spPr>
                <a:xfrm>
                  <a:off x="5579900" y="2380425"/>
                  <a:ext cx="99750" cy="86425"/>
                </a:xfrm>
                <a:custGeom>
                  <a:avLst/>
                  <a:gdLst/>
                  <a:ahLst/>
                  <a:cxnLst/>
                  <a:rect l="l" t="t" r="r" b="b"/>
                  <a:pathLst>
                    <a:path w="3990" h="3457" extrusionOk="0">
                      <a:moveTo>
                        <a:pt x="2113" y="354"/>
                      </a:moveTo>
                      <a:cubicBezTo>
                        <a:pt x="2208" y="354"/>
                        <a:pt x="2303" y="364"/>
                        <a:pt x="2399" y="385"/>
                      </a:cubicBezTo>
                      <a:cubicBezTo>
                        <a:pt x="3250" y="580"/>
                        <a:pt x="3683" y="1473"/>
                        <a:pt x="3222" y="2240"/>
                      </a:cubicBezTo>
                      <a:cubicBezTo>
                        <a:pt x="2932" y="2705"/>
                        <a:pt x="2321" y="3083"/>
                        <a:pt x="1755" y="3083"/>
                      </a:cubicBezTo>
                      <a:cubicBezTo>
                        <a:pt x="1641" y="3083"/>
                        <a:pt x="1530" y="3068"/>
                        <a:pt x="1423" y="3035"/>
                      </a:cubicBezTo>
                      <a:cubicBezTo>
                        <a:pt x="712" y="2826"/>
                        <a:pt x="335" y="1780"/>
                        <a:pt x="684" y="1138"/>
                      </a:cubicBezTo>
                      <a:cubicBezTo>
                        <a:pt x="712" y="1110"/>
                        <a:pt x="712" y="1054"/>
                        <a:pt x="712" y="1013"/>
                      </a:cubicBezTo>
                      <a:cubicBezTo>
                        <a:pt x="1090" y="658"/>
                        <a:pt x="1588" y="354"/>
                        <a:pt x="2113" y="354"/>
                      </a:cubicBezTo>
                      <a:close/>
                      <a:moveTo>
                        <a:pt x="2137" y="0"/>
                      </a:moveTo>
                      <a:cubicBezTo>
                        <a:pt x="1463" y="0"/>
                        <a:pt x="805" y="380"/>
                        <a:pt x="321" y="873"/>
                      </a:cubicBezTo>
                      <a:cubicBezTo>
                        <a:pt x="251" y="943"/>
                        <a:pt x="251" y="1040"/>
                        <a:pt x="307" y="1082"/>
                      </a:cubicBezTo>
                      <a:cubicBezTo>
                        <a:pt x="0" y="1836"/>
                        <a:pt x="335" y="2882"/>
                        <a:pt x="1032" y="3286"/>
                      </a:cubicBezTo>
                      <a:cubicBezTo>
                        <a:pt x="1243" y="3404"/>
                        <a:pt x="1476" y="3456"/>
                        <a:pt x="1714" y="3456"/>
                      </a:cubicBezTo>
                      <a:cubicBezTo>
                        <a:pt x="2375" y="3456"/>
                        <a:pt x="3076" y="3057"/>
                        <a:pt x="3445" y="2575"/>
                      </a:cubicBezTo>
                      <a:cubicBezTo>
                        <a:pt x="3989" y="1822"/>
                        <a:pt x="3864" y="720"/>
                        <a:pt x="3027" y="245"/>
                      </a:cubicBezTo>
                      <a:cubicBezTo>
                        <a:pt x="2736" y="74"/>
                        <a:pt x="2435" y="0"/>
                        <a:pt x="21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9"/>
                <p:cNvSpPr/>
                <p:nvPr/>
              </p:nvSpPr>
              <p:spPr>
                <a:xfrm>
                  <a:off x="5731225" y="2379075"/>
                  <a:ext cx="106400" cy="89975"/>
                </a:xfrm>
                <a:custGeom>
                  <a:avLst/>
                  <a:gdLst/>
                  <a:ahLst/>
                  <a:cxnLst/>
                  <a:rect l="l" t="t" r="r" b="b"/>
                  <a:pathLst>
                    <a:path w="4256" h="3599" extrusionOk="0">
                      <a:moveTo>
                        <a:pt x="2132" y="350"/>
                      </a:moveTo>
                      <a:cubicBezTo>
                        <a:pt x="2303" y="350"/>
                        <a:pt x="2474" y="375"/>
                        <a:pt x="2637" y="425"/>
                      </a:cubicBezTo>
                      <a:lnTo>
                        <a:pt x="2679" y="467"/>
                      </a:lnTo>
                      <a:cubicBezTo>
                        <a:pt x="3404" y="899"/>
                        <a:pt x="3823" y="1513"/>
                        <a:pt x="3321" y="2350"/>
                      </a:cubicBezTo>
                      <a:cubicBezTo>
                        <a:pt x="3018" y="2854"/>
                        <a:pt x="2505" y="3226"/>
                        <a:pt x="1954" y="3226"/>
                      </a:cubicBezTo>
                      <a:cubicBezTo>
                        <a:pt x="1742" y="3226"/>
                        <a:pt x="1525" y="3171"/>
                        <a:pt x="1312" y="3047"/>
                      </a:cubicBezTo>
                      <a:cubicBezTo>
                        <a:pt x="629" y="2643"/>
                        <a:pt x="447" y="1694"/>
                        <a:pt x="866" y="1025"/>
                      </a:cubicBezTo>
                      <a:cubicBezTo>
                        <a:pt x="1136" y="567"/>
                        <a:pt x="1631" y="350"/>
                        <a:pt x="2132" y="350"/>
                      </a:cubicBezTo>
                      <a:close/>
                      <a:moveTo>
                        <a:pt x="2100" y="0"/>
                      </a:moveTo>
                      <a:cubicBezTo>
                        <a:pt x="1411" y="0"/>
                        <a:pt x="748" y="356"/>
                        <a:pt x="433" y="997"/>
                      </a:cubicBezTo>
                      <a:cubicBezTo>
                        <a:pt x="1" y="1890"/>
                        <a:pt x="364" y="3019"/>
                        <a:pt x="1256" y="3438"/>
                      </a:cubicBezTo>
                      <a:cubicBezTo>
                        <a:pt x="1491" y="3548"/>
                        <a:pt x="1724" y="3598"/>
                        <a:pt x="1948" y="3598"/>
                      </a:cubicBezTo>
                      <a:cubicBezTo>
                        <a:pt x="2629" y="3598"/>
                        <a:pt x="3236" y="3140"/>
                        <a:pt x="3614" y="2531"/>
                      </a:cubicBezTo>
                      <a:cubicBezTo>
                        <a:pt x="4255" y="1527"/>
                        <a:pt x="3767" y="690"/>
                        <a:pt x="2860" y="160"/>
                      </a:cubicBezTo>
                      <a:cubicBezTo>
                        <a:pt x="2846" y="146"/>
                        <a:pt x="2819" y="118"/>
                        <a:pt x="2777" y="118"/>
                      </a:cubicBezTo>
                      <a:cubicBezTo>
                        <a:pt x="2556" y="39"/>
                        <a:pt x="2327" y="0"/>
                        <a:pt x="21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 name="Google Shape;382;p19"/>
              <p:cNvGrpSpPr/>
              <p:nvPr/>
            </p:nvGrpSpPr>
            <p:grpSpPr>
              <a:xfrm>
                <a:off x="3938100" y="988225"/>
                <a:ext cx="854375" cy="100200"/>
                <a:chOff x="4983250" y="2368850"/>
                <a:chExt cx="854375" cy="100200"/>
              </a:xfrm>
            </p:grpSpPr>
            <p:sp>
              <p:nvSpPr>
                <p:cNvPr id="383" name="Google Shape;383;p19"/>
                <p:cNvSpPr/>
                <p:nvPr/>
              </p:nvSpPr>
              <p:spPr>
                <a:xfrm>
                  <a:off x="4983250" y="2369625"/>
                  <a:ext cx="110225" cy="84950"/>
                </a:xfrm>
                <a:custGeom>
                  <a:avLst/>
                  <a:gdLst/>
                  <a:ahLst/>
                  <a:cxnLst/>
                  <a:rect l="l" t="t" r="r" b="b"/>
                  <a:pathLst>
                    <a:path w="4409" h="3398" extrusionOk="0">
                      <a:moveTo>
                        <a:pt x="2511" y="371"/>
                      </a:moveTo>
                      <a:lnTo>
                        <a:pt x="2511" y="371"/>
                      </a:lnTo>
                      <a:cubicBezTo>
                        <a:pt x="3931" y="435"/>
                        <a:pt x="3857" y="3032"/>
                        <a:pt x="2280" y="3032"/>
                      </a:cubicBezTo>
                      <a:cubicBezTo>
                        <a:pt x="2153" y="3032"/>
                        <a:pt x="2016" y="3015"/>
                        <a:pt x="1869" y="2979"/>
                      </a:cubicBezTo>
                      <a:cubicBezTo>
                        <a:pt x="1102" y="2798"/>
                        <a:pt x="419" y="2268"/>
                        <a:pt x="767" y="1403"/>
                      </a:cubicBezTo>
                      <a:cubicBezTo>
                        <a:pt x="995" y="839"/>
                        <a:pt x="1439" y="389"/>
                        <a:pt x="2038" y="389"/>
                      </a:cubicBezTo>
                      <a:cubicBezTo>
                        <a:pt x="2136" y="389"/>
                        <a:pt x="2238" y="401"/>
                        <a:pt x="2343" y="426"/>
                      </a:cubicBezTo>
                      <a:cubicBezTo>
                        <a:pt x="2360" y="430"/>
                        <a:pt x="2376" y="431"/>
                        <a:pt x="2391" y="431"/>
                      </a:cubicBezTo>
                      <a:cubicBezTo>
                        <a:pt x="2439" y="431"/>
                        <a:pt x="2479" y="413"/>
                        <a:pt x="2511" y="371"/>
                      </a:cubicBezTo>
                      <a:close/>
                      <a:moveTo>
                        <a:pt x="2418" y="0"/>
                      </a:moveTo>
                      <a:cubicBezTo>
                        <a:pt x="2328" y="0"/>
                        <a:pt x="2233" y="7"/>
                        <a:pt x="2134" y="22"/>
                      </a:cubicBezTo>
                      <a:cubicBezTo>
                        <a:pt x="2107" y="20"/>
                        <a:pt x="2081" y="20"/>
                        <a:pt x="2054" y="20"/>
                      </a:cubicBezTo>
                      <a:cubicBezTo>
                        <a:pt x="1241" y="20"/>
                        <a:pt x="592" y="634"/>
                        <a:pt x="349" y="1431"/>
                      </a:cubicBezTo>
                      <a:cubicBezTo>
                        <a:pt x="0" y="2560"/>
                        <a:pt x="1102" y="3286"/>
                        <a:pt x="2134" y="3383"/>
                      </a:cubicBezTo>
                      <a:cubicBezTo>
                        <a:pt x="2212" y="3393"/>
                        <a:pt x="2287" y="3397"/>
                        <a:pt x="2359" y="3397"/>
                      </a:cubicBezTo>
                      <a:cubicBezTo>
                        <a:pt x="4334" y="3397"/>
                        <a:pt x="4409" y="0"/>
                        <a:pt x="2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9"/>
                <p:cNvSpPr/>
                <p:nvPr/>
              </p:nvSpPr>
              <p:spPr>
                <a:xfrm>
                  <a:off x="5129350" y="2368850"/>
                  <a:ext cx="99400" cy="86275"/>
                </a:xfrm>
                <a:custGeom>
                  <a:avLst/>
                  <a:gdLst/>
                  <a:ahLst/>
                  <a:cxnLst/>
                  <a:rect l="l" t="t" r="r" b="b"/>
                  <a:pathLst>
                    <a:path w="3976" h="3451" extrusionOk="0">
                      <a:moveTo>
                        <a:pt x="2100" y="370"/>
                      </a:moveTo>
                      <a:cubicBezTo>
                        <a:pt x="2195" y="370"/>
                        <a:pt x="2290" y="380"/>
                        <a:pt x="2386" y="402"/>
                      </a:cubicBezTo>
                      <a:cubicBezTo>
                        <a:pt x="3223" y="569"/>
                        <a:pt x="3669" y="1476"/>
                        <a:pt x="3209" y="2243"/>
                      </a:cubicBezTo>
                      <a:cubicBezTo>
                        <a:pt x="2917" y="2710"/>
                        <a:pt x="2313" y="3098"/>
                        <a:pt x="1739" y="3098"/>
                      </a:cubicBezTo>
                      <a:cubicBezTo>
                        <a:pt x="1627" y="3098"/>
                        <a:pt x="1516" y="3084"/>
                        <a:pt x="1409" y="3052"/>
                      </a:cubicBezTo>
                      <a:cubicBezTo>
                        <a:pt x="698" y="2843"/>
                        <a:pt x="335" y="1796"/>
                        <a:pt x="684" y="1155"/>
                      </a:cubicBezTo>
                      <a:cubicBezTo>
                        <a:pt x="698" y="1113"/>
                        <a:pt x="698" y="1057"/>
                        <a:pt x="698" y="1029"/>
                      </a:cubicBezTo>
                      <a:cubicBezTo>
                        <a:pt x="1088" y="675"/>
                        <a:pt x="1578" y="370"/>
                        <a:pt x="2100" y="370"/>
                      </a:cubicBezTo>
                      <a:close/>
                      <a:moveTo>
                        <a:pt x="2125" y="0"/>
                      </a:moveTo>
                      <a:cubicBezTo>
                        <a:pt x="1458" y="0"/>
                        <a:pt x="803" y="375"/>
                        <a:pt x="321" y="876"/>
                      </a:cubicBezTo>
                      <a:cubicBezTo>
                        <a:pt x="252" y="946"/>
                        <a:pt x="252" y="1029"/>
                        <a:pt x="294" y="1085"/>
                      </a:cubicBezTo>
                      <a:cubicBezTo>
                        <a:pt x="1" y="1824"/>
                        <a:pt x="335" y="2870"/>
                        <a:pt x="1033" y="3275"/>
                      </a:cubicBezTo>
                      <a:cubicBezTo>
                        <a:pt x="1241" y="3397"/>
                        <a:pt x="1472" y="3451"/>
                        <a:pt x="1709" y="3451"/>
                      </a:cubicBezTo>
                      <a:cubicBezTo>
                        <a:pt x="2364" y="3451"/>
                        <a:pt x="3063" y="3045"/>
                        <a:pt x="3432" y="2564"/>
                      </a:cubicBezTo>
                      <a:cubicBezTo>
                        <a:pt x="3976" y="1824"/>
                        <a:pt x="3836" y="736"/>
                        <a:pt x="3013" y="248"/>
                      </a:cubicBezTo>
                      <a:cubicBezTo>
                        <a:pt x="2724" y="75"/>
                        <a:pt x="2423" y="0"/>
                        <a:pt x="2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9"/>
                <p:cNvSpPr/>
                <p:nvPr/>
              </p:nvSpPr>
              <p:spPr>
                <a:xfrm>
                  <a:off x="5277900" y="2371250"/>
                  <a:ext cx="106400" cy="89925"/>
                </a:xfrm>
                <a:custGeom>
                  <a:avLst/>
                  <a:gdLst/>
                  <a:ahLst/>
                  <a:cxnLst/>
                  <a:rect l="l" t="t" r="r" b="b"/>
                  <a:pathLst>
                    <a:path w="4256" h="3597" extrusionOk="0">
                      <a:moveTo>
                        <a:pt x="2118" y="354"/>
                      </a:moveTo>
                      <a:cubicBezTo>
                        <a:pt x="2293" y="354"/>
                        <a:pt x="2469" y="380"/>
                        <a:pt x="2637" y="431"/>
                      </a:cubicBezTo>
                      <a:lnTo>
                        <a:pt x="2679" y="459"/>
                      </a:lnTo>
                      <a:cubicBezTo>
                        <a:pt x="3404" y="891"/>
                        <a:pt x="3809" y="1505"/>
                        <a:pt x="3320" y="2342"/>
                      </a:cubicBezTo>
                      <a:cubicBezTo>
                        <a:pt x="3019" y="2845"/>
                        <a:pt x="2507" y="3225"/>
                        <a:pt x="1957" y="3225"/>
                      </a:cubicBezTo>
                      <a:cubicBezTo>
                        <a:pt x="1744" y="3225"/>
                        <a:pt x="1526" y="3168"/>
                        <a:pt x="1312" y="3039"/>
                      </a:cubicBezTo>
                      <a:cubicBezTo>
                        <a:pt x="628" y="2635"/>
                        <a:pt x="447" y="1700"/>
                        <a:pt x="866" y="1017"/>
                      </a:cubicBezTo>
                      <a:cubicBezTo>
                        <a:pt x="1133" y="564"/>
                        <a:pt x="1622" y="354"/>
                        <a:pt x="2118" y="354"/>
                      </a:cubicBezTo>
                      <a:close/>
                      <a:moveTo>
                        <a:pt x="2120" y="0"/>
                      </a:moveTo>
                      <a:cubicBezTo>
                        <a:pt x="1428" y="0"/>
                        <a:pt x="765" y="357"/>
                        <a:pt x="447" y="1003"/>
                      </a:cubicBezTo>
                      <a:cubicBezTo>
                        <a:pt x="1" y="1896"/>
                        <a:pt x="377" y="3026"/>
                        <a:pt x="1256" y="3444"/>
                      </a:cubicBezTo>
                      <a:cubicBezTo>
                        <a:pt x="1487" y="3549"/>
                        <a:pt x="1715" y="3597"/>
                        <a:pt x="1936" y="3597"/>
                      </a:cubicBezTo>
                      <a:cubicBezTo>
                        <a:pt x="2622" y="3597"/>
                        <a:pt x="3233" y="3139"/>
                        <a:pt x="3613" y="2537"/>
                      </a:cubicBezTo>
                      <a:cubicBezTo>
                        <a:pt x="4255" y="1519"/>
                        <a:pt x="3767" y="710"/>
                        <a:pt x="2860" y="166"/>
                      </a:cubicBezTo>
                      <a:cubicBezTo>
                        <a:pt x="2846" y="152"/>
                        <a:pt x="2818" y="110"/>
                        <a:pt x="2776" y="110"/>
                      </a:cubicBezTo>
                      <a:cubicBezTo>
                        <a:pt x="2561" y="36"/>
                        <a:pt x="2339" y="0"/>
                        <a:pt x="2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9"/>
                <p:cNvSpPr/>
                <p:nvPr/>
              </p:nvSpPr>
              <p:spPr>
                <a:xfrm>
                  <a:off x="5423325" y="2380850"/>
                  <a:ext cx="109800" cy="85275"/>
                </a:xfrm>
                <a:custGeom>
                  <a:avLst/>
                  <a:gdLst/>
                  <a:ahLst/>
                  <a:cxnLst/>
                  <a:rect l="l" t="t" r="r" b="b"/>
                  <a:pathLst>
                    <a:path w="4392" h="3411" extrusionOk="0">
                      <a:moveTo>
                        <a:pt x="2483" y="368"/>
                      </a:moveTo>
                      <a:cubicBezTo>
                        <a:pt x="3900" y="458"/>
                        <a:pt x="3854" y="3046"/>
                        <a:pt x="2267" y="3046"/>
                      </a:cubicBezTo>
                      <a:cubicBezTo>
                        <a:pt x="2136" y="3046"/>
                        <a:pt x="1994" y="3029"/>
                        <a:pt x="1841" y="2990"/>
                      </a:cubicBezTo>
                      <a:cubicBezTo>
                        <a:pt x="1074" y="2795"/>
                        <a:pt x="391" y="2279"/>
                        <a:pt x="740" y="1400"/>
                      </a:cubicBezTo>
                      <a:cubicBezTo>
                        <a:pt x="968" y="847"/>
                        <a:pt x="1414" y="387"/>
                        <a:pt x="2016" y="387"/>
                      </a:cubicBezTo>
                      <a:cubicBezTo>
                        <a:pt x="2112" y="387"/>
                        <a:pt x="2212" y="399"/>
                        <a:pt x="2316" y="424"/>
                      </a:cubicBezTo>
                      <a:cubicBezTo>
                        <a:pt x="2332" y="427"/>
                        <a:pt x="2348" y="429"/>
                        <a:pt x="2363" y="429"/>
                      </a:cubicBezTo>
                      <a:cubicBezTo>
                        <a:pt x="2411" y="429"/>
                        <a:pt x="2451" y="411"/>
                        <a:pt x="2483" y="368"/>
                      </a:cubicBezTo>
                      <a:close/>
                      <a:moveTo>
                        <a:pt x="2383" y="1"/>
                      </a:moveTo>
                      <a:cubicBezTo>
                        <a:pt x="2299" y="1"/>
                        <a:pt x="2212" y="7"/>
                        <a:pt x="2120" y="19"/>
                      </a:cubicBezTo>
                      <a:cubicBezTo>
                        <a:pt x="2102" y="19"/>
                        <a:pt x="2084" y="18"/>
                        <a:pt x="2066" y="18"/>
                      </a:cubicBezTo>
                      <a:cubicBezTo>
                        <a:pt x="1240" y="18"/>
                        <a:pt x="581" y="637"/>
                        <a:pt x="349" y="1442"/>
                      </a:cubicBezTo>
                      <a:cubicBezTo>
                        <a:pt x="0" y="2572"/>
                        <a:pt x="1088" y="3283"/>
                        <a:pt x="2120" y="3395"/>
                      </a:cubicBezTo>
                      <a:cubicBezTo>
                        <a:pt x="2201" y="3405"/>
                        <a:pt x="2279" y="3410"/>
                        <a:pt x="2354" y="3410"/>
                      </a:cubicBezTo>
                      <a:cubicBezTo>
                        <a:pt x="4315" y="3410"/>
                        <a:pt x="4391" y="1"/>
                        <a:pt x="2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9"/>
                <p:cNvSpPr/>
                <p:nvPr/>
              </p:nvSpPr>
              <p:spPr>
                <a:xfrm>
                  <a:off x="5579900" y="2380425"/>
                  <a:ext cx="99750" cy="86425"/>
                </a:xfrm>
                <a:custGeom>
                  <a:avLst/>
                  <a:gdLst/>
                  <a:ahLst/>
                  <a:cxnLst/>
                  <a:rect l="l" t="t" r="r" b="b"/>
                  <a:pathLst>
                    <a:path w="3990" h="3457" extrusionOk="0">
                      <a:moveTo>
                        <a:pt x="2113" y="354"/>
                      </a:moveTo>
                      <a:cubicBezTo>
                        <a:pt x="2208" y="354"/>
                        <a:pt x="2303" y="364"/>
                        <a:pt x="2399" y="385"/>
                      </a:cubicBezTo>
                      <a:cubicBezTo>
                        <a:pt x="3250" y="580"/>
                        <a:pt x="3683" y="1473"/>
                        <a:pt x="3222" y="2240"/>
                      </a:cubicBezTo>
                      <a:cubicBezTo>
                        <a:pt x="2932" y="2705"/>
                        <a:pt x="2321" y="3083"/>
                        <a:pt x="1755" y="3083"/>
                      </a:cubicBezTo>
                      <a:cubicBezTo>
                        <a:pt x="1641" y="3083"/>
                        <a:pt x="1530" y="3068"/>
                        <a:pt x="1423" y="3035"/>
                      </a:cubicBezTo>
                      <a:cubicBezTo>
                        <a:pt x="712" y="2826"/>
                        <a:pt x="335" y="1780"/>
                        <a:pt x="684" y="1138"/>
                      </a:cubicBezTo>
                      <a:cubicBezTo>
                        <a:pt x="712" y="1110"/>
                        <a:pt x="712" y="1054"/>
                        <a:pt x="712" y="1013"/>
                      </a:cubicBezTo>
                      <a:cubicBezTo>
                        <a:pt x="1090" y="658"/>
                        <a:pt x="1588" y="354"/>
                        <a:pt x="2113" y="354"/>
                      </a:cubicBezTo>
                      <a:close/>
                      <a:moveTo>
                        <a:pt x="2137" y="0"/>
                      </a:moveTo>
                      <a:cubicBezTo>
                        <a:pt x="1463" y="0"/>
                        <a:pt x="805" y="380"/>
                        <a:pt x="321" y="873"/>
                      </a:cubicBezTo>
                      <a:cubicBezTo>
                        <a:pt x="251" y="943"/>
                        <a:pt x="251" y="1040"/>
                        <a:pt x="307" y="1082"/>
                      </a:cubicBezTo>
                      <a:cubicBezTo>
                        <a:pt x="0" y="1836"/>
                        <a:pt x="335" y="2882"/>
                        <a:pt x="1032" y="3286"/>
                      </a:cubicBezTo>
                      <a:cubicBezTo>
                        <a:pt x="1243" y="3404"/>
                        <a:pt x="1476" y="3456"/>
                        <a:pt x="1714" y="3456"/>
                      </a:cubicBezTo>
                      <a:cubicBezTo>
                        <a:pt x="2375" y="3456"/>
                        <a:pt x="3076" y="3057"/>
                        <a:pt x="3445" y="2575"/>
                      </a:cubicBezTo>
                      <a:cubicBezTo>
                        <a:pt x="3989" y="1822"/>
                        <a:pt x="3864" y="720"/>
                        <a:pt x="3027" y="245"/>
                      </a:cubicBezTo>
                      <a:cubicBezTo>
                        <a:pt x="2736" y="74"/>
                        <a:pt x="2435" y="0"/>
                        <a:pt x="21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9"/>
                <p:cNvSpPr/>
                <p:nvPr/>
              </p:nvSpPr>
              <p:spPr>
                <a:xfrm>
                  <a:off x="5731225" y="2379075"/>
                  <a:ext cx="106400" cy="89975"/>
                </a:xfrm>
                <a:custGeom>
                  <a:avLst/>
                  <a:gdLst/>
                  <a:ahLst/>
                  <a:cxnLst/>
                  <a:rect l="l" t="t" r="r" b="b"/>
                  <a:pathLst>
                    <a:path w="4256" h="3599" extrusionOk="0">
                      <a:moveTo>
                        <a:pt x="2132" y="350"/>
                      </a:moveTo>
                      <a:cubicBezTo>
                        <a:pt x="2303" y="350"/>
                        <a:pt x="2474" y="375"/>
                        <a:pt x="2637" y="425"/>
                      </a:cubicBezTo>
                      <a:lnTo>
                        <a:pt x="2679" y="467"/>
                      </a:lnTo>
                      <a:cubicBezTo>
                        <a:pt x="3404" y="899"/>
                        <a:pt x="3823" y="1513"/>
                        <a:pt x="3321" y="2350"/>
                      </a:cubicBezTo>
                      <a:cubicBezTo>
                        <a:pt x="3018" y="2854"/>
                        <a:pt x="2505" y="3226"/>
                        <a:pt x="1954" y="3226"/>
                      </a:cubicBezTo>
                      <a:cubicBezTo>
                        <a:pt x="1742" y="3226"/>
                        <a:pt x="1525" y="3171"/>
                        <a:pt x="1312" y="3047"/>
                      </a:cubicBezTo>
                      <a:cubicBezTo>
                        <a:pt x="629" y="2643"/>
                        <a:pt x="447" y="1694"/>
                        <a:pt x="866" y="1025"/>
                      </a:cubicBezTo>
                      <a:cubicBezTo>
                        <a:pt x="1136" y="567"/>
                        <a:pt x="1631" y="350"/>
                        <a:pt x="2132" y="350"/>
                      </a:cubicBezTo>
                      <a:close/>
                      <a:moveTo>
                        <a:pt x="2100" y="0"/>
                      </a:moveTo>
                      <a:cubicBezTo>
                        <a:pt x="1411" y="0"/>
                        <a:pt x="748" y="356"/>
                        <a:pt x="433" y="997"/>
                      </a:cubicBezTo>
                      <a:cubicBezTo>
                        <a:pt x="1" y="1890"/>
                        <a:pt x="364" y="3019"/>
                        <a:pt x="1256" y="3438"/>
                      </a:cubicBezTo>
                      <a:cubicBezTo>
                        <a:pt x="1491" y="3548"/>
                        <a:pt x="1724" y="3598"/>
                        <a:pt x="1948" y="3598"/>
                      </a:cubicBezTo>
                      <a:cubicBezTo>
                        <a:pt x="2629" y="3598"/>
                        <a:pt x="3236" y="3140"/>
                        <a:pt x="3614" y="2531"/>
                      </a:cubicBezTo>
                      <a:cubicBezTo>
                        <a:pt x="4255" y="1527"/>
                        <a:pt x="3767" y="690"/>
                        <a:pt x="2860" y="160"/>
                      </a:cubicBezTo>
                      <a:cubicBezTo>
                        <a:pt x="2846" y="146"/>
                        <a:pt x="2819" y="118"/>
                        <a:pt x="2777" y="118"/>
                      </a:cubicBezTo>
                      <a:cubicBezTo>
                        <a:pt x="2556" y="39"/>
                        <a:pt x="2327" y="0"/>
                        <a:pt x="21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 name="Google Shape;389;p19"/>
              <p:cNvGrpSpPr/>
              <p:nvPr/>
            </p:nvGrpSpPr>
            <p:grpSpPr>
              <a:xfrm>
                <a:off x="4842075" y="988225"/>
                <a:ext cx="696400" cy="98000"/>
                <a:chOff x="4983250" y="2368850"/>
                <a:chExt cx="696400" cy="98000"/>
              </a:xfrm>
            </p:grpSpPr>
            <p:sp>
              <p:nvSpPr>
                <p:cNvPr id="390" name="Google Shape;390;p19"/>
                <p:cNvSpPr/>
                <p:nvPr/>
              </p:nvSpPr>
              <p:spPr>
                <a:xfrm>
                  <a:off x="4983250" y="2369625"/>
                  <a:ext cx="110225" cy="84950"/>
                </a:xfrm>
                <a:custGeom>
                  <a:avLst/>
                  <a:gdLst/>
                  <a:ahLst/>
                  <a:cxnLst/>
                  <a:rect l="l" t="t" r="r" b="b"/>
                  <a:pathLst>
                    <a:path w="4409" h="3398" extrusionOk="0">
                      <a:moveTo>
                        <a:pt x="2511" y="371"/>
                      </a:moveTo>
                      <a:lnTo>
                        <a:pt x="2511" y="371"/>
                      </a:lnTo>
                      <a:cubicBezTo>
                        <a:pt x="3931" y="435"/>
                        <a:pt x="3857" y="3032"/>
                        <a:pt x="2280" y="3032"/>
                      </a:cubicBezTo>
                      <a:cubicBezTo>
                        <a:pt x="2153" y="3032"/>
                        <a:pt x="2016" y="3015"/>
                        <a:pt x="1869" y="2979"/>
                      </a:cubicBezTo>
                      <a:cubicBezTo>
                        <a:pt x="1102" y="2798"/>
                        <a:pt x="419" y="2268"/>
                        <a:pt x="767" y="1403"/>
                      </a:cubicBezTo>
                      <a:cubicBezTo>
                        <a:pt x="995" y="839"/>
                        <a:pt x="1439" y="389"/>
                        <a:pt x="2038" y="389"/>
                      </a:cubicBezTo>
                      <a:cubicBezTo>
                        <a:pt x="2136" y="389"/>
                        <a:pt x="2238" y="401"/>
                        <a:pt x="2343" y="426"/>
                      </a:cubicBezTo>
                      <a:cubicBezTo>
                        <a:pt x="2360" y="430"/>
                        <a:pt x="2376" y="431"/>
                        <a:pt x="2391" y="431"/>
                      </a:cubicBezTo>
                      <a:cubicBezTo>
                        <a:pt x="2439" y="431"/>
                        <a:pt x="2479" y="413"/>
                        <a:pt x="2511" y="371"/>
                      </a:cubicBezTo>
                      <a:close/>
                      <a:moveTo>
                        <a:pt x="2418" y="0"/>
                      </a:moveTo>
                      <a:cubicBezTo>
                        <a:pt x="2328" y="0"/>
                        <a:pt x="2233" y="7"/>
                        <a:pt x="2134" y="22"/>
                      </a:cubicBezTo>
                      <a:cubicBezTo>
                        <a:pt x="2107" y="20"/>
                        <a:pt x="2081" y="20"/>
                        <a:pt x="2054" y="20"/>
                      </a:cubicBezTo>
                      <a:cubicBezTo>
                        <a:pt x="1241" y="20"/>
                        <a:pt x="592" y="634"/>
                        <a:pt x="349" y="1431"/>
                      </a:cubicBezTo>
                      <a:cubicBezTo>
                        <a:pt x="0" y="2560"/>
                        <a:pt x="1102" y="3286"/>
                        <a:pt x="2134" y="3383"/>
                      </a:cubicBezTo>
                      <a:cubicBezTo>
                        <a:pt x="2212" y="3393"/>
                        <a:pt x="2287" y="3397"/>
                        <a:pt x="2359" y="3397"/>
                      </a:cubicBezTo>
                      <a:cubicBezTo>
                        <a:pt x="4334" y="3397"/>
                        <a:pt x="4409" y="0"/>
                        <a:pt x="2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9"/>
                <p:cNvSpPr/>
                <p:nvPr/>
              </p:nvSpPr>
              <p:spPr>
                <a:xfrm>
                  <a:off x="5129350" y="2368850"/>
                  <a:ext cx="99400" cy="86275"/>
                </a:xfrm>
                <a:custGeom>
                  <a:avLst/>
                  <a:gdLst/>
                  <a:ahLst/>
                  <a:cxnLst/>
                  <a:rect l="l" t="t" r="r" b="b"/>
                  <a:pathLst>
                    <a:path w="3976" h="3451" extrusionOk="0">
                      <a:moveTo>
                        <a:pt x="2100" y="370"/>
                      </a:moveTo>
                      <a:cubicBezTo>
                        <a:pt x="2195" y="370"/>
                        <a:pt x="2290" y="380"/>
                        <a:pt x="2386" y="402"/>
                      </a:cubicBezTo>
                      <a:cubicBezTo>
                        <a:pt x="3223" y="569"/>
                        <a:pt x="3669" y="1476"/>
                        <a:pt x="3209" y="2243"/>
                      </a:cubicBezTo>
                      <a:cubicBezTo>
                        <a:pt x="2917" y="2710"/>
                        <a:pt x="2313" y="3098"/>
                        <a:pt x="1739" y="3098"/>
                      </a:cubicBezTo>
                      <a:cubicBezTo>
                        <a:pt x="1627" y="3098"/>
                        <a:pt x="1516" y="3084"/>
                        <a:pt x="1409" y="3052"/>
                      </a:cubicBezTo>
                      <a:cubicBezTo>
                        <a:pt x="698" y="2843"/>
                        <a:pt x="335" y="1796"/>
                        <a:pt x="684" y="1155"/>
                      </a:cubicBezTo>
                      <a:cubicBezTo>
                        <a:pt x="698" y="1113"/>
                        <a:pt x="698" y="1057"/>
                        <a:pt x="698" y="1029"/>
                      </a:cubicBezTo>
                      <a:cubicBezTo>
                        <a:pt x="1088" y="675"/>
                        <a:pt x="1578" y="370"/>
                        <a:pt x="2100" y="370"/>
                      </a:cubicBezTo>
                      <a:close/>
                      <a:moveTo>
                        <a:pt x="2125" y="0"/>
                      </a:moveTo>
                      <a:cubicBezTo>
                        <a:pt x="1458" y="0"/>
                        <a:pt x="803" y="375"/>
                        <a:pt x="321" y="876"/>
                      </a:cubicBezTo>
                      <a:cubicBezTo>
                        <a:pt x="252" y="946"/>
                        <a:pt x="252" y="1029"/>
                        <a:pt x="294" y="1085"/>
                      </a:cubicBezTo>
                      <a:cubicBezTo>
                        <a:pt x="1" y="1824"/>
                        <a:pt x="335" y="2870"/>
                        <a:pt x="1033" y="3275"/>
                      </a:cubicBezTo>
                      <a:cubicBezTo>
                        <a:pt x="1241" y="3397"/>
                        <a:pt x="1472" y="3451"/>
                        <a:pt x="1709" y="3451"/>
                      </a:cubicBezTo>
                      <a:cubicBezTo>
                        <a:pt x="2364" y="3451"/>
                        <a:pt x="3063" y="3045"/>
                        <a:pt x="3432" y="2564"/>
                      </a:cubicBezTo>
                      <a:cubicBezTo>
                        <a:pt x="3976" y="1824"/>
                        <a:pt x="3836" y="736"/>
                        <a:pt x="3013" y="248"/>
                      </a:cubicBezTo>
                      <a:cubicBezTo>
                        <a:pt x="2724" y="75"/>
                        <a:pt x="2423" y="0"/>
                        <a:pt x="2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9"/>
                <p:cNvSpPr/>
                <p:nvPr/>
              </p:nvSpPr>
              <p:spPr>
                <a:xfrm>
                  <a:off x="5277900" y="2371250"/>
                  <a:ext cx="106400" cy="89925"/>
                </a:xfrm>
                <a:custGeom>
                  <a:avLst/>
                  <a:gdLst/>
                  <a:ahLst/>
                  <a:cxnLst/>
                  <a:rect l="l" t="t" r="r" b="b"/>
                  <a:pathLst>
                    <a:path w="4256" h="3597" extrusionOk="0">
                      <a:moveTo>
                        <a:pt x="2118" y="354"/>
                      </a:moveTo>
                      <a:cubicBezTo>
                        <a:pt x="2293" y="354"/>
                        <a:pt x="2469" y="380"/>
                        <a:pt x="2637" y="431"/>
                      </a:cubicBezTo>
                      <a:lnTo>
                        <a:pt x="2679" y="459"/>
                      </a:lnTo>
                      <a:cubicBezTo>
                        <a:pt x="3404" y="891"/>
                        <a:pt x="3809" y="1505"/>
                        <a:pt x="3320" y="2342"/>
                      </a:cubicBezTo>
                      <a:cubicBezTo>
                        <a:pt x="3019" y="2845"/>
                        <a:pt x="2507" y="3225"/>
                        <a:pt x="1957" y="3225"/>
                      </a:cubicBezTo>
                      <a:cubicBezTo>
                        <a:pt x="1744" y="3225"/>
                        <a:pt x="1526" y="3168"/>
                        <a:pt x="1312" y="3039"/>
                      </a:cubicBezTo>
                      <a:cubicBezTo>
                        <a:pt x="628" y="2635"/>
                        <a:pt x="447" y="1700"/>
                        <a:pt x="866" y="1017"/>
                      </a:cubicBezTo>
                      <a:cubicBezTo>
                        <a:pt x="1133" y="564"/>
                        <a:pt x="1622" y="354"/>
                        <a:pt x="2118" y="354"/>
                      </a:cubicBezTo>
                      <a:close/>
                      <a:moveTo>
                        <a:pt x="2120" y="0"/>
                      </a:moveTo>
                      <a:cubicBezTo>
                        <a:pt x="1428" y="0"/>
                        <a:pt x="765" y="357"/>
                        <a:pt x="447" y="1003"/>
                      </a:cubicBezTo>
                      <a:cubicBezTo>
                        <a:pt x="1" y="1896"/>
                        <a:pt x="377" y="3026"/>
                        <a:pt x="1256" y="3444"/>
                      </a:cubicBezTo>
                      <a:cubicBezTo>
                        <a:pt x="1487" y="3549"/>
                        <a:pt x="1715" y="3597"/>
                        <a:pt x="1936" y="3597"/>
                      </a:cubicBezTo>
                      <a:cubicBezTo>
                        <a:pt x="2622" y="3597"/>
                        <a:pt x="3233" y="3139"/>
                        <a:pt x="3613" y="2537"/>
                      </a:cubicBezTo>
                      <a:cubicBezTo>
                        <a:pt x="4255" y="1519"/>
                        <a:pt x="3767" y="710"/>
                        <a:pt x="2860" y="166"/>
                      </a:cubicBezTo>
                      <a:cubicBezTo>
                        <a:pt x="2846" y="152"/>
                        <a:pt x="2818" y="110"/>
                        <a:pt x="2776" y="110"/>
                      </a:cubicBezTo>
                      <a:cubicBezTo>
                        <a:pt x="2561" y="36"/>
                        <a:pt x="2339" y="0"/>
                        <a:pt x="2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9"/>
                <p:cNvSpPr/>
                <p:nvPr/>
              </p:nvSpPr>
              <p:spPr>
                <a:xfrm>
                  <a:off x="5423325" y="2380850"/>
                  <a:ext cx="109800" cy="85275"/>
                </a:xfrm>
                <a:custGeom>
                  <a:avLst/>
                  <a:gdLst/>
                  <a:ahLst/>
                  <a:cxnLst/>
                  <a:rect l="l" t="t" r="r" b="b"/>
                  <a:pathLst>
                    <a:path w="4392" h="3411" extrusionOk="0">
                      <a:moveTo>
                        <a:pt x="2483" y="368"/>
                      </a:moveTo>
                      <a:cubicBezTo>
                        <a:pt x="3900" y="458"/>
                        <a:pt x="3854" y="3046"/>
                        <a:pt x="2267" y="3046"/>
                      </a:cubicBezTo>
                      <a:cubicBezTo>
                        <a:pt x="2136" y="3046"/>
                        <a:pt x="1994" y="3029"/>
                        <a:pt x="1841" y="2990"/>
                      </a:cubicBezTo>
                      <a:cubicBezTo>
                        <a:pt x="1074" y="2795"/>
                        <a:pt x="391" y="2279"/>
                        <a:pt x="740" y="1400"/>
                      </a:cubicBezTo>
                      <a:cubicBezTo>
                        <a:pt x="968" y="847"/>
                        <a:pt x="1414" y="387"/>
                        <a:pt x="2016" y="387"/>
                      </a:cubicBezTo>
                      <a:cubicBezTo>
                        <a:pt x="2112" y="387"/>
                        <a:pt x="2212" y="399"/>
                        <a:pt x="2316" y="424"/>
                      </a:cubicBezTo>
                      <a:cubicBezTo>
                        <a:pt x="2332" y="427"/>
                        <a:pt x="2348" y="429"/>
                        <a:pt x="2363" y="429"/>
                      </a:cubicBezTo>
                      <a:cubicBezTo>
                        <a:pt x="2411" y="429"/>
                        <a:pt x="2451" y="411"/>
                        <a:pt x="2483" y="368"/>
                      </a:cubicBezTo>
                      <a:close/>
                      <a:moveTo>
                        <a:pt x="2383" y="1"/>
                      </a:moveTo>
                      <a:cubicBezTo>
                        <a:pt x="2299" y="1"/>
                        <a:pt x="2212" y="7"/>
                        <a:pt x="2120" y="19"/>
                      </a:cubicBezTo>
                      <a:cubicBezTo>
                        <a:pt x="2102" y="19"/>
                        <a:pt x="2084" y="18"/>
                        <a:pt x="2066" y="18"/>
                      </a:cubicBezTo>
                      <a:cubicBezTo>
                        <a:pt x="1240" y="18"/>
                        <a:pt x="581" y="637"/>
                        <a:pt x="349" y="1442"/>
                      </a:cubicBezTo>
                      <a:cubicBezTo>
                        <a:pt x="0" y="2572"/>
                        <a:pt x="1088" y="3283"/>
                        <a:pt x="2120" y="3395"/>
                      </a:cubicBezTo>
                      <a:cubicBezTo>
                        <a:pt x="2201" y="3405"/>
                        <a:pt x="2279" y="3410"/>
                        <a:pt x="2354" y="3410"/>
                      </a:cubicBezTo>
                      <a:cubicBezTo>
                        <a:pt x="4315" y="3410"/>
                        <a:pt x="4391" y="1"/>
                        <a:pt x="2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9"/>
                <p:cNvSpPr/>
                <p:nvPr/>
              </p:nvSpPr>
              <p:spPr>
                <a:xfrm>
                  <a:off x="5579900" y="2380425"/>
                  <a:ext cx="99750" cy="86425"/>
                </a:xfrm>
                <a:custGeom>
                  <a:avLst/>
                  <a:gdLst/>
                  <a:ahLst/>
                  <a:cxnLst/>
                  <a:rect l="l" t="t" r="r" b="b"/>
                  <a:pathLst>
                    <a:path w="3990" h="3457" extrusionOk="0">
                      <a:moveTo>
                        <a:pt x="2113" y="354"/>
                      </a:moveTo>
                      <a:cubicBezTo>
                        <a:pt x="2208" y="354"/>
                        <a:pt x="2303" y="364"/>
                        <a:pt x="2399" y="385"/>
                      </a:cubicBezTo>
                      <a:cubicBezTo>
                        <a:pt x="3250" y="580"/>
                        <a:pt x="3683" y="1473"/>
                        <a:pt x="3222" y="2240"/>
                      </a:cubicBezTo>
                      <a:cubicBezTo>
                        <a:pt x="2932" y="2705"/>
                        <a:pt x="2321" y="3083"/>
                        <a:pt x="1755" y="3083"/>
                      </a:cubicBezTo>
                      <a:cubicBezTo>
                        <a:pt x="1641" y="3083"/>
                        <a:pt x="1530" y="3068"/>
                        <a:pt x="1423" y="3035"/>
                      </a:cubicBezTo>
                      <a:cubicBezTo>
                        <a:pt x="712" y="2826"/>
                        <a:pt x="335" y="1780"/>
                        <a:pt x="684" y="1138"/>
                      </a:cubicBezTo>
                      <a:cubicBezTo>
                        <a:pt x="712" y="1110"/>
                        <a:pt x="712" y="1054"/>
                        <a:pt x="712" y="1013"/>
                      </a:cubicBezTo>
                      <a:cubicBezTo>
                        <a:pt x="1090" y="658"/>
                        <a:pt x="1588" y="354"/>
                        <a:pt x="2113" y="354"/>
                      </a:cubicBezTo>
                      <a:close/>
                      <a:moveTo>
                        <a:pt x="2137" y="0"/>
                      </a:moveTo>
                      <a:cubicBezTo>
                        <a:pt x="1463" y="0"/>
                        <a:pt x="805" y="380"/>
                        <a:pt x="321" y="873"/>
                      </a:cubicBezTo>
                      <a:cubicBezTo>
                        <a:pt x="251" y="943"/>
                        <a:pt x="251" y="1040"/>
                        <a:pt x="307" y="1082"/>
                      </a:cubicBezTo>
                      <a:cubicBezTo>
                        <a:pt x="0" y="1836"/>
                        <a:pt x="335" y="2882"/>
                        <a:pt x="1032" y="3286"/>
                      </a:cubicBezTo>
                      <a:cubicBezTo>
                        <a:pt x="1243" y="3404"/>
                        <a:pt x="1476" y="3456"/>
                        <a:pt x="1714" y="3456"/>
                      </a:cubicBezTo>
                      <a:cubicBezTo>
                        <a:pt x="2375" y="3456"/>
                        <a:pt x="3076" y="3057"/>
                        <a:pt x="3445" y="2575"/>
                      </a:cubicBezTo>
                      <a:cubicBezTo>
                        <a:pt x="3989" y="1822"/>
                        <a:pt x="3864" y="720"/>
                        <a:pt x="3027" y="245"/>
                      </a:cubicBezTo>
                      <a:cubicBezTo>
                        <a:pt x="2736" y="74"/>
                        <a:pt x="2435" y="0"/>
                        <a:pt x="21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 name="Google Shape;395;p19"/>
              <p:cNvGrpSpPr/>
              <p:nvPr/>
            </p:nvGrpSpPr>
            <p:grpSpPr>
              <a:xfrm>
                <a:off x="5588075" y="989325"/>
                <a:ext cx="401050" cy="92325"/>
                <a:chOff x="4983250" y="2368850"/>
                <a:chExt cx="401050" cy="92325"/>
              </a:xfrm>
            </p:grpSpPr>
            <p:sp>
              <p:nvSpPr>
                <p:cNvPr id="396" name="Google Shape;396;p19"/>
                <p:cNvSpPr/>
                <p:nvPr/>
              </p:nvSpPr>
              <p:spPr>
                <a:xfrm>
                  <a:off x="4983250" y="2369625"/>
                  <a:ext cx="110225" cy="84950"/>
                </a:xfrm>
                <a:custGeom>
                  <a:avLst/>
                  <a:gdLst/>
                  <a:ahLst/>
                  <a:cxnLst/>
                  <a:rect l="l" t="t" r="r" b="b"/>
                  <a:pathLst>
                    <a:path w="4409" h="3398" extrusionOk="0">
                      <a:moveTo>
                        <a:pt x="2511" y="371"/>
                      </a:moveTo>
                      <a:lnTo>
                        <a:pt x="2511" y="371"/>
                      </a:lnTo>
                      <a:cubicBezTo>
                        <a:pt x="3931" y="435"/>
                        <a:pt x="3857" y="3032"/>
                        <a:pt x="2280" y="3032"/>
                      </a:cubicBezTo>
                      <a:cubicBezTo>
                        <a:pt x="2153" y="3032"/>
                        <a:pt x="2016" y="3015"/>
                        <a:pt x="1869" y="2979"/>
                      </a:cubicBezTo>
                      <a:cubicBezTo>
                        <a:pt x="1102" y="2798"/>
                        <a:pt x="419" y="2268"/>
                        <a:pt x="767" y="1403"/>
                      </a:cubicBezTo>
                      <a:cubicBezTo>
                        <a:pt x="995" y="839"/>
                        <a:pt x="1439" y="389"/>
                        <a:pt x="2038" y="389"/>
                      </a:cubicBezTo>
                      <a:cubicBezTo>
                        <a:pt x="2136" y="389"/>
                        <a:pt x="2238" y="401"/>
                        <a:pt x="2343" y="426"/>
                      </a:cubicBezTo>
                      <a:cubicBezTo>
                        <a:pt x="2360" y="430"/>
                        <a:pt x="2376" y="431"/>
                        <a:pt x="2391" y="431"/>
                      </a:cubicBezTo>
                      <a:cubicBezTo>
                        <a:pt x="2439" y="431"/>
                        <a:pt x="2479" y="413"/>
                        <a:pt x="2511" y="371"/>
                      </a:cubicBezTo>
                      <a:close/>
                      <a:moveTo>
                        <a:pt x="2418" y="0"/>
                      </a:moveTo>
                      <a:cubicBezTo>
                        <a:pt x="2328" y="0"/>
                        <a:pt x="2233" y="7"/>
                        <a:pt x="2134" y="22"/>
                      </a:cubicBezTo>
                      <a:cubicBezTo>
                        <a:pt x="2107" y="20"/>
                        <a:pt x="2081" y="20"/>
                        <a:pt x="2054" y="20"/>
                      </a:cubicBezTo>
                      <a:cubicBezTo>
                        <a:pt x="1241" y="20"/>
                        <a:pt x="592" y="634"/>
                        <a:pt x="349" y="1431"/>
                      </a:cubicBezTo>
                      <a:cubicBezTo>
                        <a:pt x="0" y="2560"/>
                        <a:pt x="1102" y="3286"/>
                        <a:pt x="2134" y="3383"/>
                      </a:cubicBezTo>
                      <a:cubicBezTo>
                        <a:pt x="2212" y="3393"/>
                        <a:pt x="2287" y="3397"/>
                        <a:pt x="2359" y="3397"/>
                      </a:cubicBezTo>
                      <a:cubicBezTo>
                        <a:pt x="4334" y="3397"/>
                        <a:pt x="4409" y="0"/>
                        <a:pt x="2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9"/>
                <p:cNvSpPr/>
                <p:nvPr/>
              </p:nvSpPr>
              <p:spPr>
                <a:xfrm>
                  <a:off x="5129350" y="2368850"/>
                  <a:ext cx="99400" cy="86275"/>
                </a:xfrm>
                <a:custGeom>
                  <a:avLst/>
                  <a:gdLst/>
                  <a:ahLst/>
                  <a:cxnLst/>
                  <a:rect l="l" t="t" r="r" b="b"/>
                  <a:pathLst>
                    <a:path w="3976" h="3451" extrusionOk="0">
                      <a:moveTo>
                        <a:pt x="2100" y="370"/>
                      </a:moveTo>
                      <a:cubicBezTo>
                        <a:pt x="2195" y="370"/>
                        <a:pt x="2290" y="380"/>
                        <a:pt x="2386" y="402"/>
                      </a:cubicBezTo>
                      <a:cubicBezTo>
                        <a:pt x="3223" y="569"/>
                        <a:pt x="3669" y="1476"/>
                        <a:pt x="3209" y="2243"/>
                      </a:cubicBezTo>
                      <a:cubicBezTo>
                        <a:pt x="2917" y="2710"/>
                        <a:pt x="2313" y="3098"/>
                        <a:pt x="1739" y="3098"/>
                      </a:cubicBezTo>
                      <a:cubicBezTo>
                        <a:pt x="1627" y="3098"/>
                        <a:pt x="1516" y="3084"/>
                        <a:pt x="1409" y="3052"/>
                      </a:cubicBezTo>
                      <a:cubicBezTo>
                        <a:pt x="698" y="2843"/>
                        <a:pt x="335" y="1796"/>
                        <a:pt x="684" y="1155"/>
                      </a:cubicBezTo>
                      <a:cubicBezTo>
                        <a:pt x="698" y="1113"/>
                        <a:pt x="698" y="1057"/>
                        <a:pt x="698" y="1029"/>
                      </a:cubicBezTo>
                      <a:cubicBezTo>
                        <a:pt x="1088" y="675"/>
                        <a:pt x="1578" y="370"/>
                        <a:pt x="2100" y="370"/>
                      </a:cubicBezTo>
                      <a:close/>
                      <a:moveTo>
                        <a:pt x="2125" y="0"/>
                      </a:moveTo>
                      <a:cubicBezTo>
                        <a:pt x="1458" y="0"/>
                        <a:pt x="803" y="375"/>
                        <a:pt x="321" y="876"/>
                      </a:cubicBezTo>
                      <a:cubicBezTo>
                        <a:pt x="252" y="946"/>
                        <a:pt x="252" y="1029"/>
                        <a:pt x="294" y="1085"/>
                      </a:cubicBezTo>
                      <a:cubicBezTo>
                        <a:pt x="1" y="1824"/>
                        <a:pt x="335" y="2870"/>
                        <a:pt x="1033" y="3275"/>
                      </a:cubicBezTo>
                      <a:cubicBezTo>
                        <a:pt x="1241" y="3397"/>
                        <a:pt x="1472" y="3451"/>
                        <a:pt x="1709" y="3451"/>
                      </a:cubicBezTo>
                      <a:cubicBezTo>
                        <a:pt x="2364" y="3451"/>
                        <a:pt x="3063" y="3045"/>
                        <a:pt x="3432" y="2564"/>
                      </a:cubicBezTo>
                      <a:cubicBezTo>
                        <a:pt x="3976" y="1824"/>
                        <a:pt x="3836" y="736"/>
                        <a:pt x="3013" y="248"/>
                      </a:cubicBezTo>
                      <a:cubicBezTo>
                        <a:pt x="2724" y="75"/>
                        <a:pt x="2423" y="0"/>
                        <a:pt x="2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9"/>
                <p:cNvSpPr/>
                <p:nvPr/>
              </p:nvSpPr>
              <p:spPr>
                <a:xfrm>
                  <a:off x="5277900" y="2371250"/>
                  <a:ext cx="106400" cy="89925"/>
                </a:xfrm>
                <a:custGeom>
                  <a:avLst/>
                  <a:gdLst/>
                  <a:ahLst/>
                  <a:cxnLst/>
                  <a:rect l="l" t="t" r="r" b="b"/>
                  <a:pathLst>
                    <a:path w="4256" h="3597" extrusionOk="0">
                      <a:moveTo>
                        <a:pt x="2118" y="354"/>
                      </a:moveTo>
                      <a:cubicBezTo>
                        <a:pt x="2293" y="354"/>
                        <a:pt x="2469" y="380"/>
                        <a:pt x="2637" y="431"/>
                      </a:cubicBezTo>
                      <a:lnTo>
                        <a:pt x="2679" y="459"/>
                      </a:lnTo>
                      <a:cubicBezTo>
                        <a:pt x="3404" y="891"/>
                        <a:pt x="3809" y="1505"/>
                        <a:pt x="3320" y="2342"/>
                      </a:cubicBezTo>
                      <a:cubicBezTo>
                        <a:pt x="3019" y="2845"/>
                        <a:pt x="2507" y="3225"/>
                        <a:pt x="1957" y="3225"/>
                      </a:cubicBezTo>
                      <a:cubicBezTo>
                        <a:pt x="1744" y="3225"/>
                        <a:pt x="1526" y="3168"/>
                        <a:pt x="1312" y="3039"/>
                      </a:cubicBezTo>
                      <a:cubicBezTo>
                        <a:pt x="628" y="2635"/>
                        <a:pt x="447" y="1700"/>
                        <a:pt x="866" y="1017"/>
                      </a:cubicBezTo>
                      <a:cubicBezTo>
                        <a:pt x="1133" y="564"/>
                        <a:pt x="1622" y="354"/>
                        <a:pt x="2118" y="354"/>
                      </a:cubicBezTo>
                      <a:close/>
                      <a:moveTo>
                        <a:pt x="2120" y="0"/>
                      </a:moveTo>
                      <a:cubicBezTo>
                        <a:pt x="1428" y="0"/>
                        <a:pt x="765" y="357"/>
                        <a:pt x="447" y="1003"/>
                      </a:cubicBezTo>
                      <a:cubicBezTo>
                        <a:pt x="1" y="1896"/>
                        <a:pt x="377" y="3026"/>
                        <a:pt x="1256" y="3444"/>
                      </a:cubicBezTo>
                      <a:cubicBezTo>
                        <a:pt x="1487" y="3549"/>
                        <a:pt x="1715" y="3597"/>
                        <a:pt x="1936" y="3597"/>
                      </a:cubicBezTo>
                      <a:cubicBezTo>
                        <a:pt x="2622" y="3597"/>
                        <a:pt x="3233" y="3139"/>
                        <a:pt x="3613" y="2537"/>
                      </a:cubicBezTo>
                      <a:cubicBezTo>
                        <a:pt x="4255" y="1519"/>
                        <a:pt x="3767" y="710"/>
                        <a:pt x="2860" y="166"/>
                      </a:cubicBezTo>
                      <a:cubicBezTo>
                        <a:pt x="2846" y="152"/>
                        <a:pt x="2818" y="110"/>
                        <a:pt x="2776" y="110"/>
                      </a:cubicBezTo>
                      <a:cubicBezTo>
                        <a:pt x="2561" y="36"/>
                        <a:pt x="2339" y="0"/>
                        <a:pt x="21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9" name="Google Shape;399;p19"/>
              <p:cNvSpPr/>
              <p:nvPr/>
            </p:nvSpPr>
            <p:spPr>
              <a:xfrm>
                <a:off x="5385931" y="521294"/>
                <a:ext cx="589429" cy="853713"/>
              </a:xfrm>
              <a:custGeom>
                <a:avLst/>
                <a:gdLst/>
                <a:ahLst/>
                <a:cxnLst/>
                <a:rect l="l" t="t" r="r" b="b"/>
                <a:pathLst>
                  <a:path w="10518" h="15234" extrusionOk="0">
                    <a:moveTo>
                      <a:pt x="7210" y="394"/>
                    </a:moveTo>
                    <a:cubicBezTo>
                      <a:pt x="7924" y="394"/>
                      <a:pt x="8677" y="836"/>
                      <a:pt x="9109" y="1201"/>
                    </a:cubicBezTo>
                    <a:cubicBezTo>
                      <a:pt x="9611" y="1620"/>
                      <a:pt x="9736" y="2066"/>
                      <a:pt x="9625" y="2624"/>
                    </a:cubicBezTo>
                    <a:cubicBezTo>
                      <a:pt x="9736" y="1829"/>
                      <a:pt x="9346" y="1480"/>
                      <a:pt x="8844" y="1131"/>
                    </a:cubicBezTo>
                    <a:cubicBezTo>
                      <a:pt x="8286" y="741"/>
                      <a:pt x="7742" y="532"/>
                      <a:pt x="7239" y="532"/>
                    </a:cubicBezTo>
                    <a:cubicBezTo>
                      <a:pt x="6947" y="532"/>
                      <a:pt x="6668" y="601"/>
                      <a:pt x="6403" y="741"/>
                    </a:cubicBezTo>
                    <a:cubicBezTo>
                      <a:pt x="6040" y="950"/>
                      <a:pt x="5691" y="1355"/>
                      <a:pt x="5370" y="1815"/>
                    </a:cubicBezTo>
                    <a:cubicBezTo>
                      <a:pt x="5635" y="1410"/>
                      <a:pt x="5928" y="1048"/>
                      <a:pt x="6235" y="769"/>
                    </a:cubicBezTo>
                    <a:cubicBezTo>
                      <a:pt x="6523" y="499"/>
                      <a:pt x="6862" y="394"/>
                      <a:pt x="7210" y="394"/>
                    </a:cubicBezTo>
                    <a:close/>
                    <a:moveTo>
                      <a:pt x="4115" y="7199"/>
                    </a:moveTo>
                    <a:lnTo>
                      <a:pt x="4115" y="7199"/>
                    </a:lnTo>
                    <a:cubicBezTo>
                      <a:pt x="3724" y="7897"/>
                      <a:pt x="3404" y="8580"/>
                      <a:pt x="3139" y="9277"/>
                    </a:cubicBezTo>
                    <a:lnTo>
                      <a:pt x="3125" y="9319"/>
                    </a:lnTo>
                    <a:cubicBezTo>
                      <a:pt x="2832" y="10114"/>
                      <a:pt x="2525" y="10882"/>
                      <a:pt x="3153" y="11621"/>
                    </a:cubicBezTo>
                    <a:cubicBezTo>
                      <a:pt x="3369" y="11862"/>
                      <a:pt x="3909" y="12176"/>
                      <a:pt x="4322" y="12176"/>
                    </a:cubicBezTo>
                    <a:cubicBezTo>
                      <a:pt x="4387" y="12176"/>
                      <a:pt x="4449" y="12168"/>
                      <a:pt x="4506" y="12151"/>
                    </a:cubicBezTo>
                    <a:cubicBezTo>
                      <a:pt x="4924" y="12025"/>
                      <a:pt x="5273" y="11732"/>
                      <a:pt x="5552" y="11370"/>
                    </a:cubicBezTo>
                    <a:lnTo>
                      <a:pt x="5552" y="11370"/>
                    </a:lnTo>
                    <a:cubicBezTo>
                      <a:pt x="5259" y="11872"/>
                      <a:pt x="5008" y="12207"/>
                      <a:pt x="4575" y="12249"/>
                    </a:cubicBezTo>
                    <a:cubicBezTo>
                      <a:pt x="4534" y="12254"/>
                      <a:pt x="4491" y="12256"/>
                      <a:pt x="4447" y="12256"/>
                    </a:cubicBezTo>
                    <a:cubicBezTo>
                      <a:pt x="3900" y="12256"/>
                      <a:pt x="3185" y="11872"/>
                      <a:pt x="2901" y="11523"/>
                    </a:cubicBezTo>
                    <a:cubicBezTo>
                      <a:pt x="2232" y="10686"/>
                      <a:pt x="3334" y="8552"/>
                      <a:pt x="4115" y="7199"/>
                    </a:cubicBezTo>
                    <a:close/>
                    <a:moveTo>
                      <a:pt x="2343" y="7157"/>
                    </a:moveTo>
                    <a:lnTo>
                      <a:pt x="2343" y="7157"/>
                    </a:lnTo>
                    <a:cubicBezTo>
                      <a:pt x="2148" y="7562"/>
                      <a:pt x="1953" y="7966"/>
                      <a:pt x="1800" y="8371"/>
                    </a:cubicBezTo>
                    <a:lnTo>
                      <a:pt x="1674" y="8650"/>
                    </a:lnTo>
                    <a:cubicBezTo>
                      <a:pt x="977" y="10198"/>
                      <a:pt x="112" y="12109"/>
                      <a:pt x="1018" y="13350"/>
                    </a:cubicBezTo>
                    <a:cubicBezTo>
                      <a:pt x="1437" y="13922"/>
                      <a:pt x="2120" y="14257"/>
                      <a:pt x="2650" y="14480"/>
                    </a:cubicBezTo>
                    <a:cubicBezTo>
                      <a:pt x="2991" y="14622"/>
                      <a:pt x="3358" y="14734"/>
                      <a:pt x="3740" y="14734"/>
                    </a:cubicBezTo>
                    <a:cubicBezTo>
                      <a:pt x="4372" y="14734"/>
                      <a:pt x="5044" y="14426"/>
                      <a:pt x="5705" y="13434"/>
                    </a:cubicBezTo>
                    <a:cubicBezTo>
                      <a:pt x="6416" y="12374"/>
                      <a:pt x="7058" y="11202"/>
                      <a:pt x="7644" y="9933"/>
                    </a:cubicBezTo>
                    <a:lnTo>
                      <a:pt x="7644" y="9933"/>
                    </a:lnTo>
                    <a:cubicBezTo>
                      <a:pt x="6891" y="11621"/>
                      <a:pt x="6110" y="12988"/>
                      <a:pt x="5273" y="14048"/>
                    </a:cubicBezTo>
                    <a:cubicBezTo>
                      <a:pt x="4798" y="14659"/>
                      <a:pt x="4290" y="14866"/>
                      <a:pt x="3784" y="14866"/>
                    </a:cubicBezTo>
                    <a:cubicBezTo>
                      <a:pt x="3307" y="14866"/>
                      <a:pt x="2831" y="14683"/>
                      <a:pt x="2385" y="14480"/>
                    </a:cubicBezTo>
                    <a:cubicBezTo>
                      <a:pt x="1451" y="14062"/>
                      <a:pt x="419" y="13392"/>
                      <a:pt x="600" y="11816"/>
                    </a:cubicBezTo>
                    <a:cubicBezTo>
                      <a:pt x="767" y="10338"/>
                      <a:pt x="1576" y="8678"/>
                      <a:pt x="2343" y="7157"/>
                    </a:cubicBezTo>
                    <a:close/>
                    <a:moveTo>
                      <a:pt x="7221" y="0"/>
                    </a:moveTo>
                    <a:cubicBezTo>
                      <a:pt x="6794" y="0"/>
                      <a:pt x="6369" y="129"/>
                      <a:pt x="5998" y="462"/>
                    </a:cubicBezTo>
                    <a:cubicBezTo>
                      <a:pt x="5426" y="1006"/>
                      <a:pt x="4924" y="1843"/>
                      <a:pt x="4464" y="2596"/>
                    </a:cubicBezTo>
                    <a:cubicBezTo>
                      <a:pt x="4366" y="2763"/>
                      <a:pt x="4254" y="2945"/>
                      <a:pt x="4157" y="3098"/>
                    </a:cubicBezTo>
                    <a:cubicBezTo>
                      <a:pt x="3557" y="4061"/>
                      <a:pt x="2985" y="5079"/>
                      <a:pt x="2441" y="6125"/>
                    </a:cubicBezTo>
                    <a:lnTo>
                      <a:pt x="2204" y="6599"/>
                    </a:lnTo>
                    <a:cubicBezTo>
                      <a:pt x="1367" y="8245"/>
                      <a:pt x="405" y="10086"/>
                      <a:pt x="209" y="11760"/>
                    </a:cubicBezTo>
                    <a:cubicBezTo>
                      <a:pt x="0" y="13602"/>
                      <a:pt x="1256" y="14383"/>
                      <a:pt x="2218" y="14815"/>
                    </a:cubicBezTo>
                    <a:cubicBezTo>
                      <a:pt x="2581" y="14969"/>
                      <a:pt x="3139" y="15234"/>
                      <a:pt x="3752" y="15234"/>
                    </a:cubicBezTo>
                    <a:cubicBezTo>
                      <a:pt x="4352" y="15234"/>
                      <a:pt x="4980" y="15010"/>
                      <a:pt x="5552" y="14257"/>
                    </a:cubicBezTo>
                    <a:cubicBezTo>
                      <a:pt x="6682" y="12820"/>
                      <a:pt x="7686" y="10896"/>
                      <a:pt x="8662" y="8357"/>
                    </a:cubicBezTo>
                    <a:cubicBezTo>
                      <a:pt x="8718" y="8217"/>
                      <a:pt x="8718" y="8078"/>
                      <a:pt x="8634" y="7980"/>
                    </a:cubicBezTo>
                    <a:cubicBezTo>
                      <a:pt x="8575" y="7886"/>
                      <a:pt x="8477" y="7851"/>
                      <a:pt x="8372" y="7851"/>
                    </a:cubicBezTo>
                    <a:cubicBezTo>
                      <a:pt x="8352" y="7851"/>
                      <a:pt x="8333" y="7853"/>
                      <a:pt x="8314" y="7855"/>
                    </a:cubicBezTo>
                    <a:cubicBezTo>
                      <a:pt x="8160" y="7869"/>
                      <a:pt x="8035" y="7994"/>
                      <a:pt x="7965" y="8148"/>
                    </a:cubicBezTo>
                    <a:cubicBezTo>
                      <a:pt x="7239" y="10031"/>
                      <a:pt x="6361" y="11746"/>
                      <a:pt x="5384" y="13211"/>
                    </a:cubicBezTo>
                    <a:cubicBezTo>
                      <a:pt x="4823" y="14044"/>
                      <a:pt x="4302" y="14348"/>
                      <a:pt x="3739" y="14348"/>
                    </a:cubicBezTo>
                    <a:cubicBezTo>
                      <a:pt x="3435" y="14348"/>
                      <a:pt x="3118" y="14260"/>
                      <a:pt x="2776" y="14118"/>
                    </a:cubicBezTo>
                    <a:cubicBezTo>
                      <a:pt x="2288" y="13908"/>
                      <a:pt x="1660" y="13615"/>
                      <a:pt x="1297" y="13099"/>
                    </a:cubicBezTo>
                    <a:cubicBezTo>
                      <a:pt x="502" y="12039"/>
                      <a:pt x="1325" y="10226"/>
                      <a:pt x="1995" y="8761"/>
                    </a:cubicBezTo>
                    <a:lnTo>
                      <a:pt x="2106" y="8482"/>
                    </a:lnTo>
                    <a:cubicBezTo>
                      <a:pt x="2901" y="6711"/>
                      <a:pt x="3780" y="5009"/>
                      <a:pt x="4757" y="3461"/>
                    </a:cubicBezTo>
                    <a:cubicBezTo>
                      <a:pt x="4854" y="3335"/>
                      <a:pt x="4938" y="3196"/>
                      <a:pt x="5022" y="3042"/>
                    </a:cubicBezTo>
                    <a:cubicBezTo>
                      <a:pt x="5440" y="2331"/>
                      <a:pt x="6040" y="1355"/>
                      <a:pt x="6598" y="1034"/>
                    </a:cubicBezTo>
                    <a:cubicBezTo>
                      <a:pt x="6806" y="917"/>
                      <a:pt x="7022" y="869"/>
                      <a:pt x="7239" y="869"/>
                    </a:cubicBezTo>
                    <a:cubicBezTo>
                      <a:pt x="7747" y="869"/>
                      <a:pt x="8253" y="1136"/>
                      <a:pt x="8634" y="1410"/>
                    </a:cubicBezTo>
                    <a:cubicBezTo>
                      <a:pt x="9150" y="1773"/>
                      <a:pt x="9457" y="2038"/>
                      <a:pt x="9178" y="3015"/>
                    </a:cubicBezTo>
                    <a:cubicBezTo>
                      <a:pt x="9109" y="3252"/>
                      <a:pt x="8969" y="3531"/>
                      <a:pt x="8844" y="3810"/>
                    </a:cubicBezTo>
                    <a:cubicBezTo>
                      <a:pt x="8774" y="3949"/>
                      <a:pt x="8718" y="4061"/>
                      <a:pt x="8662" y="4172"/>
                    </a:cubicBezTo>
                    <a:cubicBezTo>
                      <a:pt x="8341" y="4967"/>
                      <a:pt x="7937" y="5874"/>
                      <a:pt x="7518" y="6753"/>
                    </a:cubicBezTo>
                    <a:cubicBezTo>
                      <a:pt x="7044" y="7771"/>
                      <a:pt x="6612" y="8636"/>
                      <a:pt x="6193" y="9445"/>
                    </a:cubicBezTo>
                    <a:cubicBezTo>
                      <a:pt x="6124" y="9570"/>
                      <a:pt x="6054" y="9682"/>
                      <a:pt x="5984" y="9821"/>
                    </a:cubicBezTo>
                    <a:cubicBezTo>
                      <a:pt x="5580" y="10630"/>
                      <a:pt x="5133" y="11537"/>
                      <a:pt x="4394" y="11746"/>
                    </a:cubicBezTo>
                    <a:cubicBezTo>
                      <a:pt x="4368" y="11754"/>
                      <a:pt x="4337" y="11758"/>
                      <a:pt x="4304" y="11758"/>
                    </a:cubicBezTo>
                    <a:cubicBezTo>
                      <a:pt x="4040" y="11758"/>
                      <a:pt x="3593" y="11528"/>
                      <a:pt x="3431" y="11342"/>
                    </a:cubicBezTo>
                    <a:cubicBezTo>
                      <a:pt x="2957" y="10756"/>
                      <a:pt x="3180" y="10198"/>
                      <a:pt x="3473" y="9403"/>
                    </a:cubicBezTo>
                    <a:lnTo>
                      <a:pt x="3487" y="9361"/>
                    </a:lnTo>
                    <a:cubicBezTo>
                      <a:pt x="3836" y="8455"/>
                      <a:pt x="4296" y="7548"/>
                      <a:pt x="4882" y="6571"/>
                    </a:cubicBezTo>
                    <a:cubicBezTo>
                      <a:pt x="5022" y="6334"/>
                      <a:pt x="4952" y="6111"/>
                      <a:pt x="4798" y="6027"/>
                    </a:cubicBezTo>
                    <a:cubicBezTo>
                      <a:pt x="4752" y="6000"/>
                      <a:pt x="4693" y="5984"/>
                      <a:pt x="4630" y="5984"/>
                    </a:cubicBezTo>
                    <a:cubicBezTo>
                      <a:pt x="4504" y="5984"/>
                      <a:pt x="4361" y="6046"/>
                      <a:pt x="4268" y="6195"/>
                    </a:cubicBezTo>
                    <a:lnTo>
                      <a:pt x="4254" y="6223"/>
                    </a:lnTo>
                    <a:cubicBezTo>
                      <a:pt x="3418" y="7618"/>
                      <a:pt x="1646" y="10533"/>
                      <a:pt x="2609" y="11732"/>
                    </a:cubicBezTo>
                    <a:cubicBezTo>
                      <a:pt x="2940" y="12165"/>
                      <a:pt x="3735" y="12610"/>
                      <a:pt x="4413" y="12610"/>
                    </a:cubicBezTo>
                    <a:cubicBezTo>
                      <a:pt x="4477" y="12610"/>
                      <a:pt x="4541" y="12606"/>
                      <a:pt x="4603" y="12597"/>
                    </a:cubicBezTo>
                    <a:cubicBezTo>
                      <a:pt x="5273" y="12528"/>
                      <a:pt x="5607" y="11956"/>
                      <a:pt x="5900" y="11467"/>
                    </a:cubicBezTo>
                    <a:cubicBezTo>
                      <a:pt x="7170" y="9361"/>
                      <a:pt x="8188" y="7129"/>
                      <a:pt x="9192" y="4828"/>
                    </a:cubicBezTo>
                    <a:lnTo>
                      <a:pt x="9346" y="4451"/>
                    </a:lnTo>
                    <a:cubicBezTo>
                      <a:pt x="9973" y="3056"/>
                      <a:pt x="10517" y="1857"/>
                      <a:pt x="9374" y="894"/>
                    </a:cubicBezTo>
                    <a:cubicBezTo>
                      <a:pt x="8886" y="481"/>
                      <a:pt x="8048" y="0"/>
                      <a:pt x="722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00" name="Google Shape;400;p19"/>
          <p:cNvSpPr txBox="1">
            <a:spLocks noGrp="1"/>
          </p:cNvSpPr>
          <p:nvPr>
            <p:ph type="title"/>
          </p:nvPr>
        </p:nvSpPr>
        <p:spPr>
          <a:xfrm>
            <a:off x="2905500" y="2037325"/>
            <a:ext cx="3203400" cy="8967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01" name="Google Shape;401;p19"/>
          <p:cNvSpPr txBox="1">
            <a:spLocks noGrp="1"/>
          </p:cNvSpPr>
          <p:nvPr>
            <p:ph type="subTitle" idx="1"/>
          </p:nvPr>
        </p:nvSpPr>
        <p:spPr>
          <a:xfrm>
            <a:off x="3174750" y="3488875"/>
            <a:ext cx="27945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02" name="Google Shape;402;p19"/>
          <p:cNvSpPr txBox="1">
            <a:spLocks noGrp="1"/>
          </p:cNvSpPr>
          <p:nvPr>
            <p:ph type="title" idx="2" hasCustomPrompt="1"/>
          </p:nvPr>
        </p:nvSpPr>
        <p:spPr>
          <a:xfrm>
            <a:off x="2905500" y="1680150"/>
            <a:ext cx="32034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5500"/>
              <a:buNone/>
              <a:defRPr sz="4800"/>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403" name="Google Shape;403;p19"/>
          <p:cNvSpPr/>
          <p:nvPr/>
        </p:nvSpPr>
        <p:spPr>
          <a:xfrm>
            <a:off x="-113641" y="-36102"/>
            <a:ext cx="1683182" cy="716650"/>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9"/>
          <p:cNvSpPr/>
          <p:nvPr/>
        </p:nvSpPr>
        <p:spPr>
          <a:xfrm rot="-5400000" flipH="1">
            <a:off x="7010180" y="2909374"/>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9"/>
          <p:cNvSpPr/>
          <p:nvPr/>
        </p:nvSpPr>
        <p:spPr>
          <a:xfrm>
            <a:off x="8404922" y="4513392"/>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9"/>
          <p:cNvSpPr/>
          <p:nvPr/>
        </p:nvSpPr>
        <p:spPr>
          <a:xfrm>
            <a:off x="8252524" y="4298171"/>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9"/>
          <p:cNvSpPr/>
          <p:nvPr/>
        </p:nvSpPr>
        <p:spPr>
          <a:xfrm>
            <a:off x="2290425" y="3418496"/>
            <a:ext cx="124091" cy="10939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9"/>
          <p:cNvSpPr/>
          <p:nvPr/>
        </p:nvSpPr>
        <p:spPr>
          <a:xfrm>
            <a:off x="2372075" y="3184084"/>
            <a:ext cx="81888" cy="7219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9" name="Google Shape;409;p19"/>
          <p:cNvGrpSpPr/>
          <p:nvPr/>
        </p:nvGrpSpPr>
        <p:grpSpPr>
          <a:xfrm rot="5770333" flipH="1">
            <a:off x="1108740" y="425910"/>
            <a:ext cx="306762" cy="476338"/>
            <a:chOff x="4452729" y="352000"/>
            <a:chExt cx="225596" cy="350302"/>
          </a:xfrm>
        </p:grpSpPr>
        <p:sp>
          <p:nvSpPr>
            <p:cNvPr id="410" name="Google Shape;410;p19"/>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9"/>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9"/>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3" name="Google Shape;413;p19"/>
          <p:cNvSpPr/>
          <p:nvPr/>
        </p:nvSpPr>
        <p:spPr>
          <a:xfrm>
            <a:off x="2551550" y="3437087"/>
            <a:ext cx="81888" cy="72218"/>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2">
  <p:cSld name="CUSTOM_4_1_1">
    <p:bg>
      <p:bgPr>
        <a:blipFill>
          <a:blip r:embed="rId2">
            <a:alphaModFix/>
          </a:blip>
          <a:stretch>
            <a:fillRect/>
          </a:stretch>
        </a:blipFill>
        <a:effectLst/>
      </p:bgPr>
    </p:bg>
    <p:spTree>
      <p:nvGrpSpPr>
        <p:cNvPr id="1" name="Shape 414"/>
        <p:cNvGrpSpPr/>
        <p:nvPr/>
      </p:nvGrpSpPr>
      <p:grpSpPr>
        <a:xfrm>
          <a:off x="0" y="0"/>
          <a:ext cx="0" cy="0"/>
          <a:chOff x="0" y="0"/>
          <a:chExt cx="0" cy="0"/>
        </a:xfrm>
      </p:grpSpPr>
      <p:grpSp>
        <p:nvGrpSpPr>
          <p:cNvPr id="415" name="Google Shape;415;p20"/>
          <p:cNvGrpSpPr/>
          <p:nvPr/>
        </p:nvGrpSpPr>
        <p:grpSpPr>
          <a:xfrm>
            <a:off x="2463475" y="364763"/>
            <a:ext cx="4259314" cy="4413964"/>
            <a:chOff x="3190142" y="3858843"/>
            <a:chExt cx="1210411" cy="1266306"/>
          </a:xfrm>
        </p:grpSpPr>
        <p:sp>
          <p:nvSpPr>
            <p:cNvPr id="416" name="Google Shape;416;p20"/>
            <p:cNvSpPr/>
            <p:nvPr/>
          </p:nvSpPr>
          <p:spPr>
            <a:xfrm>
              <a:off x="3196894" y="3870999"/>
              <a:ext cx="1197621" cy="1251167"/>
            </a:xfrm>
            <a:custGeom>
              <a:avLst/>
              <a:gdLst/>
              <a:ahLst/>
              <a:cxnLst/>
              <a:rect l="l" t="t" r="r" b="b"/>
              <a:pathLst>
                <a:path w="47007" h="45287" extrusionOk="0">
                  <a:moveTo>
                    <a:pt x="31033" y="1"/>
                  </a:moveTo>
                  <a:cubicBezTo>
                    <a:pt x="20925" y="1"/>
                    <a:pt x="10833" y="666"/>
                    <a:pt x="795" y="1987"/>
                  </a:cubicBezTo>
                  <a:cubicBezTo>
                    <a:pt x="1060" y="16215"/>
                    <a:pt x="781" y="30442"/>
                    <a:pt x="0" y="44628"/>
                  </a:cubicBezTo>
                  <a:cubicBezTo>
                    <a:pt x="446" y="44768"/>
                    <a:pt x="1088" y="44740"/>
                    <a:pt x="1465" y="44782"/>
                  </a:cubicBezTo>
                  <a:cubicBezTo>
                    <a:pt x="1953" y="44837"/>
                    <a:pt x="2413" y="44893"/>
                    <a:pt x="2901" y="44949"/>
                  </a:cubicBezTo>
                  <a:cubicBezTo>
                    <a:pt x="3808" y="45033"/>
                    <a:pt x="4701" y="45102"/>
                    <a:pt x="5607" y="45158"/>
                  </a:cubicBezTo>
                  <a:cubicBezTo>
                    <a:pt x="7316" y="45244"/>
                    <a:pt x="9014" y="45286"/>
                    <a:pt x="10720" y="45286"/>
                  </a:cubicBezTo>
                  <a:cubicBezTo>
                    <a:pt x="10964" y="45286"/>
                    <a:pt x="11208" y="45285"/>
                    <a:pt x="11452" y="45284"/>
                  </a:cubicBezTo>
                  <a:cubicBezTo>
                    <a:pt x="15357" y="45242"/>
                    <a:pt x="19277" y="45047"/>
                    <a:pt x="23183" y="44879"/>
                  </a:cubicBezTo>
                  <a:cubicBezTo>
                    <a:pt x="30980" y="44544"/>
                    <a:pt x="38749" y="44210"/>
                    <a:pt x="46547" y="43889"/>
                  </a:cubicBezTo>
                  <a:cubicBezTo>
                    <a:pt x="46407" y="37556"/>
                    <a:pt x="46686" y="31223"/>
                    <a:pt x="46839" y="24891"/>
                  </a:cubicBezTo>
                  <a:cubicBezTo>
                    <a:pt x="46979" y="19242"/>
                    <a:pt x="47007" y="13578"/>
                    <a:pt x="46477" y="7985"/>
                  </a:cubicBezTo>
                  <a:cubicBezTo>
                    <a:pt x="46323" y="6423"/>
                    <a:pt x="46142" y="4888"/>
                    <a:pt x="45905" y="3354"/>
                  </a:cubicBezTo>
                  <a:cubicBezTo>
                    <a:pt x="45793" y="2699"/>
                    <a:pt x="45751" y="1959"/>
                    <a:pt x="45556" y="1318"/>
                  </a:cubicBezTo>
                  <a:cubicBezTo>
                    <a:pt x="45221" y="271"/>
                    <a:pt x="44468" y="397"/>
                    <a:pt x="43562" y="341"/>
                  </a:cubicBezTo>
                  <a:cubicBezTo>
                    <a:pt x="40702" y="188"/>
                    <a:pt x="37829" y="76"/>
                    <a:pt x="34969" y="34"/>
                  </a:cubicBezTo>
                  <a:cubicBezTo>
                    <a:pt x="33657" y="12"/>
                    <a:pt x="32345" y="1"/>
                    <a:pt x="310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0"/>
            <p:cNvSpPr/>
            <p:nvPr/>
          </p:nvSpPr>
          <p:spPr>
            <a:xfrm>
              <a:off x="3190142" y="3858843"/>
              <a:ext cx="1210411" cy="1266306"/>
            </a:xfrm>
            <a:custGeom>
              <a:avLst/>
              <a:gdLst/>
              <a:ahLst/>
              <a:cxnLst/>
              <a:rect l="l" t="t" r="r" b="b"/>
              <a:pathLst>
                <a:path w="47509" h="45835" extrusionOk="0">
                  <a:moveTo>
                    <a:pt x="31268" y="532"/>
                  </a:moveTo>
                  <a:cubicBezTo>
                    <a:pt x="34605" y="532"/>
                    <a:pt x="37934" y="607"/>
                    <a:pt x="41246" y="753"/>
                  </a:cubicBezTo>
                  <a:cubicBezTo>
                    <a:pt x="42264" y="781"/>
                    <a:pt x="43255" y="837"/>
                    <a:pt x="44273" y="893"/>
                  </a:cubicBezTo>
                  <a:cubicBezTo>
                    <a:pt x="44873" y="921"/>
                    <a:pt x="45291" y="990"/>
                    <a:pt x="45556" y="1632"/>
                  </a:cubicBezTo>
                  <a:cubicBezTo>
                    <a:pt x="45765" y="2162"/>
                    <a:pt x="45779" y="2776"/>
                    <a:pt x="45849" y="3306"/>
                  </a:cubicBezTo>
                  <a:cubicBezTo>
                    <a:pt x="46156" y="5524"/>
                    <a:pt x="46449" y="7728"/>
                    <a:pt x="46602" y="9932"/>
                  </a:cubicBezTo>
                  <a:cubicBezTo>
                    <a:pt x="46993" y="14990"/>
                    <a:pt x="46965" y="20062"/>
                    <a:pt x="46854" y="25135"/>
                  </a:cubicBezTo>
                  <a:lnTo>
                    <a:pt x="46854" y="25135"/>
                  </a:lnTo>
                  <a:cubicBezTo>
                    <a:pt x="46854" y="25139"/>
                    <a:pt x="46853" y="25144"/>
                    <a:pt x="46853" y="25149"/>
                  </a:cubicBezTo>
                  <a:cubicBezTo>
                    <a:pt x="46688" y="31384"/>
                    <a:pt x="46414" y="37632"/>
                    <a:pt x="46541" y="43880"/>
                  </a:cubicBezTo>
                  <a:lnTo>
                    <a:pt x="46541" y="43880"/>
                  </a:lnTo>
                  <a:cubicBezTo>
                    <a:pt x="40507" y="44141"/>
                    <a:pt x="34461" y="44402"/>
                    <a:pt x="28441" y="44650"/>
                  </a:cubicBezTo>
                  <a:cubicBezTo>
                    <a:pt x="22553" y="44906"/>
                    <a:pt x="16679" y="45279"/>
                    <a:pt x="10804" y="45279"/>
                  </a:cubicBezTo>
                  <a:cubicBezTo>
                    <a:pt x="10597" y="45279"/>
                    <a:pt x="10390" y="45278"/>
                    <a:pt x="10182" y="45277"/>
                  </a:cubicBezTo>
                  <a:cubicBezTo>
                    <a:pt x="8467" y="45277"/>
                    <a:pt x="6751" y="45222"/>
                    <a:pt x="5035" y="45110"/>
                  </a:cubicBezTo>
                  <a:cubicBezTo>
                    <a:pt x="4212" y="45054"/>
                    <a:pt x="3417" y="44984"/>
                    <a:pt x="2594" y="44901"/>
                  </a:cubicBezTo>
                  <a:cubicBezTo>
                    <a:pt x="1912" y="44812"/>
                    <a:pt x="1196" y="44827"/>
                    <a:pt x="528" y="44685"/>
                  </a:cubicBezTo>
                  <a:lnTo>
                    <a:pt x="528" y="44685"/>
                  </a:lnTo>
                  <a:cubicBezTo>
                    <a:pt x="1310" y="30634"/>
                    <a:pt x="1586" y="16555"/>
                    <a:pt x="1329" y="2476"/>
                  </a:cubicBezTo>
                  <a:lnTo>
                    <a:pt x="1329" y="2476"/>
                  </a:lnTo>
                  <a:cubicBezTo>
                    <a:pt x="10140" y="1340"/>
                    <a:pt x="18991" y="682"/>
                    <a:pt x="27869" y="558"/>
                  </a:cubicBezTo>
                  <a:cubicBezTo>
                    <a:pt x="29003" y="540"/>
                    <a:pt x="30136" y="532"/>
                    <a:pt x="31268" y="532"/>
                  </a:cubicBezTo>
                  <a:close/>
                  <a:moveTo>
                    <a:pt x="31119" y="0"/>
                  </a:moveTo>
                  <a:cubicBezTo>
                    <a:pt x="26433" y="0"/>
                    <a:pt x="21760" y="154"/>
                    <a:pt x="17087" y="433"/>
                  </a:cubicBezTo>
                  <a:cubicBezTo>
                    <a:pt x="11731" y="767"/>
                    <a:pt x="6375" y="1283"/>
                    <a:pt x="1060" y="1981"/>
                  </a:cubicBezTo>
                  <a:cubicBezTo>
                    <a:pt x="921" y="2009"/>
                    <a:pt x="795" y="2092"/>
                    <a:pt x="795" y="2246"/>
                  </a:cubicBezTo>
                  <a:cubicBezTo>
                    <a:pt x="1060" y="16459"/>
                    <a:pt x="781" y="30687"/>
                    <a:pt x="0" y="44901"/>
                  </a:cubicBezTo>
                  <a:cubicBezTo>
                    <a:pt x="0" y="45012"/>
                    <a:pt x="84" y="45124"/>
                    <a:pt x="195" y="45152"/>
                  </a:cubicBezTo>
                  <a:cubicBezTo>
                    <a:pt x="1283" y="45431"/>
                    <a:pt x="2539" y="45431"/>
                    <a:pt x="3682" y="45542"/>
                  </a:cubicBezTo>
                  <a:cubicBezTo>
                    <a:pt x="5217" y="45682"/>
                    <a:pt x="6751" y="45752"/>
                    <a:pt x="8285" y="45807"/>
                  </a:cubicBezTo>
                  <a:cubicBezTo>
                    <a:pt x="9128" y="45826"/>
                    <a:pt x="9973" y="45835"/>
                    <a:pt x="10817" y="45835"/>
                  </a:cubicBezTo>
                  <a:cubicBezTo>
                    <a:pt x="13075" y="45835"/>
                    <a:pt x="15336" y="45773"/>
                    <a:pt x="17589" y="45682"/>
                  </a:cubicBezTo>
                  <a:cubicBezTo>
                    <a:pt x="23782" y="45431"/>
                    <a:pt x="29976" y="45138"/>
                    <a:pt x="36155" y="44873"/>
                  </a:cubicBezTo>
                  <a:cubicBezTo>
                    <a:pt x="39712" y="44719"/>
                    <a:pt x="43255" y="44580"/>
                    <a:pt x="46812" y="44426"/>
                  </a:cubicBezTo>
                  <a:cubicBezTo>
                    <a:pt x="46951" y="44426"/>
                    <a:pt x="47077" y="44301"/>
                    <a:pt x="47077" y="44161"/>
                  </a:cubicBezTo>
                  <a:cubicBezTo>
                    <a:pt x="46951" y="37843"/>
                    <a:pt x="47216" y="31510"/>
                    <a:pt x="47369" y="25177"/>
                  </a:cubicBezTo>
                  <a:cubicBezTo>
                    <a:pt x="47370" y="25168"/>
                    <a:pt x="47370" y="25158"/>
                    <a:pt x="47370" y="25149"/>
                  </a:cubicBezTo>
                  <a:lnTo>
                    <a:pt x="47370" y="25149"/>
                  </a:lnTo>
                  <a:cubicBezTo>
                    <a:pt x="47481" y="20309"/>
                    <a:pt x="47509" y="15469"/>
                    <a:pt x="47174" y="10643"/>
                  </a:cubicBezTo>
                  <a:cubicBezTo>
                    <a:pt x="47021" y="8425"/>
                    <a:pt x="46798" y="6221"/>
                    <a:pt x="46477" y="4031"/>
                  </a:cubicBezTo>
                  <a:cubicBezTo>
                    <a:pt x="46295" y="2734"/>
                    <a:pt x="46407" y="628"/>
                    <a:pt x="44733" y="391"/>
                  </a:cubicBezTo>
                  <a:cubicBezTo>
                    <a:pt x="42641" y="84"/>
                    <a:pt x="40437" y="154"/>
                    <a:pt x="38317" y="112"/>
                  </a:cubicBezTo>
                  <a:cubicBezTo>
                    <a:pt x="35918" y="42"/>
                    <a:pt x="33532" y="0"/>
                    <a:pt x="31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8" name="Google Shape;418;p20"/>
          <p:cNvSpPr txBox="1">
            <a:spLocks noGrp="1"/>
          </p:cNvSpPr>
          <p:nvPr>
            <p:ph type="title"/>
          </p:nvPr>
        </p:nvSpPr>
        <p:spPr>
          <a:xfrm>
            <a:off x="2537900" y="3190375"/>
            <a:ext cx="4105800" cy="8967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19" name="Google Shape;419;p20"/>
          <p:cNvSpPr txBox="1">
            <a:spLocks noGrp="1"/>
          </p:cNvSpPr>
          <p:nvPr>
            <p:ph type="subTitle" idx="1"/>
          </p:nvPr>
        </p:nvSpPr>
        <p:spPr>
          <a:xfrm>
            <a:off x="3174750" y="4022275"/>
            <a:ext cx="27945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20" name="Google Shape;420;p20"/>
          <p:cNvSpPr txBox="1">
            <a:spLocks noGrp="1"/>
          </p:cNvSpPr>
          <p:nvPr>
            <p:ph type="title" idx="2" hasCustomPrompt="1"/>
          </p:nvPr>
        </p:nvSpPr>
        <p:spPr>
          <a:xfrm>
            <a:off x="2537850" y="2899350"/>
            <a:ext cx="41058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5500"/>
              <a:buNone/>
              <a:defRPr sz="4800"/>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421" name="Google Shape;421;p20"/>
          <p:cNvSpPr/>
          <p:nvPr/>
        </p:nvSpPr>
        <p:spPr>
          <a:xfrm rot="4636559" flipH="1">
            <a:off x="7638270" y="723808"/>
            <a:ext cx="1472595" cy="818294"/>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0"/>
          <p:cNvSpPr/>
          <p:nvPr/>
        </p:nvSpPr>
        <p:spPr>
          <a:xfrm rot="-5400000">
            <a:off x="-523491" y="4181998"/>
            <a:ext cx="1683182" cy="716650"/>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20"/>
          <p:cNvGrpSpPr/>
          <p:nvPr/>
        </p:nvGrpSpPr>
        <p:grpSpPr>
          <a:xfrm rot="5770333" flipH="1">
            <a:off x="508165" y="3733585"/>
            <a:ext cx="306762" cy="476338"/>
            <a:chOff x="4452729" y="352000"/>
            <a:chExt cx="225596" cy="350302"/>
          </a:xfrm>
        </p:grpSpPr>
        <p:sp>
          <p:nvSpPr>
            <p:cNvPr id="424" name="Google Shape;424;p20"/>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0"/>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0"/>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7" name="Google Shape;427;p20"/>
          <p:cNvSpPr/>
          <p:nvPr/>
        </p:nvSpPr>
        <p:spPr>
          <a:xfrm rot="5770296" flipH="1">
            <a:off x="6844637" y="4551312"/>
            <a:ext cx="176975" cy="177038"/>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0"/>
          <p:cNvSpPr/>
          <p:nvPr/>
        </p:nvSpPr>
        <p:spPr>
          <a:xfrm rot="5770313" flipH="1">
            <a:off x="6994860" y="4363029"/>
            <a:ext cx="134230" cy="134299"/>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2">
  <p:cSld name="CUSTOM_5">
    <p:bg>
      <p:bgPr>
        <a:blipFill>
          <a:blip r:embed="rId2">
            <a:alphaModFix/>
          </a:blip>
          <a:stretch>
            <a:fillRect/>
          </a:stretch>
        </a:blipFill>
        <a:effectLst/>
      </p:bgPr>
    </p:bg>
    <p:spTree>
      <p:nvGrpSpPr>
        <p:cNvPr id="1" name="Shape 429"/>
        <p:cNvGrpSpPr/>
        <p:nvPr/>
      </p:nvGrpSpPr>
      <p:grpSpPr>
        <a:xfrm>
          <a:off x="0" y="0"/>
          <a:ext cx="0" cy="0"/>
          <a:chOff x="0" y="0"/>
          <a:chExt cx="0" cy="0"/>
        </a:xfrm>
      </p:grpSpPr>
      <p:sp>
        <p:nvSpPr>
          <p:cNvPr id="430" name="Google Shape;430;p21"/>
          <p:cNvSpPr txBox="1">
            <a:spLocks noGrp="1"/>
          </p:cNvSpPr>
          <p:nvPr>
            <p:ph type="ctrTitle"/>
          </p:nvPr>
        </p:nvSpPr>
        <p:spPr>
          <a:xfrm flipH="1">
            <a:off x="1159000" y="1691875"/>
            <a:ext cx="2185500" cy="577800"/>
          </a:xfrm>
          <a:prstGeom prst="rect">
            <a:avLst/>
          </a:prstGeom>
        </p:spPr>
        <p:txBody>
          <a:bodyPr spcFirstLastPara="1" wrap="square" lIns="91425" tIns="91425" rIns="91425" bIns="91425" anchor="b" anchorCtr="0">
            <a:normAutofit/>
          </a:bodyPr>
          <a:lstStyle>
            <a:lvl1pPr lvl="0" rtl="0">
              <a:lnSpc>
                <a:spcPct val="70000"/>
              </a:lnSpc>
              <a:spcBef>
                <a:spcPts val="0"/>
              </a:spcBef>
              <a:spcAft>
                <a:spcPts val="0"/>
              </a:spcAft>
              <a:buSzPts val="2400"/>
              <a:buNone/>
              <a:defRPr sz="2200"/>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431" name="Google Shape;431;p21"/>
          <p:cNvSpPr txBox="1">
            <a:spLocks noGrp="1"/>
          </p:cNvSpPr>
          <p:nvPr>
            <p:ph type="subTitle" idx="1"/>
          </p:nvPr>
        </p:nvSpPr>
        <p:spPr>
          <a:xfrm flipH="1">
            <a:off x="1158950" y="2146875"/>
            <a:ext cx="2185500" cy="577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000"/>
              <a:buNone/>
              <a:defRPr sz="1400" b="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432" name="Google Shape;432;p21"/>
          <p:cNvSpPr/>
          <p:nvPr/>
        </p:nvSpPr>
        <p:spPr>
          <a:xfrm rot="-5586105" flipH="1">
            <a:off x="658321" y="3118105"/>
            <a:ext cx="1431005" cy="2848090"/>
          </a:xfrm>
          <a:custGeom>
            <a:avLst/>
            <a:gdLst/>
            <a:ahLst/>
            <a:cxnLst/>
            <a:rect l="l" t="t" r="r" b="b"/>
            <a:pathLst>
              <a:path w="45953" h="91459" extrusionOk="0">
                <a:moveTo>
                  <a:pt x="45455" y="0"/>
                </a:moveTo>
                <a:lnTo>
                  <a:pt x="4158" y="2010"/>
                </a:lnTo>
                <a:cubicBezTo>
                  <a:pt x="2408" y="6505"/>
                  <a:pt x="1" y="11140"/>
                  <a:pt x="498" y="15934"/>
                </a:cubicBezTo>
                <a:cubicBezTo>
                  <a:pt x="3581" y="45614"/>
                  <a:pt x="39209" y="21942"/>
                  <a:pt x="34196" y="50170"/>
                </a:cubicBezTo>
                <a:cubicBezTo>
                  <a:pt x="32525" y="59500"/>
                  <a:pt x="25046" y="67596"/>
                  <a:pt x="25841" y="77025"/>
                </a:cubicBezTo>
                <a:cubicBezTo>
                  <a:pt x="26506" y="84932"/>
                  <a:pt x="35320" y="91459"/>
                  <a:pt x="43397" y="91459"/>
                </a:cubicBezTo>
                <a:cubicBezTo>
                  <a:pt x="44261" y="91459"/>
                  <a:pt x="45116" y="91384"/>
                  <a:pt x="45953" y="91228"/>
                </a:cubicBezTo>
                <a:lnTo>
                  <a:pt x="45455" y="13090"/>
                </a:lnTo>
                <a:lnTo>
                  <a:pt x="454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1"/>
          <p:cNvSpPr/>
          <p:nvPr/>
        </p:nvSpPr>
        <p:spPr>
          <a:xfrm>
            <a:off x="7724829" y="-63388"/>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4" name="Google Shape;434;p21"/>
          <p:cNvGrpSpPr/>
          <p:nvPr/>
        </p:nvGrpSpPr>
        <p:grpSpPr>
          <a:xfrm>
            <a:off x="1096884" y="4214648"/>
            <a:ext cx="671774" cy="473274"/>
            <a:chOff x="4259550" y="437326"/>
            <a:chExt cx="376112" cy="264976"/>
          </a:xfrm>
        </p:grpSpPr>
        <p:sp>
          <p:nvSpPr>
            <p:cNvPr id="435" name="Google Shape;435;p21"/>
            <p:cNvSpPr/>
            <p:nvPr/>
          </p:nvSpPr>
          <p:spPr>
            <a:xfrm>
              <a:off x="4581912" y="437326"/>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1"/>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1"/>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 name="Google Shape;438;p21"/>
          <p:cNvGrpSpPr/>
          <p:nvPr/>
        </p:nvGrpSpPr>
        <p:grpSpPr>
          <a:xfrm>
            <a:off x="461750" y="2953275"/>
            <a:ext cx="596275" cy="831900"/>
            <a:chOff x="1656350" y="2894175"/>
            <a:chExt cx="596275" cy="831900"/>
          </a:xfrm>
        </p:grpSpPr>
        <p:sp>
          <p:nvSpPr>
            <p:cNvPr id="439" name="Google Shape;439;p21"/>
            <p:cNvSpPr/>
            <p:nvPr/>
          </p:nvSpPr>
          <p:spPr>
            <a:xfrm>
              <a:off x="1656350" y="2894175"/>
              <a:ext cx="596275" cy="831900"/>
            </a:xfrm>
            <a:custGeom>
              <a:avLst/>
              <a:gdLst/>
              <a:ahLst/>
              <a:cxnLst/>
              <a:rect l="l" t="t" r="r" b="b"/>
              <a:pathLst>
                <a:path w="23851" h="33276" extrusionOk="0">
                  <a:moveTo>
                    <a:pt x="15172" y="15177"/>
                  </a:moveTo>
                  <a:cubicBezTo>
                    <a:pt x="15174" y="15177"/>
                    <a:pt x="15176" y="15177"/>
                    <a:pt x="15178" y="15178"/>
                  </a:cubicBezTo>
                  <a:cubicBezTo>
                    <a:pt x="15512" y="15378"/>
                    <a:pt x="16979" y="25152"/>
                    <a:pt x="16646" y="25719"/>
                  </a:cubicBezTo>
                  <a:cubicBezTo>
                    <a:pt x="16549" y="25885"/>
                    <a:pt x="15935" y="25948"/>
                    <a:pt x="15103" y="25948"/>
                  </a:cubicBezTo>
                  <a:cubicBezTo>
                    <a:pt x="13082" y="25948"/>
                    <a:pt x="9772" y="25575"/>
                    <a:pt x="9441" y="25386"/>
                  </a:cubicBezTo>
                  <a:cubicBezTo>
                    <a:pt x="9209" y="25220"/>
                    <a:pt x="14837" y="15177"/>
                    <a:pt x="15172" y="15177"/>
                  </a:cubicBezTo>
                  <a:close/>
                  <a:moveTo>
                    <a:pt x="18382" y="1"/>
                  </a:moveTo>
                  <a:cubicBezTo>
                    <a:pt x="18382" y="1"/>
                    <a:pt x="18381" y="1"/>
                    <a:pt x="18380" y="1"/>
                  </a:cubicBezTo>
                  <a:cubicBezTo>
                    <a:pt x="17013" y="34"/>
                    <a:pt x="1" y="29722"/>
                    <a:pt x="501" y="30222"/>
                  </a:cubicBezTo>
                  <a:cubicBezTo>
                    <a:pt x="1669" y="31390"/>
                    <a:pt x="14511" y="33275"/>
                    <a:pt x="20352" y="33275"/>
                  </a:cubicBezTo>
                  <a:cubicBezTo>
                    <a:pt x="21853" y="33275"/>
                    <a:pt x="22891" y="33151"/>
                    <a:pt x="23151" y="32858"/>
                  </a:cubicBezTo>
                  <a:cubicBezTo>
                    <a:pt x="23851" y="32024"/>
                    <a:pt x="19519" y="1"/>
                    <a:pt x="183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1"/>
            <p:cNvSpPr/>
            <p:nvPr/>
          </p:nvSpPr>
          <p:spPr>
            <a:xfrm>
              <a:off x="2074150" y="3041775"/>
              <a:ext cx="85925" cy="20050"/>
            </a:xfrm>
            <a:custGeom>
              <a:avLst/>
              <a:gdLst/>
              <a:ahLst/>
              <a:cxnLst/>
              <a:rect l="l" t="t" r="r" b="b"/>
              <a:pathLst>
                <a:path w="3437" h="802" extrusionOk="0">
                  <a:moveTo>
                    <a:pt x="3170" y="1"/>
                  </a:moveTo>
                  <a:cubicBezTo>
                    <a:pt x="2669" y="68"/>
                    <a:pt x="2135" y="168"/>
                    <a:pt x="1635" y="268"/>
                  </a:cubicBezTo>
                  <a:cubicBezTo>
                    <a:pt x="1101" y="335"/>
                    <a:pt x="601" y="468"/>
                    <a:pt x="101" y="601"/>
                  </a:cubicBezTo>
                  <a:cubicBezTo>
                    <a:pt x="34" y="601"/>
                    <a:pt x="1" y="635"/>
                    <a:pt x="67" y="735"/>
                  </a:cubicBezTo>
                  <a:cubicBezTo>
                    <a:pt x="67" y="768"/>
                    <a:pt x="134" y="802"/>
                    <a:pt x="167" y="802"/>
                  </a:cubicBezTo>
                  <a:cubicBezTo>
                    <a:pt x="668" y="768"/>
                    <a:pt x="1201" y="735"/>
                    <a:pt x="1702" y="635"/>
                  </a:cubicBezTo>
                  <a:cubicBezTo>
                    <a:pt x="2202" y="568"/>
                    <a:pt x="2769" y="501"/>
                    <a:pt x="3270" y="435"/>
                  </a:cubicBezTo>
                  <a:cubicBezTo>
                    <a:pt x="3370" y="401"/>
                    <a:pt x="3436" y="301"/>
                    <a:pt x="3436" y="168"/>
                  </a:cubicBezTo>
                  <a:cubicBezTo>
                    <a:pt x="3370" y="101"/>
                    <a:pt x="3303" y="1"/>
                    <a:pt x="3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1"/>
            <p:cNvSpPr/>
            <p:nvPr/>
          </p:nvSpPr>
          <p:spPr>
            <a:xfrm>
              <a:off x="2106675" y="3254450"/>
              <a:ext cx="85075" cy="20050"/>
            </a:xfrm>
            <a:custGeom>
              <a:avLst/>
              <a:gdLst/>
              <a:ahLst/>
              <a:cxnLst/>
              <a:rect l="l" t="t" r="r" b="b"/>
              <a:pathLst>
                <a:path w="3403" h="802" extrusionOk="0">
                  <a:moveTo>
                    <a:pt x="3169" y="0"/>
                  </a:moveTo>
                  <a:cubicBezTo>
                    <a:pt x="2669" y="67"/>
                    <a:pt x="2135" y="167"/>
                    <a:pt x="1635" y="267"/>
                  </a:cubicBezTo>
                  <a:cubicBezTo>
                    <a:pt x="1068" y="334"/>
                    <a:pt x="568" y="467"/>
                    <a:pt x="67" y="601"/>
                  </a:cubicBezTo>
                  <a:cubicBezTo>
                    <a:pt x="34" y="601"/>
                    <a:pt x="1" y="634"/>
                    <a:pt x="67" y="701"/>
                  </a:cubicBezTo>
                  <a:cubicBezTo>
                    <a:pt x="67" y="768"/>
                    <a:pt x="101" y="801"/>
                    <a:pt x="167" y="801"/>
                  </a:cubicBezTo>
                  <a:cubicBezTo>
                    <a:pt x="668" y="768"/>
                    <a:pt x="1201" y="701"/>
                    <a:pt x="1702" y="634"/>
                  </a:cubicBezTo>
                  <a:cubicBezTo>
                    <a:pt x="2202" y="568"/>
                    <a:pt x="2736" y="501"/>
                    <a:pt x="3236" y="434"/>
                  </a:cubicBezTo>
                  <a:cubicBezTo>
                    <a:pt x="3370" y="367"/>
                    <a:pt x="3403" y="301"/>
                    <a:pt x="3403" y="167"/>
                  </a:cubicBezTo>
                  <a:cubicBezTo>
                    <a:pt x="3370" y="101"/>
                    <a:pt x="3303" y="0"/>
                    <a:pt x="3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1"/>
            <p:cNvSpPr/>
            <p:nvPr/>
          </p:nvSpPr>
          <p:spPr>
            <a:xfrm>
              <a:off x="2102500" y="3097650"/>
              <a:ext cx="66750" cy="17550"/>
            </a:xfrm>
            <a:custGeom>
              <a:avLst/>
              <a:gdLst/>
              <a:ahLst/>
              <a:cxnLst/>
              <a:rect l="l" t="t" r="r" b="b"/>
              <a:pathLst>
                <a:path w="2670" h="702" extrusionOk="0">
                  <a:moveTo>
                    <a:pt x="2402" y="1"/>
                  </a:moveTo>
                  <a:cubicBezTo>
                    <a:pt x="2036" y="34"/>
                    <a:pt x="1635" y="134"/>
                    <a:pt x="1235" y="201"/>
                  </a:cubicBezTo>
                  <a:cubicBezTo>
                    <a:pt x="835" y="301"/>
                    <a:pt x="468" y="368"/>
                    <a:pt x="67" y="501"/>
                  </a:cubicBezTo>
                  <a:cubicBezTo>
                    <a:pt x="34" y="501"/>
                    <a:pt x="1" y="535"/>
                    <a:pt x="67" y="635"/>
                  </a:cubicBezTo>
                  <a:cubicBezTo>
                    <a:pt x="67" y="668"/>
                    <a:pt x="134" y="701"/>
                    <a:pt x="168" y="701"/>
                  </a:cubicBezTo>
                  <a:cubicBezTo>
                    <a:pt x="534" y="668"/>
                    <a:pt x="935" y="635"/>
                    <a:pt x="1335" y="568"/>
                  </a:cubicBezTo>
                  <a:cubicBezTo>
                    <a:pt x="1702" y="535"/>
                    <a:pt x="2102" y="501"/>
                    <a:pt x="2503" y="401"/>
                  </a:cubicBezTo>
                  <a:cubicBezTo>
                    <a:pt x="2636" y="368"/>
                    <a:pt x="2669" y="301"/>
                    <a:pt x="2669" y="168"/>
                  </a:cubicBezTo>
                  <a:cubicBezTo>
                    <a:pt x="2636" y="34"/>
                    <a:pt x="2536" y="1"/>
                    <a:pt x="2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1"/>
            <p:cNvSpPr/>
            <p:nvPr/>
          </p:nvSpPr>
          <p:spPr>
            <a:xfrm>
              <a:off x="2110850" y="3147700"/>
              <a:ext cx="66725" cy="17525"/>
            </a:xfrm>
            <a:custGeom>
              <a:avLst/>
              <a:gdLst/>
              <a:ahLst/>
              <a:cxnLst/>
              <a:rect l="l" t="t" r="r" b="b"/>
              <a:pathLst>
                <a:path w="2669" h="701" extrusionOk="0">
                  <a:moveTo>
                    <a:pt x="2402" y="0"/>
                  </a:moveTo>
                  <a:cubicBezTo>
                    <a:pt x="2035" y="34"/>
                    <a:pt x="1635" y="134"/>
                    <a:pt x="1235" y="200"/>
                  </a:cubicBezTo>
                  <a:cubicBezTo>
                    <a:pt x="834" y="301"/>
                    <a:pt x="467" y="367"/>
                    <a:pt x="67" y="501"/>
                  </a:cubicBezTo>
                  <a:cubicBezTo>
                    <a:pt x="34" y="501"/>
                    <a:pt x="0" y="534"/>
                    <a:pt x="67" y="634"/>
                  </a:cubicBezTo>
                  <a:cubicBezTo>
                    <a:pt x="67" y="667"/>
                    <a:pt x="134" y="701"/>
                    <a:pt x="167" y="701"/>
                  </a:cubicBezTo>
                  <a:cubicBezTo>
                    <a:pt x="534" y="667"/>
                    <a:pt x="934" y="634"/>
                    <a:pt x="1335" y="567"/>
                  </a:cubicBezTo>
                  <a:cubicBezTo>
                    <a:pt x="1702" y="534"/>
                    <a:pt x="2102" y="501"/>
                    <a:pt x="2502" y="401"/>
                  </a:cubicBezTo>
                  <a:cubicBezTo>
                    <a:pt x="2636" y="367"/>
                    <a:pt x="2669" y="301"/>
                    <a:pt x="2669" y="167"/>
                  </a:cubicBezTo>
                  <a:cubicBezTo>
                    <a:pt x="2636" y="34"/>
                    <a:pt x="2535" y="0"/>
                    <a:pt x="24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1"/>
            <p:cNvSpPr/>
            <p:nvPr/>
          </p:nvSpPr>
          <p:spPr>
            <a:xfrm>
              <a:off x="2115850" y="3201075"/>
              <a:ext cx="65900" cy="17525"/>
            </a:xfrm>
            <a:custGeom>
              <a:avLst/>
              <a:gdLst/>
              <a:ahLst/>
              <a:cxnLst/>
              <a:rect l="l" t="t" r="r" b="b"/>
              <a:pathLst>
                <a:path w="2636" h="701" extrusionOk="0">
                  <a:moveTo>
                    <a:pt x="2369" y="0"/>
                  </a:moveTo>
                  <a:cubicBezTo>
                    <a:pt x="2002" y="34"/>
                    <a:pt x="1602" y="100"/>
                    <a:pt x="1201" y="200"/>
                  </a:cubicBezTo>
                  <a:cubicBezTo>
                    <a:pt x="801" y="267"/>
                    <a:pt x="434" y="367"/>
                    <a:pt x="34" y="467"/>
                  </a:cubicBezTo>
                  <a:cubicBezTo>
                    <a:pt x="0" y="534"/>
                    <a:pt x="0" y="567"/>
                    <a:pt x="34" y="601"/>
                  </a:cubicBezTo>
                  <a:cubicBezTo>
                    <a:pt x="34" y="634"/>
                    <a:pt x="101" y="701"/>
                    <a:pt x="134" y="701"/>
                  </a:cubicBezTo>
                  <a:cubicBezTo>
                    <a:pt x="501" y="634"/>
                    <a:pt x="901" y="601"/>
                    <a:pt x="1301" y="567"/>
                  </a:cubicBezTo>
                  <a:cubicBezTo>
                    <a:pt x="1668" y="534"/>
                    <a:pt x="2069" y="467"/>
                    <a:pt x="2469" y="400"/>
                  </a:cubicBezTo>
                  <a:cubicBezTo>
                    <a:pt x="2602" y="367"/>
                    <a:pt x="2636" y="267"/>
                    <a:pt x="2636" y="134"/>
                  </a:cubicBezTo>
                  <a:cubicBezTo>
                    <a:pt x="2602" y="34"/>
                    <a:pt x="2502" y="0"/>
                    <a:pt x="23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1"/>
            <p:cNvSpPr/>
            <p:nvPr/>
          </p:nvSpPr>
          <p:spPr>
            <a:xfrm>
              <a:off x="2129200" y="3302825"/>
              <a:ext cx="66725" cy="17525"/>
            </a:xfrm>
            <a:custGeom>
              <a:avLst/>
              <a:gdLst/>
              <a:ahLst/>
              <a:cxnLst/>
              <a:rect l="l" t="t" r="r" b="b"/>
              <a:pathLst>
                <a:path w="2669" h="701" extrusionOk="0">
                  <a:moveTo>
                    <a:pt x="2435" y="0"/>
                  </a:moveTo>
                  <a:cubicBezTo>
                    <a:pt x="2068" y="34"/>
                    <a:pt x="1635" y="134"/>
                    <a:pt x="1268" y="200"/>
                  </a:cubicBezTo>
                  <a:cubicBezTo>
                    <a:pt x="834" y="300"/>
                    <a:pt x="467" y="367"/>
                    <a:pt x="100" y="501"/>
                  </a:cubicBezTo>
                  <a:cubicBezTo>
                    <a:pt x="67" y="501"/>
                    <a:pt x="0" y="534"/>
                    <a:pt x="100" y="634"/>
                  </a:cubicBezTo>
                  <a:cubicBezTo>
                    <a:pt x="100" y="667"/>
                    <a:pt x="134" y="701"/>
                    <a:pt x="167" y="701"/>
                  </a:cubicBezTo>
                  <a:cubicBezTo>
                    <a:pt x="534" y="667"/>
                    <a:pt x="968" y="634"/>
                    <a:pt x="1334" y="567"/>
                  </a:cubicBezTo>
                  <a:cubicBezTo>
                    <a:pt x="1701" y="534"/>
                    <a:pt x="2135" y="501"/>
                    <a:pt x="2502" y="400"/>
                  </a:cubicBezTo>
                  <a:cubicBezTo>
                    <a:pt x="2635" y="367"/>
                    <a:pt x="2669" y="300"/>
                    <a:pt x="2669" y="167"/>
                  </a:cubicBezTo>
                  <a:cubicBezTo>
                    <a:pt x="2635" y="34"/>
                    <a:pt x="2535" y="0"/>
                    <a:pt x="24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1"/>
            <p:cNvSpPr/>
            <p:nvPr/>
          </p:nvSpPr>
          <p:spPr>
            <a:xfrm>
              <a:off x="2137525" y="3352850"/>
              <a:ext cx="66750" cy="17550"/>
            </a:xfrm>
            <a:custGeom>
              <a:avLst/>
              <a:gdLst/>
              <a:ahLst/>
              <a:cxnLst/>
              <a:rect l="l" t="t" r="r" b="b"/>
              <a:pathLst>
                <a:path w="2670" h="702" extrusionOk="0">
                  <a:moveTo>
                    <a:pt x="2436" y="1"/>
                  </a:moveTo>
                  <a:cubicBezTo>
                    <a:pt x="2069" y="34"/>
                    <a:pt x="1635" y="134"/>
                    <a:pt x="1268" y="201"/>
                  </a:cubicBezTo>
                  <a:cubicBezTo>
                    <a:pt x="835" y="301"/>
                    <a:pt x="468" y="368"/>
                    <a:pt x="101" y="501"/>
                  </a:cubicBezTo>
                  <a:cubicBezTo>
                    <a:pt x="67" y="501"/>
                    <a:pt x="1" y="534"/>
                    <a:pt x="101" y="634"/>
                  </a:cubicBezTo>
                  <a:cubicBezTo>
                    <a:pt x="101" y="668"/>
                    <a:pt x="134" y="701"/>
                    <a:pt x="168" y="701"/>
                  </a:cubicBezTo>
                  <a:cubicBezTo>
                    <a:pt x="534" y="668"/>
                    <a:pt x="968" y="634"/>
                    <a:pt x="1335" y="568"/>
                  </a:cubicBezTo>
                  <a:cubicBezTo>
                    <a:pt x="1702" y="534"/>
                    <a:pt x="2136" y="501"/>
                    <a:pt x="2503" y="401"/>
                  </a:cubicBezTo>
                  <a:cubicBezTo>
                    <a:pt x="2636" y="368"/>
                    <a:pt x="2669" y="301"/>
                    <a:pt x="2669" y="167"/>
                  </a:cubicBezTo>
                  <a:cubicBezTo>
                    <a:pt x="2636" y="34"/>
                    <a:pt x="2536" y="1"/>
                    <a:pt x="24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1"/>
            <p:cNvSpPr/>
            <p:nvPr/>
          </p:nvSpPr>
          <p:spPr>
            <a:xfrm>
              <a:off x="2143375" y="3406225"/>
              <a:ext cx="65075" cy="17525"/>
            </a:xfrm>
            <a:custGeom>
              <a:avLst/>
              <a:gdLst/>
              <a:ahLst/>
              <a:cxnLst/>
              <a:rect l="l" t="t" r="r" b="b"/>
              <a:pathLst>
                <a:path w="2603" h="701" extrusionOk="0">
                  <a:moveTo>
                    <a:pt x="2369" y="0"/>
                  </a:moveTo>
                  <a:cubicBezTo>
                    <a:pt x="2002" y="34"/>
                    <a:pt x="1568" y="101"/>
                    <a:pt x="1201" y="201"/>
                  </a:cubicBezTo>
                  <a:cubicBezTo>
                    <a:pt x="767" y="267"/>
                    <a:pt x="401" y="367"/>
                    <a:pt x="34" y="467"/>
                  </a:cubicBezTo>
                  <a:cubicBezTo>
                    <a:pt x="34" y="534"/>
                    <a:pt x="0" y="568"/>
                    <a:pt x="34" y="601"/>
                  </a:cubicBezTo>
                  <a:cubicBezTo>
                    <a:pt x="34" y="634"/>
                    <a:pt x="67" y="701"/>
                    <a:pt x="100" y="701"/>
                  </a:cubicBezTo>
                  <a:cubicBezTo>
                    <a:pt x="467" y="634"/>
                    <a:pt x="901" y="601"/>
                    <a:pt x="1268" y="568"/>
                  </a:cubicBezTo>
                  <a:cubicBezTo>
                    <a:pt x="1635" y="534"/>
                    <a:pt x="2068" y="467"/>
                    <a:pt x="2435" y="401"/>
                  </a:cubicBezTo>
                  <a:cubicBezTo>
                    <a:pt x="2569" y="367"/>
                    <a:pt x="2602" y="267"/>
                    <a:pt x="2602" y="134"/>
                  </a:cubicBezTo>
                  <a:cubicBezTo>
                    <a:pt x="2569" y="34"/>
                    <a:pt x="2502" y="0"/>
                    <a:pt x="23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1"/>
            <p:cNvSpPr/>
            <p:nvPr/>
          </p:nvSpPr>
          <p:spPr>
            <a:xfrm>
              <a:off x="2133350" y="3462925"/>
              <a:ext cx="85925" cy="20050"/>
            </a:xfrm>
            <a:custGeom>
              <a:avLst/>
              <a:gdLst/>
              <a:ahLst/>
              <a:cxnLst/>
              <a:rect l="l" t="t" r="r" b="b"/>
              <a:pathLst>
                <a:path w="3437" h="802" extrusionOk="0">
                  <a:moveTo>
                    <a:pt x="3170" y="1"/>
                  </a:moveTo>
                  <a:cubicBezTo>
                    <a:pt x="2670" y="67"/>
                    <a:pt x="2136" y="168"/>
                    <a:pt x="1635" y="268"/>
                  </a:cubicBezTo>
                  <a:cubicBezTo>
                    <a:pt x="1102" y="334"/>
                    <a:pt x="601" y="468"/>
                    <a:pt x="101" y="601"/>
                  </a:cubicBezTo>
                  <a:cubicBezTo>
                    <a:pt x="68" y="601"/>
                    <a:pt x="1" y="635"/>
                    <a:pt x="101" y="701"/>
                  </a:cubicBezTo>
                  <a:cubicBezTo>
                    <a:pt x="101" y="768"/>
                    <a:pt x="134" y="801"/>
                    <a:pt x="168" y="801"/>
                  </a:cubicBezTo>
                  <a:cubicBezTo>
                    <a:pt x="668" y="768"/>
                    <a:pt x="1235" y="701"/>
                    <a:pt x="1736" y="635"/>
                  </a:cubicBezTo>
                  <a:cubicBezTo>
                    <a:pt x="2236" y="568"/>
                    <a:pt x="2770" y="501"/>
                    <a:pt x="3270" y="434"/>
                  </a:cubicBezTo>
                  <a:cubicBezTo>
                    <a:pt x="3403" y="368"/>
                    <a:pt x="3437" y="301"/>
                    <a:pt x="3437" y="168"/>
                  </a:cubicBezTo>
                  <a:cubicBezTo>
                    <a:pt x="3403" y="101"/>
                    <a:pt x="3303" y="1"/>
                    <a:pt x="3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1"/>
            <p:cNvSpPr/>
            <p:nvPr/>
          </p:nvSpPr>
          <p:spPr>
            <a:xfrm>
              <a:off x="2156700" y="3511300"/>
              <a:ext cx="66750" cy="17525"/>
            </a:xfrm>
            <a:custGeom>
              <a:avLst/>
              <a:gdLst/>
              <a:ahLst/>
              <a:cxnLst/>
              <a:rect l="l" t="t" r="r" b="b"/>
              <a:pathLst>
                <a:path w="2670" h="701" extrusionOk="0">
                  <a:moveTo>
                    <a:pt x="2403" y="0"/>
                  </a:moveTo>
                  <a:cubicBezTo>
                    <a:pt x="2036" y="34"/>
                    <a:pt x="1635" y="134"/>
                    <a:pt x="1235" y="201"/>
                  </a:cubicBezTo>
                  <a:cubicBezTo>
                    <a:pt x="835" y="301"/>
                    <a:pt x="468" y="367"/>
                    <a:pt x="68" y="501"/>
                  </a:cubicBezTo>
                  <a:cubicBezTo>
                    <a:pt x="34" y="534"/>
                    <a:pt x="1" y="534"/>
                    <a:pt x="68" y="634"/>
                  </a:cubicBezTo>
                  <a:cubicBezTo>
                    <a:pt x="68" y="668"/>
                    <a:pt x="134" y="701"/>
                    <a:pt x="168" y="701"/>
                  </a:cubicBezTo>
                  <a:cubicBezTo>
                    <a:pt x="535" y="668"/>
                    <a:pt x="935" y="634"/>
                    <a:pt x="1335" y="568"/>
                  </a:cubicBezTo>
                  <a:cubicBezTo>
                    <a:pt x="1702" y="534"/>
                    <a:pt x="2102" y="501"/>
                    <a:pt x="2503" y="401"/>
                  </a:cubicBezTo>
                  <a:cubicBezTo>
                    <a:pt x="2636" y="367"/>
                    <a:pt x="2670" y="301"/>
                    <a:pt x="2670" y="167"/>
                  </a:cubicBezTo>
                  <a:cubicBezTo>
                    <a:pt x="2636" y="34"/>
                    <a:pt x="2536" y="0"/>
                    <a:pt x="24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1"/>
            <p:cNvSpPr/>
            <p:nvPr/>
          </p:nvSpPr>
          <p:spPr>
            <a:xfrm>
              <a:off x="2165875" y="3561325"/>
              <a:ext cx="65925" cy="17550"/>
            </a:xfrm>
            <a:custGeom>
              <a:avLst/>
              <a:gdLst/>
              <a:ahLst/>
              <a:cxnLst/>
              <a:rect l="l" t="t" r="r" b="b"/>
              <a:pathLst>
                <a:path w="2637" h="702" extrusionOk="0">
                  <a:moveTo>
                    <a:pt x="2369" y="1"/>
                  </a:moveTo>
                  <a:cubicBezTo>
                    <a:pt x="2002" y="34"/>
                    <a:pt x="1602" y="134"/>
                    <a:pt x="1202" y="201"/>
                  </a:cubicBezTo>
                  <a:cubicBezTo>
                    <a:pt x="801" y="301"/>
                    <a:pt x="435" y="368"/>
                    <a:pt x="34" y="501"/>
                  </a:cubicBezTo>
                  <a:cubicBezTo>
                    <a:pt x="1" y="501"/>
                    <a:pt x="1" y="535"/>
                    <a:pt x="34" y="635"/>
                  </a:cubicBezTo>
                  <a:cubicBezTo>
                    <a:pt x="34" y="668"/>
                    <a:pt x="101" y="701"/>
                    <a:pt x="134" y="701"/>
                  </a:cubicBezTo>
                  <a:cubicBezTo>
                    <a:pt x="501" y="668"/>
                    <a:pt x="902" y="635"/>
                    <a:pt x="1302" y="568"/>
                  </a:cubicBezTo>
                  <a:cubicBezTo>
                    <a:pt x="1669" y="535"/>
                    <a:pt x="2069" y="501"/>
                    <a:pt x="2469" y="401"/>
                  </a:cubicBezTo>
                  <a:cubicBezTo>
                    <a:pt x="2603" y="368"/>
                    <a:pt x="2636" y="301"/>
                    <a:pt x="2636" y="168"/>
                  </a:cubicBezTo>
                  <a:cubicBezTo>
                    <a:pt x="2603" y="34"/>
                    <a:pt x="2503" y="1"/>
                    <a:pt x="23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1"/>
            <p:cNvSpPr/>
            <p:nvPr/>
          </p:nvSpPr>
          <p:spPr>
            <a:xfrm>
              <a:off x="2170050" y="3615550"/>
              <a:ext cx="66750" cy="17525"/>
            </a:xfrm>
            <a:custGeom>
              <a:avLst/>
              <a:gdLst/>
              <a:ahLst/>
              <a:cxnLst/>
              <a:rect l="l" t="t" r="r" b="b"/>
              <a:pathLst>
                <a:path w="2670" h="701" extrusionOk="0">
                  <a:moveTo>
                    <a:pt x="2436" y="0"/>
                  </a:moveTo>
                  <a:cubicBezTo>
                    <a:pt x="2035" y="33"/>
                    <a:pt x="1635" y="134"/>
                    <a:pt x="1268" y="200"/>
                  </a:cubicBezTo>
                  <a:cubicBezTo>
                    <a:pt x="835" y="300"/>
                    <a:pt x="468" y="367"/>
                    <a:pt x="101" y="500"/>
                  </a:cubicBezTo>
                  <a:cubicBezTo>
                    <a:pt x="34" y="500"/>
                    <a:pt x="1" y="534"/>
                    <a:pt x="67" y="634"/>
                  </a:cubicBezTo>
                  <a:cubicBezTo>
                    <a:pt x="67" y="667"/>
                    <a:pt x="134" y="701"/>
                    <a:pt x="167" y="701"/>
                  </a:cubicBezTo>
                  <a:cubicBezTo>
                    <a:pt x="534" y="667"/>
                    <a:pt x="968" y="634"/>
                    <a:pt x="1335" y="567"/>
                  </a:cubicBezTo>
                  <a:cubicBezTo>
                    <a:pt x="1702" y="534"/>
                    <a:pt x="2136" y="500"/>
                    <a:pt x="2502" y="400"/>
                  </a:cubicBezTo>
                  <a:cubicBezTo>
                    <a:pt x="2636" y="367"/>
                    <a:pt x="2669" y="300"/>
                    <a:pt x="2669" y="167"/>
                  </a:cubicBezTo>
                  <a:cubicBezTo>
                    <a:pt x="2636" y="33"/>
                    <a:pt x="2536" y="0"/>
                    <a:pt x="24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1"/>
            <p:cNvSpPr/>
            <p:nvPr/>
          </p:nvSpPr>
          <p:spPr>
            <a:xfrm>
              <a:off x="1883175" y="3549650"/>
              <a:ext cx="33400" cy="45125"/>
            </a:xfrm>
            <a:custGeom>
              <a:avLst/>
              <a:gdLst/>
              <a:ahLst/>
              <a:cxnLst/>
              <a:rect l="l" t="t" r="r" b="b"/>
              <a:pathLst>
                <a:path w="1336" h="1805" extrusionOk="0">
                  <a:moveTo>
                    <a:pt x="368" y="0"/>
                  </a:moveTo>
                  <a:cubicBezTo>
                    <a:pt x="301" y="0"/>
                    <a:pt x="201" y="67"/>
                    <a:pt x="168" y="67"/>
                  </a:cubicBezTo>
                  <a:cubicBezTo>
                    <a:pt x="134" y="67"/>
                    <a:pt x="101" y="101"/>
                    <a:pt x="101" y="101"/>
                  </a:cubicBezTo>
                  <a:cubicBezTo>
                    <a:pt x="34" y="101"/>
                    <a:pt x="1" y="167"/>
                    <a:pt x="34" y="234"/>
                  </a:cubicBezTo>
                  <a:cubicBezTo>
                    <a:pt x="34" y="258"/>
                    <a:pt x="68" y="281"/>
                    <a:pt x="111" y="281"/>
                  </a:cubicBezTo>
                  <a:cubicBezTo>
                    <a:pt x="129" y="281"/>
                    <a:pt x="148" y="277"/>
                    <a:pt x="168" y="267"/>
                  </a:cubicBezTo>
                  <a:lnTo>
                    <a:pt x="535" y="267"/>
                  </a:lnTo>
                  <a:cubicBezTo>
                    <a:pt x="601" y="267"/>
                    <a:pt x="635" y="301"/>
                    <a:pt x="668" y="301"/>
                  </a:cubicBezTo>
                  <a:cubicBezTo>
                    <a:pt x="701" y="301"/>
                    <a:pt x="768" y="334"/>
                    <a:pt x="768" y="334"/>
                  </a:cubicBezTo>
                  <a:cubicBezTo>
                    <a:pt x="768" y="334"/>
                    <a:pt x="801" y="334"/>
                    <a:pt x="801" y="401"/>
                  </a:cubicBezTo>
                  <a:cubicBezTo>
                    <a:pt x="501" y="401"/>
                    <a:pt x="201" y="634"/>
                    <a:pt x="168" y="1001"/>
                  </a:cubicBezTo>
                  <a:cubicBezTo>
                    <a:pt x="134" y="1401"/>
                    <a:pt x="334" y="1768"/>
                    <a:pt x="668" y="1802"/>
                  </a:cubicBezTo>
                  <a:cubicBezTo>
                    <a:pt x="689" y="1804"/>
                    <a:pt x="710" y="1805"/>
                    <a:pt x="731" y="1805"/>
                  </a:cubicBezTo>
                  <a:cubicBezTo>
                    <a:pt x="1038" y="1805"/>
                    <a:pt x="1304" y="1574"/>
                    <a:pt x="1335" y="1168"/>
                  </a:cubicBezTo>
                  <a:cubicBezTo>
                    <a:pt x="1335" y="934"/>
                    <a:pt x="1302" y="768"/>
                    <a:pt x="1302" y="701"/>
                  </a:cubicBezTo>
                  <a:cubicBezTo>
                    <a:pt x="1302" y="668"/>
                    <a:pt x="1268" y="634"/>
                    <a:pt x="1268" y="568"/>
                  </a:cubicBezTo>
                  <a:cubicBezTo>
                    <a:pt x="1268" y="501"/>
                    <a:pt x="1235" y="434"/>
                    <a:pt x="1168" y="401"/>
                  </a:cubicBezTo>
                  <a:cubicBezTo>
                    <a:pt x="1135" y="334"/>
                    <a:pt x="1102" y="267"/>
                    <a:pt x="1068" y="234"/>
                  </a:cubicBezTo>
                  <a:cubicBezTo>
                    <a:pt x="1002" y="167"/>
                    <a:pt x="935" y="134"/>
                    <a:pt x="868" y="101"/>
                  </a:cubicBezTo>
                  <a:cubicBezTo>
                    <a:pt x="835" y="67"/>
                    <a:pt x="768" y="67"/>
                    <a:pt x="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1"/>
            <p:cNvSpPr/>
            <p:nvPr/>
          </p:nvSpPr>
          <p:spPr>
            <a:xfrm>
              <a:off x="2015775" y="3566325"/>
              <a:ext cx="33375" cy="45150"/>
            </a:xfrm>
            <a:custGeom>
              <a:avLst/>
              <a:gdLst/>
              <a:ahLst/>
              <a:cxnLst/>
              <a:rect l="l" t="t" r="r" b="b"/>
              <a:pathLst>
                <a:path w="1335" h="1806" extrusionOk="0">
                  <a:moveTo>
                    <a:pt x="368" y="1"/>
                  </a:moveTo>
                  <a:cubicBezTo>
                    <a:pt x="301" y="1"/>
                    <a:pt x="201" y="67"/>
                    <a:pt x="167" y="67"/>
                  </a:cubicBezTo>
                  <a:cubicBezTo>
                    <a:pt x="134" y="67"/>
                    <a:pt x="67" y="101"/>
                    <a:pt x="67" y="101"/>
                  </a:cubicBezTo>
                  <a:cubicBezTo>
                    <a:pt x="34" y="101"/>
                    <a:pt x="1" y="167"/>
                    <a:pt x="34" y="234"/>
                  </a:cubicBezTo>
                  <a:cubicBezTo>
                    <a:pt x="34" y="258"/>
                    <a:pt x="51" y="281"/>
                    <a:pt x="96" y="281"/>
                  </a:cubicBezTo>
                  <a:cubicBezTo>
                    <a:pt x="114" y="281"/>
                    <a:pt x="138" y="277"/>
                    <a:pt x="167" y="267"/>
                  </a:cubicBezTo>
                  <a:lnTo>
                    <a:pt x="534" y="267"/>
                  </a:lnTo>
                  <a:cubicBezTo>
                    <a:pt x="568" y="267"/>
                    <a:pt x="634" y="301"/>
                    <a:pt x="668" y="301"/>
                  </a:cubicBezTo>
                  <a:cubicBezTo>
                    <a:pt x="701" y="301"/>
                    <a:pt x="734" y="334"/>
                    <a:pt x="734" y="334"/>
                  </a:cubicBezTo>
                  <a:cubicBezTo>
                    <a:pt x="734" y="334"/>
                    <a:pt x="801" y="334"/>
                    <a:pt x="801" y="401"/>
                  </a:cubicBezTo>
                  <a:cubicBezTo>
                    <a:pt x="501" y="401"/>
                    <a:pt x="201" y="634"/>
                    <a:pt x="167" y="1001"/>
                  </a:cubicBezTo>
                  <a:cubicBezTo>
                    <a:pt x="134" y="1402"/>
                    <a:pt x="334" y="1769"/>
                    <a:pt x="668" y="1802"/>
                  </a:cubicBezTo>
                  <a:cubicBezTo>
                    <a:pt x="689" y="1804"/>
                    <a:pt x="710" y="1805"/>
                    <a:pt x="730" y="1805"/>
                  </a:cubicBezTo>
                  <a:cubicBezTo>
                    <a:pt x="1038" y="1805"/>
                    <a:pt x="1304" y="1574"/>
                    <a:pt x="1335" y="1168"/>
                  </a:cubicBezTo>
                  <a:cubicBezTo>
                    <a:pt x="1335" y="935"/>
                    <a:pt x="1302" y="768"/>
                    <a:pt x="1302" y="734"/>
                  </a:cubicBezTo>
                  <a:cubicBezTo>
                    <a:pt x="1302" y="668"/>
                    <a:pt x="1268" y="634"/>
                    <a:pt x="1268" y="568"/>
                  </a:cubicBezTo>
                  <a:cubicBezTo>
                    <a:pt x="1268" y="501"/>
                    <a:pt x="1201" y="434"/>
                    <a:pt x="1168" y="401"/>
                  </a:cubicBezTo>
                  <a:cubicBezTo>
                    <a:pt x="1135" y="334"/>
                    <a:pt x="1101" y="267"/>
                    <a:pt x="1035" y="234"/>
                  </a:cubicBezTo>
                  <a:cubicBezTo>
                    <a:pt x="1001" y="167"/>
                    <a:pt x="935" y="134"/>
                    <a:pt x="868" y="101"/>
                  </a:cubicBezTo>
                  <a:cubicBezTo>
                    <a:pt x="835" y="67"/>
                    <a:pt x="768" y="67"/>
                    <a:pt x="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1"/>
            <p:cNvSpPr/>
            <p:nvPr/>
          </p:nvSpPr>
          <p:spPr>
            <a:xfrm>
              <a:off x="2026625" y="3611950"/>
              <a:ext cx="98425" cy="93900"/>
            </a:xfrm>
            <a:custGeom>
              <a:avLst/>
              <a:gdLst/>
              <a:ahLst/>
              <a:cxnLst/>
              <a:rect l="l" t="t" r="r" b="b"/>
              <a:pathLst>
                <a:path w="3937" h="3756" extrusionOk="0">
                  <a:moveTo>
                    <a:pt x="2006" y="1"/>
                  </a:moveTo>
                  <a:cubicBezTo>
                    <a:pt x="1052" y="1"/>
                    <a:pt x="225" y="677"/>
                    <a:pt x="100" y="1645"/>
                  </a:cubicBezTo>
                  <a:cubicBezTo>
                    <a:pt x="0" y="2679"/>
                    <a:pt x="701" y="3613"/>
                    <a:pt x="1735" y="3746"/>
                  </a:cubicBezTo>
                  <a:cubicBezTo>
                    <a:pt x="1801" y="3753"/>
                    <a:pt x="1866" y="3756"/>
                    <a:pt x="1931" y="3756"/>
                  </a:cubicBezTo>
                  <a:cubicBezTo>
                    <a:pt x="2885" y="3756"/>
                    <a:pt x="3711" y="3080"/>
                    <a:pt x="3836" y="2112"/>
                  </a:cubicBezTo>
                  <a:cubicBezTo>
                    <a:pt x="3936" y="1078"/>
                    <a:pt x="3203" y="144"/>
                    <a:pt x="2202" y="10"/>
                  </a:cubicBezTo>
                  <a:cubicBezTo>
                    <a:pt x="2136" y="4"/>
                    <a:pt x="2071" y="1"/>
                    <a:pt x="2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1"/>
            <p:cNvSpPr/>
            <p:nvPr/>
          </p:nvSpPr>
          <p:spPr>
            <a:xfrm>
              <a:off x="1791450" y="3581775"/>
              <a:ext cx="99275" cy="93400"/>
            </a:xfrm>
            <a:custGeom>
              <a:avLst/>
              <a:gdLst/>
              <a:ahLst/>
              <a:cxnLst/>
              <a:rect l="l" t="t" r="r" b="b"/>
              <a:pathLst>
                <a:path w="3971" h="3736" extrusionOk="0">
                  <a:moveTo>
                    <a:pt x="1986" y="1"/>
                  </a:moveTo>
                  <a:cubicBezTo>
                    <a:pt x="1031" y="1"/>
                    <a:pt x="257" y="699"/>
                    <a:pt x="134" y="1651"/>
                  </a:cubicBezTo>
                  <a:cubicBezTo>
                    <a:pt x="1" y="2652"/>
                    <a:pt x="734" y="3552"/>
                    <a:pt x="1768" y="3719"/>
                  </a:cubicBezTo>
                  <a:cubicBezTo>
                    <a:pt x="1853" y="3730"/>
                    <a:pt x="1937" y="3735"/>
                    <a:pt x="2020" y="3735"/>
                  </a:cubicBezTo>
                  <a:cubicBezTo>
                    <a:pt x="2950" y="3735"/>
                    <a:pt x="3745" y="3067"/>
                    <a:pt x="3837" y="2118"/>
                  </a:cubicBezTo>
                  <a:cubicBezTo>
                    <a:pt x="3970" y="1050"/>
                    <a:pt x="3270" y="150"/>
                    <a:pt x="2235" y="16"/>
                  </a:cubicBezTo>
                  <a:cubicBezTo>
                    <a:pt x="2151" y="6"/>
                    <a:pt x="2068" y="1"/>
                    <a:pt x="19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1"/>
            <p:cNvSpPr/>
            <p:nvPr/>
          </p:nvSpPr>
          <p:spPr>
            <a:xfrm>
              <a:off x="1928225" y="3590175"/>
              <a:ext cx="74225" cy="38050"/>
            </a:xfrm>
            <a:custGeom>
              <a:avLst/>
              <a:gdLst/>
              <a:ahLst/>
              <a:cxnLst/>
              <a:rect l="l" t="t" r="r" b="b"/>
              <a:pathLst>
                <a:path w="2969" h="1522" extrusionOk="0">
                  <a:moveTo>
                    <a:pt x="191" y="0"/>
                  </a:moveTo>
                  <a:cubicBezTo>
                    <a:pt x="173" y="0"/>
                    <a:pt x="153" y="4"/>
                    <a:pt x="134" y="14"/>
                  </a:cubicBezTo>
                  <a:cubicBezTo>
                    <a:pt x="33" y="14"/>
                    <a:pt x="0" y="81"/>
                    <a:pt x="0" y="181"/>
                  </a:cubicBezTo>
                  <a:cubicBezTo>
                    <a:pt x="67" y="514"/>
                    <a:pt x="234" y="815"/>
                    <a:pt x="467" y="1048"/>
                  </a:cubicBezTo>
                  <a:cubicBezTo>
                    <a:pt x="667" y="1315"/>
                    <a:pt x="1001" y="1482"/>
                    <a:pt x="1368" y="1515"/>
                  </a:cubicBezTo>
                  <a:cubicBezTo>
                    <a:pt x="1409" y="1519"/>
                    <a:pt x="1453" y="1521"/>
                    <a:pt x="1497" y="1521"/>
                  </a:cubicBezTo>
                  <a:cubicBezTo>
                    <a:pt x="1807" y="1521"/>
                    <a:pt x="2164" y="1419"/>
                    <a:pt x="2368" y="1215"/>
                  </a:cubicBezTo>
                  <a:cubicBezTo>
                    <a:pt x="2669" y="981"/>
                    <a:pt x="2835" y="714"/>
                    <a:pt x="2936" y="381"/>
                  </a:cubicBezTo>
                  <a:cubicBezTo>
                    <a:pt x="2969" y="314"/>
                    <a:pt x="2936" y="281"/>
                    <a:pt x="2869" y="214"/>
                  </a:cubicBezTo>
                  <a:cubicBezTo>
                    <a:pt x="2852" y="181"/>
                    <a:pt x="2810" y="164"/>
                    <a:pt x="2769" y="164"/>
                  </a:cubicBezTo>
                  <a:cubicBezTo>
                    <a:pt x="2727" y="164"/>
                    <a:pt x="2685" y="181"/>
                    <a:pt x="2669" y="214"/>
                  </a:cubicBezTo>
                  <a:cubicBezTo>
                    <a:pt x="2502" y="448"/>
                    <a:pt x="2302" y="614"/>
                    <a:pt x="2102" y="714"/>
                  </a:cubicBezTo>
                  <a:cubicBezTo>
                    <a:pt x="1923" y="816"/>
                    <a:pt x="1764" y="860"/>
                    <a:pt x="1610" y="860"/>
                  </a:cubicBezTo>
                  <a:cubicBezTo>
                    <a:pt x="1562" y="860"/>
                    <a:pt x="1515" y="856"/>
                    <a:pt x="1468" y="848"/>
                  </a:cubicBezTo>
                  <a:cubicBezTo>
                    <a:pt x="1268" y="848"/>
                    <a:pt x="1034" y="748"/>
                    <a:pt x="834" y="614"/>
                  </a:cubicBezTo>
                  <a:cubicBezTo>
                    <a:pt x="634" y="481"/>
                    <a:pt x="467" y="281"/>
                    <a:pt x="300" y="47"/>
                  </a:cubicBezTo>
                  <a:cubicBezTo>
                    <a:pt x="277" y="24"/>
                    <a:pt x="236"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7" name="Google Shape;457;p21"/>
          <p:cNvSpPr/>
          <p:nvPr/>
        </p:nvSpPr>
        <p:spPr>
          <a:xfrm>
            <a:off x="834455" y="633248"/>
            <a:ext cx="96003" cy="9506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1"/>
          <p:cNvSpPr/>
          <p:nvPr/>
        </p:nvSpPr>
        <p:spPr>
          <a:xfrm>
            <a:off x="986855" y="785648"/>
            <a:ext cx="96003" cy="9506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1"/>
          <p:cNvSpPr/>
          <p:nvPr/>
        </p:nvSpPr>
        <p:spPr>
          <a:xfrm>
            <a:off x="7659699" y="183770"/>
            <a:ext cx="343752" cy="303049"/>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CUSTOM_6">
    <p:bg>
      <p:bgPr>
        <a:blipFill>
          <a:blip r:embed="rId2">
            <a:alphaModFix/>
          </a:blip>
          <a:stretch>
            <a:fillRect/>
          </a:stretch>
        </a:blipFill>
        <a:effectLst/>
      </p:bgPr>
    </p:bg>
    <p:spTree>
      <p:nvGrpSpPr>
        <p:cNvPr id="1" name="Shape 460"/>
        <p:cNvGrpSpPr/>
        <p:nvPr/>
      </p:nvGrpSpPr>
      <p:grpSpPr>
        <a:xfrm>
          <a:off x="0" y="0"/>
          <a:ext cx="0" cy="0"/>
          <a:chOff x="0" y="0"/>
          <a:chExt cx="0" cy="0"/>
        </a:xfrm>
      </p:grpSpPr>
      <p:sp>
        <p:nvSpPr>
          <p:cNvPr id="461" name="Google Shape;461;p22"/>
          <p:cNvSpPr txBox="1">
            <a:spLocks noGrp="1"/>
          </p:cNvSpPr>
          <p:nvPr>
            <p:ph type="ctrTitle"/>
          </p:nvPr>
        </p:nvSpPr>
        <p:spPr>
          <a:xfrm>
            <a:off x="1434412" y="1674860"/>
            <a:ext cx="19065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200">
                <a:solidFill>
                  <a:schemeClr val="accent1"/>
                </a:solidFill>
              </a:defRPr>
            </a:lvl1pPr>
            <a:lvl2pPr lvl="1"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9pPr>
          </a:lstStyle>
          <a:p>
            <a:endParaRPr/>
          </a:p>
        </p:txBody>
      </p:sp>
      <p:sp>
        <p:nvSpPr>
          <p:cNvPr id="462" name="Google Shape;462;p22"/>
          <p:cNvSpPr txBox="1">
            <a:spLocks noGrp="1"/>
          </p:cNvSpPr>
          <p:nvPr>
            <p:ph type="subTitle" idx="1"/>
          </p:nvPr>
        </p:nvSpPr>
        <p:spPr>
          <a:xfrm>
            <a:off x="1422088" y="2121288"/>
            <a:ext cx="1931100" cy="36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63" name="Google Shape;463;p22"/>
          <p:cNvSpPr txBox="1">
            <a:spLocks noGrp="1"/>
          </p:cNvSpPr>
          <p:nvPr>
            <p:ph type="ctrTitle" idx="2"/>
          </p:nvPr>
        </p:nvSpPr>
        <p:spPr>
          <a:xfrm>
            <a:off x="3602350" y="1671460"/>
            <a:ext cx="19065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200">
                <a:solidFill>
                  <a:schemeClr val="accent4"/>
                </a:solidFill>
              </a:defRPr>
            </a:lvl1pPr>
            <a:lvl2pPr lvl="1"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9pPr>
          </a:lstStyle>
          <a:p>
            <a:endParaRPr/>
          </a:p>
        </p:txBody>
      </p:sp>
      <p:sp>
        <p:nvSpPr>
          <p:cNvPr id="464" name="Google Shape;464;p22"/>
          <p:cNvSpPr txBox="1">
            <a:spLocks noGrp="1"/>
          </p:cNvSpPr>
          <p:nvPr>
            <p:ph type="subTitle" idx="3"/>
          </p:nvPr>
        </p:nvSpPr>
        <p:spPr>
          <a:xfrm>
            <a:off x="3581649" y="2121300"/>
            <a:ext cx="1906500" cy="36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65" name="Google Shape;465;p22"/>
          <p:cNvSpPr txBox="1">
            <a:spLocks noGrp="1"/>
          </p:cNvSpPr>
          <p:nvPr>
            <p:ph type="ctrTitle" idx="4"/>
          </p:nvPr>
        </p:nvSpPr>
        <p:spPr>
          <a:xfrm>
            <a:off x="5770300" y="1671485"/>
            <a:ext cx="19065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200">
                <a:solidFill>
                  <a:schemeClr val="accent3"/>
                </a:solidFill>
              </a:defRPr>
            </a:lvl1pPr>
            <a:lvl2pPr lvl="1"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9pPr>
          </a:lstStyle>
          <a:p>
            <a:endParaRPr/>
          </a:p>
        </p:txBody>
      </p:sp>
      <p:sp>
        <p:nvSpPr>
          <p:cNvPr id="466" name="Google Shape;466;p22"/>
          <p:cNvSpPr txBox="1">
            <a:spLocks noGrp="1"/>
          </p:cNvSpPr>
          <p:nvPr>
            <p:ph type="subTitle" idx="5"/>
          </p:nvPr>
        </p:nvSpPr>
        <p:spPr>
          <a:xfrm>
            <a:off x="5770300" y="2121300"/>
            <a:ext cx="1989300" cy="36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67" name="Google Shape;467;p22"/>
          <p:cNvSpPr txBox="1">
            <a:spLocks noGrp="1"/>
          </p:cNvSpPr>
          <p:nvPr>
            <p:ph type="ctrTitle" idx="6"/>
          </p:nvPr>
        </p:nvSpPr>
        <p:spPr>
          <a:xfrm>
            <a:off x="1434412" y="3352985"/>
            <a:ext cx="19065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200">
                <a:solidFill>
                  <a:schemeClr val="accent6"/>
                </a:solidFill>
              </a:defRPr>
            </a:lvl1pPr>
            <a:lvl2pPr lvl="1"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9pPr>
          </a:lstStyle>
          <a:p>
            <a:endParaRPr/>
          </a:p>
        </p:txBody>
      </p:sp>
      <p:sp>
        <p:nvSpPr>
          <p:cNvPr id="468" name="Google Shape;468;p22"/>
          <p:cNvSpPr txBox="1">
            <a:spLocks noGrp="1"/>
          </p:cNvSpPr>
          <p:nvPr>
            <p:ph type="subTitle" idx="7"/>
          </p:nvPr>
        </p:nvSpPr>
        <p:spPr>
          <a:xfrm>
            <a:off x="1434375" y="3875625"/>
            <a:ext cx="1906500" cy="36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69" name="Google Shape;469;p22"/>
          <p:cNvSpPr txBox="1">
            <a:spLocks noGrp="1"/>
          </p:cNvSpPr>
          <p:nvPr>
            <p:ph type="ctrTitle" idx="8"/>
          </p:nvPr>
        </p:nvSpPr>
        <p:spPr>
          <a:xfrm>
            <a:off x="3602350" y="3349585"/>
            <a:ext cx="19065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200">
                <a:solidFill>
                  <a:schemeClr val="accent2"/>
                </a:solidFill>
              </a:defRPr>
            </a:lvl1pPr>
            <a:lvl2pPr lvl="1"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9pPr>
          </a:lstStyle>
          <a:p>
            <a:endParaRPr/>
          </a:p>
        </p:txBody>
      </p:sp>
      <p:sp>
        <p:nvSpPr>
          <p:cNvPr id="470" name="Google Shape;470;p22"/>
          <p:cNvSpPr txBox="1">
            <a:spLocks noGrp="1"/>
          </p:cNvSpPr>
          <p:nvPr>
            <p:ph type="subTitle" idx="9"/>
          </p:nvPr>
        </p:nvSpPr>
        <p:spPr>
          <a:xfrm>
            <a:off x="3540262" y="3875625"/>
            <a:ext cx="1989300" cy="36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71" name="Google Shape;471;p22"/>
          <p:cNvSpPr txBox="1">
            <a:spLocks noGrp="1"/>
          </p:cNvSpPr>
          <p:nvPr>
            <p:ph type="ctrTitle" idx="13"/>
          </p:nvPr>
        </p:nvSpPr>
        <p:spPr>
          <a:xfrm>
            <a:off x="5770300" y="3349610"/>
            <a:ext cx="19065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200"/>
              <a:buNone/>
              <a:defRPr sz="2200">
                <a:solidFill>
                  <a:schemeClr val="accent5"/>
                </a:solidFill>
              </a:defRPr>
            </a:lvl1pPr>
            <a:lvl2pPr lvl="1"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2pPr>
            <a:lvl3pPr lvl="2"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3pPr>
            <a:lvl4pPr lvl="3"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4pPr>
            <a:lvl5pPr lvl="4"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5pPr>
            <a:lvl6pPr lvl="5"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6pPr>
            <a:lvl7pPr lvl="6"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7pPr>
            <a:lvl8pPr lvl="7"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8pPr>
            <a:lvl9pPr lvl="8" algn="ctr" rtl="0">
              <a:spcBef>
                <a:spcPts val="0"/>
              </a:spcBef>
              <a:spcAft>
                <a:spcPts val="0"/>
              </a:spcAft>
              <a:buClr>
                <a:schemeClr val="dk2"/>
              </a:buClr>
              <a:buSzPts val="2200"/>
              <a:buFont typeface="Gaegu"/>
              <a:buNone/>
              <a:defRPr sz="2200" b="1">
                <a:solidFill>
                  <a:schemeClr val="dk2"/>
                </a:solidFill>
                <a:latin typeface="Gaegu"/>
                <a:ea typeface="Gaegu"/>
                <a:cs typeface="Gaegu"/>
                <a:sym typeface="Gaegu"/>
              </a:defRPr>
            </a:lvl9pPr>
          </a:lstStyle>
          <a:p>
            <a:endParaRPr/>
          </a:p>
        </p:txBody>
      </p:sp>
      <p:sp>
        <p:nvSpPr>
          <p:cNvPr id="472" name="Google Shape;472;p22"/>
          <p:cNvSpPr txBox="1">
            <a:spLocks noGrp="1"/>
          </p:cNvSpPr>
          <p:nvPr>
            <p:ph type="subTitle" idx="14"/>
          </p:nvPr>
        </p:nvSpPr>
        <p:spPr>
          <a:xfrm>
            <a:off x="5728913" y="3875613"/>
            <a:ext cx="1989300" cy="36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73" name="Google Shape;473;p22"/>
          <p:cNvSpPr txBox="1">
            <a:spLocks noGrp="1"/>
          </p:cNvSpPr>
          <p:nvPr>
            <p:ph type="title" idx="15"/>
          </p:nvPr>
        </p:nvSpPr>
        <p:spPr>
          <a:xfrm>
            <a:off x="660225" y="382675"/>
            <a:ext cx="77637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4" name="Google Shape;474;p22"/>
          <p:cNvSpPr/>
          <p:nvPr/>
        </p:nvSpPr>
        <p:spPr>
          <a:xfrm>
            <a:off x="-348720" y="2737729"/>
            <a:ext cx="1119149" cy="295245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2"/>
          <p:cNvSpPr/>
          <p:nvPr/>
        </p:nvSpPr>
        <p:spPr>
          <a:xfrm>
            <a:off x="8071229" y="-51813"/>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6" name="Google Shape;476;p22"/>
          <p:cNvGrpSpPr/>
          <p:nvPr/>
        </p:nvGrpSpPr>
        <p:grpSpPr>
          <a:xfrm rot="7196434">
            <a:off x="380328" y="3256723"/>
            <a:ext cx="390898" cy="454177"/>
            <a:chOff x="4376830" y="352000"/>
            <a:chExt cx="301495" cy="350302"/>
          </a:xfrm>
        </p:grpSpPr>
        <p:sp>
          <p:nvSpPr>
            <p:cNvPr id="477" name="Google Shape;477;p22"/>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2"/>
            <p:cNvSpPr/>
            <p:nvPr/>
          </p:nvSpPr>
          <p:spPr>
            <a:xfrm>
              <a:off x="4376830" y="52068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2"/>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 name="Google Shape;480;p22"/>
          <p:cNvGrpSpPr/>
          <p:nvPr/>
        </p:nvGrpSpPr>
        <p:grpSpPr>
          <a:xfrm rot="-10132663">
            <a:off x="8547984" y="540808"/>
            <a:ext cx="253457" cy="288618"/>
            <a:chOff x="4670703" y="657266"/>
            <a:chExt cx="253461" cy="288623"/>
          </a:xfrm>
        </p:grpSpPr>
        <p:sp>
          <p:nvSpPr>
            <p:cNvPr id="481" name="Google Shape;481;p22"/>
            <p:cNvSpPr/>
            <p:nvPr/>
          </p:nvSpPr>
          <p:spPr>
            <a:xfrm>
              <a:off x="4670703" y="657266"/>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2"/>
            <p:cNvSpPr/>
            <p:nvPr/>
          </p:nvSpPr>
          <p:spPr>
            <a:xfrm>
              <a:off x="4730866" y="751011"/>
              <a:ext cx="193299" cy="194878"/>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3">
  <p:cSld name="CUSTOM_7">
    <p:bg>
      <p:bgPr>
        <a:blipFill>
          <a:blip r:embed="rId2">
            <a:alphaModFix/>
          </a:blip>
          <a:stretch>
            <a:fillRect/>
          </a:stretch>
        </a:blipFill>
        <a:effectLst/>
      </p:bgPr>
    </p:bg>
    <p:spTree>
      <p:nvGrpSpPr>
        <p:cNvPr id="1" name="Shape 483"/>
        <p:cNvGrpSpPr/>
        <p:nvPr/>
      </p:nvGrpSpPr>
      <p:grpSpPr>
        <a:xfrm>
          <a:off x="0" y="0"/>
          <a:ext cx="0" cy="0"/>
          <a:chOff x="0" y="0"/>
          <a:chExt cx="0" cy="0"/>
        </a:xfrm>
      </p:grpSpPr>
      <p:sp>
        <p:nvSpPr>
          <p:cNvPr id="484" name="Google Shape;484;p23"/>
          <p:cNvSpPr txBox="1">
            <a:spLocks noGrp="1"/>
          </p:cNvSpPr>
          <p:nvPr>
            <p:ph type="subTitle" idx="1"/>
          </p:nvPr>
        </p:nvSpPr>
        <p:spPr>
          <a:xfrm flipH="1">
            <a:off x="4876599" y="3189900"/>
            <a:ext cx="3137100" cy="6705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SzPts val="1600"/>
              <a:buNone/>
              <a:defRPr sz="1400" b="0"/>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a:endParaRPr/>
          </a:p>
        </p:txBody>
      </p:sp>
      <p:sp>
        <p:nvSpPr>
          <p:cNvPr id="485" name="Google Shape;485;p23"/>
          <p:cNvSpPr txBox="1">
            <a:spLocks noGrp="1"/>
          </p:cNvSpPr>
          <p:nvPr>
            <p:ph type="ctrTitle"/>
          </p:nvPr>
        </p:nvSpPr>
        <p:spPr>
          <a:xfrm flipH="1">
            <a:off x="4876800" y="1073400"/>
            <a:ext cx="3547200" cy="1887900"/>
          </a:xfrm>
          <a:prstGeom prst="rect">
            <a:avLst/>
          </a:prstGeom>
        </p:spPr>
        <p:txBody>
          <a:bodyPr spcFirstLastPara="1" wrap="square" lIns="91425" tIns="91425" rIns="91425" bIns="91425" anchor="b" anchorCtr="0">
            <a:normAutofit/>
          </a:bodyPr>
          <a:lstStyle>
            <a:lvl1pPr lvl="0" rtl="0">
              <a:spcBef>
                <a:spcPts val="0"/>
              </a:spcBef>
              <a:spcAft>
                <a:spcPts val="0"/>
              </a:spcAft>
              <a:buSzPts val="6000"/>
              <a:buNone/>
              <a:defRPr sz="6000"/>
            </a:lvl1pPr>
            <a:lvl2pPr lvl="1" rtl="0">
              <a:spcBef>
                <a:spcPts val="0"/>
              </a:spcBef>
              <a:spcAft>
                <a:spcPts val="0"/>
              </a:spcAft>
              <a:buClr>
                <a:schemeClr val="dk2"/>
              </a:buClr>
              <a:buSzPts val="12000"/>
              <a:buNone/>
              <a:defRPr sz="12000">
                <a:solidFill>
                  <a:schemeClr val="dk2"/>
                </a:solidFill>
              </a:defRPr>
            </a:lvl2pPr>
            <a:lvl3pPr lvl="2" rtl="0">
              <a:spcBef>
                <a:spcPts val="0"/>
              </a:spcBef>
              <a:spcAft>
                <a:spcPts val="0"/>
              </a:spcAft>
              <a:buClr>
                <a:schemeClr val="dk2"/>
              </a:buClr>
              <a:buSzPts val="12000"/>
              <a:buNone/>
              <a:defRPr sz="12000">
                <a:solidFill>
                  <a:schemeClr val="dk2"/>
                </a:solidFill>
              </a:defRPr>
            </a:lvl3pPr>
            <a:lvl4pPr lvl="3" rtl="0">
              <a:spcBef>
                <a:spcPts val="0"/>
              </a:spcBef>
              <a:spcAft>
                <a:spcPts val="0"/>
              </a:spcAft>
              <a:buClr>
                <a:schemeClr val="dk2"/>
              </a:buClr>
              <a:buSzPts val="12000"/>
              <a:buNone/>
              <a:defRPr sz="12000">
                <a:solidFill>
                  <a:schemeClr val="dk2"/>
                </a:solidFill>
              </a:defRPr>
            </a:lvl4pPr>
            <a:lvl5pPr lvl="4" rtl="0">
              <a:spcBef>
                <a:spcPts val="0"/>
              </a:spcBef>
              <a:spcAft>
                <a:spcPts val="0"/>
              </a:spcAft>
              <a:buClr>
                <a:schemeClr val="dk2"/>
              </a:buClr>
              <a:buSzPts val="12000"/>
              <a:buNone/>
              <a:defRPr sz="12000">
                <a:solidFill>
                  <a:schemeClr val="dk2"/>
                </a:solidFill>
              </a:defRPr>
            </a:lvl5pPr>
            <a:lvl6pPr lvl="5" rtl="0">
              <a:spcBef>
                <a:spcPts val="0"/>
              </a:spcBef>
              <a:spcAft>
                <a:spcPts val="0"/>
              </a:spcAft>
              <a:buClr>
                <a:schemeClr val="dk2"/>
              </a:buClr>
              <a:buSzPts val="12000"/>
              <a:buNone/>
              <a:defRPr sz="12000">
                <a:solidFill>
                  <a:schemeClr val="dk2"/>
                </a:solidFill>
              </a:defRPr>
            </a:lvl6pPr>
            <a:lvl7pPr lvl="6" rtl="0">
              <a:spcBef>
                <a:spcPts val="0"/>
              </a:spcBef>
              <a:spcAft>
                <a:spcPts val="0"/>
              </a:spcAft>
              <a:buClr>
                <a:schemeClr val="dk2"/>
              </a:buClr>
              <a:buSzPts val="12000"/>
              <a:buNone/>
              <a:defRPr sz="12000">
                <a:solidFill>
                  <a:schemeClr val="dk2"/>
                </a:solidFill>
              </a:defRPr>
            </a:lvl7pPr>
            <a:lvl8pPr lvl="7" rtl="0">
              <a:spcBef>
                <a:spcPts val="0"/>
              </a:spcBef>
              <a:spcAft>
                <a:spcPts val="0"/>
              </a:spcAft>
              <a:buClr>
                <a:schemeClr val="dk2"/>
              </a:buClr>
              <a:buSzPts val="12000"/>
              <a:buNone/>
              <a:defRPr sz="12000">
                <a:solidFill>
                  <a:schemeClr val="dk2"/>
                </a:solidFill>
              </a:defRPr>
            </a:lvl8pPr>
            <a:lvl9pPr lvl="8" rtl="0">
              <a:spcBef>
                <a:spcPts val="0"/>
              </a:spcBef>
              <a:spcAft>
                <a:spcPts val="0"/>
              </a:spcAft>
              <a:buClr>
                <a:schemeClr val="dk2"/>
              </a:buClr>
              <a:buSzPts val="12000"/>
              <a:buNone/>
              <a:defRPr sz="12000">
                <a:solidFill>
                  <a:schemeClr val="dk2"/>
                </a:solidFill>
              </a:defRPr>
            </a:lvl9pPr>
          </a:lstStyle>
          <a:p>
            <a:endParaRPr/>
          </a:p>
        </p:txBody>
      </p:sp>
      <p:sp>
        <p:nvSpPr>
          <p:cNvPr id="486" name="Google Shape;486;p23"/>
          <p:cNvSpPr/>
          <p:nvPr/>
        </p:nvSpPr>
        <p:spPr>
          <a:xfrm>
            <a:off x="7647225" y="3916251"/>
            <a:ext cx="1560209" cy="1276573"/>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3"/>
          <p:cNvSpPr/>
          <p:nvPr/>
        </p:nvSpPr>
        <p:spPr>
          <a:xfrm rot="5400000">
            <a:off x="8040129" y="191425"/>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3"/>
          <p:cNvSpPr/>
          <p:nvPr/>
        </p:nvSpPr>
        <p:spPr>
          <a:xfrm>
            <a:off x="8423999" y="770345"/>
            <a:ext cx="343752" cy="303049"/>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9" name="Google Shape;489;p23"/>
          <p:cNvGrpSpPr/>
          <p:nvPr/>
        </p:nvGrpSpPr>
        <p:grpSpPr>
          <a:xfrm rot="1660629">
            <a:off x="7958560" y="4487007"/>
            <a:ext cx="418785" cy="350310"/>
            <a:chOff x="4259550" y="352000"/>
            <a:chExt cx="418775" cy="350302"/>
          </a:xfrm>
        </p:grpSpPr>
        <p:sp>
          <p:nvSpPr>
            <p:cNvPr id="490" name="Google Shape;490;p23"/>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3"/>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3"/>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23"/>
          <p:cNvGrpSpPr/>
          <p:nvPr/>
        </p:nvGrpSpPr>
        <p:grpSpPr>
          <a:xfrm rot="6058277">
            <a:off x="475081" y="746232"/>
            <a:ext cx="214088" cy="259418"/>
            <a:chOff x="4259550" y="381618"/>
            <a:chExt cx="137279" cy="166357"/>
          </a:xfrm>
        </p:grpSpPr>
        <p:sp>
          <p:nvSpPr>
            <p:cNvPr id="494" name="Google Shape;494;p23"/>
            <p:cNvSpPr/>
            <p:nvPr/>
          </p:nvSpPr>
          <p:spPr>
            <a:xfrm>
              <a:off x="4343079" y="381618"/>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3"/>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6" name="Google Shape;496;p23"/>
          <p:cNvSpPr/>
          <p:nvPr/>
        </p:nvSpPr>
        <p:spPr>
          <a:xfrm rot="544908" flipH="1">
            <a:off x="4567787" y="1615206"/>
            <a:ext cx="2735705" cy="1520093"/>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6">
  <p:cSld name="CUSTOM_8_1_1">
    <p:bg>
      <p:bgPr>
        <a:blipFill>
          <a:blip r:embed="rId2">
            <a:alphaModFix/>
          </a:blip>
          <a:stretch>
            <a:fillRect/>
          </a:stretch>
        </a:blipFill>
        <a:effectLst/>
      </p:bgPr>
    </p:bg>
    <p:spTree>
      <p:nvGrpSpPr>
        <p:cNvPr id="1" name="Shape 562"/>
        <p:cNvGrpSpPr/>
        <p:nvPr/>
      </p:nvGrpSpPr>
      <p:grpSpPr>
        <a:xfrm>
          <a:off x="0" y="0"/>
          <a:ext cx="0" cy="0"/>
          <a:chOff x="0" y="0"/>
          <a:chExt cx="0" cy="0"/>
        </a:xfrm>
      </p:grpSpPr>
      <p:sp>
        <p:nvSpPr>
          <p:cNvPr id="563" name="Google Shape;563;p26"/>
          <p:cNvSpPr/>
          <p:nvPr/>
        </p:nvSpPr>
        <p:spPr>
          <a:xfrm>
            <a:off x="1028334" y="-63815"/>
            <a:ext cx="1489098" cy="63401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4" name="Google Shape;564;p26"/>
          <p:cNvGrpSpPr/>
          <p:nvPr/>
        </p:nvGrpSpPr>
        <p:grpSpPr>
          <a:xfrm rot="2469396" flipH="1">
            <a:off x="5036752" y="3878445"/>
            <a:ext cx="306762" cy="476331"/>
            <a:chOff x="4452729" y="352000"/>
            <a:chExt cx="225596" cy="350302"/>
          </a:xfrm>
        </p:grpSpPr>
        <p:sp>
          <p:nvSpPr>
            <p:cNvPr id="565" name="Google Shape;565;p26"/>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6"/>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6"/>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8" name="Google Shape;568;p26"/>
          <p:cNvGrpSpPr/>
          <p:nvPr/>
        </p:nvGrpSpPr>
        <p:grpSpPr>
          <a:xfrm>
            <a:off x="720000" y="3311750"/>
            <a:ext cx="1221675" cy="1456958"/>
            <a:chOff x="2027450" y="3596675"/>
            <a:chExt cx="1221675" cy="1456958"/>
          </a:xfrm>
        </p:grpSpPr>
        <p:sp>
          <p:nvSpPr>
            <p:cNvPr id="569" name="Google Shape;569;p26"/>
            <p:cNvSpPr/>
            <p:nvPr/>
          </p:nvSpPr>
          <p:spPr>
            <a:xfrm>
              <a:off x="2283475" y="3989975"/>
              <a:ext cx="965650" cy="819875"/>
            </a:xfrm>
            <a:custGeom>
              <a:avLst/>
              <a:gdLst/>
              <a:ahLst/>
              <a:cxnLst/>
              <a:rect l="l" t="t" r="r" b="b"/>
              <a:pathLst>
                <a:path w="38626" h="32795" extrusionOk="0">
                  <a:moveTo>
                    <a:pt x="29355" y="0"/>
                  </a:moveTo>
                  <a:lnTo>
                    <a:pt x="29355" y="0"/>
                  </a:lnTo>
                  <a:cubicBezTo>
                    <a:pt x="29421" y="400"/>
                    <a:pt x="29455" y="834"/>
                    <a:pt x="29421" y="1168"/>
                  </a:cubicBezTo>
                  <a:cubicBezTo>
                    <a:pt x="28968" y="4957"/>
                    <a:pt x="16252" y="11827"/>
                    <a:pt x="12184" y="11827"/>
                  </a:cubicBezTo>
                  <a:cubicBezTo>
                    <a:pt x="12062" y="11827"/>
                    <a:pt x="11948" y="11821"/>
                    <a:pt x="11842" y="11809"/>
                  </a:cubicBezTo>
                  <a:cubicBezTo>
                    <a:pt x="8239" y="11342"/>
                    <a:pt x="6338" y="7372"/>
                    <a:pt x="4303" y="4970"/>
                  </a:cubicBezTo>
                  <a:cubicBezTo>
                    <a:pt x="3064" y="3483"/>
                    <a:pt x="1506" y="1791"/>
                    <a:pt x="531" y="1791"/>
                  </a:cubicBezTo>
                  <a:cubicBezTo>
                    <a:pt x="325" y="1791"/>
                    <a:pt x="146" y="1866"/>
                    <a:pt x="0" y="2035"/>
                  </a:cubicBezTo>
                  <a:cubicBezTo>
                    <a:pt x="0" y="2235"/>
                    <a:pt x="0" y="2402"/>
                    <a:pt x="67" y="2635"/>
                  </a:cubicBezTo>
                  <a:cubicBezTo>
                    <a:pt x="934" y="10708"/>
                    <a:pt x="3002" y="11508"/>
                    <a:pt x="3102" y="16178"/>
                  </a:cubicBezTo>
                  <a:cubicBezTo>
                    <a:pt x="3102" y="18480"/>
                    <a:pt x="3469" y="22049"/>
                    <a:pt x="4837" y="25318"/>
                  </a:cubicBezTo>
                  <a:cubicBezTo>
                    <a:pt x="5071" y="25819"/>
                    <a:pt x="5304" y="26352"/>
                    <a:pt x="5604" y="26853"/>
                  </a:cubicBezTo>
                  <a:cubicBezTo>
                    <a:pt x="7105" y="29588"/>
                    <a:pt x="9474" y="31890"/>
                    <a:pt x="13110" y="32523"/>
                  </a:cubicBezTo>
                  <a:cubicBezTo>
                    <a:pt x="14132" y="32702"/>
                    <a:pt x="15284" y="32794"/>
                    <a:pt x="16517" y="32794"/>
                  </a:cubicBezTo>
                  <a:cubicBezTo>
                    <a:pt x="25431" y="32794"/>
                    <a:pt x="38626" y="27959"/>
                    <a:pt x="38127" y="15711"/>
                  </a:cubicBezTo>
                  <a:cubicBezTo>
                    <a:pt x="37927" y="11008"/>
                    <a:pt x="29655" y="334"/>
                    <a:pt x="293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6"/>
            <p:cNvSpPr/>
            <p:nvPr/>
          </p:nvSpPr>
          <p:spPr>
            <a:xfrm>
              <a:off x="2285125" y="3636275"/>
              <a:ext cx="736400" cy="649400"/>
            </a:xfrm>
            <a:custGeom>
              <a:avLst/>
              <a:gdLst/>
              <a:ahLst/>
              <a:cxnLst/>
              <a:rect l="l" t="t" r="r" b="b"/>
              <a:pathLst>
                <a:path w="29456" h="25976" extrusionOk="0">
                  <a:moveTo>
                    <a:pt x="18748" y="1"/>
                  </a:moveTo>
                  <a:cubicBezTo>
                    <a:pt x="18082" y="1"/>
                    <a:pt x="16846" y="387"/>
                    <a:pt x="15345" y="1039"/>
                  </a:cubicBezTo>
                  <a:cubicBezTo>
                    <a:pt x="14345" y="1472"/>
                    <a:pt x="13210" y="2039"/>
                    <a:pt x="12043" y="2707"/>
                  </a:cubicBezTo>
                  <a:cubicBezTo>
                    <a:pt x="10442" y="3641"/>
                    <a:pt x="8741" y="4708"/>
                    <a:pt x="7173" y="5976"/>
                  </a:cubicBezTo>
                  <a:cubicBezTo>
                    <a:pt x="6339" y="6609"/>
                    <a:pt x="5572" y="7277"/>
                    <a:pt x="4838" y="7944"/>
                  </a:cubicBezTo>
                  <a:cubicBezTo>
                    <a:pt x="3570" y="9044"/>
                    <a:pt x="2503" y="10279"/>
                    <a:pt x="1669" y="11513"/>
                  </a:cubicBezTo>
                  <a:cubicBezTo>
                    <a:pt x="1369" y="11980"/>
                    <a:pt x="1068" y="12480"/>
                    <a:pt x="835" y="12981"/>
                  </a:cubicBezTo>
                  <a:cubicBezTo>
                    <a:pt x="268" y="14048"/>
                    <a:pt x="1" y="15149"/>
                    <a:pt x="1" y="16183"/>
                  </a:cubicBezTo>
                  <a:cubicBezTo>
                    <a:pt x="146" y="16014"/>
                    <a:pt x="325" y="15939"/>
                    <a:pt x="529" y="15939"/>
                  </a:cubicBezTo>
                  <a:cubicBezTo>
                    <a:pt x="1496" y="15939"/>
                    <a:pt x="3031" y="17631"/>
                    <a:pt x="4271" y="19118"/>
                  </a:cubicBezTo>
                  <a:cubicBezTo>
                    <a:pt x="6339" y="21520"/>
                    <a:pt x="8240" y="25490"/>
                    <a:pt x="11843" y="25957"/>
                  </a:cubicBezTo>
                  <a:cubicBezTo>
                    <a:pt x="11947" y="25969"/>
                    <a:pt x="12059" y="25975"/>
                    <a:pt x="12179" y="25975"/>
                  </a:cubicBezTo>
                  <a:cubicBezTo>
                    <a:pt x="16188" y="25975"/>
                    <a:pt x="28935" y="19105"/>
                    <a:pt x="29389" y="15316"/>
                  </a:cubicBezTo>
                  <a:cubicBezTo>
                    <a:pt x="29455" y="14982"/>
                    <a:pt x="29422" y="14548"/>
                    <a:pt x="29355" y="14148"/>
                  </a:cubicBezTo>
                  <a:cubicBezTo>
                    <a:pt x="28455" y="9645"/>
                    <a:pt x="21383" y="772"/>
                    <a:pt x="19048" y="38"/>
                  </a:cubicBezTo>
                  <a:cubicBezTo>
                    <a:pt x="18967" y="13"/>
                    <a:pt x="18867" y="1"/>
                    <a:pt x="187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6"/>
            <p:cNvSpPr/>
            <p:nvPr/>
          </p:nvSpPr>
          <p:spPr>
            <a:xfrm>
              <a:off x="2360200" y="3596675"/>
              <a:ext cx="308575" cy="238200"/>
            </a:xfrm>
            <a:custGeom>
              <a:avLst/>
              <a:gdLst/>
              <a:ahLst/>
              <a:cxnLst/>
              <a:rect l="l" t="t" r="r" b="b"/>
              <a:pathLst>
                <a:path w="12343" h="9528" extrusionOk="0">
                  <a:moveTo>
                    <a:pt x="7200" y="1"/>
                  </a:moveTo>
                  <a:cubicBezTo>
                    <a:pt x="6306" y="1"/>
                    <a:pt x="5339" y="238"/>
                    <a:pt x="4337" y="855"/>
                  </a:cubicBezTo>
                  <a:cubicBezTo>
                    <a:pt x="0" y="3523"/>
                    <a:pt x="1835" y="9528"/>
                    <a:pt x="1835" y="9528"/>
                  </a:cubicBezTo>
                  <a:cubicBezTo>
                    <a:pt x="2569" y="8794"/>
                    <a:pt x="3369" y="8193"/>
                    <a:pt x="4170" y="7560"/>
                  </a:cubicBezTo>
                  <a:cubicBezTo>
                    <a:pt x="4170" y="7560"/>
                    <a:pt x="3036" y="4691"/>
                    <a:pt x="5271" y="3290"/>
                  </a:cubicBezTo>
                  <a:cubicBezTo>
                    <a:pt x="5629" y="3080"/>
                    <a:pt x="5997" y="2997"/>
                    <a:pt x="6355" y="2997"/>
                  </a:cubicBezTo>
                  <a:cubicBezTo>
                    <a:pt x="7767" y="2997"/>
                    <a:pt x="9040" y="4291"/>
                    <a:pt x="9040" y="4291"/>
                  </a:cubicBezTo>
                  <a:cubicBezTo>
                    <a:pt x="10207" y="3623"/>
                    <a:pt x="11342" y="3090"/>
                    <a:pt x="12342" y="2623"/>
                  </a:cubicBezTo>
                  <a:cubicBezTo>
                    <a:pt x="12342" y="2623"/>
                    <a:pt x="10174" y="1"/>
                    <a:pt x="72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6"/>
            <p:cNvSpPr/>
            <p:nvPr/>
          </p:nvSpPr>
          <p:spPr>
            <a:xfrm>
              <a:off x="2027450" y="3887650"/>
              <a:ext cx="396975" cy="827775"/>
            </a:xfrm>
            <a:custGeom>
              <a:avLst/>
              <a:gdLst/>
              <a:ahLst/>
              <a:cxnLst/>
              <a:rect l="l" t="t" r="r" b="b"/>
              <a:pathLst>
                <a:path w="15879" h="33111" extrusionOk="0">
                  <a:moveTo>
                    <a:pt x="7779" y="1"/>
                  </a:moveTo>
                  <a:cubicBezTo>
                    <a:pt x="5553" y="1"/>
                    <a:pt x="3066" y="1061"/>
                    <a:pt x="2002" y="4794"/>
                  </a:cubicBezTo>
                  <a:cubicBezTo>
                    <a:pt x="1" y="11965"/>
                    <a:pt x="6272" y="14968"/>
                    <a:pt x="5605" y="20271"/>
                  </a:cubicBezTo>
                  <a:cubicBezTo>
                    <a:pt x="4709" y="27387"/>
                    <a:pt x="6077" y="33111"/>
                    <a:pt x="10401" y="33111"/>
                  </a:cubicBezTo>
                  <a:cubicBezTo>
                    <a:pt x="11875" y="33111"/>
                    <a:pt x="13691" y="32446"/>
                    <a:pt x="15879" y="30946"/>
                  </a:cubicBezTo>
                  <a:cubicBezTo>
                    <a:pt x="15578" y="30445"/>
                    <a:pt x="15345" y="29945"/>
                    <a:pt x="15145" y="29411"/>
                  </a:cubicBezTo>
                  <a:cubicBezTo>
                    <a:pt x="15145" y="29411"/>
                    <a:pt x="13607" y="30067"/>
                    <a:pt x="12099" y="30067"/>
                  </a:cubicBezTo>
                  <a:cubicBezTo>
                    <a:pt x="11085" y="30067"/>
                    <a:pt x="10084" y="29770"/>
                    <a:pt x="9574" y="28777"/>
                  </a:cubicBezTo>
                  <a:cubicBezTo>
                    <a:pt x="8173" y="25975"/>
                    <a:pt x="9874" y="22206"/>
                    <a:pt x="9374" y="18670"/>
                  </a:cubicBezTo>
                  <a:cubicBezTo>
                    <a:pt x="8907" y="15168"/>
                    <a:pt x="4170" y="9664"/>
                    <a:pt x="5338" y="5327"/>
                  </a:cubicBezTo>
                  <a:cubicBezTo>
                    <a:pt x="5965" y="2998"/>
                    <a:pt x="7584" y="2459"/>
                    <a:pt x="8947" y="2459"/>
                  </a:cubicBezTo>
                  <a:cubicBezTo>
                    <a:pt x="10123" y="2459"/>
                    <a:pt x="11109" y="2859"/>
                    <a:pt x="11109" y="2859"/>
                  </a:cubicBezTo>
                  <a:cubicBezTo>
                    <a:pt x="11342" y="2359"/>
                    <a:pt x="11609" y="1925"/>
                    <a:pt x="11942" y="1425"/>
                  </a:cubicBezTo>
                  <a:cubicBezTo>
                    <a:pt x="11624" y="883"/>
                    <a:pt x="9810" y="1"/>
                    <a:pt x="77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6"/>
            <p:cNvSpPr/>
            <p:nvPr/>
          </p:nvSpPr>
          <p:spPr>
            <a:xfrm>
              <a:off x="2279300" y="3631850"/>
              <a:ext cx="751400" cy="662025"/>
            </a:xfrm>
            <a:custGeom>
              <a:avLst/>
              <a:gdLst/>
              <a:ahLst/>
              <a:cxnLst/>
              <a:rect l="l" t="t" r="r" b="b"/>
              <a:pathLst>
                <a:path w="30056" h="26481" extrusionOk="0">
                  <a:moveTo>
                    <a:pt x="19267" y="0"/>
                  </a:moveTo>
                  <a:cubicBezTo>
                    <a:pt x="19210" y="0"/>
                    <a:pt x="19159" y="15"/>
                    <a:pt x="19181" y="15"/>
                  </a:cubicBezTo>
                  <a:cubicBezTo>
                    <a:pt x="19147" y="115"/>
                    <a:pt x="19214" y="215"/>
                    <a:pt x="19314" y="282"/>
                  </a:cubicBezTo>
                  <a:cubicBezTo>
                    <a:pt x="19815" y="482"/>
                    <a:pt x="20282" y="849"/>
                    <a:pt x="20682" y="1216"/>
                  </a:cubicBezTo>
                  <a:cubicBezTo>
                    <a:pt x="21149" y="1616"/>
                    <a:pt x="21516" y="2016"/>
                    <a:pt x="21949" y="2450"/>
                  </a:cubicBezTo>
                  <a:cubicBezTo>
                    <a:pt x="22717" y="3284"/>
                    <a:pt x="23484" y="4185"/>
                    <a:pt x="24184" y="5119"/>
                  </a:cubicBezTo>
                  <a:cubicBezTo>
                    <a:pt x="25619" y="6953"/>
                    <a:pt x="26886" y="8888"/>
                    <a:pt x="27987" y="10956"/>
                  </a:cubicBezTo>
                  <a:cubicBezTo>
                    <a:pt x="28521" y="11990"/>
                    <a:pt x="28988" y="13024"/>
                    <a:pt x="29221" y="14125"/>
                  </a:cubicBezTo>
                  <a:cubicBezTo>
                    <a:pt x="29321" y="14659"/>
                    <a:pt x="29388" y="15192"/>
                    <a:pt x="29221" y="15659"/>
                  </a:cubicBezTo>
                  <a:cubicBezTo>
                    <a:pt x="29055" y="16160"/>
                    <a:pt x="28788" y="16627"/>
                    <a:pt x="28387" y="17027"/>
                  </a:cubicBezTo>
                  <a:cubicBezTo>
                    <a:pt x="27687" y="17894"/>
                    <a:pt x="26820" y="18662"/>
                    <a:pt x="25886" y="19362"/>
                  </a:cubicBezTo>
                  <a:cubicBezTo>
                    <a:pt x="24985" y="20063"/>
                    <a:pt x="24018" y="20696"/>
                    <a:pt x="23017" y="21330"/>
                  </a:cubicBezTo>
                  <a:cubicBezTo>
                    <a:pt x="21015" y="22531"/>
                    <a:pt x="18947" y="23632"/>
                    <a:pt x="16812" y="24499"/>
                  </a:cubicBezTo>
                  <a:cubicBezTo>
                    <a:pt x="15712" y="24899"/>
                    <a:pt x="14644" y="25333"/>
                    <a:pt x="13510" y="25533"/>
                  </a:cubicBezTo>
                  <a:cubicBezTo>
                    <a:pt x="13132" y="25622"/>
                    <a:pt x="12754" y="25667"/>
                    <a:pt x="12396" y="25667"/>
                  </a:cubicBezTo>
                  <a:cubicBezTo>
                    <a:pt x="12217" y="25667"/>
                    <a:pt x="12042" y="25655"/>
                    <a:pt x="11876" y="25633"/>
                  </a:cubicBezTo>
                  <a:cubicBezTo>
                    <a:pt x="11342" y="25566"/>
                    <a:pt x="10842" y="25366"/>
                    <a:pt x="10341" y="25133"/>
                  </a:cubicBezTo>
                  <a:cubicBezTo>
                    <a:pt x="9374" y="24632"/>
                    <a:pt x="8540" y="23832"/>
                    <a:pt x="7806" y="22965"/>
                  </a:cubicBezTo>
                  <a:cubicBezTo>
                    <a:pt x="7039" y="22064"/>
                    <a:pt x="6372" y="21130"/>
                    <a:pt x="5671" y="20163"/>
                  </a:cubicBezTo>
                  <a:cubicBezTo>
                    <a:pt x="4971" y="19229"/>
                    <a:pt x="4170" y="18328"/>
                    <a:pt x="3336" y="17494"/>
                  </a:cubicBezTo>
                  <a:cubicBezTo>
                    <a:pt x="2936" y="17060"/>
                    <a:pt x="2469" y="16660"/>
                    <a:pt x="1969" y="16327"/>
                  </a:cubicBezTo>
                  <a:cubicBezTo>
                    <a:pt x="1668" y="16160"/>
                    <a:pt x="1435" y="15993"/>
                    <a:pt x="1101" y="15893"/>
                  </a:cubicBezTo>
                  <a:lnTo>
                    <a:pt x="834" y="15860"/>
                  </a:lnTo>
                  <a:cubicBezTo>
                    <a:pt x="790" y="15848"/>
                    <a:pt x="753" y="15845"/>
                    <a:pt x="719" y="15845"/>
                  </a:cubicBezTo>
                  <a:cubicBezTo>
                    <a:pt x="653" y="15845"/>
                    <a:pt x="601" y="15860"/>
                    <a:pt x="534" y="15860"/>
                  </a:cubicBezTo>
                  <a:lnTo>
                    <a:pt x="301" y="15993"/>
                  </a:lnTo>
                  <a:cubicBezTo>
                    <a:pt x="201" y="16026"/>
                    <a:pt x="167" y="16060"/>
                    <a:pt x="101" y="16160"/>
                  </a:cubicBezTo>
                  <a:cubicBezTo>
                    <a:pt x="0" y="16226"/>
                    <a:pt x="0" y="16360"/>
                    <a:pt x="101" y="16460"/>
                  </a:cubicBezTo>
                  <a:cubicBezTo>
                    <a:pt x="134" y="16493"/>
                    <a:pt x="184" y="16510"/>
                    <a:pt x="234" y="16510"/>
                  </a:cubicBezTo>
                  <a:cubicBezTo>
                    <a:pt x="284" y="16510"/>
                    <a:pt x="334" y="16493"/>
                    <a:pt x="367" y="16460"/>
                  </a:cubicBezTo>
                  <a:cubicBezTo>
                    <a:pt x="458" y="16347"/>
                    <a:pt x="579" y="16280"/>
                    <a:pt x="732" y="16280"/>
                  </a:cubicBezTo>
                  <a:cubicBezTo>
                    <a:pt x="804" y="16280"/>
                    <a:pt x="882" y="16294"/>
                    <a:pt x="968" y="16327"/>
                  </a:cubicBezTo>
                  <a:cubicBezTo>
                    <a:pt x="1235" y="16393"/>
                    <a:pt x="1468" y="16527"/>
                    <a:pt x="1668" y="16693"/>
                  </a:cubicBezTo>
                  <a:cubicBezTo>
                    <a:pt x="2135" y="17027"/>
                    <a:pt x="2502" y="17461"/>
                    <a:pt x="2936" y="17861"/>
                  </a:cubicBezTo>
                  <a:cubicBezTo>
                    <a:pt x="3703" y="18728"/>
                    <a:pt x="4470" y="19629"/>
                    <a:pt x="5137" y="20563"/>
                  </a:cubicBezTo>
                  <a:cubicBezTo>
                    <a:pt x="5805" y="21497"/>
                    <a:pt x="6472" y="22498"/>
                    <a:pt x="7206" y="23398"/>
                  </a:cubicBezTo>
                  <a:cubicBezTo>
                    <a:pt x="8006" y="24332"/>
                    <a:pt x="8873" y="25166"/>
                    <a:pt x="9974" y="25800"/>
                  </a:cubicBezTo>
                  <a:cubicBezTo>
                    <a:pt x="10508" y="26067"/>
                    <a:pt x="11108" y="26334"/>
                    <a:pt x="11709" y="26400"/>
                  </a:cubicBezTo>
                  <a:cubicBezTo>
                    <a:pt x="11929" y="26449"/>
                    <a:pt x="12184" y="26480"/>
                    <a:pt x="12423" y="26480"/>
                  </a:cubicBezTo>
                  <a:cubicBezTo>
                    <a:pt x="12510" y="26480"/>
                    <a:pt x="12596" y="26476"/>
                    <a:pt x="12676" y="26467"/>
                  </a:cubicBezTo>
                  <a:cubicBezTo>
                    <a:pt x="13010" y="26467"/>
                    <a:pt x="13310" y="26367"/>
                    <a:pt x="13610" y="26334"/>
                  </a:cubicBezTo>
                  <a:cubicBezTo>
                    <a:pt x="14811" y="26067"/>
                    <a:pt x="15878" y="25667"/>
                    <a:pt x="17013" y="25233"/>
                  </a:cubicBezTo>
                  <a:cubicBezTo>
                    <a:pt x="19214" y="24366"/>
                    <a:pt x="21316" y="23298"/>
                    <a:pt x="23350" y="22031"/>
                  </a:cubicBezTo>
                  <a:cubicBezTo>
                    <a:pt x="24351" y="21397"/>
                    <a:pt x="25319" y="20730"/>
                    <a:pt x="26286" y="20029"/>
                  </a:cubicBezTo>
                  <a:cubicBezTo>
                    <a:pt x="27187" y="19295"/>
                    <a:pt x="28121" y="18528"/>
                    <a:pt x="28888" y="17561"/>
                  </a:cubicBezTo>
                  <a:cubicBezTo>
                    <a:pt x="29288" y="17127"/>
                    <a:pt x="29655" y="16560"/>
                    <a:pt x="29855" y="15960"/>
                  </a:cubicBezTo>
                  <a:cubicBezTo>
                    <a:pt x="30055" y="15292"/>
                    <a:pt x="29989" y="14625"/>
                    <a:pt x="29855" y="14025"/>
                  </a:cubicBezTo>
                  <a:cubicBezTo>
                    <a:pt x="29622" y="12824"/>
                    <a:pt x="29088" y="11723"/>
                    <a:pt x="28521" y="10689"/>
                  </a:cubicBezTo>
                  <a:cubicBezTo>
                    <a:pt x="27420" y="8621"/>
                    <a:pt x="26019" y="6653"/>
                    <a:pt x="24551" y="4818"/>
                  </a:cubicBezTo>
                  <a:cubicBezTo>
                    <a:pt x="23817" y="3884"/>
                    <a:pt x="23017" y="3017"/>
                    <a:pt x="22183" y="2183"/>
                  </a:cubicBezTo>
                  <a:cubicBezTo>
                    <a:pt x="21783" y="1783"/>
                    <a:pt x="21349" y="1349"/>
                    <a:pt x="20915" y="982"/>
                  </a:cubicBezTo>
                  <a:cubicBezTo>
                    <a:pt x="20448" y="615"/>
                    <a:pt x="19981" y="215"/>
                    <a:pt x="19348" y="15"/>
                  </a:cubicBezTo>
                  <a:cubicBezTo>
                    <a:pt x="19325" y="4"/>
                    <a:pt x="19296" y="0"/>
                    <a:pt x="192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6"/>
            <p:cNvSpPr/>
            <p:nvPr/>
          </p:nvSpPr>
          <p:spPr>
            <a:xfrm rot="-2170665">
              <a:off x="2459901" y="4739872"/>
              <a:ext cx="198028" cy="282554"/>
            </a:xfrm>
            <a:custGeom>
              <a:avLst/>
              <a:gdLst/>
              <a:ahLst/>
              <a:cxnLst/>
              <a:rect l="l" t="t" r="r" b="b"/>
              <a:pathLst>
                <a:path w="7921" h="11302" extrusionOk="0">
                  <a:moveTo>
                    <a:pt x="66" y="1"/>
                  </a:moveTo>
                  <a:cubicBezTo>
                    <a:pt x="37" y="1"/>
                    <a:pt x="0" y="33"/>
                    <a:pt x="0" y="53"/>
                  </a:cubicBezTo>
                  <a:cubicBezTo>
                    <a:pt x="101" y="2722"/>
                    <a:pt x="534" y="5424"/>
                    <a:pt x="2002" y="7692"/>
                  </a:cubicBezTo>
                  <a:cubicBezTo>
                    <a:pt x="3149" y="9494"/>
                    <a:pt x="5197" y="11297"/>
                    <a:pt x="7450" y="11297"/>
                  </a:cubicBezTo>
                  <a:cubicBezTo>
                    <a:pt x="7491" y="11297"/>
                    <a:pt x="7532" y="11296"/>
                    <a:pt x="7573" y="11295"/>
                  </a:cubicBezTo>
                  <a:cubicBezTo>
                    <a:pt x="7594" y="11300"/>
                    <a:pt x="7614" y="11302"/>
                    <a:pt x="7633" y="11302"/>
                  </a:cubicBezTo>
                  <a:cubicBezTo>
                    <a:pt x="7881" y="11302"/>
                    <a:pt x="7920" y="10923"/>
                    <a:pt x="7673" y="10861"/>
                  </a:cubicBezTo>
                  <a:cubicBezTo>
                    <a:pt x="6605" y="10561"/>
                    <a:pt x="5604" y="10227"/>
                    <a:pt x="4704" y="9560"/>
                  </a:cubicBezTo>
                  <a:cubicBezTo>
                    <a:pt x="3770" y="8893"/>
                    <a:pt x="3036" y="8059"/>
                    <a:pt x="2436" y="7092"/>
                  </a:cubicBezTo>
                  <a:cubicBezTo>
                    <a:pt x="1101" y="5024"/>
                    <a:pt x="568" y="2455"/>
                    <a:pt x="101" y="53"/>
                  </a:cubicBezTo>
                  <a:cubicBezTo>
                    <a:pt x="101" y="14"/>
                    <a:pt x="85" y="1"/>
                    <a:pt x="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6"/>
            <p:cNvSpPr/>
            <p:nvPr/>
          </p:nvSpPr>
          <p:spPr>
            <a:xfrm rot="-2170665">
              <a:off x="2524580" y="4800767"/>
              <a:ext cx="130977" cy="147627"/>
            </a:xfrm>
            <a:custGeom>
              <a:avLst/>
              <a:gdLst/>
              <a:ahLst/>
              <a:cxnLst/>
              <a:rect l="l" t="t" r="r" b="b"/>
              <a:pathLst>
                <a:path w="5239" h="5905" extrusionOk="0">
                  <a:moveTo>
                    <a:pt x="94" y="0"/>
                  </a:moveTo>
                  <a:cubicBezTo>
                    <a:pt x="45" y="0"/>
                    <a:pt x="0" y="45"/>
                    <a:pt x="0" y="134"/>
                  </a:cubicBezTo>
                  <a:cubicBezTo>
                    <a:pt x="334" y="1368"/>
                    <a:pt x="934" y="2502"/>
                    <a:pt x="1768" y="3503"/>
                  </a:cubicBezTo>
                  <a:cubicBezTo>
                    <a:pt x="2569" y="4504"/>
                    <a:pt x="3603" y="5404"/>
                    <a:pt x="4837" y="5871"/>
                  </a:cubicBezTo>
                  <a:cubicBezTo>
                    <a:pt x="4874" y="5894"/>
                    <a:pt x="4909" y="5905"/>
                    <a:pt x="4942" y="5905"/>
                  </a:cubicBezTo>
                  <a:cubicBezTo>
                    <a:pt x="5143" y="5905"/>
                    <a:pt x="5238" y="5510"/>
                    <a:pt x="5037" y="5338"/>
                  </a:cubicBezTo>
                  <a:cubicBezTo>
                    <a:pt x="4537" y="5004"/>
                    <a:pt x="4003" y="4704"/>
                    <a:pt x="3503" y="4337"/>
                  </a:cubicBezTo>
                  <a:cubicBezTo>
                    <a:pt x="3002" y="3970"/>
                    <a:pt x="2535" y="3570"/>
                    <a:pt x="2168" y="3136"/>
                  </a:cubicBezTo>
                  <a:cubicBezTo>
                    <a:pt x="1335" y="2235"/>
                    <a:pt x="601" y="1168"/>
                    <a:pt x="167" y="34"/>
                  </a:cubicBezTo>
                  <a:cubicBezTo>
                    <a:pt x="145" y="11"/>
                    <a:pt x="119"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6"/>
            <p:cNvSpPr/>
            <p:nvPr/>
          </p:nvSpPr>
          <p:spPr>
            <a:xfrm>
              <a:off x="2752975" y="4231800"/>
              <a:ext cx="301900" cy="208850"/>
            </a:xfrm>
            <a:custGeom>
              <a:avLst/>
              <a:gdLst/>
              <a:ahLst/>
              <a:cxnLst/>
              <a:rect l="l" t="t" r="r" b="b"/>
              <a:pathLst>
                <a:path w="12076" h="8354" extrusionOk="0">
                  <a:moveTo>
                    <a:pt x="10875" y="1"/>
                  </a:moveTo>
                  <a:cubicBezTo>
                    <a:pt x="9507" y="1"/>
                    <a:pt x="501" y="5071"/>
                    <a:pt x="0" y="6405"/>
                  </a:cubicBezTo>
                  <a:cubicBezTo>
                    <a:pt x="0" y="6405"/>
                    <a:pt x="2770" y="8353"/>
                    <a:pt x="4152" y="8353"/>
                  </a:cubicBezTo>
                  <a:cubicBezTo>
                    <a:pt x="4217" y="8353"/>
                    <a:pt x="4278" y="8349"/>
                    <a:pt x="4337" y="8340"/>
                  </a:cubicBezTo>
                  <a:cubicBezTo>
                    <a:pt x="5738" y="8140"/>
                    <a:pt x="11408" y="5338"/>
                    <a:pt x="11875" y="4170"/>
                  </a:cubicBezTo>
                  <a:cubicBezTo>
                    <a:pt x="12076" y="3637"/>
                    <a:pt x="10875" y="1"/>
                    <a:pt x="10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6"/>
            <p:cNvSpPr/>
            <p:nvPr/>
          </p:nvSpPr>
          <p:spPr>
            <a:xfrm>
              <a:off x="2740450" y="4232650"/>
              <a:ext cx="404425" cy="391250"/>
            </a:xfrm>
            <a:custGeom>
              <a:avLst/>
              <a:gdLst/>
              <a:ahLst/>
              <a:cxnLst/>
              <a:rect l="l" t="t" r="r" b="b"/>
              <a:pathLst>
                <a:path w="16177" h="15650" extrusionOk="0">
                  <a:moveTo>
                    <a:pt x="11376" y="0"/>
                  </a:moveTo>
                  <a:cubicBezTo>
                    <a:pt x="11376" y="0"/>
                    <a:pt x="12643" y="3603"/>
                    <a:pt x="12376" y="4170"/>
                  </a:cubicBezTo>
                  <a:cubicBezTo>
                    <a:pt x="11876" y="5337"/>
                    <a:pt x="6205" y="8139"/>
                    <a:pt x="4838" y="8339"/>
                  </a:cubicBezTo>
                  <a:cubicBezTo>
                    <a:pt x="4780" y="8348"/>
                    <a:pt x="4719" y="8353"/>
                    <a:pt x="4654" y="8353"/>
                  </a:cubicBezTo>
                  <a:cubicBezTo>
                    <a:pt x="3298" y="8353"/>
                    <a:pt x="501" y="6438"/>
                    <a:pt x="501" y="6438"/>
                  </a:cubicBezTo>
                  <a:lnTo>
                    <a:pt x="501" y="6438"/>
                  </a:lnTo>
                  <a:cubicBezTo>
                    <a:pt x="1" y="7772"/>
                    <a:pt x="3537" y="15478"/>
                    <a:pt x="5205" y="15645"/>
                  </a:cubicBezTo>
                  <a:cubicBezTo>
                    <a:pt x="5245" y="15648"/>
                    <a:pt x="5286" y="15650"/>
                    <a:pt x="5330" y="15650"/>
                  </a:cubicBezTo>
                  <a:cubicBezTo>
                    <a:pt x="7861" y="15650"/>
                    <a:pt x="16176" y="10003"/>
                    <a:pt x="16012" y="7839"/>
                  </a:cubicBezTo>
                  <a:cubicBezTo>
                    <a:pt x="15879" y="5637"/>
                    <a:pt x="11976" y="0"/>
                    <a:pt x="113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6"/>
            <p:cNvSpPr/>
            <p:nvPr/>
          </p:nvSpPr>
          <p:spPr>
            <a:xfrm>
              <a:off x="2599525" y="4201775"/>
              <a:ext cx="112600" cy="134600"/>
            </a:xfrm>
            <a:custGeom>
              <a:avLst/>
              <a:gdLst/>
              <a:ahLst/>
              <a:cxnLst/>
              <a:rect l="l" t="t" r="r" b="b"/>
              <a:pathLst>
                <a:path w="4504" h="5384" extrusionOk="0">
                  <a:moveTo>
                    <a:pt x="2803" y="1"/>
                  </a:moveTo>
                  <a:cubicBezTo>
                    <a:pt x="2336" y="34"/>
                    <a:pt x="1" y="868"/>
                    <a:pt x="34" y="1202"/>
                  </a:cubicBezTo>
                  <a:cubicBezTo>
                    <a:pt x="101" y="1769"/>
                    <a:pt x="1101" y="5238"/>
                    <a:pt x="1635" y="5371"/>
                  </a:cubicBezTo>
                  <a:cubicBezTo>
                    <a:pt x="1669" y="5380"/>
                    <a:pt x="1709" y="5384"/>
                    <a:pt x="1756" y="5384"/>
                  </a:cubicBezTo>
                  <a:cubicBezTo>
                    <a:pt x="2454" y="5384"/>
                    <a:pt x="4504" y="4489"/>
                    <a:pt x="4504" y="3770"/>
                  </a:cubicBezTo>
                  <a:cubicBezTo>
                    <a:pt x="4504" y="3036"/>
                    <a:pt x="3136" y="1"/>
                    <a:pt x="28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6"/>
            <p:cNvSpPr/>
            <p:nvPr/>
          </p:nvSpPr>
          <p:spPr>
            <a:xfrm>
              <a:off x="2898900" y="4022500"/>
              <a:ext cx="117625" cy="137600"/>
            </a:xfrm>
            <a:custGeom>
              <a:avLst/>
              <a:gdLst/>
              <a:ahLst/>
              <a:cxnLst/>
              <a:rect l="l" t="t" r="r" b="b"/>
              <a:pathLst>
                <a:path w="4705" h="5504" extrusionOk="0">
                  <a:moveTo>
                    <a:pt x="2236" y="0"/>
                  </a:moveTo>
                  <a:cubicBezTo>
                    <a:pt x="1802" y="0"/>
                    <a:pt x="301" y="1034"/>
                    <a:pt x="134" y="1568"/>
                  </a:cubicBezTo>
                  <a:cubicBezTo>
                    <a:pt x="1" y="2035"/>
                    <a:pt x="1702" y="5504"/>
                    <a:pt x="2403" y="5504"/>
                  </a:cubicBezTo>
                  <a:cubicBezTo>
                    <a:pt x="3103" y="5504"/>
                    <a:pt x="4704" y="4503"/>
                    <a:pt x="4704" y="3736"/>
                  </a:cubicBezTo>
                  <a:cubicBezTo>
                    <a:pt x="4704" y="2902"/>
                    <a:pt x="2836" y="0"/>
                    <a:pt x="2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6"/>
            <p:cNvSpPr/>
            <p:nvPr/>
          </p:nvSpPr>
          <p:spPr>
            <a:xfrm>
              <a:off x="2582025" y="3974125"/>
              <a:ext cx="60050" cy="58025"/>
            </a:xfrm>
            <a:custGeom>
              <a:avLst/>
              <a:gdLst/>
              <a:ahLst/>
              <a:cxnLst/>
              <a:rect l="l" t="t" r="r" b="b"/>
              <a:pathLst>
                <a:path w="2402" h="2321" extrusionOk="0">
                  <a:moveTo>
                    <a:pt x="901" y="0"/>
                  </a:moveTo>
                  <a:cubicBezTo>
                    <a:pt x="834" y="0"/>
                    <a:pt x="734" y="34"/>
                    <a:pt x="667" y="34"/>
                  </a:cubicBezTo>
                  <a:cubicBezTo>
                    <a:pt x="567" y="100"/>
                    <a:pt x="500" y="134"/>
                    <a:pt x="467" y="167"/>
                  </a:cubicBezTo>
                  <a:cubicBezTo>
                    <a:pt x="367" y="200"/>
                    <a:pt x="334" y="267"/>
                    <a:pt x="300" y="301"/>
                  </a:cubicBezTo>
                  <a:lnTo>
                    <a:pt x="67" y="501"/>
                  </a:lnTo>
                  <a:cubicBezTo>
                    <a:pt x="33" y="534"/>
                    <a:pt x="33" y="601"/>
                    <a:pt x="33" y="601"/>
                  </a:cubicBezTo>
                  <a:cubicBezTo>
                    <a:pt x="0" y="634"/>
                    <a:pt x="0" y="701"/>
                    <a:pt x="33" y="768"/>
                  </a:cubicBezTo>
                  <a:cubicBezTo>
                    <a:pt x="50" y="784"/>
                    <a:pt x="83" y="793"/>
                    <a:pt x="117" y="793"/>
                  </a:cubicBezTo>
                  <a:cubicBezTo>
                    <a:pt x="150" y="793"/>
                    <a:pt x="184" y="784"/>
                    <a:pt x="200" y="768"/>
                  </a:cubicBezTo>
                  <a:cubicBezTo>
                    <a:pt x="200" y="768"/>
                    <a:pt x="234" y="768"/>
                    <a:pt x="300" y="701"/>
                  </a:cubicBezTo>
                  <a:cubicBezTo>
                    <a:pt x="334" y="667"/>
                    <a:pt x="400" y="634"/>
                    <a:pt x="500" y="601"/>
                  </a:cubicBezTo>
                  <a:cubicBezTo>
                    <a:pt x="534" y="534"/>
                    <a:pt x="567" y="534"/>
                    <a:pt x="634" y="534"/>
                  </a:cubicBezTo>
                  <a:cubicBezTo>
                    <a:pt x="667" y="501"/>
                    <a:pt x="701" y="501"/>
                    <a:pt x="801" y="501"/>
                  </a:cubicBezTo>
                  <a:cubicBezTo>
                    <a:pt x="823" y="501"/>
                    <a:pt x="860" y="486"/>
                    <a:pt x="902" y="486"/>
                  </a:cubicBezTo>
                  <a:cubicBezTo>
                    <a:pt x="923" y="486"/>
                    <a:pt x="945" y="490"/>
                    <a:pt x="967" y="501"/>
                  </a:cubicBezTo>
                  <a:lnTo>
                    <a:pt x="1034" y="501"/>
                  </a:lnTo>
                  <a:cubicBezTo>
                    <a:pt x="667" y="701"/>
                    <a:pt x="534" y="1201"/>
                    <a:pt x="734" y="1702"/>
                  </a:cubicBezTo>
                  <a:cubicBezTo>
                    <a:pt x="909" y="2077"/>
                    <a:pt x="1234" y="2321"/>
                    <a:pt x="1555" y="2321"/>
                  </a:cubicBezTo>
                  <a:cubicBezTo>
                    <a:pt x="1662" y="2321"/>
                    <a:pt x="1768" y="2294"/>
                    <a:pt x="1868" y="2235"/>
                  </a:cubicBezTo>
                  <a:cubicBezTo>
                    <a:pt x="2302" y="2102"/>
                    <a:pt x="2402" y="1535"/>
                    <a:pt x="2202" y="1034"/>
                  </a:cubicBezTo>
                  <a:cubicBezTo>
                    <a:pt x="2035" y="601"/>
                    <a:pt x="1868" y="434"/>
                    <a:pt x="1835" y="367"/>
                  </a:cubicBezTo>
                  <a:cubicBezTo>
                    <a:pt x="1801" y="334"/>
                    <a:pt x="1701" y="301"/>
                    <a:pt x="1668" y="200"/>
                  </a:cubicBezTo>
                  <a:cubicBezTo>
                    <a:pt x="1635" y="167"/>
                    <a:pt x="1535" y="134"/>
                    <a:pt x="1468" y="100"/>
                  </a:cubicBezTo>
                  <a:cubicBezTo>
                    <a:pt x="1368" y="34"/>
                    <a:pt x="1301" y="0"/>
                    <a:pt x="1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6"/>
            <p:cNvSpPr/>
            <p:nvPr/>
          </p:nvSpPr>
          <p:spPr>
            <a:xfrm>
              <a:off x="2747975" y="3894900"/>
              <a:ext cx="60050" cy="58025"/>
            </a:xfrm>
            <a:custGeom>
              <a:avLst/>
              <a:gdLst/>
              <a:ahLst/>
              <a:cxnLst/>
              <a:rect l="l" t="t" r="r" b="b"/>
              <a:pathLst>
                <a:path w="2402" h="2321" extrusionOk="0">
                  <a:moveTo>
                    <a:pt x="901" y="0"/>
                  </a:moveTo>
                  <a:cubicBezTo>
                    <a:pt x="834" y="0"/>
                    <a:pt x="734" y="34"/>
                    <a:pt x="667" y="34"/>
                  </a:cubicBezTo>
                  <a:cubicBezTo>
                    <a:pt x="567" y="100"/>
                    <a:pt x="501" y="134"/>
                    <a:pt x="434" y="167"/>
                  </a:cubicBezTo>
                  <a:cubicBezTo>
                    <a:pt x="367" y="201"/>
                    <a:pt x="334" y="267"/>
                    <a:pt x="267" y="301"/>
                  </a:cubicBezTo>
                  <a:lnTo>
                    <a:pt x="67" y="501"/>
                  </a:lnTo>
                  <a:cubicBezTo>
                    <a:pt x="34" y="534"/>
                    <a:pt x="34" y="601"/>
                    <a:pt x="34" y="601"/>
                  </a:cubicBezTo>
                  <a:cubicBezTo>
                    <a:pt x="0" y="634"/>
                    <a:pt x="0" y="701"/>
                    <a:pt x="34" y="768"/>
                  </a:cubicBezTo>
                  <a:cubicBezTo>
                    <a:pt x="50" y="784"/>
                    <a:pt x="84" y="793"/>
                    <a:pt x="117" y="793"/>
                  </a:cubicBezTo>
                  <a:cubicBezTo>
                    <a:pt x="150" y="793"/>
                    <a:pt x="184" y="784"/>
                    <a:pt x="200" y="768"/>
                  </a:cubicBezTo>
                  <a:cubicBezTo>
                    <a:pt x="200" y="768"/>
                    <a:pt x="234" y="768"/>
                    <a:pt x="267" y="701"/>
                  </a:cubicBezTo>
                  <a:cubicBezTo>
                    <a:pt x="334" y="668"/>
                    <a:pt x="400" y="634"/>
                    <a:pt x="501" y="601"/>
                  </a:cubicBezTo>
                  <a:cubicBezTo>
                    <a:pt x="534" y="534"/>
                    <a:pt x="567" y="534"/>
                    <a:pt x="601" y="534"/>
                  </a:cubicBezTo>
                  <a:cubicBezTo>
                    <a:pt x="667" y="501"/>
                    <a:pt x="701" y="501"/>
                    <a:pt x="767" y="501"/>
                  </a:cubicBezTo>
                  <a:cubicBezTo>
                    <a:pt x="812" y="501"/>
                    <a:pt x="856" y="486"/>
                    <a:pt x="891" y="486"/>
                  </a:cubicBezTo>
                  <a:cubicBezTo>
                    <a:pt x="908" y="486"/>
                    <a:pt x="923" y="490"/>
                    <a:pt x="934" y="501"/>
                  </a:cubicBezTo>
                  <a:lnTo>
                    <a:pt x="1034" y="501"/>
                  </a:lnTo>
                  <a:cubicBezTo>
                    <a:pt x="667" y="701"/>
                    <a:pt x="534" y="1201"/>
                    <a:pt x="734" y="1702"/>
                  </a:cubicBezTo>
                  <a:cubicBezTo>
                    <a:pt x="884" y="2077"/>
                    <a:pt x="1203" y="2321"/>
                    <a:pt x="1536" y="2321"/>
                  </a:cubicBezTo>
                  <a:cubicBezTo>
                    <a:pt x="1647" y="2321"/>
                    <a:pt x="1760" y="2294"/>
                    <a:pt x="1868" y="2235"/>
                  </a:cubicBezTo>
                  <a:cubicBezTo>
                    <a:pt x="2268" y="2069"/>
                    <a:pt x="2402" y="1535"/>
                    <a:pt x="2202" y="1034"/>
                  </a:cubicBezTo>
                  <a:cubicBezTo>
                    <a:pt x="2035" y="601"/>
                    <a:pt x="1868" y="434"/>
                    <a:pt x="1835" y="367"/>
                  </a:cubicBezTo>
                  <a:cubicBezTo>
                    <a:pt x="1768" y="334"/>
                    <a:pt x="1701" y="301"/>
                    <a:pt x="1668" y="201"/>
                  </a:cubicBezTo>
                  <a:cubicBezTo>
                    <a:pt x="1601" y="167"/>
                    <a:pt x="1535" y="134"/>
                    <a:pt x="1435" y="100"/>
                  </a:cubicBezTo>
                  <a:cubicBezTo>
                    <a:pt x="1368" y="34"/>
                    <a:pt x="1268" y="0"/>
                    <a:pt x="1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6"/>
            <p:cNvSpPr/>
            <p:nvPr/>
          </p:nvSpPr>
          <p:spPr>
            <a:xfrm>
              <a:off x="2808000" y="3907550"/>
              <a:ext cx="145150" cy="128150"/>
            </a:xfrm>
            <a:custGeom>
              <a:avLst/>
              <a:gdLst/>
              <a:ahLst/>
              <a:cxnLst/>
              <a:rect l="l" t="t" r="r" b="b"/>
              <a:pathLst>
                <a:path w="5806" h="5126" extrusionOk="0">
                  <a:moveTo>
                    <a:pt x="2919" y="1"/>
                  </a:moveTo>
                  <a:cubicBezTo>
                    <a:pt x="2547" y="1"/>
                    <a:pt x="2167" y="84"/>
                    <a:pt x="1802" y="262"/>
                  </a:cubicBezTo>
                  <a:cubicBezTo>
                    <a:pt x="535" y="829"/>
                    <a:pt x="1" y="2363"/>
                    <a:pt x="601" y="3664"/>
                  </a:cubicBezTo>
                  <a:cubicBezTo>
                    <a:pt x="1009" y="4576"/>
                    <a:pt x="1919" y="5126"/>
                    <a:pt x="2881" y="5126"/>
                  </a:cubicBezTo>
                  <a:cubicBezTo>
                    <a:pt x="3256" y="5126"/>
                    <a:pt x="3639" y="5043"/>
                    <a:pt x="4004" y="4865"/>
                  </a:cubicBezTo>
                  <a:cubicBezTo>
                    <a:pt x="5271" y="4298"/>
                    <a:pt x="5805" y="2763"/>
                    <a:pt x="5205" y="1462"/>
                  </a:cubicBezTo>
                  <a:cubicBezTo>
                    <a:pt x="4772" y="550"/>
                    <a:pt x="3874" y="1"/>
                    <a:pt x="2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6"/>
            <p:cNvSpPr/>
            <p:nvPr/>
          </p:nvSpPr>
          <p:spPr>
            <a:xfrm>
              <a:off x="2512800" y="4045150"/>
              <a:ext cx="145125" cy="128300"/>
            </a:xfrm>
            <a:custGeom>
              <a:avLst/>
              <a:gdLst/>
              <a:ahLst/>
              <a:cxnLst/>
              <a:rect l="l" t="t" r="r" b="b"/>
              <a:pathLst>
                <a:path w="5805" h="5132" extrusionOk="0">
                  <a:moveTo>
                    <a:pt x="2919" y="1"/>
                  </a:moveTo>
                  <a:cubicBezTo>
                    <a:pt x="2547" y="1"/>
                    <a:pt x="2166" y="84"/>
                    <a:pt x="1802" y="262"/>
                  </a:cubicBezTo>
                  <a:cubicBezTo>
                    <a:pt x="568" y="829"/>
                    <a:pt x="0" y="2363"/>
                    <a:pt x="601" y="3664"/>
                  </a:cubicBezTo>
                  <a:cubicBezTo>
                    <a:pt x="1006" y="4594"/>
                    <a:pt x="1922" y="5131"/>
                    <a:pt x="2875" y="5131"/>
                  </a:cubicBezTo>
                  <a:cubicBezTo>
                    <a:pt x="3255" y="5131"/>
                    <a:pt x="3642" y="5046"/>
                    <a:pt x="4003" y="4865"/>
                  </a:cubicBezTo>
                  <a:cubicBezTo>
                    <a:pt x="5271" y="4298"/>
                    <a:pt x="5805" y="2763"/>
                    <a:pt x="5238" y="1462"/>
                  </a:cubicBezTo>
                  <a:cubicBezTo>
                    <a:pt x="4781" y="550"/>
                    <a:pt x="3876" y="1"/>
                    <a:pt x="29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6"/>
            <p:cNvSpPr/>
            <p:nvPr/>
          </p:nvSpPr>
          <p:spPr>
            <a:xfrm>
              <a:off x="2692925" y="4006000"/>
              <a:ext cx="85925" cy="57825"/>
            </a:xfrm>
            <a:custGeom>
              <a:avLst/>
              <a:gdLst/>
              <a:ahLst/>
              <a:cxnLst/>
              <a:rect l="l" t="t" r="r" b="b"/>
              <a:pathLst>
                <a:path w="3437" h="2313" extrusionOk="0">
                  <a:moveTo>
                    <a:pt x="2302" y="0"/>
                  </a:moveTo>
                  <a:cubicBezTo>
                    <a:pt x="2017" y="0"/>
                    <a:pt x="1713" y="48"/>
                    <a:pt x="1435" y="193"/>
                  </a:cubicBezTo>
                  <a:cubicBezTo>
                    <a:pt x="101" y="860"/>
                    <a:pt x="1" y="2161"/>
                    <a:pt x="1" y="2161"/>
                  </a:cubicBezTo>
                  <a:cubicBezTo>
                    <a:pt x="285" y="2256"/>
                    <a:pt x="591" y="2312"/>
                    <a:pt x="902" y="2312"/>
                  </a:cubicBezTo>
                  <a:cubicBezTo>
                    <a:pt x="1356" y="2312"/>
                    <a:pt x="1819" y="2192"/>
                    <a:pt x="2236" y="1894"/>
                  </a:cubicBezTo>
                  <a:cubicBezTo>
                    <a:pt x="2936" y="1427"/>
                    <a:pt x="3270" y="827"/>
                    <a:pt x="3436" y="193"/>
                  </a:cubicBezTo>
                  <a:cubicBezTo>
                    <a:pt x="3370" y="193"/>
                    <a:pt x="2873" y="0"/>
                    <a:pt x="2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6"/>
            <p:cNvSpPr/>
            <p:nvPr/>
          </p:nvSpPr>
          <p:spPr>
            <a:xfrm>
              <a:off x="2657075" y="3954825"/>
              <a:ext cx="128450" cy="105225"/>
            </a:xfrm>
            <a:custGeom>
              <a:avLst/>
              <a:gdLst/>
              <a:ahLst/>
              <a:cxnLst/>
              <a:rect l="l" t="t" r="r" b="b"/>
              <a:pathLst>
                <a:path w="5138" h="4209" extrusionOk="0">
                  <a:moveTo>
                    <a:pt x="4071" y="1"/>
                  </a:moveTo>
                  <a:cubicBezTo>
                    <a:pt x="3565" y="1"/>
                    <a:pt x="2643" y="370"/>
                    <a:pt x="1768" y="906"/>
                  </a:cubicBezTo>
                  <a:cubicBezTo>
                    <a:pt x="834" y="1540"/>
                    <a:pt x="0" y="2307"/>
                    <a:pt x="34" y="2941"/>
                  </a:cubicBezTo>
                  <a:cubicBezTo>
                    <a:pt x="67" y="3374"/>
                    <a:pt x="667" y="3941"/>
                    <a:pt x="1435" y="4208"/>
                  </a:cubicBezTo>
                  <a:cubicBezTo>
                    <a:pt x="1435" y="4208"/>
                    <a:pt x="1568" y="2907"/>
                    <a:pt x="2869" y="2240"/>
                  </a:cubicBezTo>
                  <a:cubicBezTo>
                    <a:pt x="3158" y="2090"/>
                    <a:pt x="3479" y="2040"/>
                    <a:pt x="3778" y="2040"/>
                  </a:cubicBezTo>
                  <a:cubicBezTo>
                    <a:pt x="4341" y="2040"/>
                    <a:pt x="4827" y="2218"/>
                    <a:pt x="4870" y="2240"/>
                  </a:cubicBezTo>
                  <a:cubicBezTo>
                    <a:pt x="5137" y="1239"/>
                    <a:pt x="4737" y="239"/>
                    <a:pt x="4303" y="38"/>
                  </a:cubicBezTo>
                  <a:cubicBezTo>
                    <a:pt x="4242" y="13"/>
                    <a:pt x="4163" y="1"/>
                    <a:pt x="40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6" name="Google Shape;586;p26"/>
          <p:cNvSpPr/>
          <p:nvPr/>
        </p:nvSpPr>
        <p:spPr>
          <a:xfrm>
            <a:off x="7496549" y="3592275"/>
            <a:ext cx="1647382" cy="1551152"/>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6"/>
          <p:cNvSpPr/>
          <p:nvPr/>
        </p:nvSpPr>
        <p:spPr>
          <a:xfrm rot="10487565">
            <a:off x="-202657" y="-196435"/>
            <a:ext cx="1845297" cy="2595765"/>
          </a:xfrm>
          <a:custGeom>
            <a:avLst/>
            <a:gdLst/>
            <a:ahLst/>
            <a:cxnLst/>
            <a:rect l="l" t="t" r="r" b="b"/>
            <a:pathLst>
              <a:path w="91268" h="128386" extrusionOk="0">
                <a:moveTo>
                  <a:pt x="70698" y="0"/>
                </a:moveTo>
                <a:cubicBezTo>
                  <a:pt x="63406" y="0"/>
                  <a:pt x="57439" y="3978"/>
                  <a:pt x="57530" y="14724"/>
                </a:cubicBezTo>
                <a:cubicBezTo>
                  <a:pt x="57609" y="23656"/>
                  <a:pt x="64711" y="30638"/>
                  <a:pt x="64353" y="39351"/>
                </a:cubicBezTo>
                <a:cubicBezTo>
                  <a:pt x="63995" y="47209"/>
                  <a:pt x="53730" y="47945"/>
                  <a:pt x="51244" y="55166"/>
                </a:cubicBezTo>
                <a:cubicBezTo>
                  <a:pt x="48200" y="64038"/>
                  <a:pt x="55401" y="73308"/>
                  <a:pt x="51045" y="81524"/>
                </a:cubicBezTo>
                <a:cubicBezTo>
                  <a:pt x="45196" y="92525"/>
                  <a:pt x="0" y="76292"/>
                  <a:pt x="9966" y="111622"/>
                </a:cubicBezTo>
                <a:cubicBezTo>
                  <a:pt x="13190" y="123066"/>
                  <a:pt x="31585" y="128386"/>
                  <a:pt x="48574" y="128386"/>
                </a:cubicBezTo>
                <a:cubicBezTo>
                  <a:pt x="59580" y="128386"/>
                  <a:pt x="69996" y="126153"/>
                  <a:pt x="75314" y="121906"/>
                </a:cubicBezTo>
                <a:cubicBezTo>
                  <a:pt x="83967" y="114964"/>
                  <a:pt x="83868" y="99050"/>
                  <a:pt x="84902" y="89123"/>
                </a:cubicBezTo>
                <a:cubicBezTo>
                  <a:pt x="87647" y="63382"/>
                  <a:pt x="78616" y="32727"/>
                  <a:pt x="91268" y="8617"/>
                </a:cubicBezTo>
                <a:cubicBezTo>
                  <a:pt x="86019" y="3711"/>
                  <a:pt x="77741" y="0"/>
                  <a:pt x="706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6"/>
          <p:cNvSpPr/>
          <p:nvPr/>
        </p:nvSpPr>
        <p:spPr>
          <a:xfrm rot="3807589" flipH="1">
            <a:off x="1111110" y="661663"/>
            <a:ext cx="131895" cy="131939"/>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6"/>
          <p:cNvSpPr/>
          <p:nvPr/>
        </p:nvSpPr>
        <p:spPr>
          <a:xfrm rot="3807589" flipH="1">
            <a:off x="813646" y="562508"/>
            <a:ext cx="131895" cy="131939"/>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6"/>
          <p:cNvSpPr/>
          <p:nvPr/>
        </p:nvSpPr>
        <p:spPr>
          <a:xfrm rot="3807582" flipH="1">
            <a:off x="7955125" y="4554512"/>
            <a:ext cx="161995" cy="162043"/>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6"/>
          <p:cNvSpPr txBox="1">
            <a:spLocks noGrp="1"/>
          </p:cNvSpPr>
          <p:nvPr>
            <p:ph type="ctrTitle"/>
          </p:nvPr>
        </p:nvSpPr>
        <p:spPr>
          <a:xfrm flipH="1">
            <a:off x="5323900" y="2522575"/>
            <a:ext cx="1684500" cy="577800"/>
          </a:xfrm>
          <a:prstGeom prst="rect">
            <a:avLst/>
          </a:prstGeom>
        </p:spPr>
        <p:txBody>
          <a:bodyPr spcFirstLastPara="1" wrap="square" lIns="91425" tIns="91425" rIns="91425" bIns="91425" anchor="b" anchorCtr="0">
            <a:normAutofit/>
          </a:bodyPr>
          <a:lstStyle>
            <a:lvl1pPr lvl="0" rtl="0">
              <a:spcBef>
                <a:spcPts val="0"/>
              </a:spcBef>
              <a:spcAft>
                <a:spcPts val="0"/>
              </a:spcAft>
              <a:buSzPts val="3300"/>
              <a:buNone/>
              <a:defRPr sz="3300"/>
            </a:lvl1pPr>
            <a:lvl2pPr lvl="1" algn="r" rtl="0">
              <a:spcBef>
                <a:spcPts val="0"/>
              </a:spcBef>
              <a:spcAft>
                <a:spcPts val="0"/>
              </a:spcAft>
              <a:buClr>
                <a:schemeClr val="dk2"/>
              </a:buClr>
              <a:buSzPts val="1800"/>
              <a:buNone/>
              <a:defRPr sz="1800">
                <a:solidFill>
                  <a:schemeClr val="dk2"/>
                </a:solidFill>
              </a:defRPr>
            </a:lvl2pPr>
            <a:lvl3pPr lvl="2" algn="r" rtl="0">
              <a:spcBef>
                <a:spcPts val="0"/>
              </a:spcBef>
              <a:spcAft>
                <a:spcPts val="0"/>
              </a:spcAft>
              <a:buClr>
                <a:schemeClr val="dk2"/>
              </a:buClr>
              <a:buSzPts val="1800"/>
              <a:buNone/>
              <a:defRPr sz="1800">
                <a:solidFill>
                  <a:schemeClr val="dk2"/>
                </a:solidFill>
              </a:defRPr>
            </a:lvl3pPr>
            <a:lvl4pPr lvl="3" algn="r" rtl="0">
              <a:spcBef>
                <a:spcPts val="0"/>
              </a:spcBef>
              <a:spcAft>
                <a:spcPts val="0"/>
              </a:spcAft>
              <a:buClr>
                <a:schemeClr val="dk2"/>
              </a:buClr>
              <a:buSzPts val="1800"/>
              <a:buNone/>
              <a:defRPr sz="1800">
                <a:solidFill>
                  <a:schemeClr val="dk2"/>
                </a:solidFill>
              </a:defRPr>
            </a:lvl4pPr>
            <a:lvl5pPr lvl="4" algn="r" rtl="0">
              <a:spcBef>
                <a:spcPts val="0"/>
              </a:spcBef>
              <a:spcAft>
                <a:spcPts val="0"/>
              </a:spcAft>
              <a:buClr>
                <a:schemeClr val="dk2"/>
              </a:buClr>
              <a:buSzPts val="1800"/>
              <a:buNone/>
              <a:defRPr sz="1800">
                <a:solidFill>
                  <a:schemeClr val="dk2"/>
                </a:solidFill>
              </a:defRPr>
            </a:lvl5pPr>
            <a:lvl6pPr lvl="5" algn="r" rtl="0">
              <a:spcBef>
                <a:spcPts val="0"/>
              </a:spcBef>
              <a:spcAft>
                <a:spcPts val="0"/>
              </a:spcAft>
              <a:buClr>
                <a:schemeClr val="dk2"/>
              </a:buClr>
              <a:buSzPts val="1800"/>
              <a:buNone/>
              <a:defRPr sz="1800">
                <a:solidFill>
                  <a:schemeClr val="dk2"/>
                </a:solidFill>
              </a:defRPr>
            </a:lvl6pPr>
            <a:lvl7pPr lvl="6" algn="r" rtl="0">
              <a:spcBef>
                <a:spcPts val="0"/>
              </a:spcBef>
              <a:spcAft>
                <a:spcPts val="0"/>
              </a:spcAft>
              <a:buClr>
                <a:schemeClr val="dk2"/>
              </a:buClr>
              <a:buSzPts val="1800"/>
              <a:buNone/>
              <a:defRPr sz="1800">
                <a:solidFill>
                  <a:schemeClr val="dk2"/>
                </a:solidFill>
              </a:defRPr>
            </a:lvl7pPr>
            <a:lvl8pPr lvl="7" algn="r" rtl="0">
              <a:spcBef>
                <a:spcPts val="0"/>
              </a:spcBef>
              <a:spcAft>
                <a:spcPts val="0"/>
              </a:spcAft>
              <a:buClr>
                <a:schemeClr val="dk2"/>
              </a:buClr>
              <a:buSzPts val="1800"/>
              <a:buNone/>
              <a:defRPr sz="1800">
                <a:solidFill>
                  <a:schemeClr val="dk2"/>
                </a:solidFill>
              </a:defRPr>
            </a:lvl8pPr>
            <a:lvl9pPr lvl="8" algn="r" rtl="0">
              <a:spcBef>
                <a:spcPts val="0"/>
              </a:spcBef>
              <a:spcAft>
                <a:spcPts val="0"/>
              </a:spcAft>
              <a:buClr>
                <a:schemeClr val="dk2"/>
              </a:buClr>
              <a:buSzPts val="1800"/>
              <a:buNone/>
              <a:defRPr sz="1800">
                <a:solidFill>
                  <a:schemeClr val="dk2"/>
                </a:solidFill>
              </a:defRPr>
            </a:lvl9pPr>
          </a:lstStyle>
          <a:p>
            <a:endParaRPr/>
          </a:p>
        </p:txBody>
      </p:sp>
      <p:sp>
        <p:nvSpPr>
          <p:cNvPr id="592" name="Google Shape;592;p26"/>
          <p:cNvSpPr txBox="1">
            <a:spLocks noGrp="1"/>
          </p:cNvSpPr>
          <p:nvPr>
            <p:ph type="subTitle" idx="1"/>
          </p:nvPr>
        </p:nvSpPr>
        <p:spPr>
          <a:xfrm flipH="1">
            <a:off x="5323900" y="2984025"/>
            <a:ext cx="2820900" cy="1107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400" b="0"/>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1">
  <p:cSld name="CUSTOM_9">
    <p:bg>
      <p:bgPr>
        <a:blipFill>
          <a:blip r:embed="rId2">
            <a:alphaModFix/>
          </a:blip>
          <a:stretch>
            <a:fillRect/>
          </a:stretch>
        </a:blipFill>
        <a:effectLst/>
      </p:bgPr>
    </p:bg>
    <p:spTree>
      <p:nvGrpSpPr>
        <p:cNvPr id="1" name="Shape 593"/>
        <p:cNvGrpSpPr/>
        <p:nvPr/>
      </p:nvGrpSpPr>
      <p:grpSpPr>
        <a:xfrm>
          <a:off x="0" y="0"/>
          <a:ext cx="0" cy="0"/>
          <a:chOff x="0" y="0"/>
          <a:chExt cx="0" cy="0"/>
        </a:xfrm>
      </p:grpSpPr>
      <p:sp>
        <p:nvSpPr>
          <p:cNvPr id="594" name="Google Shape;594;p27"/>
          <p:cNvSpPr txBox="1">
            <a:spLocks noGrp="1"/>
          </p:cNvSpPr>
          <p:nvPr>
            <p:ph type="title"/>
          </p:nvPr>
        </p:nvSpPr>
        <p:spPr>
          <a:xfrm>
            <a:off x="720075" y="445025"/>
            <a:ext cx="77040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5" name="Google Shape;595;p27"/>
          <p:cNvSpPr txBox="1">
            <a:spLocks noGrp="1"/>
          </p:cNvSpPr>
          <p:nvPr>
            <p:ph type="subTitle" idx="1"/>
          </p:nvPr>
        </p:nvSpPr>
        <p:spPr>
          <a:xfrm flipH="1">
            <a:off x="719975" y="2631625"/>
            <a:ext cx="2017200" cy="1303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96" name="Google Shape;596;p27"/>
          <p:cNvSpPr txBox="1">
            <a:spLocks noGrp="1"/>
          </p:cNvSpPr>
          <p:nvPr>
            <p:ph type="subTitle" idx="2"/>
          </p:nvPr>
        </p:nvSpPr>
        <p:spPr>
          <a:xfrm flipH="1">
            <a:off x="6366825" y="1515100"/>
            <a:ext cx="2143500" cy="5778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97" name="Google Shape;597;p27"/>
          <p:cNvSpPr txBox="1">
            <a:spLocks noGrp="1"/>
          </p:cNvSpPr>
          <p:nvPr>
            <p:ph type="title" idx="3"/>
          </p:nvPr>
        </p:nvSpPr>
        <p:spPr>
          <a:xfrm>
            <a:off x="806325" y="2245525"/>
            <a:ext cx="1704900" cy="421500"/>
          </a:xfrm>
          <a:prstGeom prst="rect">
            <a:avLst/>
          </a:prstGeom>
          <a:noFill/>
          <a:ln>
            <a:noFill/>
          </a:ln>
        </p:spPr>
        <p:txBody>
          <a:bodyPr spcFirstLastPara="1" wrap="square" lIns="0" tIns="0" rIns="0" bIns="0" anchor="ctr" anchorCtr="0">
            <a:normAutofit/>
          </a:bodyPr>
          <a:lstStyle>
            <a:lvl1pPr lvl="0"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598" name="Google Shape;598;p27"/>
          <p:cNvSpPr txBox="1">
            <a:spLocks noGrp="1"/>
          </p:cNvSpPr>
          <p:nvPr>
            <p:ph type="title" idx="4"/>
          </p:nvPr>
        </p:nvSpPr>
        <p:spPr>
          <a:xfrm>
            <a:off x="6654350" y="2243550"/>
            <a:ext cx="1786500" cy="421500"/>
          </a:xfrm>
          <a:prstGeom prst="rect">
            <a:avLst/>
          </a:prstGeom>
          <a:noFill/>
          <a:ln>
            <a:noFill/>
          </a:ln>
        </p:spPr>
        <p:txBody>
          <a:bodyPr spcFirstLastPara="1" wrap="square" lIns="0" tIns="0" rIns="0" bIns="0" anchor="ctr" anchorCtr="0">
            <a:normAutofit/>
          </a:bodyPr>
          <a:lstStyle>
            <a:lvl1pPr lvl="0" algn="r" rtl="0">
              <a:spcBef>
                <a:spcPts val="0"/>
              </a:spcBef>
              <a:spcAft>
                <a:spcPts val="0"/>
              </a:spcAft>
              <a:buSzPts val="1400"/>
              <a:buNone/>
              <a:defRPr sz="22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599" name="Google Shape;599;p27"/>
          <p:cNvSpPr/>
          <p:nvPr/>
        </p:nvSpPr>
        <p:spPr>
          <a:xfrm rot="-5400000">
            <a:off x="-502916" y="3509385"/>
            <a:ext cx="1489098" cy="63401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7"/>
          <p:cNvSpPr/>
          <p:nvPr/>
        </p:nvSpPr>
        <p:spPr>
          <a:xfrm rot="5400000">
            <a:off x="7698610" y="-1421287"/>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7"/>
          <p:cNvSpPr/>
          <p:nvPr/>
        </p:nvSpPr>
        <p:spPr>
          <a:xfrm rot="-2567227">
            <a:off x="-436806" y="4004863"/>
            <a:ext cx="1069130" cy="1530278"/>
          </a:xfrm>
          <a:custGeom>
            <a:avLst/>
            <a:gdLst/>
            <a:ahLst/>
            <a:cxnLst/>
            <a:rect l="l" t="t" r="r" b="b"/>
            <a:pathLst>
              <a:path w="42770" h="61218" extrusionOk="0">
                <a:moveTo>
                  <a:pt x="27259" y="0"/>
                </a:moveTo>
                <a:cubicBezTo>
                  <a:pt x="15130" y="0"/>
                  <a:pt x="1" y="17509"/>
                  <a:pt x="7877" y="50591"/>
                </a:cubicBezTo>
                <a:cubicBezTo>
                  <a:pt x="12286" y="56677"/>
                  <a:pt x="20419" y="61217"/>
                  <a:pt x="27674" y="61217"/>
                </a:cubicBezTo>
                <a:cubicBezTo>
                  <a:pt x="34693" y="61217"/>
                  <a:pt x="40890" y="56967"/>
                  <a:pt x="42093" y="45757"/>
                </a:cubicBezTo>
                <a:cubicBezTo>
                  <a:pt x="42769" y="39391"/>
                  <a:pt x="38492" y="34498"/>
                  <a:pt x="38612" y="28231"/>
                </a:cubicBezTo>
                <a:cubicBezTo>
                  <a:pt x="38751" y="20692"/>
                  <a:pt x="41615" y="14127"/>
                  <a:pt x="38055" y="7046"/>
                </a:cubicBezTo>
                <a:cubicBezTo>
                  <a:pt x="35688" y="2317"/>
                  <a:pt x="31672" y="0"/>
                  <a:pt x="27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7"/>
          <p:cNvSpPr/>
          <p:nvPr/>
        </p:nvSpPr>
        <p:spPr>
          <a:xfrm rot="2469417" flipH="1">
            <a:off x="8690510" y="255319"/>
            <a:ext cx="301652" cy="301751"/>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7"/>
          <p:cNvSpPr/>
          <p:nvPr/>
        </p:nvSpPr>
        <p:spPr>
          <a:xfrm rot="2469375" flipH="1">
            <a:off x="410009" y="3122590"/>
            <a:ext cx="176982" cy="177043"/>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ly title 1">
  <p:cSld name="CUSTOM_9_1_1">
    <p:bg>
      <p:bgPr>
        <a:blipFill>
          <a:blip r:embed="rId2">
            <a:alphaModFix/>
          </a:blip>
          <a:stretch>
            <a:fillRect/>
          </a:stretch>
        </a:blipFill>
        <a:effectLst/>
      </p:bgPr>
    </p:bg>
    <p:spTree>
      <p:nvGrpSpPr>
        <p:cNvPr id="1" name="Shape 604"/>
        <p:cNvGrpSpPr/>
        <p:nvPr/>
      </p:nvGrpSpPr>
      <p:grpSpPr>
        <a:xfrm>
          <a:off x="0" y="0"/>
          <a:ext cx="0" cy="0"/>
          <a:chOff x="0" y="0"/>
          <a:chExt cx="0" cy="0"/>
        </a:xfrm>
      </p:grpSpPr>
      <p:sp>
        <p:nvSpPr>
          <p:cNvPr id="605" name="Google Shape;605;p28"/>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6" name="Google Shape;606;p28"/>
          <p:cNvSpPr/>
          <p:nvPr/>
        </p:nvSpPr>
        <p:spPr>
          <a:xfrm rot="5400000">
            <a:off x="6966230" y="2922524"/>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8"/>
          <p:cNvSpPr/>
          <p:nvPr/>
        </p:nvSpPr>
        <p:spPr>
          <a:xfrm rot="-5400000">
            <a:off x="-502916" y="4196210"/>
            <a:ext cx="1489098" cy="63401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8"/>
          <p:cNvSpPr/>
          <p:nvPr/>
        </p:nvSpPr>
        <p:spPr>
          <a:xfrm rot="2469294" flipH="1">
            <a:off x="316114" y="3751333"/>
            <a:ext cx="117371" cy="117411"/>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8"/>
          <p:cNvSpPr/>
          <p:nvPr/>
        </p:nvSpPr>
        <p:spPr>
          <a:xfrm rot="2469228" flipH="1">
            <a:off x="411412" y="3600961"/>
            <a:ext cx="89522" cy="89552"/>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8"/>
          <p:cNvSpPr/>
          <p:nvPr/>
        </p:nvSpPr>
        <p:spPr>
          <a:xfrm rot="2469331" flipH="1">
            <a:off x="6213157" y="4570218"/>
            <a:ext cx="228180" cy="22825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1" name="Google Shape;611;p28"/>
          <p:cNvGrpSpPr/>
          <p:nvPr/>
        </p:nvGrpSpPr>
        <p:grpSpPr>
          <a:xfrm rot="5770333" flipH="1">
            <a:off x="8263990" y="384985"/>
            <a:ext cx="306762" cy="476338"/>
            <a:chOff x="4452729" y="352000"/>
            <a:chExt cx="225596" cy="350302"/>
          </a:xfrm>
        </p:grpSpPr>
        <p:sp>
          <p:nvSpPr>
            <p:cNvPr id="612" name="Google Shape;612;p28"/>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8"/>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8"/>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anks">
  <p:cSld name="CUSTOM_10">
    <p:bg>
      <p:bgPr>
        <a:blipFill>
          <a:blip r:embed="rId2">
            <a:alphaModFix/>
          </a:blip>
          <a:stretch>
            <a:fillRect/>
          </a:stretch>
        </a:blipFill>
        <a:effectLst/>
      </p:bgPr>
    </p:bg>
    <p:spTree>
      <p:nvGrpSpPr>
        <p:cNvPr id="1" name="Shape 615"/>
        <p:cNvGrpSpPr/>
        <p:nvPr/>
      </p:nvGrpSpPr>
      <p:grpSpPr>
        <a:xfrm>
          <a:off x="0" y="0"/>
          <a:ext cx="0" cy="0"/>
          <a:chOff x="0" y="0"/>
          <a:chExt cx="0" cy="0"/>
        </a:xfrm>
      </p:grpSpPr>
      <p:sp>
        <p:nvSpPr>
          <p:cNvPr id="616" name="Google Shape;616;p29"/>
          <p:cNvSpPr txBox="1">
            <a:spLocks noGrp="1"/>
          </p:cNvSpPr>
          <p:nvPr>
            <p:ph type="ctrTitle"/>
          </p:nvPr>
        </p:nvSpPr>
        <p:spPr>
          <a:xfrm flipH="1">
            <a:off x="4497000" y="1037133"/>
            <a:ext cx="3222900" cy="577800"/>
          </a:xfrm>
          <a:prstGeom prst="rect">
            <a:avLst/>
          </a:prstGeom>
        </p:spPr>
        <p:txBody>
          <a:bodyPr spcFirstLastPara="1" wrap="square" lIns="91425" tIns="91425" rIns="91425" bIns="91425" anchor="b" anchorCtr="0">
            <a:normAutofit/>
          </a:bodyPr>
          <a:lstStyle>
            <a:lvl1pPr lvl="0" rtl="0">
              <a:spcBef>
                <a:spcPts val="0"/>
              </a:spcBef>
              <a:spcAft>
                <a:spcPts val="0"/>
              </a:spcAft>
              <a:buSzPts val="2600"/>
              <a:buNone/>
              <a:defRPr sz="6000"/>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617" name="Google Shape;617;p29"/>
          <p:cNvSpPr txBox="1">
            <a:spLocks noGrp="1"/>
          </p:cNvSpPr>
          <p:nvPr>
            <p:ph type="subTitle" idx="1"/>
          </p:nvPr>
        </p:nvSpPr>
        <p:spPr>
          <a:xfrm>
            <a:off x="4497000" y="1635025"/>
            <a:ext cx="4569600" cy="666300"/>
          </a:xfrm>
          <a:prstGeom prst="rect">
            <a:avLst/>
          </a:prstGeom>
        </p:spPr>
        <p:txBody>
          <a:bodyPr spcFirstLastPara="1" wrap="square" lIns="91425" tIns="91425" rIns="91425" bIns="91425" anchor="t" anchorCtr="0">
            <a:normAutofit/>
          </a:bodyPr>
          <a:lstStyle>
            <a:lvl1pPr lvl="0" rtl="0">
              <a:spcBef>
                <a:spcPts val="0"/>
              </a:spcBef>
              <a:spcAft>
                <a:spcPts val="0"/>
              </a:spcAft>
              <a:buSzPts val="14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18" name="Google Shape;618;p29"/>
          <p:cNvSpPr/>
          <p:nvPr/>
        </p:nvSpPr>
        <p:spPr>
          <a:xfrm rot="5400000">
            <a:off x="1399755" y="2808249"/>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9" name="Google Shape;619;p29"/>
          <p:cNvGrpSpPr/>
          <p:nvPr/>
        </p:nvGrpSpPr>
        <p:grpSpPr>
          <a:xfrm rot="2469396" flipH="1">
            <a:off x="3110452" y="4251595"/>
            <a:ext cx="306762" cy="476331"/>
            <a:chOff x="4452729" y="352000"/>
            <a:chExt cx="225596" cy="350302"/>
          </a:xfrm>
        </p:grpSpPr>
        <p:sp>
          <p:nvSpPr>
            <p:cNvPr id="620" name="Google Shape;620;p29"/>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9"/>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9"/>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3" name="Google Shape;623;p29"/>
          <p:cNvGrpSpPr/>
          <p:nvPr/>
        </p:nvGrpSpPr>
        <p:grpSpPr>
          <a:xfrm rot="-2370207" flipH="1">
            <a:off x="7892050" y="356247"/>
            <a:ext cx="306765" cy="476344"/>
            <a:chOff x="4452729" y="352000"/>
            <a:chExt cx="225596" cy="350302"/>
          </a:xfrm>
        </p:grpSpPr>
        <p:sp>
          <p:nvSpPr>
            <p:cNvPr id="624" name="Google Shape;624;p29"/>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9"/>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9"/>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7" name="Google Shape;627;p29"/>
          <p:cNvSpPr txBox="1"/>
          <p:nvPr/>
        </p:nvSpPr>
        <p:spPr>
          <a:xfrm>
            <a:off x="4497000" y="3239209"/>
            <a:ext cx="3495900" cy="66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2"/>
                </a:solidFill>
                <a:latin typeface="Questrial"/>
                <a:ea typeface="Questrial"/>
                <a:cs typeface="Questrial"/>
                <a:sym typeface="Questrial"/>
              </a:rPr>
              <a:t>CREDITS: This presentation template was created by </a:t>
            </a:r>
            <a:r>
              <a:rPr lang="en" sz="1200" b="1">
                <a:solidFill>
                  <a:schemeClr val="dk2"/>
                </a:solidFill>
                <a:uFill>
                  <a:noFill/>
                </a:uFill>
                <a:latin typeface="Questrial"/>
                <a:ea typeface="Questrial"/>
                <a:cs typeface="Questrial"/>
                <a:sym typeface="Quest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200">
                <a:solidFill>
                  <a:schemeClr val="dk2"/>
                </a:solidFill>
                <a:latin typeface="Questrial"/>
                <a:ea typeface="Questrial"/>
                <a:cs typeface="Questrial"/>
                <a:sym typeface="Questrial"/>
              </a:rPr>
              <a:t>, including icon by </a:t>
            </a:r>
            <a:r>
              <a:rPr lang="en" sz="1200" b="1">
                <a:solidFill>
                  <a:schemeClr val="dk2"/>
                </a:solidFill>
                <a:uFill>
                  <a:noFill/>
                </a:uFill>
                <a:latin typeface="Questrial"/>
                <a:ea typeface="Questrial"/>
                <a:cs typeface="Questrial"/>
                <a:sym typeface="Quest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200">
                <a:solidFill>
                  <a:schemeClr val="dk2"/>
                </a:solidFill>
                <a:latin typeface="Questrial"/>
                <a:ea typeface="Questrial"/>
                <a:cs typeface="Questrial"/>
                <a:sym typeface="Questrial"/>
              </a:rPr>
              <a:t>, and infographics &amp; images from </a:t>
            </a:r>
            <a:r>
              <a:rPr lang="en" sz="1200" b="1">
                <a:solidFill>
                  <a:schemeClr val="dk2"/>
                </a:solidFill>
                <a:uFill>
                  <a:noFill/>
                </a:uFill>
                <a:latin typeface="Questrial"/>
                <a:ea typeface="Questrial"/>
                <a:cs typeface="Questrial"/>
                <a:sym typeface="Quest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endParaRPr sz="1200" b="1">
              <a:solidFill>
                <a:schemeClr val="dk2"/>
              </a:solidFill>
              <a:latin typeface="Questrial"/>
              <a:ea typeface="Questrial"/>
              <a:cs typeface="Questrial"/>
              <a:sym typeface="Quest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
          <p:cNvSpPr/>
          <p:nvPr/>
        </p:nvSpPr>
        <p:spPr>
          <a:xfrm rot="7028957">
            <a:off x="8705824" y="4609783"/>
            <a:ext cx="313968" cy="363367"/>
          </a:xfrm>
          <a:custGeom>
            <a:avLst/>
            <a:gdLst/>
            <a:ahLst/>
            <a:cxnLst/>
            <a:rect l="l" t="t" r="r" b="b"/>
            <a:pathLst>
              <a:path w="12559" h="14535" extrusionOk="0">
                <a:moveTo>
                  <a:pt x="11221" y="0"/>
                </a:moveTo>
                <a:cubicBezTo>
                  <a:pt x="10880" y="0"/>
                  <a:pt x="10563" y="317"/>
                  <a:pt x="10791" y="727"/>
                </a:cubicBezTo>
                <a:cubicBezTo>
                  <a:pt x="10991" y="1061"/>
                  <a:pt x="11124" y="1394"/>
                  <a:pt x="11158" y="1761"/>
                </a:cubicBezTo>
                <a:cubicBezTo>
                  <a:pt x="11191" y="1895"/>
                  <a:pt x="11191" y="1995"/>
                  <a:pt x="11191" y="2161"/>
                </a:cubicBezTo>
                <a:cubicBezTo>
                  <a:pt x="11024" y="2095"/>
                  <a:pt x="10824" y="1995"/>
                  <a:pt x="10657" y="1928"/>
                </a:cubicBezTo>
                <a:lnTo>
                  <a:pt x="9490" y="1328"/>
                </a:lnTo>
                <a:cubicBezTo>
                  <a:pt x="9385" y="1281"/>
                  <a:pt x="9282" y="1260"/>
                  <a:pt x="9185" y="1260"/>
                </a:cubicBezTo>
                <a:cubicBezTo>
                  <a:pt x="8728" y="1260"/>
                  <a:pt x="8402" y="1733"/>
                  <a:pt x="8623" y="2228"/>
                </a:cubicBezTo>
                <a:cubicBezTo>
                  <a:pt x="8856" y="2729"/>
                  <a:pt x="9123" y="3229"/>
                  <a:pt x="9323" y="3729"/>
                </a:cubicBezTo>
                <a:lnTo>
                  <a:pt x="7822" y="2595"/>
                </a:lnTo>
                <a:cubicBezTo>
                  <a:pt x="7678" y="2490"/>
                  <a:pt x="7523" y="2442"/>
                  <a:pt x="7379" y="2442"/>
                </a:cubicBezTo>
                <a:cubicBezTo>
                  <a:pt x="7021" y="2442"/>
                  <a:pt x="6726" y="2734"/>
                  <a:pt x="6821" y="3162"/>
                </a:cubicBezTo>
                <a:cubicBezTo>
                  <a:pt x="6955" y="3963"/>
                  <a:pt x="7322" y="4663"/>
                  <a:pt x="7789" y="5397"/>
                </a:cubicBezTo>
                <a:cubicBezTo>
                  <a:pt x="7722" y="5330"/>
                  <a:pt x="7689" y="5297"/>
                  <a:pt x="7655" y="5230"/>
                </a:cubicBezTo>
                <a:cubicBezTo>
                  <a:pt x="6855" y="4330"/>
                  <a:pt x="6121" y="3429"/>
                  <a:pt x="5354" y="2495"/>
                </a:cubicBezTo>
                <a:cubicBezTo>
                  <a:pt x="5244" y="2359"/>
                  <a:pt x="5108" y="2301"/>
                  <a:pt x="4970" y="2301"/>
                </a:cubicBezTo>
                <a:cubicBezTo>
                  <a:pt x="4602" y="2301"/>
                  <a:pt x="4223" y="2707"/>
                  <a:pt x="4320" y="3095"/>
                </a:cubicBezTo>
                <a:cubicBezTo>
                  <a:pt x="4720" y="4630"/>
                  <a:pt x="5220" y="6131"/>
                  <a:pt x="5887" y="7599"/>
                </a:cubicBezTo>
                <a:cubicBezTo>
                  <a:pt x="6021" y="7832"/>
                  <a:pt x="6154" y="8132"/>
                  <a:pt x="6288" y="8399"/>
                </a:cubicBezTo>
                <a:cubicBezTo>
                  <a:pt x="6121" y="8166"/>
                  <a:pt x="5887" y="7932"/>
                  <a:pt x="5721" y="7732"/>
                </a:cubicBezTo>
                <a:cubicBezTo>
                  <a:pt x="5220" y="7132"/>
                  <a:pt x="4720" y="6498"/>
                  <a:pt x="4186" y="5931"/>
                </a:cubicBezTo>
                <a:cubicBezTo>
                  <a:pt x="3719" y="5364"/>
                  <a:pt x="3319" y="4797"/>
                  <a:pt x="2618" y="4530"/>
                </a:cubicBezTo>
                <a:cubicBezTo>
                  <a:pt x="2566" y="4515"/>
                  <a:pt x="2514" y="4508"/>
                  <a:pt x="2463" y="4508"/>
                </a:cubicBezTo>
                <a:cubicBezTo>
                  <a:pt x="2061" y="4508"/>
                  <a:pt x="1733" y="4942"/>
                  <a:pt x="1851" y="5297"/>
                </a:cubicBezTo>
                <a:cubicBezTo>
                  <a:pt x="2218" y="6831"/>
                  <a:pt x="2819" y="8333"/>
                  <a:pt x="3486" y="9800"/>
                </a:cubicBezTo>
                <a:cubicBezTo>
                  <a:pt x="3719" y="10334"/>
                  <a:pt x="3986" y="10834"/>
                  <a:pt x="4286" y="11401"/>
                </a:cubicBezTo>
                <a:cubicBezTo>
                  <a:pt x="4153" y="11235"/>
                  <a:pt x="3986" y="11101"/>
                  <a:pt x="3853" y="10934"/>
                </a:cubicBezTo>
                <a:cubicBezTo>
                  <a:pt x="3119" y="10034"/>
                  <a:pt x="2552" y="9066"/>
                  <a:pt x="1651" y="8333"/>
                </a:cubicBezTo>
                <a:cubicBezTo>
                  <a:pt x="1553" y="8262"/>
                  <a:pt x="1454" y="8232"/>
                  <a:pt x="1361" y="8232"/>
                </a:cubicBezTo>
                <a:cubicBezTo>
                  <a:pt x="1011" y="8232"/>
                  <a:pt x="731" y="8657"/>
                  <a:pt x="784" y="9000"/>
                </a:cubicBezTo>
                <a:cubicBezTo>
                  <a:pt x="1017" y="10334"/>
                  <a:pt x="1351" y="11635"/>
                  <a:pt x="1885" y="12902"/>
                </a:cubicBezTo>
                <a:cubicBezTo>
                  <a:pt x="1951" y="13003"/>
                  <a:pt x="2018" y="13269"/>
                  <a:pt x="2051" y="13436"/>
                </a:cubicBezTo>
                <a:cubicBezTo>
                  <a:pt x="1985" y="13403"/>
                  <a:pt x="1885" y="13303"/>
                  <a:pt x="1851" y="13269"/>
                </a:cubicBezTo>
                <a:cubicBezTo>
                  <a:pt x="1351" y="12836"/>
                  <a:pt x="984" y="12335"/>
                  <a:pt x="650" y="11768"/>
                </a:cubicBezTo>
                <a:cubicBezTo>
                  <a:pt x="589" y="11656"/>
                  <a:pt x="499" y="11609"/>
                  <a:pt x="409" y="11609"/>
                </a:cubicBezTo>
                <a:cubicBezTo>
                  <a:pt x="206" y="11609"/>
                  <a:pt x="1" y="11847"/>
                  <a:pt x="117" y="12102"/>
                </a:cubicBezTo>
                <a:cubicBezTo>
                  <a:pt x="484" y="12836"/>
                  <a:pt x="951" y="13603"/>
                  <a:pt x="1618" y="14137"/>
                </a:cubicBezTo>
                <a:cubicBezTo>
                  <a:pt x="1859" y="14341"/>
                  <a:pt x="2223" y="14534"/>
                  <a:pt x="2546" y="14534"/>
                </a:cubicBezTo>
                <a:cubicBezTo>
                  <a:pt x="2803" y="14534"/>
                  <a:pt x="3034" y="14411"/>
                  <a:pt x="3152" y="14070"/>
                </a:cubicBezTo>
                <a:cubicBezTo>
                  <a:pt x="3219" y="13736"/>
                  <a:pt x="3119" y="13436"/>
                  <a:pt x="3019" y="13103"/>
                </a:cubicBezTo>
                <a:cubicBezTo>
                  <a:pt x="2852" y="12602"/>
                  <a:pt x="2718" y="12102"/>
                  <a:pt x="2552" y="11602"/>
                </a:cubicBezTo>
                <a:cubicBezTo>
                  <a:pt x="2485" y="11335"/>
                  <a:pt x="2452" y="11135"/>
                  <a:pt x="2352" y="10901"/>
                </a:cubicBezTo>
                <a:lnTo>
                  <a:pt x="2352" y="10901"/>
                </a:lnTo>
                <a:cubicBezTo>
                  <a:pt x="2652" y="11268"/>
                  <a:pt x="2885" y="11635"/>
                  <a:pt x="3185" y="11968"/>
                </a:cubicBezTo>
                <a:cubicBezTo>
                  <a:pt x="3986" y="12902"/>
                  <a:pt x="4953" y="13603"/>
                  <a:pt x="5887" y="14303"/>
                </a:cubicBezTo>
                <a:cubicBezTo>
                  <a:pt x="5959" y="14361"/>
                  <a:pt x="6043" y="14386"/>
                  <a:pt x="6129" y="14386"/>
                </a:cubicBezTo>
                <a:cubicBezTo>
                  <a:pt x="6443" y="14386"/>
                  <a:pt x="6786" y="14051"/>
                  <a:pt x="6655" y="13736"/>
                </a:cubicBezTo>
                <a:cubicBezTo>
                  <a:pt x="6121" y="12302"/>
                  <a:pt x="5187" y="11001"/>
                  <a:pt x="4553" y="9600"/>
                </a:cubicBezTo>
                <a:cubicBezTo>
                  <a:pt x="4220" y="8833"/>
                  <a:pt x="3953" y="8066"/>
                  <a:pt x="3686" y="7265"/>
                </a:cubicBezTo>
                <a:lnTo>
                  <a:pt x="3686" y="7265"/>
                </a:lnTo>
                <a:lnTo>
                  <a:pt x="5053" y="8900"/>
                </a:lnTo>
                <a:cubicBezTo>
                  <a:pt x="6021" y="10000"/>
                  <a:pt x="6988" y="11135"/>
                  <a:pt x="7889" y="12235"/>
                </a:cubicBezTo>
                <a:cubicBezTo>
                  <a:pt x="8008" y="12354"/>
                  <a:pt x="8150" y="12406"/>
                  <a:pt x="8292" y="12406"/>
                </a:cubicBezTo>
                <a:cubicBezTo>
                  <a:pt x="8627" y="12406"/>
                  <a:pt x="8956" y="12120"/>
                  <a:pt x="8956" y="11768"/>
                </a:cubicBezTo>
                <a:cubicBezTo>
                  <a:pt x="8990" y="10968"/>
                  <a:pt x="8656" y="10301"/>
                  <a:pt x="8289" y="9633"/>
                </a:cubicBezTo>
                <a:cubicBezTo>
                  <a:pt x="7855" y="8933"/>
                  <a:pt x="7489" y="8166"/>
                  <a:pt x="7155" y="7432"/>
                </a:cubicBezTo>
                <a:cubicBezTo>
                  <a:pt x="6855" y="6831"/>
                  <a:pt x="6655" y="6231"/>
                  <a:pt x="6388" y="5631"/>
                </a:cubicBezTo>
                <a:lnTo>
                  <a:pt x="6388" y="5631"/>
                </a:lnTo>
                <a:cubicBezTo>
                  <a:pt x="6555" y="5797"/>
                  <a:pt x="6721" y="5998"/>
                  <a:pt x="6855" y="6164"/>
                </a:cubicBezTo>
                <a:cubicBezTo>
                  <a:pt x="7622" y="6998"/>
                  <a:pt x="8322" y="7966"/>
                  <a:pt x="9357" y="8466"/>
                </a:cubicBezTo>
                <a:cubicBezTo>
                  <a:pt x="9442" y="8505"/>
                  <a:pt x="9541" y="8524"/>
                  <a:pt x="9643" y="8524"/>
                </a:cubicBezTo>
                <a:cubicBezTo>
                  <a:pt x="9980" y="8524"/>
                  <a:pt x="10342" y="8316"/>
                  <a:pt x="10291" y="7932"/>
                </a:cubicBezTo>
                <a:cubicBezTo>
                  <a:pt x="10157" y="6965"/>
                  <a:pt x="9723" y="6131"/>
                  <a:pt x="9190" y="5297"/>
                </a:cubicBezTo>
                <a:lnTo>
                  <a:pt x="8956" y="4930"/>
                </a:lnTo>
                <a:lnTo>
                  <a:pt x="8956" y="4930"/>
                </a:lnTo>
                <a:cubicBezTo>
                  <a:pt x="9290" y="5164"/>
                  <a:pt x="9657" y="5464"/>
                  <a:pt x="9990" y="5731"/>
                </a:cubicBezTo>
                <a:cubicBezTo>
                  <a:pt x="10127" y="5822"/>
                  <a:pt x="10291" y="5878"/>
                  <a:pt x="10452" y="5878"/>
                </a:cubicBezTo>
                <a:cubicBezTo>
                  <a:pt x="10644" y="5878"/>
                  <a:pt x="10830" y="5797"/>
                  <a:pt x="10958" y="5597"/>
                </a:cubicBezTo>
                <a:cubicBezTo>
                  <a:pt x="11291" y="4897"/>
                  <a:pt x="10991" y="4330"/>
                  <a:pt x="10691" y="3663"/>
                </a:cubicBezTo>
                <a:cubicBezTo>
                  <a:pt x="10624" y="3496"/>
                  <a:pt x="10524" y="3362"/>
                  <a:pt x="10491" y="3196"/>
                </a:cubicBezTo>
                <a:lnTo>
                  <a:pt x="10491" y="3196"/>
                </a:lnTo>
                <a:cubicBezTo>
                  <a:pt x="10557" y="3262"/>
                  <a:pt x="10624" y="3296"/>
                  <a:pt x="10691" y="3329"/>
                </a:cubicBezTo>
                <a:cubicBezTo>
                  <a:pt x="10982" y="3495"/>
                  <a:pt x="11338" y="3688"/>
                  <a:pt x="11662" y="3688"/>
                </a:cubicBezTo>
                <a:cubicBezTo>
                  <a:pt x="11857" y="3688"/>
                  <a:pt x="12041" y="3617"/>
                  <a:pt x="12192" y="3429"/>
                </a:cubicBezTo>
                <a:cubicBezTo>
                  <a:pt x="12559" y="2995"/>
                  <a:pt x="12492" y="2328"/>
                  <a:pt x="12392" y="1828"/>
                </a:cubicBezTo>
                <a:cubicBezTo>
                  <a:pt x="12325" y="1261"/>
                  <a:pt x="12025" y="660"/>
                  <a:pt x="11658" y="227"/>
                </a:cubicBezTo>
                <a:cubicBezTo>
                  <a:pt x="11542" y="68"/>
                  <a:pt x="11379" y="0"/>
                  <a:pt x="112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sz="3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4"/>
          <p:cNvSpPr txBox="1">
            <a:spLocks noGrp="1"/>
          </p:cNvSpPr>
          <p:nvPr>
            <p:ph type="body" idx="1"/>
          </p:nvPr>
        </p:nvSpPr>
        <p:spPr>
          <a:xfrm>
            <a:off x="616500" y="1197300"/>
            <a:ext cx="7952700" cy="3416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30200">
              <a:lnSpc>
                <a:spcPct val="100000"/>
              </a:lnSpc>
              <a:spcBef>
                <a:spcPts val="0"/>
              </a:spcBef>
              <a:spcAft>
                <a:spcPts val="0"/>
              </a:spcAft>
              <a:buSzPts val="1600"/>
              <a:buChar char="○"/>
              <a:defRPr sz="1200"/>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97" name="Google Shape;97;p4"/>
          <p:cNvSpPr/>
          <p:nvPr/>
        </p:nvSpPr>
        <p:spPr>
          <a:xfrm rot="-5400000">
            <a:off x="7207952" y="59925"/>
            <a:ext cx="1994293" cy="1877798"/>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 name="Google Shape;98;p4"/>
          <p:cNvGrpSpPr/>
          <p:nvPr/>
        </p:nvGrpSpPr>
        <p:grpSpPr>
          <a:xfrm>
            <a:off x="7055419" y="360481"/>
            <a:ext cx="734917" cy="808846"/>
            <a:chOff x="5571650" y="2059975"/>
            <a:chExt cx="445350" cy="490150"/>
          </a:xfrm>
        </p:grpSpPr>
        <p:sp>
          <p:nvSpPr>
            <p:cNvPr id="99" name="Google Shape;99;p4"/>
            <p:cNvSpPr/>
            <p:nvPr/>
          </p:nvSpPr>
          <p:spPr>
            <a:xfrm>
              <a:off x="5571650" y="2059975"/>
              <a:ext cx="445350" cy="490150"/>
            </a:xfrm>
            <a:custGeom>
              <a:avLst/>
              <a:gdLst/>
              <a:ahLst/>
              <a:cxnLst/>
              <a:rect l="l" t="t" r="r" b="b"/>
              <a:pathLst>
                <a:path w="17814" h="19606" extrusionOk="0">
                  <a:moveTo>
                    <a:pt x="11439" y="1"/>
                  </a:moveTo>
                  <a:cubicBezTo>
                    <a:pt x="9178" y="1"/>
                    <a:pt x="1533" y="1745"/>
                    <a:pt x="734" y="3214"/>
                  </a:cubicBezTo>
                  <a:cubicBezTo>
                    <a:pt x="201" y="4181"/>
                    <a:pt x="0" y="7884"/>
                    <a:pt x="701" y="8951"/>
                  </a:cubicBezTo>
                  <a:cubicBezTo>
                    <a:pt x="701" y="8951"/>
                    <a:pt x="990" y="8896"/>
                    <a:pt x="1415" y="8896"/>
                  </a:cubicBezTo>
                  <a:cubicBezTo>
                    <a:pt x="2352" y="8896"/>
                    <a:pt x="3951" y="9165"/>
                    <a:pt x="4570" y="10886"/>
                  </a:cubicBezTo>
                  <a:cubicBezTo>
                    <a:pt x="5871" y="14522"/>
                    <a:pt x="2836" y="15990"/>
                    <a:pt x="2836" y="15990"/>
                  </a:cubicBezTo>
                  <a:cubicBezTo>
                    <a:pt x="2669" y="17190"/>
                    <a:pt x="3403" y="19259"/>
                    <a:pt x="4404" y="19559"/>
                  </a:cubicBezTo>
                  <a:cubicBezTo>
                    <a:pt x="4525" y="19591"/>
                    <a:pt x="4688" y="19605"/>
                    <a:pt x="4881" y="19605"/>
                  </a:cubicBezTo>
                  <a:cubicBezTo>
                    <a:pt x="6278" y="19605"/>
                    <a:pt x="9240" y="18858"/>
                    <a:pt x="9240" y="18858"/>
                  </a:cubicBezTo>
                  <a:cubicBezTo>
                    <a:pt x="9240" y="18858"/>
                    <a:pt x="7839" y="10619"/>
                    <a:pt x="7072" y="7550"/>
                  </a:cubicBezTo>
                  <a:cubicBezTo>
                    <a:pt x="6443" y="4793"/>
                    <a:pt x="6217" y="2628"/>
                    <a:pt x="7412" y="2628"/>
                  </a:cubicBezTo>
                  <a:cubicBezTo>
                    <a:pt x="7547" y="2628"/>
                    <a:pt x="7700" y="2656"/>
                    <a:pt x="7873" y="2713"/>
                  </a:cubicBezTo>
                  <a:cubicBezTo>
                    <a:pt x="10141" y="3481"/>
                    <a:pt x="11375" y="10953"/>
                    <a:pt x="13010" y="17691"/>
                  </a:cubicBezTo>
                  <a:cubicBezTo>
                    <a:pt x="13051" y="17703"/>
                    <a:pt x="13110" y="17708"/>
                    <a:pt x="13185" y="17708"/>
                  </a:cubicBezTo>
                  <a:cubicBezTo>
                    <a:pt x="13964" y="17708"/>
                    <a:pt x="16410" y="17082"/>
                    <a:pt x="17079" y="15956"/>
                  </a:cubicBezTo>
                  <a:cubicBezTo>
                    <a:pt x="17813" y="14689"/>
                    <a:pt x="16846" y="11920"/>
                    <a:pt x="16179" y="11220"/>
                  </a:cubicBezTo>
                  <a:cubicBezTo>
                    <a:pt x="16179" y="11220"/>
                    <a:pt x="15802" y="11322"/>
                    <a:pt x="15286" y="11322"/>
                  </a:cubicBezTo>
                  <a:cubicBezTo>
                    <a:pt x="14362" y="11322"/>
                    <a:pt x="12992" y="10993"/>
                    <a:pt x="12543" y="9151"/>
                  </a:cubicBezTo>
                  <a:cubicBezTo>
                    <a:pt x="11842" y="6383"/>
                    <a:pt x="14711" y="4848"/>
                    <a:pt x="14711" y="4848"/>
                  </a:cubicBezTo>
                  <a:cubicBezTo>
                    <a:pt x="14578" y="3881"/>
                    <a:pt x="13377" y="145"/>
                    <a:pt x="11709" y="12"/>
                  </a:cubicBezTo>
                  <a:cubicBezTo>
                    <a:pt x="11630" y="4"/>
                    <a:pt x="11540" y="1"/>
                    <a:pt x="11439" y="1"/>
                  </a:cubicBezTo>
                  <a:close/>
                </a:path>
              </a:pathLst>
            </a:cu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5866850" y="2180325"/>
              <a:ext cx="109275" cy="162675"/>
            </a:xfrm>
            <a:custGeom>
              <a:avLst/>
              <a:gdLst/>
              <a:ahLst/>
              <a:cxnLst/>
              <a:rect l="l" t="t" r="r" b="b"/>
              <a:pathLst>
                <a:path w="4371" h="6507" extrusionOk="0">
                  <a:moveTo>
                    <a:pt x="2870" y="1"/>
                  </a:moveTo>
                  <a:lnTo>
                    <a:pt x="2870" y="1"/>
                  </a:lnTo>
                  <a:cubicBezTo>
                    <a:pt x="2869" y="1"/>
                    <a:pt x="1" y="1536"/>
                    <a:pt x="701" y="4304"/>
                  </a:cubicBezTo>
                  <a:cubicBezTo>
                    <a:pt x="1174" y="6174"/>
                    <a:pt x="2562" y="6507"/>
                    <a:pt x="3488" y="6507"/>
                  </a:cubicBezTo>
                  <a:cubicBezTo>
                    <a:pt x="4000" y="6507"/>
                    <a:pt x="4371" y="6406"/>
                    <a:pt x="4371" y="6406"/>
                  </a:cubicBezTo>
                  <a:cubicBezTo>
                    <a:pt x="3704" y="5738"/>
                    <a:pt x="2269" y="6172"/>
                    <a:pt x="2002" y="3704"/>
                  </a:cubicBezTo>
                  <a:cubicBezTo>
                    <a:pt x="1769" y="2069"/>
                    <a:pt x="2903" y="435"/>
                    <a:pt x="2870" y="1"/>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5726050" y="2125875"/>
              <a:ext cx="170025" cy="405575"/>
            </a:xfrm>
            <a:custGeom>
              <a:avLst/>
              <a:gdLst/>
              <a:ahLst/>
              <a:cxnLst/>
              <a:rect l="l" t="t" r="r" b="b"/>
              <a:pathLst>
                <a:path w="6801" h="16223" extrusionOk="0">
                  <a:moveTo>
                    <a:pt x="1218" y="0"/>
                  </a:moveTo>
                  <a:cubicBezTo>
                    <a:pt x="0" y="0"/>
                    <a:pt x="201" y="2145"/>
                    <a:pt x="863" y="4914"/>
                  </a:cubicBezTo>
                  <a:cubicBezTo>
                    <a:pt x="1563" y="7950"/>
                    <a:pt x="3031" y="16222"/>
                    <a:pt x="3031" y="16222"/>
                  </a:cubicBezTo>
                  <a:cubicBezTo>
                    <a:pt x="3031" y="16222"/>
                    <a:pt x="3365" y="15388"/>
                    <a:pt x="4132" y="15122"/>
                  </a:cubicBezTo>
                  <a:cubicBezTo>
                    <a:pt x="4397" y="15055"/>
                    <a:pt x="4939" y="14887"/>
                    <a:pt x="5634" y="14887"/>
                  </a:cubicBezTo>
                  <a:cubicBezTo>
                    <a:pt x="5989" y="14887"/>
                    <a:pt x="6383" y="14931"/>
                    <a:pt x="6800" y="15055"/>
                  </a:cubicBezTo>
                  <a:cubicBezTo>
                    <a:pt x="5166" y="8317"/>
                    <a:pt x="3965" y="845"/>
                    <a:pt x="1663" y="77"/>
                  </a:cubicBezTo>
                  <a:cubicBezTo>
                    <a:pt x="1497" y="25"/>
                    <a:pt x="1349" y="0"/>
                    <a:pt x="1218"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5587500" y="2280575"/>
              <a:ext cx="130950" cy="178325"/>
            </a:xfrm>
            <a:custGeom>
              <a:avLst/>
              <a:gdLst/>
              <a:ahLst/>
              <a:cxnLst/>
              <a:rect l="l" t="t" r="r" b="b"/>
              <a:pathLst>
                <a:path w="5238" h="7133" extrusionOk="0">
                  <a:moveTo>
                    <a:pt x="617" y="1"/>
                  </a:moveTo>
                  <a:cubicBezTo>
                    <a:pt x="295" y="1"/>
                    <a:pt x="68" y="29"/>
                    <a:pt x="13" y="29"/>
                  </a:cubicBezTo>
                  <a:cubicBezTo>
                    <a:pt x="6" y="29"/>
                    <a:pt x="1" y="28"/>
                    <a:pt x="0" y="27"/>
                  </a:cubicBezTo>
                  <a:lnTo>
                    <a:pt x="0" y="27"/>
                  </a:lnTo>
                  <a:cubicBezTo>
                    <a:pt x="67" y="161"/>
                    <a:pt x="167" y="227"/>
                    <a:pt x="234" y="294"/>
                  </a:cubicBezTo>
                  <a:cubicBezTo>
                    <a:pt x="1234" y="794"/>
                    <a:pt x="1668" y="995"/>
                    <a:pt x="2402" y="2963"/>
                  </a:cubicBezTo>
                  <a:cubicBezTo>
                    <a:pt x="2936" y="4397"/>
                    <a:pt x="2335" y="5865"/>
                    <a:pt x="2168" y="7132"/>
                  </a:cubicBezTo>
                  <a:cubicBezTo>
                    <a:pt x="2168" y="7132"/>
                    <a:pt x="5237" y="5665"/>
                    <a:pt x="3903" y="2029"/>
                  </a:cubicBezTo>
                  <a:cubicBezTo>
                    <a:pt x="3256" y="232"/>
                    <a:pt x="1543" y="1"/>
                    <a:pt x="617" y="1"/>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5808475" y="2290425"/>
              <a:ext cx="33400" cy="33375"/>
            </a:xfrm>
            <a:custGeom>
              <a:avLst/>
              <a:gdLst/>
              <a:ahLst/>
              <a:cxnLst/>
              <a:rect l="l" t="t" r="r" b="b"/>
              <a:pathLst>
                <a:path w="1336" h="1335" extrusionOk="0">
                  <a:moveTo>
                    <a:pt x="701" y="0"/>
                  </a:moveTo>
                  <a:cubicBezTo>
                    <a:pt x="601" y="0"/>
                    <a:pt x="535" y="0"/>
                    <a:pt x="435" y="33"/>
                  </a:cubicBezTo>
                  <a:cubicBezTo>
                    <a:pt x="368" y="100"/>
                    <a:pt x="268" y="134"/>
                    <a:pt x="234" y="167"/>
                  </a:cubicBezTo>
                  <a:cubicBezTo>
                    <a:pt x="168" y="200"/>
                    <a:pt x="101" y="300"/>
                    <a:pt x="68" y="400"/>
                  </a:cubicBezTo>
                  <a:cubicBezTo>
                    <a:pt x="34" y="467"/>
                    <a:pt x="1" y="567"/>
                    <a:pt x="1" y="634"/>
                  </a:cubicBezTo>
                  <a:lnTo>
                    <a:pt x="1" y="801"/>
                  </a:lnTo>
                  <a:cubicBezTo>
                    <a:pt x="34" y="934"/>
                    <a:pt x="68" y="1001"/>
                    <a:pt x="168" y="1101"/>
                  </a:cubicBezTo>
                  <a:lnTo>
                    <a:pt x="268" y="1234"/>
                  </a:lnTo>
                  <a:cubicBezTo>
                    <a:pt x="368" y="1301"/>
                    <a:pt x="501" y="1334"/>
                    <a:pt x="601" y="1334"/>
                  </a:cubicBezTo>
                  <a:cubicBezTo>
                    <a:pt x="701" y="1334"/>
                    <a:pt x="768" y="1334"/>
                    <a:pt x="868" y="1301"/>
                  </a:cubicBezTo>
                  <a:cubicBezTo>
                    <a:pt x="935" y="1268"/>
                    <a:pt x="1035" y="1234"/>
                    <a:pt x="1068" y="1168"/>
                  </a:cubicBezTo>
                  <a:cubicBezTo>
                    <a:pt x="1168" y="1134"/>
                    <a:pt x="1202" y="1034"/>
                    <a:pt x="1235" y="967"/>
                  </a:cubicBezTo>
                  <a:cubicBezTo>
                    <a:pt x="1268" y="901"/>
                    <a:pt x="1335" y="801"/>
                    <a:pt x="1335" y="734"/>
                  </a:cubicBezTo>
                  <a:lnTo>
                    <a:pt x="1335" y="567"/>
                  </a:lnTo>
                  <a:cubicBezTo>
                    <a:pt x="1268" y="434"/>
                    <a:pt x="1235" y="334"/>
                    <a:pt x="1168" y="267"/>
                  </a:cubicBezTo>
                  <a:lnTo>
                    <a:pt x="1035" y="134"/>
                  </a:lnTo>
                  <a:cubicBezTo>
                    <a:pt x="935" y="67"/>
                    <a:pt x="835" y="0"/>
                    <a:pt x="7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5604180" y="2176896"/>
              <a:ext cx="20961" cy="22000"/>
            </a:xfrm>
            <a:custGeom>
              <a:avLst/>
              <a:gdLst/>
              <a:ahLst/>
              <a:cxnLst/>
              <a:rect l="l" t="t" r="r" b="b"/>
              <a:pathLst>
                <a:path w="768" h="806" extrusionOk="0">
                  <a:moveTo>
                    <a:pt x="350" y="0"/>
                  </a:moveTo>
                  <a:cubicBezTo>
                    <a:pt x="173" y="0"/>
                    <a:pt x="31" y="158"/>
                    <a:pt x="0" y="371"/>
                  </a:cubicBezTo>
                  <a:cubicBezTo>
                    <a:pt x="0" y="605"/>
                    <a:pt x="134" y="805"/>
                    <a:pt x="367" y="805"/>
                  </a:cubicBezTo>
                  <a:cubicBezTo>
                    <a:pt x="567" y="805"/>
                    <a:pt x="768" y="638"/>
                    <a:pt x="768" y="438"/>
                  </a:cubicBezTo>
                  <a:cubicBezTo>
                    <a:pt x="768" y="205"/>
                    <a:pt x="601" y="5"/>
                    <a:pt x="401" y="5"/>
                  </a:cubicBezTo>
                  <a:cubicBezTo>
                    <a:pt x="384" y="2"/>
                    <a:pt x="367" y="0"/>
                    <a:pt x="3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5691567" y="2181564"/>
              <a:ext cx="21889" cy="21863"/>
            </a:xfrm>
            <a:custGeom>
              <a:avLst/>
              <a:gdLst/>
              <a:ahLst/>
              <a:cxnLst/>
              <a:rect l="l" t="t" r="r" b="b"/>
              <a:pathLst>
                <a:path w="802" h="801" extrusionOk="0">
                  <a:moveTo>
                    <a:pt x="401" y="0"/>
                  </a:moveTo>
                  <a:cubicBezTo>
                    <a:pt x="201" y="0"/>
                    <a:pt x="34" y="167"/>
                    <a:pt x="1" y="367"/>
                  </a:cubicBezTo>
                  <a:cubicBezTo>
                    <a:pt x="1" y="601"/>
                    <a:pt x="167" y="801"/>
                    <a:pt x="368" y="801"/>
                  </a:cubicBezTo>
                  <a:cubicBezTo>
                    <a:pt x="568" y="801"/>
                    <a:pt x="801" y="634"/>
                    <a:pt x="801" y="434"/>
                  </a:cubicBezTo>
                  <a:cubicBezTo>
                    <a:pt x="801" y="200"/>
                    <a:pt x="634" y="0"/>
                    <a:pt x="4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5633300" y="2210140"/>
              <a:ext cx="49208" cy="23337"/>
            </a:xfrm>
            <a:custGeom>
              <a:avLst/>
              <a:gdLst/>
              <a:ahLst/>
              <a:cxnLst/>
              <a:rect l="l" t="t" r="r" b="b"/>
              <a:pathLst>
                <a:path w="1803" h="855" extrusionOk="0">
                  <a:moveTo>
                    <a:pt x="187" y="1"/>
                  </a:moveTo>
                  <a:cubicBezTo>
                    <a:pt x="174" y="1"/>
                    <a:pt x="159" y="9"/>
                    <a:pt x="134" y="21"/>
                  </a:cubicBezTo>
                  <a:cubicBezTo>
                    <a:pt x="101" y="21"/>
                    <a:pt x="34" y="87"/>
                    <a:pt x="34" y="121"/>
                  </a:cubicBezTo>
                  <a:cubicBezTo>
                    <a:pt x="1" y="321"/>
                    <a:pt x="134" y="521"/>
                    <a:pt x="301" y="655"/>
                  </a:cubicBezTo>
                  <a:cubicBezTo>
                    <a:pt x="501" y="788"/>
                    <a:pt x="668" y="855"/>
                    <a:pt x="868" y="855"/>
                  </a:cubicBezTo>
                  <a:cubicBezTo>
                    <a:pt x="1035" y="855"/>
                    <a:pt x="1302" y="821"/>
                    <a:pt x="1469" y="688"/>
                  </a:cubicBezTo>
                  <a:cubicBezTo>
                    <a:pt x="1635" y="588"/>
                    <a:pt x="1769" y="421"/>
                    <a:pt x="1802" y="188"/>
                  </a:cubicBezTo>
                  <a:cubicBezTo>
                    <a:pt x="1802" y="154"/>
                    <a:pt x="1802" y="154"/>
                    <a:pt x="1769" y="121"/>
                  </a:cubicBezTo>
                  <a:cubicBezTo>
                    <a:pt x="1735" y="104"/>
                    <a:pt x="1710" y="96"/>
                    <a:pt x="1690" y="96"/>
                  </a:cubicBezTo>
                  <a:cubicBezTo>
                    <a:pt x="1669" y="96"/>
                    <a:pt x="1652" y="104"/>
                    <a:pt x="1635" y="121"/>
                  </a:cubicBezTo>
                  <a:cubicBezTo>
                    <a:pt x="1535" y="254"/>
                    <a:pt x="1435" y="321"/>
                    <a:pt x="1302" y="388"/>
                  </a:cubicBezTo>
                  <a:cubicBezTo>
                    <a:pt x="1168" y="421"/>
                    <a:pt x="1035" y="421"/>
                    <a:pt x="935" y="421"/>
                  </a:cubicBezTo>
                  <a:cubicBezTo>
                    <a:pt x="801" y="421"/>
                    <a:pt x="668" y="388"/>
                    <a:pt x="535" y="321"/>
                  </a:cubicBezTo>
                  <a:cubicBezTo>
                    <a:pt x="434" y="288"/>
                    <a:pt x="334" y="221"/>
                    <a:pt x="268" y="87"/>
                  </a:cubicBezTo>
                  <a:cubicBezTo>
                    <a:pt x="225" y="24"/>
                    <a:pt x="210" y="1"/>
                    <a:pt x="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4"/>
          <p:cNvSpPr/>
          <p:nvPr/>
        </p:nvSpPr>
        <p:spPr>
          <a:xfrm>
            <a:off x="8629500" y="2089950"/>
            <a:ext cx="291900" cy="282050"/>
          </a:xfrm>
          <a:custGeom>
            <a:avLst/>
            <a:gdLst/>
            <a:ahLst/>
            <a:cxnLst/>
            <a:rect l="l" t="t" r="r" b="b"/>
            <a:pathLst>
              <a:path w="11676" h="11282" extrusionOk="0">
                <a:moveTo>
                  <a:pt x="6805" y="2948"/>
                </a:moveTo>
                <a:cubicBezTo>
                  <a:pt x="6738" y="3081"/>
                  <a:pt x="6571" y="3148"/>
                  <a:pt x="6438" y="3248"/>
                </a:cubicBezTo>
                <a:cubicBezTo>
                  <a:pt x="6038" y="3548"/>
                  <a:pt x="5637" y="3715"/>
                  <a:pt x="5204" y="3882"/>
                </a:cubicBezTo>
                <a:cubicBezTo>
                  <a:pt x="4770" y="4048"/>
                  <a:pt x="4270" y="4149"/>
                  <a:pt x="3803" y="4249"/>
                </a:cubicBezTo>
                <a:cubicBezTo>
                  <a:pt x="4103" y="4082"/>
                  <a:pt x="4370" y="3882"/>
                  <a:pt x="4670" y="3748"/>
                </a:cubicBezTo>
                <a:cubicBezTo>
                  <a:pt x="5271" y="3415"/>
                  <a:pt x="5904" y="3081"/>
                  <a:pt x="6538" y="2948"/>
                </a:cubicBezTo>
                <a:close/>
                <a:moveTo>
                  <a:pt x="10737" y="4369"/>
                </a:moveTo>
                <a:cubicBezTo>
                  <a:pt x="10768" y="4369"/>
                  <a:pt x="10760" y="4389"/>
                  <a:pt x="10741" y="4482"/>
                </a:cubicBezTo>
                <a:cubicBezTo>
                  <a:pt x="10641" y="4782"/>
                  <a:pt x="10141" y="5149"/>
                  <a:pt x="9907" y="5383"/>
                </a:cubicBezTo>
                <a:cubicBezTo>
                  <a:pt x="9273" y="5916"/>
                  <a:pt x="8606" y="6383"/>
                  <a:pt x="7839" y="6784"/>
                </a:cubicBezTo>
                <a:cubicBezTo>
                  <a:pt x="7139" y="7151"/>
                  <a:pt x="6405" y="7484"/>
                  <a:pt x="5637" y="7751"/>
                </a:cubicBezTo>
                <a:cubicBezTo>
                  <a:pt x="5838" y="7451"/>
                  <a:pt x="6138" y="7217"/>
                  <a:pt x="6305" y="7051"/>
                </a:cubicBezTo>
                <a:cubicBezTo>
                  <a:pt x="7339" y="5950"/>
                  <a:pt x="8606" y="5083"/>
                  <a:pt x="9974" y="4582"/>
                </a:cubicBezTo>
                <a:cubicBezTo>
                  <a:pt x="10141" y="4549"/>
                  <a:pt x="10408" y="4415"/>
                  <a:pt x="10574" y="4382"/>
                </a:cubicBezTo>
                <a:cubicBezTo>
                  <a:pt x="10663" y="4382"/>
                  <a:pt x="10713" y="4369"/>
                  <a:pt x="10737" y="4369"/>
                </a:cubicBezTo>
                <a:close/>
                <a:moveTo>
                  <a:pt x="5436" y="1"/>
                </a:moveTo>
                <a:cubicBezTo>
                  <a:pt x="5405" y="1"/>
                  <a:pt x="5372" y="4"/>
                  <a:pt x="5337" y="12"/>
                </a:cubicBezTo>
                <a:cubicBezTo>
                  <a:pt x="3469" y="513"/>
                  <a:pt x="1168" y="1780"/>
                  <a:pt x="367" y="3648"/>
                </a:cubicBezTo>
                <a:cubicBezTo>
                  <a:pt x="33" y="4415"/>
                  <a:pt x="334" y="5149"/>
                  <a:pt x="1101" y="5416"/>
                </a:cubicBezTo>
                <a:cubicBezTo>
                  <a:pt x="601" y="5983"/>
                  <a:pt x="167" y="6650"/>
                  <a:pt x="100" y="7418"/>
                </a:cubicBezTo>
                <a:cubicBezTo>
                  <a:pt x="0" y="8285"/>
                  <a:pt x="467" y="8985"/>
                  <a:pt x="1301" y="9319"/>
                </a:cubicBezTo>
                <a:cubicBezTo>
                  <a:pt x="1659" y="9457"/>
                  <a:pt x="2040" y="9509"/>
                  <a:pt x="2425" y="9509"/>
                </a:cubicBezTo>
                <a:cubicBezTo>
                  <a:pt x="2972" y="9509"/>
                  <a:pt x="3527" y="9403"/>
                  <a:pt x="4036" y="9286"/>
                </a:cubicBezTo>
                <a:cubicBezTo>
                  <a:pt x="4103" y="9286"/>
                  <a:pt x="4136" y="9252"/>
                  <a:pt x="4203" y="9252"/>
                </a:cubicBezTo>
                <a:cubicBezTo>
                  <a:pt x="4303" y="9652"/>
                  <a:pt x="4537" y="10086"/>
                  <a:pt x="5070" y="10453"/>
                </a:cubicBezTo>
                <a:cubicBezTo>
                  <a:pt x="5857" y="11019"/>
                  <a:pt x="6836" y="11281"/>
                  <a:pt x="7823" y="11281"/>
                </a:cubicBezTo>
                <a:cubicBezTo>
                  <a:pt x="8929" y="11281"/>
                  <a:pt x="10044" y="10952"/>
                  <a:pt x="10908" y="10353"/>
                </a:cubicBezTo>
                <a:cubicBezTo>
                  <a:pt x="11288" y="10002"/>
                  <a:pt x="10950" y="9522"/>
                  <a:pt x="10614" y="9522"/>
                </a:cubicBezTo>
                <a:cubicBezTo>
                  <a:pt x="10566" y="9522"/>
                  <a:pt x="10519" y="9532"/>
                  <a:pt x="10474" y="9552"/>
                </a:cubicBezTo>
                <a:cubicBezTo>
                  <a:pt x="9697" y="9876"/>
                  <a:pt x="8864" y="10074"/>
                  <a:pt x="8020" y="10074"/>
                </a:cubicBezTo>
                <a:cubicBezTo>
                  <a:pt x="7560" y="10074"/>
                  <a:pt x="7097" y="10015"/>
                  <a:pt x="6638" y="9886"/>
                </a:cubicBezTo>
                <a:cubicBezTo>
                  <a:pt x="6138" y="9719"/>
                  <a:pt x="5337" y="9452"/>
                  <a:pt x="5204" y="8885"/>
                </a:cubicBezTo>
                <a:lnTo>
                  <a:pt x="5204" y="8819"/>
                </a:lnTo>
                <a:cubicBezTo>
                  <a:pt x="5871" y="8618"/>
                  <a:pt x="6505" y="8385"/>
                  <a:pt x="7172" y="8118"/>
                </a:cubicBezTo>
                <a:cubicBezTo>
                  <a:pt x="8173" y="7718"/>
                  <a:pt x="9173" y="7151"/>
                  <a:pt x="10007" y="6450"/>
                </a:cubicBezTo>
                <a:cubicBezTo>
                  <a:pt x="10408" y="6117"/>
                  <a:pt x="10708" y="5783"/>
                  <a:pt x="11041" y="5383"/>
                </a:cubicBezTo>
                <a:cubicBezTo>
                  <a:pt x="11308" y="5049"/>
                  <a:pt x="11675" y="4616"/>
                  <a:pt x="11608" y="4215"/>
                </a:cubicBezTo>
                <a:cubicBezTo>
                  <a:pt x="11531" y="3765"/>
                  <a:pt x="11215" y="3594"/>
                  <a:pt x="10779" y="3594"/>
                </a:cubicBezTo>
                <a:cubicBezTo>
                  <a:pt x="9534" y="3594"/>
                  <a:pt x="7308" y="4995"/>
                  <a:pt x="6838" y="5316"/>
                </a:cubicBezTo>
                <a:cubicBezTo>
                  <a:pt x="5971" y="5950"/>
                  <a:pt x="4770" y="7084"/>
                  <a:pt x="4370" y="8218"/>
                </a:cubicBezTo>
                <a:cubicBezTo>
                  <a:pt x="4170" y="8251"/>
                  <a:pt x="3970" y="8318"/>
                  <a:pt x="3703" y="8352"/>
                </a:cubicBezTo>
                <a:cubicBezTo>
                  <a:pt x="3339" y="8453"/>
                  <a:pt x="2925" y="8529"/>
                  <a:pt x="2508" y="8529"/>
                </a:cubicBezTo>
                <a:cubicBezTo>
                  <a:pt x="2237" y="8529"/>
                  <a:pt x="1964" y="8497"/>
                  <a:pt x="1701" y="8418"/>
                </a:cubicBezTo>
                <a:cubicBezTo>
                  <a:pt x="934" y="8118"/>
                  <a:pt x="934" y="7418"/>
                  <a:pt x="1268" y="6750"/>
                </a:cubicBezTo>
                <a:cubicBezTo>
                  <a:pt x="1501" y="6250"/>
                  <a:pt x="1835" y="5816"/>
                  <a:pt x="2268" y="5449"/>
                </a:cubicBezTo>
                <a:cubicBezTo>
                  <a:pt x="2969" y="5449"/>
                  <a:pt x="3703" y="5283"/>
                  <a:pt x="4370" y="5149"/>
                </a:cubicBezTo>
                <a:cubicBezTo>
                  <a:pt x="5437" y="4916"/>
                  <a:pt x="6505" y="4515"/>
                  <a:pt x="7305" y="3748"/>
                </a:cubicBezTo>
                <a:cubicBezTo>
                  <a:pt x="7539" y="3481"/>
                  <a:pt x="7872" y="3148"/>
                  <a:pt x="7839" y="2748"/>
                </a:cubicBezTo>
                <a:cubicBezTo>
                  <a:pt x="7806" y="2281"/>
                  <a:pt x="7339" y="2114"/>
                  <a:pt x="6938" y="2114"/>
                </a:cubicBezTo>
                <a:cubicBezTo>
                  <a:pt x="5971" y="2114"/>
                  <a:pt x="5037" y="2581"/>
                  <a:pt x="4203" y="3048"/>
                </a:cubicBezTo>
                <a:cubicBezTo>
                  <a:pt x="3469" y="3448"/>
                  <a:pt x="2702" y="3948"/>
                  <a:pt x="2002" y="4482"/>
                </a:cubicBezTo>
                <a:lnTo>
                  <a:pt x="1668" y="4482"/>
                </a:lnTo>
                <a:cubicBezTo>
                  <a:pt x="1168" y="4449"/>
                  <a:pt x="1201" y="4215"/>
                  <a:pt x="1434" y="3815"/>
                </a:cubicBezTo>
                <a:cubicBezTo>
                  <a:pt x="2335" y="2281"/>
                  <a:pt x="4103" y="1480"/>
                  <a:pt x="5604" y="713"/>
                </a:cubicBezTo>
                <a:cubicBezTo>
                  <a:pt x="5942" y="498"/>
                  <a:pt x="5799" y="1"/>
                  <a:pt x="5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6387300" y="202075"/>
            <a:ext cx="611475" cy="337925"/>
          </a:xfrm>
          <a:custGeom>
            <a:avLst/>
            <a:gdLst/>
            <a:ahLst/>
            <a:cxnLst/>
            <a:rect l="l" t="t" r="r" b="b"/>
            <a:pathLst>
              <a:path w="24459" h="13517" extrusionOk="0">
                <a:moveTo>
                  <a:pt x="16769" y="5044"/>
                </a:moveTo>
                <a:lnTo>
                  <a:pt x="16769" y="5044"/>
                </a:lnTo>
                <a:cubicBezTo>
                  <a:pt x="16803" y="5077"/>
                  <a:pt x="16836" y="5077"/>
                  <a:pt x="16903" y="5144"/>
                </a:cubicBezTo>
                <a:cubicBezTo>
                  <a:pt x="17770" y="5678"/>
                  <a:pt x="18470" y="6412"/>
                  <a:pt x="19104" y="7212"/>
                </a:cubicBezTo>
                <a:cubicBezTo>
                  <a:pt x="19738" y="8013"/>
                  <a:pt x="20405" y="8847"/>
                  <a:pt x="20739" y="9814"/>
                </a:cubicBezTo>
                <a:cubicBezTo>
                  <a:pt x="20916" y="10316"/>
                  <a:pt x="21067" y="11444"/>
                  <a:pt x="20337" y="11444"/>
                </a:cubicBezTo>
                <a:cubicBezTo>
                  <a:pt x="20242" y="11444"/>
                  <a:pt x="20132" y="11424"/>
                  <a:pt x="20005" y="11382"/>
                </a:cubicBezTo>
                <a:cubicBezTo>
                  <a:pt x="19571" y="11215"/>
                  <a:pt x="19271" y="10848"/>
                  <a:pt x="18971" y="10481"/>
                </a:cubicBezTo>
                <a:cubicBezTo>
                  <a:pt x="18637" y="10048"/>
                  <a:pt x="18304" y="9581"/>
                  <a:pt x="18070" y="9080"/>
                </a:cubicBezTo>
                <a:cubicBezTo>
                  <a:pt x="17403" y="7879"/>
                  <a:pt x="16903" y="6478"/>
                  <a:pt x="16769" y="5044"/>
                </a:cubicBezTo>
                <a:close/>
                <a:moveTo>
                  <a:pt x="12766" y="8647"/>
                </a:moveTo>
                <a:cubicBezTo>
                  <a:pt x="13500" y="9180"/>
                  <a:pt x="14301" y="9881"/>
                  <a:pt x="14834" y="10715"/>
                </a:cubicBezTo>
                <a:cubicBezTo>
                  <a:pt x="15101" y="11082"/>
                  <a:pt x="15301" y="11549"/>
                  <a:pt x="15268" y="12049"/>
                </a:cubicBezTo>
                <a:cubicBezTo>
                  <a:pt x="15223" y="12307"/>
                  <a:pt x="15122" y="12406"/>
                  <a:pt x="14997" y="12406"/>
                </a:cubicBezTo>
                <a:cubicBezTo>
                  <a:pt x="14848" y="12406"/>
                  <a:pt x="14664" y="12264"/>
                  <a:pt x="14501" y="12082"/>
                </a:cubicBezTo>
                <a:cubicBezTo>
                  <a:pt x="14167" y="11716"/>
                  <a:pt x="13967" y="11249"/>
                  <a:pt x="13734" y="10848"/>
                </a:cubicBezTo>
                <a:cubicBezTo>
                  <a:pt x="13467" y="10381"/>
                  <a:pt x="13233" y="9881"/>
                  <a:pt x="13000" y="9381"/>
                </a:cubicBezTo>
                <a:lnTo>
                  <a:pt x="12766" y="8647"/>
                </a:lnTo>
                <a:close/>
                <a:moveTo>
                  <a:pt x="6962" y="8580"/>
                </a:moveTo>
                <a:lnTo>
                  <a:pt x="6962" y="8580"/>
                </a:lnTo>
                <a:cubicBezTo>
                  <a:pt x="7262" y="8980"/>
                  <a:pt x="7463" y="9347"/>
                  <a:pt x="7629" y="9681"/>
                </a:cubicBezTo>
                <a:cubicBezTo>
                  <a:pt x="7996" y="10415"/>
                  <a:pt x="8497" y="11649"/>
                  <a:pt x="7996" y="12416"/>
                </a:cubicBezTo>
                <a:cubicBezTo>
                  <a:pt x="6895" y="11515"/>
                  <a:pt x="6328" y="9914"/>
                  <a:pt x="6962" y="8580"/>
                </a:cubicBezTo>
                <a:close/>
                <a:moveTo>
                  <a:pt x="18762" y="1"/>
                </a:moveTo>
                <a:cubicBezTo>
                  <a:pt x="18542" y="1"/>
                  <a:pt x="18322" y="24"/>
                  <a:pt x="18103" y="74"/>
                </a:cubicBezTo>
                <a:cubicBezTo>
                  <a:pt x="16969" y="374"/>
                  <a:pt x="16302" y="1341"/>
                  <a:pt x="16002" y="2376"/>
                </a:cubicBezTo>
                <a:cubicBezTo>
                  <a:pt x="15902" y="2809"/>
                  <a:pt x="15835" y="3243"/>
                  <a:pt x="15802" y="3710"/>
                </a:cubicBezTo>
                <a:cubicBezTo>
                  <a:pt x="15552" y="3643"/>
                  <a:pt x="15310" y="3610"/>
                  <a:pt x="15068" y="3610"/>
                </a:cubicBezTo>
                <a:cubicBezTo>
                  <a:pt x="14826" y="3610"/>
                  <a:pt x="14584" y="3643"/>
                  <a:pt x="14334" y="3710"/>
                </a:cubicBezTo>
                <a:cubicBezTo>
                  <a:pt x="13267" y="3977"/>
                  <a:pt x="12466" y="4744"/>
                  <a:pt x="12066" y="5745"/>
                </a:cubicBezTo>
                <a:cubicBezTo>
                  <a:pt x="11899" y="6078"/>
                  <a:pt x="11799" y="6478"/>
                  <a:pt x="11766" y="6845"/>
                </a:cubicBezTo>
                <a:cubicBezTo>
                  <a:pt x="11033" y="6448"/>
                  <a:pt x="10248" y="6208"/>
                  <a:pt x="9435" y="6208"/>
                </a:cubicBezTo>
                <a:cubicBezTo>
                  <a:pt x="8952" y="6208"/>
                  <a:pt x="8460" y="6292"/>
                  <a:pt x="7963" y="6478"/>
                </a:cubicBezTo>
                <a:cubicBezTo>
                  <a:pt x="7563" y="6645"/>
                  <a:pt x="7162" y="6879"/>
                  <a:pt x="6829" y="7179"/>
                </a:cubicBezTo>
                <a:cubicBezTo>
                  <a:pt x="6192" y="6670"/>
                  <a:pt x="5465" y="6343"/>
                  <a:pt x="4588" y="6343"/>
                </a:cubicBezTo>
                <a:cubicBezTo>
                  <a:pt x="4546" y="6343"/>
                  <a:pt x="4503" y="6344"/>
                  <a:pt x="4460" y="6345"/>
                </a:cubicBezTo>
                <a:cubicBezTo>
                  <a:pt x="3460" y="6378"/>
                  <a:pt x="2626" y="6912"/>
                  <a:pt x="1959" y="7646"/>
                </a:cubicBezTo>
                <a:cubicBezTo>
                  <a:pt x="1125" y="8480"/>
                  <a:pt x="558" y="9547"/>
                  <a:pt x="124" y="10648"/>
                </a:cubicBezTo>
                <a:cubicBezTo>
                  <a:pt x="1" y="10977"/>
                  <a:pt x="231" y="11191"/>
                  <a:pt x="489" y="11191"/>
                </a:cubicBezTo>
                <a:cubicBezTo>
                  <a:pt x="650" y="11191"/>
                  <a:pt x="822" y="11107"/>
                  <a:pt x="925" y="10915"/>
                </a:cubicBezTo>
                <a:cubicBezTo>
                  <a:pt x="1672" y="9540"/>
                  <a:pt x="2793" y="7283"/>
                  <a:pt x="4602" y="7283"/>
                </a:cubicBezTo>
                <a:cubicBezTo>
                  <a:pt x="4812" y="7283"/>
                  <a:pt x="5032" y="7313"/>
                  <a:pt x="5261" y="7379"/>
                </a:cubicBezTo>
                <a:cubicBezTo>
                  <a:pt x="5628" y="7479"/>
                  <a:pt x="5961" y="7679"/>
                  <a:pt x="6262" y="7913"/>
                </a:cubicBezTo>
                <a:cubicBezTo>
                  <a:pt x="6062" y="8246"/>
                  <a:pt x="5895" y="8580"/>
                  <a:pt x="5795" y="8980"/>
                </a:cubicBezTo>
                <a:cubicBezTo>
                  <a:pt x="5494" y="10148"/>
                  <a:pt x="5795" y="11315"/>
                  <a:pt x="6462" y="12249"/>
                </a:cubicBezTo>
                <a:cubicBezTo>
                  <a:pt x="6795" y="12716"/>
                  <a:pt x="7262" y="13150"/>
                  <a:pt x="7729" y="13417"/>
                </a:cubicBezTo>
                <a:cubicBezTo>
                  <a:pt x="7796" y="13483"/>
                  <a:pt x="7896" y="13517"/>
                  <a:pt x="8000" y="13517"/>
                </a:cubicBezTo>
                <a:cubicBezTo>
                  <a:pt x="8105" y="13517"/>
                  <a:pt x="8213" y="13483"/>
                  <a:pt x="8296" y="13417"/>
                </a:cubicBezTo>
                <a:cubicBezTo>
                  <a:pt x="9898" y="11982"/>
                  <a:pt x="8663" y="9214"/>
                  <a:pt x="7463" y="7813"/>
                </a:cubicBezTo>
                <a:cubicBezTo>
                  <a:pt x="7991" y="7299"/>
                  <a:pt x="8630" y="7093"/>
                  <a:pt x="9294" y="7093"/>
                </a:cubicBezTo>
                <a:cubicBezTo>
                  <a:pt x="10096" y="7093"/>
                  <a:pt x="10936" y="7393"/>
                  <a:pt x="11666" y="7813"/>
                </a:cubicBezTo>
                <a:cubicBezTo>
                  <a:pt x="11732" y="8213"/>
                  <a:pt x="11799" y="8680"/>
                  <a:pt x="11932" y="9080"/>
                </a:cubicBezTo>
                <a:cubicBezTo>
                  <a:pt x="12133" y="9714"/>
                  <a:pt x="12399" y="10348"/>
                  <a:pt x="12733" y="10915"/>
                </a:cubicBezTo>
                <a:cubicBezTo>
                  <a:pt x="13000" y="11482"/>
                  <a:pt x="13300" y="12082"/>
                  <a:pt x="13734" y="12583"/>
                </a:cubicBezTo>
                <a:cubicBezTo>
                  <a:pt x="14038" y="12949"/>
                  <a:pt x="14427" y="13259"/>
                  <a:pt x="14873" y="13259"/>
                </a:cubicBezTo>
                <a:cubicBezTo>
                  <a:pt x="14915" y="13259"/>
                  <a:pt x="14958" y="13256"/>
                  <a:pt x="15001" y="13250"/>
                </a:cubicBezTo>
                <a:cubicBezTo>
                  <a:pt x="15568" y="13217"/>
                  <a:pt x="15902" y="12750"/>
                  <a:pt x="15969" y="12249"/>
                </a:cubicBezTo>
                <a:cubicBezTo>
                  <a:pt x="16169" y="11048"/>
                  <a:pt x="15402" y="9981"/>
                  <a:pt x="14601" y="9147"/>
                </a:cubicBezTo>
                <a:cubicBezTo>
                  <a:pt x="14001" y="8513"/>
                  <a:pt x="13300" y="7846"/>
                  <a:pt x="12566" y="7346"/>
                </a:cubicBezTo>
                <a:cubicBezTo>
                  <a:pt x="12566" y="7046"/>
                  <a:pt x="12600" y="6812"/>
                  <a:pt x="12666" y="6512"/>
                </a:cubicBezTo>
                <a:cubicBezTo>
                  <a:pt x="12900" y="5745"/>
                  <a:pt x="13333" y="5011"/>
                  <a:pt x="14101" y="4677"/>
                </a:cubicBezTo>
                <a:cubicBezTo>
                  <a:pt x="14380" y="4573"/>
                  <a:pt x="14659" y="4523"/>
                  <a:pt x="14942" y="4523"/>
                </a:cubicBezTo>
                <a:cubicBezTo>
                  <a:pt x="15201" y="4523"/>
                  <a:pt x="15465" y="4564"/>
                  <a:pt x="15735" y="4644"/>
                </a:cubicBezTo>
                <a:cubicBezTo>
                  <a:pt x="15802" y="6378"/>
                  <a:pt x="16402" y="8146"/>
                  <a:pt x="17236" y="9547"/>
                </a:cubicBezTo>
                <a:cubicBezTo>
                  <a:pt x="17803" y="10515"/>
                  <a:pt x="18604" y="11849"/>
                  <a:pt x="19738" y="12183"/>
                </a:cubicBezTo>
                <a:cubicBezTo>
                  <a:pt x="19901" y="12233"/>
                  <a:pt x="20058" y="12257"/>
                  <a:pt x="20208" y="12257"/>
                </a:cubicBezTo>
                <a:cubicBezTo>
                  <a:pt x="21040" y="12257"/>
                  <a:pt x="21639" y="11524"/>
                  <a:pt x="21639" y="10648"/>
                </a:cubicBezTo>
                <a:cubicBezTo>
                  <a:pt x="21639" y="9481"/>
                  <a:pt x="20905" y="8413"/>
                  <a:pt x="20272" y="7479"/>
                </a:cubicBezTo>
                <a:cubicBezTo>
                  <a:pt x="19504" y="6378"/>
                  <a:pt x="18637" y="5344"/>
                  <a:pt x="17570" y="4544"/>
                </a:cubicBezTo>
                <a:cubicBezTo>
                  <a:pt x="17270" y="4344"/>
                  <a:pt x="16936" y="4143"/>
                  <a:pt x="16569" y="3977"/>
                </a:cubicBezTo>
                <a:cubicBezTo>
                  <a:pt x="16569" y="3743"/>
                  <a:pt x="16569" y="3543"/>
                  <a:pt x="16602" y="3343"/>
                </a:cubicBezTo>
                <a:cubicBezTo>
                  <a:pt x="16669" y="2409"/>
                  <a:pt x="17003" y="1341"/>
                  <a:pt x="17937" y="908"/>
                </a:cubicBezTo>
                <a:cubicBezTo>
                  <a:pt x="18205" y="795"/>
                  <a:pt x="18483" y="745"/>
                  <a:pt x="18762" y="745"/>
                </a:cubicBezTo>
                <a:cubicBezTo>
                  <a:pt x="19555" y="745"/>
                  <a:pt x="20355" y="1148"/>
                  <a:pt x="20972" y="1642"/>
                </a:cubicBezTo>
                <a:cubicBezTo>
                  <a:pt x="22607" y="2909"/>
                  <a:pt x="23341" y="5077"/>
                  <a:pt x="23808" y="7012"/>
                </a:cubicBezTo>
                <a:cubicBezTo>
                  <a:pt x="23903" y="7203"/>
                  <a:pt x="24059" y="7288"/>
                  <a:pt x="24193" y="7288"/>
                </a:cubicBezTo>
                <a:cubicBezTo>
                  <a:pt x="24340" y="7288"/>
                  <a:pt x="24459" y="7186"/>
                  <a:pt x="24441" y="7012"/>
                </a:cubicBezTo>
                <a:cubicBezTo>
                  <a:pt x="24008" y="4811"/>
                  <a:pt x="23307" y="2476"/>
                  <a:pt x="21439" y="1008"/>
                </a:cubicBezTo>
                <a:cubicBezTo>
                  <a:pt x="20680" y="438"/>
                  <a:pt x="19722" y="1"/>
                  <a:pt x="187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351097" y="4784594"/>
            <a:ext cx="215141" cy="18969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209450" y="4632196"/>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CUSTOM_11_1">
    <p:bg>
      <p:bgPr>
        <a:blipFill>
          <a:blip r:embed="rId2">
            <a:alphaModFix/>
          </a:blip>
          <a:stretch>
            <a:fillRect/>
          </a:stretch>
        </a:blipFill>
        <a:effectLst/>
      </p:bgPr>
    </p:bg>
    <p:spTree>
      <p:nvGrpSpPr>
        <p:cNvPr id="1" name="Shape 629"/>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2">
  <p:cSld name="CUSTOM_11_1_1">
    <p:bg>
      <p:bgPr>
        <a:blipFill>
          <a:blip r:embed="rId2">
            <a:alphaModFix/>
          </a:blip>
          <a:stretch>
            <a:fillRect/>
          </a:stretch>
        </a:blipFill>
        <a:effectLst/>
      </p:bgPr>
    </p:bg>
    <p:spTree>
      <p:nvGrpSpPr>
        <p:cNvPr id="1" name="Shape 63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111"/>
        <p:cNvGrpSpPr/>
        <p:nvPr/>
      </p:nvGrpSpPr>
      <p:grpSpPr>
        <a:xfrm>
          <a:off x="0" y="0"/>
          <a:ext cx="0" cy="0"/>
          <a:chOff x="0" y="0"/>
          <a:chExt cx="0" cy="0"/>
        </a:xfrm>
      </p:grpSpPr>
      <p:sp>
        <p:nvSpPr>
          <p:cNvPr id="112" name="Google Shape;112;p5"/>
          <p:cNvSpPr/>
          <p:nvPr/>
        </p:nvSpPr>
        <p:spPr>
          <a:xfrm rot="-5400000">
            <a:off x="7099750" y="3099232"/>
            <a:ext cx="1994237" cy="2094277"/>
          </a:xfrm>
          <a:custGeom>
            <a:avLst/>
            <a:gdLst/>
            <a:ahLst/>
            <a:cxnLst/>
            <a:rect l="l" t="t" r="r" b="b"/>
            <a:pathLst>
              <a:path w="76827" h="80681" extrusionOk="0">
                <a:moveTo>
                  <a:pt x="7096" y="0"/>
                </a:moveTo>
                <a:cubicBezTo>
                  <a:pt x="4774" y="0"/>
                  <a:pt x="2454" y="476"/>
                  <a:pt x="339" y="1448"/>
                </a:cubicBezTo>
                <a:lnTo>
                  <a:pt x="1" y="80681"/>
                </a:lnTo>
                <a:lnTo>
                  <a:pt x="73405" y="80681"/>
                </a:lnTo>
                <a:cubicBezTo>
                  <a:pt x="76826" y="73559"/>
                  <a:pt x="76130" y="64627"/>
                  <a:pt x="71654" y="58142"/>
                </a:cubicBezTo>
                <a:cubicBezTo>
                  <a:pt x="67521" y="52180"/>
                  <a:pt x="60344" y="48488"/>
                  <a:pt x="53107" y="48488"/>
                </a:cubicBezTo>
                <a:cubicBezTo>
                  <a:pt x="52473" y="48488"/>
                  <a:pt x="51838" y="48516"/>
                  <a:pt x="51204" y="48574"/>
                </a:cubicBezTo>
                <a:cubicBezTo>
                  <a:pt x="45157" y="49111"/>
                  <a:pt x="39587" y="52075"/>
                  <a:pt x="33659" y="53487"/>
                </a:cubicBezTo>
                <a:cubicBezTo>
                  <a:pt x="31911" y="53911"/>
                  <a:pt x="30047" y="54152"/>
                  <a:pt x="28198" y="54152"/>
                </a:cubicBezTo>
                <a:cubicBezTo>
                  <a:pt x="23796" y="54152"/>
                  <a:pt x="19480" y="52786"/>
                  <a:pt x="17029" y="49270"/>
                </a:cubicBezTo>
                <a:cubicBezTo>
                  <a:pt x="13826" y="44635"/>
                  <a:pt x="15119" y="38289"/>
                  <a:pt x="17427" y="33177"/>
                </a:cubicBezTo>
                <a:cubicBezTo>
                  <a:pt x="19734" y="28084"/>
                  <a:pt x="22977" y="23151"/>
                  <a:pt x="23414" y="17561"/>
                </a:cubicBezTo>
                <a:cubicBezTo>
                  <a:pt x="23872" y="11912"/>
                  <a:pt x="21166" y="6123"/>
                  <a:pt x="16511" y="2880"/>
                </a:cubicBezTo>
                <a:cubicBezTo>
                  <a:pt x="13768" y="981"/>
                  <a:pt x="10430" y="0"/>
                  <a:pt x="7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txBox="1">
            <a:spLocks noGrp="1"/>
          </p:cNvSpPr>
          <p:nvPr>
            <p:ph type="title"/>
          </p:nvPr>
        </p:nvSpPr>
        <p:spPr>
          <a:xfrm>
            <a:off x="1884550" y="2758250"/>
            <a:ext cx="2532600" cy="4689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200" b="1">
                <a:solidFill>
                  <a:schemeClr val="accent1"/>
                </a:solidFill>
              </a:defRPr>
            </a:lvl1pPr>
            <a:lvl2pPr lvl="1" algn="ctr" rtl="0">
              <a:spcBef>
                <a:spcPts val="0"/>
              </a:spcBef>
              <a:spcAft>
                <a:spcPts val="0"/>
              </a:spcAft>
              <a:buClr>
                <a:schemeClr val="accent3"/>
              </a:buClr>
              <a:buSzPts val="1800"/>
              <a:buNone/>
              <a:defRPr sz="1800">
                <a:solidFill>
                  <a:schemeClr val="accent3"/>
                </a:solidFill>
              </a:defRPr>
            </a:lvl2pPr>
            <a:lvl3pPr lvl="2" algn="ctr" rtl="0">
              <a:spcBef>
                <a:spcPts val="0"/>
              </a:spcBef>
              <a:spcAft>
                <a:spcPts val="0"/>
              </a:spcAft>
              <a:buClr>
                <a:schemeClr val="accent3"/>
              </a:buClr>
              <a:buSzPts val="1800"/>
              <a:buNone/>
              <a:defRPr sz="1800">
                <a:solidFill>
                  <a:schemeClr val="accent3"/>
                </a:solidFill>
              </a:defRPr>
            </a:lvl3pPr>
            <a:lvl4pPr lvl="3" algn="ctr" rtl="0">
              <a:spcBef>
                <a:spcPts val="0"/>
              </a:spcBef>
              <a:spcAft>
                <a:spcPts val="0"/>
              </a:spcAft>
              <a:buClr>
                <a:schemeClr val="accent3"/>
              </a:buClr>
              <a:buSzPts val="1800"/>
              <a:buNone/>
              <a:defRPr sz="1800">
                <a:solidFill>
                  <a:schemeClr val="accent3"/>
                </a:solidFill>
              </a:defRPr>
            </a:lvl4pPr>
            <a:lvl5pPr lvl="4" algn="ctr" rtl="0">
              <a:spcBef>
                <a:spcPts val="0"/>
              </a:spcBef>
              <a:spcAft>
                <a:spcPts val="0"/>
              </a:spcAft>
              <a:buClr>
                <a:schemeClr val="accent3"/>
              </a:buClr>
              <a:buSzPts val="1800"/>
              <a:buNone/>
              <a:defRPr sz="1800">
                <a:solidFill>
                  <a:schemeClr val="accent3"/>
                </a:solidFill>
              </a:defRPr>
            </a:lvl5pPr>
            <a:lvl6pPr lvl="5" algn="ctr" rtl="0">
              <a:spcBef>
                <a:spcPts val="0"/>
              </a:spcBef>
              <a:spcAft>
                <a:spcPts val="0"/>
              </a:spcAft>
              <a:buClr>
                <a:schemeClr val="accent3"/>
              </a:buClr>
              <a:buSzPts val="1800"/>
              <a:buNone/>
              <a:defRPr sz="1800">
                <a:solidFill>
                  <a:schemeClr val="accent3"/>
                </a:solidFill>
              </a:defRPr>
            </a:lvl6pPr>
            <a:lvl7pPr lvl="6" algn="ctr" rtl="0">
              <a:spcBef>
                <a:spcPts val="0"/>
              </a:spcBef>
              <a:spcAft>
                <a:spcPts val="0"/>
              </a:spcAft>
              <a:buClr>
                <a:schemeClr val="accent3"/>
              </a:buClr>
              <a:buSzPts val="1800"/>
              <a:buNone/>
              <a:defRPr sz="1800">
                <a:solidFill>
                  <a:schemeClr val="accent3"/>
                </a:solidFill>
              </a:defRPr>
            </a:lvl7pPr>
            <a:lvl8pPr lvl="7" algn="ctr" rtl="0">
              <a:spcBef>
                <a:spcPts val="0"/>
              </a:spcBef>
              <a:spcAft>
                <a:spcPts val="0"/>
              </a:spcAft>
              <a:buClr>
                <a:schemeClr val="accent3"/>
              </a:buClr>
              <a:buSzPts val="1800"/>
              <a:buNone/>
              <a:defRPr sz="1800">
                <a:solidFill>
                  <a:schemeClr val="accent3"/>
                </a:solidFill>
              </a:defRPr>
            </a:lvl8pPr>
            <a:lvl9pPr lvl="8" algn="ctr" rtl="0">
              <a:spcBef>
                <a:spcPts val="0"/>
              </a:spcBef>
              <a:spcAft>
                <a:spcPts val="0"/>
              </a:spcAft>
              <a:buClr>
                <a:schemeClr val="accent3"/>
              </a:buClr>
              <a:buSzPts val="1800"/>
              <a:buNone/>
              <a:defRPr sz="1800">
                <a:solidFill>
                  <a:schemeClr val="accent3"/>
                </a:solidFill>
              </a:defRPr>
            </a:lvl9pPr>
          </a:lstStyle>
          <a:p>
            <a:endParaRPr/>
          </a:p>
        </p:txBody>
      </p:sp>
      <p:sp>
        <p:nvSpPr>
          <p:cNvPr id="114" name="Google Shape;114;p5"/>
          <p:cNvSpPr txBox="1">
            <a:spLocks noGrp="1"/>
          </p:cNvSpPr>
          <p:nvPr>
            <p:ph type="subTitle" idx="1"/>
          </p:nvPr>
        </p:nvSpPr>
        <p:spPr>
          <a:xfrm>
            <a:off x="1884551" y="2954850"/>
            <a:ext cx="2580000" cy="10782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dk1"/>
              </a:buClr>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5" name="Google Shape;115;p5"/>
          <p:cNvSpPr txBox="1">
            <a:spLocks noGrp="1"/>
          </p:cNvSpPr>
          <p:nvPr>
            <p:ph type="title" idx="2"/>
          </p:nvPr>
        </p:nvSpPr>
        <p:spPr>
          <a:xfrm>
            <a:off x="4679450" y="2758250"/>
            <a:ext cx="2580000" cy="4689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200" b="1">
                <a:solidFill>
                  <a:schemeClr val="accent4"/>
                </a:solidFill>
              </a:defRPr>
            </a:lvl1pPr>
            <a:lvl2pPr lvl="1" algn="ctr" rtl="0">
              <a:spcBef>
                <a:spcPts val="0"/>
              </a:spcBef>
              <a:spcAft>
                <a:spcPts val="0"/>
              </a:spcAft>
              <a:buClr>
                <a:schemeClr val="accent3"/>
              </a:buClr>
              <a:buSzPts val="1800"/>
              <a:buNone/>
              <a:defRPr sz="1800">
                <a:solidFill>
                  <a:schemeClr val="accent3"/>
                </a:solidFill>
              </a:defRPr>
            </a:lvl2pPr>
            <a:lvl3pPr lvl="2" algn="ctr" rtl="0">
              <a:spcBef>
                <a:spcPts val="0"/>
              </a:spcBef>
              <a:spcAft>
                <a:spcPts val="0"/>
              </a:spcAft>
              <a:buClr>
                <a:schemeClr val="accent3"/>
              </a:buClr>
              <a:buSzPts val="1800"/>
              <a:buNone/>
              <a:defRPr sz="1800">
                <a:solidFill>
                  <a:schemeClr val="accent3"/>
                </a:solidFill>
              </a:defRPr>
            </a:lvl3pPr>
            <a:lvl4pPr lvl="3" algn="ctr" rtl="0">
              <a:spcBef>
                <a:spcPts val="0"/>
              </a:spcBef>
              <a:spcAft>
                <a:spcPts val="0"/>
              </a:spcAft>
              <a:buClr>
                <a:schemeClr val="accent3"/>
              </a:buClr>
              <a:buSzPts val="1800"/>
              <a:buNone/>
              <a:defRPr sz="1800">
                <a:solidFill>
                  <a:schemeClr val="accent3"/>
                </a:solidFill>
              </a:defRPr>
            </a:lvl4pPr>
            <a:lvl5pPr lvl="4" algn="ctr" rtl="0">
              <a:spcBef>
                <a:spcPts val="0"/>
              </a:spcBef>
              <a:spcAft>
                <a:spcPts val="0"/>
              </a:spcAft>
              <a:buClr>
                <a:schemeClr val="accent3"/>
              </a:buClr>
              <a:buSzPts val="1800"/>
              <a:buNone/>
              <a:defRPr sz="1800">
                <a:solidFill>
                  <a:schemeClr val="accent3"/>
                </a:solidFill>
              </a:defRPr>
            </a:lvl5pPr>
            <a:lvl6pPr lvl="5" algn="ctr" rtl="0">
              <a:spcBef>
                <a:spcPts val="0"/>
              </a:spcBef>
              <a:spcAft>
                <a:spcPts val="0"/>
              </a:spcAft>
              <a:buClr>
                <a:schemeClr val="accent3"/>
              </a:buClr>
              <a:buSzPts val="1800"/>
              <a:buNone/>
              <a:defRPr sz="1800">
                <a:solidFill>
                  <a:schemeClr val="accent3"/>
                </a:solidFill>
              </a:defRPr>
            </a:lvl6pPr>
            <a:lvl7pPr lvl="6" algn="ctr" rtl="0">
              <a:spcBef>
                <a:spcPts val="0"/>
              </a:spcBef>
              <a:spcAft>
                <a:spcPts val="0"/>
              </a:spcAft>
              <a:buClr>
                <a:schemeClr val="accent3"/>
              </a:buClr>
              <a:buSzPts val="1800"/>
              <a:buNone/>
              <a:defRPr sz="1800">
                <a:solidFill>
                  <a:schemeClr val="accent3"/>
                </a:solidFill>
              </a:defRPr>
            </a:lvl7pPr>
            <a:lvl8pPr lvl="7" algn="ctr" rtl="0">
              <a:spcBef>
                <a:spcPts val="0"/>
              </a:spcBef>
              <a:spcAft>
                <a:spcPts val="0"/>
              </a:spcAft>
              <a:buClr>
                <a:schemeClr val="accent3"/>
              </a:buClr>
              <a:buSzPts val="1800"/>
              <a:buNone/>
              <a:defRPr sz="1800">
                <a:solidFill>
                  <a:schemeClr val="accent3"/>
                </a:solidFill>
              </a:defRPr>
            </a:lvl8pPr>
            <a:lvl9pPr lvl="8" algn="ctr" rtl="0">
              <a:spcBef>
                <a:spcPts val="0"/>
              </a:spcBef>
              <a:spcAft>
                <a:spcPts val="0"/>
              </a:spcAft>
              <a:buClr>
                <a:schemeClr val="accent3"/>
              </a:buClr>
              <a:buSzPts val="1800"/>
              <a:buNone/>
              <a:defRPr sz="1800">
                <a:solidFill>
                  <a:schemeClr val="accent3"/>
                </a:solidFill>
              </a:defRPr>
            </a:lvl9pPr>
          </a:lstStyle>
          <a:p>
            <a:endParaRPr/>
          </a:p>
        </p:txBody>
      </p:sp>
      <p:sp>
        <p:nvSpPr>
          <p:cNvPr id="116" name="Google Shape;116;p5"/>
          <p:cNvSpPr txBox="1">
            <a:spLocks noGrp="1"/>
          </p:cNvSpPr>
          <p:nvPr>
            <p:ph type="subTitle" idx="3"/>
          </p:nvPr>
        </p:nvSpPr>
        <p:spPr>
          <a:xfrm>
            <a:off x="4679439" y="2954850"/>
            <a:ext cx="2580000" cy="10782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dk1"/>
              </a:buClr>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7" name="Google Shape;117;p5"/>
          <p:cNvSpPr txBox="1">
            <a:spLocks noGrp="1"/>
          </p:cNvSpPr>
          <p:nvPr>
            <p:ph type="title" idx="4"/>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8" name="Google Shape;118;p5"/>
          <p:cNvSpPr/>
          <p:nvPr/>
        </p:nvSpPr>
        <p:spPr>
          <a:xfrm>
            <a:off x="1478650" y="144800"/>
            <a:ext cx="8152900" cy="1663875"/>
          </a:xfrm>
          <a:custGeom>
            <a:avLst/>
            <a:gdLst/>
            <a:ahLst/>
            <a:cxnLst/>
            <a:rect l="l" t="t" r="r" b="b"/>
            <a:pathLst>
              <a:path w="326116" h="66555" extrusionOk="0">
                <a:moveTo>
                  <a:pt x="0" y="49362"/>
                </a:moveTo>
                <a:cubicBezTo>
                  <a:pt x="7271" y="49172"/>
                  <a:pt x="17134" y="46268"/>
                  <a:pt x="43626" y="48221"/>
                </a:cubicBezTo>
                <a:cubicBezTo>
                  <a:pt x="70118" y="50174"/>
                  <a:pt x="122520" y="66906"/>
                  <a:pt x="158953" y="61079"/>
                </a:cubicBezTo>
                <a:cubicBezTo>
                  <a:pt x="195386" y="55252"/>
                  <a:pt x="254456" y="22905"/>
                  <a:pt x="262225" y="13261"/>
                </a:cubicBezTo>
                <a:cubicBezTo>
                  <a:pt x="269994" y="3617"/>
                  <a:pt x="214942" y="-2076"/>
                  <a:pt x="205566" y="3215"/>
                </a:cubicBezTo>
                <a:cubicBezTo>
                  <a:pt x="196190" y="8506"/>
                  <a:pt x="196993" y="34759"/>
                  <a:pt x="205967" y="45006"/>
                </a:cubicBezTo>
                <a:cubicBezTo>
                  <a:pt x="214941" y="55253"/>
                  <a:pt x="239387" y="72197"/>
                  <a:pt x="259412" y="64696"/>
                </a:cubicBezTo>
                <a:cubicBezTo>
                  <a:pt x="279437" y="57195"/>
                  <a:pt x="314999" y="10783"/>
                  <a:pt x="326116" y="0"/>
                </a:cubicBezTo>
              </a:path>
            </a:pathLst>
          </a:custGeom>
          <a:noFill/>
          <a:ln w="19050" cap="flat" cmpd="sng">
            <a:solidFill>
              <a:schemeClr val="dk2"/>
            </a:solidFill>
            <a:prstDash val="dash"/>
            <a:round/>
            <a:headEnd type="none" w="med" len="med"/>
            <a:tailEnd type="none" w="med" len="med"/>
          </a:ln>
        </p:spPr>
      </p:sp>
      <p:sp>
        <p:nvSpPr>
          <p:cNvPr id="119" name="Google Shape;119;p5"/>
          <p:cNvSpPr/>
          <p:nvPr/>
        </p:nvSpPr>
        <p:spPr>
          <a:xfrm rot="5400000">
            <a:off x="1761526" y="2487776"/>
            <a:ext cx="741954" cy="45694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7807400" y="1287625"/>
            <a:ext cx="313975" cy="363375"/>
          </a:xfrm>
          <a:custGeom>
            <a:avLst/>
            <a:gdLst/>
            <a:ahLst/>
            <a:cxnLst/>
            <a:rect l="l" t="t" r="r" b="b"/>
            <a:pathLst>
              <a:path w="12559" h="14535" extrusionOk="0">
                <a:moveTo>
                  <a:pt x="11221" y="0"/>
                </a:moveTo>
                <a:cubicBezTo>
                  <a:pt x="10880" y="0"/>
                  <a:pt x="10563" y="317"/>
                  <a:pt x="10791" y="727"/>
                </a:cubicBezTo>
                <a:cubicBezTo>
                  <a:pt x="10991" y="1061"/>
                  <a:pt x="11124" y="1394"/>
                  <a:pt x="11158" y="1761"/>
                </a:cubicBezTo>
                <a:cubicBezTo>
                  <a:pt x="11191" y="1895"/>
                  <a:pt x="11191" y="1995"/>
                  <a:pt x="11191" y="2161"/>
                </a:cubicBezTo>
                <a:cubicBezTo>
                  <a:pt x="11024" y="2095"/>
                  <a:pt x="10824" y="1995"/>
                  <a:pt x="10657" y="1928"/>
                </a:cubicBezTo>
                <a:lnTo>
                  <a:pt x="9490" y="1328"/>
                </a:lnTo>
                <a:cubicBezTo>
                  <a:pt x="9385" y="1281"/>
                  <a:pt x="9282" y="1260"/>
                  <a:pt x="9185" y="1260"/>
                </a:cubicBezTo>
                <a:cubicBezTo>
                  <a:pt x="8728" y="1260"/>
                  <a:pt x="8402" y="1733"/>
                  <a:pt x="8623" y="2228"/>
                </a:cubicBezTo>
                <a:cubicBezTo>
                  <a:pt x="8856" y="2729"/>
                  <a:pt x="9123" y="3229"/>
                  <a:pt x="9323" y="3729"/>
                </a:cubicBezTo>
                <a:lnTo>
                  <a:pt x="7822" y="2595"/>
                </a:lnTo>
                <a:cubicBezTo>
                  <a:pt x="7678" y="2490"/>
                  <a:pt x="7523" y="2442"/>
                  <a:pt x="7379" y="2442"/>
                </a:cubicBezTo>
                <a:cubicBezTo>
                  <a:pt x="7021" y="2442"/>
                  <a:pt x="6726" y="2734"/>
                  <a:pt x="6821" y="3162"/>
                </a:cubicBezTo>
                <a:cubicBezTo>
                  <a:pt x="6955" y="3963"/>
                  <a:pt x="7322" y="4663"/>
                  <a:pt x="7789" y="5397"/>
                </a:cubicBezTo>
                <a:cubicBezTo>
                  <a:pt x="7722" y="5330"/>
                  <a:pt x="7689" y="5297"/>
                  <a:pt x="7655" y="5230"/>
                </a:cubicBezTo>
                <a:cubicBezTo>
                  <a:pt x="6855" y="4330"/>
                  <a:pt x="6121" y="3429"/>
                  <a:pt x="5354" y="2495"/>
                </a:cubicBezTo>
                <a:cubicBezTo>
                  <a:pt x="5244" y="2359"/>
                  <a:pt x="5108" y="2301"/>
                  <a:pt x="4970" y="2301"/>
                </a:cubicBezTo>
                <a:cubicBezTo>
                  <a:pt x="4602" y="2301"/>
                  <a:pt x="4223" y="2707"/>
                  <a:pt x="4320" y="3095"/>
                </a:cubicBezTo>
                <a:cubicBezTo>
                  <a:pt x="4720" y="4630"/>
                  <a:pt x="5220" y="6131"/>
                  <a:pt x="5887" y="7599"/>
                </a:cubicBezTo>
                <a:cubicBezTo>
                  <a:pt x="6021" y="7832"/>
                  <a:pt x="6154" y="8132"/>
                  <a:pt x="6288" y="8399"/>
                </a:cubicBezTo>
                <a:cubicBezTo>
                  <a:pt x="6121" y="8166"/>
                  <a:pt x="5887" y="7932"/>
                  <a:pt x="5721" y="7732"/>
                </a:cubicBezTo>
                <a:cubicBezTo>
                  <a:pt x="5220" y="7132"/>
                  <a:pt x="4720" y="6498"/>
                  <a:pt x="4186" y="5931"/>
                </a:cubicBezTo>
                <a:cubicBezTo>
                  <a:pt x="3719" y="5364"/>
                  <a:pt x="3319" y="4797"/>
                  <a:pt x="2618" y="4530"/>
                </a:cubicBezTo>
                <a:cubicBezTo>
                  <a:pt x="2566" y="4515"/>
                  <a:pt x="2514" y="4508"/>
                  <a:pt x="2463" y="4508"/>
                </a:cubicBezTo>
                <a:cubicBezTo>
                  <a:pt x="2061" y="4508"/>
                  <a:pt x="1733" y="4942"/>
                  <a:pt x="1851" y="5297"/>
                </a:cubicBezTo>
                <a:cubicBezTo>
                  <a:pt x="2218" y="6831"/>
                  <a:pt x="2819" y="8333"/>
                  <a:pt x="3486" y="9800"/>
                </a:cubicBezTo>
                <a:cubicBezTo>
                  <a:pt x="3719" y="10334"/>
                  <a:pt x="3986" y="10834"/>
                  <a:pt x="4286" y="11401"/>
                </a:cubicBezTo>
                <a:cubicBezTo>
                  <a:pt x="4153" y="11235"/>
                  <a:pt x="3986" y="11101"/>
                  <a:pt x="3853" y="10934"/>
                </a:cubicBezTo>
                <a:cubicBezTo>
                  <a:pt x="3119" y="10034"/>
                  <a:pt x="2552" y="9066"/>
                  <a:pt x="1651" y="8333"/>
                </a:cubicBezTo>
                <a:cubicBezTo>
                  <a:pt x="1553" y="8262"/>
                  <a:pt x="1454" y="8232"/>
                  <a:pt x="1361" y="8232"/>
                </a:cubicBezTo>
                <a:cubicBezTo>
                  <a:pt x="1011" y="8232"/>
                  <a:pt x="731" y="8657"/>
                  <a:pt x="784" y="9000"/>
                </a:cubicBezTo>
                <a:cubicBezTo>
                  <a:pt x="1017" y="10334"/>
                  <a:pt x="1351" y="11635"/>
                  <a:pt x="1885" y="12902"/>
                </a:cubicBezTo>
                <a:cubicBezTo>
                  <a:pt x="1951" y="13003"/>
                  <a:pt x="2018" y="13269"/>
                  <a:pt x="2051" y="13436"/>
                </a:cubicBezTo>
                <a:cubicBezTo>
                  <a:pt x="1985" y="13403"/>
                  <a:pt x="1885" y="13303"/>
                  <a:pt x="1851" y="13269"/>
                </a:cubicBezTo>
                <a:cubicBezTo>
                  <a:pt x="1351" y="12836"/>
                  <a:pt x="984" y="12335"/>
                  <a:pt x="650" y="11768"/>
                </a:cubicBezTo>
                <a:cubicBezTo>
                  <a:pt x="589" y="11656"/>
                  <a:pt x="499" y="11609"/>
                  <a:pt x="409" y="11609"/>
                </a:cubicBezTo>
                <a:cubicBezTo>
                  <a:pt x="206" y="11609"/>
                  <a:pt x="1" y="11847"/>
                  <a:pt x="117" y="12102"/>
                </a:cubicBezTo>
                <a:cubicBezTo>
                  <a:pt x="484" y="12836"/>
                  <a:pt x="951" y="13603"/>
                  <a:pt x="1618" y="14137"/>
                </a:cubicBezTo>
                <a:cubicBezTo>
                  <a:pt x="1859" y="14341"/>
                  <a:pt x="2223" y="14534"/>
                  <a:pt x="2546" y="14534"/>
                </a:cubicBezTo>
                <a:cubicBezTo>
                  <a:pt x="2803" y="14534"/>
                  <a:pt x="3034" y="14411"/>
                  <a:pt x="3152" y="14070"/>
                </a:cubicBezTo>
                <a:cubicBezTo>
                  <a:pt x="3219" y="13736"/>
                  <a:pt x="3119" y="13436"/>
                  <a:pt x="3019" y="13103"/>
                </a:cubicBezTo>
                <a:cubicBezTo>
                  <a:pt x="2852" y="12602"/>
                  <a:pt x="2718" y="12102"/>
                  <a:pt x="2552" y="11602"/>
                </a:cubicBezTo>
                <a:cubicBezTo>
                  <a:pt x="2485" y="11335"/>
                  <a:pt x="2452" y="11135"/>
                  <a:pt x="2352" y="10901"/>
                </a:cubicBezTo>
                <a:lnTo>
                  <a:pt x="2352" y="10901"/>
                </a:lnTo>
                <a:cubicBezTo>
                  <a:pt x="2652" y="11268"/>
                  <a:pt x="2885" y="11635"/>
                  <a:pt x="3185" y="11968"/>
                </a:cubicBezTo>
                <a:cubicBezTo>
                  <a:pt x="3986" y="12902"/>
                  <a:pt x="4953" y="13603"/>
                  <a:pt x="5887" y="14303"/>
                </a:cubicBezTo>
                <a:cubicBezTo>
                  <a:pt x="5959" y="14361"/>
                  <a:pt x="6043" y="14386"/>
                  <a:pt x="6129" y="14386"/>
                </a:cubicBezTo>
                <a:cubicBezTo>
                  <a:pt x="6443" y="14386"/>
                  <a:pt x="6786" y="14051"/>
                  <a:pt x="6655" y="13736"/>
                </a:cubicBezTo>
                <a:cubicBezTo>
                  <a:pt x="6121" y="12302"/>
                  <a:pt x="5187" y="11001"/>
                  <a:pt x="4553" y="9600"/>
                </a:cubicBezTo>
                <a:cubicBezTo>
                  <a:pt x="4220" y="8833"/>
                  <a:pt x="3953" y="8066"/>
                  <a:pt x="3686" y="7265"/>
                </a:cubicBezTo>
                <a:lnTo>
                  <a:pt x="3686" y="7265"/>
                </a:lnTo>
                <a:lnTo>
                  <a:pt x="5053" y="8900"/>
                </a:lnTo>
                <a:cubicBezTo>
                  <a:pt x="6021" y="10000"/>
                  <a:pt x="6988" y="11135"/>
                  <a:pt x="7889" y="12235"/>
                </a:cubicBezTo>
                <a:cubicBezTo>
                  <a:pt x="8008" y="12354"/>
                  <a:pt x="8150" y="12406"/>
                  <a:pt x="8292" y="12406"/>
                </a:cubicBezTo>
                <a:cubicBezTo>
                  <a:pt x="8627" y="12406"/>
                  <a:pt x="8956" y="12120"/>
                  <a:pt x="8956" y="11768"/>
                </a:cubicBezTo>
                <a:cubicBezTo>
                  <a:pt x="8990" y="10968"/>
                  <a:pt x="8656" y="10301"/>
                  <a:pt x="8289" y="9633"/>
                </a:cubicBezTo>
                <a:cubicBezTo>
                  <a:pt x="7855" y="8933"/>
                  <a:pt x="7489" y="8166"/>
                  <a:pt x="7155" y="7432"/>
                </a:cubicBezTo>
                <a:cubicBezTo>
                  <a:pt x="6855" y="6831"/>
                  <a:pt x="6655" y="6231"/>
                  <a:pt x="6388" y="5631"/>
                </a:cubicBezTo>
                <a:lnTo>
                  <a:pt x="6388" y="5631"/>
                </a:lnTo>
                <a:cubicBezTo>
                  <a:pt x="6555" y="5797"/>
                  <a:pt x="6721" y="5998"/>
                  <a:pt x="6855" y="6164"/>
                </a:cubicBezTo>
                <a:cubicBezTo>
                  <a:pt x="7622" y="6998"/>
                  <a:pt x="8322" y="7966"/>
                  <a:pt x="9357" y="8466"/>
                </a:cubicBezTo>
                <a:cubicBezTo>
                  <a:pt x="9442" y="8505"/>
                  <a:pt x="9541" y="8524"/>
                  <a:pt x="9643" y="8524"/>
                </a:cubicBezTo>
                <a:cubicBezTo>
                  <a:pt x="9980" y="8524"/>
                  <a:pt x="10342" y="8316"/>
                  <a:pt x="10291" y="7932"/>
                </a:cubicBezTo>
                <a:cubicBezTo>
                  <a:pt x="10157" y="6965"/>
                  <a:pt x="9723" y="6131"/>
                  <a:pt x="9190" y="5297"/>
                </a:cubicBezTo>
                <a:lnTo>
                  <a:pt x="8956" y="4930"/>
                </a:lnTo>
                <a:lnTo>
                  <a:pt x="8956" y="4930"/>
                </a:lnTo>
                <a:cubicBezTo>
                  <a:pt x="9290" y="5164"/>
                  <a:pt x="9657" y="5464"/>
                  <a:pt x="9990" y="5731"/>
                </a:cubicBezTo>
                <a:cubicBezTo>
                  <a:pt x="10127" y="5822"/>
                  <a:pt x="10291" y="5878"/>
                  <a:pt x="10452" y="5878"/>
                </a:cubicBezTo>
                <a:cubicBezTo>
                  <a:pt x="10644" y="5878"/>
                  <a:pt x="10830" y="5797"/>
                  <a:pt x="10958" y="5597"/>
                </a:cubicBezTo>
                <a:cubicBezTo>
                  <a:pt x="11291" y="4897"/>
                  <a:pt x="10991" y="4330"/>
                  <a:pt x="10691" y="3663"/>
                </a:cubicBezTo>
                <a:cubicBezTo>
                  <a:pt x="10624" y="3496"/>
                  <a:pt x="10524" y="3362"/>
                  <a:pt x="10491" y="3196"/>
                </a:cubicBezTo>
                <a:lnTo>
                  <a:pt x="10491" y="3196"/>
                </a:lnTo>
                <a:cubicBezTo>
                  <a:pt x="10557" y="3262"/>
                  <a:pt x="10624" y="3296"/>
                  <a:pt x="10691" y="3329"/>
                </a:cubicBezTo>
                <a:cubicBezTo>
                  <a:pt x="10982" y="3495"/>
                  <a:pt x="11338" y="3688"/>
                  <a:pt x="11662" y="3688"/>
                </a:cubicBezTo>
                <a:cubicBezTo>
                  <a:pt x="11857" y="3688"/>
                  <a:pt x="12041" y="3617"/>
                  <a:pt x="12192" y="3429"/>
                </a:cubicBezTo>
                <a:cubicBezTo>
                  <a:pt x="12559" y="2995"/>
                  <a:pt x="12492" y="2328"/>
                  <a:pt x="12392" y="1828"/>
                </a:cubicBezTo>
                <a:cubicBezTo>
                  <a:pt x="12325" y="1261"/>
                  <a:pt x="12025" y="660"/>
                  <a:pt x="11658" y="227"/>
                </a:cubicBezTo>
                <a:cubicBezTo>
                  <a:pt x="11542" y="68"/>
                  <a:pt x="11379" y="0"/>
                  <a:pt x="112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rot="-5400000">
            <a:off x="176845" y="4246612"/>
            <a:ext cx="164686" cy="14521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rot="-5400000">
            <a:off x="325902" y="3978191"/>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rot="-5400000">
            <a:off x="8275572" y="3170660"/>
            <a:ext cx="362472" cy="31963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5"/>
          <p:cNvGrpSpPr/>
          <p:nvPr/>
        </p:nvGrpSpPr>
        <p:grpSpPr>
          <a:xfrm>
            <a:off x="383200" y="1265898"/>
            <a:ext cx="1501345" cy="1244191"/>
            <a:chOff x="342375" y="1514048"/>
            <a:chExt cx="1501345" cy="1244191"/>
          </a:xfrm>
        </p:grpSpPr>
        <p:grpSp>
          <p:nvGrpSpPr>
            <p:cNvPr id="125" name="Google Shape;125;p5"/>
            <p:cNvGrpSpPr/>
            <p:nvPr/>
          </p:nvGrpSpPr>
          <p:grpSpPr>
            <a:xfrm rot="-5400000">
              <a:off x="553936" y="1302487"/>
              <a:ext cx="1078222" cy="1501345"/>
              <a:chOff x="2436900" y="700925"/>
              <a:chExt cx="667175" cy="929050"/>
            </a:xfrm>
          </p:grpSpPr>
          <p:sp>
            <p:nvSpPr>
              <p:cNvPr id="126" name="Google Shape;126;p5"/>
              <p:cNvSpPr/>
              <p:nvPr/>
            </p:nvSpPr>
            <p:spPr>
              <a:xfrm>
                <a:off x="2476950" y="791850"/>
                <a:ext cx="581275" cy="701350"/>
              </a:xfrm>
              <a:custGeom>
                <a:avLst/>
                <a:gdLst/>
                <a:ahLst/>
                <a:cxnLst/>
                <a:rect l="l" t="t" r="r" b="b"/>
                <a:pathLst>
                  <a:path w="23251" h="28054" extrusionOk="0">
                    <a:moveTo>
                      <a:pt x="11041" y="0"/>
                    </a:moveTo>
                    <a:lnTo>
                      <a:pt x="10875" y="134"/>
                    </a:lnTo>
                    <a:cubicBezTo>
                      <a:pt x="5838" y="3836"/>
                      <a:pt x="0" y="5904"/>
                      <a:pt x="0" y="5904"/>
                    </a:cubicBezTo>
                    <a:cubicBezTo>
                      <a:pt x="3036" y="12242"/>
                      <a:pt x="9907" y="24484"/>
                      <a:pt x="12409" y="28054"/>
                    </a:cubicBezTo>
                    <a:cubicBezTo>
                      <a:pt x="12409" y="28054"/>
                      <a:pt x="17379" y="26252"/>
                      <a:pt x="23250" y="20315"/>
                    </a:cubicBezTo>
                    <a:cubicBezTo>
                      <a:pt x="21716" y="17846"/>
                      <a:pt x="14944" y="6004"/>
                      <a:pt x="11041" y="0"/>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2436900" y="700925"/>
                <a:ext cx="316100" cy="238550"/>
              </a:xfrm>
              <a:custGeom>
                <a:avLst/>
                <a:gdLst/>
                <a:ahLst/>
                <a:cxnLst/>
                <a:rect l="l" t="t" r="r" b="b"/>
                <a:pathLst>
                  <a:path w="12644" h="9542" extrusionOk="0">
                    <a:moveTo>
                      <a:pt x="8791" y="0"/>
                    </a:moveTo>
                    <a:cubicBezTo>
                      <a:pt x="5994" y="0"/>
                      <a:pt x="470" y="2115"/>
                      <a:pt x="101" y="5772"/>
                    </a:cubicBezTo>
                    <a:cubicBezTo>
                      <a:pt x="1" y="6172"/>
                      <a:pt x="601" y="7540"/>
                      <a:pt x="1535" y="9541"/>
                    </a:cubicBezTo>
                    <a:cubicBezTo>
                      <a:pt x="1535" y="9541"/>
                      <a:pt x="7373" y="7473"/>
                      <a:pt x="12443" y="3771"/>
                    </a:cubicBezTo>
                    <a:lnTo>
                      <a:pt x="12643" y="3637"/>
                    </a:lnTo>
                    <a:cubicBezTo>
                      <a:pt x="11342" y="1702"/>
                      <a:pt x="10342" y="368"/>
                      <a:pt x="9975" y="201"/>
                    </a:cubicBezTo>
                    <a:cubicBezTo>
                      <a:pt x="9694" y="66"/>
                      <a:pt x="9285" y="0"/>
                      <a:pt x="8791"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2786325" y="1298875"/>
                <a:ext cx="317750" cy="331100"/>
              </a:xfrm>
              <a:custGeom>
                <a:avLst/>
                <a:gdLst/>
                <a:ahLst/>
                <a:cxnLst/>
                <a:rect l="l" t="t" r="r" b="b"/>
                <a:pathLst>
                  <a:path w="12710" h="13244" extrusionOk="0">
                    <a:moveTo>
                      <a:pt x="10842" y="0"/>
                    </a:moveTo>
                    <a:cubicBezTo>
                      <a:pt x="4971" y="5938"/>
                      <a:pt x="1" y="7773"/>
                      <a:pt x="1" y="7773"/>
                    </a:cubicBezTo>
                    <a:cubicBezTo>
                      <a:pt x="368" y="8306"/>
                      <a:pt x="634" y="8707"/>
                      <a:pt x="801" y="8773"/>
                    </a:cubicBezTo>
                    <a:cubicBezTo>
                      <a:pt x="2196" y="9703"/>
                      <a:pt x="8481" y="13243"/>
                      <a:pt x="9954" y="13243"/>
                    </a:cubicBezTo>
                    <a:cubicBezTo>
                      <a:pt x="9961" y="13243"/>
                      <a:pt x="9968" y="13243"/>
                      <a:pt x="9974" y="13243"/>
                    </a:cubicBezTo>
                    <a:cubicBezTo>
                      <a:pt x="11342" y="13243"/>
                      <a:pt x="12376" y="11842"/>
                      <a:pt x="12510" y="11242"/>
                    </a:cubicBezTo>
                    <a:cubicBezTo>
                      <a:pt x="12710" y="10174"/>
                      <a:pt x="12009" y="1602"/>
                      <a:pt x="11075" y="434"/>
                    </a:cubicBezTo>
                    <a:cubicBezTo>
                      <a:pt x="11042" y="367"/>
                      <a:pt x="10975" y="234"/>
                      <a:pt x="10842"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2496950" y="811700"/>
                <a:ext cx="283625" cy="192975"/>
              </a:xfrm>
              <a:custGeom>
                <a:avLst/>
                <a:gdLst/>
                <a:ahLst/>
                <a:cxnLst/>
                <a:rect l="l" t="t" r="r" b="b"/>
                <a:pathLst>
                  <a:path w="11345" h="7719" extrusionOk="0">
                    <a:moveTo>
                      <a:pt x="10808" y="741"/>
                    </a:moveTo>
                    <a:cubicBezTo>
                      <a:pt x="10808" y="907"/>
                      <a:pt x="10775" y="1041"/>
                      <a:pt x="10642" y="1208"/>
                    </a:cubicBezTo>
                    <a:cubicBezTo>
                      <a:pt x="10608" y="1274"/>
                      <a:pt x="10542" y="1341"/>
                      <a:pt x="10441" y="1408"/>
                    </a:cubicBezTo>
                    <a:cubicBezTo>
                      <a:pt x="9908" y="1541"/>
                      <a:pt x="9441" y="1841"/>
                      <a:pt x="8940" y="2108"/>
                    </a:cubicBezTo>
                    <a:cubicBezTo>
                      <a:pt x="9608" y="1708"/>
                      <a:pt x="10241" y="1241"/>
                      <a:pt x="10808" y="741"/>
                    </a:cubicBezTo>
                    <a:close/>
                    <a:moveTo>
                      <a:pt x="2479" y="6502"/>
                    </a:moveTo>
                    <a:cubicBezTo>
                      <a:pt x="2381" y="6550"/>
                      <a:pt x="2282" y="6597"/>
                      <a:pt x="2182" y="6643"/>
                    </a:cubicBezTo>
                    <a:lnTo>
                      <a:pt x="2182" y="6643"/>
                    </a:lnTo>
                    <a:cubicBezTo>
                      <a:pt x="2221" y="6623"/>
                      <a:pt x="2261" y="6602"/>
                      <a:pt x="2302" y="6578"/>
                    </a:cubicBezTo>
                    <a:cubicBezTo>
                      <a:pt x="2361" y="6553"/>
                      <a:pt x="2420" y="6527"/>
                      <a:pt x="2479" y="6502"/>
                    </a:cubicBezTo>
                    <a:close/>
                    <a:moveTo>
                      <a:pt x="1912" y="6762"/>
                    </a:moveTo>
                    <a:lnTo>
                      <a:pt x="1912" y="6762"/>
                    </a:lnTo>
                    <a:cubicBezTo>
                      <a:pt x="1611" y="6890"/>
                      <a:pt x="1296" y="7007"/>
                      <a:pt x="968" y="7112"/>
                    </a:cubicBezTo>
                    <a:lnTo>
                      <a:pt x="1235" y="7012"/>
                    </a:lnTo>
                    <a:lnTo>
                      <a:pt x="1602" y="6878"/>
                    </a:lnTo>
                    <a:cubicBezTo>
                      <a:pt x="1715" y="6836"/>
                      <a:pt x="1815" y="6800"/>
                      <a:pt x="1912" y="6762"/>
                    </a:cubicBezTo>
                    <a:close/>
                    <a:moveTo>
                      <a:pt x="10911" y="0"/>
                    </a:moveTo>
                    <a:cubicBezTo>
                      <a:pt x="10867" y="0"/>
                      <a:pt x="10821" y="13"/>
                      <a:pt x="10775" y="40"/>
                    </a:cubicBezTo>
                    <a:cubicBezTo>
                      <a:pt x="9074" y="1174"/>
                      <a:pt x="7439" y="2375"/>
                      <a:pt x="5638" y="3409"/>
                    </a:cubicBezTo>
                    <a:cubicBezTo>
                      <a:pt x="3903" y="4443"/>
                      <a:pt x="2069" y="5511"/>
                      <a:pt x="134" y="6245"/>
                    </a:cubicBezTo>
                    <a:cubicBezTo>
                      <a:pt x="67" y="6278"/>
                      <a:pt x="1" y="6445"/>
                      <a:pt x="134" y="6445"/>
                    </a:cubicBezTo>
                    <a:cubicBezTo>
                      <a:pt x="229" y="6458"/>
                      <a:pt x="323" y="6465"/>
                      <a:pt x="417" y="6465"/>
                    </a:cubicBezTo>
                    <a:cubicBezTo>
                      <a:pt x="1250" y="6465"/>
                      <a:pt x="2050" y="5967"/>
                      <a:pt x="2769" y="5577"/>
                    </a:cubicBezTo>
                    <a:cubicBezTo>
                      <a:pt x="3737" y="5110"/>
                      <a:pt x="4671" y="4577"/>
                      <a:pt x="5638" y="4043"/>
                    </a:cubicBezTo>
                    <a:cubicBezTo>
                      <a:pt x="6505" y="3543"/>
                      <a:pt x="7339" y="3042"/>
                      <a:pt x="8240" y="2509"/>
                    </a:cubicBezTo>
                    <a:lnTo>
                      <a:pt x="8240" y="2509"/>
                    </a:lnTo>
                    <a:cubicBezTo>
                      <a:pt x="7306" y="3076"/>
                      <a:pt x="6405" y="3709"/>
                      <a:pt x="5471" y="4276"/>
                    </a:cubicBezTo>
                    <a:cubicBezTo>
                      <a:pt x="4437" y="4910"/>
                      <a:pt x="3403" y="5544"/>
                      <a:pt x="2269" y="5978"/>
                    </a:cubicBezTo>
                    <a:cubicBezTo>
                      <a:pt x="1602" y="6278"/>
                      <a:pt x="101" y="6545"/>
                      <a:pt x="301" y="7545"/>
                    </a:cubicBezTo>
                    <a:cubicBezTo>
                      <a:pt x="330" y="7632"/>
                      <a:pt x="434" y="7719"/>
                      <a:pt x="548" y="7719"/>
                    </a:cubicBezTo>
                    <a:cubicBezTo>
                      <a:pt x="565" y="7719"/>
                      <a:pt x="583" y="7717"/>
                      <a:pt x="601" y="7712"/>
                    </a:cubicBezTo>
                    <a:cubicBezTo>
                      <a:pt x="2836" y="6878"/>
                      <a:pt x="4904" y="5544"/>
                      <a:pt x="6906" y="4243"/>
                    </a:cubicBezTo>
                    <a:cubicBezTo>
                      <a:pt x="7940" y="3576"/>
                      <a:pt x="8974" y="2942"/>
                      <a:pt x="9941" y="2175"/>
                    </a:cubicBezTo>
                    <a:cubicBezTo>
                      <a:pt x="10141" y="2008"/>
                      <a:pt x="10341" y="1841"/>
                      <a:pt x="10542" y="1608"/>
                    </a:cubicBezTo>
                    <a:cubicBezTo>
                      <a:pt x="10742" y="1541"/>
                      <a:pt x="10942" y="1508"/>
                      <a:pt x="11142" y="1441"/>
                    </a:cubicBezTo>
                    <a:cubicBezTo>
                      <a:pt x="11180" y="1464"/>
                      <a:pt x="11214" y="1473"/>
                      <a:pt x="11240" y="1473"/>
                    </a:cubicBezTo>
                    <a:cubicBezTo>
                      <a:pt x="11329" y="1473"/>
                      <a:pt x="11345" y="1374"/>
                      <a:pt x="11242" y="1374"/>
                    </a:cubicBezTo>
                    <a:lnTo>
                      <a:pt x="10875" y="1374"/>
                    </a:lnTo>
                    <a:cubicBezTo>
                      <a:pt x="10908" y="1341"/>
                      <a:pt x="10942" y="1274"/>
                      <a:pt x="10942" y="1208"/>
                    </a:cubicBezTo>
                    <a:cubicBezTo>
                      <a:pt x="11109" y="907"/>
                      <a:pt x="11309" y="540"/>
                      <a:pt x="11175" y="207"/>
                    </a:cubicBezTo>
                    <a:cubicBezTo>
                      <a:pt x="11127" y="86"/>
                      <a:pt x="11026" y="0"/>
                      <a:pt x="10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2512800" y="831200"/>
                <a:ext cx="295225" cy="186650"/>
              </a:xfrm>
              <a:custGeom>
                <a:avLst/>
                <a:gdLst/>
                <a:ahLst/>
                <a:cxnLst/>
                <a:rect l="l" t="t" r="r" b="b"/>
                <a:pathLst>
                  <a:path w="11809" h="7466" extrusionOk="0">
                    <a:moveTo>
                      <a:pt x="10248" y="0"/>
                    </a:moveTo>
                    <a:cubicBezTo>
                      <a:pt x="10209" y="0"/>
                      <a:pt x="10169" y="19"/>
                      <a:pt x="10141" y="61"/>
                    </a:cubicBezTo>
                    <a:cubicBezTo>
                      <a:pt x="9807" y="261"/>
                      <a:pt x="9474" y="494"/>
                      <a:pt x="9240" y="828"/>
                    </a:cubicBezTo>
                    <a:cubicBezTo>
                      <a:pt x="9156" y="940"/>
                      <a:pt x="9238" y="1077"/>
                      <a:pt x="9365" y="1077"/>
                    </a:cubicBezTo>
                    <a:cubicBezTo>
                      <a:pt x="9389" y="1077"/>
                      <a:pt x="9414" y="1072"/>
                      <a:pt x="9441" y="1061"/>
                    </a:cubicBezTo>
                    <a:cubicBezTo>
                      <a:pt x="9641" y="961"/>
                      <a:pt x="9908" y="795"/>
                      <a:pt x="10141" y="761"/>
                    </a:cubicBezTo>
                    <a:cubicBezTo>
                      <a:pt x="10208" y="694"/>
                      <a:pt x="10341" y="694"/>
                      <a:pt x="10475" y="694"/>
                    </a:cubicBezTo>
                    <a:cubicBezTo>
                      <a:pt x="10341" y="1462"/>
                      <a:pt x="6138" y="4230"/>
                      <a:pt x="5638" y="4497"/>
                    </a:cubicBezTo>
                    <a:cubicBezTo>
                      <a:pt x="4804" y="4998"/>
                      <a:pt x="3903" y="5498"/>
                      <a:pt x="3003" y="5965"/>
                    </a:cubicBezTo>
                    <a:cubicBezTo>
                      <a:pt x="2569" y="6198"/>
                      <a:pt x="2035" y="6465"/>
                      <a:pt x="1568" y="6632"/>
                    </a:cubicBezTo>
                    <a:cubicBezTo>
                      <a:pt x="1101" y="6799"/>
                      <a:pt x="601" y="6932"/>
                      <a:pt x="167" y="7132"/>
                    </a:cubicBezTo>
                    <a:cubicBezTo>
                      <a:pt x="0" y="7199"/>
                      <a:pt x="134" y="7466"/>
                      <a:pt x="301" y="7466"/>
                    </a:cubicBezTo>
                    <a:cubicBezTo>
                      <a:pt x="901" y="7466"/>
                      <a:pt x="1502" y="7166"/>
                      <a:pt x="2002" y="6966"/>
                    </a:cubicBezTo>
                    <a:cubicBezTo>
                      <a:pt x="2502" y="6699"/>
                      <a:pt x="3003" y="6465"/>
                      <a:pt x="3470" y="6198"/>
                    </a:cubicBezTo>
                    <a:cubicBezTo>
                      <a:pt x="4604" y="5598"/>
                      <a:pt x="5671" y="4964"/>
                      <a:pt x="6772" y="4330"/>
                    </a:cubicBezTo>
                    <a:cubicBezTo>
                      <a:pt x="7806" y="3663"/>
                      <a:pt x="8840" y="2996"/>
                      <a:pt x="9807" y="2262"/>
                    </a:cubicBezTo>
                    <a:cubicBezTo>
                      <a:pt x="10274" y="1829"/>
                      <a:pt x="11809" y="795"/>
                      <a:pt x="10775" y="61"/>
                    </a:cubicBezTo>
                    <a:cubicBezTo>
                      <a:pt x="10719" y="19"/>
                      <a:pt x="10657" y="0"/>
                      <a:pt x="10597" y="0"/>
                    </a:cubicBezTo>
                    <a:cubicBezTo>
                      <a:pt x="10513" y="0"/>
                      <a:pt x="10433" y="36"/>
                      <a:pt x="10375" y="94"/>
                    </a:cubicBezTo>
                    <a:cubicBezTo>
                      <a:pt x="10355" y="36"/>
                      <a:pt x="10302" y="0"/>
                      <a:pt x="10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2736475" y="1231275"/>
                <a:ext cx="289075" cy="190350"/>
              </a:xfrm>
              <a:custGeom>
                <a:avLst/>
                <a:gdLst/>
                <a:ahLst/>
                <a:cxnLst/>
                <a:rect l="l" t="t" r="r" b="b"/>
                <a:pathLst>
                  <a:path w="11563" h="7614" extrusionOk="0">
                    <a:moveTo>
                      <a:pt x="11116" y="0"/>
                    </a:moveTo>
                    <a:cubicBezTo>
                      <a:pt x="11042" y="0"/>
                      <a:pt x="10965" y="30"/>
                      <a:pt x="10901" y="103"/>
                    </a:cubicBezTo>
                    <a:cubicBezTo>
                      <a:pt x="9300" y="1637"/>
                      <a:pt x="7565" y="3071"/>
                      <a:pt x="5697" y="4272"/>
                    </a:cubicBezTo>
                    <a:cubicBezTo>
                      <a:pt x="4797" y="4839"/>
                      <a:pt x="3863" y="5440"/>
                      <a:pt x="2895" y="5940"/>
                    </a:cubicBezTo>
                    <a:cubicBezTo>
                      <a:pt x="2462" y="6174"/>
                      <a:pt x="1961" y="6440"/>
                      <a:pt x="1461" y="6674"/>
                    </a:cubicBezTo>
                    <a:cubicBezTo>
                      <a:pt x="994" y="6941"/>
                      <a:pt x="460" y="7108"/>
                      <a:pt x="60" y="7441"/>
                    </a:cubicBezTo>
                    <a:cubicBezTo>
                      <a:pt x="0" y="7501"/>
                      <a:pt x="47" y="7613"/>
                      <a:pt x="129" y="7613"/>
                    </a:cubicBezTo>
                    <a:cubicBezTo>
                      <a:pt x="139" y="7613"/>
                      <a:pt x="149" y="7611"/>
                      <a:pt x="160" y="7608"/>
                    </a:cubicBezTo>
                    <a:cubicBezTo>
                      <a:pt x="660" y="7575"/>
                      <a:pt x="1161" y="7274"/>
                      <a:pt x="1594" y="7074"/>
                    </a:cubicBezTo>
                    <a:cubicBezTo>
                      <a:pt x="2095" y="6841"/>
                      <a:pt x="2562" y="6607"/>
                      <a:pt x="3029" y="6340"/>
                    </a:cubicBezTo>
                    <a:cubicBezTo>
                      <a:pt x="4029" y="5807"/>
                      <a:pt x="5030" y="5240"/>
                      <a:pt x="5997" y="4606"/>
                    </a:cubicBezTo>
                    <a:cubicBezTo>
                      <a:pt x="7865" y="3405"/>
                      <a:pt x="9667" y="2004"/>
                      <a:pt x="11335" y="469"/>
                    </a:cubicBezTo>
                    <a:cubicBezTo>
                      <a:pt x="11562" y="292"/>
                      <a:pt x="11349" y="0"/>
                      <a:pt x="1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2754650" y="1261075"/>
                <a:ext cx="284450" cy="190100"/>
              </a:xfrm>
              <a:custGeom>
                <a:avLst/>
                <a:gdLst/>
                <a:ahLst/>
                <a:cxnLst/>
                <a:rect l="l" t="t" r="r" b="b"/>
                <a:pathLst>
                  <a:path w="11378" h="7604" extrusionOk="0">
                    <a:moveTo>
                      <a:pt x="11160" y="1"/>
                    </a:moveTo>
                    <a:cubicBezTo>
                      <a:pt x="11128" y="1"/>
                      <a:pt x="11098" y="14"/>
                      <a:pt x="11075" y="45"/>
                    </a:cubicBezTo>
                    <a:cubicBezTo>
                      <a:pt x="9473" y="1579"/>
                      <a:pt x="7806" y="3047"/>
                      <a:pt x="5971" y="4281"/>
                    </a:cubicBezTo>
                    <a:cubicBezTo>
                      <a:pt x="5104" y="4915"/>
                      <a:pt x="4170" y="5482"/>
                      <a:pt x="3269" y="6049"/>
                    </a:cubicBezTo>
                    <a:cubicBezTo>
                      <a:pt x="2302" y="6583"/>
                      <a:pt x="1301" y="7216"/>
                      <a:pt x="167" y="7383"/>
                    </a:cubicBezTo>
                    <a:cubicBezTo>
                      <a:pt x="33" y="7383"/>
                      <a:pt x="0" y="7583"/>
                      <a:pt x="167" y="7583"/>
                    </a:cubicBezTo>
                    <a:cubicBezTo>
                      <a:pt x="275" y="7597"/>
                      <a:pt x="381" y="7603"/>
                      <a:pt x="486" y="7603"/>
                    </a:cubicBezTo>
                    <a:cubicBezTo>
                      <a:pt x="1416" y="7603"/>
                      <a:pt x="2223" y="7106"/>
                      <a:pt x="3002" y="6716"/>
                    </a:cubicBezTo>
                    <a:cubicBezTo>
                      <a:pt x="4070" y="6116"/>
                      <a:pt x="5070" y="5482"/>
                      <a:pt x="6004" y="4815"/>
                    </a:cubicBezTo>
                    <a:cubicBezTo>
                      <a:pt x="7939" y="3480"/>
                      <a:pt x="9740" y="1979"/>
                      <a:pt x="11275" y="245"/>
                    </a:cubicBezTo>
                    <a:cubicBezTo>
                      <a:pt x="11377" y="142"/>
                      <a:pt x="11263" y="1"/>
                      <a:pt x="111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2744850" y="1240600"/>
                <a:ext cx="289350" cy="188500"/>
              </a:xfrm>
              <a:custGeom>
                <a:avLst/>
                <a:gdLst/>
                <a:ahLst/>
                <a:cxnLst/>
                <a:rect l="l" t="t" r="r" b="b"/>
                <a:pathLst>
                  <a:path w="11574" h="7540" extrusionOk="0">
                    <a:moveTo>
                      <a:pt x="11230" y="0"/>
                    </a:moveTo>
                    <a:cubicBezTo>
                      <a:pt x="11176" y="0"/>
                      <a:pt x="11118" y="18"/>
                      <a:pt x="11066" y="63"/>
                    </a:cubicBezTo>
                    <a:cubicBezTo>
                      <a:pt x="7897" y="3199"/>
                      <a:pt x="4128" y="5467"/>
                      <a:pt x="92" y="7368"/>
                    </a:cubicBezTo>
                    <a:cubicBezTo>
                      <a:pt x="1" y="7399"/>
                      <a:pt x="48" y="7539"/>
                      <a:pt x="158" y="7539"/>
                    </a:cubicBezTo>
                    <a:cubicBezTo>
                      <a:pt x="168" y="7539"/>
                      <a:pt x="180" y="7538"/>
                      <a:pt x="192" y="7535"/>
                    </a:cubicBezTo>
                    <a:cubicBezTo>
                      <a:pt x="4362" y="5934"/>
                      <a:pt x="8098" y="3299"/>
                      <a:pt x="11367" y="297"/>
                    </a:cubicBezTo>
                    <a:cubicBezTo>
                      <a:pt x="11574" y="219"/>
                      <a:pt x="11419" y="0"/>
                      <a:pt x="11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a:off x="2755825" y="1251825"/>
                <a:ext cx="284075" cy="186675"/>
              </a:xfrm>
              <a:custGeom>
                <a:avLst/>
                <a:gdLst/>
                <a:ahLst/>
                <a:cxnLst/>
                <a:rect l="l" t="t" r="r" b="b"/>
                <a:pathLst>
                  <a:path w="11363" h="7467" extrusionOk="0">
                    <a:moveTo>
                      <a:pt x="11040" y="1"/>
                    </a:moveTo>
                    <a:cubicBezTo>
                      <a:pt x="10981" y="1"/>
                      <a:pt x="10918" y="24"/>
                      <a:pt x="10861" y="81"/>
                    </a:cubicBezTo>
                    <a:cubicBezTo>
                      <a:pt x="7592" y="2916"/>
                      <a:pt x="3923" y="5285"/>
                      <a:pt x="86" y="7286"/>
                    </a:cubicBezTo>
                    <a:cubicBezTo>
                      <a:pt x="1" y="7315"/>
                      <a:pt x="62" y="7467"/>
                      <a:pt x="124" y="7467"/>
                    </a:cubicBezTo>
                    <a:cubicBezTo>
                      <a:pt x="134" y="7467"/>
                      <a:pt x="144" y="7462"/>
                      <a:pt x="153" y="7453"/>
                    </a:cubicBezTo>
                    <a:cubicBezTo>
                      <a:pt x="4223" y="5685"/>
                      <a:pt x="7892" y="3250"/>
                      <a:pt x="11161" y="348"/>
                    </a:cubicBezTo>
                    <a:cubicBezTo>
                      <a:pt x="11363" y="222"/>
                      <a:pt x="11222" y="1"/>
                      <a:pt x="110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a:off x="2749625" y="1330025"/>
                <a:ext cx="182125" cy="122325"/>
              </a:xfrm>
              <a:custGeom>
                <a:avLst/>
                <a:gdLst/>
                <a:ahLst/>
                <a:cxnLst/>
                <a:rect l="l" t="t" r="r" b="b"/>
                <a:pathLst>
                  <a:path w="7285" h="4893" extrusionOk="0">
                    <a:moveTo>
                      <a:pt x="7125" y="1"/>
                    </a:moveTo>
                    <a:cubicBezTo>
                      <a:pt x="7098" y="1"/>
                      <a:pt x="7068" y="7"/>
                      <a:pt x="7039" y="22"/>
                    </a:cubicBezTo>
                    <a:cubicBezTo>
                      <a:pt x="6005" y="956"/>
                      <a:pt x="5004" y="1890"/>
                      <a:pt x="3837" y="2691"/>
                    </a:cubicBezTo>
                    <a:cubicBezTo>
                      <a:pt x="3270" y="3124"/>
                      <a:pt x="2669" y="3491"/>
                      <a:pt x="2002" y="3691"/>
                    </a:cubicBezTo>
                    <a:cubicBezTo>
                      <a:pt x="1702" y="3791"/>
                      <a:pt x="1369" y="3891"/>
                      <a:pt x="1102" y="4025"/>
                    </a:cubicBezTo>
                    <a:cubicBezTo>
                      <a:pt x="801" y="4158"/>
                      <a:pt x="368" y="4192"/>
                      <a:pt x="168" y="4458"/>
                    </a:cubicBezTo>
                    <a:cubicBezTo>
                      <a:pt x="1" y="4625"/>
                      <a:pt x="168" y="4859"/>
                      <a:pt x="368" y="4892"/>
                    </a:cubicBezTo>
                    <a:cubicBezTo>
                      <a:pt x="668" y="4892"/>
                      <a:pt x="1035" y="4659"/>
                      <a:pt x="1335" y="4525"/>
                    </a:cubicBezTo>
                    <a:cubicBezTo>
                      <a:pt x="1635" y="4358"/>
                      <a:pt x="1936" y="4192"/>
                      <a:pt x="2202" y="3991"/>
                    </a:cubicBezTo>
                    <a:cubicBezTo>
                      <a:pt x="2770" y="3558"/>
                      <a:pt x="3437" y="3224"/>
                      <a:pt x="4004" y="2857"/>
                    </a:cubicBezTo>
                    <a:cubicBezTo>
                      <a:pt x="5171" y="2123"/>
                      <a:pt x="6305" y="1290"/>
                      <a:pt x="7206" y="189"/>
                    </a:cubicBezTo>
                    <a:cubicBezTo>
                      <a:pt x="7284" y="85"/>
                      <a:pt x="7220" y="1"/>
                      <a:pt x="7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2667900" y="969950"/>
                <a:ext cx="218525" cy="328550"/>
              </a:xfrm>
              <a:custGeom>
                <a:avLst/>
                <a:gdLst/>
                <a:ahLst/>
                <a:cxnLst/>
                <a:rect l="l" t="t" r="r" b="b"/>
                <a:pathLst>
                  <a:path w="8741" h="13142" extrusionOk="0">
                    <a:moveTo>
                      <a:pt x="1802" y="1416"/>
                    </a:moveTo>
                    <a:cubicBezTo>
                      <a:pt x="1936" y="1416"/>
                      <a:pt x="2069" y="1449"/>
                      <a:pt x="2202" y="1516"/>
                    </a:cubicBezTo>
                    <a:cubicBezTo>
                      <a:pt x="2303" y="1549"/>
                      <a:pt x="2436" y="1616"/>
                      <a:pt x="2569" y="1716"/>
                    </a:cubicBezTo>
                    <a:cubicBezTo>
                      <a:pt x="2269" y="1749"/>
                      <a:pt x="2036" y="1916"/>
                      <a:pt x="1802" y="2149"/>
                    </a:cubicBezTo>
                    <a:lnTo>
                      <a:pt x="1802" y="1582"/>
                    </a:lnTo>
                    <a:lnTo>
                      <a:pt x="1802" y="1416"/>
                    </a:lnTo>
                    <a:close/>
                    <a:moveTo>
                      <a:pt x="3149" y="3292"/>
                    </a:moveTo>
                    <a:cubicBezTo>
                      <a:pt x="3186" y="3292"/>
                      <a:pt x="3220" y="3317"/>
                      <a:pt x="3237" y="3350"/>
                    </a:cubicBezTo>
                    <a:cubicBezTo>
                      <a:pt x="3203" y="3384"/>
                      <a:pt x="3136" y="3450"/>
                      <a:pt x="3203" y="3517"/>
                    </a:cubicBezTo>
                    <a:cubicBezTo>
                      <a:pt x="3237" y="4118"/>
                      <a:pt x="3470" y="4718"/>
                      <a:pt x="3737" y="5285"/>
                    </a:cubicBezTo>
                    <a:lnTo>
                      <a:pt x="4604" y="7287"/>
                    </a:lnTo>
                    <a:cubicBezTo>
                      <a:pt x="4704" y="7553"/>
                      <a:pt x="4804" y="7754"/>
                      <a:pt x="4904" y="8020"/>
                    </a:cubicBezTo>
                    <a:cubicBezTo>
                      <a:pt x="4104" y="6719"/>
                      <a:pt x="3470" y="5252"/>
                      <a:pt x="3103" y="3784"/>
                    </a:cubicBezTo>
                    <a:cubicBezTo>
                      <a:pt x="3103" y="3717"/>
                      <a:pt x="2970" y="3417"/>
                      <a:pt x="3036" y="3384"/>
                    </a:cubicBezTo>
                    <a:cubicBezTo>
                      <a:pt x="3070" y="3317"/>
                      <a:pt x="3111" y="3292"/>
                      <a:pt x="3149" y="3292"/>
                    </a:cubicBezTo>
                    <a:close/>
                    <a:moveTo>
                      <a:pt x="2724" y="2524"/>
                    </a:moveTo>
                    <a:cubicBezTo>
                      <a:pt x="2767" y="2524"/>
                      <a:pt x="2816" y="2532"/>
                      <a:pt x="2870" y="2550"/>
                    </a:cubicBezTo>
                    <a:cubicBezTo>
                      <a:pt x="2903" y="2550"/>
                      <a:pt x="2936" y="2583"/>
                      <a:pt x="2970" y="2616"/>
                    </a:cubicBezTo>
                    <a:cubicBezTo>
                      <a:pt x="2903" y="2616"/>
                      <a:pt x="2770" y="2650"/>
                      <a:pt x="2703" y="2750"/>
                    </a:cubicBezTo>
                    <a:cubicBezTo>
                      <a:pt x="2202" y="3184"/>
                      <a:pt x="2536" y="4051"/>
                      <a:pt x="2703" y="4551"/>
                    </a:cubicBezTo>
                    <a:cubicBezTo>
                      <a:pt x="3136" y="6119"/>
                      <a:pt x="3870" y="7687"/>
                      <a:pt x="4804" y="9054"/>
                    </a:cubicBezTo>
                    <a:cubicBezTo>
                      <a:pt x="5205" y="9588"/>
                      <a:pt x="5605" y="10055"/>
                      <a:pt x="6039" y="10556"/>
                    </a:cubicBezTo>
                    <a:cubicBezTo>
                      <a:pt x="6039" y="10589"/>
                      <a:pt x="6039" y="10589"/>
                      <a:pt x="6072" y="10622"/>
                    </a:cubicBezTo>
                    <a:cubicBezTo>
                      <a:pt x="5038" y="9922"/>
                      <a:pt x="4304" y="8521"/>
                      <a:pt x="3737" y="7487"/>
                    </a:cubicBezTo>
                    <a:cubicBezTo>
                      <a:pt x="3203" y="6553"/>
                      <a:pt x="2636" y="5519"/>
                      <a:pt x="2269" y="4418"/>
                    </a:cubicBezTo>
                    <a:cubicBezTo>
                      <a:pt x="2136" y="3917"/>
                      <a:pt x="2102" y="3384"/>
                      <a:pt x="2369" y="2917"/>
                    </a:cubicBezTo>
                    <a:cubicBezTo>
                      <a:pt x="2424" y="2698"/>
                      <a:pt x="2524" y="2524"/>
                      <a:pt x="2724" y="2524"/>
                    </a:cubicBezTo>
                    <a:close/>
                    <a:moveTo>
                      <a:pt x="5094" y="5138"/>
                    </a:moveTo>
                    <a:cubicBezTo>
                      <a:pt x="5708" y="6089"/>
                      <a:pt x="6228" y="7125"/>
                      <a:pt x="6572" y="8221"/>
                    </a:cubicBezTo>
                    <a:cubicBezTo>
                      <a:pt x="6772" y="8788"/>
                      <a:pt x="6906" y="9388"/>
                      <a:pt x="7039" y="9988"/>
                    </a:cubicBezTo>
                    <a:cubicBezTo>
                      <a:pt x="7073" y="10189"/>
                      <a:pt x="7106" y="10389"/>
                      <a:pt x="7139" y="10622"/>
                    </a:cubicBezTo>
                    <a:cubicBezTo>
                      <a:pt x="6973" y="9755"/>
                      <a:pt x="6706" y="8921"/>
                      <a:pt x="6405" y="8087"/>
                    </a:cubicBezTo>
                    <a:cubicBezTo>
                      <a:pt x="6021" y="7081"/>
                      <a:pt x="5584" y="6075"/>
                      <a:pt x="5094" y="5138"/>
                    </a:cubicBezTo>
                    <a:close/>
                    <a:moveTo>
                      <a:pt x="1135" y="2149"/>
                    </a:moveTo>
                    <a:cubicBezTo>
                      <a:pt x="1135" y="2650"/>
                      <a:pt x="1235" y="3217"/>
                      <a:pt x="1369" y="3751"/>
                    </a:cubicBezTo>
                    <a:cubicBezTo>
                      <a:pt x="1369" y="4118"/>
                      <a:pt x="1435" y="4518"/>
                      <a:pt x="1535" y="4885"/>
                    </a:cubicBezTo>
                    <a:cubicBezTo>
                      <a:pt x="1936" y="6453"/>
                      <a:pt x="2703" y="8054"/>
                      <a:pt x="3603" y="9421"/>
                    </a:cubicBezTo>
                    <a:cubicBezTo>
                      <a:pt x="4070" y="10089"/>
                      <a:pt x="4604" y="10756"/>
                      <a:pt x="5138" y="11356"/>
                    </a:cubicBezTo>
                    <a:lnTo>
                      <a:pt x="5171" y="11389"/>
                    </a:lnTo>
                    <a:cubicBezTo>
                      <a:pt x="5071" y="11289"/>
                      <a:pt x="4971" y="11223"/>
                      <a:pt x="4904" y="11189"/>
                    </a:cubicBezTo>
                    <a:lnTo>
                      <a:pt x="4871" y="11123"/>
                    </a:lnTo>
                    <a:cubicBezTo>
                      <a:pt x="4771" y="11056"/>
                      <a:pt x="4704" y="10956"/>
                      <a:pt x="4604" y="10856"/>
                    </a:cubicBezTo>
                    <a:cubicBezTo>
                      <a:pt x="4304" y="10522"/>
                      <a:pt x="4037" y="10222"/>
                      <a:pt x="3770" y="9888"/>
                    </a:cubicBezTo>
                    <a:cubicBezTo>
                      <a:pt x="3603" y="9622"/>
                      <a:pt x="3437" y="9355"/>
                      <a:pt x="3270" y="9088"/>
                    </a:cubicBezTo>
                    <a:cubicBezTo>
                      <a:pt x="2569" y="7854"/>
                      <a:pt x="1969" y="6519"/>
                      <a:pt x="1469" y="5185"/>
                    </a:cubicBezTo>
                    <a:cubicBezTo>
                      <a:pt x="1268" y="4284"/>
                      <a:pt x="1102" y="3384"/>
                      <a:pt x="1102" y="2483"/>
                    </a:cubicBezTo>
                    <a:cubicBezTo>
                      <a:pt x="1102" y="2383"/>
                      <a:pt x="1102" y="2283"/>
                      <a:pt x="1135" y="2149"/>
                    </a:cubicBezTo>
                    <a:close/>
                    <a:moveTo>
                      <a:pt x="1580" y="1"/>
                    </a:moveTo>
                    <a:cubicBezTo>
                      <a:pt x="1340" y="1"/>
                      <a:pt x="1087" y="117"/>
                      <a:pt x="935" y="248"/>
                    </a:cubicBezTo>
                    <a:cubicBezTo>
                      <a:pt x="668" y="448"/>
                      <a:pt x="468" y="715"/>
                      <a:pt x="334" y="1015"/>
                    </a:cubicBezTo>
                    <a:cubicBezTo>
                      <a:pt x="1" y="1416"/>
                      <a:pt x="1" y="2183"/>
                      <a:pt x="1" y="2616"/>
                    </a:cubicBezTo>
                    <a:cubicBezTo>
                      <a:pt x="1" y="3384"/>
                      <a:pt x="134" y="4118"/>
                      <a:pt x="301" y="4851"/>
                    </a:cubicBezTo>
                    <a:cubicBezTo>
                      <a:pt x="501" y="5619"/>
                      <a:pt x="801" y="6419"/>
                      <a:pt x="1135" y="7186"/>
                    </a:cubicBezTo>
                    <a:cubicBezTo>
                      <a:pt x="1435" y="7887"/>
                      <a:pt x="1735" y="8587"/>
                      <a:pt x="2102" y="9255"/>
                    </a:cubicBezTo>
                    <a:cubicBezTo>
                      <a:pt x="2503" y="9955"/>
                      <a:pt x="3103" y="10556"/>
                      <a:pt x="3603" y="11189"/>
                    </a:cubicBezTo>
                    <a:cubicBezTo>
                      <a:pt x="4104" y="11756"/>
                      <a:pt x="4604" y="12424"/>
                      <a:pt x="5271" y="12790"/>
                    </a:cubicBezTo>
                    <a:cubicBezTo>
                      <a:pt x="5575" y="13012"/>
                      <a:pt x="5971" y="13141"/>
                      <a:pt x="6363" y="13141"/>
                    </a:cubicBezTo>
                    <a:cubicBezTo>
                      <a:pt x="6444" y="13141"/>
                      <a:pt x="6525" y="13135"/>
                      <a:pt x="6606" y="13124"/>
                    </a:cubicBezTo>
                    <a:lnTo>
                      <a:pt x="6973" y="13124"/>
                    </a:lnTo>
                    <a:cubicBezTo>
                      <a:pt x="7606" y="13024"/>
                      <a:pt x="8073" y="12524"/>
                      <a:pt x="8273" y="11923"/>
                    </a:cubicBezTo>
                    <a:cubicBezTo>
                      <a:pt x="8407" y="11556"/>
                      <a:pt x="8440" y="11256"/>
                      <a:pt x="8474" y="10922"/>
                    </a:cubicBezTo>
                    <a:cubicBezTo>
                      <a:pt x="8740" y="9455"/>
                      <a:pt x="8273" y="7920"/>
                      <a:pt x="7740" y="6519"/>
                    </a:cubicBezTo>
                    <a:cubicBezTo>
                      <a:pt x="7039" y="4751"/>
                      <a:pt x="6239" y="2950"/>
                      <a:pt x="4804" y="1616"/>
                    </a:cubicBezTo>
                    <a:cubicBezTo>
                      <a:pt x="4137" y="1015"/>
                      <a:pt x="3337" y="548"/>
                      <a:pt x="2469" y="248"/>
                    </a:cubicBezTo>
                    <a:cubicBezTo>
                      <a:pt x="2303" y="215"/>
                      <a:pt x="2136" y="115"/>
                      <a:pt x="1936" y="115"/>
                    </a:cubicBezTo>
                    <a:cubicBezTo>
                      <a:pt x="1831" y="34"/>
                      <a:pt x="1707" y="1"/>
                      <a:pt x="15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 name="Google Shape;137;p5"/>
            <p:cNvGrpSpPr/>
            <p:nvPr/>
          </p:nvGrpSpPr>
          <p:grpSpPr>
            <a:xfrm rot="3498430">
              <a:off x="811223" y="2435989"/>
              <a:ext cx="132379" cy="348680"/>
              <a:chOff x="4670175" y="1180125"/>
              <a:chExt cx="66725" cy="175750"/>
            </a:xfrm>
          </p:grpSpPr>
          <p:sp>
            <p:nvSpPr>
              <p:cNvPr id="138" name="Google Shape;138;p5"/>
              <p:cNvSpPr/>
              <p:nvPr/>
            </p:nvSpPr>
            <p:spPr>
              <a:xfrm>
                <a:off x="4670175" y="1180125"/>
                <a:ext cx="23375" cy="175750"/>
              </a:xfrm>
              <a:custGeom>
                <a:avLst/>
                <a:gdLst/>
                <a:ahLst/>
                <a:cxnLst/>
                <a:rect l="l" t="t" r="r" b="b"/>
                <a:pathLst>
                  <a:path w="935" h="7030" extrusionOk="0">
                    <a:moveTo>
                      <a:pt x="561" y="1"/>
                    </a:moveTo>
                    <a:cubicBezTo>
                      <a:pt x="466" y="1"/>
                      <a:pt x="367" y="59"/>
                      <a:pt x="367" y="180"/>
                    </a:cubicBezTo>
                    <a:cubicBezTo>
                      <a:pt x="267" y="1281"/>
                      <a:pt x="234" y="2382"/>
                      <a:pt x="201" y="3483"/>
                    </a:cubicBezTo>
                    <a:cubicBezTo>
                      <a:pt x="167" y="4017"/>
                      <a:pt x="167" y="4550"/>
                      <a:pt x="100" y="5117"/>
                    </a:cubicBezTo>
                    <a:cubicBezTo>
                      <a:pt x="67" y="5651"/>
                      <a:pt x="0" y="6218"/>
                      <a:pt x="100" y="6785"/>
                    </a:cubicBezTo>
                    <a:cubicBezTo>
                      <a:pt x="156" y="6933"/>
                      <a:pt x="304" y="7030"/>
                      <a:pt x="447" y="7030"/>
                    </a:cubicBezTo>
                    <a:cubicBezTo>
                      <a:pt x="562" y="7030"/>
                      <a:pt x="675" y="6967"/>
                      <a:pt x="734" y="6819"/>
                    </a:cubicBezTo>
                    <a:cubicBezTo>
                      <a:pt x="901" y="6285"/>
                      <a:pt x="868" y="5718"/>
                      <a:pt x="901" y="5151"/>
                    </a:cubicBezTo>
                    <a:cubicBezTo>
                      <a:pt x="901" y="4617"/>
                      <a:pt x="934" y="4017"/>
                      <a:pt x="901" y="3483"/>
                    </a:cubicBezTo>
                    <a:cubicBezTo>
                      <a:pt x="901" y="2349"/>
                      <a:pt x="868" y="1281"/>
                      <a:pt x="734" y="147"/>
                    </a:cubicBezTo>
                    <a:cubicBezTo>
                      <a:pt x="734" y="51"/>
                      <a:pt x="649" y="1"/>
                      <a:pt x="5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4714375" y="1203700"/>
                <a:ext cx="22525" cy="150675"/>
              </a:xfrm>
              <a:custGeom>
                <a:avLst/>
                <a:gdLst/>
                <a:ahLst/>
                <a:cxnLst/>
                <a:rect l="l" t="t" r="r" b="b"/>
                <a:pathLst>
                  <a:path w="901" h="6027" extrusionOk="0">
                    <a:moveTo>
                      <a:pt x="268" y="0"/>
                    </a:moveTo>
                    <a:cubicBezTo>
                      <a:pt x="173" y="0"/>
                      <a:pt x="83" y="67"/>
                      <a:pt x="100" y="205"/>
                    </a:cubicBezTo>
                    <a:cubicBezTo>
                      <a:pt x="134" y="1172"/>
                      <a:pt x="134" y="2073"/>
                      <a:pt x="134" y="3040"/>
                    </a:cubicBezTo>
                    <a:cubicBezTo>
                      <a:pt x="134" y="3941"/>
                      <a:pt x="0" y="4942"/>
                      <a:pt x="167" y="5876"/>
                    </a:cubicBezTo>
                    <a:cubicBezTo>
                      <a:pt x="221" y="5966"/>
                      <a:pt x="353" y="6027"/>
                      <a:pt x="469" y="6027"/>
                    </a:cubicBezTo>
                    <a:cubicBezTo>
                      <a:pt x="567" y="6027"/>
                      <a:pt x="652" y="5983"/>
                      <a:pt x="667" y="5876"/>
                    </a:cubicBezTo>
                    <a:cubicBezTo>
                      <a:pt x="901" y="4942"/>
                      <a:pt x="801" y="3941"/>
                      <a:pt x="734" y="3040"/>
                    </a:cubicBezTo>
                    <a:cubicBezTo>
                      <a:pt x="667" y="2073"/>
                      <a:pt x="601" y="1105"/>
                      <a:pt x="467" y="171"/>
                    </a:cubicBezTo>
                    <a:cubicBezTo>
                      <a:pt x="451" y="59"/>
                      <a:pt x="357" y="0"/>
                      <a:pt x="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5"/>
            <p:cNvGrpSpPr/>
            <p:nvPr/>
          </p:nvGrpSpPr>
          <p:grpSpPr>
            <a:xfrm rot="2555100">
              <a:off x="1411293" y="1604956"/>
              <a:ext cx="363360" cy="242976"/>
              <a:chOff x="5153850" y="1150039"/>
              <a:chExt cx="326100" cy="218061"/>
            </a:xfrm>
          </p:grpSpPr>
          <p:sp>
            <p:nvSpPr>
              <p:cNvPr id="141" name="Google Shape;141;p5"/>
              <p:cNvSpPr/>
              <p:nvPr/>
            </p:nvSpPr>
            <p:spPr>
              <a:xfrm>
                <a:off x="5252272" y="1150039"/>
                <a:ext cx="40945" cy="53387"/>
              </a:xfrm>
              <a:custGeom>
                <a:avLst/>
                <a:gdLst/>
                <a:ahLst/>
                <a:cxnLst/>
                <a:rect l="l" t="t" r="r" b="b"/>
                <a:pathLst>
                  <a:path w="1402" h="1828" extrusionOk="0">
                    <a:moveTo>
                      <a:pt x="501" y="0"/>
                    </a:moveTo>
                    <a:cubicBezTo>
                      <a:pt x="401" y="0"/>
                      <a:pt x="334" y="0"/>
                      <a:pt x="267" y="34"/>
                    </a:cubicBezTo>
                    <a:cubicBezTo>
                      <a:pt x="234" y="34"/>
                      <a:pt x="201" y="67"/>
                      <a:pt x="201" y="67"/>
                    </a:cubicBezTo>
                    <a:cubicBezTo>
                      <a:pt x="167" y="67"/>
                      <a:pt x="100" y="100"/>
                      <a:pt x="100" y="134"/>
                    </a:cubicBezTo>
                    <a:cubicBezTo>
                      <a:pt x="100" y="200"/>
                      <a:pt x="167" y="234"/>
                      <a:pt x="201" y="234"/>
                    </a:cubicBezTo>
                    <a:lnTo>
                      <a:pt x="267" y="234"/>
                    </a:lnTo>
                    <a:cubicBezTo>
                      <a:pt x="334" y="234"/>
                      <a:pt x="367" y="234"/>
                      <a:pt x="434" y="267"/>
                    </a:cubicBezTo>
                    <a:cubicBezTo>
                      <a:pt x="501" y="267"/>
                      <a:pt x="534" y="267"/>
                      <a:pt x="567" y="301"/>
                    </a:cubicBezTo>
                    <a:cubicBezTo>
                      <a:pt x="601" y="301"/>
                      <a:pt x="668" y="367"/>
                      <a:pt x="701" y="367"/>
                    </a:cubicBezTo>
                    <a:cubicBezTo>
                      <a:pt x="734" y="401"/>
                      <a:pt x="768" y="401"/>
                      <a:pt x="768" y="434"/>
                    </a:cubicBezTo>
                    <a:cubicBezTo>
                      <a:pt x="768" y="434"/>
                      <a:pt x="834" y="434"/>
                      <a:pt x="834" y="467"/>
                    </a:cubicBezTo>
                    <a:cubicBezTo>
                      <a:pt x="800" y="460"/>
                      <a:pt x="765" y="456"/>
                      <a:pt x="729" y="456"/>
                    </a:cubicBezTo>
                    <a:cubicBezTo>
                      <a:pt x="460" y="456"/>
                      <a:pt x="189" y="673"/>
                      <a:pt x="100" y="968"/>
                    </a:cubicBezTo>
                    <a:cubicBezTo>
                      <a:pt x="0" y="1368"/>
                      <a:pt x="167" y="1735"/>
                      <a:pt x="501" y="1802"/>
                    </a:cubicBezTo>
                    <a:cubicBezTo>
                      <a:pt x="547" y="1819"/>
                      <a:pt x="594" y="1827"/>
                      <a:pt x="643" y="1827"/>
                    </a:cubicBezTo>
                    <a:cubicBezTo>
                      <a:pt x="876" y="1827"/>
                      <a:pt x="1124" y="1633"/>
                      <a:pt x="1235" y="1301"/>
                    </a:cubicBezTo>
                    <a:cubicBezTo>
                      <a:pt x="1401" y="1001"/>
                      <a:pt x="1368" y="834"/>
                      <a:pt x="1368" y="734"/>
                    </a:cubicBezTo>
                    <a:cubicBezTo>
                      <a:pt x="1368" y="701"/>
                      <a:pt x="1368" y="601"/>
                      <a:pt x="1335" y="567"/>
                    </a:cubicBezTo>
                    <a:cubicBezTo>
                      <a:pt x="1335" y="534"/>
                      <a:pt x="1268" y="434"/>
                      <a:pt x="1268" y="401"/>
                    </a:cubicBezTo>
                    <a:cubicBezTo>
                      <a:pt x="1235" y="367"/>
                      <a:pt x="1201" y="267"/>
                      <a:pt x="1168" y="234"/>
                    </a:cubicBezTo>
                    <a:cubicBezTo>
                      <a:pt x="1101" y="200"/>
                      <a:pt x="1068" y="134"/>
                      <a:pt x="1001" y="100"/>
                    </a:cubicBezTo>
                    <a:cubicBezTo>
                      <a:pt x="934" y="67"/>
                      <a:pt x="868" y="67"/>
                      <a:pt x="834" y="34"/>
                    </a:cubicBezTo>
                    <a:cubicBezTo>
                      <a:pt x="768" y="34"/>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5403262" y="1191919"/>
                <a:ext cx="39982" cy="54292"/>
              </a:xfrm>
              <a:custGeom>
                <a:avLst/>
                <a:gdLst/>
                <a:ahLst/>
                <a:cxnLst/>
                <a:rect l="l" t="t" r="r" b="b"/>
                <a:pathLst>
                  <a:path w="1369" h="1859" extrusionOk="0">
                    <a:moveTo>
                      <a:pt x="501" y="1"/>
                    </a:moveTo>
                    <a:cubicBezTo>
                      <a:pt x="401" y="1"/>
                      <a:pt x="334" y="1"/>
                      <a:pt x="268" y="34"/>
                    </a:cubicBezTo>
                    <a:cubicBezTo>
                      <a:pt x="234" y="34"/>
                      <a:pt x="201" y="101"/>
                      <a:pt x="201" y="101"/>
                    </a:cubicBezTo>
                    <a:cubicBezTo>
                      <a:pt x="168" y="101"/>
                      <a:pt x="101" y="134"/>
                      <a:pt x="101" y="167"/>
                    </a:cubicBezTo>
                    <a:cubicBezTo>
                      <a:pt x="101" y="201"/>
                      <a:pt x="168" y="268"/>
                      <a:pt x="201" y="268"/>
                    </a:cubicBezTo>
                    <a:lnTo>
                      <a:pt x="268" y="268"/>
                    </a:lnTo>
                    <a:cubicBezTo>
                      <a:pt x="334" y="268"/>
                      <a:pt x="368" y="268"/>
                      <a:pt x="434" y="301"/>
                    </a:cubicBezTo>
                    <a:cubicBezTo>
                      <a:pt x="501" y="301"/>
                      <a:pt x="534" y="301"/>
                      <a:pt x="568" y="334"/>
                    </a:cubicBezTo>
                    <a:cubicBezTo>
                      <a:pt x="601" y="334"/>
                      <a:pt x="668" y="368"/>
                      <a:pt x="701" y="368"/>
                    </a:cubicBezTo>
                    <a:cubicBezTo>
                      <a:pt x="735" y="434"/>
                      <a:pt x="768" y="434"/>
                      <a:pt x="768" y="468"/>
                    </a:cubicBezTo>
                    <a:cubicBezTo>
                      <a:pt x="768" y="468"/>
                      <a:pt x="835" y="468"/>
                      <a:pt x="835" y="501"/>
                    </a:cubicBezTo>
                    <a:cubicBezTo>
                      <a:pt x="800" y="493"/>
                      <a:pt x="765" y="490"/>
                      <a:pt x="730" y="490"/>
                    </a:cubicBezTo>
                    <a:cubicBezTo>
                      <a:pt x="461" y="490"/>
                      <a:pt x="189" y="706"/>
                      <a:pt x="101" y="1001"/>
                    </a:cubicBezTo>
                    <a:cubicBezTo>
                      <a:pt x="1" y="1368"/>
                      <a:pt x="168" y="1769"/>
                      <a:pt x="501" y="1835"/>
                    </a:cubicBezTo>
                    <a:cubicBezTo>
                      <a:pt x="543" y="1851"/>
                      <a:pt x="587" y="1859"/>
                      <a:pt x="631" y="1859"/>
                    </a:cubicBezTo>
                    <a:cubicBezTo>
                      <a:pt x="868" y="1859"/>
                      <a:pt x="1123" y="1644"/>
                      <a:pt x="1235" y="1335"/>
                    </a:cubicBezTo>
                    <a:cubicBezTo>
                      <a:pt x="1368" y="968"/>
                      <a:pt x="1368" y="801"/>
                      <a:pt x="1368" y="768"/>
                    </a:cubicBezTo>
                    <a:cubicBezTo>
                      <a:pt x="1368" y="735"/>
                      <a:pt x="1368" y="634"/>
                      <a:pt x="1335" y="601"/>
                    </a:cubicBezTo>
                    <a:cubicBezTo>
                      <a:pt x="1335" y="568"/>
                      <a:pt x="1268" y="468"/>
                      <a:pt x="1268" y="434"/>
                    </a:cubicBezTo>
                    <a:cubicBezTo>
                      <a:pt x="1235" y="401"/>
                      <a:pt x="1202" y="301"/>
                      <a:pt x="1135" y="268"/>
                    </a:cubicBezTo>
                    <a:cubicBezTo>
                      <a:pt x="1102" y="234"/>
                      <a:pt x="1068" y="167"/>
                      <a:pt x="1001" y="134"/>
                    </a:cubicBezTo>
                    <a:cubicBezTo>
                      <a:pt x="935" y="101"/>
                      <a:pt x="868" y="101"/>
                      <a:pt x="835" y="34"/>
                    </a:cubicBezTo>
                    <a:cubicBezTo>
                      <a:pt x="768" y="34"/>
                      <a:pt x="701" y="1"/>
                      <a:pt x="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5375675" y="1274425"/>
                <a:ext cx="104275" cy="93675"/>
              </a:xfrm>
              <a:custGeom>
                <a:avLst/>
                <a:gdLst/>
                <a:ahLst/>
                <a:cxnLst/>
                <a:rect l="l" t="t" r="r" b="b"/>
                <a:pathLst>
                  <a:path w="4171" h="3747" extrusionOk="0">
                    <a:moveTo>
                      <a:pt x="2047" y="0"/>
                    </a:moveTo>
                    <a:cubicBezTo>
                      <a:pt x="1240" y="0"/>
                      <a:pt x="521" y="553"/>
                      <a:pt x="301" y="1379"/>
                    </a:cubicBezTo>
                    <a:cubicBezTo>
                      <a:pt x="1" y="2379"/>
                      <a:pt x="568" y="3380"/>
                      <a:pt x="1568" y="3680"/>
                    </a:cubicBezTo>
                    <a:cubicBezTo>
                      <a:pt x="1735" y="3725"/>
                      <a:pt x="1902" y="3746"/>
                      <a:pt x="2065" y="3746"/>
                    </a:cubicBezTo>
                    <a:cubicBezTo>
                      <a:pt x="2883" y="3746"/>
                      <a:pt x="3620" y="3213"/>
                      <a:pt x="3870" y="2379"/>
                    </a:cubicBezTo>
                    <a:cubicBezTo>
                      <a:pt x="4170" y="1379"/>
                      <a:pt x="3570" y="378"/>
                      <a:pt x="2569" y="78"/>
                    </a:cubicBezTo>
                    <a:cubicBezTo>
                      <a:pt x="2394" y="25"/>
                      <a:pt x="2218" y="0"/>
                      <a:pt x="20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5153850" y="1213000"/>
                <a:ext cx="104275" cy="93675"/>
              </a:xfrm>
              <a:custGeom>
                <a:avLst/>
                <a:gdLst/>
                <a:ahLst/>
                <a:cxnLst/>
                <a:rect l="l" t="t" r="r" b="b"/>
                <a:pathLst>
                  <a:path w="4171" h="3747" extrusionOk="0">
                    <a:moveTo>
                      <a:pt x="2072" y="1"/>
                    </a:moveTo>
                    <a:cubicBezTo>
                      <a:pt x="1254" y="1"/>
                      <a:pt x="518" y="533"/>
                      <a:pt x="267" y="1367"/>
                    </a:cubicBezTo>
                    <a:cubicBezTo>
                      <a:pt x="1" y="2368"/>
                      <a:pt x="568" y="3369"/>
                      <a:pt x="1568" y="3669"/>
                    </a:cubicBezTo>
                    <a:cubicBezTo>
                      <a:pt x="1744" y="3721"/>
                      <a:pt x="1919" y="3746"/>
                      <a:pt x="2091" y="3746"/>
                    </a:cubicBezTo>
                    <a:cubicBezTo>
                      <a:pt x="2898" y="3746"/>
                      <a:pt x="3622" y="3193"/>
                      <a:pt x="3870" y="2368"/>
                    </a:cubicBezTo>
                    <a:cubicBezTo>
                      <a:pt x="4170" y="1367"/>
                      <a:pt x="3570" y="367"/>
                      <a:pt x="2569" y="66"/>
                    </a:cubicBezTo>
                    <a:cubicBezTo>
                      <a:pt x="2402" y="22"/>
                      <a:pt x="2235" y="1"/>
                      <a:pt x="2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5298065" y="1210405"/>
                <a:ext cx="73071" cy="64017"/>
              </a:xfrm>
              <a:custGeom>
                <a:avLst/>
                <a:gdLst/>
                <a:ahLst/>
                <a:cxnLst/>
                <a:rect l="l" t="t" r="r" b="b"/>
                <a:pathLst>
                  <a:path w="2502" h="2192" extrusionOk="0">
                    <a:moveTo>
                      <a:pt x="474" y="0"/>
                    </a:moveTo>
                    <a:cubicBezTo>
                      <a:pt x="449" y="0"/>
                      <a:pt x="414" y="11"/>
                      <a:pt x="367" y="35"/>
                    </a:cubicBezTo>
                    <a:cubicBezTo>
                      <a:pt x="350" y="26"/>
                      <a:pt x="332" y="22"/>
                      <a:pt x="312" y="22"/>
                    </a:cubicBezTo>
                    <a:cubicBezTo>
                      <a:pt x="255" y="22"/>
                      <a:pt x="192" y="60"/>
                      <a:pt x="167" y="135"/>
                    </a:cubicBezTo>
                    <a:cubicBezTo>
                      <a:pt x="34" y="468"/>
                      <a:pt x="0" y="835"/>
                      <a:pt x="34" y="1202"/>
                    </a:cubicBezTo>
                    <a:cubicBezTo>
                      <a:pt x="67" y="1402"/>
                      <a:pt x="167" y="1636"/>
                      <a:pt x="300" y="1803"/>
                    </a:cubicBezTo>
                    <a:cubicBezTo>
                      <a:pt x="400" y="2003"/>
                      <a:pt x="667" y="2136"/>
                      <a:pt x="867" y="2170"/>
                    </a:cubicBezTo>
                    <a:cubicBezTo>
                      <a:pt x="950" y="2183"/>
                      <a:pt x="1045" y="2192"/>
                      <a:pt x="1141" y="2192"/>
                    </a:cubicBezTo>
                    <a:cubicBezTo>
                      <a:pt x="1277" y="2192"/>
                      <a:pt x="1417" y="2175"/>
                      <a:pt x="1535" y="2136"/>
                    </a:cubicBezTo>
                    <a:cubicBezTo>
                      <a:pt x="1801" y="2036"/>
                      <a:pt x="1968" y="1936"/>
                      <a:pt x="2102" y="1769"/>
                    </a:cubicBezTo>
                    <a:cubicBezTo>
                      <a:pt x="2335" y="1436"/>
                      <a:pt x="2469" y="1102"/>
                      <a:pt x="2502" y="702"/>
                    </a:cubicBezTo>
                    <a:cubicBezTo>
                      <a:pt x="2502" y="635"/>
                      <a:pt x="2469" y="569"/>
                      <a:pt x="2435" y="535"/>
                    </a:cubicBezTo>
                    <a:cubicBezTo>
                      <a:pt x="2394" y="521"/>
                      <a:pt x="2358" y="513"/>
                      <a:pt x="2326" y="513"/>
                    </a:cubicBezTo>
                    <a:cubicBezTo>
                      <a:pt x="2280" y="513"/>
                      <a:pt x="2241" y="529"/>
                      <a:pt x="2202" y="569"/>
                    </a:cubicBezTo>
                    <a:cubicBezTo>
                      <a:pt x="2035" y="835"/>
                      <a:pt x="1868" y="1136"/>
                      <a:pt x="1668" y="1302"/>
                    </a:cubicBezTo>
                    <a:cubicBezTo>
                      <a:pt x="1513" y="1432"/>
                      <a:pt x="1378" y="1481"/>
                      <a:pt x="1201" y="1481"/>
                    </a:cubicBezTo>
                    <a:cubicBezTo>
                      <a:pt x="1149" y="1481"/>
                      <a:pt x="1094" y="1477"/>
                      <a:pt x="1034" y="1469"/>
                    </a:cubicBezTo>
                    <a:cubicBezTo>
                      <a:pt x="834" y="1436"/>
                      <a:pt x="701" y="1302"/>
                      <a:pt x="634" y="1002"/>
                    </a:cubicBezTo>
                    <a:cubicBezTo>
                      <a:pt x="601" y="702"/>
                      <a:pt x="534" y="435"/>
                      <a:pt x="534" y="102"/>
                    </a:cubicBezTo>
                    <a:cubicBezTo>
                      <a:pt x="534" y="37"/>
                      <a:pt x="520" y="0"/>
                      <a:pt x="4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146"/>
        <p:cNvGrpSpPr/>
        <p:nvPr/>
      </p:nvGrpSpPr>
      <p:grpSpPr>
        <a:xfrm>
          <a:off x="0" y="0"/>
          <a:ext cx="0" cy="0"/>
          <a:chOff x="0" y="0"/>
          <a:chExt cx="0" cy="0"/>
        </a:xfrm>
      </p:grpSpPr>
      <p:sp>
        <p:nvSpPr>
          <p:cNvPr id="147" name="Google Shape;147;p6"/>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8" name="Google Shape;148;p6"/>
          <p:cNvSpPr/>
          <p:nvPr/>
        </p:nvSpPr>
        <p:spPr>
          <a:xfrm rot="10800000">
            <a:off x="8120285" y="2346175"/>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8551313" y="2346167"/>
            <a:ext cx="462351" cy="4076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333372" y="4592744"/>
            <a:ext cx="215141" cy="18969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449038" y="4446321"/>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rot="232572">
            <a:off x="-175527" y="24909"/>
            <a:ext cx="918289" cy="5364033"/>
          </a:xfrm>
          <a:custGeom>
            <a:avLst/>
            <a:gdLst/>
            <a:ahLst/>
            <a:cxnLst/>
            <a:rect l="l" t="t" r="r" b="b"/>
            <a:pathLst>
              <a:path w="36732" h="214564" extrusionOk="0">
                <a:moveTo>
                  <a:pt x="14454" y="0"/>
                </a:moveTo>
                <a:cubicBezTo>
                  <a:pt x="12984" y="10561"/>
                  <a:pt x="4361" y="47392"/>
                  <a:pt x="5631" y="63367"/>
                </a:cubicBezTo>
                <a:cubicBezTo>
                  <a:pt x="6901" y="79342"/>
                  <a:pt x="16927" y="83687"/>
                  <a:pt x="22074" y="95852"/>
                </a:cubicBezTo>
                <a:cubicBezTo>
                  <a:pt x="27221" y="108017"/>
                  <a:pt x="38183" y="125463"/>
                  <a:pt x="36512" y="136358"/>
                </a:cubicBezTo>
                <a:cubicBezTo>
                  <a:pt x="34841" y="147253"/>
                  <a:pt x="18131" y="159687"/>
                  <a:pt x="12048" y="161224"/>
                </a:cubicBezTo>
                <a:cubicBezTo>
                  <a:pt x="5966" y="162762"/>
                  <a:pt x="84" y="149995"/>
                  <a:pt x="17" y="145583"/>
                </a:cubicBezTo>
                <a:cubicBezTo>
                  <a:pt x="-50" y="141171"/>
                  <a:pt x="5899" y="133752"/>
                  <a:pt x="11647" y="134754"/>
                </a:cubicBezTo>
                <a:cubicBezTo>
                  <a:pt x="17395" y="135757"/>
                  <a:pt x="34708" y="138296"/>
                  <a:pt x="34507" y="151598"/>
                </a:cubicBezTo>
                <a:cubicBezTo>
                  <a:pt x="34307" y="164900"/>
                  <a:pt x="14455" y="204070"/>
                  <a:pt x="10444" y="214564"/>
                </a:cubicBezTo>
              </a:path>
            </a:pathLst>
          </a:custGeom>
          <a:noFill/>
          <a:ln w="19050" cap="flat" cmpd="sng">
            <a:solidFill>
              <a:schemeClr val="dk2"/>
            </a:solidFill>
            <a:prstDash val="dash"/>
            <a:round/>
            <a:headEnd type="none" w="med" len="med"/>
            <a:tailEnd type="none" w="med" len="med"/>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162"/>
        <p:cNvGrpSpPr/>
        <p:nvPr/>
      </p:nvGrpSpPr>
      <p:grpSpPr>
        <a:xfrm>
          <a:off x="0" y="0"/>
          <a:ext cx="0" cy="0"/>
          <a:chOff x="0" y="0"/>
          <a:chExt cx="0" cy="0"/>
        </a:xfrm>
      </p:grpSpPr>
      <p:sp>
        <p:nvSpPr>
          <p:cNvPr id="163" name="Google Shape;163;p8"/>
          <p:cNvSpPr txBox="1">
            <a:spLocks noGrp="1"/>
          </p:cNvSpPr>
          <p:nvPr>
            <p:ph type="title"/>
          </p:nvPr>
        </p:nvSpPr>
        <p:spPr>
          <a:xfrm flipH="1">
            <a:off x="1330050" y="1024638"/>
            <a:ext cx="6367800" cy="2954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64" name="Google Shape;164;p8"/>
          <p:cNvSpPr txBox="1">
            <a:spLocks noGrp="1"/>
          </p:cNvSpPr>
          <p:nvPr>
            <p:ph type="subTitle" idx="1"/>
          </p:nvPr>
        </p:nvSpPr>
        <p:spPr>
          <a:xfrm>
            <a:off x="2871000" y="3630375"/>
            <a:ext cx="3285900" cy="6315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dk1"/>
              </a:buClr>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5" name="Google Shape;165;p8"/>
          <p:cNvSpPr/>
          <p:nvPr/>
        </p:nvSpPr>
        <p:spPr>
          <a:xfrm rot="-5400000" flipH="1">
            <a:off x="7154175" y="-175568"/>
            <a:ext cx="1994237" cy="2094277"/>
          </a:xfrm>
          <a:custGeom>
            <a:avLst/>
            <a:gdLst/>
            <a:ahLst/>
            <a:cxnLst/>
            <a:rect l="l" t="t" r="r" b="b"/>
            <a:pathLst>
              <a:path w="76827" h="80681" extrusionOk="0">
                <a:moveTo>
                  <a:pt x="7096" y="0"/>
                </a:moveTo>
                <a:cubicBezTo>
                  <a:pt x="4774" y="0"/>
                  <a:pt x="2454" y="476"/>
                  <a:pt x="339" y="1448"/>
                </a:cubicBezTo>
                <a:lnTo>
                  <a:pt x="1" y="80681"/>
                </a:lnTo>
                <a:lnTo>
                  <a:pt x="73405" y="80681"/>
                </a:lnTo>
                <a:cubicBezTo>
                  <a:pt x="76826" y="73559"/>
                  <a:pt x="76130" y="64627"/>
                  <a:pt x="71654" y="58142"/>
                </a:cubicBezTo>
                <a:cubicBezTo>
                  <a:pt x="67521" y="52180"/>
                  <a:pt x="60344" y="48488"/>
                  <a:pt x="53107" y="48488"/>
                </a:cubicBezTo>
                <a:cubicBezTo>
                  <a:pt x="52473" y="48488"/>
                  <a:pt x="51838" y="48516"/>
                  <a:pt x="51204" y="48574"/>
                </a:cubicBezTo>
                <a:cubicBezTo>
                  <a:pt x="45157" y="49111"/>
                  <a:pt x="39587" y="52075"/>
                  <a:pt x="33659" y="53487"/>
                </a:cubicBezTo>
                <a:cubicBezTo>
                  <a:pt x="31911" y="53911"/>
                  <a:pt x="30047" y="54152"/>
                  <a:pt x="28198" y="54152"/>
                </a:cubicBezTo>
                <a:cubicBezTo>
                  <a:pt x="23796" y="54152"/>
                  <a:pt x="19480" y="52786"/>
                  <a:pt x="17029" y="49270"/>
                </a:cubicBezTo>
                <a:cubicBezTo>
                  <a:pt x="13826" y="44635"/>
                  <a:pt x="15119" y="38289"/>
                  <a:pt x="17427" y="33177"/>
                </a:cubicBezTo>
                <a:cubicBezTo>
                  <a:pt x="19734" y="28084"/>
                  <a:pt x="22977" y="23151"/>
                  <a:pt x="23414" y="17561"/>
                </a:cubicBezTo>
                <a:cubicBezTo>
                  <a:pt x="23872" y="11912"/>
                  <a:pt x="21166" y="6123"/>
                  <a:pt x="16511" y="2880"/>
                </a:cubicBezTo>
                <a:cubicBezTo>
                  <a:pt x="13768" y="981"/>
                  <a:pt x="10430" y="0"/>
                  <a:pt x="7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rot="5400000" flipH="1">
            <a:off x="512725" y="3280133"/>
            <a:ext cx="1114460" cy="2940081"/>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rot="-3143622">
            <a:off x="8426556" y="1595105"/>
            <a:ext cx="247401" cy="21810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rot="-3143597">
            <a:off x="2156226" y="4336009"/>
            <a:ext cx="258585" cy="228004"/>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bg>
      <p:bgPr>
        <a:blipFill>
          <a:blip r:embed="rId2">
            <a:alphaModFix/>
          </a:blip>
          <a:stretch>
            <a:fillRect/>
          </a:stretch>
        </a:blipFill>
        <a:effectLst/>
      </p:bgPr>
    </p:bg>
    <p:spTree>
      <p:nvGrpSpPr>
        <p:cNvPr id="1" name="Shape 232"/>
        <p:cNvGrpSpPr/>
        <p:nvPr/>
      </p:nvGrpSpPr>
      <p:grpSpPr>
        <a:xfrm>
          <a:off x="0" y="0"/>
          <a:ext cx="0" cy="0"/>
          <a:chOff x="0" y="0"/>
          <a:chExt cx="0" cy="0"/>
        </a:xfrm>
      </p:grpSpPr>
      <p:sp>
        <p:nvSpPr>
          <p:cNvPr id="233" name="Google Shape;233;p13"/>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4" name="Google Shape;234;p13"/>
          <p:cNvSpPr txBox="1">
            <a:spLocks noGrp="1"/>
          </p:cNvSpPr>
          <p:nvPr>
            <p:ph type="title" idx="2" hasCustomPrompt="1"/>
          </p:nvPr>
        </p:nvSpPr>
        <p:spPr>
          <a:xfrm flipH="1">
            <a:off x="4451153" y="1423725"/>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35" name="Google Shape;235;p13"/>
          <p:cNvSpPr txBox="1">
            <a:spLocks noGrp="1"/>
          </p:cNvSpPr>
          <p:nvPr>
            <p:ph type="title" idx="3" hasCustomPrompt="1"/>
          </p:nvPr>
        </p:nvSpPr>
        <p:spPr>
          <a:xfrm flipH="1">
            <a:off x="4451153" y="3101250"/>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36" name="Google Shape;236;p13"/>
          <p:cNvSpPr txBox="1">
            <a:spLocks noGrp="1"/>
          </p:cNvSpPr>
          <p:nvPr>
            <p:ph type="title" idx="4" hasCustomPrompt="1"/>
          </p:nvPr>
        </p:nvSpPr>
        <p:spPr>
          <a:xfrm flipH="1">
            <a:off x="1652627" y="1423725"/>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37" name="Google Shape;237;p13"/>
          <p:cNvSpPr txBox="1">
            <a:spLocks noGrp="1"/>
          </p:cNvSpPr>
          <p:nvPr>
            <p:ph type="title" idx="5" hasCustomPrompt="1"/>
          </p:nvPr>
        </p:nvSpPr>
        <p:spPr>
          <a:xfrm flipH="1">
            <a:off x="1652627" y="3101250"/>
            <a:ext cx="2943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38" name="Google Shape;238;p13"/>
          <p:cNvSpPr txBox="1">
            <a:spLocks noGrp="1"/>
          </p:cNvSpPr>
          <p:nvPr>
            <p:ph type="subTitle" idx="1"/>
          </p:nvPr>
        </p:nvSpPr>
        <p:spPr>
          <a:xfrm flipH="1">
            <a:off x="1919252" y="2246925"/>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39" name="Google Shape;239;p13"/>
          <p:cNvSpPr txBox="1">
            <a:spLocks noGrp="1"/>
          </p:cNvSpPr>
          <p:nvPr>
            <p:ph type="subTitle" idx="6"/>
          </p:nvPr>
        </p:nvSpPr>
        <p:spPr>
          <a:xfrm flipH="1">
            <a:off x="4717778" y="2246925"/>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40" name="Google Shape;240;p13"/>
          <p:cNvSpPr txBox="1">
            <a:spLocks noGrp="1"/>
          </p:cNvSpPr>
          <p:nvPr>
            <p:ph type="subTitle" idx="7"/>
          </p:nvPr>
        </p:nvSpPr>
        <p:spPr>
          <a:xfrm flipH="1">
            <a:off x="1919252" y="3949800"/>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41" name="Google Shape;241;p13"/>
          <p:cNvSpPr txBox="1">
            <a:spLocks noGrp="1"/>
          </p:cNvSpPr>
          <p:nvPr>
            <p:ph type="subTitle" idx="8"/>
          </p:nvPr>
        </p:nvSpPr>
        <p:spPr>
          <a:xfrm flipH="1">
            <a:off x="4717778" y="3949800"/>
            <a:ext cx="2410500" cy="577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42" name="Google Shape;242;p13"/>
          <p:cNvSpPr txBox="1">
            <a:spLocks noGrp="1"/>
          </p:cNvSpPr>
          <p:nvPr>
            <p:ph type="title" idx="9"/>
          </p:nvPr>
        </p:nvSpPr>
        <p:spPr>
          <a:xfrm>
            <a:off x="2135638" y="1788325"/>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243" name="Google Shape;243;p13"/>
          <p:cNvSpPr txBox="1">
            <a:spLocks noGrp="1"/>
          </p:cNvSpPr>
          <p:nvPr>
            <p:ph type="title" idx="13"/>
          </p:nvPr>
        </p:nvSpPr>
        <p:spPr>
          <a:xfrm>
            <a:off x="4934230" y="1788317"/>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44" name="Google Shape;244;p13"/>
          <p:cNvSpPr txBox="1">
            <a:spLocks noGrp="1"/>
          </p:cNvSpPr>
          <p:nvPr>
            <p:ph type="title" idx="14"/>
          </p:nvPr>
        </p:nvSpPr>
        <p:spPr>
          <a:xfrm>
            <a:off x="4934155" y="3462750"/>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245" name="Google Shape;245;p13"/>
          <p:cNvSpPr txBox="1">
            <a:spLocks noGrp="1"/>
          </p:cNvSpPr>
          <p:nvPr>
            <p:ph type="title" idx="15"/>
          </p:nvPr>
        </p:nvSpPr>
        <p:spPr>
          <a:xfrm>
            <a:off x="2135638" y="3462750"/>
            <a:ext cx="1977600" cy="421500"/>
          </a:xfrm>
          <a:prstGeom prst="rect">
            <a:avLst/>
          </a:prstGeom>
          <a:noFill/>
          <a:ln>
            <a:noFill/>
          </a:ln>
        </p:spPr>
        <p:txBody>
          <a:bodyPr spcFirstLastPara="1" wrap="square" lIns="0" tIns="0" rIns="0" bIns="0" anchor="ctr" anchorCtr="0">
            <a:normAutofit/>
          </a:bodyPr>
          <a:lstStyle>
            <a:lvl1pPr lvl="0" algn="ctr"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246" name="Google Shape;246;p13"/>
          <p:cNvSpPr/>
          <p:nvPr/>
        </p:nvSpPr>
        <p:spPr>
          <a:xfrm>
            <a:off x="8526475" y="-204125"/>
            <a:ext cx="644071" cy="362996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 name="Google Shape;247;p13"/>
          <p:cNvGrpSpPr/>
          <p:nvPr/>
        </p:nvGrpSpPr>
        <p:grpSpPr>
          <a:xfrm rot="1260113">
            <a:off x="311413" y="1211435"/>
            <a:ext cx="520217" cy="421454"/>
            <a:chOff x="5375600" y="1117425"/>
            <a:chExt cx="608900" cy="493300"/>
          </a:xfrm>
        </p:grpSpPr>
        <p:sp>
          <p:nvSpPr>
            <p:cNvPr id="248" name="Google Shape;248;p13"/>
            <p:cNvSpPr/>
            <p:nvPr/>
          </p:nvSpPr>
          <p:spPr>
            <a:xfrm>
              <a:off x="5466600" y="1312025"/>
              <a:ext cx="517900" cy="298700"/>
            </a:xfrm>
            <a:custGeom>
              <a:avLst/>
              <a:gdLst/>
              <a:ahLst/>
              <a:cxnLst/>
              <a:rect l="l" t="t" r="r" b="b"/>
              <a:pathLst>
                <a:path w="20716" h="11948" fill="none" extrusionOk="0">
                  <a:moveTo>
                    <a:pt x="6864" y="3034"/>
                  </a:moveTo>
                  <a:cubicBezTo>
                    <a:pt x="5357" y="2574"/>
                    <a:pt x="3851" y="1360"/>
                    <a:pt x="2114" y="2155"/>
                  </a:cubicBezTo>
                  <a:cubicBezTo>
                    <a:pt x="566" y="2867"/>
                    <a:pt x="1" y="4771"/>
                    <a:pt x="22" y="6319"/>
                  </a:cubicBezTo>
                  <a:cubicBezTo>
                    <a:pt x="85" y="10608"/>
                    <a:pt x="3872" y="10357"/>
                    <a:pt x="7010" y="10483"/>
                  </a:cubicBezTo>
                  <a:cubicBezTo>
                    <a:pt x="8600" y="10567"/>
                    <a:pt x="9709" y="11822"/>
                    <a:pt x="11572" y="11864"/>
                  </a:cubicBezTo>
                  <a:cubicBezTo>
                    <a:pt x="13518" y="11948"/>
                    <a:pt x="15694" y="11006"/>
                    <a:pt x="17116" y="9625"/>
                  </a:cubicBezTo>
                  <a:cubicBezTo>
                    <a:pt x="20715" y="6089"/>
                    <a:pt x="16028" y="733"/>
                    <a:pt x="12116" y="230"/>
                  </a:cubicBezTo>
                  <a:cubicBezTo>
                    <a:pt x="10212" y="0"/>
                    <a:pt x="6717" y="900"/>
                    <a:pt x="6655" y="3306"/>
                  </a:cubicBezTo>
                  <a:cubicBezTo>
                    <a:pt x="6717" y="3076"/>
                    <a:pt x="6885" y="2888"/>
                    <a:pt x="7010" y="2657"/>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3"/>
            <p:cNvSpPr/>
            <p:nvPr/>
          </p:nvSpPr>
          <p:spPr>
            <a:xfrm>
              <a:off x="5624050" y="1148825"/>
              <a:ext cx="12600" cy="242725"/>
            </a:xfrm>
            <a:custGeom>
              <a:avLst/>
              <a:gdLst/>
              <a:ahLst/>
              <a:cxnLst/>
              <a:rect l="l" t="t" r="r" b="b"/>
              <a:pathLst>
                <a:path w="504" h="9709" fill="none" extrusionOk="0">
                  <a:moveTo>
                    <a:pt x="210" y="9709"/>
                  </a:moveTo>
                  <a:cubicBezTo>
                    <a:pt x="210" y="6486"/>
                    <a:pt x="1" y="3201"/>
                    <a:pt x="252" y="0"/>
                  </a:cubicBezTo>
                  <a:cubicBezTo>
                    <a:pt x="503" y="63"/>
                    <a:pt x="273" y="188"/>
                    <a:pt x="377" y="356"/>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3"/>
            <p:cNvSpPr/>
            <p:nvPr/>
          </p:nvSpPr>
          <p:spPr>
            <a:xfrm>
              <a:off x="5467125" y="1408800"/>
              <a:ext cx="74825" cy="52325"/>
            </a:xfrm>
            <a:custGeom>
              <a:avLst/>
              <a:gdLst/>
              <a:ahLst/>
              <a:cxnLst/>
              <a:rect l="l" t="t" r="r" b="b"/>
              <a:pathLst>
                <a:path w="2993" h="2093" fill="none" extrusionOk="0">
                  <a:moveTo>
                    <a:pt x="1" y="2092"/>
                  </a:moveTo>
                  <a:cubicBezTo>
                    <a:pt x="921" y="1360"/>
                    <a:pt x="1926" y="460"/>
                    <a:pt x="2993" y="0"/>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3"/>
            <p:cNvSpPr/>
            <p:nvPr/>
          </p:nvSpPr>
          <p:spPr>
            <a:xfrm>
              <a:off x="5476550" y="1448550"/>
              <a:ext cx="74300" cy="56000"/>
            </a:xfrm>
            <a:custGeom>
              <a:avLst/>
              <a:gdLst/>
              <a:ahLst/>
              <a:cxnLst/>
              <a:rect l="l" t="t" r="r" b="b"/>
              <a:pathLst>
                <a:path w="2972" h="2240" fill="none" extrusionOk="0">
                  <a:moveTo>
                    <a:pt x="0" y="2239"/>
                  </a:moveTo>
                  <a:cubicBezTo>
                    <a:pt x="816" y="1339"/>
                    <a:pt x="1800" y="419"/>
                    <a:pt x="2972" y="0"/>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3"/>
            <p:cNvSpPr/>
            <p:nvPr/>
          </p:nvSpPr>
          <p:spPr>
            <a:xfrm>
              <a:off x="5489625" y="1468950"/>
              <a:ext cx="87375" cy="65925"/>
            </a:xfrm>
            <a:custGeom>
              <a:avLst/>
              <a:gdLst/>
              <a:ahLst/>
              <a:cxnLst/>
              <a:rect l="l" t="t" r="r" b="b"/>
              <a:pathLst>
                <a:path w="3495" h="2637" fill="none" extrusionOk="0">
                  <a:moveTo>
                    <a:pt x="0" y="2637"/>
                  </a:moveTo>
                  <a:cubicBezTo>
                    <a:pt x="733" y="1674"/>
                    <a:pt x="2218" y="0"/>
                    <a:pt x="3495" y="21"/>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3"/>
            <p:cNvSpPr/>
            <p:nvPr/>
          </p:nvSpPr>
          <p:spPr>
            <a:xfrm>
              <a:off x="5532525" y="1500325"/>
              <a:ext cx="87900" cy="56000"/>
            </a:xfrm>
            <a:custGeom>
              <a:avLst/>
              <a:gdLst/>
              <a:ahLst/>
              <a:cxnLst/>
              <a:rect l="l" t="t" r="r" b="b"/>
              <a:pathLst>
                <a:path w="3516" h="2240" fill="none" extrusionOk="0">
                  <a:moveTo>
                    <a:pt x="0" y="2240"/>
                  </a:moveTo>
                  <a:cubicBezTo>
                    <a:pt x="1151" y="1423"/>
                    <a:pt x="2281" y="628"/>
                    <a:pt x="3515" y="1"/>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p:nvPr/>
          </p:nvSpPr>
          <p:spPr>
            <a:xfrm>
              <a:off x="5584825" y="1526475"/>
              <a:ext cx="75350" cy="44500"/>
            </a:xfrm>
            <a:custGeom>
              <a:avLst/>
              <a:gdLst/>
              <a:ahLst/>
              <a:cxnLst/>
              <a:rect l="l" t="t" r="r" b="b"/>
              <a:pathLst>
                <a:path w="3014" h="1780" fill="none" extrusionOk="0">
                  <a:moveTo>
                    <a:pt x="1" y="1779"/>
                  </a:moveTo>
                  <a:cubicBezTo>
                    <a:pt x="775" y="1361"/>
                    <a:pt x="2198" y="377"/>
                    <a:pt x="3014" y="1"/>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3"/>
            <p:cNvSpPr/>
            <p:nvPr/>
          </p:nvSpPr>
          <p:spPr>
            <a:xfrm>
              <a:off x="5640025" y="1534850"/>
              <a:ext cx="48675" cy="34550"/>
            </a:xfrm>
            <a:custGeom>
              <a:avLst/>
              <a:gdLst/>
              <a:ahLst/>
              <a:cxnLst/>
              <a:rect l="l" t="t" r="r" b="b"/>
              <a:pathLst>
                <a:path w="1947" h="1382" fill="none" extrusionOk="0">
                  <a:moveTo>
                    <a:pt x="0" y="1382"/>
                  </a:moveTo>
                  <a:cubicBezTo>
                    <a:pt x="628" y="838"/>
                    <a:pt x="1214" y="252"/>
                    <a:pt x="1946" y="1"/>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3"/>
            <p:cNvSpPr/>
            <p:nvPr/>
          </p:nvSpPr>
          <p:spPr>
            <a:xfrm>
              <a:off x="5683950" y="1547925"/>
              <a:ext cx="78500" cy="52350"/>
            </a:xfrm>
            <a:custGeom>
              <a:avLst/>
              <a:gdLst/>
              <a:ahLst/>
              <a:cxnLst/>
              <a:rect l="l" t="t" r="r" b="b"/>
              <a:pathLst>
                <a:path w="3140" h="2094" fill="none" extrusionOk="0">
                  <a:moveTo>
                    <a:pt x="1" y="2093"/>
                  </a:moveTo>
                  <a:cubicBezTo>
                    <a:pt x="1068" y="1549"/>
                    <a:pt x="1989" y="231"/>
                    <a:pt x="3139" y="1"/>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3"/>
            <p:cNvSpPr/>
            <p:nvPr/>
          </p:nvSpPr>
          <p:spPr>
            <a:xfrm>
              <a:off x="5749875" y="1543225"/>
              <a:ext cx="91550" cy="64875"/>
            </a:xfrm>
            <a:custGeom>
              <a:avLst/>
              <a:gdLst/>
              <a:ahLst/>
              <a:cxnLst/>
              <a:rect l="l" t="t" r="r" b="b"/>
              <a:pathLst>
                <a:path w="3662" h="2595" fill="none" extrusionOk="0">
                  <a:moveTo>
                    <a:pt x="0" y="2595"/>
                  </a:moveTo>
                  <a:cubicBezTo>
                    <a:pt x="670" y="1277"/>
                    <a:pt x="2176" y="293"/>
                    <a:pt x="3662" y="0"/>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3"/>
            <p:cNvSpPr/>
            <p:nvPr/>
          </p:nvSpPr>
          <p:spPr>
            <a:xfrm>
              <a:off x="5375600" y="1117425"/>
              <a:ext cx="476025" cy="205600"/>
            </a:xfrm>
            <a:custGeom>
              <a:avLst/>
              <a:gdLst/>
              <a:ahLst/>
              <a:cxnLst/>
              <a:rect l="l" t="t" r="r" b="b"/>
              <a:pathLst>
                <a:path w="19041" h="8224" fill="none" extrusionOk="0">
                  <a:moveTo>
                    <a:pt x="10839" y="5232"/>
                  </a:moveTo>
                  <a:cubicBezTo>
                    <a:pt x="10650" y="5336"/>
                    <a:pt x="10462" y="5420"/>
                    <a:pt x="10295" y="5524"/>
                  </a:cubicBezTo>
                  <a:cubicBezTo>
                    <a:pt x="11676" y="3307"/>
                    <a:pt x="15588" y="1"/>
                    <a:pt x="18497" y="1110"/>
                  </a:cubicBezTo>
                  <a:cubicBezTo>
                    <a:pt x="19041" y="4939"/>
                    <a:pt x="14709" y="5420"/>
                    <a:pt x="11885" y="5420"/>
                  </a:cubicBezTo>
                  <a:cubicBezTo>
                    <a:pt x="8349" y="5420"/>
                    <a:pt x="2072" y="2051"/>
                    <a:pt x="0" y="6466"/>
                  </a:cubicBezTo>
                  <a:cubicBezTo>
                    <a:pt x="1820" y="6947"/>
                    <a:pt x="9771" y="8224"/>
                    <a:pt x="10315" y="5943"/>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3"/>
            <p:cNvSpPr/>
            <p:nvPr/>
          </p:nvSpPr>
          <p:spPr>
            <a:xfrm>
              <a:off x="5643925" y="1181775"/>
              <a:ext cx="115125" cy="63300"/>
            </a:xfrm>
            <a:custGeom>
              <a:avLst/>
              <a:gdLst/>
              <a:ahLst/>
              <a:cxnLst/>
              <a:rect l="l" t="t" r="r" b="b"/>
              <a:pathLst>
                <a:path w="4605" h="2532" fill="none" extrusionOk="0">
                  <a:moveTo>
                    <a:pt x="1" y="2532"/>
                  </a:moveTo>
                  <a:cubicBezTo>
                    <a:pt x="1277" y="1507"/>
                    <a:pt x="2951" y="523"/>
                    <a:pt x="4604" y="0"/>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3"/>
            <p:cNvSpPr/>
            <p:nvPr/>
          </p:nvSpPr>
          <p:spPr>
            <a:xfrm>
              <a:off x="5505850" y="1258650"/>
              <a:ext cx="120325" cy="14675"/>
            </a:xfrm>
            <a:custGeom>
              <a:avLst/>
              <a:gdLst/>
              <a:ahLst/>
              <a:cxnLst/>
              <a:rect l="l" t="t" r="r" b="b"/>
              <a:pathLst>
                <a:path w="4813" h="587" fill="none" extrusionOk="0">
                  <a:moveTo>
                    <a:pt x="4813" y="587"/>
                  </a:moveTo>
                  <a:lnTo>
                    <a:pt x="4813" y="399"/>
                  </a:lnTo>
                  <a:cubicBezTo>
                    <a:pt x="4352" y="168"/>
                    <a:pt x="3787" y="168"/>
                    <a:pt x="3264" y="106"/>
                  </a:cubicBezTo>
                  <a:cubicBezTo>
                    <a:pt x="2532" y="64"/>
                    <a:pt x="1800" y="1"/>
                    <a:pt x="1109" y="106"/>
                  </a:cubicBezTo>
                  <a:cubicBezTo>
                    <a:pt x="732" y="168"/>
                    <a:pt x="314" y="378"/>
                    <a:pt x="0" y="315"/>
                  </a:cubicBezTo>
                </a:path>
              </a:pathLst>
            </a:custGeom>
            <a:no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 name="Google Shape;261;p13"/>
          <p:cNvSpPr/>
          <p:nvPr/>
        </p:nvSpPr>
        <p:spPr>
          <a:xfrm>
            <a:off x="-37600" y="2940325"/>
            <a:ext cx="852425" cy="224880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3"/>
          <p:cNvSpPr/>
          <p:nvPr/>
        </p:nvSpPr>
        <p:spPr>
          <a:xfrm>
            <a:off x="479047" y="2664792"/>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329374" y="2397921"/>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4" name="Google Shape;264;p13"/>
          <p:cNvGrpSpPr/>
          <p:nvPr/>
        </p:nvGrpSpPr>
        <p:grpSpPr>
          <a:xfrm rot="606794">
            <a:off x="8036946" y="1073302"/>
            <a:ext cx="697171" cy="725658"/>
            <a:chOff x="5196600" y="2162225"/>
            <a:chExt cx="482725" cy="502450"/>
          </a:xfrm>
        </p:grpSpPr>
        <p:sp>
          <p:nvSpPr>
            <p:cNvPr id="265" name="Google Shape;265;p13"/>
            <p:cNvSpPr/>
            <p:nvPr/>
          </p:nvSpPr>
          <p:spPr>
            <a:xfrm>
              <a:off x="5224600" y="2326350"/>
              <a:ext cx="454275" cy="338325"/>
            </a:xfrm>
            <a:custGeom>
              <a:avLst/>
              <a:gdLst/>
              <a:ahLst/>
              <a:cxnLst/>
              <a:rect l="l" t="t" r="r" b="b"/>
              <a:pathLst>
                <a:path w="18171" h="13533" extrusionOk="0">
                  <a:moveTo>
                    <a:pt x="305" y="0"/>
                  </a:moveTo>
                  <a:cubicBezTo>
                    <a:pt x="146" y="0"/>
                    <a:pt x="0" y="208"/>
                    <a:pt x="129" y="354"/>
                  </a:cubicBezTo>
                  <a:cubicBezTo>
                    <a:pt x="3310" y="4434"/>
                    <a:pt x="7578" y="7447"/>
                    <a:pt x="11219" y="11067"/>
                  </a:cubicBezTo>
                  <a:cubicBezTo>
                    <a:pt x="12126" y="11993"/>
                    <a:pt x="13125" y="13533"/>
                    <a:pt x="14550" y="13533"/>
                  </a:cubicBezTo>
                  <a:cubicBezTo>
                    <a:pt x="14638" y="13533"/>
                    <a:pt x="14727" y="13527"/>
                    <a:pt x="14818" y="13515"/>
                  </a:cubicBezTo>
                  <a:cubicBezTo>
                    <a:pt x="16366" y="13305"/>
                    <a:pt x="17768" y="12155"/>
                    <a:pt x="18145" y="10648"/>
                  </a:cubicBezTo>
                  <a:cubicBezTo>
                    <a:pt x="18170" y="10508"/>
                    <a:pt x="18049" y="10415"/>
                    <a:pt x="17935" y="10415"/>
                  </a:cubicBezTo>
                  <a:cubicBezTo>
                    <a:pt x="17862" y="10415"/>
                    <a:pt x="17793" y="10453"/>
                    <a:pt x="17768" y="10544"/>
                  </a:cubicBezTo>
                  <a:cubicBezTo>
                    <a:pt x="17454" y="11799"/>
                    <a:pt x="16471" y="12636"/>
                    <a:pt x="15257" y="13013"/>
                  </a:cubicBezTo>
                  <a:cubicBezTo>
                    <a:pt x="15022" y="13083"/>
                    <a:pt x="14807" y="13115"/>
                    <a:pt x="14605" y="13115"/>
                  </a:cubicBezTo>
                  <a:cubicBezTo>
                    <a:pt x="13908" y="13115"/>
                    <a:pt x="13382" y="12727"/>
                    <a:pt x="12830" y="12176"/>
                  </a:cubicBezTo>
                  <a:cubicBezTo>
                    <a:pt x="11491" y="10837"/>
                    <a:pt x="10215" y="9539"/>
                    <a:pt x="8834" y="8284"/>
                  </a:cubicBezTo>
                  <a:cubicBezTo>
                    <a:pt x="5904" y="5668"/>
                    <a:pt x="2870" y="3178"/>
                    <a:pt x="443" y="61"/>
                  </a:cubicBezTo>
                  <a:cubicBezTo>
                    <a:pt x="401" y="18"/>
                    <a:pt x="352" y="0"/>
                    <a:pt x="30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3"/>
            <p:cNvSpPr/>
            <p:nvPr/>
          </p:nvSpPr>
          <p:spPr>
            <a:xfrm>
              <a:off x="5196600" y="2162225"/>
              <a:ext cx="154450" cy="174500"/>
            </a:xfrm>
            <a:custGeom>
              <a:avLst/>
              <a:gdLst/>
              <a:ahLst/>
              <a:cxnLst/>
              <a:rect l="l" t="t" r="r" b="b"/>
              <a:pathLst>
                <a:path w="6178" h="6980" extrusionOk="0">
                  <a:moveTo>
                    <a:pt x="209" y="0"/>
                  </a:moveTo>
                  <a:cubicBezTo>
                    <a:pt x="101" y="0"/>
                    <a:pt x="0" y="137"/>
                    <a:pt x="36" y="244"/>
                  </a:cubicBezTo>
                  <a:cubicBezTo>
                    <a:pt x="768" y="2378"/>
                    <a:pt x="1187" y="4533"/>
                    <a:pt x="1187" y="6772"/>
                  </a:cubicBezTo>
                  <a:cubicBezTo>
                    <a:pt x="1187" y="6911"/>
                    <a:pt x="1290" y="6979"/>
                    <a:pt x="1391" y="6979"/>
                  </a:cubicBezTo>
                  <a:cubicBezTo>
                    <a:pt x="1489" y="6979"/>
                    <a:pt x="1584" y="6916"/>
                    <a:pt x="1584" y="6793"/>
                  </a:cubicBezTo>
                  <a:cubicBezTo>
                    <a:pt x="1584" y="4609"/>
                    <a:pt x="1214" y="2573"/>
                    <a:pt x="543" y="528"/>
                  </a:cubicBezTo>
                  <a:lnTo>
                    <a:pt x="543" y="528"/>
                  </a:lnTo>
                  <a:cubicBezTo>
                    <a:pt x="2352" y="1286"/>
                    <a:pt x="4089" y="2154"/>
                    <a:pt x="5790" y="3132"/>
                  </a:cubicBezTo>
                  <a:cubicBezTo>
                    <a:pt x="5820" y="3150"/>
                    <a:pt x="5851" y="3158"/>
                    <a:pt x="5880" y="3158"/>
                  </a:cubicBezTo>
                  <a:cubicBezTo>
                    <a:pt x="6051" y="3158"/>
                    <a:pt x="6178" y="2883"/>
                    <a:pt x="5999" y="2776"/>
                  </a:cubicBezTo>
                  <a:cubicBezTo>
                    <a:pt x="4137" y="1730"/>
                    <a:pt x="2254" y="809"/>
                    <a:pt x="266" y="14"/>
                  </a:cubicBezTo>
                  <a:cubicBezTo>
                    <a:pt x="247" y="5"/>
                    <a:pt x="228" y="0"/>
                    <a:pt x="20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3"/>
            <p:cNvSpPr/>
            <p:nvPr/>
          </p:nvSpPr>
          <p:spPr>
            <a:xfrm>
              <a:off x="5345375" y="2235850"/>
              <a:ext cx="333950" cy="355150"/>
            </a:xfrm>
            <a:custGeom>
              <a:avLst/>
              <a:gdLst/>
              <a:ahLst/>
              <a:cxnLst/>
              <a:rect l="l" t="t" r="r" b="b"/>
              <a:pathLst>
                <a:path w="13358" h="14206" extrusionOk="0">
                  <a:moveTo>
                    <a:pt x="330" y="0"/>
                  </a:moveTo>
                  <a:cubicBezTo>
                    <a:pt x="163" y="0"/>
                    <a:pt x="0" y="215"/>
                    <a:pt x="153" y="333"/>
                  </a:cubicBezTo>
                  <a:cubicBezTo>
                    <a:pt x="4840" y="4518"/>
                    <a:pt x="8731" y="9519"/>
                    <a:pt x="12937" y="14143"/>
                  </a:cubicBezTo>
                  <a:cubicBezTo>
                    <a:pt x="12977" y="14187"/>
                    <a:pt x="13023" y="14206"/>
                    <a:pt x="13069" y="14206"/>
                  </a:cubicBezTo>
                  <a:cubicBezTo>
                    <a:pt x="13217" y="14206"/>
                    <a:pt x="13358" y="14010"/>
                    <a:pt x="13230" y="13850"/>
                  </a:cubicBezTo>
                  <a:cubicBezTo>
                    <a:pt x="9045" y="9205"/>
                    <a:pt x="5133" y="4204"/>
                    <a:pt x="446" y="40"/>
                  </a:cubicBezTo>
                  <a:cubicBezTo>
                    <a:pt x="410" y="12"/>
                    <a:pt x="370" y="0"/>
                    <a:pt x="33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3"/>
            <p:cNvSpPr/>
            <p:nvPr/>
          </p:nvSpPr>
          <p:spPr>
            <a:xfrm>
              <a:off x="5527550" y="2551050"/>
              <a:ext cx="122875" cy="79175"/>
            </a:xfrm>
            <a:custGeom>
              <a:avLst/>
              <a:gdLst/>
              <a:ahLst/>
              <a:cxnLst/>
              <a:rect l="l" t="t" r="r" b="b"/>
              <a:pathLst>
                <a:path w="4915" h="3167" extrusionOk="0">
                  <a:moveTo>
                    <a:pt x="4636" y="0"/>
                  </a:moveTo>
                  <a:cubicBezTo>
                    <a:pt x="4576" y="0"/>
                    <a:pt x="4517" y="27"/>
                    <a:pt x="4478" y="91"/>
                  </a:cubicBezTo>
                  <a:cubicBezTo>
                    <a:pt x="3641" y="1702"/>
                    <a:pt x="2072" y="2685"/>
                    <a:pt x="273" y="2769"/>
                  </a:cubicBezTo>
                  <a:cubicBezTo>
                    <a:pt x="1" y="2769"/>
                    <a:pt x="1" y="3167"/>
                    <a:pt x="273" y="3167"/>
                  </a:cubicBezTo>
                  <a:cubicBezTo>
                    <a:pt x="2198" y="3083"/>
                    <a:pt x="3913" y="2016"/>
                    <a:pt x="4813" y="300"/>
                  </a:cubicBezTo>
                  <a:cubicBezTo>
                    <a:pt x="4915" y="140"/>
                    <a:pt x="4774" y="0"/>
                    <a:pt x="463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3"/>
            <p:cNvSpPr/>
            <p:nvPr/>
          </p:nvSpPr>
          <p:spPr>
            <a:xfrm>
              <a:off x="5504600" y="2522075"/>
              <a:ext cx="116975" cy="83325"/>
            </a:xfrm>
            <a:custGeom>
              <a:avLst/>
              <a:gdLst/>
              <a:ahLst/>
              <a:cxnLst/>
              <a:rect l="l" t="t" r="r" b="b"/>
              <a:pathLst>
                <a:path w="4679" h="3333" extrusionOk="0">
                  <a:moveTo>
                    <a:pt x="4387" y="1"/>
                  </a:moveTo>
                  <a:cubicBezTo>
                    <a:pt x="4327" y="1"/>
                    <a:pt x="4267" y="24"/>
                    <a:pt x="4225" y="78"/>
                  </a:cubicBezTo>
                  <a:cubicBezTo>
                    <a:pt x="3199" y="1522"/>
                    <a:pt x="1860" y="2359"/>
                    <a:pt x="228" y="2924"/>
                  </a:cubicBezTo>
                  <a:cubicBezTo>
                    <a:pt x="1" y="3000"/>
                    <a:pt x="65" y="3333"/>
                    <a:pt x="266" y="3333"/>
                  </a:cubicBezTo>
                  <a:cubicBezTo>
                    <a:pt x="287" y="3333"/>
                    <a:pt x="309" y="3329"/>
                    <a:pt x="333" y="3321"/>
                  </a:cubicBezTo>
                  <a:cubicBezTo>
                    <a:pt x="2069" y="2694"/>
                    <a:pt x="3492" y="1836"/>
                    <a:pt x="4559" y="287"/>
                  </a:cubicBezTo>
                  <a:cubicBezTo>
                    <a:pt x="4678" y="139"/>
                    <a:pt x="4533" y="1"/>
                    <a:pt x="438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3"/>
            <p:cNvSpPr/>
            <p:nvPr/>
          </p:nvSpPr>
          <p:spPr>
            <a:xfrm>
              <a:off x="5226150" y="2234500"/>
              <a:ext cx="135600" cy="112925"/>
            </a:xfrm>
            <a:custGeom>
              <a:avLst/>
              <a:gdLst/>
              <a:ahLst/>
              <a:cxnLst/>
              <a:rect l="l" t="t" r="r" b="b"/>
              <a:pathLst>
                <a:path w="5424" h="4517" extrusionOk="0">
                  <a:moveTo>
                    <a:pt x="4873" y="0"/>
                  </a:moveTo>
                  <a:cubicBezTo>
                    <a:pt x="4712" y="0"/>
                    <a:pt x="4565" y="198"/>
                    <a:pt x="4713" y="345"/>
                  </a:cubicBezTo>
                  <a:cubicBezTo>
                    <a:pt x="5110" y="680"/>
                    <a:pt x="4901" y="1308"/>
                    <a:pt x="4566" y="1496"/>
                  </a:cubicBezTo>
                  <a:cubicBezTo>
                    <a:pt x="4461" y="1551"/>
                    <a:pt x="4351" y="1574"/>
                    <a:pt x="4239" y="1574"/>
                  </a:cubicBezTo>
                  <a:cubicBezTo>
                    <a:pt x="3926" y="1574"/>
                    <a:pt x="3605" y="1394"/>
                    <a:pt x="3373" y="1224"/>
                  </a:cubicBezTo>
                  <a:cubicBezTo>
                    <a:pt x="3340" y="1199"/>
                    <a:pt x="3306" y="1188"/>
                    <a:pt x="3275" y="1188"/>
                  </a:cubicBezTo>
                  <a:cubicBezTo>
                    <a:pt x="3149" y="1188"/>
                    <a:pt x="3055" y="1362"/>
                    <a:pt x="3122" y="1496"/>
                  </a:cubicBezTo>
                  <a:cubicBezTo>
                    <a:pt x="3368" y="2068"/>
                    <a:pt x="3573" y="2920"/>
                    <a:pt x="2665" y="2920"/>
                  </a:cubicBezTo>
                  <a:cubicBezTo>
                    <a:pt x="2644" y="2920"/>
                    <a:pt x="2622" y="2920"/>
                    <a:pt x="2599" y="2919"/>
                  </a:cubicBezTo>
                  <a:cubicBezTo>
                    <a:pt x="2202" y="2898"/>
                    <a:pt x="1783" y="2689"/>
                    <a:pt x="1469" y="2479"/>
                  </a:cubicBezTo>
                  <a:cubicBezTo>
                    <a:pt x="1437" y="2458"/>
                    <a:pt x="1405" y="2449"/>
                    <a:pt x="1374" y="2449"/>
                  </a:cubicBezTo>
                  <a:cubicBezTo>
                    <a:pt x="1221" y="2449"/>
                    <a:pt x="1100" y="2672"/>
                    <a:pt x="1239" y="2793"/>
                  </a:cubicBezTo>
                  <a:cubicBezTo>
                    <a:pt x="1428" y="2982"/>
                    <a:pt x="1553" y="3212"/>
                    <a:pt x="1595" y="3484"/>
                  </a:cubicBezTo>
                  <a:cubicBezTo>
                    <a:pt x="1315" y="3857"/>
                    <a:pt x="1043" y="4052"/>
                    <a:pt x="791" y="4052"/>
                  </a:cubicBezTo>
                  <a:cubicBezTo>
                    <a:pt x="647" y="4052"/>
                    <a:pt x="510" y="3989"/>
                    <a:pt x="381" y="3860"/>
                  </a:cubicBezTo>
                  <a:cubicBezTo>
                    <a:pt x="335" y="3823"/>
                    <a:pt x="290" y="3807"/>
                    <a:pt x="250" y="3807"/>
                  </a:cubicBezTo>
                  <a:cubicBezTo>
                    <a:pt x="91" y="3807"/>
                    <a:pt x="1" y="4057"/>
                    <a:pt x="151" y="4174"/>
                  </a:cubicBezTo>
                  <a:cubicBezTo>
                    <a:pt x="412" y="4367"/>
                    <a:pt x="784" y="4517"/>
                    <a:pt x="1133" y="4517"/>
                  </a:cubicBezTo>
                  <a:cubicBezTo>
                    <a:pt x="1427" y="4517"/>
                    <a:pt x="1706" y="4410"/>
                    <a:pt x="1888" y="4132"/>
                  </a:cubicBezTo>
                  <a:cubicBezTo>
                    <a:pt x="2076" y="3850"/>
                    <a:pt x="2046" y="3496"/>
                    <a:pt x="1917" y="3168"/>
                  </a:cubicBezTo>
                  <a:lnTo>
                    <a:pt x="1917" y="3168"/>
                  </a:lnTo>
                  <a:cubicBezTo>
                    <a:pt x="2198" y="3286"/>
                    <a:pt x="2504" y="3371"/>
                    <a:pt x="2785" y="3371"/>
                  </a:cubicBezTo>
                  <a:cubicBezTo>
                    <a:pt x="3005" y="3371"/>
                    <a:pt x="3209" y="3319"/>
                    <a:pt x="3373" y="3191"/>
                  </a:cubicBezTo>
                  <a:cubicBezTo>
                    <a:pt x="3811" y="2874"/>
                    <a:pt x="3759" y="2307"/>
                    <a:pt x="3617" y="1819"/>
                  </a:cubicBezTo>
                  <a:lnTo>
                    <a:pt x="3617" y="1819"/>
                  </a:lnTo>
                  <a:cubicBezTo>
                    <a:pt x="3855" y="1924"/>
                    <a:pt x="4119" y="1997"/>
                    <a:pt x="4367" y="1997"/>
                  </a:cubicBezTo>
                  <a:cubicBezTo>
                    <a:pt x="4619" y="1997"/>
                    <a:pt x="4855" y="1921"/>
                    <a:pt x="5026" y="1726"/>
                  </a:cubicBezTo>
                  <a:cubicBezTo>
                    <a:pt x="5403" y="1308"/>
                    <a:pt x="5424" y="408"/>
                    <a:pt x="5005" y="52"/>
                  </a:cubicBezTo>
                  <a:cubicBezTo>
                    <a:pt x="4964" y="16"/>
                    <a:pt x="4918" y="0"/>
                    <a:pt x="487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3"/>
            <p:cNvSpPr/>
            <p:nvPr/>
          </p:nvSpPr>
          <p:spPr>
            <a:xfrm>
              <a:off x="5253400" y="2295375"/>
              <a:ext cx="292575" cy="292275"/>
            </a:xfrm>
            <a:custGeom>
              <a:avLst/>
              <a:gdLst/>
              <a:ahLst/>
              <a:cxnLst/>
              <a:rect l="l" t="t" r="r" b="b"/>
              <a:pathLst>
                <a:path w="11703" h="11691" extrusionOk="0">
                  <a:moveTo>
                    <a:pt x="315" y="0"/>
                  </a:moveTo>
                  <a:cubicBezTo>
                    <a:pt x="152" y="0"/>
                    <a:pt x="0" y="189"/>
                    <a:pt x="149" y="337"/>
                  </a:cubicBezTo>
                  <a:cubicBezTo>
                    <a:pt x="1907" y="2367"/>
                    <a:pt x="3748" y="4313"/>
                    <a:pt x="5694" y="6175"/>
                  </a:cubicBezTo>
                  <a:cubicBezTo>
                    <a:pt x="7577" y="7974"/>
                    <a:pt x="9586" y="9627"/>
                    <a:pt x="11281" y="11636"/>
                  </a:cubicBezTo>
                  <a:cubicBezTo>
                    <a:pt x="11319" y="11674"/>
                    <a:pt x="11364" y="11691"/>
                    <a:pt x="11408" y="11691"/>
                  </a:cubicBezTo>
                  <a:cubicBezTo>
                    <a:pt x="11558" y="11691"/>
                    <a:pt x="11703" y="11505"/>
                    <a:pt x="11573" y="11343"/>
                  </a:cubicBezTo>
                  <a:cubicBezTo>
                    <a:pt x="9900" y="9335"/>
                    <a:pt x="7891" y="7682"/>
                    <a:pt x="5987" y="5882"/>
                  </a:cubicBezTo>
                  <a:cubicBezTo>
                    <a:pt x="4041" y="4020"/>
                    <a:pt x="2179" y="2053"/>
                    <a:pt x="442" y="44"/>
                  </a:cubicBezTo>
                  <a:cubicBezTo>
                    <a:pt x="403" y="14"/>
                    <a:pt x="359" y="0"/>
                    <a:pt x="3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3"/>
            <p:cNvSpPr/>
            <p:nvPr/>
          </p:nvSpPr>
          <p:spPr>
            <a:xfrm>
              <a:off x="5298425" y="2263775"/>
              <a:ext cx="298825" cy="285025"/>
            </a:xfrm>
            <a:custGeom>
              <a:avLst/>
              <a:gdLst/>
              <a:ahLst/>
              <a:cxnLst/>
              <a:rect l="l" t="t" r="r" b="b"/>
              <a:pathLst>
                <a:path w="11953" h="11401" extrusionOk="0">
                  <a:moveTo>
                    <a:pt x="288" y="1"/>
                  </a:moveTo>
                  <a:cubicBezTo>
                    <a:pt x="147" y="1"/>
                    <a:pt x="1" y="199"/>
                    <a:pt x="148" y="346"/>
                  </a:cubicBezTo>
                  <a:cubicBezTo>
                    <a:pt x="2219" y="2145"/>
                    <a:pt x="4228" y="4008"/>
                    <a:pt x="6215" y="5891"/>
                  </a:cubicBezTo>
                  <a:cubicBezTo>
                    <a:pt x="7178" y="6811"/>
                    <a:pt x="8120" y="7711"/>
                    <a:pt x="9061" y="8653"/>
                  </a:cubicBezTo>
                  <a:cubicBezTo>
                    <a:pt x="9940" y="9490"/>
                    <a:pt x="10902" y="10264"/>
                    <a:pt x="11530" y="11310"/>
                  </a:cubicBezTo>
                  <a:cubicBezTo>
                    <a:pt x="11568" y="11374"/>
                    <a:pt x="11626" y="11401"/>
                    <a:pt x="11684" y="11401"/>
                  </a:cubicBezTo>
                  <a:cubicBezTo>
                    <a:pt x="11817" y="11401"/>
                    <a:pt x="11952" y="11261"/>
                    <a:pt x="11865" y="11101"/>
                  </a:cubicBezTo>
                  <a:cubicBezTo>
                    <a:pt x="11363" y="10222"/>
                    <a:pt x="10630" y="9594"/>
                    <a:pt x="9898" y="8925"/>
                  </a:cubicBezTo>
                  <a:cubicBezTo>
                    <a:pt x="8852" y="7962"/>
                    <a:pt x="7868" y="6937"/>
                    <a:pt x="6843" y="5933"/>
                  </a:cubicBezTo>
                  <a:cubicBezTo>
                    <a:pt x="4751" y="3924"/>
                    <a:pt x="2596" y="1957"/>
                    <a:pt x="399" y="53"/>
                  </a:cubicBezTo>
                  <a:cubicBezTo>
                    <a:pt x="367" y="16"/>
                    <a:pt x="328" y="1"/>
                    <a:pt x="28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3"/>
            <p:cNvSpPr/>
            <p:nvPr/>
          </p:nvSpPr>
          <p:spPr>
            <a:xfrm>
              <a:off x="5216350" y="2198125"/>
              <a:ext cx="58175" cy="39500"/>
            </a:xfrm>
            <a:custGeom>
              <a:avLst/>
              <a:gdLst/>
              <a:ahLst/>
              <a:cxnLst/>
              <a:rect l="l" t="t" r="r" b="b"/>
              <a:pathLst>
                <a:path w="2327" h="1580" extrusionOk="0">
                  <a:moveTo>
                    <a:pt x="2083" y="0"/>
                  </a:moveTo>
                  <a:cubicBezTo>
                    <a:pt x="2014" y="0"/>
                    <a:pt x="1953" y="43"/>
                    <a:pt x="1945" y="147"/>
                  </a:cubicBezTo>
                  <a:cubicBezTo>
                    <a:pt x="1839" y="857"/>
                    <a:pt x="1325" y="1206"/>
                    <a:pt x="700" y="1206"/>
                  </a:cubicBezTo>
                  <a:cubicBezTo>
                    <a:pt x="588" y="1206"/>
                    <a:pt x="472" y="1195"/>
                    <a:pt x="355" y="1173"/>
                  </a:cubicBezTo>
                  <a:cubicBezTo>
                    <a:pt x="333" y="1167"/>
                    <a:pt x="312" y="1165"/>
                    <a:pt x="293" y="1165"/>
                  </a:cubicBezTo>
                  <a:cubicBezTo>
                    <a:pt x="68" y="1165"/>
                    <a:pt x="0" y="1470"/>
                    <a:pt x="250" y="1528"/>
                  </a:cubicBezTo>
                  <a:cubicBezTo>
                    <a:pt x="410" y="1562"/>
                    <a:pt x="567" y="1579"/>
                    <a:pt x="721" y="1579"/>
                  </a:cubicBezTo>
                  <a:cubicBezTo>
                    <a:pt x="1512" y="1579"/>
                    <a:pt x="2178" y="1128"/>
                    <a:pt x="2301" y="252"/>
                  </a:cubicBezTo>
                  <a:cubicBezTo>
                    <a:pt x="2327" y="110"/>
                    <a:pt x="2193" y="0"/>
                    <a:pt x="2083"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13"/>
          <p:cNvSpPr/>
          <p:nvPr/>
        </p:nvSpPr>
        <p:spPr>
          <a:xfrm>
            <a:off x="-190500" y="282495"/>
            <a:ext cx="8236850" cy="1428375"/>
          </a:xfrm>
          <a:custGeom>
            <a:avLst/>
            <a:gdLst/>
            <a:ahLst/>
            <a:cxnLst/>
            <a:rect l="l" t="t" r="r" b="b"/>
            <a:pathLst>
              <a:path w="329474" h="57135" extrusionOk="0">
                <a:moveTo>
                  <a:pt x="0" y="57135"/>
                </a:moveTo>
                <a:cubicBezTo>
                  <a:pt x="1935" y="53083"/>
                  <a:pt x="7378" y="37782"/>
                  <a:pt x="11611" y="32823"/>
                </a:cubicBezTo>
                <a:cubicBezTo>
                  <a:pt x="15844" y="27864"/>
                  <a:pt x="18990" y="27139"/>
                  <a:pt x="25400" y="27381"/>
                </a:cubicBezTo>
                <a:cubicBezTo>
                  <a:pt x="31811" y="27623"/>
                  <a:pt x="31931" y="33912"/>
                  <a:pt x="50074" y="34275"/>
                </a:cubicBezTo>
                <a:cubicBezTo>
                  <a:pt x="68217" y="34638"/>
                  <a:pt x="109643" y="30586"/>
                  <a:pt x="134257" y="29558"/>
                </a:cubicBezTo>
                <a:cubicBezTo>
                  <a:pt x="158871" y="28530"/>
                  <a:pt x="172720" y="27078"/>
                  <a:pt x="197757" y="28106"/>
                </a:cubicBezTo>
                <a:cubicBezTo>
                  <a:pt x="222794" y="29134"/>
                  <a:pt x="264160" y="37964"/>
                  <a:pt x="284480" y="35726"/>
                </a:cubicBezTo>
                <a:cubicBezTo>
                  <a:pt x="304800" y="33489"/>
                  <a:pt x="314295" y="20487"/>
                  <a:pt x="319677" y="14681"/>
                </a:cubicBezTo>
                <a:cubicBezTo>
                  <a:pt x="325059" y="8875"/>
                  <a:pt x="320947" y="2948"/>
                  <a:pt x="316774" y="892"/>
                </a:cubicBezTo>
                <a:cubicBezTo>
                  <a:pt x="312601" y="-1164"/>
                  <a:pt x="301232" y="1013"/>
                  <a:pt x="294640" y="2343"/>
                </a:cubicBezTo>
                <a:cubicBezTo>
                  <a:pt x="288048" y="3674"/>
                  <a:pt x="279400" y="4460"/>
                  <a:pt x="277223" y="8875"/>
                </a:cubicBezTo>
                <a:cubicBezTo>
                  <a:pt x="275046" y="13290"/>
                  <a:pt x="279158" y="23450"/>
                  <a:pt x="281577" y="28832"/>
                </a:cubicBezTo>
                <a:cubicBezTo>
                  <a:pt x="283996" y="34214"/>
                  <a:pt x="283754" y="40746"/>
                  <a:pt x="291737" y="41169"/>
                </a:cubicBezTo>
                <a:cubicBezTo>
                  <a:pt x="299720" y="41592"/>
                  <a:pt x="323185" y="33005"/>
                  <a:pt x="329474" y="31372"/>
                </a:cubicBezTo>
              </a:path>
            </a:pathLst>
          </a:custGeom>
          <a:noFill/>
          <a:ln w="19050" cap="flat" cmpd="sng">
            <a:solidFill>
              <a:schemeClr val="dk2"/>
            </a:solidFill>
            <a:prstDash val="dash"/>
            <a:round/>
            <a:headEnd type="none" w="med" len="med"/>
            <a:tailEnd type="none" w="med" len="med"/>
          </a:ln>
        </p:spPr>
      </p:sp>
      <p:sp>
        <p:nvSpPr>
          <p:cNvPr id="275" name="Google Shape;275;p13"/>
          <p:cNvSpPr/>
          <p:nvPr/>
        </p:nvSpPr>
        <p:spPr>
          <a:xfrm>
            <a:off x="8423999" y="731046"/>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3"/>
          <p:cNvSpPr/>
          <p:nvPr/>
        </p:nvSpPr>
        <p:spPr>
          <a:xfrm>
            <a:off x="8576400" y="1023101"/>
            <a:ext cx="100880" cy="8896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3"/>
          <p:cNvSpPr/>
          <p:nvPr/>
        </p:nvSpPr>
        <p:spPr>
          <a:xfrm rot="5400000">
            <a:off x="8003254" y="3041562"/>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1">
    <p:bg>
      <p:bgPr>
        <a:blipFill>
          <a:blip r:embed="rId2">
            <a:alphaModFix/>
          </a:blip>
          <a:stretch>
            <a:fillRect/>
          </a:stretch>
        </a:blipFill>
        <a:effectLst/>
      </p:bgPr>
    </p:bg>
    <p:spTree>
      <p:nvGrpSpPr>
        <p:cNvPr id="1" name="Shape 278"/>
        <p:cNvGrpSpPr/>
        <p:nvPr/>
      </p:nvGrpSpPr>
      <p:grpSpPr>
        <a:xfrm>
          <a:off x="0" y="0"/>
          <a:ext cx="0" cy="0"/>
          <a:chOff x="0" y="0"/>
          <a:chExt cx="0" cy="0"/>
        </a:xfrm>
      </p:grpSpPr>
      <p:sp>
        <p:nvSpPr>
          <p:cNvPr id="279" name="Google Shape;279;p14"/>
          <p:cNvSpPr/>
          <p:nvPr/>
        </p:nvSpPr>
        <p:spPr>
          <a:xfrm rot="5400000">
            <a:off x="8062154" y="4356912"/>
            <a:ext cx="1637425" cy="69716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4"/>
          <p:cNvSpPr txBox="1">
            <a:spLocks noGrp="1"/>
          </p:cNvSpPr>
          <p:nvPr>
            <p:ph type="subTitle" idx="1"/>
          </p:nvPr>
        </p:nvSpPr>
        <p:spPr>
          <a:xfrm flipH="1">
            <a:off x="2272325" y="2013075"/>
            <a:ext cx="4713900" cy="12684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SzPts val="2700"/>
              <a:buNone/>
              <a:defRPr sz="20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81" name="Google Shape;281;p14"/>
          <p:cNvSpPr txBox="1">
            <a:spLocks noGrp="1"/>
          </p:cNvSpPr>
          <p:nvPr>
            <p:ph type="ctrTitle"/>
          </p:nvPr>
        </p:nvSpPr>
        <p:spPr>
          <a:xfrm flipH="1">
            <a:off x="3111713" y="3707100"/>
            <a:ext cx="3035100" cy="677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100"/>
              <a:buNone/>
              <a:defRPr sz="1800"/>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endParaRPr/>
          </a:p>
        </p:txBody>
      </p:sp>
      <p:grpSp>
        <p:nvGrpSpPr>
          <p:cNvPr id="282" name="Google Shape;282;p14"/>
          <p:cNvGrpSpPr/>
          <p:nvPr/>
        </p:nvGrpSpPr>
        <p:grpSpPr>
          <a:xfrm rot="1854440">
            <a:off x="7578757" y="266998"/>
            <a:ext cx="645259" cy="1378671"/>
            <a:chOff x="4600125" y="3360075"/>
            <a:chExt cx="861550" cy="1840800"/>
          </a:xfrm>
        </p:grpSpPr>
        <p:sp>
          <p:nvSpPr>
            <p:cNvPr id="283" name="Google Shape;283;p14"/>
            <p:cNvSpPr/>
            <p:nvPr/>
          </p:nvSpPr>
          <p:spPr>
            <a:xfrm>
              <a:off x="4600125" y="3360075"/>
              <a:ext cx="861550" cy="1840800"/>
            </a:xfrm>
            <a:custGeom>
              <a:avLst/>
              <a:gdLst/>
              <a:ahLst/>
              <a:cxnLst/>
              <a:rect l="l" t="t" r="r" b="b"/>
              <a:pathLst>
                <a:path w="34462" h="73632" extrusionOk="0">
                  <a:moveTo>
                    <a:pt x="1402" y="831"/>
                  </a:moveTo>
                  <a:cubicBezTo>
                    <a:pt x="4833" y="2882"/>
                    <a:pt x="6758" y="6501"/>
                    <a:pt x="8328" y="10058"/>
                  </a:cubicBezTo>
                  <a:cubicBezTo>
                    <a:pt x="8621" y="10707"/>
                    <a:pt x="8893" y="11356"/>
                    <a:pt x="9165" y="11983"/>
                  </a:cubicBezTo>
                  <a:cubicBezTo>
                    <a:pt x="7841" y="13869"/>
                    <a:pt x="5759" y="14931"/>
                    <a:pt x="3529" y="14931"/>
                  </a:cubicBezTo>
                  <a:cubicBezTo>
                    <a:pt x="2938" y="14931"/>
                    <a:pt x="2337" y="14857"/>
                    <a:pt x="1737" y="14703"/>
                  </a:cubicBezTo>
                  <a:lnTo>
                    <a:pt x="1674" y="14703"/>
                  </a:lnTo>
                  <a:cubicBezTo>
                    <a:pt x="1193" y="10163"/>
                    <a:pt x="649" y="5372"/>
                    <a:pt x="1402" y="831"/>
                  </a:cubicBezTo>
                  <a:close/>
                  <a:moveTo>
                    <a:pt x="13914" y="22006"/>
                  </a:moveTo>
                  <a:lnTo>
                    <a:pt x="13914" y="22006"/>
                  </a:lnTo>
                  <a:cubicBezTo>
                    <a:pt x="14479" y="22341"/>
                    <a:pt x="15086" y="22654"/>
                    <a:pt x="15693" y="22968"/>
                  </a:cubicBezTo>
                  <a:cubicBezTo>
                    <a:pt x="16551" y="23450"/>
                    <a:pt x="17806" y="23889"/>
                    <a:pt x="18371" y="24726"/>
                  </a:cubicBezTo>
                  <a:cubicBezTo>
                    <a:pt x="18894" y="25458"/>
                    <a:pt x="19103" y="26588"/>
                    <a:pt x="19396" y="27425"/>
                  </a:cubicBezTo>
                  <a:cubicBezTo>
                    <a:pt x="19710" y="28304"/>
                    <a:pt x="20003" y="29204"/>
                    <a:pt x="20317" y="30061"/>
                  </a:cubicBezTo>
                  <a:cubicBezTo>
                    <a:pt x="21447" y="33012"/>
                    <a:pt x="23476" y="35627"/>
                    <a:pt x="24334" y="38703"/>
                  </a:cubicBezTo>
                  <a:cubicBezTo>
                    <a:pt x="22556" y="37698"/>
                    <a:pt x="20861" y="36548"/>
                    <a:pt x="19082" y="35585"/>
                  </a:cubicBezTo>
                  <a:cubicBezTo>
                    <a:pt x="17409" y="31024"/>
                    <a:pt x="15651" y="26504"/>
                    <a:pt x="13914" y="22006"/>
                  </a:cubicBezTo>
                  <a:close/>
                  <a:moveTo>
                    <a:pt x="3097" y="27048"/>
                  </a:moveTo>
                  <a:cubicBezTo>
                    <a:pt x="3222" y="27718"/>
                    <a:pt x="3390" y="28367"/>
                    <a:pt x="3515" y="29036"/>
                  </a:cubicBezTo>
                  <a:cubicBezTo>
                    <a:pt x="4436" y="33158"/>
                    <a:pt x="5524" y="37196"/>
                    <a:pt x="6821" y="41214"/>
                  </a:cubicBezTo>
                  <a:cubicBezTo>
                    <a:pt x="6758" y="41214"/>
                    <a:pt x="6758" y="41214"/>
                    <a:pt x="6758" y="41235"/>
                  </a:cubicBezTo>
                  <a:cubicBezTo>
                    <a:pt x="6089" y="42992"/>
                    <a:pt x="5650" y="44875"/>
                    <a:pt x="5168" y="46696"/>
                  </a:cubicBezTo>
                  <a:cubicBezTo>
                    <a:pt x="4143" y="43578"/>
                    <a:pt x="3139" y="40481"/>
                    <a:pt x="2155" y="37364"/>
                  </a:cubicBezTo>
                  <a:cubicBezTo>
                    <a:pt x="1590" y="35502"/>
                    <a:pt x="795" y="33723"/>
                    <a:pt x="1318" y="31756"/>
                  </a:cubicBezTo>
                  <a:cubicBezTo>
                    <a:pt x="1737" y="30166"/>
                    <a:pt x="2490" y="28597"/>
                    <a:pt x="3097" y="27048"/>
                  </a:cubicBezTo>
                  <a:close/>
                  <a:moveTo>
                    <a:pt x="9479" y="12695"/>
                  </a:moveTo>
                  <a:cubicBezTo>
                    <a:pt x="10985" y="16252"/>
                    <a:pt x="12366" y="19851"/>
                    <a:pt x="13768" y="23450"/>
                  </a:cubicBezTo>
                  <a:cubicBezTo>
                    <a:pt x="17304" y="32551"/>
                    <a:pt x="20463" y="41758"/>
                    <a:pt x="23707" y="50964"/>
                  </a:cubicBezTo>
                  <a:cubicBezTo>
                    <a:pt x="23580" y="50962"/>
                    <a:pt x="23453" y="50961"/>
                    <a:pt x="23326" y="50961"/>
                  </a:cubicBezTo>
                  <a:cubicBezTo>
                    <a:pt x="22281" y="50961"/>
                    <a:pt x="21236" y="51031"/>
                    <a:pt x="20191" y="51069"/>
                  </a:cubicBezTo>
                  <a:cubicBezTo>
                    <a:pt x="19501" y="51090"/>
                    <a:pt x="18769" y="51027"/>
                    <a:pt x="18141" y="51362"/>
                  </a:cubicBezTo>
                  <a:cubicBezTo>
                    <a:pt x="18115" y="51341"/>
                    <a:pt x="18083" y="51332"/>
                    <a:pt x="18052" y="51332"/>
                  </a:cubicBezTo>
                  <a:cubicBezTo>
                    <a:pt x="17957" y="51332"/>
                    <a:pt x="17858" y="51414"/>
                    <a:pt x="17890" y="51508"/>
                  </a:cubicBezTo>
                  <a:cubicBezTo>
                    <a:pt x="17116" y="52010"/>
                    <a:pt x="16488" y="52868"/>
                    <a:pt x="15902" y="53517"/>
                  </a:cubicBezTo>
                  <a:cubicBezTo>
                    <a:pt x="14981" y="54437"/>
                    <a:pt x="14040" y="55379"/>
                    <a:pt x="13140" y="56341"/>
                  </a:cubicBezTo>
                  <a:cubicBezTo>
                    <a:pt x="9311" y="47658"/>
                    <a:pt x="6214" y="38661"/>
                    <a:pt x="4143" y="29371"/>
                  </a:cubicBezTo>
                  <a:cubicBezTo>
                    <a:pt x="3097" y="24705"/>
                    <a:pt x="2302" y="19955"/>
                    <a:pt x="1779" y="15206"/>
                  </a:cubicBezTo>
                  <a:lnTo>
                    <a:pt x="1779" y="15206"/>
                  </a:lnTo>
                  <a:cubicBezTo>
                    <a:pt x="2441" y="15407"/>
                    <a:pt x="3117" y="15503"/>
                    <a:pt x="3789" y="15503"/>
                  </a:cubicBezTo>
                  <a:cubicBezTo>
                    <a:pt x="5982" y="15503"/>
                    <a:pt x="8117" y="14473"/>
                    <a:pt x="9479" y="12695"/>
                  </a:cubicBezTo>
                  <a:close/>
                  <a:moveTo>
                    <a:pt x="23016" y="51529"/>
                  </a:moveTo>
                  <a:cubicBezTo>
                    <a:pt x="23279" y="51538"/>
                    <a:pt x="23547" y="51540"/>
                    <a:pt x="23817" y="51540"/>
                  </a:cubicBezTo>
                  <a:cubicBezTo>
                    <a:pt x="24070" y="51540"/>
                    <a:pt x="24326" y="51538"/>
                    <a:pt x="24581" y="51538"/>
                  </a:cubicBezTo>
                  <a:cubicBezTo>
                    <a:pt x="25311" y="51538"/>
                    <a:pt x="26040" y="51554"/>
                    <a:pt x="26720" y="51675"/>
                  </a:cubicBezTo>
                  <a:cubicBezTo>
                    <a:pt x="28352" y="51947"/>
                    <a:pt x="29084" y="54605"/>
                    <a:pt x="29712" y="55965"/>
                  </a:cubicBezTo>
                  <a:cubicBezTo>
                    <a:pt x="31009" y="58748"/>
                    <a:pt x="32264" y="61572"/>
                    <a:pt x="33436" y="64439"/>
                  </a:cubicBezTo>
                  <a:cubicBezTo>
                    <a:pt x="30298" y="63539"/>
                    <a:pt x="26992" y="62786"/>
                    <a:pt x="23748" y="62681"/>
                  </a:cubicBezTo>
                  <a:cubicBezTo>
                    <a:pt x="23644" y="62681"/>
                    <a:pt x="23560" y="62723"/>
                    <a:pt x="23497" y="62828"/>
                  </a:cubicBezTo>
                  <a:cubicBezTo>
                    <a:pt x="23497" y="62786"/>
                    <a:pt x="23497" y="62702"/>
                    <a:pt x="23476" y="62660"/>
                  </a:cubicBezTo>
                  <a:cubicBezTo>
                    <a:pt x="23351" y="61865"/>
                    <a:pt x="22744" y="60945"/>
                    <a:pt x="22409" y="60212"/>
                  </a:cubicBezTo>
                  <a:cubicBezTo>
                    <a:pt x="21970" y="59229"/>
                    <a:pt x="21510" y="58225"/>
                    <a:pt x="21049" y="57262"/>
                  </a:cubicBezTo>
                  <a:cubicBezTo>
                    <a:pt x="20212" y="55504"/>
                    <a:pt x="19396" y="53726"/>
                    <a:pt x="18476" y="52010"/>
                  </a:cubicBezTo>
                  <a:cubicBezTo>
                    <a:pt x="19815" y="51424"/>
                    <a:pt x="21510" y="51592"/>
                    <a:pt x="23016" y="51529"/>
                  </a:cubicBezTo>
                  <a:close/>
                  <a:moveTo>
                    <a:pt x="18099" y="52136"/>
                  </a:moveTo>
                  <a:cubicBezTo>
                    <a:pt x="19375" y="55191"/>
                    <a:pt x="20777" y="58225"/>
                    <a:pt x="22116" y="61258"/>
                  </a:cubicBezTo>
                  <a:cubicBezTo>
                    <a:pt x="22430" y="61970"/>
                    <a:pt x="22828" y="62681"/>
                    <a:pt x="22577" y="63539"/>
                  </a:cubicBezTo>
                  <a:cubicBezTo>
                    <a:pt x="22493" y="63937"/>
                    <a:pt x="22054" y="64355"/>
                    <a:pt x="21865" y="64711"/>
                  </a:cubicBezTo>
                  <a:lnTo>
                    <a:pt x="20422" y="67054"/>
                  </a:lnTo>
                  <a:cubicBezTo>
                    <a:pt x="19501" y="68477"/>
                    <a:pt x="18580" y="69942"/>
                    <a:pt x="17681" y="71386"/>
                  </a:cubicBezTo>
                  <a:cubicBezTo>
                    <a:pt x="16676" y="69042"/>
                    <a:pt x="15693" y="66678"/>
                    <a:pt x="14689" y="64292"/>
                  </a:cubicBezTo>
                  <a:cubicBezTo>
                    <a:pt x="13642" y="61782"/>
                    <a:pt x="12282" y="58915"/>
                    <a:pt x="14061" y="56404"/>
                  </a:cubicBezTo>
                  <a:cubicBezTo>
                    <a:pt x="14165" y="56237"/>
                    <a:pt x="14124" y="56111"/>
                    <a:pt x="14019" y="56007"/>
                  </a:cubicBezTo>
                  <a:cubicBezTo>
                    <a:pt x="15191" y="54793"/>
                    <a:pt x="16300" y="53475"/>
                    <a:pt x="17597" y="52450"/>
                  </a:cubicBezTo>
                  <a:cubicBezTo>
                    <a:pt x="17743" y="52324"/>
                    <a:pt x="17911" y="52219"/>
                    <a:pt x="18099" y="52136"/>
                  </a:cubicBezTo>
                  <a:close/>
                  <a:moveTo>
                    <a:pt x="23455" y="63142"/>
                  </a:moveTo>
                  <a:cubicBezTo>
                    <a:pt x="23476" y="63204"/>
                    <a:pt x="23560" y="63246"/>
                    <a:pt x="23644" y="63246"/>
                  </a:cubicBezTo>
                  <a:cubicBezTo>
                    <a:pt x="24836" y="63435"/>
                    <a:pt x="26071" y="63623"/>
                    <a:pt x="27243" y="63832"/>
                  </a:cubicBezTo>
                  <a:cubicBezTo>
                    <a:pt x="27159" y="63916"/>
                    <a:pt x="27117" y="64020"/>
                    <a:pt x="27201" y="64167"/>
                  </a:cubicBezTo>
                  <a:cubicBezTo>
                    <a:pt x="27724" y="65088"/>
                    <a:pt x="28268" y="65945"/>
                    <a:pt x="28686" y="66887"/>
                  </a:cubicBezTo>
                  <a:cubicBezTo>
                    <a:pt x="29000" y="67598"/>
                    <a:pt x="29712" y="68373"/>
                    <a:pt x="28498" y="68435"/>
                  </a:cubicBezTo>
                  <a:cubicBezTo>
                    <a:pt x="28478" y="68436"/>
                    <a:pt x="28458" y="68437"/>
                    <a:pt x="28438" y="68437"/>
                  </a:cubicBezTo>
                  <a:cubicBezTo>
                    <a:pt x="27945" y="68437"/>
                    <a:pt x="27327" y="68201"/>
                    <a:pt x="26845" y="68101"/>
                  </a:cubicBezTo>
                  <a:cubicBezTo>
                    <a:pt x="26820" y="68094"/>
                    <a:pt x="26796" y="68091"/>
                    <a:pt x="26772" y="68091"/>
                  </a:cubicBezTo>
                  <a:cubicBezTo>
                    <a:pt x="26556" y="68091"/>
                    <a:pt x="26397" y="68333"/>
                    <a:pt x="26510" y="68540"/>
                  </a:cubicBezTo>
                  <a:cubicBezTo>
                    <a:pt x="27159" y="69774"/>
                    <a:pt x="27536" y="71030"/>
                    <a:pt x="27661" y="72390"/>
                  </a:cubicBezTo>
                  <a:cubicBezTo>
                    <a:pt x="26489" y="70967"/>
                    <a:pt x="25276" y="69586"/>
                    <a:pt x="24104" y="68163"/>
                  </a:cubicBezTo>
                  <a:cubicBezTo>
                    <a:pt x="24047" y="68100"/>
                    <a:pt x="23982" y="68073"/>
                    <a:pt x="23918" y="68073"/>
                  </a:cubicBezTo>
                  <a:cubicBezTo>
                    <a:pt x="23771" y="68073"/>
                    <a:pt x="23631" y="68212"/>
                    <a:pt x="23602" y="68373"/>
                  </a:cubicBezTo>
                  <a:cubicBezTo>
                    <a:pt x="23476" y="69481"/>
                    <a:pt x="23372" y="70611"/>
                    <a:pt x="23246" y="71699"/>
                  </a:cubicBezTo>
                  <a:cubicBezTo>
                    <a:pt x="21970" y="70423"/>
                    <a:pt x="21300" y="68833"/>
                    <a:pt x="21238" y="66992"/>
                  </a:cubicBezTo>
                  <a:cubicBezTo>
                    <a:pt x="21300" y="66887"/>
                    <a:pt x="21363" y="66782"/>
                    <a:pt x="21447" y="66678"/>
                  </a:cubicBezTo>
                  <a:cubicBezTo>
                    <a:pt x="22033" y="65715"/>
                    <a:pt x="23288" y="64397"/>
                    <a:pt x="23455" y="63142"/>
                  </a:cubicBezTo>
                  <a:close/>
                  <a:moveTo>
                    <a:pt x="1170" y="0"/>
                  </a:moveTo>
                  <a:cubicBezTo>
                    <a:pt x="1035" y="0"/>
                    <a:pt x="888" y="75"/>
                    <a:pt x="858" y="224"/>
                  </a:cubicBezTo>
                  <a:cubicBezTo>
                    <a:pt x="0" y="5079"/>
                    <a:pt x="565" y="10163"/>
                    <a:pt x="1130" y="15059"/>
                  </a:cubicBezTo>
                  <a:cubicBezTo>
                    <a:pt x="1590" y="18867"/>
                    <a:pt x="2176" y="22654"/>
                    <a:pt x="2950" y="26421"/>
                  </a:cubicBezTo>
                  <a:cubicBezTo>
                    <a:pt x="2909" y="26463"/>
                    <a:pt x="2888" y="26463"/>
                    <a:pt x="2867" y="26504"/>
                  </a:cubicBezTo>
                  <a:cubicBezTo>
                    <a:pt x="2134" y="28178"/>
                    <a:pt x="1235" y="29852"/>
                    <a:pt x="712" y="31610"/>
                  </a:cubicBezTo>
                  <a:cubicBezTo>
                    <a:pt x="230" y="33221"/>
                    <a:pt x="607" y="34623"/>
                    <a:pt x="1088" y="36213"/>
                  </a:cubicBezTo>
                  <a:cubicBezTo>
                    <a:pt x="2323" y="40105"/>
                    <a:pt x="3578" y="43997"/>
                    <a:pt x="4854" y="47909"/>
                  </a:cubicBezTo>
                  <a:cubicBezTo>
                    <a:pt x="4909" y="48050"/>
                    <a:pt x="5047" y="48129"/>
                    <a:pt x="5179" y="48129"/>
                  </a:cubicBezTo>
                  <a:cubicBezTo>
                    <a:pt x="5303" y="48129"/>
                    <a:pt x="5421" y="48061"/>
                    <a:pt x="5461" y="47909"/>
                  </a:cubicBezTo>
                  <a:cubicBezTo>
                    <a:pt x="5984" y="46026"/>
                    <a:pt x="6654" y="44101"/>
                    <a:pt x="7072" y="42176"/>
                  </a:cubicBezTo>
                  <a:cubicBezTo>
                    <a:pt x="8725" y="47135"/>
                    <a:pt x="10650" y="52010"/>
                    <a:pt x="12910" y="56718"/>
                  </a:cubicBezTo>
                  <a:cubicBezTo>
                    <a:pt x="12926" y="56782"/>
                    <a:pt x="12979" y="56809"/>
                    <a:pt x="13021" y="56809"/>
                  </a:cubicBezTo>
                  <a:cubicBezTo>
                    <a:pt x="13034" y="56809"/>
                    <a:pt x="13047" y="56807"/>
                    <a:pt x="13056" y="56802"/>
                  </a:cubicBezTo>
                  <a:lnTo>
                    <a:pt x="13056" y="56802"/>
                  </a:lnTo>
                  <a:cubicBezTo>
                    <a:pt x="12052" y="58748"/>
                    <a:pt x="12638" y="61091"/>
                    <a:pt x="13454" y="63100"/>
                  </a:cubicBezTo>
                  <a:cubicBezTo>
                    <a:pt x="14689" y="66155"/>
                    <a:pt x="16028" y="69189"/>
                    <a:pt x="17304" y="72243"/>
                  </a:cubicBezTo>
                  <a:cubicBezTo>
                    <a:pt x="17364" y="72400"/>
                    <a:pt x="17500" y="72494"/>
                    <a:pt x="17641" y="72494"/>
                  </a:cubicBezTo>
                  <a:cubicBezTo>
                    <a:pt x="17745" y="72494"/>
                    <a:pt x="17852" y="72443"/>
                    <a:pt x="17932" y="72327"/>
                  </a:cubicBezTo>
                  <a:cubicBezTo>
                    <a:pt x="18915" y="70737"/>
                    <a:pt x="19940" y="69147"/>
                    <a:pt x="20945" y="67536"/>
                  </a:cubicBezTo>
                  <a:cubicBezTo>
                    <a:pt x="21007" y="69461"/>
                    <a:pt x="21844" y="71176"/>
                    <a:pt x="23267" y="72515"/>
                  </a:cubicBezTo>
                  <a:cubicBezTo>
                    <a:pt x="23325" y="72573"/>
                    <a:pt x="23386" y="72597"/>
                    <a:pt x="23445" y="72597"/>
                  </a:cubicBezTo>
                  <a:cubicBezTo>
                    <a:pt x="23577" y="72597"/>
                    <a:pt x="23692" y="72472"/>
                    <a:pt x="23707" y="72327"/>
                  </a:cubicBezTo>
                  <a:cubicBezTo>
                    <a:pt x="23832" y="71260"/>
                    <a:pt x="23979" y="70193"/>
                    <a:pt x="24083" y="69147"/>
                  </a:cubicBezTo>
                  <a:lnTo>
                    <a:pt x="27766" y="73541"/>
                  </a:lnTo>
                  <a:cubicBezTo>
                    <a:pt x="27823" y="73604"/>
                    <a:pt x="27894" y="73631"/>
                    <a:pt x="27965" y="73631"/>
                  </a:cubicBezTo>
                  <a:cubicBezTo>
                    <a:pt x="28127" y="73631"/>
                    <a:pt x="28289" y="73491"/>
                    <a:pt x="28289" y="73331"/>
                  </a:cubicBezTo>
                  <a:cubicBezTo>
                    <a:pt x="28268" y="71783"/>
                    <a:pt x="27954" y="70318"/>
                    <a:pt x="27326" y="68937"/>
                  </a:cubicBezTo>
                  <a:lnTo>
                    <a:pt x="27326" y="68937"/>
                  </a:lnTo>
                  <a:cubicBezTo>
                    <a:pt x="27817" y="69079"/>
                    <a:pt x="28426" y="69255"/>
                    <a:pt x="28930" y="69255"/>
                  </a:cubicBezTo>
                  <a:cubicBezTo>
                    <a:pt x="29394" y="69255"/>
                    <a:pt x="29769" y="69106"/>
                    <a:pt x="29879" y="68645"/>
                  </a:cubicBezTo>
                  <a:cubicBezTo>
                    <a:pt x="29984" y="68163"/>
                    <a:pt x="29565" y="67515"/>
                    <a:pt x="29419" y="67117"/>
                  </a:cubicBezTo>
                  <a:cubicBezTo>
                    <a:pt x="28937" y="66029"/>
                    <a:pt x="28414" y="64920"/>
                    <a:pt x="27682" y="63979"/>
                  </a:cubicBezTo>
                  <a:lnTo>
                    <a:pt x="27682" y="63979"/>
                  </a:lnTo>
                  <a:cubicBezTo>
                    <a:pt x="29774" y="64334"/>
                    <a:pt x="31867" y="64753"/>
                    <a:pt x="33938" y="65339"/>
                  </a:cubicBezTo>
                  <a:cubicBezTo>
                    <a:pt x="34168" y="65339"/>
                    <a:pt x="34461" y="65108"/>
                    <a:pt x="34357" y="64857"/>
                  </a:cubicBezTo>
                  <a:cubicBezTo>
                    <a:pt x="32892" y="61321"/>
                    <a:pt x="31344" y="57848"/>
                    <a:pt x="29670" y="54396"/>
                  </a:cubicBezTo>
                  <a:cubicBezTo>
                    <a:pt x="29189" y="53370"/>
                    <a:pt x="28707" y="51403"/>
                    <a:pt x="27452" y="51090"/>
                  </a:cubicBezTo>
                  <a:cubicBezTo>
                    <a:pt x="27227" y="51037"/>
                    <a:pt x="26978" y="51020"/>
                    <a:pt x="26723" y="51020"/>
                  </a:cubicBezTo>
                  <a:cubicBezTo>
                    <a:pt x="26264" y="51020"/>
                    <a:pt x="25784" y="51076"/>
                    <a:pt x="25380" y="51090"/>
                  </a:cubicBezTo>
                  <a:cubicBezTo>
                    <a:pt x="25046" y="51090"/>
                    <a:pt x="24711" y="51111"/>
                    <a:pt x="24376" y="51111"/>
                  </a:cubicBezTo>
                  <a:lnTo>
                    <a:pt x="24376" y="50964"/>
                  </a:lnTo>
                  <a:cubicBezTo>
                    <a:pt x="22849" y="46110"/>
                    <a:pt x="21175" y="41318"/>
                    <a:pt x="19417" y="36527"/>
                  </a:cubicBezTo>
                  <a:lnTo>
                    <a:pt x="19417" y="36527"/>
                  </a:lnTo>
                  <a:cubicBezTo>
                    <a:pt x="21049" y="37698"/>
                    <a:pt x="22911" y="38640"/>
                    <a:pt x="24648" y="39582"/>
                  </a:cubicBezTo>
                  <a:cubicBezTo>
                    <a:pt x="24704" y="39607"/>
                    <a:pt x="24759" y="39619"/>
                    <a:pt x="24810" y="39619"/>
                  </a:cubicBezTo>
                  <a:cubicBezTo>
                    <a:pt x="25011" y="39619"/>
                    <a:pt x="25163" y="39442"/>
                    <a:pt x="25129" y="39226"/>
                  </a:cubicBezTo>
                  <a:cubicBezTo>
                    <a:pt x="24753" y="37489"/>
                    <a:pt x="24000" y="35941"/>
                    <a:pt x="23142" y="34413"/>
                  </a:cubicBezTo>
                  <a:cubicBezTo>
                    <a:pt x="22054" y="32468"/>
                    <a:pt x="21154" y="30543"/>
                    <a:pt x="20422" y="28450"/>
                  </a:cubicBezTo>
                  <a:cubicBezTo>
                    <a:pt x="19919" y="27027"/>
                    <a:pt x="19606" y="24893"/>
                    <a:pt x="18434" y="23868"/>
                  </a:cubicBezTo>
                  <a:cubicBezTo>
                    <a:pt x="17848" y="23366"/>
                    <a:pt x="17095" y="23073"/>
                    <a:pt x="16404" y="22738"/>
                  </a:cubicBezTo>
                  <a:cubicBezTo>
                    <a:pt x="15505" y="22278"/>
                    <a:pt x="14584" y="21776"/>
                    <a:pt x="13642" y="21336"/>
                  </a:cubicBezTo>
                  <a:cubicBezTo>
                    <a:pt x="11968" y="17047"/>
                    <a:pt x="10315" y="12695"/>
                    <a:pt x="8390" y="8510"/>
                  </a:cubicBezTo>
                  <a:cubicBezTo>
                    <a:pt x="6779" y="5120"/>
                    <a:pt x="4729" y="1835"/>
                    <a:pt x="1318" y="36"/>
                  </a:cubicBezTo>
                  <a:cubicBezTo>
                    <a:pt x="1276" y="12"/>
                    <a:pt x="1224" y="0"/>
                    <a:pt x="1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4"/>
            <p:cNvSpPr/>
            <p:nvPr/>
          </p:nvSpPr>
          <p:spPr>
            <a:xfrm>
              <a:off x="4737175" y="3833525"/>
              <a:ext cx="119800" cy="118550"/>
            </a:xfrm>
            <a:custGeom>
              <a:avLst/>
              <a:gdLst/>
              <a:ahLst/>
              <a:cxnLst/>
              <a:rect l="l" t="t" r="r" b="b"/>
              <a:pathLst>
                <a:path w="4792" h="4742" extrusionOk="0">
                  <a:moveTo>
                    <a:pt x="2469" y="536"/>
                  </a:moveTo>
                  <a:lnTo>
                    <a:pt x="2469" y="536"/>
                  </a:lnTo>
                  <a:cubicBezTo>
                    <a:pt x="4520" y="871"/>
                    <a:pt x="4792" y="4135"/>
                    <a:pt x="2406" y="4135"/>
                  </a:cubicBezTo>
                  <a:cubicBezTo>
                    <a:pt x="1465" y="4135"/>
                    <a:pt x="628" y="3549"/>
                    <a:pt x="628" y="2545"/>
                  </a:cubicBezTo>
                  <a:cubicBezTo>
                    <a:pt x="628" y="1457"/>
                    <a:pt x="1444" y="892"/>
                    <a:pt x="2364" y="578"/>
                  </a:cubicBezTo>
                  <a:cubicBezTo>
                    <a:pt x="2406" y="557"/>
                    <a:pt x="2427" y="557"/>
                    <a:pt x="2469" y="536"/>
                  </a:cubicBezTo>
                  <a:close/>
                  <a:moveTo>
                    <a:pt x="2111" y="0"/>
                  </a:moveTo>
                  <a:cubicBezTo>
                    <a:pt x="927" y="0"/>
                    <a:pt x="21" y="1451"/>
                    <a:pt x="21" y="2524"/>
                  </a:cubicBezTo>
                  <a:cubicBezTo>
                    <a:pt x="0" y="3821"/>
                    <a:pt x="1151" y="4742"/>
                    <a:pt x="2406" y="4742"/>
                  </a:cubicBezTo>
                  <a:cubicBezTo>
                    <a:pt x="3683" y="4742"/>
                    <a:pt x="4792" y="3821"/>
                    <a:pt x="4792" y="2524"/>
                  </a:cubicBezTo>
                  <a:cubicBezTo>
                    <a:pt x="4792" y="1247"/>
                    <a:pt x="3766" y="138"/>
                    <a:pt x="2490" y="97"/>
                  </a:cubicBezTo>
                  <a:cubicBezTo>
                    <a:pt x="2406" y="55"/>
                    <a:pt x="2364" y="34"/>
                    <a:pt x="2302" y="13"/>
                  </a:cubicBezTo>
                  <a:cubicBezTo>
                    <a:pt x="2237" y="5"/>
                    <a:pt x="2174" y="0"/>
                    <a:pt x="2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4"/>
            <p:cNvSpPr/>
            <p:nvPr/>
          </p:nvSpPr>
          <p:spPr>
            <a:xfrm>
              <a:off x="4797325" y="4017800"/>
              <a:ext cx="124525" cy="112150"/>
            </a:xfrm>
            <a:custGeom>
              <a:avLst/>
              <a:gdLst/>
              <a:ahLst/>
              <a:cxnLst/>
              <a:rect l="l" t="t" r="r" b="b"/>
              <a:pathLst>
                <a:path w="4981" h="4486" extrusionOk="0">
                  <a:moveTo>
                    <a:pt x="2529" y="545"/>
                  </a:moveTo>
                  <a:cubicBezTo>
                    <a:pt x="2930" y="545"/>
                    <a:pt x="3335" y="728"/>
                    <a:pt x="3620" y="1032"/>
                  </a:cubicBezTo>
                  <a:cubicBezTo>
                    <a:pt x="4227" y="1744"/>
                    <a:pt x="4227" y="3020"/>
                    <a:pt x="3432" y="3585"/>
                  </a:cubicBezTo>
                  <a:cubicBezTo>
                    <a:pt x="3141" y="3787"/>
                    <a:pt x="2776" y="3889"/>
                    <a:pt x="2410" y="3889"/>
                  </a:cubicBezTo>
                  <a:cubicBezTo>
                    <a:pt x="1828" y="3889"/>
                    <a:pt x="1245" y="3630"/>
                    <a:pt x="963" y="3104"/>
                  </a:cubicBezTo>
                  <a:cubicBezTo>
                    <a:pt x="691" y="2539"/>
                    <a:pt x="795" y="1869"/>
                    <a:pt x="1130" y="1367"/>
                  </a:cubicBezTo>
                  <a:cubicBezTo>
                    <a:pt x="1157" y="1378"/>
                    <a:pt x="1186" y="1383"/>
                    <a:pt x="1214" y="1383"/>
                  </a:cubicBezTo>
                  <a:cubicBezTo>
                    <a:pt x="1295" y="1383"/>
                    <a:pt x="1377" y="1340"/>
                    <a:pt x="1423" y="1262"/>
                  </a:cubicBezTo>
                  <a:cubicBezTo>
                    <a:pt x="1695" y="886"/>
                    <a:pt x="1883" y="614"/>
                    <a:pt x="2407" y="551"/>
                  </a:cubicBezTo>
                  <a:cubicBezTo>
                    <a:pt x="2447" y="547"/>
                    <a:pt x="2488" y="545"/>
                    <a:pt x="2529" y="545"/>
                  </a:cubicBezTo>
                  <a:close/>
                  <a:moveTo>
                    <a:pt x="2440" y="0"/>
                  </a:moveTo>
                  <a:cubicBezTo>
                    <a:pt x="1801" y="0"/>
                    <a:pt x="1178" y="234"/>
                    <a:pt x="1005" y="802"/>
                  </a:cubicBezTo>
                  <a:cubicBezTo>
                    <a:pt x="230" y="1451"/>
                    <a:pt x="0" y="2622"/>
                    <a:pt x="544" y="3522"/>
                  </a:cubicBezTo>
                  <a:cubicBezTo>
                    <a:pt x="953" y="4159"/>
                    <a:pt x="1706" y="4485"/>
                    <a:pt x="2456" y="4485"/>
                  </a:cubicBezTo>
                  <a:cubicBezTo>
                    <a:pt x="3012" y="4485"/>
                    <a:pt x="3566" y="4306"/>
                    <a:pt x="3976" y="3941"/>
                  </a:cubicBezTo>
                  <a:cubicBezTo>
                    <a:pt x="4980" y="3020"/>
                    <a:pt x="4834" y="1242"/>
                    <a:pt x="3788" y="405"/>
                  </a:cubicBezTo>
                  <a:cubicBezTo>
                    <a:pt x="3479" y="152"/>
                    <a:pt x="2954" y="0"/>
                    <a:pt x="24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 name="Google Shape;286;p14"/>
          <p:cNvSpPr/>
          <p:nvPr/>
        </p:nvSpPr>
        <p:spPr>
          <a:xfrm>
            <a:off x="-353775" y="1667325"/>
            <a:ext cx="8619650" cy="2656925"/>
          </a:xfrm>
          <a:custGeom>
            <a:avLst/>
            <a:gdLst/>
            <a:ahLst/>
            <a:cxnLst/>
            <a:rect l="l" t="t" r="r" b="b"/>
            <a:pathLst>
              <a:path w="344786" h="106277" extrusionOk="0">
                <a:moveTo>
                  <a:pt x="0" y="73297"/>
                </a:moveTo>
                <a:cubicBezTo>
                  <a:pt x="6108" y="74688"/>
                  <a:pt x="27758" y="77773"/>
                  <a:pt x="36648" y="81643"/>
                </a:cubicBezTo>
                <a:cubicBezTo>
                  <a:pt x="45538" y="85514"/>
                  <a:pt x="45781" y="102326"/>
                  <a:pt x="53340" y="96520"/>
                </a:cubicBezTo>
                <a:cubicBezTo>
                  <a:pt x="60900" y="90714"/>
                  <a:pt x="78981" y="59932"/>
                  <a:pt x="82005" y="46809"/>
                </a:cubicBezTo>
                <a:cubicBezTo>
                  <a:pt x="85029" y="33686"/>
                  <a:pt x="78679" y="16510"/>
                  <a:pt x="71482" y="17780"/>
                </a:cubicBezTo>
                <a:cubicBezTo>
                  <a:pt x="64285" y="19050"/>
                  <a:pt x="38765" y="42939"/>
                  <a:pt x="38825" y="54429"/>
                </a:cubicBezTo>
                <a:cubicBezTo>
                  <a:pt x="38886" y="65920"/>
                  <a:pt x="59629" y="78136"/>
                  <a:pt x="71845" y="86723"/>
                </a:cubicBezTo>
                <a:cubicBezTo>
                  <a:pt x="84061" y="95311"/>
                  <a:pt x="101297" y="108192"/>
                  <a:pt x="112122" y="105954"/>
                </a:cubicBezTo>
                <a:cubicBezTo>
                  <a:pt x="122947" y="103716"/>
                  <a:pt x="116658" y="78196"/>
                  <a:pt x="136797" y="73297"/>
                </a:cubicBezTo>
                <a:cubicBezTo>
                  <a:pt x="156936" y="68399"/>
                  <a:pt x="208340" y="72934"/>
                  <a:pt x="232954" y="76563"/>
                </a:cubicBezTo>
                <a:cubicBezTo>
                  <a:pt x="257568" y="80192"/>
                  <a:pt x="268091" y="93920"/>
                  <a:pt x="284480" y="95069"/>
                </a:cubicBezTo>
                <a:cubicBezTo>
                  <a:pt x="300869" y="96218"/>
                  <a:pt x="327236" y="89747"/>
                  <a:pt x="331288" y="83457"/>
                </a:cubicBezTo>
                <a:cubicBezTo>
                  <a:pt x="335340" y="77168"/>
                  <a:pt x="314839" y="59751"/>
                  <a:pt x="308791" y="57332"/>
                </a:cubicBezTo>
                <a:cubicBezTo>
                  <a:pt x="302743" y="54913"/>
                  <a:pt x="294337" y="61505"/>
                  <a:pt x="295002" y="68943"/>
                </a:cubicBezTo>
                <a:cubicBezTo>
                  <a:pt x="295667" y="76382"/>
                  <a:pt x="305102" y="97427"/>
                  <a:pt x="312782" y="101963"/>
                </a:cubicBezTo>
                <a:cubicBezTo>
                  <a:pt x="320463" y="106499"/>
                  <a:pt x="336126" y="103838"/>
                  <a:pt x="341085" y="96157"/>
                </a:cubicBezTo>
                <a:cubicBezTo>
                  <a:pt x="346044" y="88477"/>
                  <a:pt x="345379" y="65980"/>
                  <a:pt x="342537" y="55880"/>
                </a:cubicBezTo>
                <a:cubicBezTo>
                  <a:pt x="339695" y="45781"/>
                  <a:pt x="327236" y="44873"/>
                  <a:pt x="324031" y="35560"/>
                </a:cubicBezTo>
                <a:cubicBezTo>
                  <a:pt x="320826" y="26247"/>
                  <a:pt x="323426" y="5927"/>
                  <a:pt x="323305" y="0"/>
                </a:cubicBezTo>
              </a:path>
            </a:pathLst>
          </a:custGeom>
          <a:noFill/>
          <a:ln w="19050" cap="flat" cmpd="sng">
            <a:solidFill>
              <a:schemeClr val="dk2"/>
            </a:solidFill>
            <a:prstDash val="dash"/>
            <a:round/>
            <a:headEnd type="none" w="med" len="med"/>
            <a:tailEnd type="none" w="med" len="med"/>
          </a:ln>
        </p:spPr>
      </p:sp>
      <p:grpSp>
        <p:nvGrpSpPr>
          <p:cNvPr id="287" name="Google Shape;287;p14"/>
          <p:cNvGrpSpPr/>
          <p:nvPr/>
        </p:nvGrpSpPr>
        <p:grpSpPr>
          <a:xfrm>
            <a:off x="795225" y="514806"/>
            <a:ext cx="1390816" cy="603184"/>
            <a:chOff x="-18125" y="4095850"/>
            <a:chExt cx="1197225" cy="519225"/>
          </a:xfrm>
        </p:grpSpPr>
        <p:sp>
          <p:nvSpPr>
            <p:cNvPr id="288" name="Google Shape;288;p14"/>
            <p:cNvSpPr/>
            <p:nvPr/>
          </p:nvSpPr>
          <p:spPr>
            <a:xfrm>
              <a:off x="-18125" y="4095850"/>
              <a:ext cx="1197225" cy="519225"/>
            </a:xfrm>
            <a:custGeom>
              <a:avLst/>
              <a:gdLst/>
              <a:ahLst/>
              <a:cxnLst/>
              <a:rect l="l" t="t" r="r" b="b"/>
              <a:pathLst>
                <a:path w="47889" h="20769" extrusionOk="0">
                  <a:moveTo>
                    <a:pt x="22550" y="0"/>
                  </a:moveTo>
                  <a:cubicBezTo>
                    <a:pt x="21542" y="34"/>
                    <a:pt x="20433" y="236"/>
                    <a:pt x="19324" y="672"/>
                  </a:cubicBezTo>
                  <a:cubicBezTo>
                    <a:pt x="18517" y="941"/>
                    <a:pt x="17811" y="1345"/>
                    <a:pt x="17139" y="1849"/>
                  </a:cubicBezTo>
                  <a:cubicBezTo>
                    <a:pt x="16770" y="2117"/>
                    <a:pt x="16400" y="2420"/>
                    <a:pt x="16064" y="2722"/>
                  </a:cubicBezTo>
                  <a:cubicBezTo>
                    <a:pt x="15627" y="3126"/>
                    <a:pt x="15257" y="3596"/>
                    <a:pt x="14921" y="4201"/>
                  </a:cubicBezTo>
                  <a:cubicBezTo>
                    <a:pt x="14417" y="4974"/>
                    <a:pt x="14081" y="5881"/>
                    <a:pt x="13879" y="6789"/>
                  </a:cubicBezTo>
                  <a:cubicBezTo>
                    <a:pt x="13812" y="6990"/>
                    <a:pt x="13812" y="7226"/>
                    <a:pt x="13779" y="7394"/>
                  </a:cubicBezTo>
                  <a:cubicBezTo>
                    <a:pt x="13779" y="7662"/>
                    <a:pt x="13745" y="7965"/>
                    <a:pt x="13745" y="8234"/>
                  </a:cubicBezTo>
                  <a:lnTo>
                    <a:pt x="13745" y="8570"/>
                  </a:lnTo>
                  <a:cubicBezTo>
                    <a:pt x="13611" y="8334"/>
                    <a:pt x="13443" y="8133"/>
                    <a:pt x="13308" y="7965"/>
                  </a:cubicBezTo>
                  <a:cubicBezTo>
                    <a:pt x="13039" y="7595"/>
                    <a:pt x="12636" y="7259"/>
                    <a:pt x="12233" y="6990"/>
                  </a:cubicBezTo>
                  <a:cubicBezTo>
                    <a:pt x="11460" y="6486"/>
                    <a:pt x="10452" y="6251"/>
                    <a:pt x="9208" y="6217"/>
                  </a:cubicBezTo>
                  <a:lnTo>
                    <a:pt x="9007" y="6217"/>
                  </a:lnTo>
                  <a:cubicBezTo>
                    <a:pt x="8032" y="6217"/>
                    <a:pt x="7057" y="6385"/>
                    <a:pt x="6083" y="6654"/>
                  </a:cubicBezTo>
                  <a:cubicBezTo>
                    <a:pt x="5075" y="6990"/>
                    <a:pt x="4167" y="7494"/>
                    <a:pt x="3327" y="8133"/>
                  </a:cubicBezTo>
                  <a:cubicBezTo>
                    <a:pt x="2487" y="8805"/>
                    <a:pt x="1748" y="9578"/>
                    <a:pt x="1210" y="10452"/>
                  </a:cubicBezTo>
                  <a:cubicBezTo>
                    <a:pt x="672" y="11325"/>
                    <a:pt x="336" y="12334"/>
                    <a:pt x="168" y="13443"/>
                  </a:cubicBezTo>
                  <a:cubicBezTo>
                    <a:pt x="0" y="14484"/>
                    <a:pt x="34" y="15560"/>
                    <a:pt x="235" y="16635"/>
                  </a:cubicBezTo>
                  <a:cubicBezTo>
                    <a:pt x="471" y="17710"/>
                    <a:pt x="874" y="18719"/>
                    <a:pt x="1479" y="19559"/>
                  </a:cubicBezTo>
                  <a:cubicBezTo>
                    <a:pt x="1748" y="19996"/>
                    <a:pt x="2050" y="20332"/>
                    <a:pt x="2420" y="20668"/>
                  </a:cubicBezTo>
                  <a:cubicBezTo>
                    <a:pt x="6016" y="20668"/>
                    <a:pt x="9611" y="20668"/>
                    <a:pt x="13207" y="20701"/>
                  </a:cubicBezTo>
                  <a:cubicBezTo>
                    <a:pt x="19760" y="20701"/>
                    <a:pt x="26347" y="20735"/>
                    <a:pt x="32900" y="20735"/>
                  </a:cubicBezTo>
                  <a:cubicBezTo>
                    <a:pt x="37471" y="20735"/>
                    <a:pt x="42041" y="20735"/>
                    <a:pt x="46645" y="20769"/>
                  </a:cubicBezTo>
                  <a:cubicBezTo>
                    <a:pt x="47485" y="19727"/>
                    <a:pt x="47888" y="18248"/>
                    <a:pt x="47754" y="16702"/>
                  </a:cubicBezTo>
                  <a:cubicBezTo>
                    <a:pt x="47653" y="15056"/>
                    <a:pt x="46880" y="13812"/>
                    <a:pt x="45805" y="13308"/>
                  </a:cubicBezTo>
                  <a:cubicBezTo>
                    <a:pt x="45402" y="13140"/>
                    <a:pt x="45032" y="13039"/>
                    <a:pt x="44629" y="13039"/>
                  </a:cubicBezTo>
                  <a:lnTo>
                    <a:pt x="44293" y="13039"/>
                  </a:lnTo>
                  <a:cubicBezTo>
                    <a:pt x="43990" y="13106"/>
                    <a:pt x="43688" y="13140"/>
                    <a:pt x="43352" y="13275"/>
                  </a:cubicBezTo>
                  <a:cubicBezTo>
                    <a:pt x="43217" y="13308"/>
                    <a:pt x="43049" y="13342"/>
                    <a:pt x="42948" y="13443"/>
                  </a:cubicBezTo>
                  <a:cubicBezTo>
                    <a:pt x="43184" y="13039"/>
                    <a:pt x="43352" y="12703"/>
                    <a:pt x="43520" y="12367"/>
                  </a:cubicBezTo>
                  <a:cubicBezTo>
                    <a:pt x="43654" y="12132"/>
                    <a:pt x="43721" y="11829"/>
                    <a:pt x="43789" y="11527"/>
                  </a:cubicBezTo>
                  <a:cubicBezTo>
                    <a:pt x="43856" y="11258"/>
                    <a:pt x="43889" y="10956"/>
                    <a:pt x="43889" y="10586"/>
                  </a:cubicBezTo>
                  <a:cubicBezTo>
                    <a:pt x="43889" y="10317"/>
                    <a:pt x="43889" y="10082"/>
                    <a:pt x="43856" y="9746"/>
                  </a:cubicBezTo>
                  <a:cubicBezTo>
                    <a:pt x="43822" y="9477"/>
                    <a:pt x="43789" y="9175"/>
                    <a:pt x="43721" y="8939"/>
                  </a:cubicBezTo>
                  <a:cubicBezTo>
                    <a:pt x="43621" y="8469"/>
                    <a:pt x="43453" y="7965"/>
                    <a:pt x="43184" y="7461"/>
                  </a:cubicBezTo>
                  <a:cubicBezTo>
                    <a:pt x="42780" y="6587"/>
                    <a:pt x="42108" y="5780"/>
                    <a:pt x="41268" y="5142"/>
                  </a:cubicBezTo>
                  <a:cubicBezTo>
                    <a:pt x="40462" y="4537"/>
                    <a:pt x="39521" y="4067"/>
                    <a:pt x="38479" y="3798"/>
                  </a:cubicBezTo>
                  <a:cubicBezTo>
                    <a:pt x="37807" y="3630"/>
                    <a:pt x="37101" y="3562"/>
                    <a:pt x="36227" y="3562"/>
                  </a:cubicBezTo>
                  <a:lnTo>
                    <a:pt x="35790" y="3562"/>
                  </a:lnTo>
                  <a:cubicBezTo>
                    <a:pt x="34883" y="3562"/>
                    <a:pt x="33976" y="3697"/>
                    <a:pt x="33136" y="3899"/>
                  </a:cubicBezTo>
                  <a:cubicBezTo>
                    <a:pt x="32195" y="4100"/>
                    <a:pt x="31388" y="4470"/>
                    <a:pt x="30716" y="4907"/>
                  </a:cubicBezTo>
                  <a:cubicBezTo>
                    <a:pt x="30380" y="5142"/>
                    <a:pt x="30044" y="5444"/>
                    <a:pt x="29775" y="5747"/>
                  </a:cubicBezTo>
                  <a:cubicBezTo>
                    <a:pt x="29540" y="6083"/>
                    <a:pt x="29338" y="6453"/>
                    <a:pt x="29170" y="6889"/>
                  </a:cubicBezTo>
                  <a:lnTo>
                    <a:pt x="29103" y="6957"/>
                  </a:lnTo>
                  <a:lnTo>
                    <a:pt x="29069" y="6923"/>
                  </a:lnTo>
                  <a:cubicBezTo>
                    <a:pt x="29002" y="6822"/>
                    <a:pt x="28868" y="6755"/>
                    <a:pt x="28700" y="6721"/>
                  </a:cubicBezTo>
                  <a:cubicBezTo>
                    <a:pt x="28565" y="6654"/>
                    <a:pt x="28431" y="6621"/>
                    <a:pt x="28263" y="6621"/>
                  </a:cubicBezTo>
                  <a:lnTo>
                    <a:pt x="28162" y="6621"/>
                  </a:lnTo>
                  <a:cubicBezTo>
                    <a:pt x="28229" y="6251"/>
                    <a:pt x="28263" y="5881"/>
                    <a:pt x="28263" y="5478"/>
                  </a:cubicBezTo>
                  <a:cubicBezTo>
                    <a:pt x="28263" y="5075"/>
                    <a:pt x="28263" y="4638"/>
                    <a:pt x="28195" y="4235"/>
                  </a:cubicBezTo>
                  <a:cubicBezTo>
                    <a:pt x="28061" y="3462"/>
                    <a:pt x="27759" y="2790"/>
                    <a:pt x="27389" y="2218"/>
                  </a:cubicBezTo>
                  <a:cubicBezTo>
                    <a:pt x="27019" y="1681"/>
                    <a:pt x="26515" y="1210"/>
                    <a:pt x="25877" y="840"/>
                  </a:cubicBezTo>
                  <a:cubicBezTo>
                    <a:pt x="25305" y="504"/>
                    <a:pt x="24633" y="269"/>
                    <a:pt x="23860" y="101"/>
                  </a:cubicBezTo>
                  <a:cubicBezTo>
                    <a:pt x="23457" y="34"/>
                    <a:pt x="22987" y="0"/>
                    <a:pt x="225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4"/>
            <p:cNvSpPr/>
            <p:nvPr/>
          </p:nvSpPr>
          <p:spPr>
            <a:xfrm>
              <a:off x="-18125" y="4100875"/>
              <a:ext cx="1197225" cy="513350"/>
            </a:xfrm>
            <a:custGeom>
              <a:avLst/>
              <a:gdLst/>
              <a:ahLst/>
              <a:cxnLst/>
              <a:rect l="l" t="t" r="r" b="b"/>
              <a:pathLst>
                <a:path w="47889" h="20534" extrusionOk="0">
                  <a:moveTo>
                    <a:pt x="20769" y="1"/>
                  </a:moveTo>
                  <a:cubicBezTo>
                    <a:pt x="20298" y="135"/>
                    <a:pt x="19794" y="236"/>
                    <a:pt x="19324" y="471"/>
                  </a:cubicBezTo>
                  <a:cubicBezTo>
                    <a:pt x="18584" y="740"/>
                    <a:pt x="17811" y="1144"/>
                    <a:pt x="17139" y="1648"/>
                  </a:cubicBezTo>
                  <a:cubicBezTo>
                    <a:pt x="16770" y="1916"/>
                    <a:pt x="16400" y="2219"/>
                    <a:pt x="16064" y="2521"/>
                  </a:cubicBezTo>
                  <a:cubicBezTo>
                    <a:pt x="15627" y="2925"/>
                    <a:pt x="15257" y="3395"/>
                    <a:pt x="14921" y="4000"/>
                  </a:cubicBezTo>
                  <a:cubicBezTo>
                    <a:pt x="14417" y="4773"/>
                    <a:pt x="14081" y="5680"/>
                    <a:pt x="13879" y="6588"/>
                  </a:cubicBezTo>
                  <a:cubicBezTo>
                    <a:pt x="13812" y="6789"/>
                    <a:pt x="13812" y="7025"/>
                    <a:pt x="13779" y="7193"/>
                  </a:cubicBezTo>
                  <a:cubicBezTo>
                    <a:pt x="13779" y="7461"/>
                    <a:pt x="13745" y="7764"/>
                    <a:pt x="13745" y="8033"/>
                  </a:cubicBezTo>
                  <a:lnTo>
                    <a:pt x="13745" y="8369"/>
                  </a:lnTo>
                  <a:cubicBezTo>
                    <a:pt x="13644" y="8133"/>
                    <a:pt x="13476" y="7965"/>
                    <a:pt x="13308" y="7764"/>
                  </a:cubicBezTo>
                  <a:cubicBezTo>
                    <a:pt x="13039" y="7394"/>
                    <a:pt x="12636" y="7058"/>
                    <a:pt x="12233" y="6789"/>
                  </a:cubicBezTo>
                  <a:cubicBezTo>
                    <a:pt x="11426" y="6285"/>
                    <a:pt x="10452" y="6050"/>
                    <a:pt x="9208" y="6016"/>
                  </a:cubicBezTo>
                  <a:lnTo>
                    <a:pt x="9007" y="6016"/>
                  </a:lnTo>
                  <a:cubicBezTo>
                    <a:pt x="8032" y="6016"/>
                    <a:pt x="7057" y="6184"/>
                    <a:pt x="6083" y="6453"/>
                  </a:cubicBezTo>
                  <a:cubicBezTo>
                    <a:pt x="5075" y="6789"/>
                    <a:pt x="4167" y="7260"/>
                    <a:pt x="3327" y="7932"/>
                  </a:cubicBezTo>
                  <a:cubicBezTo>
                    <a:pt x="2487" y="8604"/>
                    <a:pt x="1748" y="9377"/>
                    <a:pt x="1210" y="10251"/>
                  </a:cubicBezTo>
                  <a:cubicBezTo>
                    <a:pt x="672" y="11124"/>
                    <a:pt x="336" y="12133"/>
                    <a:pt x="168" y="13242"/>
                  </a:cubicBezTo>
                  <a:cubicBezTo>
                    <a:pt x="0" y="14283"/>
                    <a:pt x="34" y="15359"/>
                    <a:pt x="235" y="16468"/>
                  </a:cubicBezTo>
                  <a:cubicBezTo>
                    <a:pt x="471" y="17543"/>
                    <a:pt x="874" y="18551"/>
                    <a:pt x="1479" y="19391"/>
                  </a:cubicBezTo>
                  <a:cubicBezTo>
                    <a:pt x="1748" y="19828"/>
                    <a:pt x="2050" y="20198"/>
                    <a:pt x="2420" y="20500"/>
                  </a:cubicBezTo>
                  <a:lnTo>
                    <a:pt x="13275" y="20500"/>
                  </a:lnTo>
                  <a:cubicBezTo>
                    <a:pt x="19828" y="20500"/>
                    <a:pt x="26347" y="20534"/>
                    <a:pt x="32900" y="20534"/>
                  </a:cubicBezTo>
                  <a:lnTo>
                    <a:pt x="46578" y="20534"/>
                  </a:lnTo>
                  <a:cubicBezTo>
                    <a:pt x="47485" y="19492"/>
                    <a:pt x="47888" y="17980"/>
                    <a:pt x="47720" y="16468"/>
                  </a:cubicBezTo>
                  <a:cubicBezTo>
                    <a:pt x="47653" y="15325"/>
                    <a:pt x="47216" y="14351"/>
                    <a:pt x="46645" y="13678"/>
                  </a:cubicBezTo>
                  <a:cubicBezTo>
                    <a:pt x="46544" y="13779"/>
                    <a:pt x="46511" y="13914"/>
                    <a:pt x="46410" y="13981"/>
                  </a:cubicBezTo>
                  <a:cubicBezTo>
                    <a:pt x="45973" y="14586"/>
                    <a:pt x="45402" y="15157"/>
                    <a:pt x="44864" y="15661"/>
                  </a:cubicBezTo>
                  <a:cubicBezTo>
                    <a:pt x="43688" y="16669"/>
                    <a:pt x="42344" y="17476"/>
                    <a:pt x="40966" y="18047"/>
                  </a:cubicBezTo>
                  <a:cubicBezTo>
                    <a:pt x="40126" y="18450"/>
                    <a:pt x="39252" y="18719"/>
                    <a:pt x="38311" y="18988"/>
                  </a:cubicBezTo>
                  <a:cubicBezTo>
                    <a:pt x="37403" y="19223"/>
                    <a:pt x="36463" y="19459"/>
                    <a:pt x="35488" y="19559"/>
                  </a:cubicBezTo>
                  <a:cubicBezTo>
                    <a:pt x="33572" y="19862"/>
                    <a:pt x="31623" y="19996"/>
                    <a:pt x="29708" y="20030"/>
                  </a:cubicBezTo>
                  <a:cubicBezTo>
                    <a:pt x="27859" y="20030"/>
                    <a:pt x="26011" y="19963"/>
                    <a:pt x="24196" y="19727"/>
                  </a:cubicBezTo>
                  <a:cubicBezTo>
                    <a:pt x="23390" y="19660"/>
                    <a:pt x="22617" y="19559"/>
                    <a:pt x="21810" y="19459"/>
                  </a:cubicBezTo>
                  <a:cubicBezTo>
                    <a:pt x="20970" y="19324"/>
                    <a:pt x="20130" y="19190"/>
                    <a:pt x="19290" y="18988"/>
                  </a:cubicBezTo>
                  <a:cubicBezTo>
                    <a:pt x="18349" y="18786"/>
                    <a:pt x="17475" y="18518"/>
                    <a:pt x="16601" y="18182"/>
                  </a:cubicBezTo>
                  <a:cubicBezTo>
                    <a:pt x="15761" y="17846"/>
                    <a:pt x="14955" y="17476"/>
                    <a:pt x="14215" y="16938"/>
                  </a:cubicBezTo>
                  <a:cubicBezTo>
                    <a:pt x="13879" y="16669"/>
                    <a:pt x="13543" y="16434"/>
                    <a:pt x="13241" y="16098"/>
                  </a:cubicBezTo>
                  <a:cubicBezTo>
                    <a:pt x="12938" y="15796"/>
                    <a:pt x="12703" y="15460"/>
                    <a:pt x="12535" y="15090"/>
                  </a:cubicBezTo>
                  <a:cubicBezTo>
                    <a:pt x="12300" y="14687"/>
                    <a:pt x="12132" y="14317"/>
                    <a:pt x="12065" y="13914"/>
                  </a:cubicBezTo>
                  <a:cubicBezTo>
                    <a:pt x="12031" y="13678"/>
                    <a:pt x="11964" y="13443"/>
                    <a:pt x="11930" y="13242"/>
                  </a:cubicBezTo>
                  <a:cubicBezTo>
                    <a:pt x="11897" y="13006"/>
                    <a:pt x="11897" y="12805"/>
                    <a:pt x="11930" y="12603"/>
                  </a:cubicBezTo>
                  <a:cubicBezTo>
                    <a:pt x="11964" y="12233"/>
                    <a:pt x="12031" y="11897"/>
                    <a:pt x="12199" y="11561"/>
                  </a:cubicBezTo>
                  <a:cubicBezTo>
                    <a:pt x="12300" y="11259"/>
                    <a:pt x="12535" y="10956"/>
                    <a:pt x="12770" y="10721"/>
                  </a:cubicBezTo>
                  <a:cubicBezTo>
                    <a:pt x="13275" y="10217"/>
                    <a:pt x="13947" y="9915"/>
                    <a:pt x="14619" y="9713"/>
                  </a:cubicBezTo>
                  <a:cubicBezTo>
                    <a:pt x="15392" y="9478"/>
                    <a:pt x="16165" y="9411"/>
                    <a:pt x="16938" y="9377"/>
                  </a:cubicBezTo>
                  <a:cubicBezTo>
                    <a:pt x="17610" y="9377"/>
                    <a:pt x="18282" y="9377"/>
                    <a:pt x="18954" y="9444"/>
                  </a:cubicBezTo>
                  <a:cubicBezTo>
                    <a:pt x="18920" y="9310"/>
                    <a:pt x="18819" y="9209"/>
                    <a:pt x="18786" y="9074"/>
                  </a:cubicBezTo>
                  <a:cubicBezTo>
                    <a:pt x="18517" y="8470"/>
                    <a:pt x="18349" y="7865"/>
                    <a:pt x="18282" y="7226"/>
                  </a:cubicBezTo>
                  <a:cubicBezTo>
                    <a:pt x="18181" y="6588"/>
                    <a:pt x="18114" y="5949"/>
                    <a:pt x="18147" y="5344"/>
                  </a:cubicBezTo>
                  <a:cubicBezTo>
                    <a:pt x="18181" y="4706"/>
                    <a:pt x="18282" y="4067"/>
                    <a:pt x="18483" y="3496"/>
                  </a:cubicBezTo>
                  <a:cubicBezTo>
                    <a:pt x="18651" y="2925"/>
                    <a:pt x="18853" y="2421"/>
                    <a:pt x="19156" y="1916"/>
                  </a:cubicBezTo>
                  <a:cubicBezTo>
                    <a:pt x="19424" y="1513"/>
                    <a:pt x="19693" y="1076"/>
                    <a:pt x="20029" y="707"/>
                  </a:cubicBezTo>
                  <a:cubicBezTo>
                    <a:pt x="20265" y="471"/>
                    <a:pt x="20500" y="203"/>
                    <a:pt x="207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4"/>
            <p:cNvSpPr/>
            <p:nvPr/>
          </p:nvSpPr>
          <p:spPr>
            <a:xfrm>
              <a:off x="838225" y="4212500"/>
              <a:ext cx="215700" cy="199275"/>
            </a:xfrm>
            <a:custGeom>
              <a:avLst/>
              <a:gdLst/>
              <a:ahLst/>
              <a:cxnLst/>
              <a:rect l="l" t="t" r="r" b="b"/>
              <a:pathLst>
                <a:path w="8628" h="7971" extrusionOk="0">
                  <a:moveTo>
                    <a:pt x="3573" y="705"/>
                  </a:moveTo>
                  <a:cubicBezTo>
                    <a:pt x="3580" y="711"/>
                    <a:pt x="3586" y="711"/>
                    <a:pt x="3586" y="711"/>
                  </a:cubicBezTo>
                  <a:cubicBezTo>
                    <a:pt x="3582" y="709"/>
                    <a:pt x="3577" y="707"/>
                    <a:pt x="3573" y="705"/>
                  </a:cubicBezTo>
                  <a:close/>
                  <a:moveTo>
                    <a:pt x="1831" y="0"/>
                  </a:moveTo>
                  <a:cubicBezTo>
                    <a:pt x="1236" y="0"/>
                    <a:pt x="670" y="124"/>
                    <a:pt x="159" y="274"/>
                  </a:cubicBezTo>
                  <a:cubicBezTo>
                    <a:pt x="0" y="306"/>
                    <a:pt x="51" y="546"/>
                    <a:pt x="197" y="546"/>
                  </a:cubicBezTo>
                  <a:cubicBezTo>
                    <a:pt x="206" y="546"/>
                    <a:pt x="216" y="545"/>
                    <a:pt x="226" y="543"/>
                  </a:cubicBezTo>
                  <a:cubicBezTo>
                    <a:pt x="528" y="442"/>
                    <a:pt x="797" y="375"/>
                    <a:pt x="1133" y="308"/>
                  </a:cubicBezTo>
                  <a:lnTo>
                    <a:pt x="1066" y="308"/>
                  </a:lnTo>
                  <a:cubicBezTo>
                    <a:pt x="1284" y="291"/>
                    <a:pt x="1494" y="283"/>
                    <a:pt x="1700" y="283"/>
                  </a:cubicBezTo>
                  <a:cubicBezTo>
                    <a:pt x="1906" y="283"/>
                    <a:pt x="2108" y="291"/>
                    <a:pt x="2309" y="308"/>
                  </a:cubicBezTo>
                  <a:cubicBezTo>
                    <a:pt x="2741" y="408"/>
                    <a:pt x="3173" y="540"/>
                    <a:pt x="3573" y="705"/>
                  </a:cubicBezTo>
                  <a:lnTo>
                    <a:pt x="3573" y="705"/>
                  </a:lnTo>
                  <a:cubicBezTo>
                    <a:pt x="3563" y="698"/>
                    <a:pt x="3553" y="682"/>
                    <a:pt x="3553" y="644"/>
                  </a:cubicBezTo>
                  <a:lnTo>
                    <a:pt x="3553" y="644"/>
                  </a:lnTo>
                  <a:cubicBezTo>
                    <a:pt x="4023" y="846"/>
                    <a:pt x="4426" y="1114"/>
                    <a:pt x="4830" y="1417"/>
                  </a:cubicBezTo>
                  <a:lnTo>
                    <a:pt x="4763" y="1350"/>
                  </a:lnTo>
                  <a:lnTo>
                    <a:pt x="4763" y="1350"/>
                  </a:lnTo>
                  <a:cubicBezTo>
                    <a:pt x="5233" y="1686"/>
                    <a:pt x="5603" y="2089"/>
                    <a:pt x="5939" y="2526"/>
                  </a:cubicBezTo>
                  <a:cubicBezTo>
                    <a:pt x="6275" y="2996"/>
                    <a:pt x="6577" y="3467"/>
                    <a:pt x="6779" y="3971"/>
                  </a:cubicBezTo>
                  <a:cubicBezTo>
                    <a:pt x="6913" y="4206"/>
                    <a:pt x="7014" y="4509"/>
                    <a:pt x="7081" y="4777"/>
                  </a:cubicBezTo>
                  <a:cubicBezTo>
                    <a:pt x="7182" y="5114"/>
                    <a:pt x="7249" y="5382"/>
                    <a:pt x="7283" y="5718"/>
                  </a:cubicBezTo>
                  <a:cubicBezTo>
                    <a:pt x="7384" y="6290"/>
                    <a:pt x="7384" y="6827"/>
                    <a:pt x="7384" y="7365"/>
                  </a:cubicBezTo>
                  <a:cubicBezTo>
                    <a:pt x="7384" y="7701"/>
                    <a:pt x="7619" y="7970"/>
                    <a:pt x="7955" y="7970"/>
                  </a:cubicBezTo>
                  <a:cubicBezTo>
                    <a:pt x="8123" y="7970"/>
                    <a:pt x="8258" y="7903"/>
                    <a:pt x="8392" y="7802"/>
                  </a:cubicBezTo>
                  <a:cubicBezTo>
                    <a:pt x="8426" y="7735"/>
                    <a:pt x="8426" y="7701"/>
                    <a:pt x="8459" y="7668"/>
                  </a:cubicBezTo>
                  <a:cubicBezTo>
                    <a:pt x="8526" y="7567"/>
                    <a:pt x="8560" y="7500"/>
                    <a:pt x="8560" y="7365"/>
                  </a:cubicBezTo>
                  <a:cubicBezTo>
                    <a:pt x="8627" y="6693"/>
                    <a:pt x="8560" y="5987"/>
                    <a:pt x="8392" y="5349"/>
                  </a:cubicBezTo>
                  <a:cubicBezTo>
                    <a:pt x="8258" y="4811"/>
                    <a:pt x="8090" y="4307"/>
                    <a:pt x="7854" y="3803"/>
                  </a:cubicBezTo>
                  <a:cubicBezTo>
                    <a:pt x="7384" y="2862"/>
                    <a:pt x="6712" y="2022"/>
                    <a:pt x="5872" y="1417"/>
                  </a:cubicBezTo>
                  <a:cubicBezTo>
                    <a:pt x="5670" y="1249"/>
                    <a:pt x="5502" y="1114"/>
                    <a:pt x="5267" y="980"/>
                  </a:cubicBezTo>
                  <a:cubicBezTo>
                    <a:pt x="5065" y="846"/>
                    <a:pt x="4830" y="745"/>
                    <a:pt x="4595" y="610"/>
                  </a:cubicBezTo>
                  <a:cubicBezTo>
                    <a:pt x="4158" y="409"/>
                    <a:pt x="3687" y="241"/>
                    <a:pt x="3217" y="140"/>
                  </a:cubicBezTo>
                  <a:cubicBezTo>
                    <a:pt x="2847" y="73"/>
                    <a:pt x="2410" y="5"/>
                    <a:pt x="2040" y="5"/>
                  </a:cubicBezTo>
                  <a:cubicBezTo>
                    <a:pt x="1970" y="2"/>
                    <a:pt x="1901" y="0"/>
                    <a:pt x="18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4"/>
            <p:cNvSpPr/>
            <p:nvPr/>
          </p:nvSpPr>
          <p:spPr>
            <a:xfrm>
              <a:off x="1021125" y="4427700"/>
              <a:ext cx="21025" cy="21025"/>
            </a:xfrm>
            <a:custGeom>
              <a:avLst/>
              <a:gdLst/>
              <a:ahLst/>
              <a:cxnLst/>
              <a:rect l="l" t="t" r="r" b="b"/>
              <a:pathLst>
                <a:path w="841" h="841" extrusionOk="0">
                  <a:moveTo>
                    <a:pt x="437" y="1"/>
                  </a:moveTo>
                  <a:cubicBezTo>
                    <a:pt x="202" y="1"/>
                    <a:pt x="1" y="202"/>
                    <a:pt x="1" y="404"/>
                  </a:cubicBezTo>
                  <a:cubicBezTo>
                    <a:pt x="1" y="605"/>
                    <a:pt x="202" y="841"/>
                    <a:pt x="437" y="841"/>
                  </a:cubicBezTo>
                  <a:cubicBezTo>
                    <a:pt x="639" y="841"/>
                    <a:pt x="841" y="673"/>
                    <a:pt x="841" y="404"/>
                  </a:cubicBezTo>
                  <a:cubicBezTo>
                    <a:pt x="841" y="169"/>
                    <a:pt x="673" y="1"/>
                    <a:pt x="4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4"/>
            <p:cNvSpPr/>
            <p:nvPr/>
          </p:nvSpPr>
          <p:spPr>
            <a:xfrm>
              <a:off x="506950" y="4125250"/>
              <a:ext cx="163025" cy="106925"/>
            </a:xfrm>
            <a:custGeom>
              <a:avLst/>
              <a:gdLst/>
              <a:ahLst/>
              <a:cxnLst/>
              <a:rect l="l" t="t" r="r" b="b"/>
              <a:pathLst>
                <a:path w="6521" h="4277" extrusionOk="0">
                  <a:moveTo>
                    <a:pt x="1143" y="0"/>
                  </a:moveTo>
                  <a:cubicBezTo>
                    <a:pt x="807" y="34"/>
                    <a:pt x="505" y="68"/>
                    <a:pt x="202" y="68"/>
                  </a:cubicBezTo>
                  <a:cubicBezTo>
                    <a:pt x="102" y="68"/>
                    <a:pt x="1" y="169"/>
                    <a:pt x="1" y="269"/>
                  </a:cubicBezTo>
                  <a:cubicBezTo>
                    <a:pt x="1" y="370"/>
                    <a:pt x="102" y="505"/>
                    <a:pt x="202" y="505"/>
                  </a:cubicBezTo>
                  <a:cubicBezTo>
                    <a:pt x="404" y="471"/>
                    <a:pt x="606" y="454"/>
                    <a:pt x="803" y="454"/>
                  </a:cubicBezTo>
                  <a:cubicBezTo>
                    <a:pt x="1001" y="454"/>
                    <a:pt x="1194" y="471"/>
                    <a:pt x="1379" y="505"/>
                  </a:cubicBezTo>
                  <a:cubicBezTo>
                    <a:pt x="1849" y="538"/>
                    <a:pt x="2286" y="673"/>
                    <a:pt x="2689" y="841"/>
                  </a:cubicBezTo>
                  <a:cubicBezTo>
                    <a:pt x="3025" y="1009"/>
                    <a:pt x="3361" y="1210"/>
                    <a:pt x="3697" y="1412"/>
                  </a:cubicBezTo>
                  <a:cubicBezTo>
                    <a:pt x="4034" y="1681"/>
                    <a:pt x="4336" y="1950"/>
                    <a:pt x="4571" y="2286"/>
                  </a:cubicBezTo>
                  <a:cubicBezTo>
                    <a:pt x="4806" y="2555"/>
                    <a:pt x="4975" y="2857"/>
                    <a:pt x="5109" y="3126"/>
                  </a:cubicBezTo>
                  <a:cubicBezTo>
                    <a:pt x="5277" y="3428"/>
                    <a:pt x="5445" y="3764"/>
                    <a:pt x="5579" y="4067"/>
                  </a:cubicBezTo>
                  <a:cubicBezTo>
                    <a:pt x="5663" y="4207"/>
                    <a:pt x="5841" y="4277"/>
                    <a:pt x="6014" y="4277"/>
                  </a:cubicBezTo>
                  <a:cubicBezTo>
                    <a:pt x="6049" y="4277"/>
                    <a:pt x="6083" y="4274"/>
                    <a:pt x="6117" y="4268"/>
                  </a:cubicBezTo>
                  <a:cubicBezTo>
                    <a:pt x="6252" y="4235"/>
                    <a:pt x="6352" y="4134"/>
                    <a:pt x="6420" y="4067"/>
                  </a:cubicBezTo>
                  <a:cubicBezTo>
                    <a:pt x="6520" y="3932"/>
                    <a:pt x="6520" y="3798"/>
                    <a:pt x="6487" y="3697"/>
                  </a:cubicBezTo>
                  <a:cubicBezTo>
                    <a:pt x="6386" y="3361"/>
                    <a:pt x="6252" y="3025"/>
                    <a:pt x="6083" y="2689"/>
                  </a:cubicBezTo>
                  <a:cubicBezTo>
                    <a:pt x="5915" y="2386"/>
                    <a:pt x="5714" y="2084"/>
                    <a:pt x="5512" y="1849"/>
                  </a:cubicBezTo>
                  <a:cubicBezTo>
                    <a:pt x="5311" y="1580"/>
                    <a:pt x="5042" y="1378"/>
                    <a:pt x="4840" y="1210"/>
                  </a:cubicBezTo>
                  <a:cubicBezTo>
                    <a:pt x="4571" y="1009"/>
                    <a:pt x="4302" y="841"/>
                    <a:pt x="4000" y="673"/>
                  </a:cubicBezTo>
                  <a:lnTo>
                    <a:pt x="3126" y="269"/>
                  </a:lnTo>
                  <a:cubicBezTo>
                    <a:pt x="2824" y="202"/>
                    <a:pt x="2521" y="101"/>
                    <a:pt x="2185" y="68"/>
                  </a:cubicBezTo>
                  <a:cubicBezTo>
                    <a:pt x="1849" y="34"/>
                    <a:pt x="1480" y="0"/>
                    <a:pt x="11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4"/>
            <p:cNvSpPr/>
            <p:nvPr/>
          </p:nvSpPr>
          <p:spPr>
            <a:xfrm>
              <a:off x="864850" y="4436950"/>
              <a:ext cx="108425" cy="101675"/>
            </a:xfrm>
            <a:custGeom>
              <a:avLst/>
              <a:gdLst/>
              <a:ahLst/>
              <a:cxnLst/>
              <a:rect l="l" t="t" r="r" b="b"/>
              <a:pathLst>
                <a:path w="4337" h="4067" extrusionOk="0">
                  <a:moveTo>
                    <a:pt x="2118" y="0"/>
                  </a:moveTo>
                  <a:cubicBezTo>
                    <a:pt x="1984" y="0"/>
                    <a:pt x="1849" y="0"/>
                    <a:pt x="1748" y="34"/>
                  </a:cubicBezTo>
                  <a:cubicBezTo>
                    <a:pt x="1177" y="135"/>
                    <a:pt x="740" y="471"/>
                    <a:pt x="438" y="874"/>
                  </a:cubicBezTo>
                  <a:cubicBezTo>
                    <a:pt x="135" y="1344"/>
                    <a:pt x="1" y="1882"/>
                    <a:pt x="102" y="2386"/>
                  </a:cubicBezTo>
                  <a:cubicBezTo>
                    <a:pt x="270" y="3361"/>
                    <a:pt x="1110" y="4066"/>
                    <a:pt x="2118" y="4066"/>
                  </a:cubicBezTo>
                  <a:cubicBezTo>
                    <a:pt x="2253" y="4066"/>
                    <a:pt x="2353" y="4066"/>
                    <a:pt x="2488" y="4033"/>
                  </a:cubicBezTo>
                  <a:cubicBezTo>
                    <a:pt x="3597" y="3831"/>
                    <a:pt x="4336" y="2756"/>
                    <a:pt x="4134" y="1680"/>
                  </a:cubicBezTo>
                  <a:cubicBezTo>
                    <a:pt x="3966" y="672"/>
                    <a:pt x="3126" y="0"/>
                    <a:pt x="2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4"/>
            <p:cNvSpPr/>
            <p:nvPr/>
          </p:nvSpPr>
          <p:spPr>
            <a:xfrm>
              <a:off x="356575" y="4440300"/>
              <a:ext cx="108400" cy="101675"/>
            </a:xfrm>
            <a:custGeom>
              <a:avLst/>
              <a:gdLst/>
              <a:ahLst/>
              <a:cxnLst/>
              <a:rect l="l" t="t" r="r" b="b"/>
              <a:pathLst>
                <a:path w="4336" h="4067" extrusionOk="0">
                  <a:moveTo>
                    <a:pt x="2252" y="1"/>
                  </a:moveTo>
                  <a:cubicBezTo>
                    <a:pt x="2118" y="1"/>
                    <a:pt x="1983" y="1"/>
                    <a:pt x="1849" y="34"/>
                  </a:cubicBezTo>
                  <a:cubicBezTo>
                    <a:pt x="773" y="236"/>
                    <a:pt x="0" y="1278"/>
                    <a:pt x="236" y="2387"/>
                  </a:cubicBezTo>
                  <a:cubicBezTo>
                    <a:pt x="404" y="3361"/>
                    <a:pt x="1244" y="4067"/>
                    <a:pt x="2252" y="4067"/>
                  </a:cubicBezTo>
                  <a:cubicBezTo>
                    <a:pt x="2353" y="4067"/>
                    <a:pt x="2487" y="4067"/>
                    <a:pt x="2622" y="4033"/>
                  </a:cubicBezTo>
                  <a:cubicBezTo>
                    <a:pt x="3159" y="3932"/>
                    <a:pt x="3630" y="3596"/>
                    <a:pt x="3932" y="3193"/>
                  </a:cubicBezTo>
                  <a:cubicBezTo>
                    <a:pt x="4201" y="2723"/>
                    <a:pt x="4336" y="2185"/>
                    <a:pt x="4268" y="1681"/>
                  </a:cubicBezTo>
                  <a:cubicBezTo>
                    <a:pt x="4033" y="673"/>
                    <a:pt x="3193" y="1"/>
                    <a:pt x="22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4"/>
            <p:cNvSpPr/>
            <p:nvPr/>
          </p:nvSpPr>
          <p:spPr>
            <a:xfrm>
              <a:off x="439750" y="4377675"/>
              <a:ext cx="89075" cy="83900"/>
            </a:xfrm>
            <a:custGeom>
              <a:avLst/>
              <a:gdLst/>
              <a:ahLst/>
              <a:cxnLst/>
              <a:rect l="l" t="t" r="r" b="b"/>
              <a:pathLst>
                <a:path w="3563" h="3356" extrusionOk="0">
                  <a:moveTo>
                    <a:pt x="1796" y="1"/>
                  </a:moveTo>
                  <a:cubicBezTo>
                    <a:pt x="1714" y="1"/>
                    <a:pt x="1631" y="7"/>
                    <a:pt x="1546" y="19"/>
                  </a:cubicBezTo>
                  <a:cubicBezTo>
                    <a:pt x="639" y="153"/>
                    <a:pt x="0" y="993"/>
                    <a:pt x="135" y="1901"/>
                  </a:cubicBezTo>
                  <a:cubicBezTo>
                    <a:pt x="260" y="2716"/>
                    <a:pt x="1000" y="3356"/>
                    <a:pt x="1836" y="3356"/>
                  </a:cubicBezTo>
                  <a:cubicBezTo>
                    <a:pt x="1896" y="3356"/>
                    <a:pt x="1956" y="3352"/>
                    <a:pt x="2017" y="3346"/>
                  </a:cubicBezTo>
                  <a:cubicBezTo>
                    <a:pt x="2958" y="3211"/>
                    <a:pt x="3563" y="2371"/>
                    <a:pt x="3462" y="1430"/>
                  </a:cubicBezTo>
                  <a:cubicBezTo>
                    <a:pt x="3339" y="604"/>
                    <a:pt x="2632" y="1"/>
                    <a:pt x="17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4"/>
            <p:cNvSpPr/>
            <p:nvPr/>
          </p:nvSpPr>
          <p:spPr>
            <a:xfrm>
              <a:off x="797650" y="4376850"/>
              <a:ext cx="89925" cy="83075"/>
            </a:xfrm>
            <a:custGeom>
              <a:avLst/>
              <a:gdLst/>
              <a:ahLst/>
              <a:cxnLst/>
              <a:rect l="l" t="t" r="r" b="b"/>
              <a:pathLst>
                <a:path w="3597" h="3323" extrusionOk="0">
                  <a:moveTo>
                    <a:pt x="1822" y="0"/>
                  </a:moveTo>
                  <a:cubicBezTo>
                    <a:pt x="1742" y="0"/>
                    <a:pt x="1661" y="6"/>
                    <a:pt x="1580" y="18"/>
                  </a:cubicBezTo>
                  <a:cubicBezTo>
                    <a:pt x="639" y="119"/>
                    <a:pt x="0" y="959"/>
                    <a:pt x="135" y="1900"/>
                  </a:cubicBezTo>
                  <a:cubicBezTo>
                    <a:pt x="260" y="2713"/>
                    <a:pt x="996" y="3322"/>
                    <a:pt x="1828" y="3322"/>
                  </a:cubicBezTo>
                  <a:cubicBezTo>
                    <a:pt x="1890" y="3322"/>
                    <a:pt x="1953" y="3319"/>
                    <a:pt x="2017" y="3312"/>
                  </a:cubicBezTo>
                  <a:cubicBezTo>
                    <a:pt x="2958" y="3211"/>
                    <a:pt x="3596" y="2371"/>
                    <a:pt x="3462" y="1430"/>
                  </a:cubicBezTo>
                  <a:cubicBezTo>
                    <a:pt x="3339" y="604"/>
                    <a:pt x="2632" y="0"/>
                    <a:pt x="18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4"/>
            <p:cNvSpPr/>
            <p:nvPr/>
          </p:nvSpPr>
          <p:spPr>
            <a:xfrm>
              <a:off x="623750" y="4473900"/>
              <a:ext cx="89075" cy="37425"/>
            </a:xfrm>
            <a:custGeom>
              <a:avLst/>
              <a:gdLst/>
              <a:ahLst/>
              <a:cxnLst/>
              <a:rect l="l" t="t" r="r" b="b"/>
              <a:pathLst>
                <a:path w="3563" h="1497" extrusionOk="0">
                  <a:moveTo>
                    <a:pt x="1882" y="1"/>
                  </a:moveTo>
                  <a:cubicBezTo>
                    <a:pt x="1512" y="1"/>
                    <a:pt x="1210" y="1"/>
                    <a:pt x="907" y="68"/>
                  </a:cubicBezTo>
                  <a:cubicBezTo>
                    <a:pt x="739" y="102"/>
                    <a:pt x="639" y="169"/>
                    <a:pt x="504" y="236"/>
                  </a:cubicBezTo>
                  <a:cubicBezTo>
                    <a:pt x="403" y="270"/>
                    <a:pt x="370" y="337"/>
                    <a:pt x="269" y="371"/>
                  </a:cubicBezTo>
                  <a:lnTo>
                    <a:pt x="168" y="505"/>
                  </a:lnTo>
                  <a:cubicBezTo>
                    <a:pt x="101" y="539"/>
                    <a:pt x="67" y="572"/>
                    <a:pt x="34" y="673"/>
                  </a:cubicBezTo>
                  <a:cubicBezTo>
                    <a:pt x="0" y="707"/>
                    <a:pt x="0" y="740"/>
                    <a:pt x="0" y="841"/>
                  </a:cubicBezTo>
                  <a:cubicBezTo>
                    <a:pt x="0" y="942"/>
                    <a:pt x="67" y="1043"/>
                    <a:pt x="202" y="1110"/>
                  </a:cubicBezTo>
                  <a:cubicBezTo>
                    <a:pt x="336" y="1211"/>
                    <a:pt x="504" y="1278"/>
                    <a:pt x="706" y="1345"/>
                  </a:cubicBezTo>
                  <a:cubicBezTo>
                    <a:pt x="874" y="1412"/>
                    <a:pt x="1042" y="1446"/>
                    <a:pt x="1210" y="1446"/>
                  </a:cubicBezTo>
                  <a:cubicBezTo>
                    <a:pt x="1411" y="1479"/>
                    <a:pt x="1613" y="1496"/>
                    <a:pt x="1811" y="1496"/>
                  </a:cubicBezTo>
                  <a:cubicBezTo>
                    <a:pt x="2008" y="1496"/>
                    <a:pt x="2201" y="1479"/>
                    <a:pt x="2386" y="1446"/>
                  </a:cubicBezTo>
                  <a:cubicBezTo>
                    <a:pt x="2520" y="1412"/>
                    <a:pt x="2621" y="1412"/>
                    <a:pt x="2756" y="1379"/>
                  </a:cubicBezTo>
                  <a:cubicBezTo>
                    <a:pt x="2957" y="1278"/>
                    <a:pt x="3193" y="1211"/>
                    <a:pt x="3361" y="1110"/>
                  </a:cubicBezTo>
                  <a:cubicBezTo>
                    <a:pt x="3394" y="1110"/>
                    <a:pt x="3394" y="1110"/>
                    <a:pt x="3428" y="1076"/>
                  </a:cubicBezTo>
                  <a:cubicBezTo>
                    <a:pt x="3461" y="1043"/>
                    <a:pt x="3529" y="1009"/>
                    <a:pt x="3529" y="942"/>
                  </a:cubicBezTo>
                  <a:cubicBezTo>
                    <a:pt x="3562" y="908"/>
                    <a:pt x="3529" y="875"/>
                    <a:pt x="3529" y="841"/>
                  </a:cubicBezTo>
                  <a:cubicBezTo>
                    <a:pt x="3428" y="673"/>
                    <a:pt x="3361" y="539"/>
                    <a:pt x="3226" y="438"/>
                  </a:cubicBezTo>
                  <a:cubicBezTo>
                    <a:pt x="3092" y="337"/>
                    <a:pt x="2957" y="270"/>
                    <a:pt x="2857" y="202"/>
                  </a:cubicBezTo>
                  <a:cubicBezTo>
                    <a:pt x="2554" y="68"/>
                    <a:pt x="2218" y="1"/>
                    <a:pt x="1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4"/>
            <p:cNvSpPr/>
            <p:nvPr/>
          </p:nvSpPr>
          <p:spPr>
            <a:xfrm>
              <a:off x="593500" y="4409225"/>
              <a:ext cx="155450" cy="105200"/>
            </a:xfrm>
            <a:custGeom>
              <a:avLst/>
              <a:gdLst/>
              <a:ahLst/>
              <a:cxnLst/>
              <a:rect l="l" t="t" r="r" b="b"/>
              <a:pathLst>
                <a:path w="6218" h="4208" extrusionOk="0">
                  <a:moveTo>
                    <a:pt x="4537" y="2924"/>
                  </a:moveTo>
                  <a:lnTo>
                    <a:pt x="4537" y="2924"/>
                  </a:lnTo>
                  <a:cubicBezTo>
                    <a:pt x="4705" y="3025"/>
                    <a:pt x="4806" y="3193"/>
                    <a:pt x="4907" y="3361"/>
                  </a:cubicBezTo>
                  <a:cubicBezTo>
                    <a:pt x="4772" y="3193"/>
                    <a:pt x="4638" y="3025"/>
                    <a:pt x="4537" y="2924"/>
                  </a:cubicBezTo>
                  <a:close/>
                  <a:moveTo>
                    <a:pt x="2903" y="2630"/>
                  </a:moveTo>
                  <a:cubicBezTo>
                    <a:pt x="3016" y="2630"/>
                    <a:pt x="3126" y="2638"/>
                    <a:pt x="3226" y="2655"/>
                  </a:cubicBezTo>
                  <a:cubicBezTo>
                    <a:pt x="3394" y="2689"/>
                    <a:pt x="3596" y="2756"/>
                    <a:pt x="3764" y="2823"/>
                  </a:cubicBezTo>
                  <a:cubicBezTo>
                    <a:pt x="3932" y="2924"/>
                    <a:pt x="4067" y="2991"/>
                    <a:pt x="4201" y="3092"/>
                  </a:cubicBezTo>
                  <a:cubicBezTo>
                    <a:pt x="4302" y="3193"/>
                    <a:pt x="4403" y="3294"/>
                    <a:pt x="4403" y="3327"/>
                  </a:cubicBezTo>
                  <a:cubicBezTo>
                    <a:pt x="4436" y="3428"/>
                    <a:pt x="4470" y="3462"/>
                    <a:pt x="4503" y="3495"/>
                  </a:cubicBezTo>
                  <a:cubicBezTo>
                    <a:pt x="4403" y="3596"/>
                    <a:pt x="4268" y="3630"/>
                    <a:pt x="4167" y="3663"/>
                  </a:cubicBezTo>
                  <a:cubicBezTo>
                    <a:pt x="4067" y="3663"/>
                    <a:pt x="3966" y="3697"/>
                    <a:pt x="3831" y="3764"/>
                  </a:cubicBezTo>
                  <a:cubicBezTo>
                    <a:pt x="3663" y="3798"/>
                    <a:pt x="3428" y="3831"/>
                    <a:pt x="3260" y="3831"/>
                  </a:cubicBezTo>
                  <a:cubicBezTo>
                    <a:pt x="3162" y="3841"/>
                    <a:pt x="3063" y="3845"/>
                    <a:pt x="2966" y="3845"/>
                  </a:cubicBezTo>
                  <a:cubicBezTo>
                    <a:pt x="2730" y="3845"/>
                    <a:pt x="2499" y="3821"/>
                    <a:pt x="2285" y="3798"/>
                  </a:cubicBezTo>
                  <a:cubicBezTo>
                    <a:pt x="1983" y="3764"/>
                    <a:pt x="1748" y="3663"/>
                    <a:pt x="1479" y="3529"/>
                  </a:cubicBezTo>
                  <a:lnTo>
                    <a:pt x="1244" y="3428"/>
                  </a:lnTo>
                  <a:cubicBezTo>
                    <a:pt x="1277" y="3361"/>
                    <a:pt x="1277" y="3327"/>
                    <a:pt x="1311" y="3294"/>
                  </a:cubicBezTo>
                  <a:cubicBezTo>
                    <a:pt x="1412" y="3159"/>
                    <a:pt x="1513" y="3092"/>
                    <a:pt x="1613" y="2991"/>
                  </a:cubicBezTo>
                  <a:cubicBezTo>
                    <a:pt x="1748" y="2924"/>
                    <a:pt x="1882" y="2823"/>
                    <a:pt x="1983" y="2789"/>
                  </a:cubicBezTo>
                  <a:cubicBezTo>
                    <a:pt x="2084" y="2756"/>
                    <a:pt x="2218" y="2756"/>
                    <a:pt x="2285" y="2689"/>
                  </a:cubicBezTo>
                  <a:cubicBezTo>
                    <a:pt x="2386" y="2689"/>
                    <a:pt x="2453" y="2655"/>
                    <a:pt x="2554" y="2655"/>
                  </a:cubicBezTo>
                  <a:cubicBezTo>
                    <a:pt x="2672" y="2638"/>
                    <a:pt x="2790" y="2630"/>
                    <a:pt x="2903" y="2630"/>
                  </a:cubicBezTo>
                  <a:close/>
                  <a:moveTo>
                    <a:pt x="1244" y="0"/>
                  </a:moveTo>
                  <a:cubicBezTo>
                    <a:pt x="1109" y="0"/>
                    <a:pt x="1042" y="0"/>
                    <a:pt x="908" y="67"/>
                  </a:cubicBezTo>
                  <a:cubicBezTo>
                    <a:pt x="836" y="91"/>
                    <a:pt x="782" y="115"/>
                    <a:pt x="768" y="115"/>
                  </a:cubicBezTo>
                  <a:cubicBezTo>
                    <a:pt x="762" y="115"/>
                    <a:pt x="763" y="111"/>
                    <a:pt x="773" y="101"/>
                  </a:cubicBezTo>
                  <a:lnTo>
                    <a:pt x="773" y="101"/>
                  </a:lnTo>
                  <a:cubicBezTo>
                    <a:pt x="605" y="168"/>
                    <a:pt x="504" y="269"/>
                    <a:pt x="404" y="370"/>
                  </a:cubicBezTo>
                  <a:cubicBezTo>
                    <a:pt x="168" y="639"/>
                    <a:pt x="67" y="1008"/>
                    <a:pt x="34" y="1277"/>
                  </a:cubicBezTo>
                  <a:cubicBezTo>
                    <a:pt x="0" y="1613"/>
                    <a:pt x="34" y="1949"/>
                    <a:pt x="101" y="2285"/>
                  </a:cubicBezTo>
                  <a:cubicBezTo>
                    <a:pt x="202" y="2554"/>
                    <a:pt x="336" y="2857"/>
                    <a:pt x="504" y="3058"/>
                  </a:cubicBezTo>
                  <a:cubicBezTo>
                    <a:pt x="840" y="3529"/>
                    <a:pt x="1344" y="3865"/>
                    <a:pt x="1916" y="4033"/>
                  </a:cubicBezTo>
                  <a:cubicBezTo>
                    <a:pt x="2299" y="4161"/>
                    <a:pt x="2683" y="4208"/>
                    <a:pt x="3066" y="4208"/>
                  </a:cubicBezTo>
                  <a:cubicBezTo>
                    <a:pt x="3288" y="4208"/>
                    <a:pt x="3509" y="4192"/>
                    <a:pt x="3730" y="4167"/>
                  </a:cubicBezTo>
                  <a:cubicBezTo>
                    <a:pt x="3865" y="4134"/>
                    <a:pt x="3932" y="4134"/>
                    <a:pt x="4067" y="4066"/>
                  </a:cubicBezTo>
                  <a:cubicBezTo>
                    <a:pt x="4571" y="3966"/>
                    <a:pt x="4974" y="3730"/>
                    <a:pt x="5377" y="3462"/>
                  </a:cubicBezTo>
                  <a:cubicBezTo>
                    <a:pt x="5579" y="3294"/>
                    <a:pt x="5780" y="3025"/>
                    <a:pt x="5915" y="2823"/>
                  </a:cubicBezTo>
                  <a:cubicBezTo>
                    <a:pt x="6049" y="2554"/>
                    <a:pt x="6150" y="2285"/>
                    <a:pt x="6217" y="1983"/>
                  </a:cubicBezTo>
                  <a:lnTo>
                    <a:pt x="6217" y="1479"/>
                  </a:lnTo>
                  <a:cubicBezTo>
                    <a:pt x="6217" y="1311"/>
                    <a:pt x="6150" y="1143"/>
                    <a:pt x="6117" y="1008"/>
                  </a:cubicBezTo>
                  <a:cubicBezTo>
                    <a:pt x="5982" y="672"/>
                    <a:pt x="5814" y="437"/>
                    <a:pt x="5612" y="269"/>
                  </a:cubicBezTo>
                  <a:cubicBezTo>
                    <a:pt x="5478" y="168"/>
                    <a:pt x="5344" y="135"/>
                    <a:pt x="5209" y="101"/>
                  </a:cubicBezTo>
                  <a:cubicBezTo>
                    <a:pt x="5008" y="101"/>
                    <a:pt x="4839" y="101"/>
                    <a:pt x="4671" y="135"/>
                  </a:cubicBezTo>
                  <a:cubicBezTo>
                    <a:pt x="4571" y="135"/>
                    <a:pt x="4470" y="168"/>
                    <a:pt x="4403" y="202"/>
                  </a:cubicBezTo>
                  <a:cubicBezTo>
                    <a:pt x="4335" y="202"/>
                    <a:pt x="4268" y="269"/>
                    <a:pt x="4235" y="303"/>
                  </a:cubicBezTo>
                  <a:cubicBezTo>
                    <a:pt x="4100" y="370"/>
                    <a:pt x="3966" y="437"/>
                    <a:pt x="3831" y="504"/>
                  </a:cubicBezTo>
                  <a:cubicBezTo>
                    <a:pt x="3663" y="605"/>
                    <a:pt x="3529" y="672"/>
                    <a:pt x="3260" y="773"/>
                  </a:cubicBezTo>
                  <a:lnTo>
                    <a:pt x="3058" y="773"/>
                  </a:lnTo>
                  <a:cubicBezTo>
                    <a:pt x="2924" y="773"/>
                    <a:pt x="2790" y="672"/>
                    <a:pt x="2655" y="639"/>
                  </a:cubicBezTo>
                  <a:cubicBezTo>
                    <a:pt x="2554" y="605"/>
                    <a:pt x="2420" y="504"/>
                    <a:pt x="2285" y="437"/>
                  </a:cubicBezTo>
                  <a:cubicBezTo>
                    <a:pt x="2218" y="403"/>
                    <a:pt x="2084" y="303"/>
                    <a:pt x="1983" y="269"/>
                  </a:cubicBezTo>
                  <a:cubicBezTo>
                    <a:pt x="1882" y="168"/>
                    <a:pt x="1748" y="135"/>
                    <a:pt x="1613" y="101"/>
                  </a:cubicBezTo>
                  <a:cubicBezTo>
                    <a:pt x="1513" y="67"/>
                    <a:pt x="1378" y="0"/>
                    <a:pt x="12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14"/>
          <p:cNvGrpSpPr/>
          <p:nvPr/>
        </p:nvGrpSpPr>
        <p:grpSpPr>
          <a:xfrm>
            <a:off x="2087985" y="965750"/>
            <a:ext cx="925475" cy="461036"/>
            <a:chOff x="6950025" y="3485050"/>
            <a:chExt cx="672975" cy="335250"/>
          </a:xfrm>
        </p:grpSpPr>
        <p:sp>
          <p:nvSpPr>
            <p:cNvPr id="300" name="Google Shape;300;p14"/>
            <p:cNvSpPr/>
            <p:nvPr/>
          </p:nvSpPr>
          <p:spPr>
            <a:xfrm>
              <a:off x="6950025" y="3485050"/>
              <a:ext cx="672975" cy="335250"/>
            </a:xfrm>
            <a:custGeom>
              <a:avLst/>
              <a:gdLst/>
              <a:ahLst/>
              <a:cxnLst/>
              <a:rect l="l" t="t" r="r" b="b"/>
              <a:pathLst>
                <a:path w="26919" h="13410" extrusionOk="0">
                  <a:moveTo>
                    <a:pt x="16333" y="1"/>
                  </a:moveTo>
                  <a:cubicBezTo>
                    <a:pt x="16098" y="1"/>
                    <a:pt x="15795" y="1"/>
                    <a:pt x="15594" y="135"/>
                  </a:cubicBezTo>
                  <a:cubicBezTo>
                    <a:pt x="15123" y="169"/>
                    <a:pt x="14686" y="270"/>
                    <a:pt x="14317" y="371"/>
                  </a:cubicBezTo>
                  <a:cubicBezTo>
                    <a:pt x="13443" y="673"/>
                    <a:pt x="12670" y="1110"/>
                    <a:pt x="12099" y="1681"/>
                  </a:cubicBezTo>
                  <a:cubicBezTo>
                    <a:pt x="11460" y="2320"/>
                    <a:pt x="10990" y="3126"/>
                    <a:pt x="10754" y="3966"/>
                  </a:cubicBezTo>
                  <a:cubicBezTo>
                    <a:pt x="10620" y="4370"/>
                    <a:pt x="10553" y="4840"/>
                    <a:pt x="10553" y="5277"/>
                  </a:cubicBezTo>
                  <a:cubicBezTo>
                    <a:pt x="10486" y="5546"/>
                    <a:pt x="10553" y="5848"/>
                    <a:pt x="10586" y="6151"/>
                  </a:cubicBezTo>
                  <a:lnTo>
                    <a:pt x="10318" y="6151"/>
                  </a:lnTo>
                  <a:cubicBezTo>
                    <a:pt x="10250" y="6151"/>
                    <a:pt x="10116" y="6151"/>
                    <a:pt x="10049" y="6184"/>
                  </a:cubicBezTo>
                  <a:cubicBezTo>
                    <a:pt x="9881" y="6218"/>
                    <a:pt x="9713" y="6319"/>
                    <a:pt x="9578" y="6453"/>
                  </a:cubicBezTo>
                  <a:cubicBezTo>
                    <a:pt x="9545" y="6487"/>
                    <a:pt x="9477" y="6520"/>
                    <a:pt x="9477" y="6554"/>
                  </a:cubicBezTo>
                  <a:lnTo>
                    <a:pt x="9410" y="6453"/>
                  </a:lnTo>
                  <a:cubicBezTo>
                    <a:pt x="9242" y="6218"/>
                    <a:pt x="9108" y="5983"/>
                    <a:pt x="8906" y="5815"/>
                  </a:cubicBezTo>
                  <a:cubicBezTo>
                    <a:pt x="8738" y="5647"/>
                    <a:pt x="8570" y="5512"/>
                    <a:pt x="8368" y="5445"/>
                  </a:cubicBezTo>
                  <a:cubicBezTo>
                    <a:pt x="8133" y="5344"/>
                    <a:pt x="7932" y="5311"/>
                    <a:pt x="7764" y="5277"/>
                  </a:cubicBezTo>
                  <a:cubicBezTo>
                    <a:pt x="7596" y="5210"/>
                    <a:pt x="7428" y="5210"/>
                    <a:pt x="7293" y="5210"/>
                  </a:cubicBezTo>
                  <a:cubicBezTo>
                    <a:pt x="7058" y="5210"/>
                    <a:pt x="6856" y="5277"/>
                    <a:pt x="6587" y="5311"/>
                  </a:cubicBezTo>
                  <a:cubicBezTo>
                    <a:pt x="6218" y="5445"/>
                    <a:pt x="5848" y="5613"/>
                    <a:pt x="5546" y="5815"/>
                  </a:cubicBezTo>
                  <a:cubicBezTo>
                    <a:pt x="5210" y="6050"/>
                    <a:pt x="4907" y="6352"/>
                    <a:pt x="4705" y="6688"/>
                  </a:cubicBezTo>
                  <a:cubicBezTo>
                    <a:pt x="4605" y="6823"/>
                    <a:pt x="4537" y="6991"/>
                    <a:pt x="4437" y="7193"/>
                  </a:cubicBezTo>
                  <a:cubicBezTo>
                    <a:pt x="4403" y="7394"/>
                    <a:pt x="4336" y="7562"/>
                    <a:pt x="4336" y="7730"/>
                  </a:cubicBezTo>
                  <a:cubicBezTo>
                    <a:pt x="4269" y="7965"/>
                    <a:pt x="4269" y="8167"/>
                    <a:pt x="4336" y="8335"/>
                  </a:cubicBezTo>
                  <a:cubicBezTo>
                    <a:pt x="4369" y="8570"/>
                    <a:pt x="4403" y="8738"/>
                    <a:pt x="4504" y="8873"/>
                  </a:cubicBezTo>
                  <a:cubicBezTo>
                    <a:pt x="4571" y="9041"/>
                    <a:pt x="4672" y="9209"/>
                    <a:pt x="4739" y="9310"/>
                  </a:cubicBezTo>
                  <a:cubicBezTo>
                    <a:pt x="4571" y="9243"/>
                    <a:pt x="4403" y="9243"/>
                    <a:pt x="4235" y="9243"/>
                  </a:cubicBezTo>
                  <a:cubicBezTo>
                    <a:pt x="3899" y="9243"/>
                    <a:pt x="3529" y="9243"/>
                    <a:pt x="3160" y="9343"/>
                  </a:cubicBezTo>
                  <a:cubicBezTo>
                    <a:pt x="2387" y="9478"/>
                    <a:pt x="1748" y="9713"/>
                    <a:pt x="1244" y="10049"/>
                  </a:cubicBezTo>
                  <a:cubicBezTo>
                    <a:pt x="975" y="10217"/>
                    <a:pt x="706" y="10419"/>
                    <a:pt x="538" y="10688"/>
                  </a:cubicBezTo>
                  <a:cubicBezTo>
                    <a:pt x="337" y="10923"/>
                    <a:pt x="202" y="11225"/>
                    <a:pt x="135" y="11528"/>
                  </a:cubicBezTo>
                  <a:cubicBezTo>
                    <a:pt x="34" y="11864"/>
                    <a:pt x="1" y="12233"/>
                    <a:pt x="34" y="12569"/>
                  </a:cubicBezTo>
                  <a:cubicBezTo>
                    <a:pt x="34" y="12838"/>
                    <a:pt x="135" y="13040"/>
                    <a:pt x="236" y="13208"/>
                  </a:cubicBezTo>
                  <a:cubicBezTo>
                    <a:pt x="303" y="13275"/>
                    <a:pt x="337" y="13342"/>
                    <a:pt x="404" y="13410"/>
                  </a:cubicBezTo>
                  <a:lnTo>
                    <a:pt x="8301" y="13410"/>
                  </a:lnTo>
                  <a:cubicBezTo>
                    <a:pt x="12939" y="13376"/>
                    <a:pt x="17610" y="13376"/>
                    <a:pt x="22214" y="13376"/>
                  </a:cubicBezTo>
                  <a:lnTo>
                    <a:pt x="25575" y="13376"/>
                  </a:lnTo>
                  <a:cubicBezTo>
                    <a:pt x="25776" y="13208"/>
                    <a:pt x="26012" y="13006"/>
                    <a:pt x="26180" y="12771"/>
                  </a:cubicBezTo>
                  <a:cubicBezTo>
                    <a:pt x="26415" y="12435"/>
                    <a:pt x="26616" y="12065"/>
                    <a:pt x="26751" y="11662"/>
                  </a:cubicBezTo>
                  <a:cubicBezTo>
                    <a:pt x="26784" y="11427"/>
                    <a:pt x="26852" y="11225"/>
                    <a:pt x="26885" y="10990"/>
                  </a:cubicBezTo>
                  <a:cubicBezTo>
                    <a:pt x="26919" y="10721"/>
                    <a:pt x="26919" y="10553"/>
                    <a:pt x="26919" y="10352"/>
                  </a:cubicBezTo>
                  <a:cubicBezTo>
                    <a:pt x="26885" y="9982"/>
                    <a:pt x="26784" y="9579"/>
                    <a:pt x="26616" y="9243"/>
                  </a:cubicBezTo>
                  <a:cubicBezTo>
                    <a:pt x="26448" y="8906"/>
                    <a:pt x="26247" y="8570"/>
                    <a:pt x="25944" y="8335"/>
                  </a:cubicBezTo>
                  <a:cubicBezTo>
                    <a:pt x="25373" y="7797"/>
                    <a:pt x="24667" y="7461"/>
                    <a:pt x="23894" y="7327"/>
                  </a:cubicBezTo>
                  <a:cubicBezTo>
                    <a:pt x="23726" y="7293"/>
                    <a:pt x="23558" y="7293"/>
                    <a:pt x="23424" y="7293"/>
                  </a:cubicBezTo>
                  <a:cubicBezTo>
                    <a:pt x="23222" y="7293"/>
                    <a:pt x="22987" y="7327"/>
                    <a:pt x="22752" y="7361"/>
                  </a:cubicBezTo>
                  <a:cubicBezTo>
                    <a:pt x="22584" y="7394"/>
                    <a:pt x="22483" y="7461"/>
                    <a:pt x="22382" y="7495"/>
                  </a:cubicBezTo>
                  <a:cubicBezTo>
                    <a:pt x="22483" y="7361"/>
                    <a:pt x="22517" y="7226"/>
                    <a:pt x="22584" y="7125"/>
                  </a:cubicBezTo>
                  <a:cubicBezTo>
                    <a:pt x="22819" y="6688"/>
                    <a:pt x="22920" y="6285"/>
                    <a:pt x="22987" y="5848"/>
                  </a:cubicBezTo>
                  <a:cubicBezTo>
                    <a:pt x="23054" y="5378"/>
                    <a:pt x="23021" y="4975"/>
                    <a:pt x="22920" y="4538"/>
                  </a:cubicBezTo>
                  <a:cubicBezTo>
                    <a:pt x="22718" y="3698"/>
                    <a:pt x="22248" y="2857"/>
                    <a:pt x="21576" y="2152"/>
                  </a:cubicBezTo>
                  <a:cubicBezTo>
                    <a:pt x="21239" y="1816"/>
                    <a:pt x="20903" y="1513"/>
                    <a:pt x="20567" y="1278"/>
                  </a:cubicBezTo>
                  <a:cubicBezTo>
                    <a:pt x="20198" y="1009"/>
                    <a:pt x="19828" y="807"/>
                    <a:pt x="19458" y="639"/>
                  </a:cubicBezTo>
                  <a:cubicBezTo>
                    <a:pt x="19022" y="471"/>
                    <a:pt x="18618" y="303"/>
                    <a:pt x="18181" y="236"/>
                  </a:cubicBezTo>
                  <a:cubicBezTo>
                    <a:pt x="17778" y="102"/>
                    <a:pt x="17308" y="68"/>
                    <a:pt x="168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6950025" y="3488725"/>
              <a:ext cx="672975" cy="331575"/>
            </a:xfrm>
            <a:custGeom>
              <a:avLst/>
              <a:gdLst/>
              <a:ahLst/>
              <a:cxnLst/>
              <a:rect l="l" t="t" r="r" b="b"/>
              <a:pathLst>
                <a:path w="26919" h="13263" extrusionOk="0">
                  <a:moveTo>
                    <a:pt x="17671" y="1"/>
                  </a:moveTo>
                  <a:cubicBezTo>
                    <a:pt x="17531" y="1"/>
                    <a:pt x="17399" y="27"/>
                    <a:pt x="17274" y="89"/>
                  </a:cubicBezTo>
                  <a:cubicBezTo>
                    <a:pt x="17442" y="257"/>
                    <a:pt x="17644" y="459"/>
                    <a:pt x="17812" y="660"/>
                  </a:cubicBezTo>
                  <a:cubicBezTo>
                    <a:pt x="18013" y="929"/>
                    <a:pt x="18181" y="1165"/>
                    <a:pt x="18316" y="1433"/>
                  </a:cubicBezTo>
                  <a:cubicBezTo>
                    <a:pt x="18618" y="1971"/>
                    <a:pt x="18786" y="2542"/>
                    <a:pt x="18853" y="3147"/>
                  </a:cubicBezTo>
                  <a:cubicBezTo>
                    <a:pt x="18887" y="3483"/>
                    <a:pt x="18887" y="3853"/>
                    <a:pt x="18853" y="4189"/>
                  </a:cubicBezTo>
                  <a:cubicBezTo>
                    <a:pt x="18853" y="4357"/>
                    <a:pt x="18820" y="4525"/>
                    <a:pt x="18786" y="4693"/>
                  </a:cubicBezTo>
                  <a:cubicBezTo>
                    <a:pt x="18719" y="4861"/>
                    <a:pt x="18652" y="5029"/>
                    <a:pt x="18618" y="5197"/>
                  </a:cubicBezTo>
                  <a:cubicBezTo>
                    <a:pt x="18484" y="5533"/>
                    <a:pt x="18316" y="5836"/>
                    <a:pt x="18114" y="6138"/>
                  </a:cubicBezTo>
                  <a:cubicBezTo>
                    <a:pt x="17946" y="6373"/>
                    <a:pt x="17711" y="6575"/>
                    <a:pt x="17476" y="6743"/>
                  </a:cubicBezTo>
                  <a:cubicBezTo>
                    <a:pt x="17610" y="6743"/>
                    <a:pt x="17677" y="6810"/>
                    <a:pt x="17778" y="6810"/>
                  </a:cubicBezTo>
                  <a:cubicBezTo>
                    <a:pt x="17946" y="6810"/>
                    <a:pt x="18148" y="6878"/>
                    <a:pt x="18349" y="6911"/>
                  </a:cubicBezTo>
                  <a:cubicBezTo>
                    <a:pt x="18517" y="7012"/>
                    <a:pt x="18685" y="7046"/>
                    <a:pt x="18853" y="7146"/>
                  </a:cubicBezTo>
                  <a:cubicBezTo>
                    <a:pt x="19022" y="7214"/>
                    <a:pt x="19190" y="7314"/>
                    <a:pt x="19358" y="7415"/>
                  </a:cubicBezTo>
                  <a:cubicBezTo>
                    <a:pt x="19660" y="7650"/>
                    <a:pt x="19895" y="7919"/>
                    <a:pt x="20063" y="8255"/>
                  </a:cubicBezTo>
                  <a:cubicBezTo>
                    <a:pt x="20164" y="8423"/>
                    <a:pt x="20198" y="8659"/>
                    <a:pt x="20231" y="8827"/>
                  </a:cubicBezTo>
                  <a:cubicBezTo>
                    <a:pt x="20299" y="8927"/>
                    <a:pt x="20299" y="9028"/>
                    <a:pt x="20299" y="9096"/>
                  </a:cubicBezTo>
                  <a:lnTo>
                    <a:pt x="20299" y="9398"/>
                  </a:lnTo>
                  <a:cubicBezTo>
                    <a:pt x="20299" y="9734"/>
                    <a:pt x="20198" y="10036"/>
                    <a:pt x="20030" y="10339"/>
                  </a:cubicBezTo>
                  <a:lnTo>
                    <a:pt x="19794" y="10709"/>
                  </a:lnTo>
                  <a:lnTo>
                    <a:pt x="19391" y="11078"/>
                  </a:lnTo>
                  <a:cubicBezTo>
                    <a:pt x="19122" y="11347"/>
                    <a:pt x="18820" y="11515"/>
                    <a:pt x="18517" y="11683"/>
                  </a:cubicBezTo>
                  <a:cubicBezTo>
                    <a:pt x="18181" y="11851"/>
                    <a:pt x="17845" y="11952"/>
                    <a:pt x="17509" y="12086"/>
                  </a:cubicBezTo>
                  <a:cubicBezTo>
                    <a:pt x="16837" y="12288"/>
                    <a:pt x="16165" y="12456"/>
                    <a:pt x="15459" y="12591"/>
                  </a:cubicBezTo>
                  <a:cubicBezTo>
                    <a:pt x="14619" y="12725"/>
                    <a:pt x="13813" y="12859"/>
                    <a:pt x="12972" y="12927"/>
                  </a:cubicBezTo>
                  <a:cubicBezTo>
                    <a:pt x="12317" y="13002"/>
                    <a:pt x="11662" y="13040"/>
                    <a:pt x="10992" y="13040"/>
                  </a:cubicBezTo>
                  <a:cubicBezTo>
                    <a:pt x="10769" y="13040"/>
                    <a:pt x="10544" y="13036"/>
                    <a:pt x="10318" y="13027"/>
                  </a:cubicBezTo>
                  <a:cubicBezTo>
                    <a:pt x="9444" y="12960"/>
                    <a:pt x="8570" y="12893"/>
                    <a:pt x="7730" y="12725"/>
                  </a:cubicBezTo>
                  <a:cubicBezTo>
                    <a:pt x="6587" y="12456"/>
                    <a:pt x="5512" y="12053"/>
                    <a:pt x="4537" y="11414"/>
                  </a:cubicBezTo>
                  <a:lnTo>
                    <a:pt x="3899" y="10910"/>
                  </a:lnTo>
                  <a:cubicBezTo>
                    <a:pt x="3664" y="10675"/>
                    <a:pt x="3395" y="10406"/>
                    <a:pt x="3193" y="10171"/>
                  </a:cubicBezTo>
                  <a:cubicBezTo>
                    <a:pt x="2992" y="9868"/>
                    <a:pt x="2756" y="9600"/>
                    <a:pt x="2588" y="9331"/>
                  </a:cubicBezTo>
                  <a:cubicBezTo>
                    <a:pt x="2051" y="9432"/>
                    <a:pt x="1647" y="9667"/>
                    <a:pt x="1244" y="9902"/>
                  </a:cubicBezTo>
                  <a:cubicBezTo>
                    <a:pt x="975" y="10070"/>
                    <a:pt x="706" y="10272"/>
                    <a:pt x="538" y="10541"/>
                  </a:cubicBezTo>
                  <a:cubicBezTo>
                    <a:pt x="337" y="10776"/>
                    <a:pt x="202" y="11078"/>
                    <a:pt x="135" y="11381"/>
                  </a:cubicBezTo>
                  <a:cubicBezTo>
                    <a:pt x="34" y="11717"/>
                    <a:pt x="1" y="12086"/>
                    <a:pt x="34" y="12422"/>
                  </a:cubicBezTo>
                  <a:cubicBezTo>
                    <a:pt x="34" y="12691"/>
                    <a:pt x="135" y="12893"/>
                    <a:pt x="236" y="13061"/>
                  </a:cubicBezTo>
                  <a:cubicBezTo>
                    <a:pt x="303" y="13128"/>
                    <a:pt x="337" y="13195"/>
                    <a:pt x="404" y="13263"/>
                  </a:cubicBezTo>
                  <a:lnTo>
                    <a:pt x="8301" y="13263"/>
                  </a:lnTo>
                  <a:cubicBezTo>
                    <a:pt x="12939" y="13229"/>
                    <a:pt x="17543" y="13229"/>
                    <a:pt x="22214" y="13229"/>
                  </a:cubicBezTo>
                  <a:lnTo>
                    <a:pt x="25575" y="13229"/>
                  </a:lnTo>
                  <a:cubicBezTo>
                    <a:pt x="25776" y="13061"/>
                    <a:pt x="26012" y="12859"/>
                    <a:pt x="26180" y="12624"/>
                  </a:cubicBezTo>
                  <a:cubicBezTo>
                    <a:pt x="26415" y="12288"/>
                    <a:pt x="26616" y="11885"/>
                    <a:pt x="26751" y="11515"/>
                  </a:cubicBezTo>
                  <a:cubicBezTo>
                    <a:pt x="26784" y="11280"/>
                    <a:pt x="26852" y="11078"/>
                    <a:pt x="26885" y="10843"/>
                  </a:cubicBezTo>
                  <a:cubicBezTo>
                    <a:pt x="26919" y="10608"/>
                    <a:pt x="26919" y="10406"/>
                    <a:pt x="26919" y="10205"/>
                  </a:cubicBezTo>
                  <a:cubicBezTo>
                    <a:pt x="26919" y="9835"/>
                    <a:pt x="26784" y="9432"/>
                    <a:pt x="26616" y="9096"/>
                  </a:cubicBezTo>
                  <a:cubicBezTo>
                    <a:pt x="26448" y="8759"/>
                    <a:pt x="26247" y="8423"/>
                    <a:pt x="25944" y="8188"/>
                  </a:cubicBezTo>
                  <a:cubicBezTo>
                    <a:pt x="25407" y="7650"/>
                    <a:pt x="24667" y="7247"/>
                    <a:pt x="23894" y="7180"/>
                  </a:cubicBezTo>
                  <a:cubicBezTo>
                    <a:pt x="23726" y="7146"/>
                    <a:pt x="23558" y="7146"/>
                    <a:pt x="23424" y="7146"/>
                  </a:cubicBezTo>
                  <a:cubicBezTo>
                    <a:pt x="23222" y="7146"/>
                    <a:pt x="22987" y="7180"/>
                    <a:pt x="22752" y="7214"/>
                  </a:cubicBezTo>
                  <a:cubicBezTo>
                    <a:pt x="22584" y="7247"/>
                    <a:pt x="22517" y="7314"/>
                    <a:pt x="22416" y="7348"/>
                  </a:cubicBezTo>
                  <a:cubicBezTo>
                    <a:pt x="22517" y="7214"/>
                    <a:pt x="22584" y="7079"/>
                    <a:pt x="22651" y="6978"/>
                  </a:cubicBezTo>
                  <a:cubicBezTo>
                    <a:pt x="22853" y="6541"/>
                    <a:pt x="22987" y="6138"/>
                    <a:pt x="23021" y="5701"/>
                  </a:cubicBezTo>
                  <a:cubicBezTo>
                    <a:pt x="23054" y="5231"/>
                    <a:pt x="23021" y="4828"/>
                    <a:pt x="22920" y="4391"/>
                  </a:cubicBezTo>
                  <a:cubicBezTo>
                    <a:pt x="22718" y="3551"/>
                    <a:pt x="22248" y="2710"/>
                    <a:pt x="21576" y="2005"/>
                  </a:cubicBezTo>
                  <a:cubicBezTo>
                    <a:pt x="21239" y="1669"/>
                    <a:pt x="20903" y="1366"/>
                    <a:pt x="20567" y="1131"/>
                  </a:cubicBezTo>
                  <a:cubicBezTo>
                    <a:pt x="20198" y="862"/>
                    <a:pt x="19828" y="660"/>
                    <a:pt x="19458" y="492"/>
                  </a:cubicBezTo>
                  <a:cubicBezTo>
                    <a:pt x="19022" y="324"/>
                    <a:pt x="18618" y="156"/>
                    <a:pt x="18181" y="89"/>
                  </a:cubicBezTo>
                  <a:cubicBezTo>
                    <a:pt x="18002" y="35"/>
                    <a:pt x="17831" y="1"/>
                    <a:pt x="176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a:off x="7243250" y="3509425"/>
              <a:ext cx="143675" cy="109250"/>
            </a:xfrm>
            <a:custGeom>
              <a:avLst/>
              <a:gdLst/>
              <a:ahLst/>
              <a:cxnLst/>
              <a:rect l="l" t="t" r="r" b="b"/>
              <a:pathLst>
                <a:path w="5747" h="4370" extrusionOk="0">
                  <a:moveTo>
                    <a:pt x="4470" y="1"/>
                  </a:moveTo>
                  <a:cubicBezTo>
                    <a:pt x="4234" y="1"/>
                    <a:pt x="3966" y="34"/>
                    <a:pt x="3730" y="101"/>
                  </a:cubicBezTo>
                  <a:cubicBezTo>
                    <a:pt x="3092" y="202"/>
                    <a:pt x="2520" y="505"/>
                    <a:pt x="1949" y="841"/>
                  </a:cubicBezTo>
                  <a:cubicBezTo>
                    <a:pt x="1680" y="1042"/>
                    <a:pt x="1412" y="1278"/>
                    <a:pt x="1176" y="1513"/>
                  </a:cubicBezTo>
                  <a:cubicBezTo>
                    <a:pt x="907" y="1782"/>
                    <a:pt x="706" y="2017"/>
                    <a:pt x="538" y="2319"/>
                  </a:cubicBezTo>
                  <a:cubicBezTo>
                    <a:pt x="370" y="2622"/>
                    <a:pt x="235" y="2891"/>
                    <a:pt x="101" y="3193"/>
                  </a:cubicBezTo>
                  <a:cubicBezTo>
                    <a:pt x="34" y="3496"/>
                    <a:pt x="0" y="3798"/>
                    <a:pt x="0" y="4033"/>
                  </a:cubicBezTo>
                  <a:cubicBezTo>
                    <a:pt x="0" y="4235"/>
                    <a:pt x="168" y="4369"/>
                    <a:pt x="336" y="4369"/>
                  </a:cubicBezTo>
                  <a:cubicBezTo>
                    <a:pt x="437" y="4369"/>
                    <a:pt x="605" y="4235"/>
                    <a:pt x="672" y="4134"/>
                  </a:cubicBezTo>
                  <a:cubicBezTo>
                    <a:pt x="706" y="3899"/>
                    <a:pt x="773" y="3697"/>
                    <a:pt x="874" y="3496"/>
                  </a:cubicBezTo>
                  <a:cubicBezTo>
                    <a:pt x="1075" y="2991"/>
                    <a:pt x="1378" y="2521"/>
                    <a:pt x="1714" y="2118"/>
                  </a:cubicBezTo>
                  <a:cubicBezTo>
                    <a:pt x="1949" y="1782"/>
                    <a:pt x="2252" y="1479"/>
                    <a:pt x="2588" y="1177"/>
                  </a:cubicBezTo>
                  <a:cubicBezTo>
                    <a:pt x="2890" y="975"/>
                    <a:pt x="3193" y="807"/>
                    <a:pt x="3529" y="639"/>
                  </a:cubicBezTo>
                  <a:cubicBezTo>
                    <a:pt x="3764" y="538"/>
                    <a:pt x="3966" y="471"/>
                    <a:pt x="4234" y="437"/>
                  </a:cubicBezTo>
                  <a:cubicBezTo>
                    <a:pt x="4335" y="404"/>
                    <a:pt x="4436" y="387"/>
                    <a:pt x="4541" y="387"/>
                  </a:cubicBezTo>
                  <a:cubicBezTo>
                    <a:pt x="4646" y="387"/>
                    <a:pt x="4755" y="404"/>
                    <a:pt x="4873" y="437"/>
                  </a:cubicBezTo>
                  <a:lnTo>
                    <a:pt x="5377" y="538"/>
                  </a:lnTo>
                  <a:cubicBezTo>
                    <a:pt x="5399" y="553"/>
                    <a:pt x="5423" y="560"/>
                    <a:pt x="5446" y="560"/>
                  </a:cubicBezTo>
                  <a:cubicBezTo>
                    <a:pt x="5530" y="560"/>
                    <a:pt x="5612" y="475"/>
                    <a:pt x="5612" y="370"/>
                  </a:cubicBezTo>
                  <a:cubicBezTo>
                    <a:pt x="5747" y="303"/>
                    <a:pt x="5646" y="202"/>
                    <a:pt x="5545" y="169"/>
                  </a:cubicBezTo>
                  <a:cubicBezTo>
                    <a:pt x="5209" y="34"/>
                    <a:pt x="4806" y="1"/>
                    <a:pt x="44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a:off x="7080250" y="3634600"/>
              <a:ext cx="68075" cy="76475"/>
            </a:xfrm>
            <a:custGeom>
              <a:avLst/>
              <a:gdLst/>
              <a:ahLst/>
              <a:cxnLst/>
              <a:rect l="l" t="t" r="r" b="b"/>
              <a:pathLst>
                <a:path w="2723" h="3059" extrusionOk="0">
                  <a:moveTo>
                    <a:pt x="2353" y="1"/>
                  </a:moveTo>
                  <a:cubicBezTo>
                    <a:pt x="1009" y="1"/>
                    <a:pt x="1" y="1513"/>
                    <a:pt x="169" y="2756"/>
                  </a:cubicBezTo>
                  <a:cubicBezTo>
                    <a:pt x="169" y="2857"/>
                    <a:pt x="202" y="2924"/>
                    <a:pt x="236" y="2992"/>
                  </a:cubicBezTo>
                  <a:cubicBezTo>
                    <a:pt x="303" y="3025"/>
                    <a:pt x="370" y="3059"/>
                    <a:pt x="471" y="3059"/>
                  </a:cubicBezTo>
                  <a:cubicBezTo>
                    <a:pt x="538" y="3059"/>
                    <a:pt x="639" y="3025"/>
                    <a:pt x="673" y="2992"/>
                  </a:cubicBezTo>
                  <a:cubicBezTo>
                    <a:pt x="706" y="2924"/>
                    <a:pt x="740" y="2857"/>
                    <a:pt x="740" y="2756"/>
                  </a:cubicBezTo>
                  <a:lnTo>
                    <a:pt x="740" y="2185"/>
                  </a:lnTo>
                  <a:cubicBezTo>
                    <a:pt x="807" y="1916"/>
                    <a:pt x="841" y="1681"/>
                    <a:pt x="975" y="1412"/>
                  </a:cubicBezTo>
                  <a:cubicBezTo>
                    <a:pt x="1042" y="1244"/>
                    <a:pt x="1143" y="1076"/>
                    <a:pt x="1244" y="908"/>
                  </a:cubicBezTo>
                  <a:cubicBezTo>
                    <a:pt x="1345" y="807"/>
                    <a:pt x="1479" y="706"/>
                    <a:pt x="1580" y="572"/>
                  </a:cubicBezTo>
                  <a:cubicBezTo>
                    <a:pt x="1681" y="505"/>
                    <a:pt x="1748" y="471"/>
                    <a:pt x="1882" y="404"/>
                  </a:cubicBezTo>
                  <a:cubicBezTo>
                    <a:pt x="2017" y="370"/>
                    <a:pt x="2151" y="337"/>
                    <a:pt x="2219" y="337"/>
                  </a:cubicBezTo>
                  <a:lnTo>
                    <a:pt x="2555" y="337"/>
                  </a:lnTo>
                  <a:cubicBezTo>
                    <a:pt x="2655" y="337"/>
                    <a:pt x="2723" y="236"/>
                    <a:pt x="2723" y="169"/>
                  </a:cubicBezTo>
                  <a:cubicBezTo>
                    <a:pt x="2723" y="135"/>
                    <a:pt x="2723" y="68"/>
                    <a:pt x="2689" y="34"/>
                  </a:cubicBezTo>
                  <a:cubicBezTo>
                    <a:pt x="2655" y="34"/>
                    <a:pt x="2588" y="34"/>
                    <a:pt x="2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14"/>
          <p:cNvSpPr/>
          <p:nvPr/>
        </p:nvSpPr>
        <p:spPr>
          <a:xfrm rot="10800000">
            <a:off x="-33" y="-39"/>
            <a:ext cx="1502984" cy="1415189"/>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8688672" y="3886767"/>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a:off x="306674" y="1461746"/>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8536274" y="3671546"/>
            <a:ext cx="172847" cy="15240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CUSTOM_2">
    <p:bg>
      <p:bgPr>
        <a:blipFill>
          <a:blip r:embed="rId2">
            <a:alphaModFix/>
          </a:blip>
          <a:stretch>
            <a:fillRect/>
          </a:stretch>
        </a:blipFill>
        <a:effectLst/>
      </p:bgPr>
    </p:bg>
    <p:spTree>
      <p:nvGrpSpPr>
        <p:cNvPr id="1" name="Shape 308"/>
        <p:cNvGrpSpPr/>
        <p:nvPr/>
      </p:nvGrpSpPr>
      <p:grpSpPr>
        <a:xfrm>
          <a:off x="0" y="0"/>
          <a:ext cx="0" cy="0"/>
          <a:chOff x="0" y="0"/>
          <a:chExt cx="0" cy="0"/>
        </a:xfrm>
      </p:grpSpPr>
      <p:sp>
        <p:nvSpPr>
          <p:cNvPr id="309" name="Google Shape;309;p15"/>
          <p:cNvSpPr txBox="1">
            <a:spLocks noGrp="1"/>
          </p:cNvSpPr>
          <p:nvPr>
            <p:ph type="ctrTitle"/>
          </p:nvPr>
        </p:nvSpPr>
        <p:spPr>
          <a:xfrm flipH="1">
            <a:off x="1184088" y="3125007"/>
            <a:ext cx="21954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200"/>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310" name="Google Shape;310;p15"/>
          <p:cNvSpPr txBox="1">
            <a:spLocks noGrp="1"/>
          </p:cNvSpPr>
          <p:nvPr>
            <p:ph type="subTitle" idx="1"/>
          </p:nvPr>
        </p:nvSpPr>
        <p:spPr>
          <a:xfrm flipH="1">
            <a:off x="1316388" y="3615025"/>
            <a:ext cx="1930800" cy="97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11" name="Google Shape;311;p15"/>
          <p:cNvSpPr txBox="1">
            <a:spLocks noGrp="1"/>
          </p:cNvSpPr>
          <p:nvPr>
            <p:ph type="ctrTitle" idx="2"/>
          </p:nvPr>
        </p:nvSpPr>
        <p:spPr>
          <a:xfrm flipH="1">
            <a:off x="3425988" y="3125007"/>
            <a:ext cx="21954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200"/>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312" name="Google Shape;312;p15"/>
          <p:cNvSpPr txBox="1">
            <a:spLocks noGrp="1"/>
          </p:cNvSpPr>
          <p:nvPr>
            <p:ph type="subTitle" idx="3"/>
          </p:nvPr>
        </p:nvSpPr>
        <p:spPr>
          <a:xfrm flipH="1">
            <a:off x="3564512" y="3615025"/>
            <a:ext cx="1930800" cy="97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13" name="Google Shape;313;p15"/>
          <p:cNvSpPr txBox="1">
            <a:spLocks noGrp="1"/>
          </p:cNvSpPr>
          <p:nvPr>
            <p:ph type="ctrTitle" idx="4"/>
          </p:nvPr>
        </p:nvSpPr>
        <p:spPr>
          <a:xfrm flipH="1">
            <a:off x="5667913" y="3125007"/>
            <a:ext cx="2195400" cy="57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700"/>
              <a:buNone/>
              <a:defRPr sz="2200"/>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314" name="Google Shape;314;p15"/>
          <p:cNvSpPr txBox="1">
            <a:spLocks noGrp="1"/>
          </p:cNvSpPr>
          <p:nvPr>
            <p:ph type="subTitle" idx="5"/>
          </p:nvPr>
        </p:nvSpPr>
        <p:spPr>
          <a:xfrm flipH="1">
            <a:off x="5800213" y="3615025"/>
            <a:ext cx="1930800" cy="97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15" name="Google Shape;315;p15"/>
          <p:cNvSpPr txBox="1">
            <a:spLocks noGrp="1"/>
          </p:cNvSpPr>
          <p:nvPr>
            <p:ph type="title" idx="6"/>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6" name="Google Shape;316;p15"/>
          <p:cNvSpPr/>
          <p:nvPr/>
        </p:nvSpPr>
        <p:spPr>
          <a:xfrm rot="5400000">
            <a:off x="6462530" y="2951999"/>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5"/>
          <p:cNvSpPr/>
          <p:nvPr/>
        </p:nvSpPr>
        <p:spPr>
          <a:xfrm rot="-5400000">
            <a:off x="-502630" y="1082929"/>
            <a:ext cx="1460479" cy="621816"/>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5"/>
          <p:cNvSpPr/>
          <p:nvPr/>
        </p:nvSpPr>
        <p:spPr>
          <a:xfrm>
            <a:off x="8251722" y="4634842"/>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5"/>
          <p:cNvSpPr/>
          <p:nvPr/>
        </p:nvSpPr>
        <p:spPr>
          <a:xfrm>
            <a:off x="8500199" y="4512294"/>
            <a:ext cx="138988" cy="122557"/>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5"/>
          <p:cNvSpPr/>
          <p:nvPr/>
        </p:nvSpPr>
        <p:spPr>
          <a:xfrm>
            <a:off x="98322" y="1896067"/>
            <a:ext cx="258588" cy="22799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CUSTOM_4">
    <p:bg>
      <p:bgPr>
        <a:blipFill>
          <a:blip r:embed="rId2">
            <a:alphaModFix/>
          </a:blip>
          <a:stretch>
            <a:fillRect/>
          </a:stretch>
        </a:blipFill>
        <a:effectLst/>
      </p:bgPr>
    </p:bg>
    <p:spTree>
      <p:nvGrpSpPr>
        <p:cNvPr id="1" name="Shape 339"/>
        <p:cNvGrpSpPr/>
        <p:nvPr/>
      </p:nvGrpSpPr>
      <p:grpSpPr>
        <a:xfrm>
          <a:off x="0" y="0"/>
          <a:ext cx="0" cy="0"/>
          <a:chOff x="0" y="0"/>
          <a:chExt cx="0" cy="0"/>
        </a:xfrm>
      </p:grpSpPr>
      <p:sp>
        <p:nvSpPr>
          <p:cNvPr id="340" name="Google Shape;340;p17"/>
          <p:cNvSpPr txBox="1">
            <a:spLocks noGrp="1"/>
          </p:cNvSpPr>
          <p:nvPr>
            <p:ph type="body" idx="1"/>
          </p:nvPr>
        </p:nvSpPr>
        <p:spPr>
          <a:xfrm>
            <a:off x="4419300" y="1685875"/>
            <a:ext cx="3924600" cy="2955900"/>
          </a:xfrm>
          <a:prstGeom prst="rect">
            <a:avLst/>
          </a:prstGeom>
        </p:spPr>
        <p:txBody>
          <a:bodyPr spcFirstLastPara="1" wrap="square" lIns="91425" tIns="91425" rIns="91425" bIns="91425" anchor="t" anchorCtr="0">
            <a:normAutofit/>
          </a:bodyPr>
          <a:lstStyle>
            <a:lvl1pPr marL="457200" lvl="0" indent="-317500" rtl="0">
              <a:lnSpc>
                <a:spcPct val="100000"/>
              </a:lnSpc>
              <a:spcBef>
                <a:spcPts val="0"/>
              </a:spcBef>
              <a:spcAft>
                <a:spcPts val="0"/>
              </a:spcAft>
              <a:buSzPts val="1400"/>
              <a:buChar char="●"/>
              <a:defRPr sz="1400" b="0"/>
            </a:lvl1pPr>
            <a:lvl2pPr marL="914400" lvl="1" indent="-330200" rtl="0">
              <a:lnSpc>
                <a:spcPct val="115000"/>
              </a:lnSpc>
              <a:spcBef>
                <a:spcPts val="0"/>
              </a:spcBef>
              <a:spcAft>
                <a:spcPts val="0"/>
              </a:spcAft>
              <a:buSzPts val="1600"/>
              <a:buChar char="○"/>
              <a:defRPr/>
            </a:lvl2pPr>
            <a:lvl3pPr marL="1371600" lvl="2" indent="-330200" rtl="0">
              <a:lnSpc>
                <a:spcPct val="115000"/>
              </a:lnSpc>
              <a:spcBef>
                <a:spcPts val="1600"/>
              </a:spcBef>
              <a:spcAft>
                <a:spcPts val="0"/>
              </a:spcAft>
              <a:buSzPts val="1600"/>
              <a:buChar char="■"/>
              <a:defRPr/>
            </a:lvl3pPr>
            <a:lvl4pPr marL="1828800" lvl="3" indent="-330200" rtl="0">
              <a:lnSpc>
                <a:spcPct val="115000"/>
              </a:lnSpc>
              <a:spcBef>
                <a:spcPts val="1600"/>
              </a:spcBef>
              <a:spcAft>
                <a:spcPts val="0"/>
              </a:spcAft>
              <a:buSzPts val="1600"/>
              <a:buChar char="●"/>
              <a:defRPr/>
            </a:lvl4pPr>
            <a:lvl5pPr marL="2286000" lvl="4" indent="-330200" rtl="0">
              <a:lnSpc>
                <a:spcPct val="115000"/>
              </a:lnSpc>
              <a:spcBef>
                <a:spcPts val="1600"/>
              </a:spcBef>
              <a:spcAft>
                <a:spcPts val="0"/>
              </a:spcAft>
              <a:buSzPts val="1600"/>
              <a:buChar char="○"/>
              <a:defRPr/>
            </a:lvl5pPr>
            <a:lvl6pPr marL="2743200" lvl="5" indent="-330200" rtl="0">
              <a:lnSpc>
                <a:spcPct val="115000"/>
              </a:lnSpc>
              <a:spcBef>
                <a:spcPts val="1600"/>
              </a:spcBef>
              <a:spcAft>
                <a:spcPts val="0"/>
              </a:spcAft>
              <a:buSzPts val="1600"/>
              <a:buChar char="■"/>
              <a:defRPr/>
            </a:lvl6pPr>
            <a:lvl7pPr marL="3200400" lvl="6" indent="-330200" rtl="0">
              <a:lnSpc>
                <a:spcPct val="115000"/>
              </a:lnSpc>
              <a:spcBef>
                <a:spcPts val="1600"/>
              </a:spcBef>
              <a:spcAft>
                <a:spcPts val="0"/>
              </a:spcAft>
              <a:buSzPts val="1600"/>
              <a:buChar char="●"/>
              <a:defRPr/>
            </a:lvl7pPr>
            <a:lvl8pPr marL="3657600" lvl="7" indent="-330200" rtl="0">
              <a:lnSpc>
                <a:spcPct val="115000"/>
              </a:lnSpc>
              <a:spcBef>
                <a:spcPts val="1600"/>
              </a:spcBef>
              <a:spcAft>
                <a:spcPts val="0"/>
              </a:spcAft>
              <a:buSzPts val="1600"/>
              <a:buChar char="○"/>
              <a:defRPr/>
            </a:lvl8pPr>
            <a:lvl9pPr marL="4114800" lvl="8" indent="-330200" rtl="0">
              <a:lnSpc>
                <a:spcPct val="115000"/>
              </a:lnSpc>
              <a:spcBef>
                <a:spcPts val="1600"/>
              </a:spcBef>
              <a:spcAft>
                <a:spcPts val="1600"/>
              </a:spcAft>
              <a:buSzPts val="1600"/>
              <a:buChar char="■"/>
              <a:defRPr/>
            </a:lvl9pPr>
          </a:lstStyle>
          <a:p>
            <a:endParaRPr/>
          </a:p>
        </p:txBody>
      </p:sp>
      <p:sp>
        <p:nvSpPr>
          <p:cNvPr id="341" name="Google Shape;341;p17"/>
          <p:cNvSpPr txBox="1">
            <a:spLocks noGrp="1"/>
          </p:cNvSpPr>
          <p:nvPr>
            <p:ph type="title"/>
          </p:nvPr>
        </p:nvSpPr>
        <p:spPr>
          <a:xfrm>
            <a:off x="660225" y="382675"/>
            <a:ext cx="77637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2" name="Google Shape;342;p17"/>
          <p:cNvSpPr/>
          <p:nvPr/>
        </p:nvSpPr>
        <p:spPr>
          <a:xfrm rot="10800000">
            <a:off x="-5" y="2703384"/>
            <a:ext cx="536006" cy="3301065"/>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7"/>
          <p:cNvSpPr/>
          <p:nvPr/>
        </p:nvSpPr>
        <p:spPr>
          <a:xfrm rot="10800000">
            <a:off x="8120285" y="2346175"/>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7"/>
          <p:cNvSpPr/>
          <p:nvPr/>
        </p:nvSpPr>
        <p:spPr>
          <a:xfrm>
            <a:off x="8510924" y="4222495"/>
            <a:ext cx="343752" cy="303049"/>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5" name="Google Shape;345;p17"/>
          <p:cNvGrpSpPr/>
          <p:nvPr/>
        </p:nvGrpSpPr>
        <p:grpSpPr>
          <a:xfrm>
            <a:off x="8142038" y="631550"/>
            <a:ext cx="418775" cy="350302"/>
            <a:chOff x="4259550" y="352000"/>
            <a:chExt cx="418775" cy="350302"/>
          </a:xfrm>
        </p:grpSpPr>
        <p:sp>
          <p:nvSpPr>
            <p:cNvPr id="346" name="Google Shape;346;p17"/>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7"/>
            <p:cNvSpPr/>
            <p:nvPr/>
          </p:nvSpPr>
          <p:spPr>
            <a:xfrm>
              <a:off x="4259550" y="485275"/>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7"/>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2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Gaegu"/>
              <a:buNone/>
              <a:defRPr sz="2800" b="1">
                <a:solidFill>
                  <a:schemeClr val="dk2"/>
                </a:solidFill>
                <a:latin typeface="Gaegu"/>
                <a:ea typeface="Gaegu"/>
                <a:cs typeface="Gaegu"/>
                <a:sym typeface="Gaegu"/>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1pPr>
            <a:lvl2pPr marL="914400" lvl="1"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2pPr>
            <a:lvl3pPr marL="1371600" lvl="2"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3pPr>
            <a:lvl4pPr marL="1828800" lvl="3"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4pPr>
            <a:lvl5pPr marL="2286000" lvl="4"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5pPr>
            <a:lvl6pPr marL="2743200" lvl="5"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6pPr>
            <a:lvl7pPr marL="3200400" lvl="6"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7pPr>
            <a:lvl8pPr marL="3657600" lvl="7"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8pPr>
            <a:lvl9pPr marL="4114800" lvl="8"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4" r:id="rId5"/>
    <p:sldLayoutId id="2147483659" r:id="rId6"/>
    <p:sldLayoutId id="2147483660" r:id="rId7"/>
    <p:sldLayoutId id="2147483661" r:id="rId8"/>
    <p:sldLayoutId id="2147483663" r:id="rId9"/>
    <p:sldLayoutId id="2147483664" r:id="rId10"/>
    <p:sldLayoutId id="2147483665" r:id="rId11"/>
    <p:sldLayoutId id="2147483666" r:id="rId12"/>
    <p:sldLayoutId id="2147483667" r:id="rId13"/>
    <p:sldLayoutId id="2147483668" r:id="rId14"/>
    <p:sldLayoutId id="2147483669" r:id="rId15"/>
    <p:sldLayoutId id="2147483672" r:id="rId16"/>
    <p:sldLayoutId id="2147483673" r:id="rId17"/>
    <p:sldLayoutId id="2147483674" r:id="rId18"/>
    <p:sldLayoutId id="2147483675" r:id="rId19"/>
    <p:sldLayoutId id="2147483677" r:id="rId20"/>
    <p:sldLayoutId id="2147483678"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hyperlink" Target="https://www.alliant.edu/blog/what-are-4-types-diversity" TargetMode="External"/><Relationship Id="rId2" Type="http://schemas.openxmlformats.org/officeDocument/2006/relationships/notesSlide" Target="../notesSlides/notesSlide48.xml"/><Relationship Id="rId1" Type="http://schemas.openxmlformats.org/officeDocument/2006/relationships/slideLayout" Target="../slideLayouts/slideLayout21.xml"/><Relationship Id="rId5" Type="http://schemas.openxmlformats.org/officeDocument/2006/relationships/hyperlink" Target="https://diversity.social/workplace-diversity-types/#1-four-diversity-types-dimensions-in-the-workplace" TargetMode="External"/><Relationship Id="rId4" Type="http://schemas.openxmlformats.org/officeDocument/2006/relationships/hyperlink" Target="https://www.dictionary.com/browse/preceptor"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sph.uth.edu/content/uploads/2012/01/competencies-and-learning-objectives.pdf" TargetMode="External"/><Relationship Id="rId2" Type="http://schemas.openxmlformats.org/officeDocument/2006/relationships/notesSlide" Target="../notesSlides/notesSlide49.xml"/><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35"/>
          <p:cNvSpPr txBox="1">
            <a:spLocks noGrp="1"/>
          </p:cNvSpPr>
          <p:nvPr>
            <p:ph type="ctrTitle"/>
          </p:nvPr>
        </p:nvSpPr>
        <p:spPr>
          <a:xfrm>
            <a:off x="1828800" y="1123950"/>
            <a:ext cx="5495100" cy="2355600"/>
          </a:xfrm>
          <a:prstGeom prst="rect">
            <a:avLst/>
          </a:prstGeom>
        </p:spPr>
        <p:txBody>
          <a:bodyPr spcFirstLastPara="1" wrap="square" lIns="91425" tIns="91425" rIns="91425" bIns="91425" anchor="ctr" anchorCtr="0">
            <a:noAutofit/>
          </a:bodyPr>
          <a:lstStyle/>
          <a:p>
            <a:pPr lvl="0"/>
            <a:r>
              <a:rPr lang="en-US" dirty="0">
                <a:solidFill>
                  <a:schemeClr val="accent2"/>
                </a:solidFill>
              </a:rPr>
              <a:t>Laboratory Preceptor </a:t>
            </a:r>
            <a:r>
              <a:rPr lang="en-US" dirty="0"/>
              <a:t>Training</a:t>
            </a:r>
            <a:r>
              <a:rPr lang="en-US" dirty="0">
                <a:solidFill>
                  <a:schemeClr val="accent2"/>
                </a:solidFill>
              </a:rPr>
              <a:t> </a:t>
            </a:r>
            <a:r>
              <a:rPr lang="en-US" dirty="0" smtClean="0"/>
              <a:t>Course</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Google Shape;1004;p53"/>
          <p:cNvSpPr/>
          <p:nvPr/>
        </p:nvSpPr>
        <p:spPr>
          <a:xfrm>
            <a:off x="960888" y="3409950"/>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3"/>
          <p:cNvSpPr/>
          <p:nvPr/>
        </p:nvSpPr>
        <p:spPr>
          <a:xfrm>
            <a:off x="914400" y="1964300"/>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53"/>
          <p:cNvSpPr txBox="1">
            <a:spLocks noGrp="1"/>
          </p:cNvSpPr>
          <p:nvPr>
            <p:ph type="subTitle" idx="4294967295"/>
          </p:nvPr>
        </p:nvSpPr>
        <p:spPr>
          <a:xfrm flipH="1">
            <a:off x="1219200" y="1733550"/>
            <a:ext cx="7572925" cy="1171516"/>
          </a:xfrm>
          <a:prstGeom prst="rect">
            <a:avLst/>
          </a:prstGeom>
        </p:spPr>
        <p:txBody>
          <a:bodyPr spcFirstLastPara="1" wrap="square" lIns="91425" tIns="91425" rIns="91425" bIns="91425" anchor="t" anchorCtr="0">
            <a:noAutofit/>
          </a:bodyPr>
          <a:lstStyle/>
          <a:p>
            <a:pPr marL="0" indent="0">
              <a:buNone/>
            </a:pPr>
            <a:r>
              <a:rPr lang="en-US" sz="2200" b="1" dirty="0">
                <a:latin typeface="Gaegu"/>
                <a:ea typeface="Gaegu"/>
                <a:cs typeface="Gaegu"/>
              </a:rPr>
              <a:t>Determining and adapting to the learning style of your preceptee is vitally important to their success. </a:t>
            </a:r>
          </a:p>
        </p:txBody>
      </p:sp>
      <p:sp>
        <p:nvSpPr>
          <p:cNvPr id="1996" name="Google Shape;1996;p53"/>
          <p:cNvSpPr txBox="1">
            <a:spLocks noGrp="1"/>
          </p:cNvSpPr>
          <p:nvPr>
            <p:ph type="subTitle" idx="4294967295"/>
          </p:nvPr>
        </p:nvSpPr>
        <p:spPr>
          <a:xfrm flipH="1">
            <a:off x="1219199" y="3166500"/>
            <a:ext cx="7725325" cy="1005450"/>
          </a:xfrm>
          <a:prstGeom prst="rect">
            <a:avLst/>
          </a:prstGeom>
        </p:spPr>
        <p:txBody>
          <a:bodyPr spcFirstLastPara="1" wrap="square" lIns="91425" tIns="91425" rIns="91425" bIns="91425" anchor="t" anchorCtr="0">
            <a:noAutofit/>
          </a:bodyPr>
          <a:lstStyle/>
          <a:p>
            <a:pPr marL="0" indent="0">
              <a:buNone/>
            </a:pPr>
            <a:r>
              <a:rPr lang="en-US" sz="2200" b="1" dirty="0">
                <a:latin typeface="Gaegu"/>
                <a:ea typeface="Gaegu"/>
                <a:cs typeface="Gaegu"/>
              </a:rPr>
              <a:t>You will need to use teaching strategies that engage each preceptee to maximize retention of learning.</a:t>
            </a:r>
          </a:p>
        </p:txBody>
      </p:sp>
      <p:sp>
        <p:nvSpPr>
          <p:cNvPr id="2003" name="Google Shape;2003;p53"/>
          <p:cNvSpPr/>
          <p:nvPr/>
        </p:nvSpPr>
        <p:spPr>
          <a:xfrm>
            <a:off x="893188" y="662450"/>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53"/>
          <p:cNvSpPr txBox="1">
            <a:spLocks noGrp="1"/>
          </p:cNvSpPr>
          <p:nvPr>
            <p:ph type="subTitle" idx="4294967295"/>
          </p:nvPr>
        </p:nvSpPr>
        <p:spPr>
          <a:xfrm flipH="1">
            <a:off x="1219200" y="419000"/>
            <a:ext cx="7649125" cy="486900"/>
          </a:xfrm>
          <a:prstGeom prst="rect">
            <a:avLst/>
          </a:prstGeom>
        </p:spPr>
        <p:txBody>
          <a:bodyPr spcFirstLastPara="1" wrap="square" lIns="91425" tIns="91425" rIns="91425" bIns="91425" anchor="t" anchorCtr="0">
            <a:noAutofit/>
          </a:bodyPr>
          <a:lstStyle/>
          <a:p>
            <a:pPr marL="0" lvl="0" indent="0">
              <a:buNone/>
            </a:pPr>
            <a:r>
              <a:rPr lang="en-US" sz="2200" b="1" dirty="0">
                <a:latin typeface="Gaegu"/>
                <a:ea typeface="Gaegu"/>
                <a:cs typeface="Gaegu"/>
              </a:rPr>
              <a:t>As a preceptor, you are responsible for facilitating the learning process</a:t>
            </a:r>
            <a:endParaRPr sz="2200" b="1" dirty="0">
              <a:latin typeface="Gaegu"/>
              <a:ea typeface="Gaegu"/>
              <a:cs typeface="Gaegu"/>
              <a:sym typeface="Gaegu"/>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7"/>
        <p:cNvGrpSpPr/>
        <p:nvPr/>
      </p:nvGrpSpPr>
      <p:grpSpPr>
        <a:xfrm>
          <a:off x="0" y="0"/>
          <a:ext cx="0" cy="0"/>
          <a:chOff x="0" y="0"/>
          <a:chExt cx="0" cy="0"/>
        </a:xfrm>
      </p:grpSpPr>
      <p:sp>
        <p:nvSpPr>
          <p:cNvPr id="96" name="Intellectual"/>
          <p:cNvSpPr/>
          <p:nvPr/>
        </p:nvSpPr>
        <p:spPr>
          <a:xfrm>
            <a:off x="7107769" y="1657350"/>
            <a:ext cx="1786570" cy="17762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chemeClr val="dk2"/>
                </a:solidFill>
                <a:latin typeface="Gaegu"/>
                <a:ea typeface="Gaegu"/>
                <a:cs typeface="Gaegu"/>
                <a:sym typeface="Gaegu"/>
              </a:rPr>
              <a:t>Intellectual</a:t>
            </a:r>
          </a:p>
        </p:txBody>
      </p:sp>
      <p:grpSp>
        <p:nvGrpSpPr>
          <p:cNvPr id="23" name="Intellectual Desc"/>
          <p:cNvGrpSpPr/>
          <p:nvPr/>
        </p:nvGrpSpPr>
        <p:grpSpPr>
          <a:xfrm>
            <a:off x="7107769" y="1657350"/>
            <a:ext cx="1786570" cy="1776280"/>
            <a:chOff x="7107769" y="1669479"/>
            <a:chExt cx="1786570" cy="1776280"/>
          </a:xfrm>
        </p:grpSpPr>
        <p:sp>
          <p:nvSpPr>
            <p:cNvPr id="60" name="Oval 59"/>
            <p:cNvSpPr/>
            <p:nvPr/>
          </p:nvSpPr>
          <p:spPr>
            <a:xfrm>
              <a:off x="7107769" y="1669479"/>
              <a:ext cx="1786570" cy="17762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149952" y="2094297"/>
              <a:ext cx="1702204" cy="954107"/>
            </a:xfrm>
            <a:prstGeom prst="rect">
              <a:avLst/>
            </a:prstGeom>
            <a:ln>
              <a:noFill/>
            </a:ln>
          </p:spPr>
          <p:txBody>
            <a:bodyPr wrap="square">
              <a:spAutoFit/>
            </a:bodyPr>
            <a:lstStyle/>
            <a:p>
              <a:pPr algn="ctr"/>
              <a:r>
                <a:rPr lang="en-US" dirty="0">
                  <a:solidFill>
                    <a:schemeClr val="bg2"/>
                  </a:solidFill>
                </a:rPr>
                <a:t>Learn by critical thinking, problem-solving, and reflecting</a:t>
              </a:r>
            </a:p>
          </p:txBody>
        </p:sp>
      </p:grpSp>
      <p:sp>
        <p:nvSpPr>
          <p:cNvPr id="88" name="Kinesthetic"/>
          <p:cNvSpPr/>
          <p:nvPr/>
        </p:nvSpPr>
        <p:spPr>
          <a:xfrm>
            <a:off x="4953000" y="1687442"/>
            <a:ext cx="1753609" cy="17143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dk2"/>
                </a:solidFill>
                <a:latin typeface="Gaegu"/>
                <a:ea typeface="Gaegu"/>
                <a:cs typeface="Gaegu"/>
                <a:sym typeface="Gaegu"/>
              </a:rPr>
              <a:t>Kinesthetic</a:t>
            </a:r>
          </a:p>
        </p:txBody>
      </p:sp>
      <p:grpSp>
        <p:nvGrpSpPr>
          <p:cNvPr id="19" name="Kinesthetic Descr"/>
          <p:cNvGrpSpPr/>
          <p:nvPr/>
        </p:nvGrpSpPr>
        <p:grpSpPr>
          <a:xfrm>
            <a:off x="4951991" y="1687442"/>
            <a:ext cx="1753609" cy="1714390"/>
            <a:chOff x="5006024" y="1672532"/>
            <a:chExt cx="1753609" cy="1714390"/>
          </a:xfrm>
        </p:grpSpPr>
        <p:sp>
          <p:nvSpPr>
            <p:cNvPr id="58" name="Oval 57"/>
            <p:cNvSpPr/>
            <p:nvPr/>
          </p:nvSpPr>
          <p:spPr>
            <a:xfrm>
              <a:off x="5006024" y="1672532"/>
              <a:ext cx="1753609" cy="17143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149091" y="2198352"/>
              <a:ext cx="1425230" cy="738664"/>
            </a:xfrm>
            <a:prstGeom prst="rect">
              <a:avLst/>
            </a:prstGeom>
            <a:ln>
              <a:noFill/>
            </a:ln>
          </p:spPr>
          <p:txBody>
            <a:bodyPr wrap="square">
              <a:spAutoFit/>
            </a:bodyPr>
            <a:lstStyle/>
            <a:p>
              <a:pPr algn="ctr"/>
              <a:r>
                <a:rPr lang="en-US" dirty="0">
                  <a:solidFill>
                    <a:schemeClr val="bg2"/>
                  </a:solidFill>
                </a:rPr>
                <a:t>Learn by actively doing or moving</a:t>
              </a:r>
            </a:p>
          </p:txBody>
        </p:sp>
      </p:grpSp>
      <p:sp>
        <p:nvSpPr>
          <p:cNvPr id="84" name="Auditory"/>
          <p:cNvSpPr/>
          <p:nvPr/>
        </p:nvSpPr>
        <p:spPr>
          <a:xfrm>
            <a:off x="2823583" y="1660575"/>
            <a:ext cx="1736154" cy="18215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dk2"/>
                </a:solidFill>
                <a:latin typeface="Gaegu"/>
                <a:ea typeface="Gaegu"/>
                <a:cs typeface="Gaegu"/>
                <a:sym typeface="Gaegu"/>
              </a:rPr>
              <a:t>Auditory</a:t>
            </a:r>
            <a:endParaRPr lang="en-US" sz="2200" b="1" dirty="0">
              <a:solidFill>
                <a:schemeClr val="dk2"/>
              </a:solidFill>
              <a:latin typeface="Gaegu"/>
              <a:ea typeface="Gaegu"/>
              <a:cs typeface="Gaegu"/>
              <a:sym typeface="Gaegu"/>
            </a:endParaRPr>
          </a:p>
        </p:txBody>
      </p:sp>
      <p:sp>
        <p:nvSpPr>
          <p:cNvPr id="74" name="Visual"/>
          <p:cNvSpPr/>
          <p:nvPr/>
        </p:nvSpPr>
        <p:spPr>
          <a:xfrm>
            <a:off x="710042" y="1650936"/>
            <a:ext cx="1736154" cy="18215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dk2"/>
                </a:solidFill>
                <a:latin typeface="Gaegu"/>
                <a:ea typeface="Gaegu"/>
                <a:cs typeface="Gaegu"/>
                <a:sym typeface="Gaegu"/>
              </a:rPr>
              <a:t>Visual</a:t>
            </a:r>
          </a:p>
        </p:txBody>
      </p:sp>
      <p:grpSp>
        <p:nvGrpSpPr>
          <p:cNvPr id="15" name="Auditory Description"/>
          <p:cNvGrpSpPr/>
          <p:nvPr/>
        </p:nvGrpSpPr>
        <p:grpSpPr>
          <a:xfrm>
            <a:off x="2834910" y="1669479"/>
            <a:ext cx="1737090" cy="1802872"/>
            <a:chOff x="2822647" y="1668278"/>
            <a:chExt cx="1737090" cy="1802872"/>
          </a:xfrm>
        </p:grpSpPr>
        <p:sp>
          <p:nvSpPr>
            <p:cNvPr id="59" name="Oval 58"/>
            <p:cNvSpPr/>
            <p:nvPr/>
          </p:nvSpPr>
          <p:spPr>
            <a:xfrm>
              <a:off x="2822647" y="1668278"/>
              <a:ext cx="1737090" cy="18028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822647" y="2160395"/>
              <a:ext cx="1737090" cy="738664"/>
            </a:xfrm>
            <a:prstGeom prst="rect">
              <a:avLst/>
            </a:prstGeom>
            <a:ln>
              <a:noFill/>
            </a:ln>
          </p:spPr>
          <p:txBody>
            <a:bodyPr wrap="square">
              <a:spAutoFit/>
            </a:bodyPr>
            <a:lstStyle/>
            <a:p>
              <a:pPr algn="ctr"/>
              <a:r>
                <a:rPr lang="en-US" dirty="0">
                  <a:solidFill>
                    <a:schemeClr val="bg2"/>
                  </a:solidFill>
                </a:rPr>
                <a:t>Learn by talking, hearing, and reading out loud</a:t>
              </a:r>
            </a:p>
          </p:txBody>
        </p:sp>
      </p:grpSp>
      <p:sp>
        <p:nvSpPr>
          <p:cNvPr id="2174" name="Google Shape;2174;p62"/>
          <p:cNvSpPr txBox="1">
            <a:spLocks noGrp="1"/>
          </p:cNvSpPr>
          <p:nvPr>
            <p:ph type="title" idx="6"/>
          </p:nvPr>
        </p:nvSpPr>
        <p:spPr>
          <a:xfrm>
            <a:off x="642628" y="285750"/>
            <a:ext cx="8368200" cy="899888"/>
          </a:xfrm>
          <a:prstGeom prst="rect">
            <a:avLst/>
          </a:prstGeom>
        </p:spPr>
        <p:txBody>
          <a:bodyPr spcFirstLastPara="1" wrap="square" lIns="91425" tIns="91425" rIns="91425" bIns="91425" anchor="t" anchorCtr="0">
            <a:noAutofit/>
          </a:bodyPr>
          <a:lstStyle/>
          <a:p>
            <a:pPr algn="ctr"/>
            <a:r>
              <a:rPr lang="en-US" sz="2300" dirty="0"/>
              <a:t>There are 4 major adult learning styles. </a:t>
            </a:r>
            <a:br>
              <a:rPr lang="en-US" sz="2300" dirty="0"/>
            </a:br>
            <a:r>
              <a:rPr lang="en-US" sz="2300" dirty="0"/>
              <a:t>Click on </a:t>
            </a:r>
            <a:r>
              <a:rPr lang="en-US" sz="2300" dirty="0" smtClean="0"/>
              <a:t>each style to </a:t>
            </a:r>
            <a:r>
              <a:rPr lang="en-US" sz="2300" dirty="0"/>
              <a:t>learn </a:t>
            </a:r>
            <a:r>
              <a:rPr lang="en-US" sz="2300" dirty="0" smtClean="0"/>
              <a:t>more.</a:t>
            </a:r>
            <a:endParaRPr lang="en-US" sz="2300" dirty="0"/>
          </a:p>
        </p:txBody>
      </p:sp>
      <p:sp>
        <p:nvSpPr>
          <p:cNvPr id="2179" name="Google Shape;2179;p62"/>
          <p:cNvSpPr/>
          <p:nvPr/>
        </p:nvSpPr>
        <p:spPr>
          <a:xfrm>
            <a:off x="7032614" y="1650936"/>
            <a:ext cx="1927385" cy="1835213"/>
          </a:xfrm>
          <a:custGeom>
            <a:avLst/>
            <a:gdLst/>
            <a:ahLst/>
            <a:cxnLst/>
            <a:rect l="l" t="t" r="r" b="b"/>
            <a:pathLst>
              <a:path w="31093" h="30317" extrusionOk="0">
                <a:moveTo>
                  <a:pt x="30945" y="18005"/>
                </a:moveTo>
                <a:cubicBezTo>
                  <a:pt x="30982" y="17450"/>
                  <a:pt x="31093" y="16896"/>
                  <a:pt x="31056" y="16452"/>
                </a:cubicBezTo>
                <a:lnTo>
                  <a:pt x="31056" y="16267"/>
                </a:lnTo>
                <a:lnTo>
                  <a:pt x="31056" y="16046"/>
                </a:lnTo>
                <a:lnTo>
                  <a:pt x="31056" y="15343"/>
                </a:lnTo>
                <a:lnTo>
                  <a:pt x="31056" y="14789"/>
                </a:lnTo>
                <a:cubicBezTo>
                  <a:pt x="30908" y="14678"/>
                  <a:pt x="30982" y="14419"/>
                  <a:pt x="30945" y="14234"/>
                </a:cubicBezTo>
                <a:cubicBezTo>
                  <a:pt x="30908" y="14086"/>
                  <a:pt x="30982" y="13753"/>
                  <a:pt x="30797" y="13716"/>
                </a:cubicBezTo>
                <a:cubicBezTo>
                  <a:pt x="30760" y="13458"/>
                  <a:pt x="30723" y="13125"/>
                  <a:pt x="30686" y="12829"/>
                </a:cubicBezTo>
                <a:lnTo>
                  <a:pt x="30575" y="12459"/>
                </a:lnTo>
                <a:cubicBezTo>
                  <a:pt x="30538" y="12201"/>
                  <a:pt x="30427" y="11868"/>
                  <a:pt x="30390" y="11609"/>
                </a:cubicBezTo>
                <a:cubicBezTo>
                  <a:pt x="30316" y="11646"/>
                  <a:pt x="30242" y="11646"/>
                  <a:pt x="30205" y="11683"/>
                </a:cubicBezTo>
                <a:cubicBezTo>
                  <a:pt x="30205" y="11646"/>
                  <a:pt x="30205" y="11535"/>
                  <a:pt x="30316" y="11535"/>
                </a:cubicBezTo>
                <a:lnTo>
                  <a:pt x="30168" y="11128"/>
                </a:lnTo>
                <a:cubicBezTo>
                  <a:pt x="30058" y="10796"/>
                  <a:pt x="30021" y="10796"/>
                  <a:pt x="29984" y="10537"/>
                </a:cubicBezTo>
                <a:cubicBezTo>
                  <a:pt x="29947" y="10389"/>
                  <a:pt x="29873" y="10167"/>
                  <a:pt x="29762" y="10093"/>
                </a:cubicBezTo>
                <a:cubicBezTo>
                  <a:pt x="29651" y="9871"/>
                  <a:pt x="29577" y="9613"/>
                  <a:pt x="29466" y="9354"/>
                </a:cubicBezTo>
                <a:cubicBezTo>
                  <a:pt x="29392" y="9095"/>
                  <a:pt x="29244" y="8873"/>
                  <a:pt x="29133" y="8578"/>
                </a:cubicBezTo>
                <a:cubicBezTo>
                  <a:pt x="29022" y="8578"/>
                  <a:pt x="28764" y="8799"/>
                  <a:pt x="28764" y="8725"/>
                </a:cubicBezTo>
                <a:cubicBezTo>
                  <a:pt x="28764" y="8688"/>
                  <a:pt x="28690" y="8578"/>
                  <a:pt x="28764" y="8541"/>
                </a:cubicBezTo>
                <a:cubicBezTo>
                  <a:pt x="28837" y="8614"/>
                  <a:pt x="28874" y="8725"/>
                  <a:pt x="29022" y="8614"/>
                </a:cubicBezTo>
                <a:cubicBezTo>
                  <a:pt x="29133" y="8393"/>
                  <a:pt x="29022" y="8319"/>
                  <a:pt x="28874" y="8171"/>
                </a:cubicBezTo>
                <a:cubicBezTo>
                  <a:pt x="28764" y="7949"/>
                  <a:pt x="28653" y="7764"/>
                  <a:pt x="28542" y="7505"/>
                </a:cubicBezTo>
                <a:lnTo>
                  <a:pt x="28394" y="7284"/>
                </a:lnTo>
                <a:lnTo>
                  <a:pt x="28320" y="7099"/>
                </a:lnTo>
                <a:cubicBezTo>
                  <a:pt x="28172" y="6877"/>
                  <a:pt x="28024" y="6655"/>
                  <a:pt x="27913" y="6470"/>
                </a:cubicBezTo>
                <a:lnTo>
                  <a:pt x="27617" y="6027"/>
                </a:lnTo>
                <a:cubicBezTo>
                  <a:pt x="27470" y="5916"/>
                  <a:pt x="27396" y="5546"/>
                  <a:pt x="27211" y="5583"/>
                </a:cubicBezTo>
                <a:cubicBezTo>
                  <a:pt x="27174" y="5361"/>
                  <a:pt x="26989" y="5435"/>
                  <a:pt x="27026" y="5176"/>
                </a:cubicBezTo>
                <a:lnTo>
                  <a:pt x="26915" y="5213"/>
                </a:lnTo>
                <a:cubicBezTo>
                  <a:pt x="26804" y="5028"/>
                  <a:pt x="26619" y="4843"/>
                  <a:pt x="26471" y="4659"/>
                </a:cubicBezTo>
                <a:lnTo>
                  <a:pt x="26360" y="4548"/>
                </a:lnTo>
                <a:cubicBezTo>
                  <a:pt x="26286" y="4474"/>
                  <a:pt x="26139" y="4252"/>
                  <a:pt x="25991" y="4289"/>
                </a:cubicBezTo>
                <a:cubicBezTo>
                  <a:pt x="25991" y="3993"/>
                  <a:pt x="25695" y="3919"/>
                  <a:pt x="25584" y="3882"/>
                </a:cubicBezTo>
                <a:cubicBezTo>
                  <a:pt x="25436" y="3734"/>
                  <a:pt x="25325" y="3623"/>
                  <a:pt x="25177" y="3513"/>
                </a:cubicBezTo>
                <a:cubicBezTo>
                  <a:pt x="24771" y="3217"/>
                  <a:pt x="24327" y="2662"/>
                  <a:pt x="23883" y="2625"/>
                </a:cubicBezTo>
                <a:cubicBezTo>
                  <a:pt x="23699" y="2514"/>
                  <a:pt x="23477" y="2403"/>
                  <a:pt x="23292" y="2256"/>
                </a:cubicBezTo>
                <a:lnTo>
                  <a:pt x="22737" y="1960"/>
                </a:lnTo>
                <a:cubicBezTo>
                  <a:pt x="22479" y="1886"/>
                  <a:pt x="22220" y="1590"/>
                  <a:pt x="21998" y="1738"/>
                </a:cubicBezTo>
                <a:cubicBezTo>
                  <a:pt x="22072" y="1553"/>
                  <a:pt x="21850" y="1590"/>
                  <a:pt x="21739" y="1553"/>
                </a:cubicBezTo>
                <a:lnTo>
                  <a:pt x="21554" y="1479"/>
                </a:lnTo>
                <a:lnTo>
                  <a:pt x="21369" y="1368"/>
                </a:lnTo>
                <a:cubicBezTo>
                  <a:pt x="21074" y="1183"/>
                  <a:pt x="20593" y="1146"/>
                  <a:pt x="20408" y="999"/>
                </a:cubicBezTo>
                <a:cubicBezTo>
                  <a:pt x="20186" y="925"/>
                  <a:pt x="19965" y="851"/>
                  <a:pt x="19706" y="777"/>
                </a:cubicBezTo>
                <a:cubicBezTo>
                  <a:pt x="19225" y="629"/>
                  <a:pt x="18707" y="481"/>
                  <a:pt x="18153" y="407"/>
                </a:cubicBezTo>
                <a:lnTo>
                  <a:pt x="18153" y="296"/>
                </a:lnTo>
                <a:cubicBezTo>
                  <a:pt x="18042" y="296"/>
                  <a:pt x="17968" y="222"/>
                  <a:pt x="17931" y="370"/>
                </a:cubicBezTo>
                <a:cubicBezTo>
                  <a:pt x="17635" y="296"/>
                  <a:pt x="17414" y="259"/>
                  <a:pt x="17118" y="259"/>
                </a:cubicBezTo>
                <a:cubicBezTo>
                  <a:pt x="17081" y="37"/>
                  <a:pt x="16748" y="185"/>
                  <a:pt x="16563" y="111"/>
                </a:cubicBezTo>
                <a:lnTo>
                  <a:pt x="16526" y="111"/>
                </a:lnTo>
                <a:cubicBezTo>
                  <a:pt x="15158" y="74"/>
                  <a:pt x="14049" y="0"/>
                  <a:pt x="12755" y="111"/>
                </a:cubicBezTo>
                <a:lnTo>
                  <a:pt x="12681" y="111"/>
                </a:lnTo>
                <a:cubicBezTo>
                  <a:pt x="11535" y="370"/>
                  <a:pt x="10204" y="481"/>
                  <a:pt x="9280" y="1146"/>
                </a:cubicBezTo>
                <a:cubicBezTo>
                  <a:pt x="9280" y="1220"/>
                  <a:pt x="9280" y="1294"/>
                  <a:pt x="9243" y="1294"/>
                </a:cubicBezTo>
                <a:cubicBezTo>
                  <a:pt x="9243" y="1035"/>
                  <a:pt x="9169" y="1035"/>
                  <a:pt x="9058" y="1146"/>
                </a:cubicBezTo>
                <a:cubicBezTo>
                  <a:pt x="8799" y="1220"/>
                  <a:pt x="8541" y="1368"/>
                  <a:pt x="8319" y="1479"/>
                </a:cubicBezTo>
                <a:lnTo>
                  <a:pt x="8245" y="1516"/>
                </a:lnTo>
                <a:lnTo>
                  <a:pt x="8208" y="1553"/>
                </a:lnTo>
                <a:lnTo>
                  <a:pt x="8171" y="1590"/>
                </a:lnTo>
                <a:cubicBezTo>
                  <a:pt x="7986" y="1701"/>
                  <a:pt x="7838" y="1775"/>
                  <a:pt x="7653" y="1886"/>
                </a:cubicBezTo>
                <a:lnTo>
                  <a:pt x="7505" y="1960"/>
                </a:lnTo>
                <a:lnTo>
                  <a:pt x="7321" y="2071"/>
                </a:lnTo>
                <a:cubicBezTo>
                  <a:pt x="7136" y="2071"/>
                  <a:pt x="7284" y="2256"/>
                  <a:pt x="7136" y="2292"/>
                </a:cubicBezTo>
                <a:cubicBezTo>
                  <a:pt x="6729" y="2292"/>
                  <a:pt x="6692" y="2625"/>
                  <a:pt x="6285" y="2699"/>
                </a:cubicBezTo>
                <a:lnTo>
                  <a:pt x="6211" y="2773"/>
                </a:lnTo>
                <a:lnTo>
                  <a:pt x="6137" y="2810"/>
                </a:lnTo>
                <a:cubicBezTo>
                  <a:pt x="5953" y="3069"/>
                  <a:pt x="5620" y="3032"/>
                  <a:pt x="5583" y="3365"/>
                </a:cubicBezTo>
                <a:cubicBezTo>
                  <a:pt x="5546" y="3402"/>
                  <a:pt x="5435" y="3328"/>
                  <a:pt x="5398" y="3402"/>
                </a:cubicBezTo>
                <a:cubicBezTo>
                  <a:pt x="5213" y="3513"/>
                  <a:pt x="5361" y="3697"/>
                  <a:pt x="5176" y="3734"/>
                </a:cubicBezTo>
                <a:cubicBezTo>
                  <a:pt x="4917" y="3586"/>
                  <a:pt x="4843" y="3956"/>
                  <a:pt x="4659" y="4067"/>
                </a:cubicBezTo>
                <a:lnTo>
                  <a:pt x="4622" y="4104"/>
                </a:lnTo>
                <a:lnTo>
                  <a:pt x="4178" y="4511"/>
                </a:lnTo>
                <a:cubicBezTo>
                  <a:pt x="4141" y="4622"/>
                  <a:pt x="4067" y="4659"/>
                  <a:pt x="3993" y="4733"/>
                </a:cubicBezTo>
                <a:cubicBezTo>
                  <a:pt x="3771" y="4991"/>
                  <a:pt x="3697" y="5213"/>
                  <a:pt x="3623" y="5361"/>
                </a:cubicBezTo>
                <a:cubicBezTo>
                  <a:pt x="3365" y="5657"/>
                  <a:pt x="3143" y="6027"/>
                  <a:pt x="2884" y="6359"/>
                </a:cubicBezTo>
                <a:lnTo>
                  <a:pt x="2847" y="6396"/>
                </a:lnTo>
                <a:lnTo>
                  <a:pt x="2810" y="6470"/>
                </a:lnTo>
                <a:cubicBezTo>
                  <a:pt x="2662" y="6692"/>
                  <a:pt x="2514" y="6877"/>
                  <a:pt x="2440" y="7099"/>
                </a:cubicBezTo>
                <a:cubicBezTo>
                  <a:pt x="2514" y="7284"/>
                  <a:pt x="2699" y="7136"/>
                  <a:pt x="2699" y="7321"/>
                </a:cubicBezTo>
                <a:cubicBezTo>
                  <a:pt x="2662" y="7468"/>
                  <a:pt x="2588" y="7505"/>
                  <a:pt x="2403" y="7431"/>
                </a:cubicBezTo>
                <a:cubicBezTo>
                  <a:pt x="2477" y="7431"/>
                  <a:pt x="2699" y="7394"/>
                  <a:pt x="2403" y="7247"/>
                </a:cubicBezTo>
                <a:cubicBezTo>
                  <a:pt x="2145" y="7653"/>
                  <a:pt x="2219" y="7801"/>
                  <a:pt x="1960" y="8245"/>
                </a:cubicBezTo>
                <a:cubicBezTo>
                  <a:pt x="1738" y="8614"/>
                  <a:pt x="1479" y="8947"/>
                  <a:pt x="1331" y="9428"/>
                </a:cubicBezTo>
                <a:cubicBezTo>
                  <a:pt x="1405" y="9465"/>
                  <a:pt x="1516" y="9502"/>
                  <a:pt x="1516" y="9539"/>
                </a:cubicBezTo>
                <a:cubicBezTo>
                  <a:pt x="1368" y="9502"/>
                  <a:pt x="1368" y="9613"/>
                  <a:pt x="1331" y="9687"/>
                </a:cubicBezTo>
                <a:cubicBezTo>
                  <a:pt x="1294" y="9687"/>
                  <a:pt x="1183" y="9687"/>
                  <a:pt x="1331" y="9724"/>
                </a:cubicBezTo>
                <a:cubicBezTo>
                  <a:pt x="1183" y="9835"/>
                  <a:pt x="1146" y="9908"/>
                  <a:pt x="1331" y="10093"/>
                </a:cubicBezTo>
                <a:cubicBezTo>
                  <a:pt x="1368" y="10019"/>
                  <a:pt x="1479" y="9982"/>
                  <a:pt x="1590" y="9982"/>
                </a:cubicBezTo>
                <a:cubicBezTo>
                  <a:pt x="1590" y="10019"/>
                  <a:pt x="1664" y="10056"/>
                  <a:pt x="1664" y="10093"/>
                </a:cubicBezTo>
                <a:lnTo>
                  <a:pt x="1590" y="10204"/>
                </a:lnTo>
                <a:cubicBezTo>
                  <a:pt x="1220" y="10204"/>
                  <a:pt x="1220" y="10093"/>
                  <a:pt x="999" y="10241"/>
                </a:cubicBezTo>
                <a:lnTo>
                  <a:pt x="1109" y="10278"/>
                </a:lnTo>
                <a:cubicBezTo>
                  <a:pt x="1109" y="10574"/>
                  <a:pt x="814" y="10648"/>
                  <a:pt x="925" y="10833"/>
                </a:cubicBezTo>
                <a:cubicBezTo>
                  <a:pt x="777" y="10796"/>
                  <a:pt x="777" y="10944"/>
                  <a:pt x="740" y="11018"/>
                </a:cubicBezTo>
                <a:lnTo>
                  <a:pt x="629" y="11498"/>
                </a:lnTo>
                <a:cubicBezTo>
                  <a:pt x="592" y="11757"/>
                  <a:pt x="481" y="12016"/>
                  <a:pt x="444" y="12275"/>
                </a:cubicBezTo>
                <a:lnTo>
                  <a:pt x="444" y="12385"/>
                </a:lnTo>
                <a:lnTo>
                  <a:pt x="407" y="12644"/>
                </a:lnTo>
                <a:cubicBezTo>
                  <a:pt x="370" y="12829"/>
                  <a:pt x="370" y="12977"/>
                  <a:pt x="296" y="13162"/>
                </a:cubicBezTo>
                <a:cubicBezTo>
                  <a:pt x="370" y="13384"/>
                  <a:pt x="37" y="13864"/>
                  <a:pt x="444" y="13938"/>
                </a:cubicBezTo>
                <a:cubicBezTo>
                  <a:pt x="666" y="13975"/>
                  <a:pt x="555" y="14271"/>
                  <a:pt x="296" y="14234"/>
                </a:cubicBezTo>
                <a:cubicBezTo>
                  <a:pt x="370" y="13679"/>
                  <a:pt x="111" y="14160"/>
                  <a:pt x="185" y="14456"/>
                </a:cubicBezTo>
                <a:cubicBezTo>
                  <a:pt x="370" y="14863"/>
                  <a:pt x="0" y="15158"/>
                  <a:pt x="259" y="15602"/>
                </a:cubicBezTo>
                <a:cubicBezTo>
                  <a:pt x="111" y="15602"/>
                  <a:pt x="111" y="15787"/>
                  <a:pt x="259" y="15787"/>
                </a:cubicBezTo>
                <a:cubicBezTo>
                  <a:pt x="111" y="15898"/>
                  <a:pt x="185" y="16083"/>
                  <a:pt x="185" y="16193"/>
                </a:cubicBezTo>
                <a:cubicBezTo>
                  <a:pt x="111" y="16452"/>
                  <a:pt x="296" y="16526"/>
                  <a:pt x="296" y="16711"/>
                </a:cubicBezTo>
                <a:cubicBezTo>
                  <a:pt x="259" y="16859"/>
                  <a:pt x="111" y="17081"/>
                  <a:pt x="370" y="17192"/>
                </a:cubicBezTo>
                <a:cubicBezTo>
                  <a:pt x="74" y="17229"/>
                  <a:pt x="481" y="17266"/>
                  <a:pt x="407" y="17414"/>
                </a:cubicBezTo>
                <a:cubicBezTo>
                  <a:pt x="222" y="17450"/>
                  <a:pt x="296" y="17857"/>
                  <a:pt x="481" y="17857"/>
                </a:cubicBezTo>
                <a:cubicBezTo>
                  <a:pt x="407" y="18005"/>
                  <a:pt x="629" y="18338"/>
                  <a:pt x="629" y="18597"/>
                </a:cubicBezTo>
                <a:cubicBezTo>
                  <a:pt x="481" y="18671"/>
                  <a:pt x="555" y="18781"/>
                  <a:pt x="666" y="18781"/>
                </a:cubicBezTo>
                <a:lnTo>
                  <a:pt x="740" y="18892"/>
                </a:lnTo>
                <a:cubicBezTo>
                  <a:pt x="777" y="19151"/>
                  <a:pt x="851" y="19410"/>
                  <a:pt x="962" y="19669"/>
                </a:cubicBezTo>
                <a:cubicBezTo>
                  <a:pt x="1183" y="20408"/>
                  <a:pt x="1479" y="21111"/>
                  <a:pt x="1775" y="21813"/>
                </a:cubicBezTo>
                <a:lnTo>
                  <a:pt x="1849" y="21887"/>
                </a:lnTo>
                <a:lnTo>
                  <a:pt x="2071" y="22294"/>
                </a:lnTo>
                <a:cubicBezTo>
                  <a:pt x="1960" y="22663"/>
                  <a:pt x="2440" y="23033"/>
                  <a:pt x="2588" y="23366"/>
                </a:cubicBezTo>
                <a:lnTo>
                  <a:pt x="2625" y="23403"/>
                </a:lnTo>
                <a:cubicBezTo>
                  <a:pt x="2773" y="23477"/>
                  <a:pt x="2810" y="23846"/>
                  <a:pt x="3032" y="24031"/>
                </a:cubicBezTo>
                <a:lnTo>
                  <a:pt x="3069" y="24105"/>
                </a:lnTo>
                <a:lnTo>
                  <a:pt x="3328" y="24401"/>
                </a:lnTo>
                <a:lnTo>
                  <a:pt x="3513" y="24660"/>
                </a:lnTo>
                <a:lnTo>
                  <a:pt x="3734" y="24956"/>
                </a:lnTo>
                <a:cubicBezTo>
                  <a:pt x="3882" y="25066"/>
                  <a:pt x="3993" y="25251"/>
                  <a:pt x="4141" y="25436"/>
                </a:cubicBezTo>
                <a:cubicBezTo>
                  <a:pt x="4289" y="25584"/>
                  <a:pt x="4437" y="25806"/>
                  <a:pt x="4548" y="25769"/>
                </a:cubicBezTo>
                <a:cubicBezTo>
                  <a:pt x="4474" y="25954"/>
                  <a:pt x="4843" y="26102"/>
                  <a:pt x="4917" y="26250"/>
                </a:cubicBezTo>
                <a:cubicBezTo>
                  <a:pt x="5028" y="26323"/>
                  <a:pt x="5102" y="26434"/>
                  <a:pt x="5213" y="26471"/>
                </a:cubicBezTo>
                <a:cubicBezTo>
                  <a:pt x="5398" y="26619"/>
                  <a:pt x="5583" y="26804"/>
                  <a:pt x="5768" y="26915"/>
                </a:cubicBezTo>
                <a:cubicBezTo>
                  <a:pt x="5657" y="27063"/>
                  <a:pt x="5953" y="26915"/>
                  <a:pt x="5990" y="27100"/>
                </a:cubicBezTo>
                <a:lnTo>
                  <a:pt x="6027" y="27063"/>
                </a:lnTo>
                <a:cubicBezTo>
                  <a:pt x="6211" y="27063"/>
                  <a:pt x="5990" y="27433"/>
                  <a:pt x="6174" y="27285"/>
                </a:cubicBezTo>
                <a:lnTo>
                  <a:pt x="6211" y="27359"/>
                </a:lnTo>
                <a:cubicBezTo>
                  <a:pt x="6322" y="27654"/>
                  <a:pt x="6840" y="27802"/>
                  <a:pt x="7062" y="28024"/>
                </a:cubicBezTo>
                <a:lnTo>
                  <a:pt x="7136" y="28098"/>
                </a:lnTo>
                <a:cubicBezTo>
                  <a:pt x="7431" y="28172"/>
                  <a:pt x="7468" y="28394"/>
                  <a:pt x="7764" y="28505"/>
                </a:cubicBezTo>
                <a:lnTo>
                  <a:pt x="7801" y="28394"/>
                </a:lnTo>
                <a:cubicBezTo>
                  <a:pt x="7838" y="28579"/>
                  <a:pt x="8134" y="28653"/>
                  <a:pt x="8245" y="28653"/>
                </a:cubicBezTo>
                <a:cubicBezTo>
                  <a:pt x="8208" y="28727"/>
                  <a:pt x="8319" y="28764"/>
                  <a:pt x="8393" y="28764"/>
                </a:cubicBezTo>
                <a:cubicBezTo>
                  <a:pt x="8725" y="28911"/>
                  <a:pt x="9058" y="29059"/>
                  <a:pt x="9317" y="29207"/>
                </a:cubicBezTo>
                <a:lnTo>
                  <a:pt x="9354" y="29207"/>
                </a:lnTo>
                <a:cubicBezTo>
                  <a:pt x="9465" y="29429"/>
                  <a:pt x="9982" y="29429"/>
                  <a:pt x="10204" y="29577"/>
                </a:cubicBezTo>
                <a:lnTo>
                  <a:pt x="10241" y="29577"/>
                </a:lnTo>
                <a:cubicBezTo>
                  <a:pt x="10389" y="29614"/>
                  <a:pt x="10537" y="29651"/>
                  <a:pt x="10648" y="29651"/>
                </a:cubicBezTo>
                <a:lnTo>
                  <a:pt x="10722" y="29651"/>
                </a:lnTo>
                <a:cubicBezTo>
                  <a:pt x="10833" y="29688"/>
                  <a:pt x="10981" y="29762"/>
                  <a:pt x="11129" y="29762"/>
                </a:cubicBezTo>
                <a:lnTo>
                  <a:pt x="11165" y="29762"/>
                </a:lnTo>
                <a:cubicBezTo>
                  <a:pt x="11535" y="29984"/>
                  <a:pt x="12238" y="30057"/>
                  <a:pt x="12644" y="30021"/>
                </a:cubicBezTo>
                <a:cubicBezTo>
                  <a:pt x="12681" y="30205"/>
                  <a:pt x="13051" y="30131"/>
                  <a:pt x="13236" y="30168"/>
                </a:cubicBezTo>
                <a:lnTo>
                  <a:pt x="13236" y="30131"/>
                </a:lnTo>
                <a:lnTo>
                  <a:pt x="13310" y="30131"/>
                </a:lnTo>
                <a:lnTo>
                  <a:pt x="13901" y="30168"/>
                </a:lnTo>
                <a:cubicBezTo>
                  <a:pt x="13975" y="30242"/>
                  <a:pt x="14123" y="30168"/>
                  <a:pt x="14308" y="30242"/>
                </a:cubicBezTo>
                <a:lnTo>
                  <a:pt x="14308" y="30205"/>
                </a:lnTo>
                <a:cubicBezTo>
                  <a:pt x="14715" y="30205"/>
                  <a:pt x="15084" y="30205"/>
                  <a:pt x="15528" y="30168"/>
                </a:cubicBezTo>
                <a:cubicBezTo>
                  <a:pt x="15602" y="30316"/>
                  <a:pt x="15972" y="30168"/>
                  <a:pt x="16157" y="30168"/>
                </a:cubicBezTo>
                <a:cubicBezTo>
                  <a:pt x="16452" y="30057"/>
                  <a:pt x="16452" y="30131"/>
                  <a:pt x="16748" y="30057"/>
                </a:cubicBezTo>
                <a:lnTo>
                  <a:pt x="16748" y="30021"/>
                </a:lnTo>
                <a:lnTo>
                  <a:pt x="17598" y="29873"/>
                </a:lnTo>
                <a:cubicBezTo>
                  <a:pt x="17820" y="29873"/>
                  <a:pt x="17931" y="29762"/>
                  <a:pt x="18116" y="29688"/>
                </a:cubicBezTo>
                <a:cubicBezTo>
                  <a:pt x="18190" y="29651"/>
                  <a:pt x="18486" y="29651"/>
                  <a:pt x="18486" y="29577"/>
                </a:cubicBezTo>
                <a:cubicBezTo>
                  <a:pt x="18707" y="29577"/>
                  <a:pt x="18781" y="29503"/>
                  <a:pt x="18929" y="29429"/>
                </a:cubicBezTo>
                <a:cubicBezTo>
                  <a:pt x="19336" y="29281"/>
                  <a:pt x="19817" y="29133"/>
                  <a:pt x="20223" y="29022"/>
                </a:cubicBezTo>
                <a:lnTo>
                  <a:pt x="20334" y="28948"/>
                </a:lnTo>
                <a:cubicBezTo>
                  <a:pt x="20519" y="28874"/>
                  <a:pt x="20815" y="28837"/>
                  <a:pt x="20926" y="28690"/>
                </a:cubicBezTo>
                <a:cubicBezTo>
                  <a:pt x="21074" y="28653"/>
                  <a:pt x="21148" y="28579"/>
                  <a:pt x="21295" y="28505"/>
                </a:cubicBezTo>
                <a:cubicBezTo>
                  <a:pt x="21554" y="28357"/>
                  <a:pt x="21887" y="28209"/>
                  <a:pt x="22183" y="28024"/>
                </a:cubicBezTo>
                <a:cubicBezTo>
                  <a:pt x="22183" y="28098"/>
                  <a:pt x="22257" y="28024"/>
                  <a:pt x="22257" y="27987"/>
                </a:cubicBezTo>
                <a:cubicBezTo>
                  <a:pt x="22442" y="27950"/>
                  <a:pt x="22774" y="27728"/>
                  <a:pt x="22996" y="27580"/>
                </a:cubicBezTo>
                <a:cubicBezTo>
                  <a:pt x="23144" y="27433"/>
                  <a:pt x="23218" y="27359"/>
                  <a:pt x="23403" y="27248"/>
                </a:cubicBezTo>
                <a:cubicBezTo>
                  <a:pt x="23477" y="27211"/>
                  <a:pt x="23551" y="27174"/>
                  <a:pt x="23551" y="27100"/>
                </a:cubicBezTo>
                <a:cubicBezTo>
                  <a:pt x="23920" y="26841"/>
                  <a:pt x="24586" y="26286"/>
                  <a:pt x="24993" y="25806"/>
                </a:cubicBezTo>
                <a:cubicBezTo>
                  <a:pt x="25140" y="25621"/>
                  <a:pt x="25325" y="25510"/>
                  <a:pt x="25436" y="25325"/>
                </a:cubicBezTo>
                <a:lnTo>
                  <a:pt x="25547" y="25177"/>
                </a:lnTo>
                <a:cubicBezTo>
                  <a:pt x="25732" y="24956"/>
                  <a:pt x="25769" y="24808"/>
                  <a:pt x="25954" y="24586"/>
                </a:cubicBezTo>
                <a:cubicBezTo>
                  <a:pt x="26176" y="24253"/>
                  <a:pt x="26286" y="24068"/>
                  <a:pt x="26471" y="23735"/>
                </a:cubicBezTo>
                <a:lnTo>
                  <a:pt x="26508" y="23662"/>
                </a:lnTo>
                <a:lnTo>
                  <a:pt x="26693" y="23218"/>
                </a:lnTo>
                <a:lnTo>
                  <a:pt x="26693" y="23181"/>
                </a:lnTo>
                <a:cubicBezTo>
                  <a:pt x="26804" y="22959"/>
                  <a:pt x="26915" y="22663"/>
                  <a:pt x="27026" y="22368"/>
                </a:cubicBezTo>
                <a:cubicBezTo>
                  <a:pt x="27100" y="22072"/>
                  <a:pt x="27211" y="21739"/>
                  <a:pt x="27248" y="21554"/>
                </a:cubicBezTo>
                <a:cubicBezTo>
                  <a:pt x="27248" y="21628"/>
                  <a:pt x="27285" y="21332"/>
                  <a:pt x="27285" y="21369"/>
                </a:cubicBezTo>
                <a:cubicBezTo>
                  <a:pt x="27211" y="21702"/>
                  <a:pt x="27063" y="22035"/>
                  <a:pt x="26915" y="22442"/>
                </a:cubicBezTo>
                <a:cubicBezTo>
                  <a:pt x="26878" y="22552"/>
                  <a:pt x="26804" y="22737"/>
                  <a:pt x="26841" y="22737"/>
                </a:cubicBezTo>
                <a:cubicBezTo>
                  <a:pt x="26804" y="22811"/>
                  <a:pt x="26730" y="22922"/>
                  <a:pt x="26693" y="23033"/>
                </a:cubicBezTo>
                <a:lnTo>
                  <a:pt x="26656" y="23144"/>
                </a:lnTo>
                <a:cubicBezTo>
                  <a:pt x="26434" y="23588"/>
                  <a:pt x="26323" y="23699"/>
                  <a:pt x="26065" y="24142"/>
                </a:cubicBezTo>
                <a:lnTo>
                  <a:pt x="25991" y="24216"/>
                </a:lnTo>
                <a:cubicBezTo>
                  <a:pt x="25806" y="24475"/>
                  <a:pt x="25695" y="24623"/>
                  <a:pt x="25399" y="24993"/>
                </a:cubicBezTo>
                <a:lnTo>
                  <a:pt x="25362" y="25029"/>
                </a:lnTo>
                <a:cubicBezTo>
                  <a:pt x="25177" y="25251"/>
                  <a:pt x="24993" y="25436"/>
                  <a:pt x="24660" y="25732"/>
                </a:cubicBezTo>
                <a:lnTo>
                  <a:pt x="24438" y="25917"/>
                </a:lnTo>
                <a:lnTo>
                  <a:pt x="24253" y="26102"/>
                </a:lnTo>
                <a:cubicBezTo>
                  <a:pt x="23920" y="26360"/>
                  <a:pt x="23588" y="26619"/>
                  <a:pt x="23292" y="26841"/>
                </a:cubicBezTo>
                <a:lnTo>
                  <a:pt x="23218" y="26878"/>
                </a:lnTo>
                <a:cubicBezTo>
                  <a:pt x="22922" y="27100"/>
                  <a:pt x="22589" y="27285"/>
                  <a:pt x="22257" y="27470"/>
                </a:cubicBezTo>
                <a:lnTo>
                  <a:pt x="22183" y="27543"/>
                </a:lnTo>
                <a:cubicBezTo>
                  <a:pt x="22072" y="27580"/>
                  <a:pt x="21924" y="27654"/>
                  <a:pt x="21813" y="27728"/>
                </a:cubicBezTo>
                <a:lnTo>
                  <a:pt x="21739" y="27765"/>
                </a:lnTo>
                <a:cubicBezTo>
                  <a:pt x="21517" y="27839"/>
                  <a:pt x="21295" y="27987"/>
                  <a:pt x="21111" y="28098"/>
                </a:cubicBezTo>
                <a:lnTo>
                  <a:pt x="21074" y="28098"/>
                </a:lnTo>
                <a:cubicBezTo>
                  <a:pt x="20926" y="28135"/>
                  <a:pt x="20815" y="28172"/>
                  <a:pt x="20704" y="28209"/>
                </a:cubicBezTo>
                <a:cubicBezTo>
                  <a:pt x="20556" y="28283"/>
                  <a:pt x="20371" y="28357"/>
                  <a:pt x="20223" y="28394"/>
                </a:cubicBezTo>
                <a:cubicBezTo>
                  <a:pt x="20038" y="28468"/>
                  <a:pt x="19854" y="28542"/>
                  <a:pt x="19669" y="28579"/>
                </a:cubicBezTo>
                <a:cubicBezTo>
                  <a:pt x="19521" y="28690"/>
                  <a:pt x="19410" y="28727"/>
                  <a:pt x="19077" y="28837"/>
                </a:cubicBezTo>
                <a:cubicBezTo>
                  <a:pt x="18929" y="28874"/>
                  <a:pt x="18781" y="28911"/>
                  <a:pt x="18671" y="28911"/>
                </a:cubicBezTo>
                <a:cubicBezTo>
                  <a:pt x="18597" y="28911"/>
                  <a:pt x="18523" y="28948"/>
                  <a:pt x="18523" y="29022"/>
                </a:cubicBezTo>
                <a:cubicBezTo>
                  <a:pt x="18301" y="29022"/>
                  <a:pt x="18338" y="29022"/>
                  <a:pt x="18153" y="29096"/>
                </a:cubicBezTo>
                <a:cubicBezTo>
                  <a:pt x="17968" y="29096"/>
                  <a:pt x="18005" y="29207"/>
                  <a:pt x="17857" y="29207"/>
                </a:cubicBezTo>
                <a:cubicBezTo>
                  <a:pt x="17672" y="29207"/>
                  <a:pt x="17118" y="29318"/>
                  <a:pt x="16748" y="29392"/>
                </a:cubicBezTo>
                <a:cubicBezTo>
                  <a:pt x="16711" y="29392"/>
                  <a:pt x="16674" y="29392"/>
                  <a:pt x="16674" y="29466"/>
                </a:cubicBezTo>
                <a:cubicBezTo>
                  <a:pt x="16489" y="29429"/>
                  <a:pt x="16489" y="29466"/>
                  <a:pt x="16193" y="29466"/>
                </a:cubicBezTo>
                <a:lnTo>
                  <a:pt x="16120" y="29466"/>
                </a:lnTo>
                <a:cubicBezTo>
                  <a:pt x="15602" y="29503"/>
                  <a:pt x="15380" y="29503"/>
                  <a:pt x="14826" y="29503"/>
                </a:cubicBezTo>
                <a:lnTo>
                  <a:pt x="14419" y="29503"/>
                </a:lnTo>
                <a:cubicBezTo>
                  <a:pt x="14123" y="29614"/>
                  <a:pt x="13864" y="29392"/>
                  <a:pt x="13569" y="29503"/>
                </a:cubicBezTo>
                <a:cubicBezTo>
                  <a:pt x="13532" y="29318"/>
                  <a:pt x="13236" y="29466"/>
                  <a:pt x="13125" y="29466"/>
                </a:cubicBezTo>
                <a:cubicBezTo>
                  <a:pt x="13014" y="29244"/>
                  <a:pt x="12644" y="29503"/>
                  <a:pt x="12570" y="29318"/>
                </a:cubicBezTo>
                <a:cubicBezTo>
                  <a:pt x="12459" y="29281"/>
                  <a:pt x="12386" y="29318"/>
                  <a:pt x="12312" y="29392"/>
                </a:cubicBezTo>
                <a:cubicBezTo>
                  <a:pt x="12127" y="29392"/>
                  <a:pt x="12127" y="29207"/>
                  <a:pt x="11942" y="29244"/>
                </a:cubicBezTo>
                <a:lnTo>
                  <a:pt x="11942" y="29318"/>
                </a:lnTo>
                <a:cubicBezTo>
                  <a:pt x="11868" y="29244"/>
                  <a:pt x="11572" y="29318"/>
                  <a:pt x="11498" y="29133"/>
                </a:cubicBezTo>
                <a:lnTo>
                  <a:pt x="11202" y="29059"/>
                </a:lnTo>
                <a:lnTo>
                  <a:pt x="11018" y="29022"/>
                </a:lnTo>
                <a:lnTo>
                  <a:pt x="10611" y="28874"/>
                </a:lnTo>
                <a:cubicBezTo>
                  <a:pt x="10574" y="28690"/>
                  <a:pt x="10204" y="28690"/>
                  <a:pt x="10056" y="28579"/>
                </a:cubicBezTo>
                <a:lnTo>
                  <a:pt x="10019" y="28579"/>
                </a:lnTo>
                <a:cubicBezTo>
                  <a:pt x="9871" y="28542"/>
                  <a:pt x="9687" y="28394"/>
                  <a:pt x="9539" y="28505"/>
                </a:cubicBezTo>
                <a:cubicBezTo>
                  <a:pt x="9539" y="28320"/>
                  <a:pt x="9243" y="28320"/>
                  <a:pt x="9095" y="28172"/>
                </a:cubicBezTo>
                <a:lnTo>
                  <a:pt x="9058" y="28135"/>
                </a:lnTo>
                <a:cubicBezTo>
                  <a:pt x="8356" y="27765"/>
                  <a:pt x="8060" y="27543"/>
                  <a:pt x="7431" y="27063"/>
                </a:cubicBezTo>
                <a:cubicBezTo>
                  <a:pt x="7394" y="26915"/>
                  <a:pt x="7062" y="26619"/>
                  <a:pt x="6877" y="26693"/>
                </a:cubicBezTo>
                <a:cubicBezTo>
                  <a:pt x="6655" y="26508"/>
                  <a:pt x="6544" y="26250"/>
                  <a:pt x="6285" y="26065"/>
                </a:cubicBezTo>
                <a:cubicBezTo>
                  <a:pt x="6027" y="25880"/>
                  <a:pt x="5842" y="25621"/>
                  <a:pt x="5620" y="25436"/>
                </a:cubicBezTo>
                <a:cubicBezTo>
                  <a:pt x="5546" y="25399"/>
                  <a:pt x="5620" y="25251"/>
                  <a:pt x="5546" y="25325"/>
                </a:cubicBezTo>
                <a:cubicBezTo>
                  <a:pt x="5213" y="25029"/>
                  <a:pt x="5213" y="24697"/>
                  <a:pt x="4843" y="24512"/>
                </a:cubicBezTo>
                <a:cubicBezTo>
                  <a:pt x="4696" y="24290"/>
                  <a:pt x="4326" y="23735"/>
                  <a:pt x="3993" y="23551"/>
                </a:cubicBezTo>
                <a:cubicBezTo>
                  <a:pt x="3956" y="23514"/>
                  <a:pt x="4067" y="23477"/>
                  <a:pt x="3993" y="23403"/>
                </a:cubicBezTo>
                <a:lnTo>
                  <a:pt x="3956" y="23366"/>
                </a:lnTo>
                <a:cubicBezTo>
                  <a:pt x="3882" y="23181"/>
                  <a:pt x="3734" y="23033"/>
                  <a:pt x="3623" y="22848"/>
                </a:cubicBezTo>
                <a:cubicBezTo>
                  <a:pt x="3771" y="22478"/>
                  <a:pt x="3254" y="22405"/>
                  <a:pt x="3328" y="22109"/>
                </a:cubicBezTo>
                <a:lnTo>
                  <a:pt x="3217" y="22183"/>
                </a:lnTo>
                <a:cubicBezTo>
                  <a:pt x="3069" y="22072"/>
                  <a:pt x="3328" y="21924"/>
                  <a:pt x="3180" y="21850"/>
                </a:cubicBezTo>
                <a:lnTo>
                  <a:pt x="3069" y="21628"/>
                </a:lnTo>
                <a:cubicBezTo>
                  <a:pt x="2995" y="21443"/>
                  <a:pt x="2958" y="21295"/>
                  <a:pt x="2847" y="21111"/>
                </a:cubicBezTo>
                <a:lnTo>
                  <a:pt x="2699" y="20704"/>
                </a:lnTo>
                <a:lnTo>
                  <a:pt x="2514" y="20186"/>
                </a:lnTo>
                <a:cubicBezTo>
                  <a:pt x="2440" y="20075"/>
                  <a:pt x="2514" y="19780"/>
                  <a:pt x="2293" y="19817"/>
                </a:cubicBezTo>
                <a:cubicBezTo>
                  <a:pt x="2440" y="19595"/>
                  <a:pt x="2219" y="19447"/>
                  <a:pt x="2145" y="19262"/>
                </a:cubicBezTo>
                <a:cubicBezTo>
                  <a:pt x="2293" y="19225"/>
                  <a:pt x="2256" y="19077"/>
                  <a:pt x="2108" y="19114"/>
                </a:cubicBezTo>
                <a:cubicBezTo>
                  <a:pt x="2256" y="18929"/>
                  <a:pt x="1960" y="18892"/>
                  <a:pt x="2108" y="18597"/>
                </a:cubicBezTo>
                <a:cubicBezTo>
                  <a:pt x="1960" y="18486"/>
                  <a:pt x="2108" y="18301"/>
                  <a:pt x="2034" y="18042"/>
                </a:cubicBezTo>
                <a:cubicBezTo>
                  <a:pt x="2034" y="18005"/>
                  <a:pt x="1886" y="18005"/>
                  <a:pt x="1886" y="17931"/>
                </a:cubicBezTo>
                <a:lnTo>
                  <a:pt x="1886" y="17857"/>
                </a:lnTo>
                <a:cubicBezTo>
                  <a:pt x="1849" y="17635"/>
                  <a:pt x="1701" y="17635"/>
                  <a:pt x="1923" y="17414"/>
                </a:cubicBezTo>
                <a:lnTo>
                  <a:pt x="1849" y="17414"/>
                </a:lnTo>
                <a:lnTo>
                  <a:pt x="1775" y="16859"/>
                </a:lnTo>
                <a:lnTo>
                  <a:pt x="1775" y="16637"/>
                </a:lnTo>
                <a:lnTo>
                  <a:pt x="1775" y="16304"/>
                </a:lnTo>
                <a:lnTo>
                  <a:pt x="1775" y="15454"/>
                </a:lnTo>
                <a:cubicBezTo>
                  <a:pt x="1590" y="15269"/>
                  <a:pt x="1886" y="15195"/>
                  <a:pt x="1775" y="14899"/>
                </a:cubicBezTo>
                <a:cubicBezTo>
                  <a:pt x="1738" y="14789"/>
                  <a:pt x="1923" y="14530"/>
                  <a:pt x="1701" y="14493"/>
                </a:cubicBezTo>
                <a:cubicBezTo>
                  <a:pt x="1923" y="14419"/>
                  <a:pt x="1664" y="14345"/>
                  <a:pt x="1738" y="14160"/>
                </a:cubicBezTo>
                <a:cubicBezTo>
                  <a:pt x="2071" y="14123"/>
                  <a:pt x="1701" y="13975"/>
                  <a:pt x="1664" y="13938"/>
                </a:cubicBezTo>
                <a:cubicBezTo>
                  <a:pt x="2034" y="13938"/>
                  <a:pt x="1886" y="13606"/>
                  <a:pt x="1849" y="13495"/>
                </a:cubicBezTo>
                <a:cubicBezTo>
                  <a:pt x="1960" y="13495"/>
                  <a:pt x="1960" y="13347"/>
                  <a:pt x="1960" y="13310"/>
                </a:cubicBezTo>
                <a:lnTo>
                  <a:pt x="1960" y="13199"/>
                </a:lnTo>
                <a:cubicBezTo>
                  <a:pt x="2071" y="12829"/>
                  <a:pt x="2034" y="12459"/>
                  <a:pt x="2145" y="12238"/>
                </a:cubicBezTo>
                <a:lnTo>
                  <a:pt x="2145" y="12201"/>
                </a:lnTo>
                <a:lnTo>
                  <a:pt x="2293" y="11646"/>
                </a:lnTo>
                <a:lnTo>
                  <a:pt x="2293" y="11572"/>
                </a:lnTo>
                <a:cubicBezTo>
                  <a:pt x="2329" y="11276"/>
                  <a:pt x="2403" y="11165"/>
                  <a:pt x="2514" y="10833"/>
                </a:cubicBezTo>
                <a:lnTo>
                  <a:pt x="2514" y="10796"/>
                </a:lnTo>
                <a:cubicBezTo>
                  <a:pt x="2625" y="10537"/>
                  <a:pt x="2699" y="10278"/>
                  <a:pt x="2810" y="10019"/>
                </a:cubicBezTo>
                <a:lnTo>
                  <a:pt x="2847" y="9908"/>
                </a:lnTo>
                <a:lnTo>
                  <a:pt x="2958" y="9687"/>
                </a:lnTo>
                <a:lnTo>
                  <a:pt x="3032" y="9465"/>
                </a:lnTo>
                <a:lnTo>
                  <a:pt x="3180" y="9169"/>
                </a:lnTo>
                <a:cubicBezTo>
                  <a:pt x="3328" y="9132"/>
                  <a:pt x="3365" y="8688"/>
                  <a:pt x="3550" y="8430"/>
                </a:cubicBezTo>
                <a:lnTo>
                  <a:pt x="3586" y="8356"/>
                </a:lnTo>
                <a:lnTo>
                  <a:pt x="3697" y="8171"/>
                </a:lnTo>
                <a:lnTo>
                  <a:pt x="3734" y="8134"/>
                </a:lnTo>
                <a:cubicBezTo>
                  <a:pt x="3734" y="8023"/>
                  <a:pt x="3771" y="7875"/>
                  <a:pt x="3882" y="7801"/>
                </a:cubicBezTo>
                <a:cubicBezTo>
                  <a:pt x="3919" y="7764"/>
                  <a:pt x="3956" y="7653"/>
                  <a:pt x="3882" y="7653"/>
                </a:cubicBezTo>
                <a:cubicBezTo>
                  <a:pt x="3808" y="7505"/>
                  <a:pt x="4178" y="7505"/>
                  <a:pt x="4104" y="7321"/>
                </a:cubicBezTo>
                <a:lnTo>
                  <a:pt x="4141" y="7284"/>
                </a:lnTo>
                <a:cubicBezTo>
                  <a:pt x="4363" y="7284"/>
                  <a:pt x="4622" y="6914"/>
                  <a:pt x="4548" y="6729"/>
                </a:cubicBezTo>
                <a:cubicBezTo>
                  <a:pt x="4843" y="6581"/>
                  <a:pt x="4843" y="6322"/>
                  <a:pt x="5102" y="6027"/>
                </a:cubicBezTo>
                <a:cubicBezTo>
                  <a:pt x="5102" y="5990"/>
                  <a:pt x="5176" y="5953"/>
                  <a:pt x="5102" y="5916"/>
                </a:cubicBezTo>
                <a:cubicBezTo>
                  <a:pt x="5435" y="5916"/>
                  <a:pt x="5065" y="5620"/>
                  <a:pt x="5287" y="5546"/>
                </a:cubicBezTo>
                <a:cubicBezTo>
                  <a:pt x="5398" y="5620"/>
                  <a:pt x="5361" y="5657"/>
                  <a:pt x="5435" y="5731"/>
                </a:cubicBezTo>
                <a:lnTo>
                  <a:pt x="5620" y="5546"/>
                </a:lnTo>
                <a:lnTo>
                  <a:pt x="5953" y="5213"/>
                </a:lnTo>
                <a:lnTo>
                  <a:pt x="5990" y="5176"/>
                </a:lnTo>
                <a:cubicBezTo>
                  <a:pt x="6137" y="5065"/>
                  <a:pt x="6285" y="4917"/>
                  <a:pt x="6359" y="4843"/>
                </a:cubicBezTo>
                <a:lnTo>
                  <a:pt x="6544" y="4659"/>
                </a:lnTo>
                <a:lnTo>
                  <a:pt x="6729" y="4511"/>
                </a:lnTo>
                <a:cubicBezTo>
                  <a:pt x="6840" y="4511"/>
                  <a:pt x="7210" y="4141"/>
                  <a:pt x="7505" y="3919"/>
                </a:cubicBezTo>
                <a:cubicBezTo>
                  <a:pt x="7801" y="3697"/>
                  <a:pt x="7986" y="3513"/>
                  <a:pt x="7468" y="3734"/>
                </a:cubicBezTo>
                <a:lnTo>
                  <a:pt x="7321" y="3549"/>
                </a:lnTo>
                <a:cubicBezTo>
                  <a:pt x="7468" y="3402"/>
                  <a:pt x="7764" y="3402"/>
                  <a:pt x="7764" y="3180"/>
                </a:cubicBezTo>
                <a:cubicBezTo>
                  <a:pt x="7838" y="3069"/>
                  <a:pt x="7949" y="3254"/>
                  <a:pt x="8023" y="3143"/>
                </a:cubicBezTo>
                <a:lnTo>
                  <a:pt x="7986" y="3032"/>
                </a:lnTo>
                <a:cubicBezTo>
                  <a:pt x="8023" y="3032"/>
                  <a:pt x="8134" y="3069"/>
                  <a:pt x="8171" y="3180"/>
                </a:cubicBezTo>
                <a:cubicBezTo>
                  <a:pt x="8060" y="3217"/>
                  <a:pt x="8023" y="3254"/>
                  <a:pt x="8023" y="3365"/>
                </a:cubicBezTo>
                <a:cubicBezTo>
                  <a:pt x="7653" y="3771"/>
                  <a:pt x="8541" y="3402"/>
                  <a:pt x="8725" y="3217"/>
                </a:cubicBezTo>
                <a:cubicBezTo>
                  <a:pt x="8984" y="3180"/>
                  <a:pt x="9058" y="2884"/>
                  <a:pt x="9280" y="2847"/>
                </a:cubicBezTo>
                <a:cubicBezTo>
                  <a:pt x="9354" y="3069"/>
                  <a:pt x="9502" y="2810"/>
                  <a:pt x="9613" y="2810"/>
                </a:cubicBezTo>
                <a:cubicBezTo>
                  <a:pt x="9613" y="2625"/>
                  <a:pt x="9835" y="2625"/>
                  <a:pt x="9982" y="2514"/>
                </a:cubicBezTo>
                <a:cubicBezTo>
                  <a:pt x="10019" y="2625"/>
                  <a:pt x="10093" y="2625"/>
                  <a:pt x="10167" y="2588"/>
                </a:cubicBezTo>
                <a:lnTo>
                  <a:pt x="10278" y="2514"/>
                </a:lnTo>
                <a:cubicBezTo>
                  <a:pt x="10352" y="2477"/>
                  <a:pt x="10426" y="2477"/>
                  <a:pt x="10389" y="2403"/>
                </a:cubicBezTo>
                <a:cubicBezTo>
                  <a:pt x="10574" y="2440"/>
                  <a:pt x="10796" y="2256"/>
                  <a:pt x="10907" y="2256"/>
                </a:cubicBezTo>
                <a:cubicBezTo>
                  <a:pt x="11387" y="2071"/>
                  <a:pt x="11942" y="1960"/>
                  <a:pt x="12496" y="1849"/>
                </a:cubicBezTo>
                <a:lnTo>
                  <a:pt x="12792" y="1775"/>
                </a:lnTo>
                <a:cubicBezTo>
                  <a:pt x="12829" y="2034"/>
                  <a:pt x="13014" y="1849"/>
                  <a:pt x="13051" y="1738"/>
                </a:cubicBezTo>
                <a:cubicBezTo>
                  <a:pt x="13162" y="2071"/>
                  <a:pt x="13162" y="1590"/>
                  <a:pt x="13236" y="1701"/>
                </a:cubicBezTo>
                <a:lnTo>
                  <a:pt x="13310" y="1701"/>
                </a:lnTo>
                <a:cubicBezTo>
                  <a:pt x="13421" y="1923"/>
                  <a:pt x="13753" y="1701"/>
                  <a:pt x="13975" y="1738"/>
                </a:cubicBezTo>
                <a:lnTo>
                  <a:pt x="14049" y="1738"/>
                </a:lnTo>
                <a:lnTo>
                  <a:pt x="14086" y="1738"/>
                </a:lnTo>
                <a:cubicBezTo>
                  <a:pt x="14345" y="1738"/>
                  <a:pt x="14604" y="1701"/>
                  <a:pt x="14863" y="1701"/>
                </a:cubicBezTo>
                <a:lnTo>
                  <a:pt x="14900" y="1701"/>
                </a:lnTo>
                <a:cubicBezTo>
                  <a:pt x="15380" y="1664"/>
                  <a:pt x="15565" y="1701"/>
                  <a:pt x="16009" y="1701"/>
                </a:cubicBezTo>
                <a:lnTo>
                  <a:pt x="16452" y="1701"/>
                </a:lnTo>
                <a:cubicBezTo>
                  <a:pt x="16711" y="1701"/>
                  <a:pt x="16896" y="1738"/>
                  <a:pt x="17081" y="1886"/>
                </a:cubicBezTo>
                <a:cubicBezTo>
                  <a:pt x="17229" y="1886"/>
                  <a:pt x="17303" y="1738"/>
                  <a:pt x="17450" y="1849"/>
                </a:cubicBezTo>
                <a:cubicBezTo>
                  <a:pt x="17968" y="2108"/>
                  <a:pt x="18523" y="2071"/>
                  <a:pt x="19225" y="2256"/>
                </a:cubicBezTo>
                <a:lnTo>
                  <a:pt x="19299" y="2292"/>
                </a:lnTo>
                <a:cubicBezTo>
                  <a:pt x="19484" y="2329"/>
                  <a:pt x="19669" y="2403"/>
                  <a:pt x="19891" y="2477"/>
                </a:cubicBezTo>
                <a:cubicBezTo>
                  <a:pt x="20186" y="2662"/>
                  <a:pt x="20519" y="2625"/>
                  <a:pt x="20926" y="2810"/>
                </a:cubicBezTo>
                <a:lnTo>
                  <a:pt x="21628" y="3069"/>
                </a:lnTo>
                <a:lnTo>
                  <a:pt x="21702" y="3143"/>
                </a:lnTo>
                <a:lnTo>
                  <a:pt x="22035" y="3254"/>
                </a:lnTo>
                <a:cubicBezTo>
                  <a:pt x="22220" y="3365"/>
                  <a:pt x="22368" y="3402"/>
                  <a:pt x="22552" y="3513"/>
                </a:cubicBezTo>
                <a:cubicBezTo>
                  <a:pt x="22737" y="3586"/>
                  <a:pt x="22811" y="3623"/>
                  <a:pt x="23033" y="3771"/>
                </a:cubicBezTo>
                <a:cubicBezTo>
                  <a:pt x="23329" y="3919"/>
                  <a:pt x="23588" y="3919"/>
                  <a:pt x="23846" y="4178"/>
                </a:cubicBezTo>
                <a:cubicBezTo>
                  <a:pt x="24031" y="4252"/>
                  <a:pt x="24142" y="4548"/>
                  <a:pt x="24327" y="4474"/>
                </a:cubicBezTo>
                <a:lnTo>
                  <a:pt x="24401" y="4511"/>
                </a:lnTo>
                <a:cubicBezTo>
                  <a:pt x="24327" y="4622"/>
                  <a:pt x="24401" y="4659"/>
                  <a:pt x="24438" y="4696"/>
                </a:cubicBezTo>
                <a:cubicBezTo>
                  <a:pt x="24660" y="4659"/>
                  <a:pt x="24808" y="5065"/>
                  <a:pt x="25029" y="4991"/>
                </a:cubicBezTo>
                <a:cubicBezTo>
                  <a:pt x="24993" y="5102"/>
                  <a:pt x="25066" y="5176"/>
                  <a:pt x="25177" y="5250"/>
                </a:cubicBezTo>
                <a:cubicBezTo>
                  <a:pt x="25251" y="5361"/>
                  <a:pt x="25140" y="5435"/>
                  <a:pt x="25325" y="5398"/>
                </a:cubicBezTo>
                <a:lnTo>
                  <a:pt x="25547" y="5620"/>
                </a:lnTo>
                <a:cubicBezTo>
                  <a:pt x="25584" y="5731"/>
                  <a:pt x="25695" y="5620"/>
                  <a:pt x="25732" y="5731"/>
                </a:cubicBezTo>
                <a:lnTo>
                  <a:pt x="26065" y="6100"/>
                </a:lnTo>
                <a:lnTo>
                  <a:pt x="26102" y="6137"/>
                </a:lnTo>
                <a:cubicBezTo>
                  <a:pt x="26250" y="6285"/>
                  <a:pt x="26176" y="6655"/>
                  <a:pt x="26508" y="6507"/>
                </a:cubicBezTo>
                <a:cubicBezTo>
                  <a:pt x="26508" y="6581"/>
                  <a:pt x="26508" y="6692"/>
                  <a:pt x="26619" y="6766"/>
                </a:cubicBezTo>
                <a:cubicBezTo>
                  <a:pt x="26730" y="6914"/>
                  <a:pt x="26841" y="7247"/>
                  <a:pt x="27026" y="7247"/>
                </a:cubicBezTo>
                <a:cubicBezTo>
                  <a:pt x="27100" y="7653"/>
                  <a:pt x="27396" y="7949"/>
                  <a:pt x="27580" y="8060"/>
                </a:cubicBezTo>
                <a:cubicBezTo>
                  <a:pt x="27654" y="8208"/>
                  <a:pt x="27765" y="8319"/>
                  <a:pt x="27654" y="8430"/>
                </a:cubicBezTo>
                <a:cubicBezTo>
                  <a:pt x="27765" y="8578"/>
                  <a:pt x="27802" y="8725"/>
                  <a:pt x="27913" y="8725"/>
                </a:cubicBezTo>
                <a:cubicBezTo>
                  <a:pt x="27765" y="8910"/>
                  <a:pt x="28098" y="9132"/>
                  <a:pt x="28135" y="9132"/>
                </a:cubicBezTo>
                <a:cubicBezTo>
                  <a:pt x="28357" y="9613"/>
                  <a:pt x="28542" y="10056"/>
                  <a:pt x="28764" y="10352"/>
                </a:cubicBezTo>
                <a:cubicBezTo>
                  <a:pt x="28837" y="10426"/>
                  <a:pt x="28727" y="10463"/>
                  <a:pt x="28764" y="10574"/>
                </a:cubicBezTo>
                <a:lnTo>
                  <a:pt x="28874" y="10537"/>
                </a:lnTo>
                <a:lnTo>
                  <a:pt x="29133" y="11202"/>
                </a:lnTo>
                <a:cubicBezTo>
                  <a:pt x="29244" y="11498"/>
                  <a:pt x="29281" y="11831"/>
                  <a:pt x="29466" y="12016"/>
                </a:cubicBezTo>
                <a:cubicBezTo>
                  <a:pt x="29577" y="12238"/>
                  <a:pt x="29614" y="12496"/>
                  <a:pt x="29651" y="12792"/>
                </a:cubicBezTo>
                <a:lnTo>
                  <a:pt x="29688" y="12940"/>
                </a:lnTo>
                <a:cubicBezTo>
                  <a:pt x="29799" y="13199"/>
                  <a:pt x="29762" y="13606"/>
                  <a:pt x="29947" y="13790"/>
                </a:cubicBezTo>
                <a:lnTo>
                  <a:pt x="29984" y="14160"/>
                </a:lnTo>
                <a:cubicBezTo>
                  <a:pt x="30058" y="14345"/>
                  <a:pt x="29984" y="14715"/>
                  <a:pt x="30131" y="14863"/>
                </a:cubicBezTo>
                <a:lnTo>
                  <a:pt x="30168" y="15343"/>
                </a:lnTo>
                <a:cubicBezTo>
                  <a:pt x="30205" y="15454"/>
                  <a:pt x="30131" y="15787"/>
                  <a:pt x="30242" y="15824"/>
                </a:cubicBezTo>
                <a:cubicBezTo>
                  <a:pt x="30168" y="16083"/>
                  <a:pt x="30316" y="16489"/>
                  <a:pt x="30242" y="16859"/>
                </a:cubicBezTo>
                <a:cubicBezTo>
                  <a:pt x="30316" y="16933"/>
                  <a:pt x="30168" y="17118"/>
                  <a:pt x="30316" y="17118"/>
                </a:cubicBezTo>
                <a:lnTo>
                  <a:pt x="30242" y="17487"/>
                </a:lnTo>
                <a:cubicBezTo>
                  <a:pt x="30242" y="17561"/>
                  <a:pt x="30242" y="17598"/>
                  <a:pt x="30316" y="17598"/>
                </a:cubicBezTo>
                <a:cubicBezTo>
                  <a:pt x="30168" y="17672"/>
                  <a:pt x="30353" y="17931"/>
                  <a:pt x="30242" y="18153"/>
                </a:cubicBezTo>
                <a:cubicBezTo>
                  <a:pt x="30168" y="18523"/>
                  <a:pt x="30353" y="18523"/>
                  <a:pt x="30205" y="18781"/>
                </a:cubicBezTo>
                <a:cubicBezTo>
                  <a:pt x="30168" y="19151"/>
                  <a:pt x="30058" y="19595"/>
                  <a:pt x="30021" y="20038"/>
                </a:cubicBezTo>
                <a:lnTo>
                  <a:pt x="29947" y="20334"/>
                </a:lnTo>
                <a:cubicBezTo>
                  <a:pt x="29836" y="20556"/>
                  <a:pt x="29799" y="20778"/>
                  <a:pt x="29762" y="21000"/>
                </a:cubicBezTo>
                <a:cubicBezTo>
                  <a:pt x="29688" y="21258"/>
                  <a:pt x="29503" y="21517"/>
                  <a:pt x="29503" y="21702"/>
                </a:cubicBezTo>
                <a:cubicBezTo>
                  <a:pt x="29466" y="21887"/>
                  <a:pt x="29281" y="22109"/>
                  <a:pt x="29318" y="22220"/>
                </a:cubicBezTo>
                <a:cubicBezTo>
                  <a:pt x="28874" y="23107"/>
                  <a:pt x="28394" y="23883"/>
                  <a:pt x="27802" y="24660"/>
                </a:cubicBezTo>
                <a:lnTo>
                  <a:pt x="27765" y="24697"/>
                </a:lnTo>
                <a:cubicBezTo>
                  <a:pt x="27396" y="25214"/>
                  <a:pt x="26989" y="25695"/>
                  <a:pt x="26508" y="26139"/>
                </a:cubicBezTo>
                <a:lnTo>
                  <a:pt x="26471" y="26176"/>
                </a:lnTo>
                <a:cubicBezTo>
                  <a:pt x="26139" y="26508"/>
                  <a:pt x="25806" y="26841"/>
                  <a:pt x="25510" y="27100"/>
                </a:cubicBezTo>
                <a:cubicBezTo>
                  <a:pt x="25436" y="27211"/>
                  <a:pt x="25325" y="27285"/>
                  <a:pt x="25214" y="27396"/>
                </a:cubicBezTo>
                <a:lnTo>
                  <a:pt x="24105" y="28320"/>
                </a:lnTo>
                <a:lnTo>
                  <a:pt x="23883" y="28505"/>
                </a:lnTo>
                <a:lnTo>
                  <a:pt x="23883" y="28505"/>
                </a:lnTo>
                <a:cubicBezTo>
                  <a:pt x="23846" y="28542"/>
                  <a:pt x="23772" y="28542"/>
                  <a:pt x="23772" y="28542"/>
                </a:cubicBezTo>
                <a:lnTo>
                  <a:pt x="23846" y="28505"/>
                </a:lnTo>
                <a:lnTo>
                  <a:pt x="23846" y="28505"/>
                </a:lnTo>
                <a:lnTo>
                  <a:pt x="23883" y="28468"/>
                </a:lnTo>
                <a:lnTo>
                  <a:pt x="23920" y="28394"/>
                </a:lnTo>
                <a:cubicBezTo>
                  <a:pt x="23957" y="28357"/>
                  <a:pt x="24031" y="28357"/>
                  <a:pt x="24068" y="28320"/>
                </a:cubicBezTo>
                <a:lnTo>
                  <a:pt x="24105" y="28283"/>
                </a:lnTo>
                <a:cubicBezTo>
                  <a:pt x="24771" y="27802"/>
                  <a:pt x="25325" y="27433"/>
                  <a:pt x="25991" y="26841"/>
                </a:cubicBezTo>
                <a:lnTo>
                  <a:pt x="26065" y="26804"/>
                </a:lnTo>
                <a:cubicBezTo>
                  <a:pt x="26360" y="26508"/>
                  <a:pt x="26730" y="26139"/>
                  <a:pt x="26915" y="25991"/>
                </a:cubicBezTo>
                <a:lnTo>
                  <a:pt x="27026" y="25917"/>
                </a:lnTo>
                <a:lnTo>
                  <a:pt x="27396" y="25547"/>
                </a:lnTo>
                <a:cubicBezTo>
                  <a:pt x="28098" y="24808"/>
                  <a:pt x="28542" y="24105"/>
                  <a:pt x="29133" y="23292"/>
                </a:cubicBezTo>
                <a:lnTo>
                  <a:pt x="29207" y="23218"/>
                </a:lnTo>
                <a:lnTo>
                  <a:pt x="29466" y="22811"/>
                </a:lnTo>
                <a:lnTo>
                  <a:pt x="29577" y="22663"/>
                </a:lnTo>
                <a:cubicBezTo>
                  <a:pt x="29614" y="22478"/>
                  <a:pt x="29614" y="22478"/>
                  <a:pt x="29762" y="22405"/>
                </a:cubicBezTo>
                <a:lnTo>
                  <a:pt x="29799" y="22294"/>
                </a:lnTo>
                <a:cubicBezTo>
                  <a:pt x="29873" y="21998"/>
                  <a:pt x="30131" y="21443"/>
                  <a:pt x="30242" y="21185"/>
                </a:cubicBezTo>
                <a:lnTo>
                  <a:pt x="30242" y="21148"/>
                </a:lnTo>
                <a:cubicBezTo>
                  <a:pt x="30242" y="20926"/>
                  <a:pt x="30427" y="20556"/>
                  <a:pt x="30538" y="20260"/>
                </a:cubicBezTo>
                <a:cubicBezTo>
                  <a:pt x="30538" y="20038"/>
                  <a:pt x="30760" y="19632"/>
                  <a:pt x="30723" y="19410"/>
                </a:cubicBezTo>
                <a:lnTo>
                  <a:pt x="30871" y="18892"/>
                </a:lnTo>
                <a:cubicBezTo>
                  <a:pt x="30797" y="18338"/>
                  <a:pt x="31056" y="18153"/>
                  <a:pt x="30945" y="180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62"/>
          <p:cNvSpPr/>
          <p:nvPr/>
        </p:nvSpPr>
        <p:spPr>
          <a:xfrm flipH="1">
            <a:off x="4904699" y="1588462"/>
            <a:ext cx="1914015" cy="1897688"/>
          </a:xfrm>
          <a:custGeom>
            <a:avLst/>
            <a:gdLst/>
            <a:ahLst/>
            <a:cxnLst/>
            <a:rect l="l" t="t" r="r" b="b"/>
            <a:pathLst>
              <a:path w="29873" h="29208" extrusionOk="0">
                <a:moveTo>
                  <a:pt x="29540" y="13606"/>
                </a:moveTo>
                <a:cubicBezTo>
                  <a:pt x="29873" y="13495"/>
                  <a:pt x="29392" y="13310"/>
                  <a:pt x="29577" y="13088"/>
                </a:cubicBezTo>
                <a:cubicBezTo>
                  <a:pt x="29540" y="12940"/>
                  <a:pt x="29725" y="12681"/>
                  <a:pt x="29503" y="12681"/>
                </a:cubicBezTo>
                <a:cubicBezTo>
                  <a:pt x="29503" y="12349"/>
                  <a:pt x="29540" y="12016"/>
                  <a:pt x="29355" y="11794"/>
                </a:cubicBezTo>
                <a:lnTo>
                  <a:pt x="29355" y="11757"/>
                </a:lnTo>
                <a:cubicBezTo>
                  <a:pt x="29355" y="11609"/>
                  <a:pt x="29355" y="11461"/>
                  <a:pt x="29318" y="11313"/>
                </a:cubicBezTo>
                <a:cubicBezTo>
                  <a:pt x="29207" y="11055"/>
                  <a:pt x="29355" y="10537"/>
                  <a:pt x="29060" y="10389"/>
                </a:cubicBezTo>
                <a:cubicBezTo>
                  <a:pt x="29023" y="10204"/>
                  <a:pt x="29023" y="10020"/>
                  <a:pt x="28986" y="9835"/>
                </a:cubicBezTo>
                <a:cubicBezTo>
                  <a:pt x="28986" y="9613"/>
                  <a:pt x="28838" y="9539"/>
                  <a:pt x="28764" y="9391"/>
                </a:cubicBezTo>
                <a:cubicBezTo>
                  <a:pt x="28875" y="9354"/>
                  <a:pt x="28838" y="9169"/>
                  <a:pt x="28690" y="9206"/>
                </a:cubicBezTo>
                <a:cubicBezTo>
                  <a:pt x="28690" y="9058"/>
                  <a:pt x="28616" y="8689"/>
                  <a:pt x="28505" y="8615"/>
                </a:cubicBezTo>
                <a:cubicBezTo>
                  <a:pt x="28505" y="8541"/>
                  <a:pt x="28468" y="8504"/>
                  <a:pt x="28394" y="8541"/>
                </a:cubicBezTo>
                <a:cubicBezTo>
                  <a:pt x="28320" y="8430"/>
                  <a:pt x="28431" y="8356"/>
                  <a:pt x="28579" y="8430"/>
                </a:cubicBezTo>
                <a:cubicBezTo>
                  <a:pt x="28505" y="8282"/>
                  <a:pt x="28320" y="8282"/>
                  <a:pt x="28320" y="8097"/>
                </a:cubicBezTo>
                <a:lnTo>
                  <a:pt x="28246" y="8134"/>
                </a:lnTo>
                <a:lnTo>
                  <a:pt x="28246" y="8097"/>
                </a:lnTo>
                <a:cubicBezTo>
                  <a:pt x="28394" y="8060"/>
                  <a:pt x="28320" y="7949"/>
                  <a:pt x="28283" y="7875"/>
                </a:cubicBezTo>
                <a:cubicBezTo>
                  <a:pt x="28135" y="7690"/>
                  <a:pt x="28209" y="7210"/>
                  <a:pt x="27913" y="7210"/>
                </a:cubicBezTo>
                <a:cubicBezTo>
                  <a:pt x="27729" y="6766"/>
                  <a:pt x="27655" y="6655"/>
                  <a:pt x="27359" y="6322"/>
                </a:cubicBezTo>
                <a:lnTo>
                  <a:pt x="27322" y="6285"/>
                </a:lnTo>
                <a:cubicBezTo>
                  <a:pt x="27285" y="6064"/>
                  <a:pt x="27137" y="6027"/>
                  <a:pt x="26989" y="5916"/>
                </a:cubicBezTo>
                <a:cubicBezTo>
                  <a:pt x="27026" y="5879"/>
                  <a:pt x="27100" y="5842"/>
                  <a:pt x="27026" y="5731"/>
                </a:cubicBezTo>
                <a:cubicBezTo>
                  <a:pt x="26915" y="5583"/>
                  <a:pt x="26841" y="5176"/>
                  <a:pt x="26620" y="5287"/>
                </a:cubicBezTo>
                <a:lnTo>
                  <a:pt x="26361" y="4844"/>
                </a:lnTo>
                <a:cubicBezTo>
                  <a:pt x="26102" y="4548"/>
                  <a:pt x="25880" y="4252"/>
                  <a:pt x="25621" y="3919"/>
                </a:cubicBezTo>
                <a:cubicBezTo>
                  <a:pt x="25547" y="3845"/>
                  <a:pt x="25436" y="3919"/>
                  <a:pt x="25363" y="3845"/>
                </a:cubicBezTo>
                <a:cubicBezTo>
                  <a:pt x="25252" y="3624"/>
                  <a:pt x="25178" y="3439"/>
                  <a:pt x="24919" y="3365"/>
                </a:cubicBezTo>
                <a:lnTo>
                  <a:pt x="24882" y="3328"/>
                </a:lnTo>
                <a:cubicBezTo>
                  <a:pt x="24734" y="3254"/>
                  <a:pt x="24623" y="3106"/>
                  <a:pt x="24512" y="2995"/>
                </a:cubicBezTo>
                <a:lnTo>
                  <a:pt x="24438" y="2958"/>
                </a:lnTo>
                <a:cubicBezTo>
                  <a:pt x="24253" y="2884"/>
                  <a:pt x="24069" y="2514"/>
                  <a:pt x="23847" y="2625"/>
                </a:cubicBezTo>
                <a:lnTo>
                  <a:pt x="23699" y="2551"/>
                </a:lnTo>
                <a:lnTo>
                  <a:pt x="23440" y="2293"/>
                </a:lnTo>
                <a:cubicBezTo>
                  <a:pt x="23144" y="2034"/>
                  <a:pt x="22183" y="1627"/>
                  <a:pt x="21924" y="1368"/>
                </a:cubicBezTo>
                <a:lnTo>
                  <a:pt x="21813" y="1331"/>
                </a:lnTo>
                <a:cubicBezTo>
                  <a:pt x="21444" y="1257"/>
                  <a:pt x="21000" y="814"/>
                  <a:pt x="20630" y="962"/>
                </a:cubicBezTo>
                <a:cubicBezTo>
                  <a:pt x="20482" y="962"/>
                  <a:pt x="20519" y="777"/>
                  <a:pt x="20445" y="777"/>
                </a:cubicBezTo>
                <a:cubicBezTo>
                  <a:pt x="20113" y="629"/>
                  <a:pt x="19743" y="555"/>
                  <a:pt x="19410" y="444"/>
                </a:cubicBezTo>
                <a:cubicBezTo>
                  <a:pt x="19077" y="296"/>
                  <a:pt x="18856" y="518"/>
                  <a:pt x="18523" y="370"/>
                </a:cubicBezTo>
                <a:lnTo>
                  <a:pt x="18227" y="333"/>
                </a:lnTo>
                <a:cubicBezTo>
                  <a:pt x="18042" y="259"/>
                  <a:pt x="17894" y="259"/>
                  <a:pt x="17710" y="222"/>
                </a:cubicBezTo>
                <a:cubicBezTo>
                  <a:pt x="17303" y="222"/>
                  <a:pt x="16748" y="0"/>
                  <a:pt x="16453" y="222"/>
                </a:cubicBezTo>
                <a:cubicBezTo>
                  <a:pt x="15676" y="74"/>
                  <a:pt x="14752" y="296"/>
                  <a:pt x="14049" y="444"/>
                </a:cubicBezTo>
                <a:cubicBezTo>
                  <a:pt x="13791" y="555"/>
                  <a:pt x="13273" y="407"/>
                  <a:pt x="13125" y="740"/>
                </a:cubicBezTo>
                <a:cubicBezTo>
                  <a:pt x="12792" y="555"/>
                  <a:pt x="12534" y="925"/>
                  <a:pt x="12312" y="851"/>
                </a:cubicBezTo>
                <a:cubicBezTo>
                  <a:pt x="12053" y="962"/>
                  <a:pt x="11609" y="888"/>
                  <a:pt x="11498" y="1147"/>
                </a:cubicBezTo>
                <a:cubicBezTo>
                  <a:pt x="11314" y="1294"/>
                  <a:pt x="11240" y="999"/>
                  <a:pt x="11203" y="1257"/>
                </a:cubicBezTo>
                <a:cubicBezTo>
                  <a:pt x="10500" y="1516"/>
                  <a:pt x="9650" y="1738"/>
                  <a:pt x="9169" y="2071"/>
                </a:cubicBezTo>
                <a:cubicBezTo>
                  <a:pt x="9058" y="2256"/>
                  <a:pt x="8800" y="2182"/>
                  <a:pt x="8504" y="2404"/>
                </a:cubicBezTo>
                <a:lnTo>
                  <a:pt x="8541" y="2514"/>
                </a:lnTo>
                <a:cubicBezTo>
                  <a:pt x="8282" y="2625"/>
                  <a:pt x="8060" y="2773"/>
                  <a:pt x="7764" y="2958"/>
                </a:cubicBezTo>
                <a:cubicBezTo>
                  <a:pt x="7025" y="3476"/>
                  <a:pt x="6692" y="3808"/>
                  <a:pt x="5879" y="4363"/>
                </a:cubicBezTo>
                <a:cubicBezTo>
                  <a:pt x="5657" y="4548"/>
                  <a:pt x="5472" y="4733"/>
                  <a:pt x="5213" y="4918"/>
                </a:cubicBezTo>
                <a:cubicBezTo>
                  <a:pt x="5103" y="5102"/>
                  <a:pt x="4733" y="5213"/>
                  <a:pt x="4770" y="5472"/>
                </a:cubicBezTo>
                <a:cubicBezTo>
                  <a:pt x="4585" y="5509"/>
                  <a:pt x="4437" y="5583"/>
                  <a:pt x="4363" y="5879"/>
                </a:cubicBezTo>
                <a:cubicBezTo>
                  <a:pt x="3846" y="5916"/>
                  <a:pt x="3809" y="6655"/>
                  <a:pt x="3365" y="6803"/>
                </a:cubicBezTo>
                <a:cubicBezTo>
                  <a:pt x="3291" y="6988"/>
                  <a:pt x="2921" y="7173"/>
                  <a:pt x="3069" y="7395"/>
                </a:cubicBezTo>
                <a:lnTo>
                  <a:pt x="2995" y="7432"/>
                </a:lnTo>
                <a:cubicBezTo>
                  <a:pt x="2736" y="7358"/>
                  <a:pt x="2699" y="7801"/>
                  <a:pt x="2552" y="7912"/>
                </a:cubicBezTo>
                <a:cubicBezTo>
                  <a:pt x="2441" y="8060"/>
                  <a:pt x="2589" y="8171"/>
                  <a:pt x="2404" y="8282"/>
                </a:cubicBezTo>
                <a:cubicBezTo>
                  <a:pt x="2256" y="8171"/>
                  <a:pt x="2219" y="8356"/>
                  <a:pt x="2182" y="8467"/>
                </a:cubicBezTo>
                <a:cubicBezTo>
                  <a:pt x="2182" y="8541"/>
                  <a:pt x="2145" y="8652"/>
                  <a:pt x="2034" y="8689"/>
                </a:cubicBezTo>
                <a:cubicBezTo>
                  <a:pt x="2367" y="7616"/>
                  <a:pt x="2626" y="6951"/>
                  <a:pt x="3069" y="6064"/>
                </a:cubicBezTo>
                <a:cubicBezTo>
                  <a:pt x="3291" y="5879"/>
                  <a:pt x="3106" y="5694"/>
                  <a:pt x="3254" y="5509"/>
                </a:cubicBezTo>
                <a:cubicBezTo>
                  <a:pt x="3365" y="5398"/>
                  <a:pt x="3328" y="5139"/>
                  <a:pt x="3661" y="4918"/>
                </a:cubicBezTo>
                <a:cubicBezTo>
                  <a:pt x="3735" y="4770"/>
                  <a:pt x="3883" y="4585"/>
                  <a:pt x="4030" y="4437"/>
                </a:cubicBezTo>
                <a:lnTo>
                  <a:pt x="4067" y="4400"/>
                </a:lnTo>
                <a:cubicBezTo>
                  <a:pt x="4104" y="4326"/>
                  <a:pt x="4067" y="4252"/>
                  <a:pt x="4067" y="4215"/>
                </a:cubicBezTo>
                <a:cubicBezTo>
                  <a:pt x="4178" y="4030"/>
                  <a:pt x="4548" y="3882"/>
                  <a:pt x="4437" y="3661"/>
                </a:cubicBezTo>
                <a:cubicBezTo>
                  <a:pt x="4733" y="3587"/>
                  <a:pt x="4659" y="3402"/>
                  <a:pt x="4844" y="3217"/>
                </a:cubicBezTo>
                <a:cubicBezTo>
                  <a:pt x="5103" y="2921"/>
                  <a:pt x="5694" y="2662"/>
                  <a:pt x="5768" y="2293"/>
                </a:cubicBezTo>
                <a:cubicBezTo>
                  <a:pt x="6027" y="2071"/>
                  <a:pt x="6507" y="1960"/>
                  <a:pt x="6581" y="1664"/>
                </a:cubicBezTo>
                <a:cubicBezTo>
                  <a:pt x="6951" y="1627"/>
                  <a:pt x="7506" y="1553"/>
                  <a:pt x="7617" y="1147"/>
                </a:cubicBezTo>
                <a:cubicBezTo>
                  <a:pt x="7691" y="1110"/>
                  <a:pt x="7617" y="962"/>
                  <a:pt x="7580" y="851"/>
                </a:cubicBezTo>
                <a:cubicBezTo>
                  <a:pt x="7691" y="777"/>
                  <a:pt x="7580" y="666"/>
                  <a:pt x="7617" y="555"/>
                </a:cubicBezTo>
                <a:lnTo>
                  <a:pt x="7691" y="555"/>
                </a:lnTo>
                <a:cubicBezTo>
                  <a:pt x="7617" y="333"/>
                  <a:pt x="7543" y="222"/>
                  <a:pt x="7432" y="148"/>
                </a:cubicBezTo>
                <a:cubicBezTo>
                  <a:pt x="7395" y="74"/>
                  <a:pt x="7358" y="74"/>
                  <a:pt x="7321" y="74"/>
                </a:cubicBezTo>
                <a:lnTo>
                  <a:pt x="7210" y="74"/>
                </a:lnTo>
                <a:cubicBezTo>
                  <a:pt x="7173" y="74"/>
                  <a:pt x="7136" y="148"/>
                  <a:pt x="7062" y="148"/>
                </a:cubicBezTo>
                <a:lnTo>
                  <a:pt x="6803" y="296"/>
                </a:lnTo>
                <a:cubicBezTo>
                  <a:pt x="6249" y="222"/>
                  <a:pt x="6323" y="740"/>
                  <a:pt x="5731" y="851"/>
                </a:cubicBezTo>
                <a:cubicBezTo>
                  <a:pt x="5176" y="1257"/>
                  <a:pt x="4918" y="1479"/>
                  <a:pt x="4400" y="1960"/>
                </a:cubicBezTo>
                <a:cubicBezTo>
                  <a:pt x="4252" y="2145"/>
                  <a:pt x="3809" y="2293"/>
                  <a:pt x="3919" y="2551"/>
                </a:cubicBezTo>
                <a:lnTo>
                  <a:pt x="3846" y="2662"/>
                </a:lnTo>
                <a:cubicBezTo>
                  <a:pt x="3698" y="2810"/>
                  <a:pt x="3550" y="2995"/>
                  <a:pt x="3365" y="3143"/>
                </a:cubicBezTo>
                <a:cubicBezTo>
                  <a:pt x="3254" y="3291"/>
                  <a:pt x="3180" y="3365"/>
                  <a:pt x="3180" y="3513"/>
                </a:cubicBezTo>
                <a:lnTo>
                  <a:pt x="3143" y="3550"/>
                </a:lnTo>
                <a:cubicBezTo>
                  <a:pt x="2958" y="3882"/>
                  <a:pt x="2515" y="4215"/>
                  <a:pt x="2589" y="4474"/>
                </a:cubicBezTo>
                <a:cubicBezTo>
                  <a:pt x="1997" y="5250"/>
                  <a:pt x="1849" y="5953"/>
                  <a:pt x="1405" y="6840"/>
                </a:cubicBezTo>
                <a:lnTo>
                  <a:pt x="1479" y="6877"/>
                </a:lnTo>
                <a:cubicBezTo>
                  <a:pt x="1442" y="7136"/>
                  <a:pt x="1110" y="7358"/>
                  <a:pt x="1295" y="7542"/>
                </a:cubicBezTo>
                <a:cubicBezTo>
                  <a:pt x="1036" y="7653"/>
                  <a:pt x="1036" y="8208"/>
                  <a:pt x="925" y="8393"/>
                </a:cubicBezTo>
                <a:lnTo>
                  <a:pt x="666" y="9243"/>
                </a:lnTo>
                <a:lnTo>
                  <a:pt x="740" y="9280"/>
                </a:lnTo>
                <a:lnTo>
                  <a:pt x="740" y="9391"/>
                </a:lnTo>
                <a:cubicBezTo>
                  <a:pt x="407" y="9391"/>
                  <a:pt x="777" y="9761"/>
                  <a:pt x="555" y="9946"/>
                </a:cubicBezTo>
                <a:cubicBezTo>
                  <a:pt x="555" y="10056"/>
                  <a:pt x="296" y="10352"/>
                  <a:pt x="518" y="10463"/>
                </a:cubicBezTo>
                <a:cubicBezTo>
                  <a:pt x="407" y="10759"/>
                  <a:pt x="296" y="11203"/>
                  <a:pt x="370" y="11461"/>
                </a:cubicBezTo>
                <a:lnTo>
                  <a:pt x="370" y="11572"/>
                </a:lnTo>
                <a:lnTo>
                  <a:pt x="296" y="12053"/>
                </a:lnTo>
                <a:cubicBezTo>
                  <a:pt x="296" y="12386"/>
                  <a:pt x="1" y="12903"/>
                  <a:pt x="222" y="13125"/>
                </a:cubicBezTo>
                <a:cubicBezTo>
                  <a:pt x="185" y="13347"/>
                  <a:pt x="185" y="13532"/>
                  <a:pt x="148" y="13791"/>
                </a:cubicBezTo>
                <a:cubicBezTo>
                  <a:pt x="38" y="14012"/>
                  <a:pt x="148" y="14197"/>
                  <a:pt x="185" y="14382"/>
                </a:cubicBezTo>
                <a:cubicBezTo>
                  <a:pt x="38" y="14382"/>
                  <a:pt x="38" y="14567"/>
                  <a:pt x="185" y="14604"/>
                </a:cubicBezTo>
                <a:cubicBezTo>
                  <a:pt x="148" y="14752"/>
                  <a:pt x="112" y="15195"/>
                  <a:pt x="148" y="15306"/>
                </a:cubicBezTo>
                <a:cubicBezTo>
                  <a:pt x="148" y="15343"/>
                  <a:pt x="148" y="15380"/>
                  <a:pt x="222" y="15380"/>
                </a:cubicBezTo>
                <a:cubicBezTo>
                  <a:pt x="222" y="15528"/>
                  <a:pt x="148" y="15528"/>
                  <a:pt x="1" y="15491"/>
                </a:cubicBezTo>
                <a:cubicBezTo>
                  <a:pt x="1" y="15676"/>
                  <a:pt x="185" y="15713"/>
                  <a:pt x="112" y="15898"/>
                </a:cubicBezTo>
                <a:lnTo>
                  <a:pt x="185" y="15898"/>
                </a:lnTo>
                <a:lnTo>
                  <a:pt x="185" y="16009"/>
                </a:lnTo>
                <a:cubicBezTo>
                  <a:pt x="38" y="16009"/>
                  <a:pt x="38" y="16120"/>
                  <a:pt x="112" y="16231"/>
                </a:cubicBezTo>
                <a:cubicBezTo>
                  <a:pt x="185" y="16489"/>
                  <a:pt x="1" y="16970"/>
                  <a:pt x="222" y="17044"/>
                </a:cubicBezTo>
                <a:cubicBezTo>
                  <a:pt x="296" y="17672"/>
                  <a:pt x="333" y="17783"/>
                  <a:pt x="518" y="18264"/>
                </a:cubicBezTo>
                <a:lnTo>
                  <a:pt x="518" y="18338"/>
                </a:lnTo>
                <a:cubicBezTo>
                  <a:pt x="518" y="18597"/>
                  <a:pt x="592" y="18708"/>
                  <a:pt x="740" y="18892"/>
                </a:cubicBezTo>
                <a:cubicBezTo>
                  <a:pt x="666" y="18966"/>
                  <a:pt x="666" y="19003"/>
                  <a:pt x="666" y="19077"/>
                </a:cubicBezTo>
                <a:cubicBezTo>
                  <a:pt x="740" y="19262"/>
                  <a:pt x="666" y="19743"/>
                  <a:pt x="925" y="19743"/>
                </a:cubicBezTo>
                <a:cubicBezTo>
                  <a:pt x="962" y="19928"/>
                  <a:pt x="1036" y="20113"/>
                  <a:pt x="1110" y="20297"/>
                </a:cubicBezTo>
                <a:cubicBezTo>
                  <a:pt x="1258" y="20704"/>
                  <a:pt x="1442" y="21185"/>
                  <a:pt x="1627" y="21591"/>
                </a:cubicBezTo>
                <a:cubicBezTo>
                  <a:pt x="1664" y="21739"/>
                  <a:pt x="1812" y="21665"/>
                  <a:pt x="1849" y="21813"/>
                </a:cubicBezTo>
                <a:cubicBezTo>
                  <a:pt x="1960" y="22146"/>
                  <a:pt x="1960" y="22331"/>
                  <a:pt x="2219" y="22516"/>
                </a:cubicBezTo>
                <a:lnTo>
                  <a:pt x="2256" y="22553"/>
                </a:lnTo>
                <a:cubicBezTo>
                  <a:pt x="2367" y="22737"/>
                  <a:pt x="2441" y="22885"/>
                  <a:pt x="2589" y="23070"/>
                </a:cubicBezTo>
                <a:lnTo>
                  <a:pt x="2626" y="23107"/>
                </a:lnTo>
                <a:cubicBezTo>
                  <a:pt x="2810" y="23255"/>
                  <a:pt x="2921" y="23699"/>
                  <a:pt x="3180" y="23662"/>
                </a:cubicBezTo>
                <a:lnTo>
                  <a:pt x="3328" y="23847"/>
                </a:lnTo>
                <a:lnTo>
                  <a:pt x="3624" y="24179"/>
                </a:lnTo>
                <a:cubicBezTo>
                  <a:pt x="3846" y="24549"/>
                  <a:pt x="4733" y="25325"/>
                  <a:pt x="4992" y="25621"/>
                </a:cubicBezTo>
                <a:lnTo>
                  <a:pt x="5103" y="25695"/>
                </a:lnTo>
                <a:cubicBezTo>
                  <a:pt x="5472" y="25917"/>
                  <a:pt x="5842" y="26471"/>
                  <a:pt x="6249" y="26471"/>
                </a:cubicBezTo>
                <a:cubicBezTo>
                  <a:pt x="6397" y="26545"/>
                  <a:pt x="6286" y="26656"/>
                  <a:pt x="6397" y="26730"/>
                </a:cubicBezTo>
                <a:cubicBezTo>
                  <a:pt x="6692" y="26952"/>
                  <a:pt x="7025" y="27174"/>
                  <a:pt x="7358" y="27359"/>
                </a:cubicBezTo>
                <a:cubicBezTo>
                  <a:pt x="7691" y="27655"/>
                  <a:pt x="7949" y="27507"/>
                  <a:pt x="8282" y="27728"/>
                </a:cubicBezTo>
                <a:lnTo>
                  <a:pt x="8615" y="27876"/>
                </a:lnTo>
                <a:cubicBezTo>
                  <a:pt x="8800" y="27950"/>
                  <a:pt x="8911" y="28024"/>
                  <a:pt x="9095" y="28098"/>
                </a:cubicBezTo>
                <a:cubicBezTo>
                  <a:pt x="9539" y="28209"/>
                  <a:pt x="10020" y="28616"/>
                  <a:pt x="10463" y="28468"/>
                </a:cubicBezTo>
                <a:cubicBezTo>
                  <a:pt x="11240" y="28838"/>
                  <a:pt x="12238" y="28949"/>
                  <a:pt x="12977" y="28949"/>
                </a:cubicBezTo>
                <a:cubicBezTo>
                  <a:pt x="13310" y="28875"/>
                  <a:pt x="13791" y="29170"/>
                  <a:pt x="14012" y="28949"/>
                </a:cubicBezTo>
                <a:cubicBezTo>
                  <a:pt x="14271" y="29207"/>
                  <a:pt x="14641" y="28949"/>
                  <a:pt x="14900" y="29059"/>
                </a:cubicBezTo>
                <a:cubicBezTo>
                  <a:pt x="15159" y="29022"/>
                  <a:pt x="15639" y="29207"/>
                  <a:pt x="15750" y="28949"/>
                </a:cubicBezTo>
                <a:cubicBezTo>
                  <a:pt x="16009" y="28838"/>
                  <a:pt x="16009" y="29133"/>
                  <a:pt x="16083" y="28949"/>
                </a:cubicBezTo>
                <a:cubicBezTo>
                  <a:pt x="16859" y="28838"/>
                  <a:pt x="17784" y="28764"/>
                  <a:pt x="18338" y="28579"/>
                </a:cubicBezTo>
                <a:cubicBezTo>
                  <a:pt x="18486" y="28394"/>
                  <a:pt x="18782" y="28505"/>
                  <a:pt x="19077" y="28394"/>
                </a:cubicBezTo>
                <a:lnTo>
                  <a:pt x="19041" y="28283"/>
                </a:lnTo>
                <a:cubicBezTo>
                  <a:pt x="19336" y="28209"/>
                  <a:pt x="19632" y="28098"/>
                  <a:pt x="19928" y="28024"/>
                </a:cubicBezTo>
                <a:cubicBezTo>
                  <a:pt x="20741" y="27655"/>
                  <a:pt x="21185" y="27396"/>
                  <a:pt x="22109" y="26989"/>
                </a:cubicBezTo>
                <a:cubicBezTo>
                  <a:pt x="22331" y="26841"/>
                  <a:pt x="22590" y="26730"/>
                  <a:pt x="22848" y="26545"/>
                </a:cubicBezTo>
                <a:cubicBezTo>
                  <a:pt x="23033" y="26361"/>
                  <a:pt x="23403" y="26287"/>
                  <a:pt x="23403" y="26028"/>
                </a:cubicBezTo>
                <a:cubicBezTo>
                  <a:pt x="23588" y="25991"/>
                  <a:pt x="23773" y="25917"/>
                  <a:pt x="23847" y="25658"/>
                </a:cubicBezTo>
                <a:cubicBezTo>
                  <a:pt x="24364" y="25695"/>
                  <a:pt x="24549" y="24919"/>
                  <a:pt x="24956" y="24882"/>
                </a:cubicBezTo>
                <a:cubicBezTo>
                  <a:pt x="25067" y="24697"/>
                  <a:pt x="25473" y="24586"/>
                  <a:pt x="25363" y="24327"/>
                </a:cubicBezTo>
                <a:lnTo>
                  <a:pt x="25436" y="24253"/>
                </a:lnTo>
                <a:cubicBezTo>
                  <a:pt x="25658" y="24364"/>
                  <a:pt x="25806" y="23957"/>
                  <a:pt x="25991" y="23847"/>
                </a:cubicBezTo>
                <a:cubicBezTo>
                  <a:pt x="26065" y="23773"/>
                  <a:pt x="25991" y="23588"/>
                  <a:pt x="26176" y="23477"/>
                </a:cubicBezTo>
                <a:cubicBezTo>
                  <a:pt x="26287" y="23588"/>
                  <a:pt x="26361" y="23440"/>
                  <a:pt x="26435" y="23329"/>
                </a:cubicBezTo>
                <a:cubicBezTo>
                  <a:pt x="26583" y="22959"/>
                  <a:pt x="26841" y="23107"/>
                  <a:pt x="27026" y="22959"/>
                </a:cubicBezTo>
                <a:lnTo>
                  <a:pt x="26952" y="22922"/>
                </a:lnTo>
                <a:cubicBezTo>
                  <a:pt x="27100" y="22700"/>
                  <a:pt x="27137" y="22664"/>
                  <a:pt x="27100" y="22553"/>
                </a:cubicBezTo>
                <a:lnTo>
                  <a:pt x="27137" y="22516"/>
                </a:lnTo>
                <a:cubicBezTo>
                  <a:pt x="27359" y="22368"/>
                  <a:pt x="27137" y="22183"/>
                  <a:pt x="26915" y="21998"/>
                </a:cubicBezTo>
                <a:cubicBezTo>
                  <a:pt x="26952" y="21850"/>
                  <a:pt x="26952" y="21665"/>
                  <a:pt x="27174" y="21591"/>
                </a:cubicBezTo>
                <a:cubicBezTo>
                  <a:pt x="27396" y="21111"/>
                  <a:pt x="27581" y="20889"/>
                  <a:pt x="27840" y="20482"/>
                </a:cubicBezTo>
                <a:cubicBezTo>
                  <a:pt x="27877" y="20297"/>
                  <a:pt x="28246" y="20113"/>
                  <a:pt x="28061" y="19928"/>
                </a:cubicBezTo>
                <a:lnTo>
                  <a:pt x="28098" y="19817"/>
                </a:lnTo>
                <a:cubicBezTo>
                  <a:pt x="28209" y="19706"/>
                  <a:pt x="28283" y="19558"/>
                  <a:pt x="28320" y="19373"/>
                </a:cubicBezTo>
                <a:cubicBezTo>
                  <a:pt x="28431" y="19225"/>
                  <a:pt x="28431" y="19151"/>
                  <a:pt x="28394" y="19040"/>
                </a:cubicBezTo>
                <a:lnTo>
                  <a:pt x="28431" y="19003"/>
                </a:lnTo>
                <a:cubicBezTo>
                  <a:pt x="28468" y="18708"/>
                  <a:pt x="28875" y="18412"/>
                  <a:pt x="28690" y="18116"/>
                </a:cubicBezTo>
                <a:cubicBezTo>
                  <a:pt x="29060" y="17377"/>
                  <a:pt x="29060" y="16785"/>
                  <a:pt x="29355" y="16009"/>
                </a:cubicBezTo>
                <a:lnTo>
                  <a:pt x="29244" y="15935"/>
                </a:lnTo>
                <a:cubicBezTo>
                  <a:pt x="29244" y="15750"/>
                  <a:pt x="29540" y="15491"/>
                  <a:pt x="29318" y="15380"/>
                </a:cubicBezTo>
                <a:cubicBezTo>
                  <a:pt x="29540" y="15269"/>
                  <a:pt x="29429" y="14789"/>
                  <a:pt x="29429" y="14604"/>
                </a:cubicBezTo>
                <a:cubicBezTo>
                  <a:pt x="29503" y="14382"/>
                  <a:pt x="29540" y="14086"/>
                  <a:pt x="29540" y="13864"/>
                </a:cubicBezTo>
                <a:lnTo>
                  <a:pt x="29429" y="13864"/>
                </a:lnTo>
                <a:close/>
                <a:moveTo>
                  <a:pt x="24327" y="23699"/>
                </a:moveTo>
                <a:cubicBezTo>
                  <a:pt x="24032" y="23921"/>
                  <a:pt x="23810" y="24179"/>
                  <a:pt x="23514" y="24401"/>
                </a:cubicBezTo>
                <a:lnTo>
                  <a:pt x="23440" y="24512"/>
                </a:lnTo>
                <a:cubicBezTo>
                  <a:pt x="23255" y="24697"/>
                  <a:pt x="23070" y="24771"/>
                  <a:pt x="22848" y="24956"/>
                </a:cubicBezTo>
                <a:cubicBezTo>
                  <a:pt x="22664" y="25104"/>
                  <a:pt x="22405" y="25251"/>
                  <a:pt x="22368" y="25436"/>
                </a:cubicBezTo>
                <a:cubicBezTo>
                  <a:pt x="22146" y="25288"/>
                  <a:pt x="22183" y="25510"/>
                  <a:pt x="22035" y="25621"/>
                </a:cubicBezTo>
                <a:cubicBezTo>
                  <a:pt x="21998" y="25547"/>
                  <a:pt x="21961" y="25510"/>
                  <a:pt x="21998" y="25658"/>
                </a:cubicBezTo>
                <a:cubicBezTo>
                  <a:pt x="21628" y="25621"/>
                  <a:pt x="21591" y="25880"/>
                  <a:pt x="21222" y="25991"/>
                </a:cubicBezTo>
                <a:cubicBezTo>
                  <a:pt x="21074" y="26102"/>
                  <a:pt x="20667" y="26102"/>
                  <a:pt x="20667" y="26398"/>
                </a:cubicBezTo>
                <a:cubicBezTo>
                  <a:pt x="20482" y="26471"/>
                  <a:pt x="20298" y="26582"/>
                  <a:pt x="20113" y="26619"/>
                </a:cubicBezTo>
                <a:cubicBezTo>
                  <a:pt x="19780" y="26767"/>
                  <a:pt x="19447" y="26841"/>
                  <a:pt x="19151" y="26989"/>
                </a:cubicBezTo>
                <a:cubicBezTo>
                  <a:pt x="18967" y="27026"/>
                  <a:pt x="18708" y="27026"/>
                  <a:pt x="18671" y="27211"/>
                </a:cubicBezTo>
                <a:cubicBezTo>
                  <a:pt x="18597" y="26952"/>
                  <a:pt x="18634" y="27396"/>
                  <a:pt x="18449" y="27285"/>
                </a:cubicBezTo>
                <a:cubicBezTo>
                  <a:pt x="18153" y="27285"/>
                  <a:pt x="17747" y="27396"/>
                  <a:pt x="17229" y="27507"/>
                </a:cubicBezTo>
                <a:cubicBezTo>
                  <a:pt x="17044" y="27544"/>
                  <a:pt x="16933" y="27544"/>
                  <a:pt x="16748" y="27544"/>
                </a:cubicBezTo>
                <a:cubicBezTo>
                  <a:pt x="16009" y="27581"/>
                  <a:pt x="15713" y="27692"/>
                  <a:pt x="15306" y="27728"/>
                </a:cubicBezTo>
                <a:lnTo>
                  <a:pt x="14937" y="27728"/>
                </a:lnTo>
                <a:lnTo>
                  <a:pt x="14900" y="27728"/>
                </a:lnTo>
                <a:cubicBezTo>
                  <a:pt x="14641" y="27728"/>
                  <a:pt x="14382" y="27728"/>
                  <a:pt x="14160" y="27692"/>
                </a:cubicBezTo>
                <a:lnTo>
                  <a:pt x="14086" y="27692"/>
                </a:lnTo>
                <a:cubicBezTo>
                  <a:pt x="13902" y="27692"/>
                  <a:pt x="13717" y="27581"/>
                  <a:pt x="13643" y="27728"/>
                </a:cubicBezTo>
                <a:lnTo>
                  <a:pt x="13495" y="27728"/>
                </a:lnTo>
                <a:cubicBezTo>
                  <a:pt x="13347" y="27470"/>
                  <a:pt x="13162" y="27765"/>
                  <a:pt x="12940" y="27655"/>
                </a:cubicBezTo>
                <a:lnTo>
                  <a:pt x="12792" y="27655"/>
                </a:lnTo>
                <a:cubicBezTo>
                  <a:pt x="12349" y="27655"/>
                  <a:pt x="11831" y="27285"/>
                  <a:pt x="11425" y="27433"/>
                </a:cubicBezTo>
                <a:cubicBezTo>
                  <a:pt x="11388" y="27544"/>
                  <a:pt x="11425" y="27581"/>
                  <a:pt x="11425" y="27692"/>
                </a:cubicBezTo>
                <a:cubicBezTo>
                  <a:pt x="11277" y="27655"/>
                  <a:pt x="11425" y="27359"/>
                  <a:pt x="11240" y="27396"/>
                </a:cubicBezTo>
                <a:cubicBezTo>
                  <a:pt x="11055" y="27396"/>
                  <a:pt x="10833" y="27137"/>
                  <a:pt x="10648" y="27322"/>
                </a:cubicBezTo>
                <a:cubicBezTo>
                  <a:pt x="10537" y="27285"/>
                  <a:pt x="10574" y="27137"/>
                  <a:pt x="10500" y="27137"/>
                </a:cubicBezTo>
                <a:cubicBezTo>
                  <a:pt x="9946" y="26841"/>
                  <a:pt x="9539" y="26952"/>
                  <a:pt x="9095" y="26508"/>
                </a:cubicBezTo>
                <a:cubicBezTo>
                  <a:pt x="9058" y="26582"/>
                  <a:pt x="9058" y="26619"/>
                  <a:pt x="9021" y="26619"/>
                </a:cubicBezTo>
                <a:cubicBezTo>
                  <a:pt x="8874" y="26508"/>
                  <a:pt x="8689" y="26471"/>
                  <a:pt x="8541" y="26398"/>
                </a:cubicBezTo>
                <a:cubicBezTo>
                  <a:pt x="8615" y="26250"/>
                  <a:pt x="8504" y="26287"/>
                  <a:pt x="8467" y="26361"/>
                </a:cubicBezTo>
                <a:lnTo>
                  <a:pt x="8282" y="26250"/>
                </a:lnTo>
                <a:cubicBezTo>
                  <a:pt x="8282" y="25991"/>
                  <a:pt x="7801" y="25917"/>
                  <a:pt x="7617" y="25695"/>
                </a:cubicBezTo>
                <a:lnTo>
                  <a:pt x="7580" y="25806"/>
                </a:lnTo>
                <a:lnTo>
                  <a:pt x="7506" y="25695"/>
                </a:lnTo>
                <a:cubicBezTo>
                  <a:pt x="7321" y="25547"/>
                  <a:pt x="7136" y="25473"/>
                  <a:pt x="6988" y="25325"/>
                </a:cubicBezTo>
                <a:cubicBezTo>
                  <a:pt x="6692" y="25251"/>
                  <a:pt x="6507" y="24771"/>
                  <a:pt x="6212" y="24882"/>
                </a:cubicBezTo>
                <a:lnTo>
                  <a:pt x="6138" y="24808"/>
                </a:lnTo>
                <a:cubicBezTo>
                  <a:pt x="6101" y="24438"/>
                  <a:pt x="5509" y="24216"/>
                  <a:pt x="5287" y="23847"/>
                </a:cubicBezTo>
                <a:cubicBezTo>
                  <a:pt x="4807" y="23625"/>
                  <a:pt x="4844" y="22959"/>
                  <a:pt x="4252" y="23033"/>
                </a:cubicBezTo>
                <a:cubicBezTo>
                  <a:pt x="4252" y="23070"/>
                  <a:pt x="4363" y="23107"/>
                  <a:pt x="4252" y="23218"/>
                </a:cubicBezTo>
                <a:lnTo>
                  <a:pt x="4104" y="23070"/>
                </a:lnTo>
                <a:cubicBezTo>
                  <a:pt x="4178" y="23033"/>
                  <a:pt x="4289" y="22922"/>
                  <a:pt x="4252" y="22885"/>
                </a:cubicBezTo>
                <a:cubicBezTo>
                  <a:pt x="4104" y="22737"/>
                  <a:pt x="4030" y="22590"/>
                  <a:pt x="3919" y="22405"/>
                </a:cubicBezTo>
                <a:cubicBezTo>
                  <a:pt x="3883" y="22331"/>
                  <a:pt x="3846" y="22220"/>
                  <a:pt x="3735" y="22183"/>
                </a:cubicBezTo>
                <a:cubicBezTo>
                  <a:pt x="3698" y="22146"/>
                  <a:pt x="3624" y="22109"/>
                  <a:pt x="3550" y="22109"/>
                </a:cubicBezTo>
                <a:cubicBezTo>
                  <a:pt x="3550" y="21961"/>
                  <a:pt x="3550" y="21850"/>
                  <a:pt x="3365" y="21776"/>
                </a:cubicBezTo>
                <a:cubicBezTo>
                  <a:pt x="3365" y="21554"/>
                  <a:pt x="3365" y="21554"/>
                  <a:pt x="3180" y="21443"/>
                </a:cubicBezTo>
                <a:cubicBezTo>
                  <a:pt x="3291" y="21185"/>
                  <a:pt x="2958" y="21185"/>
                  <a:pt x="2884" y="20815"/>
                </a:cubicBezTo>
                <a:cubicBezTo>
                  <a:pt x="2699" y="20371"/>
                  <a:pt x="2552" y="19965"/>
                  <a:pt x="2404" y="19558"/>
                </a:cubicBezTo>
                <a:cubicBezTo>
                  <a:pt x="2367" y="19077"/>
                  <a:pt x="2071" y="18856"/>
                  <a:pt x="2034" y="18449"/>
                </a:cubicBezTo>
                <a:lnTo>
                  <a:pt x="2034" y="18375"/>
                </a:lnTo>
                <a:cubicBezTo>
                  <a:pt x="1849" y="18116"/>
                  <a:pt x="2034" y="18042"/>
                  <a:pt x="1849" y="17820"/>
                </a:cubicBezTo>
                <a:cubicBezTo>
                  <a:pt x="1775" y="17525"/>
                  <a:pt x="1775" y="17562"/>
                  <a:pt x="1775" y="17229"/>
                </a:cubicBezTo>
                <a:lnTo>
                  <a:pt x="1516" y="17229"/>
                </a:lnTo>
                <a:cubicBezTo>
                  <a:pt x="1516" y="17192"/>
                  <a:pt x="1627" y="17155"/>
                  <a:pt x="1775" y="17155"/>
                </a:cubicBezTo>
                <a:cubicBezTo>
                  <a:pt x="1775" y="17007"/>
                  <a:pt x="1627" y="17007"/>
                  <a:pt x="1627" y="16859"/>
                </a:cubicBezTo>
                <a:lnTo>
                  <a:pt x="1627" y="16526"/>
                </a:lnTo>
                <a:cubicBezTo>
                  <a:pt x="1627" y="16489"/>
                  <a:pt x="1516" y="16452"/>
                  <a:pt x="1479" y="16415"/>
                </a:cubicBezTo>
                <a:cubicBezTo>
                  <a:pt x="1664" y="16305"/>
                  <a:pt x="1664" y="15824"/>
                  <a:pt x="1479" y="15713"/>
                </a:cubicBezTo>
                <a:cubicBezTo>
                  <a:pt x="1516" y="15602"/>
                  <a:pt x="1627" y="15565"/>
                  <a:pt x="1590" y="15454"/>
                </a:cubicBezTo>
                <a:lnTo>
                  <a:pt x="1479" y="15454"/>
                </a:lnTo>
                <a:cubicBezTo>
                  <a:pt x="1627" y="15158"/>
                  <a:pt x="1516" y="15269"/>
                  <a:pt x="1479" y="14863"/>
                </a:cubicBezTo>
                <a:cubicBezTo>
                  <a:pt x="1479" y="14567"/>
                  <a:pt x="1516" y="14234"/>
                  <a:pt x="1516" y="13938"/>
                </a:cubicBezTo>
                <a:cubicBezTo>
                  <a:pt x="1479" y="13864"/>
                  <a:pt x="1701" y="13643"/>
                  <a:pt x="1442" y="13643"/>
                </a:cubicBezTo>
                <a:cubicBezTo>
                  <a:pt x="1479" y="13088"/>
                  <a:pt x="1627" y="12460"/>
                  <a:pt x="1516" y="12201"/>
                </a:cubicBezTo>
                <a:lnTo>
                  <a:pt x="1516" y="12164"/>
                </a:lnTo>
                <a:cubicBezTo>
                  <a:pt x="1479" y="11979"/>
                  <a:pt x="1775" y="11683"/>
                  <a:pt x="1516" y="11609"/>
                </a:cubicBezTo>
                <a:lnTo>
                  <a:pt x="1516" y="11535"/>
                </a:lnTo>
                <a:cubicBezTo>
                  <a:pt x="1479" y="11313"/>
                  <a:pt x="1775" y="11424"/>
                  <a:pt x="1701" y="11166"/>
                </a:cubicBezTo>
                <a:cubicBezTo>
                  <a:pt x="1627" y="10944"/>
                  <a:pt x="1812" y="10685"/>
                  <a:pt x="1664" y="10426"/>
                </a:cubicBezTo>
                <a:lnTo>
                  <a:pt x="1664" y="10389"/>
                </a:lnTo>
                <a:cubicBezTo>
                  <a:pt x="1886" y="10352"/>
                  <a:pt x="1775" y="10167"/>
                  <a:pt x="1812" y="9983"/>
                </a:cubicBezTo>
                <a:lnTo>
                  <a:pt x="1849" y="9798"/>
                </a:lnTo>
                <a:cubicBezTo>
                  <a:pt x="2034" y="9872"/>
                  <a:pt x="2219" y="10020"/>
                  <a:pt x="2256" y="10130"/>
                </a:cubicBezTo>
                <a:cubicBezTo>
                  <a:pt x="2367" y="9983"/>
                  <a:pt x="3069" y="10241"/>
                  <a:pt x="2921" y="10056"/>
                </a:cubicBezTo>
                <a:cubicBezTo>
                  <a:pt x="3698" y="9983"/>
                  <a:pt x="3365" y="9243"/>
                  <a:pt x="3550" y="8873"/>
                </a:cubicBezTo>
                <a:lnTo>
                  <a:pt x="3624" y="8836"/>
                </a:lnTo>
                <a:cubicBezTo>
                  <a:pt x="3883" y="8836"/>
                  <a:pt x="3698" y="8652"/>
                  <a:pt x="3919" y="8541"/>
                </a:cubicBezTo>
                <a:cubicBezTo>
                  <a:pt x="4030" y="8319"/>
                  <a:pt x="4437" y="8097"/>
                  <a:pt x="4289" y="7838"/>
                </a:cubicBezTo>
                <a:lnTo>
                  <a:pt x="4437" y="7653"/>
                </a:lnTo>
                <a:cubicBezTo>
                  <a:pt x="4659" y="7395"/>
                  <a:pt x="4918" y="7099"/>
                  <a:pt x="5140" y="6877"/>
                </a:cubicBezTo>
                <a:lnTo>
                  <a:pt x="5213" y="6803"/>
                </a:lnTo>
                <a:cubicBezTo>
                  <a:pt x="5472" y="6433"/>
                  <a:pt x="6064" y="6138"/>
                  <a:pt x="6138" y="5731"/>
                </a:cubicBezTo>
                <a:cubicBezTo>
                  <a:pt x="6397" y="5805"/>
                  <a:pt x="6323" y="5583"/>
                  <a:pt x="6434" y="5509"/>
                </a:cubicBezTo>
                <a:cubicBezTo>
                  <a:pt x="6470" y="5546"/>
                  <a:pt x="6581" y="5546"/>
                  <a:pt x="6470" y="5435"/>
                </a:cubicBezTo>
                <a:cubicBezTo>
                  <a:pt x="6840" y="5398"/>
                  <a:pt x="6840" y="5139"/>
                  <a:pt x="7210" y="4992"/>
                </a:cubicBezTo>
                <a:cubicBezTo>
                  <a:pt x="7358" y="4807"/>
                  <a:pt x="7764" y="4770"/>
                  <a:pt x="7691" y="4511"/>
                </a:cubicBezTo>
                <a:cubicBezTo>
                  <a:pt x="7875" y="4400"/>
                  <a:pt x="7986" y="4289"/>
                  <a:pt x="8171" y="4215"/>
                </a:cubicBezTo>
                <a:cubicBezTo>
                  <a:pt x="8467" y="4030"/>
                  <a:pt x="8726" y="3845"/>
                  <a:pt x="9058" y="3698"/>
                </a:cubicBezTo>
                <a:cubicBezTo>
                  <a:pt x="9206" y="3587"/>
                  <a:pt x="9428" y="3550"/>
                  <a:pt x="9428" y="3365"/>
                </a:cubicBezTo>
                <a:cubicBezTo>
                  <a:pt x="9576" y="3587"/>
                  <a:pt x="9428" y="3180"/>
                  <a:pt x="9650" y="3291"/>
                </a:cubicBezTo>
                <a:cubicBezTo>
                  <a:pt x="9946" y="3217"/>
                  <a:pt x="10278" y="2995"/>
                  <a:pt x="10759" y="2773"/>
                </a:cubicBezTo>
                <a:lnTo>
                  <a:pt x="11240" y="2588"/>
                </a:lnTo>
                <a:cubicBezTo>
                  <a:pt x="11868" y="2367"/>
                  <a:pt x="12127" y="2219"/>
                  <a:pt x="12497" y="2071"/>
                </a:cubicBezTo>
                <a:lnTo>
                  <a:pt x="12682" y="1960"/>
                </a:lnTo>
                <a:lnTo>
                  <a:pt x="12719" y="1960"/>
                </a:lnTo>
                <a:lnTo>
                  <a:pt x="13421" y="1812"/>
                </a:lnTo>
                <a:lnTo>
                  <a:pt x="13458" y="1812"/>
                </a:lnTo>
                <a:cubicBezTo>
                  <a:pt x="13606" y="1775"/>
                  <a:pt x="13754" y="1812"/>
                  <a:pt x="13828" y="1627"/>
                </a:cubicBezTo>
                <a:lnTo>
                  <a:pt x="13976" y="1627"/>
                </a:lnTo>
                <a:cubicBezTo>
                  <a:pt x="14160" y="1849"/>
                  <a:pt x="14234" y="1479"/>
                  <a:pt x="14456" y="1590"/>
                </a:cubicBezTo>
                <a:lnTo>
                  <a:pt x="14604" y="1590"/>
                </a:lnTo>
                <a:cubicBezTo>
                  <a:pt x="15011" y="1479"/>
                  <a:pt x="15565" y="1664"/>
                  <a:pt x="15898" y="1405"/>
                </a:cubicBezTo>
                <a:cubicBezTo>
                  <a:pt x="15898" y="1294"/>
                  <a:pt x="15861" y="1257"/>
                  <a:pt x="15861" y="1147"/>
                </a:cubicBezTo>
                <a:cubicBezTo>
                  <a:pt x="16009" y="1147"/>
                  <a:pt x="15935" y="1479"/>
                  <a:pt x="16083" y="1405"/>
                </a:cubicBezTo>
                <a:cubicBezTo>
                  <a:pt x="16231" y="1331"/>
                  <a:pt x="16563" y="1516"/>
                  <a:pt x="16600" y="1294"/>
                </a:cubicBezTo>
                <a:cubicBezTo>
                  <a:pt x="16674" y="1294"/>
                  <a:pt x="16674" y="1442"/>
                  <a:pt x="16785" y="1442"/>
                </a:cubicBezTo>
                <a:cubicBezTo>
                  <a:pt x="17340" y="1516"/>
                  <a:pt x="17673" y="1331"/>
                  <a:pt x="18153" y="1627"/>
                </a:cubicBezTo>
                <a:cubicBezTo>
                  <a:pt x="18153" y="1590"/>
                  <a:pt x="18227" y="1479"/>
                  <a:pt x="18264" y="1516"/>
                </a:cubicBezTo>
                <a:lnTo>
                  <a:pt x="18708" y="1627"/>
                </a:lnTo>
                <a:cubicBezTo>
                  <a:pt x="18708" y="1775"/>
                  <a:pt x="18782" y="1701"/>
                  <a:pt x="18819" y="1664"/>
                </a:cubicBezTo>
                <a:lnTo>
                  <a:pt x="19004" y="1701"/>
                </a:lnTo>
                <a:cubicBezTo>
                  <a:pt x="19077" y="1997"/>
                  <a:pt x="19521" y="1886"/>
                  <a:pt x="19706" y="2034"/>
                </a:cubicBezTo>
                <a:lnTo>
                  <a:pt x="19743" y="1960"/>
                </a:lnTo>
                <a:lnTo>
                  <a:pt x="19817" y="1997"/>
                </a:lnTo>
                <a:cubicBezTo>
                  <a:pt x="20002" y="2034"/>
                  <a:pt x="20187" y="2145"/>
                  <a:pt x="20371" y="2182"/>
                </a:cubicBezTo>
                <a:cubicBezTo>
                  <a:pt x="20667" y="2182"/>
                  <a:pt x="20926" y="2551"/>
                  <a:pt x="21148" y="2367"/>
                </a:cubicBezTo>
                <a:lnTo>
                  <a:pt x="21222" y="2404"/>
                </a:lnTo>
                <a:cubicBezTo>
                  <a:pt x="21370" y="2773"/>
                  <a:pt x="21887" y="2773"/>
                  <a:pt x="22146" y="3069"/>
                </a:cubicBezTo>
                <a:cubicBezTo>
                  <a:pt x="22590" y="3106"/>
                  <a:pt x="22701" y="3734"/>
                  <a:pt x="23218" y="3476"/>
                </a:cubicBezTo>
                <a:cubicBezTo>
                  <a:pt x="23218" y="3439"/>
                  <a:pt x="23107" y="3439"/>
                  <a:pt x="23144" y="3328"/>
                </a:cubicBezTo>
                <a:lnTo>
                  <a:pt x="23292" y="3439"/>
                </a:lnTo>
                <a:cubicBezTo>
                  <a:pt x="23255" y="3513"/>
                  <a:pt x="23144" y="3624"/>
                  <a:pt x="23218" y="3661"/>
                </a:cubicBezTo>
                <a:cubicBezTo>
                  <a:pt x="23477" y="3808"/>
                  <a:pt x="23662" y="4252"/>
                  <a:pt x="23995" y="4178"/>
                </a:cubicBezTo>
                <a:cubicBezTo>
                  <a:pt x="24032" y="4289"/>
                  <a:pt x="24032" y="4400"/>
                  <a:pt x="24216" y="4400"/>
                </a:cubicBezTo>
                <a:cubicBezTo>
                  <a:pt x="24253" y="4585"/>
                  <a:pt x="24253" y="4585"/>
                  <a:pt x="24438" y="4622"/>
                </a:cubicBezTo>
                <a:cubicBezTo>
                  <a:pt x="24438" y="4918"/>
                  <a:pt x="24734" y="4807"/>
                  <a:pt x="24882" y="5102"/>
                </a:cubicBezTo>
                <a:cubicBezTo>
                  <a:pt x="25104" y="5361"/>
                  <a:pt x="25363" y="5694"/>
                  <a:pt x="25547" y="6027"/>
                </a:cubicBezTo>
                <a:cubicBezTo>
                  <a:pt x="25695" y="6396"/>
                  <a:pt x="26028" y="6470"/>
                  <a:pt x="26176" y="6803"/>
                </a:cubicBezTo>
                <a:lnTo>
                  <a:pt x="26213" y="6840"/>
                </a:lnTo>
                <a:cubicBezTo>
                  <a:pt x="26435" y="7025"/>
                  <a:pt x="26287" y="7173"/>
                  <a:pt x="26546" y="7210"/>
                </a:cubicBezTo>
                <a:cubicBezTo>
                  <a:pt x="26730" y="7432"/>
                  <a:pt x="26656" y="7395"/>
                  <a:pt x="26767" y="7690"/>
                </a:cubicBezTo>
                <a:lnTo>
                  <a:pt x="26952" y="7579"/>
                </a:lnTo>
                <a:cubicBezTo>
                  <a:pt x="26952" y="7616"/>
                  <a:pt x="26915" y="7690"/>
                  <a:pt x="26767" y="7727"/>
                </a:cubicBezTo>
                <a:cubicBezTo>
                  <a:pt x="26767" y="7801"/>
                  <a:pt x="26915" y="7764"/>
                  <a:pt x="26952" y="7875"/>
                </a:cubicBezTo>
                <a:lnTo>
                  <a:pt x="27026" y="8134"/>
                </a:lnTo>
                <a:cubicBezTo>
                  <a:pt x="27026" y="8171"/>
                  <a:pt x="27137" y="8171"/>
                  <a:pt x="27174" y="8171"/>
                </a:cubicBezTo>
                <a:cubicBezTo>
                  <a:pt x="27026" y="8319"/>
                  <a:pt x="27174" y="8726"/>
                  <a:pt x="27359" y="8689"/>
                </a:cubicBezTo>
                <a:cubicBezTo>
                  <a:pt x="27359" y="8799"/>
                  <a:pt x="27285" y="8836"/>
                  <a:pt x="27322" y="8984"/>
                </a:cubicBezTo>
                <a:lnTo>
                  <a:pt x="27396" y="8910"/>
                </a:lnTo>
                <a:lnTo>
                  <a:pt x="27396" y="9021"/>
                </a:lnTo>
                <a:lnTo>
                  <a:pt x="27396" y="9058"/>
                </a:lnTo>
                <a:lnTo>
                  <a:pt x="27396" y="9095"/>
                </a:lnTo>
                <a:lnTo>
                  <a:pt x="27396" y="9206"/>
                </a:lnTo>
                <a:cubicBezTo>
                  <a:pt x="27396" y="9243"/>
                  <a:pt x="27470" y="9280"/>
                  <a:pt x="27544" y="9428"/>
                </a:cubicBezTo>
                <a:cubicBezTo>
                  <a:pt x="27655" y="9650"/>
                  <a:pt x="27692" y="9946"/>
                  <a:pt x="27729" y="10204"/>
                </a:cubicBezTo>
                <a:cubicBezTo>
                  <a:pt x="27840" y="10278"/>
                  <a:pt x="27655" y="10537"/>
                  <a:pt x="27913" y="10463"/>
                </a:cubicBezTo>
                <a:cubicBezTo>
                  <a:pt x="28024" y="10907"/>
                  <a:pt x="28024" y="11424"/>
                  <a:pt x="28209" y="11609"/>
                </a:cubicBezTo>
                <a:lnTo>
                  <a:pt x="28209" y="11646"/>
                </a:lnTo>
                <a:cubicBezTo>
                  <a:pt x="28283" y="11794"/>
                  <a:pt x="28098" y="12053"/>
                  <a:pt x="28320" y="12127"/>
                </a:cubicBezTo>
                <a:lnTo>
                  <a:pt x="28320" y="12164"/>
                </a:lnTo>
                <a:cubicBezTo>
                  <a:pt x="28431" y="12349"/>
                  <a:pt x="28135" y="12349"/>
                  <a:pt x="28246" y="12534"/>
                </a:cubicBezTo>
                <a:cubicBezTo>
                  <a:pt x="28394" y="12681"/>
                  <a:pt x="28246" y="12940"/>
                  <a:pt x="28431" y="13088"/>
                </a:cubicBezTo>
                <a:lnTo>
                  <a:pt x="28431" y="13125"/>
                </a:lnTo>
                <a:cubicBezTo>
                  <a:pt x="28209" y="13236"/>
                  <a:pt x="28394" y="13310"/>
                  <a:pt x="28394" y="13458"/>
                </a:cubicBezTo>
                <a:cubicBezTo>
                  <a:pt x="28394" y="13606"/>
                  <a:pt x="28320" y="13791"/>
                  <a:pt x="28320" y="13901"/>
                </a:cubicBezTo>
                <a:cubicBezTo>
                  <a:pt x="28246" y="14086"/>
                  <a:pt x="28320" y="14234"/>
                  <a:pt x="28394" y="14382"/>
                </a:cubicBezTo>
                <a:lnTo>
                  <a:pt x="28394" y="14419"/>
                </a:lnTo>
                <a:cubicBezTo>
                  <a:pt x="28283" y="15454"/>
                  <a:pt x="28209" y="16083"/>
                  <a:pt x="27913" y="16859"/>
                </a:cubicBezTo>
                <a:cubicBezTo>
                  <a:pt x="27766" y="17044"/>
                  <a:pt x="27950" y="17192"/>
                  <a:pt x="27840" y="17340"/>
                </a:cubicBezTo>
                <a:cubicBezTo>
                  <a:pt x="27692" y="17414"/>
                  <a:pt x="27840" y="17672"/>
                  <a:pt x="27581" y="17894"/>
                </a:cubicBezTo>
                <a:lnTo>
                  <a:pt x="27359" y="18301"/>
                </a:lnTo>
                <a:lnTo>
                  <a:pt x="27322" y="18338"/>
                </a:lnTo>
                <a:cubicBezTo>
                  <a:pt x="27285" y="18412"/>
                  <a:pt x="27359" y="18449"/>
                  <a:pt x="27359" y="18486"/>
                </a:cubicBezTo>
                <a:cubicBezTo>
                  <a:pt x="27359" y="18671"/>
                  <a:pt x="26989" y="18856"/>
                  <a:pt x="27211" y="19003"/>
                </a:cubicBezTo>
                <a:cubicBezTo>
                  <a:pt x="26989" y="19077"/>
                  <a:pt x="27026" y="19225"/>
                  <a:pt x="26989" y="19410"/>
                </a:cubicBezTo>
                <a:cubicBezTo>
                  <a:pt x="26915" y="19743"/>
                  <a:pt x="26435" y="20002"/>
                  <a:pt x="26546" y="20334"/>
                </a:cubicBezTo>
                <a:cubicBezTo>
                  <a:pt x="26435" y="20556"/>
                  <a:pt x="26065" y="20815"/>
                  <a:pt x="26176" y="21037"/>
                </a:cubicBezTo>
                <a:cubicBezTo>
                  <a:pt x="25917" y="21185"/>
                  <a:pt x="25510" y="21370"/>
                  <a:pt x="25621" y="21628"/>
                </a:cubicBezTo>
                <a:cubicBezTo>
                  <a:pt x="25363" y="21850"/>
                  <a:pt x="25473" y="22368"/>
                  <a:pt x="25289" y="22590"/>
                </a:cubicBezTo>
                <a:lnTo>
                  <a:pt x="25252" y="22664"/>
                </a:lnTo>
                <a:cubicBezTo>
                  <a:pt x="24956" y="22590"/>
                  <a:pt x="25141" y="22848"/>
                  <a:pt x="24882" y="22885"/>
                </a:cubicBezTo>
                <a:cubicBezTo>
                  <a:pt x="24734" y="23107"/>
                  <a:pt x="24327" y="23255"/>
                  <a:pt x="24401" y="235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Visual Desc"/>
          <p:cNvSpPr/>
          <p:nvPr/>
        </p:nvSpPr>
        <p:spPr>
          <a:xfrm>
            <a:off x="710685" y="1664597"/>
            <a:ext cx="1736154" cy="18215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solidFill>
                  <a:schemeClr val="bg2"/>
                </a:solidFill>
                <a:latin typeface="Arial"/>
                <a:ea typeface="Arial"/>
                <a:cs typeface="Arial"/>
              </a:rPr>
              <a:t>Learn </a:t>
            </a:r>
            <a:r>
              <a:rPr lang="en-US" dirty="0">
                <a:solidFill>
                  <a:schemeClr val="bg2"/>
                </a:solidFill>
                <a:latin typeface="Arial"/>
                <a:ea typeface="Arial"/>
                <a:cs typeface="Arial"/>
              </a:rPr>
              <a:t>by seeing, observing, and picturing things or events</a:t>
            </a:r>
          </a:p>
        </p:txBody>
      </p:sp>
      <p:sp>
        <p:nvSpPr>
          <p:cNvPr id="2178" name="RIng"/>
          <p:cNvSpPr/>
          <p:nvPr/>
        </p:nvSpPr>
        <p:spPr>
          <a:xfrm>
            <a:off x="632903" y="1627029"/>
            <a:ext cx="1872962" cy="1883025"/>
          </a:xfrm>
          <a:custGeom>
            <a:avLst/>
            <a:gdLst/>
            <a:ahLst/>
            <a:cxnLst/>
            <a:rect l="l" t="t" r="r" b="b"/>
            <a:pathLst>
              <a:path w="30538" h="31093" extrusionOk="0">
                <a:moveTo>
                  <a:pt x="30427" y="15787"/>
                </a:moveTo>
                <a:cubicBezTo>
                  <a:pt x="30427" y="15011"/>
                  <a:pt x="30279" y="14234"/>
                  <a:pt x="30316" y="13643"/>
                </a:cubicBezTo>
                <a:lnTo>
                  <a:pt x="30279" y="13384"/>
                </a:lnTo>
                <a:cubicBezTo>
                  <a:pt x="30242" y="12940"/>
                  <a:pt x="29946" y="12349"/>
                  <a:pt x="30057" y="12016"/>
                </a:cubicBezTo>
                <a:cubicBezTo>
                  <a:pt x="29761" y="11424"/>
                  <a:pt x="29909" y="11092"/>
                  <a:pt x="29614" y="10537"/>
                </a:cubicBezTo>
                <a:cubicBezTo>
                  <a:pt x="29540" y="10315"/>
                  <a:pt x="29429" y="10056"/>
                  <a:pt x="29318" y="9835"/>
                </a:cubicBezTo>
                <a:lnTo>
                  <a:pt x="29244" y="9687"/>
                </a:lnTo>
                <a:cubicBezTo>
                  <a:pt x="28948" y="9132"/>
                  <a:pt x="28874" y="8762"/>
                  <a:pt x="28615" y="8282"/>
                </a:cubicBezTo>
                <a:cubicBezTo>
                  <a:pt x="28246" y="7912"/>
                  <a:pt x="28394" y="7247"/>
                  <a:pt x="27913" y="7210"/>
                </a:cubicBezTo>
                <a:lnTo>
                  <a:pt x="27691" y="6877"/>
                </a:lnTo>
                <a:cubicBezTo>
                  <a:pt x="27691" y="6655"/>
                  <a:pt x="27211" y="5953"/>
                  <a:pt x="27137" y="5990"/>
                </a:cubicBezTo>
                <a:cubicBezTo>
                  <a:pt x="26767" y="5657"/>
                  <a:pt x="26804" y="5435"/>
                  <a:pt x="26471" y="5176"/>
                </a:cubicBezTo>
                <a:lnTo>
                  <a:pt x="26397" y="5065"/>
                </a:lnTo>
                <a:cubicBezTo>
                  <a:pt x="26027" y="4696"/>
                  <a:pt x="25658" y="4326"/>
                  <a:pt x="25214" y="4030"/>
                </a:cubicBezTo>
                <a:cubicBezTo>
                  <a:pt x="25140" y="3919"/>
                  <a:pt x="25029" y="3845"/>
                  <a:pt x="24918" y="3771"/>
                </a:cubicBezTo>
                <a:cubicBezTo>
                  <a:pt x="24770" y="3365"/>
                  <a:pt x="24216" y="3328"/>
                  <a:pt x="24031" y="2995"/>
                </a:cubicBezTo>
                <a:cubicBezTo>
                  <a:pt x="23661" y="2773"/>
                  <a:pt x="23292" y="2551"/>
                  <a:pt x="22922" y="2367"/>
                </a:cubicBezTo>
                <a:lnTo>
                  <a:pt x="22441" y="2108"/>
                </a:lnTo>
                <a:lnTo>
                  <a:pt x="22072" y="1923"/>
                </a:lnTo>
                <a:cubicBezTo>
                  <a:pt x="21776" y="1553"/>
                  <a:pt x="21036" y="1368"/>
                  <a:pt x="20408" y="1146"/>
                </a:cubicBezTo>
                <a:cubicBezTo>
                  <a:pt x="20223" y="1110"/>
                  <a:pt x="20001" y="999"/>
                  <a:pt x="19816" y="962"/>
                </a:cubicBezTo>
                <a:lnTo>
                  <a:pt x="19668" y="925"/>
                </a:lnTo>
                <a:cubicBezTo>
                  <a:pt x="19262" y="777"/>
                  <a:pt x="18855" y="703"/>
                  <a:pt x="18448" y="592"/>
                </a:cubicBezTo>
                <a:cubicBezTo>
                  <a:pt x="18448" y="444"/>
                  <a:pt x="18264" y="444"/>
                  <a:pt x="18079" y="407"/>
                </a:cubicBezTo>
                <a:cubicBezTo>
                  <a:pt x="17820" y="370"/>
                  <a:pt x="17635" y="370"/>
                  <a:pt x="17413" y="333"/>
                </a:cubicBezTo>
                <a:lnTo>
                  <a:pt x="17265" y="333"/>
                </a:lnTo>
                <a:cubicBezTo>
                  <a:pt x="16711" y="222"/>
                  <a:pt x="16526" y="37"/>
                  <a:pt x="16119" y="222"/>
                </a:cubicBezTo>
                <a:cubicBezTo>
                  <a:pt x="15602" y="222"/>
                  <a:pt x="15380" y="0"/>
                  <a:pt x="14825" y="74"/>
                </a:cubicBezTo>
                <a:lnTo>
                  <a:pt x="14714" y="74"/>
                </a:lnTo>
                <a:cubicBezTo>
                  <a:pt x="14234" y="148"/>
                  <a:pt x="13864" y="74"/>
                  <a:pt x="13494" y="37"/>
                </a:cubicBezTo>
                <a:lnTo>
                  <a:pt x="13494" y="148"/>
                </a:lnTo>
                <a:cubicBezTo>
                  <a:pt x="13162" y="74"/>
                  <a:pt x="12903" y="37"/>
                  <a:pt x="12422" y="148"/>
                </a:cubicBezTo>
                <a:cubicBezTo>
                  <a:pt x="11979" y="148"/>
                  <a:pt x="11942" y="407"/>
                  <a:pt x="11646" y="259"/>
                </a:cubicBezTo>
                <a:lnTo>
                  <a:pt x="11498" y="333"/>
                </a:lnTo>
                <a:cubicBezTo>
                  <a:pt x="11091" y="407"/>
                  <a:pt x="10685" y="518"/>
                  <a:pt x="10241" y="629"/>
                </a:cubicBezTo>
                <a:cubicBezTo>
                  <a:pt x="10204" y="555"/>
                  <a:pt x="10130" y="555"/>
                  <a:pt x="9982" y="592"/>
                </a:cubicBezTo>
                <a:cubicBezTo>
                  <a:pt x="9243" y="814"/>
                  <a:pt x="8540" y="1073"/>
                  <a:pt x="8245" y="1110"/>
                </a:cubicBezTo>
                <a:cubicBezTo>
                  <a:pt x="7764" y="1331"/>
                  <a:pt x="7357" y="1479"/>
                  <a:pt x="6988" y="1553"/>
                </a:cubicBezTo>
                <a:lnTo>
                  <a:pt x="6618" y="1738"/>
                </a:lnTo>
                <a:cubicBezTo>
                  <a:pt x="6359" y="1886"/>
                  <a:pt x="6137" y="1997"/>
                  <a:pt x="5915" y="2108"/>
                </a:cubicBezTo>
                <a:cubicBezTo>
                  <a:pt x="5878" y="2071"/>
                  <a:pt x="5768" y="2071"/>
                  <a:pt x="5620" y="2182"/>
                </a:cubicBezTo>
                <a:cubicBezTo>
                  <a:pt x="4510" y="2847"/>
                  <a:pt x="3586" y="3291"/>
                  <a:pt x="2625" y="4141"/>
                </a:cubicBezTo>
                <a:cubicBezTo>
                  <a:pt x="2403" y="4215"/>
                  <a:pt x="1664" y="4585"/>
                  <a:pt x="1701" y="4770"/>
                </a:cubicBezTo>
                <a:lnTo>
                  <a:pt x="1627" y="4844"/>
                </a:lnTo>
                <a:lnTo>
                  <a:pt x="1331" y="5139"/>
                </a:lnTo>
                <a:cubicBezTo>
                  <a:pt x="961" y="5583"/>
                  <a:pt x="776" y="5213"/>
                  <a:pt x="629" y="5768"/>
                </a:cubicBezTo>
                <a:cubicBezTo>
                  <a:pt x="370" y="6101"/>
                  <a:pt x="74" y="6101"/>
                  <a:pt x="222" y="6470"/>
                </a:cubicBezTo>
                <a:cubicBezTo>
                  <a:pt x="37" y="6655"/>
                  <a:pt x="148" y="6803"/>
                  <a:pt x="0" y="6988"/>
                </a:cubicBezTo>
                <a:cubicBezTo>
                  <a:pt x="74" y="7579"/>
                  <a:pt x="222" y="7727"/>
                  <a:pt x="592" y="7653"/>
                </a:cubicBezTo>
                <a:cubicBezTo>
                  <a:pt x="518" y="7395"/>
                  <a:pt x="1738" y="7210"/>
                  <a:pt x="1664" y="6618"/>
                </a:cubicBezTo>
                <a:lnTo>
                  <a:pt x="1886" y="6322"/>
                </a:lnTo>
                <a:cubicBezTo>
                  <a:pt x="2255" y="6064"/>
                  <a:pt x="2625" y="5768"/>
                  <a:pt x="2995" y="5324"/>
                </a:cubicBezTo>
                <a:cubicBezTo>
                  <a:pt x="3180" y="5139"/>
                  <a:pt x="3401" y="4881"/>
                  <a:pt x="3660" y="4696"/>
                </a:cubicBezTo>
                <a:cubicBezTo>
                  <a:pt x="3993" y="4770"/>
                  <a:pt x="4400" y="4104"/>
                  <a:pt x="4806" y="3919"/>
                </a:cubicBezTo>
                <a:cubicBezTo>
                  <a:pt x="5213" y="3513"/>
                  <a:pt x="5509" y="3587"/>
                  <a:pt x="5915" y="3328"/>
                </a:cubicBezTo>
                <a:cubicBezTo>
                  <a:pt x="6322" y="3032"/>
                  <a:pt x="6655" y="3106"/>
                  <a:pt x="7172" y="2736"/>
                </a:cubicBezTo>
                <a:cubicBezTo>
                  <a:pt x="7505" y="2551"/>
                  <a:pt x="7801" y="2403"/>
                  <a:pt x="8171" y="2256"/>
                </a:cubicBezTo>
                <a:cubicBezTo>
                  <a:pt x="8282" y="2477"/>
                  <a:pt x="8688" y="2071"/>
                  <a:pt x="8910" y="2071"/>
                </a:cubicBezTo>
                <a:cubicBezTo>
                  <a:pt x="9575" y="1812"/>
                  <a:pt x="10167" y="1627"/>
                  <a:pt x="10722" y="1627"/>
                </a:cubicBezTo>
                <a:cubicBezTo>
                  <a:pt x="10869" y="1553"/>
                  <a:pt x="11054" y="1516"/>
                  <a:pt x="11202" y="1479"/>
                </a:cubicBezTo>
                <a:lnTo>
                  <a:pt x="11313" y="1442"/>
                </a:lnTo>
                <a:cubicBezTo>
                  <a:pt x="11498" y="1664"/>
                  <a:pt x="12126" y="1294"/>
                  <a:pt x="12422" y="1331"/>
                </a:cubicBezTo>
                <a:cubicBezTo>
                  <a:pt x="13162" y="1183"/>
                  <a:pt x="13642" y="1146"/>
                  <a:pt x="14382" y="1146"/>
                </a:cubicBezTo>
                <a:cubicBezTo>
                  <a:pt x="14640" y="1368"/>
                  <a:pt x="15380" y="1146"/>
                  <a:pt x="15861" y="1257"/>
                </a:cubicBezTo>
                <a:cubicBezTo>
                  <a:pt x="16304" y="1257"/>
                  <a:pt x="16748" y="1294"/>
                  <a:pt x="17191" y="1331"/>
                </a:cubicBezTo>
                <a:cubicBezTo>
                  <a:pt x="17154" y="1553"/>
                  <a:pt x="17598" y="1442"/>
                  <a:pt x="17783" y="1516"/>
                </a:cubicBezTo>
                <a:cubicBezTo>
                  <a:pt x="18411" y="1516"/>
                  <a:pt x="18448" y="1664"/>
                  <a:pt x="19077" y="1812"/>
                </a:cubicBezTo>
                <a:lnTo>
                  <a:pt x="19225" y="1849"/>
                </a:lnTo>
                <a:cubicBezTo>
                  <a:pt x="19558" y="2071"/>
                  <a:pt x="19890" y="1923"/>
                  <a:pt x="20371" y="2219"/>
                </a:cubicBezTo>
                <a:lnTo>
                  <a:pt x="20519" y="2256"/>
                </a:lnTo>
                <a:cubicBezTo>
                  <a:pt x="20889" y="2293"/>
                  <a:pt x="20778" y="2588"/>
                  <a:pt x="21184" y="2625"/>
                </a:cubicBezTo>
                <a:cubicBezTo>
                  <a:pt x="21480" y="2551"/>
                  <a:pt x="21850" y="2847"/>
                  <a:pt x="22035" y="3032"/>
                </a:cubicBezTo>
                <a:lnTo>
                  <a:pt x="22146" y="3106"/>
                </a:lnTo>
                <a:cubicBezTo>
                  <a:pt x="22478" y="3291"/>
                  <a:pt x="22774" y="3402"/>
                  <a:pt x="23107" y="3660"/>
                </a:cubicBezTo>
                <a:cubicBezTo>
                  <a:pt x="23144" y="3882"/>
                  <a:pt x="23587" y="4067"/>
                  <a:pt x="23846" y="4289"/>
                </a:cubicBezTo>
                <a:cubicBezTo>
                  <a:pt x="24179" y="4511"/>
                  <a:pt x="24512" y="4770"/>
                  <a:pt x="24807" y="5028"/>
                </a:cubicBezTo>
                <a:lnTo>
                  <a:pt x="25177" y="5361"/>
                </a:lnTo>
                <a:cubicBezTo>
                  <a:pt x="25214" y="5398"/>
                  <a:pt x="25325" y="5435"/>
                  <a:pt x="25362" y="5546"/>
                </a:cubicBezTo>
                <a:lnTo>
                  <a:pt x="25658" y="5768"/>
                </a:lnTo>
                <a:cubicBezTo>
                  <a:pt x="25843" y="6064"/>
                  <a:pt x="25954" y="6359"/>
                  <a:pt x="26323" y="6470"/>
                </a:cubicBezTo>
                <a:cubicBezTo>
                  <a:pt x="26323" y="6729"/>
                  <a:pt x="26767" y="7062"/>
                  <a:pt x="26952" y="7395"/>
                </a:cubicBezTo>
                <a:cubicBezTo>
                  <a:pt x="26915" y="7616"/>
                  <a:pt x="27211" y="7949"/>
                  <a:pt x="27395" y="8282"/>
                </a:cubicBezTo>
                <a:cubicBezTo>
                  <a:pt x="27432" y="8319"/>
                  <a:pt x="27506" y="8393"/>
                  <a:pt x="27543" y="8467"/>
                </a:cubicBezTo>
                <a:cubicBezTo>
                  <a:pt x="27950" y="8910"/>
                  <a:pt x="27950" y="9576"/>
                  <a:pt x="28283" y="9687"/>
                </a:cubicBezTo>
                <a:cubicBezTo>
                  <a:pt x="28283" y="9946"/>
                  <a:pt x="28320" y="10130"/>
                  <a:pt x="28431" y="10352"/>
                </a:cubicBezTo>
                <a:cubicBezTo>
                  <a:pt x="28504" y="10574"/>
                  <a:pt x="28615" y="10870"/>
                  <a:pt x="28689" y="11129"/>
                </a:cubicBezTo>
                <a:cubicBezTo>
                  <a:pt x="28874" y="11646"/>
                  <a:pt x="29059" y="12164"/>
                  <a:pt x="29059" y="12607"/>
                </a:cubicBezTo>
                <a:cubicBezTo>
                  <a:pt x="29096" y="12755"/>
                  <a:pt x="29170" y="12940"/>
                  <a:pt x="29207" y="13088"/>
                </a:cubicBezTo>
                <a:cubicBezTo>
                  <a:pt x="29244" y="13273"/>
                  <a:pt x="29281" y="13458"/>
                  <a:pt x="29355" y="13680"/>
                </a:cubicBezTo>
                <a:cubicBezTo>
                  <a:pt x="29244" y="14012"/>
                  <a:pt x="29761" y="14123"/>
                  <a:pt x="29281" y="14197"/>
                </a:cubicBezTo>
                <a:cubicBezTo>
                  <a:pt x="29281" y="14308"/>
                  <a:pt x="29392" y="14419"/>
                  <a:pt x="29429" y="14493"/>
                </a:cubicBezTo>
                <a:cubicBezTo>
                  <a:pt x="29281" y="14752"/>
                  <a:pt x="29429" y="15195"/>
                  <a:pt x="29392" y="15565"/>
                </a:cubicBezTo>
                <a:cubicBezTo>
                  <a:pt x="29429" y="16268"/>
                  <a:pt x="29392" y="16896"/>
                  <a:pt x="29281" y="17598"/>
                </a:cubicBezTo>
                <a:cubicBezTo>
                  <a:pt x="29022" y="17746"/>
                  <a:pt x="29170" y="18449"/>
                  <a:pt x="29022" y="18745"/>
                </a:cubicBezTo>
                <a:cubicBezTo>
                  <a:pt x="28911" y="19262"/>
                  <a:pt x="28726" y="19262"/>
                  <a:pt x="28800" y="19669"/>
                </a:cubicBezTo>
                <a:cubicBezTo>
                  <a:pt x="28504" y="19669"/>
                  <a:pt x="28541" y="20334"/>
                  <a:pt x="28431" y="20556"/>
                </a:cubicBezTo>
                <a:cubicBezTo>
                  <a:pt x="28283" y="20963"/>
                  <a:pt x="28098" y="21406"/>
                  <a:pt x="27950" y="21776"/>
                </a:cubicBezTo>
                <a:cubicBezTo>
                  <a:pt x="27691" y="21887"/>
                  <a:pt x="27543" y="22516"/>
                  <a:pt x="27247" y="22885"/>
                </a:cubicBezTo>
                <a:cubicBezTo>
                  <a:pt x="27174" y="23292"/>
                  <a:pt x="26989" y="23477"/>
                  <a:pt x="26804" y="23699"/>
                </a:cubicBezTo>
                <a:cubicBezTo>
                  <a:pt x="26656" y="23883"/>
                  <a:pt x="26508" y="24105"/>
                  <a:pt x="26434" y="24290"/>
                </a:cubicBezTo>
                <a:cubicBezTo>
                  <a:pt x="26286" y="24660"/>
                  <a:pt x="26064" y="24475"/>
                  <a:pt x="25917" y="24808"/>
                </a:cubicBezTo>
                <a:cubicBezTo>
                  <a:pt x="25843" y="25140"/>
                  <a:pt x="25695" y="25177"/>
                  <a:pt x="25325" y="25547"/>
                </a:cubicBezTo>
                <a:cubicBezTo>
                  <a:pt x="24992" y="26065"/>
                  <a:pt x="24623" y="26065"/>
                  <a:pt x="24253" y="26508"/>
                </a:cubicBezTo>
                <a:cubicBezTo>
                  <a:pt x="23920" y="26841"/>
                  <a:pt x="23550" y="27174"/>
                  <a:pt x="23181" y="27507"/>
                </a:cubicBezTo>
                <a:cubicBezTo>
                  <a:pt x="23107" y="27396"/>
                  <a:pt x="22996" y="27507"/>
                  <a:pt x="22885" y="27581"/>
                </a:cubicBezTo>
                <a:cubicBezTo>
                  <a:pt x="22737" y="27728"/>
                  <a:pt x="22589" y="27876"/>
                  <a:pt x="22515" y="27913"/>
                </a:cubicBezTo>
                <a:lnTo>
                  <a:pt x="22146" y="28172"/>
                </a:lnTo>
                <a:cubicBezTo>
                  <a:pt x="21702" y="28320"/>
                  <a:pt x="20704" y="28838"/>
                  <a:pt x="20482" y="29022"/>
                </a:cubicBezTo>
                <a:cubicBezTo>
                  <a:pt x="20297" y="28985"/>
                  <a:pt x="20149" y="29022"/>
                  <a:pt x="19927" y="29170"/>
                </a:cubicBezTo>
                <a:cubicBezTo>
                  <a:pt x="19595" y="29281"/>
                  <a:pt x="19262" y="29429"/>
                  <a:pt x="18966" y="29540"/>
                </a:cubicBezTo>
                <a:cubicBezTo>
                  <a:pt x="18485" y="29429"/>
                  <a:pt x="17746" y="29873"/>
                  <a:pt x="17154" y="29947"/>
                </a:cubicBezTo>
                <a:cubicBezTo>
                  <a:pt x="17118" y="29725"/>
                  <a:pt x="16748" y="29984"/>
                  <a:pt x="16563" y="29947"/>
                </a:cubicBezTo>
                <a:lnTo>
                  <a:pt x="16230" y="29984"/>
                </a:lnTo>
                <a:cubicBezTo>
                  <a:pt x="16045" y="30168"/>
                  <a:pt x="15528" y="29984"/>
                  <a:pt x="15084" y="30095"/>
                </a:cubicBezTo>
                <a:cubicBezTo>
                  <a:pt x="15084" y="29836"/>
                  <a:pt x="14640" y="30021"/>
                  <a:pt x="14456" y="29984"/>
                </a:cubicBezTo>
                <a:cubicBezTo>
                  <a:pt x="14012" y="30095"/>
                  <a:pt x="14049" y="29984"/>
                  <a:pt x="13531" y="29947"/>
                </a:cubicBezTo>
                <a:cubicBezTo>
                  <a:pt x="13605" y="29725"/>
                  <a:pt x="13125" y="29836"/>
                  <a:pt x="12977" y="29799"/>
                </a:cubicBezTo>
                <a:lnTo>
                  <a:pt x="12903" y="29799"/>
                </a:lnTo>
                <a:cubicBezTo>
                  <a:pt x="12311" y="29651"/>
                  <a:pt x="12126" y="29799"/>
                  <a:pt x="11646" y="29614"/>
                </a:cubicBezTo>
                <a:cubicBezTo>
                  <a:pt x="10869" y="29614"/>
                  <a:pt x="10352" y="28948"/>
                  <a:pt x="9797" y="29059"/>
                </a:cubicBezTo>
                <a:lnTo>
                  <a:pt x="9723" y="29022"/>
                </a:lnTo>
                <a:cubicBezTo>
                  <a:pt x="9575" y="28690"/>
                  <a:pt x="8836" y="28616"/>
                  <a:pt x="8503" y="28357"/>
                </a:cubicBezTo>
                <a:lnTo>
                  <a:pt x="8392" y="28320"/>
                </a:lnTo>
                <a:lnTo>
                  <a:pt x="7431" y="27765"/>
                </a:lnTo>
                <a:cubicBezTo>
                  <a:pt x="7172" y="27581"/>
                  <a:pt x="6914" y="27433"/>
                  <a:pt x="6692" y="27248"/>
                </a:cubicBezTo>
                <a:cubicBezTo>
                  <a:pt x="6544" y="27174"/>
                  <a:pt x="6359" y="26989"/>
                  <a:pt x="6285" y="27063"/>
                </a:cubicBezTo>
                <a:lnTo>
                  <a:pt x="6174" y="26989"/>
                </a:lnTo>
                <a:cubicBezTo>
                  <a:pt x="6137" y="26693"/>
                  <a:pt x="5398" y="26065"/>
                  <a:pt x="5176" y="26065"/>
                </a:cubicBezTo>
                <a:lnTo>
                  <a:pt x="5065" y="25954"/>
                </a:lnTo>
                <a:cubicBezTo>
                  <a:pt x="5176" y="25732"/>
                  <a:pt x="4658" y="25436"/>
                  <a:pt x="4510" y="25214"/>
                </a:cubicBezTo>
                <a:lnTo>
                  <a:pt x="4437" y="25140"/>
                </a:lnTo>
                <a:cubicBezTo>
                  <a:pt x="4289" y="24993"/>
                  <a:pt x="4215" y="24845"/>
                  <a:pt x="4067" y="24660"/>
                </a:cubicBezTo>
                <a:lnTo>
                  <a:pt x="3882" y="24438"/>
                </a:lnTo>
                <a:lnTo>
                  <a:pt x="3734" y="24253"/>
                </a:lnTo>
                <a:cubicBezTo>
                  <a:pt x="3586" y="24031"/>
                  <a:pt x="3475" y="23847"/>
                  <a:pt x="3327" y="23588"/>
                </a:cubicBezTo>
                <a:cubicBezTo>
                  <a:pt x="3217" y="23477"/>
                  <a:pt x="3180" y="23329"/>
                  <a:pt x="3143" y="23181"/>
                </a:cubicBezTo>
                <a:cubicBezTo>
                  <a:pt x="2921" y="22922"/>
                  <a:pt x="2921" y="22257"/>
                  <a:pt x="2588" y="22183"/>
                </a:cubicBezTo>
                <a:cubicBezTo>
                  <a:pt x="2625" y="22035"/>
                  <a:pt x="2551" y="21332"/>
                  <a:pt x="2292" y="21296"/>
                </a:cubicBezTo>
                <a:cubicBezTo>
                  <a:pt x="2033" y="20593"/>
                  <a:pt x="2070" y="19484"/>
                  <a:pt x="1812" y="18966"/>
                </a:cubicBezTo>
                <a:lnTo>
                  <a:pt x="1812" y="18855"/>
                </a:lnTo>
                <a:cubicBezTo>
                  <a:pt x="1996" y="18486"/>
                  <a:pt x="1738" y="17672"/>
                  <a:pt x="1996" y="17266"/>
                </a:cubicBezTo>
                <a:lnTo>
                  <a:pt x="1996" y="16896"/>
                </a:lnTo>
                <a:cubicBezTo>
                  <a:pt x="1996" y="16452"/>
                  <a:pt x="2033" y="16009"/>
                  <a:pt x="2070" y="15565"/>
                </a:cubicBezTo>
                <a:cubicBezTo>
                  <a:pt x="2107" y="15084"/>
                  <a:pt x="2181" y="14604"/>
                  <a:pt x="2255" y="14123"/>
                </a:cubicBezTo>
                <a:lnTo>
                  <a:pt x="2292" y="13901"/>
                </a:lnTo>
                <a:cubicBezTo>
                  <a:pt x="2440" y="12792"/>
                  <a:pt x="2921" y="11646"/>
                  <a:pt x="3143" y="10833"/>
                </a:cubicBezTo>
                <a:cubicBezTo>
                  <a:pt x="3327" y="10352"/>
                  <a:pt x="3512" y="9872"/>
                  <a:pt x="3734" y="9428"/>
                </a:cubicBezTo>
                <a:cubicBezTo>
                  <a:pt x="3882" y="8910"/>
                  <a:pt x="4474" y="8319"/>
                  <a:pt x="4474" y="7875"/>
                </a:cubicBezTo>
                <a:cubicBezTo>
                  <a:pt x="4658" y="7653"/>
                  <a:pt x="4695" y="7468"/>
                  <a:pt x="4695" y="7321"/>
                </a:cubicBezTo>
                <a:cubicBezTo>
                  <a:pt x="4954" y="7395"/>
                  <a:pt x="5139" y="6840"/>
                  <a:pt x="5398" y="6655"/>
                </a:cubicBezTo>
                <a:lnTo>
                  <a:pt x="5509" y="6544"/>
                </a:lnTo>
                <a:cubicBezTo>
                  <a:pt x="5804" y="6174"/>
                  <a:pt x="6137" y="5842"/>
                  <a:pt x="6507" y="5583"/>
                </a:cubicBezTo>
                <a:cubicBezTo>
                  <a:pt x="6618" y="5065"/>
                  <a:pt x="7209" y="5546"/>
                  <a:pt x="7246" y="5213"/>
                </a:cubicBezTo>
                <a:cubicBezTo>
                  <a:pt x="7579" y="4917"/>
                  <a:pt x="7468" y="4991"/>
                  <a:pt x="7912" y="4733"/>
                </a:cubicBezTo>
                <a:lnTo>
                  <a:pt x="7690" y="4511"/>
                </a:lnTo>
                <a:lnTo>
                  <a:pt x="7801" y="4474"/>
                </a:lnTo>
                <a:cubicBezTo>
                  <a:pt x="8134" y="3993"/>
                  <a:pt x="7431" y="3697"/>
                  <a:pt x="6840" y="3956"/>
                </a:cubicBezTo>
                <a:cubicBezTo>
                  <a:pt x="6618" y="4067"/>
                  <a:pt x="6470" y="4178"/>
                  <a:pt x="6433" y="4326"/>
                </a:cubicBezTo>
                <a:cubicBezTo>
                  <a:pt x="5841" y="4326"/>
                  <a:pt x="5509" y="4991"/>
                  <a:pt x="4806" y="5546"/>
                </a:cubicBezTo>
                <a:lnTo>
                  <a:pt x="4695" y="5620"/>
                </a:lnTo>
                <a:cubicBezTo>
                  <a:pt x="4326" y="6101"/>
                  <a:pt x="3660" y="6692"/>
                  <a:pt x="3660" y="7136"/>
                </a:cubicBezTo>
                <a:cubicBezTo>
                  <a:pt x="3327" y="7616"/>
                  <a:pt x="3032" y="8134"/>
                  <a:pt x="2810" y="8578"/>
                </a:cubicBezTo>
                <a:lnTo>
                  <a:pt x="2736" y="8799"/>
                </a:lnTo>
                <a:cubicBezTo>
                  <a:pt x="2403" y="9317"/>
                  <a:pt x="2033" y="10648"/>
                  <a:pt x="1738" y="11313"/>
                </a:cubicBezTo>
                <a:cubicBezTo>
                  <a:pt x="1664" y="11535"/>
                  <a:pt x="1627" y="11831"/>
                  <a:pt x="1516" y="12053"/>
                </a:cubicBezTo>
                <a:lnTo>
                  <a:pt x="1368" y="12570"/>
                </a:lnTo>
                <a:cubicBezTo>
                  <a:pt x="1294" y="12903"/>
                  <a:pt x="1257" y="13199"/>
                  <a:pt x="1146" y="13569"/>
                </a:cubicBezTo>
                <a:cubicBezTo>
                  <a:pt x="1109" y="13827"/>
                  <a:pt x="1072" y="14086"/>
                  <a:pt x="998" y="14308"/>
                </a:cubicBezTo>
                <a:cubicBezTo>
                  <a:pt x="924" y="14863"/>
                  <a:pt x="887" y="15417"/>
                  <a:pt x="813" y="15935"/>
                </a:cubicBezTo>
                <a:lnTo>
                  <a:pt x="776" y="16304"/>
                </a:lnTo>
                <a:cubicBezTo>
                  <a:pt x="776" y="16526"/>
                  <a:pt x="776" y="16822"/>
                  <a:pt x="739" y="17044"/>
                </a:cubicBezTo>
                <a:lnTo>
                  <a:pt x="739" y="17192"/>
                </a:lnTo>
                <a:lnTo>
                  <a:pt x="739" y="18190"/>
                </a:lnTo>
                <a:cubicBezTo>
                  <a:pt x="555" y="18116"/>
                  <a:pt x="592" y="18818"/>
                  <a:pt x="776" y="18708"/>
                </a:cubicBezTo>
                <a:cubicBezTo>
                  <a:pt x="924" y="20149"/>
                  <a:pt x="998" y="20926"/>
                  <a:pt x="1442" y="22183"/>
                </a:cubicBezTo>
                <a:cubicBezTo>
                  <a:pt x="1331" y="22220"/>
                  <a:pt x="1368" y="22442"/>
                  <a:pt x="1516" y="22405"/>
                </a:cubicBezTo>
                <a:cubicBezTo>
                  <a:pt x="1812" y="23255"/>
                  <a:pt x="2218" y="24031"/>
                  <a:pt x="2662" y="24771"/>
                </a:cubicBezTo>
                <a:cubicBezTo>
                  <a:pt x="3180" y="25436"/>
                  <a:pt x="3734" y="26139"/>
                  <a:pt x="4400" y="26730"/>
                </a:cubicBezTo>
                <a:cubicBezTo>
                  <a:pt x="4621" y="26989"/>
                  <a:pt x="4843" y="27211"/>
                  <a:pt x="5139" y="27396"/>
                </a:cubicBezTo>
                <a:cubicBezTo>
                  <a:pt x="5398" y="27618"/>
                  <a:pt x="5694" y="27876"/>
                  <a:pt x="5989" y="28098"/>
                </a:cubicBezTo>
                <a:cubicBezTo>
                  <a:pt x="5952" y="28246"/>
                  <a:pt x="6100" y="28246"/>
                  <a:pt x="6174" y="28246"/>
                </a:cubicBezTo>
                <a:cubicBezTo>
                  <a:pt x="6433" y="28431"/>
                  <a:pt x="6655" y="28542"/>
                  <a:pt x="6914" y="28690"/>
                </a:cubicBezTo>
                <a:lnTo>
                  <a:pt x="7025" y="28727"/>
                </a:lnTo>
                <a:cubicBezTo>
                  <a:pt x="7542" y="29022"/>
                  <a:pt x="8060" y="29281"/>
                  <a:pt x="8540" y="29540"/>
                </a:cubicBezTo>
                <a:cubicBezTo>
                  <a:pt x="8392" y="29651"/>
                  <a:pt x="9021" y="29947"/>
                  <a:pt x="9021" y="29725"/>
                </a:cubicBezTo>
                <a:lnTo>
                  <a:pt x="9686" y="29984"/>
                </a:lnTo>
                <a:cubicBezTo>
                  <a:pt x="9834" y="30316"/>
                  <a:pt x="10574" y="30316"/>
                  <a:pt x="10943" y="30501"/>
                </a:cubicBezTo>
                <a:cubicBezTo>
                  <a:pt x="11091" y="30538"/>
                  <a:pt x="11276" y="30575"/>
                  <a:pt x="11424" y="30575"/>
                </a:cubicBezTo>
                <a:cubicBezTo>
                  <a:pt x="12016" y="30575"/>
                  <a:pt x="12459" y="31019"/>
                  <a:pt x="12866" y="30797"/>
                </a:cubicBezTo>
                <a:cubicBezTo>
                  <a:pt x="13273" y="31093"/>
                  <a:pt x="14234" y="30908"/>
                  <a:pt x="14714" y="31093"/>
                </a:cubicBezTo>
                <a:cubicBezTo>
                  <a:pt x="15380" y="31093"/>
                  <a:pt x="16082" y="30982"/>
                  <a:pt x="16785" y="30871"/>
                </a:cubicBezTo>
                <a:cubicBezTo>
                  <a:pt x="16785" y="30908"/>
                  <a:pt x="16822" y="30982"/>
                  <a:pt x="16896" y="30945"/>
                </a:cubicBezTo>
                <a:cubicBezTo>
                  <a:pt x="17081" y="30908"/>
                  <a:pt x="17339" y="30871"/>
                  <a:pt x="17524" y="30797"/>
                </a:cubicBezTo>
                <a:cubicBezTo>
                  <a:pt x="17820" y="30723"/>
                  <a:pt x="18153" y="30686"/>
                  <a:pt x="18485" y="30538"/>
                </a:cubicBezTo>
                <a:cubicBezTo>
                  <a:pt x="18707" y="30686"/>
                  <a:pt x="19668" y="30279"/>
                  <a:pt x="19668" y="30205"/>
                </a:cubicBezTo>
                <a:lnTo>
                  <a:pt x="20001" y="30095"/>
                </a:lnTo>
                <a:cubicBezTo>
                  <a:pt x="20297" y="30279"/>
                  <a:pt x="20852" y="29762"/>
                  <a:pt x="21147" y="29614"/>
                </a:cubicBezTo>
                <a:cubicBezTo>
                  <a:pt x="21517" y="29281"/>
                  <a:pt x="21776" y="29429"/>
                  <a:pt x="22072" y="29207"/>
                </a:cubicBezTo>
                <a:lnTo>
                  <a:pt x="22035" y="29096"/>
                </a:lnTo>
                <a:cubicBezTo>
                  <a:pt x="22404" y="28911"/>
                  <a:pt x="22737" y="28875"/>
                  <a:pt x="23144" y="28505"/>
                </a:cubicBezTo>
                <a:cubicBezTo>
                  <a:pt x="23957" y="28172"/>
                  <a:pt x="24364" y="27470"/>
                  <a:pt x="25177" y="26989"/>
                </a:cubicBezTo>
                <a:cubicBezTo>
                  <a:pt x="25177" y="26693"/>
                  <a:pt x="25658" y="26656"/>
                  <a:pt x="25880" y="26250"/>
                </a:cubicBezTo>
                <a:cubicBezTo>
                  <a:pt x="26064" y="26065"/>
                  <a:pt x="26212" y="25880"/>
                  <a:pt x="26360" y="25658"/>
                </a:cubicBezTo>
                <a:cubicBezTo>
                  <a:pt x="26656" y="25658"/>
                  <a:pt x="26952" y="24919"/>
                  <a:pt x="27284" y="24586"/>
                </a:cubicBezTo>
                <a:cubicBezTo>
                  <a:pt x="27469" y="24364"/>
                  <a:pt x="27580" y="24068"/>
                  <a:pt x="27728" y="23847"/>
                </a:cubicBezTo>
                <a:lnTo>
                  <a:pt x="27765" y="23736"/>
                </a:lnTo>
                <a:cubicBezTo>
                  <a:pt x="27950" y="23440"/>
                  <a:pt x="28135" y="23107"/>
                  <a:pt x="28320" y="22737"/>
                </a:cubicBezTo>
                <a:cubicBezTo>
                  <a:pt x="28578" y="22774"/>
                  <a:pt x="28652" y="22183"/>
                  <a:pt x="28800" y="21998"/>
                </a:cubicBezTo>
                <a:lnTo>
                  <a:pt x="28874" y="21776"/>
                </a:lnTo>
                <a:cubicBezTo>
                  <a:pt x="29059" y="21296"/>
                  <a:pt x="29244" y="20778"/>
                  <a:pt x="29392" y="20334"/>
                </a:cubicBezTo>
                <a:cubicBezTo>
                  <a:pt x="29688" y="20297"/>
                  <a:pt x="29688" y="19595"/>
                  <a:pt x="29798" y="19262"/>
                </a:cubicBezTo>
                <a:lnTo>
                  <a:pt x="29909" y="18745"/>
                </a:lnTo>
                <a:cubicBezTo>
                  <a:pt x="29983" y="18338"/>
                  <a:pt x="30057" y="17931"/>
                  <a:pt x="30094" y="17525"/>
                </a:cubicBezTo>
                <a:cubicBezTo>
                  <a:pt x="30538" y="17192"/>
                  <a:pt x="30353" y="16304"/>
                  <a:pt x="30427" y="157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80;p62"/>
          <p:cNvSpPr/>
          <p:nvPr/>
        </p:nvSpPr>
        <p:spPr>
          <a:xfrm flipH="1">
            <a:off x="2743200" y="1615504"/>
            <a:ext cx="1895985" cy="1870645"/>
          </a:xfrm>
          <a:custGeom>
            <a:avLst/>
            <a:gdLst/>
            <a:ahLst/>
            <a:cxnLst/>
            <a:rect l="l" t="t" r="r" b="b"/>
            <a:pathLst>
              <a:path w="29873" h="29208" extrusionOk="0">
                <a:moveTo>
                  <a:pt x="29540" y="13606"/>
                </a:moveTo>
                <a:cubicBezTo>
                  <a:pt x="29873" y="13495"/>
                  <a:pt x="29392" y="13310"/>
                  <a:pt x="29577" y="13088"/>
                </a:cubicBezTo>
                <a:cubicBezTo>
                  <a:pt x="29540" y="12940"/>
                  <a:pt x="29725" y="12681"/>
                  <a:pt x="29503" y="12681"/>
                </a:cubicBezTo>
                <a:cubicBezTo>
                  <a:pt x="29503" y="12349"/>
                  <a:pt x="29540" y="12016"/>
                  <a:pt x="29355" y="11794"/>
                </a:cubicBezTo>
                <a:lnTo>
                  <a:pt x="29355" y="11757"/>
                </a:lnTo>
                <a:cubicBezTo>
                  <a:pt x="29355" y="11609"/>
                  <a:pt x="29355" y="11461"/>
                  <a:pt x="29318" y="11313"/>
                </a:cubicBezTo>
                <a:cubicBezTo>
                  <a:pt x="29207" y="11055"/>
                  <a:pt x="29355" y="10537"/>
                  <a:pt x="29060" y="10389"/>
                </a:cubicBezTo>
                <a:cubicBezTo>
                  <a:pt x="29023" y="10204"/>
                  <a:pt x="29023" y="10020"/>
                  <a:pt x="28986" y="9835"/>
                </a:cubicBezTo>
                <a:cubicBezTo>
                  <a:pt x="28986" y="9613"/>
                  <a:pt x="28838" y="9539"/>
                  <a:pt x="28764" y="9391"/>
                </a:cubicBezTo>
                <a:cubicBezTo>
                  <a:pt x="28875" y="9354"/>
                  <a:pt x="28838" y="9169"/>
                  <a:pt x="28690" y="9206"/>
                </a:cubicBezTo>
                <a:cubicBezTo>
                  <a:pt x="28690" y="9058"/>
                  <a:pt x="28616" y="8689"/>
                  <a:pt x="28505" y="8615"/>
                </a:cubicBezTo>
                <a:cubicBezTo>
                  <a:pt x="28505" y="8541"/>
                  <a:pt x="28468" y="8504"/>
                  <a:pt x="28394" y="8541"/>
                </a:cubicBezTo>
                <a:cubicBezTo>
                  <a:pt x="28320" y="8430"/>
                  <a:pt x="28431" y="8356"/>
                  <a:pt x="28579" y="8430"/>
                </a:cubicBezTo>
                <a:cubicBezTo>
                  <a:pt x="28505" y="8282"/>
                  <a:pt x="28320" y="8282"/>
                  <a:pt x="28320" y="8097"/>
                </a:cubicBezTo>
                <a:lnTo>
                  <a:pt x="28246" y="8134"/>
                </a:lnTo>
                <a:lnTo>
                  <a:pt x="28246" y="8097"/>
                </a:lnTo>
                <a:cubicBezTo>
                  <a:pt x="28394" y="8060"/>
                  <a:pt x="28320" y="7949"/>
                  <a:pt x="28283" y="7875"/>
                </a:cubicBezTo>
                <a:cubicBezTo>
                  <a:pt x="28135" y="7690"/>
                  <a:pt x="28209" y="7210"/>
                  <a:pt x="27913" y="7210"/>
                </a:cubicBezTo>
                <a:cubicBezTo>
                  <a:pt x="27729" y="6766"/>
                  <a:pt x="27655" y="6655"/>
                  <a:pt x="27359" y="6322"/>
                </a:cubicBezTo>
                <a:lnTo>
                  <a:pt x="27322" y="6285"/>
                </a:lnTo>
                <a:cubicBezTo>
                  <a:pt x="27285" y="6064"/>
                  <a:pt x="27137" y="6027"/>
                  <a:pt x="26989" y="5916"/>
                </a:cubicBezTo>
                <a:cubicBezTo>
                  <a:pt x="27026" y="5879"/>
                  <a:pt x="27100" y="5842"/>
                  <a:pt x="27026" y="5731"/>
                </a:cubicBezTo>
                <a:cubicBezTo>
                  <a:pt x="26915" y="5583"/>
                  <a:pt x="26841" y="5176"/>
                  <a:pt x="26620" y="5287"/>
                </a:cubicBezTo>
                <a:lnTo>
                  <a:pt x="26361" y="4844"/>
                </a:lnTo>
                <a:cubicBezTo>
                  <a:pt x="26102" y="4548"/>
                  <a:pt x="25880" y="4252"/>
                  <a:pt x="25621" y="3919"/>
                </a:cubicBezTo>
                <a:cubicBezTo>
                  <a:pt x="25547" y="3845"/>
                  <a:pt x="25436" y="3919"/>
                  <a:pt x="25363" y="3845"/>
                </a:cubicBezTo>
                <a:cubicBezTo>
                  <a:pt x="25252" y="3624"/>
                  <a:pt x="25178" y="3439"/>
                  <a:pt x="24919" y="3365"/>
                </a:cubicBezTo>
                <a:lnTo>
                  <a:pt x="24882" y="3328"/>
                </a:lnTo>
                <a:cubicBezTo>
                  <a:pt x="24734" y="3254"/>
                  <a:pt x="24623" y="3106"/>
                  <a:pt x="24512" y="2995"/>
                </a:cubicBezTo>
                <a:lnTo>
                  <a:pt x="24438" y="2958"/>
                </a:lnTo>
                <a:cubicBezTo>
                  <a:pt x="24253" y="2884"/>
                  <a:pt x="24069" y="2514"/>
                  <a:pt x="23847" y="2625"/>
                </a:cubicBezTo>
                <a:lnTo>
                  <a:pt x="23699" y="2551"/>
                </a:lnTo>
                <a:lnTo>
                  <a:pt x="23440" y="2293"/>
                </a:lnTo>
                <a:cubicBezTo>
                  <a:pt x="23144" y="2034"/>
                  <a:pt x="22183" y="1627"/>
                  <a:pt x="21924" y="1368"/>
                </a:cubicBezTo>
                <a:lnTo>
                  <a:pt x="21813" y="1331"/>
                </a:lnTo>
                <a:cubicBezTo>
                  <a:pt x="21444" y="1257"/>
                  <a:pt x="21000" y="814"/>
                  <a:pt x="20630" y="962"/>
                </a:cubicBezTo>
                <a:cubicBezTo>
                  <a:pt x="20482" y="962"/>
                  <a:pt x="20519" y="777"/>
                  <a:pt x="20445" y="777"/>
                </a:cubicBezTo>
                <a:cubicBezTo>
                  <a:pt x="20113" y="629"/>
                  <a:pt x="19743" y="555"/>
                  <a:pt x="19410" y="444"/>
                </a:cubicBezTo>
                <a:cubicBezTo>
                  <a:pt x="19077" y="296"/>
                  <a:pt x="18856" y="518"/>
                  <a:pt x="18523" y="370"/>
                </a:cubicBezTo>
                <a:lnTo>
                  <a:pt x="18227" y="333"/>
                </a:lnTo>
                <a:cubicBezTo>
                  <a:pt x="18042" y="259"/>
                  <a:pt x="17894" y="259"/>
                  <a:pt x="17710" y="222"/>
                </a:cubicBezTo>
                <a:cubicBezTo>
                  <a:pt x="17303" y="222"/>
                  <a:pt x="16748" y="0"/>
                  <a:pt x="16453" y="222"/>
                </a:cubicBezTo>
                <a:cubicBezTo>
                  <a:pt x="15676" y="74"/>
                  <a:pt x="14752" y="296"/>
                  <a:pt x="14049" y="444"/>
                </a:cubicBezTo>
                <a:cubicBezTo>
                  <a:pt x="13791" y="555"/>
                  <a:pt x="13273" y="407"/>
                  <a:pt x="13125" y="740"/>
                </a:cubicBezTo>
                <a:cubicBezTo>
                  <a:pt x="12792" y="555"/>
                  <a:pt x="12534" y="925"/>
                  <a:pt x="12312" y="851"/>
                </a:cubicBezTo>
                <a:cubicBezTo>
                  <a:pt x="12053" y="962"/>
                  <a:pt x="11609" y="888"/>
                  <a:pt x="11498" y="1147"/>
                </a:cubicBezTo>
                <a:cubicBezTo>
                  <a:pt x="11314" y="1294"/>
                  <a:pt x="11240" y="999"/>
                  <a:pt x="11203" y="1257"/>
                </a:cubicBezTo>
                <a:cubicBezTo>
                  <a:pt x="10500" y="1516"/>
                  <a:pt x="9650" y="1738"/>
                  <a:pt x="9169" y="2071"/>
                </a:cubicBezTo>
                <a:cubicBezTo>
                  <a:pt x="9058" y="2256"/>
                  <a:pt x="8800" y="2182"/>
                  <a:pt x="8504" y="2404"/>
                </a:cubicBezTo>
                <a:lnTo>
                  <a:pt x="8541" y="2514"/>
                </a:lnTo>
                <a:cubicBezTo>
                  <a:pt x="8282" y="2625"/>
                  <a:pt x="8060" y="2773"/>
                  <a:pt x="7764" y="2958"/>
                </a:cubicBezTo>
                <a:cubicBezTo>
                  <a:pt x="7025" y="3476"/>
                  <a:pt x="6692" y="3808"/>
                  <a:pt x="5879" y="4363"/>
                </a:cubicBezTo>
                <a:cubicBezTo>
                  <a:pt x="5657" y="4548"/>
                  <a:pt x="5472" y="4733"/>
                  <a:pt x="5213" y="4918"/>
                </a:cubicBezTo>
                <a:cubicBezTo>
                  <a:pt x="5103" y="5102"/>
                  <a:pt x="4733" y="5213"/>
                  <a:pt x="4770" y="5472"/>
                </a:cubicBezTo>
                <a:cubicBezTo>
                  <a:pt x="4585" y="5509"/>
                  <a:pt x="4437" y="5583"/>
                  <a:pt x="4363" y="5879"/>
                </a:cubicBezTo>
                <a:cubicBezTo>
                  <a:pt x="3846" y="5916"/>
                  <a:pt x="3809" y="6655"/>
                  <a:pt x="3365" y="6803"/>
                </a:cubicBezTo>
                <a:cubicBezTo>
                  <a:pt x="3291" y="6988"/>
                  <a:pt x="2921" y="7173"/>
                  <a:pt x="3069" y="7395"/>
                </a:cubicBezTo>
                <a:lnTo>
                  <a:pt x="2995" y="7432"/>
                </a:lnTo>
                <a:cubicBezTo>
                  <a:pt x="2736" y="7358"/>
                  <a:pt x="2699" y="7801"/>
                  <a:pt x="2552" y="7912"/>
                </a:cubicBezTo>
                <a:cubicBezTo>
                  <a:pt x="2441" y="8060"/>
                  <a:pt x="2589" y="8171"/>
                  <a:pt x="2404" y="8282"/>
                </a:cubicBezTo>
                <a:cubicBezTo>
                  <a:pt x="2256" y="8171"/>
                  <a:pt x="2219" y="8356"/>
                  <a:pt x="2182" y="8467"/>
                </a:cubicBezTo>
                <a:cubicBezTo>
                  <a:pt x="2182" y="8541"/>
                  <a:pt x="2145" y="8652"/>
                  <a:pt x="2034" y="8689"/>
                </a:cubicBezTo>
                <a:cubicBezTo>
                  <a:pt x="2367" y="7616"/>
                  <a:pt x="2626" y="6951"/>
                  <a:pt x="3069" y="6064"/>
                </a:cubicBezTo>
                <a:cubicBezTo>
                  <a:pt x="3291" y="5879"/>
                  <a:pt x="3106" y="5694"/>
                  <a:pt x="3254" y="5509"/>
                </a:cubicBezTo>
                <a:cubicBezTo>
                  <a:pt x="3365" y="5398"/>
                  <a:pt x="3328" y="5139"/>
                  <a:pt x="3661" y="4918"/>
                </a:cubicBezTo>
                <a:cubicBezTo>
                  <a:pt x="3735" y="4770"/>
                  <a:pt x="3883" y="4585"/>
                  <a:pt x="4030" y="4437"/>
                </a:cubicBezTo>
                <a:lnTo>
                  <a:pt x="4067" y="4400"/>
                </a:lnTo>
                <a:cubicBezTo>
                  <a:pt x="4104" y="4326"/>
                  <a:pt x="4067" y="4252"/>
                  <a:pt x="4067" y="4215"/>
                </a:cubicBezTo>
                <a:cubicBezTo>
                  <a:pt x="4178" y="4030"/>
                  <a:pt x="4548" y="3882"/>
                  <a:pt x="4437" y="3661"/>
                </a:cubicBezTo>
                <a:cubicBezTo>
                  <a:pt x="4733" y="3587"/>
                  <a:pt x="4659" y="3402"/>
                  <a:pt x="4844" y="3217"/>
                </a:cubicBezTo>
                <a:cubicBezTo>
                  <a:pt x="5103" y="2921"/>
                  <a:pt x="5694" y="2662"/>
                  <a:pt x="5768" y="2293"/>
                </a:cubicBezTo>
                <a:cubicBezTo>
                  <a:pt x="6027" y="2071"/>
                  <a:pt x="6507" y="1960"/>
                  <a:pt x="6581" y="1664"/>
                </a:cubicBezTo>
                <a:cubicBezTo>
                  <a:pt x="6951" y="1627"/>
                  <a:pt x="7506" y="1553"/>
                  <a:pt x="7617" y="1147"/>
                </a:cubicBezTo>
                <a:cubicBezTo>
                  <a:pt x="7691" y="1110"/>
                  <a:pt x="7617" y="962"/>
                  <a:pt x="7580" y="851"/>
                </a:cubicBezTo>
                <a:cubicBezTo>
                  <a:pt x="7691" y="777"/>
                  <a:pt x="7580" y="666"/>
                  <a:pt x="7617" y="555"/>
                </a:cubicBezTo>
                <a:lnTo>
                  <a:pt x="7691" y="555"/>
                </a:lnTo>
                <a:cubicBezTo>
                  <a:pt x="7617" y="333"/>
                  <a:pt x="7543" y="222"/>
                  <a:pt x="7432" y="148"/>
                </a:cubicBezTo>
                <a:cubicBezTo>
                  <a:pt x="7395" y="74"/>
                  <a:pt x="7358" y="74"/>
                  <a:pt x="7321" y="74"/>
                </a:cubicBezTo>
                <a:lnTo>
                  <a:pt x="7210" y="74"/>
                </a:lnTo>
                <a:cubicBezTo>
                  <a:pt x="7173" y="74"/>
                  <a:pt x="7136" y="148"/>
                  <a:pt x="7062" y="148"/>
                </a:cubicBezTo>
                <a:lnTo>
                  <a:pt x="6803" y="296"/>
                </a:lnTo>
                <a:cubicBezTo>
                  <a:pt x="6249" y="222"/>
                  <a:pt x="6323" y="740"/>
                  <a:pt x="5731" y="851"/>
                </a:cubicBezTo>
                <a:cubicBezTo>
                  <a:pt x="5176" y="1257"/>
                  <a:pt x="4918" y="1479"/>
                  <a:pt x="4400" y="1960"/>
                </a:cubicBezTo>
                <a:cubicBezTo>
                  <a:pt x="4252" y="2145"/>
                  <a:pt x="3809" y="2293"/>
                  <a:pt x="3919" y="2551"/>
                </a:cubicBezTo>
                <a:lnTo>
                  <a:pt x="3846" y="2662"/>
                </a:lnTo>
                <a:cubicBezTo>
                  <a:pt x="3698" y="2810"/>
                  <a:pt x="3550" y="2995"/>
                  <a:pt x="3365" y="3143"/>
                </a:cubicBezTo>
                <a:cubicBezTo>
                  <a:pt x="3254" y="3291"/>
                  <a:pt x="3180" y="3365"/>
                  <a:pt x="3180" y="3513"/>
                </a:cubicBezTo>
                <a:lnTo>
                  <a:pt x="3143" y="3550"/>
                </a:lnTo>
                <a:cubicBezTo>
                  <a:pt x="2958" y="3882"/>
                  <a:pt x="2515" y="4215"/>
                  <a:pt x="2589" y="4474"/>
                </a:cubicBezTo>
                <a:cubicBezTo>
                  <a:pt x="1997" y="5250"/>
                  <a:pt x="1849" y="5953"/>
                  <a:pt x="1405" y="6840"/>
                </a:cubicBezTo>
                <a:lnTo>
                  <a:pt x="1479" y="6877"/>
                </a:lnTo>
                <a:cubicBezTo>
                  <a:pt x="1442" y="7136"/>
                  <a:pt x="1110" y="7358"/>
                  <a:pt x="1295" y="7542"/>
                </a:cubicBezTo>
                <a:cubicBezTo>
                  <a:pt x="1036" y="7653"/>
                  <a:pt x="1036" y="8208"/>
                  <a:pt x="925" y="8393"/>
                </a:cubicBezTo>
                <a:lnTo>
                  <a:pt x="666" y="9243"/>
                </a:lnTo>
                <a:lnTo>
                  <a:pt x="740" y="9280"/>
                </a:lnTo>
                <a:lnTo>
                  <a:pt x="740" y="9391"/>
                </a:lnTo>
                <a:cubicBezTo>
                  <a:pt x="407" y="9391"/>
                  <a:pt x="777" y="9761"/>
                  <a:pt x="555" y="9946"/>
                </a:cubicBezTo>
                <a:cubicBezTo>
                  <a:pt x="555" y="10056"/>
                  <a:pt x="296" y="10352"/>
                  <a:pt x="518" y="10463"/>
                </a:cubicBezTo>
                <a:cubicBezTo>
                  <a:pt x="407" y="10759"/>
                  <a:pt x="296" y="11203"/>
                  <a:pt x="370" y="11461"/>
                </a:cubicBezTo>
                <a:lnTo>
                  <a:pt x="370" y="11572"/>
                </a:lnTo>
                <a:lnTo>
                  <a:pt x="296" y="12053"/>
                </a:lnTo>
                <a:cubicBezTo>
                  <a:pt x="296" y="12386"/>
                  <a:pt x="1" y="12903"/>
                  <a:pt x="222" y="13125"/>
                </a:cubicBezTo>
                <a:cubicBezTo>
                  <a:pt x="185" y="13347"/>
                  <a:pt x="185" y="13532"/>
                  <a:pt x="148" y="13791"/>
                </a:cubicBezTo>
                <a:cubicBezTo>
                  <a:pt x="38" y="14012"/>
                  <a:pt x="148" y="14197"/>
                  <a:pt x="185" y="14382"/>
                </a:cubicBezTo>
                <a:cubicBezTo>
                  <a:pt x="38" y="14382"/>
                  <a:pt x="38" y="14567"/>
                  <a:pt x="185" y="14604"/>
                </a:cubicBezTo>
                <a:cubicBezTo>
                  <a:pt x="148" y="14752"/>
                  <a:pt x="112" y="15195"/>
                  <a:pt x="148" y="15306"/>
                </a:cubicBezTo>
                <a:cubicBezTo>
                  <a:pt x="148" y="15343"/>
                  <a:pt x="148" y="15380"/>
                  <a:pt x="222" y="15380"/>
                </a:cubicBezTo>
                <a:cubicBezTo>
                  <a:pt x="222" y="15528"/>
                  <a:pt x="148" y="15528"/>
                  <a:pt x="1" y="15491"/>
                </a:cubicBezTo>
                <a:cubicBezTo>
                  <a:pt x="1" y="15676"/>
                  <a:pt x="185" y="15713"/>
                  <a:pt x="112" y="15898"/>
                </a:cubicBezTo>
                <a:lnTo>
                  <a:pt x="185" y="15898"/>
                </a:lnTo>
                <a:lnTo>
                  <a:pt x="185" y="16009"/>
                </a:lnTo>
                <a:cubicBezTo>
                  <a:pt x="38" y="16009"/>
                  <a:pt x="38" y="16120"/>
                  <a:pt x="112" y="16231"/>
                </a:cubicBezTo>
                <a:cubicBezTo>
                  <a:pt x="185" y="16489"/>
                  <a:pt x="1" y="16970"/>
                  <a:pt x="222" y="17044"/>
                </a:cubicBezTo>
                <a:cubicBezTo>
                  <a:pt x="296" y="17672"/>
                  <a:pt x="333" y="17783"/>
                  <a:pt x="518" y="18264"/>
                </a:cubicBezTo>
                <a:lnTo>
                  <a:pt x="518" y="18338"/>
                </a:lnTo>
                <a:cubicBezTo>
                  <a:pt x="518" y="18597"/>
                  <a:pt x="592" y="18708"/>
                  <a:pt x="740" y="18892"/>
                </a:cubicBezTo>
                <a:cubicBezTo>
                  <a:pt x="666" y="18966"/>
                  <a:pt x="666" y="19003"/>
                  <a:pt x="666" y="19077"/>
                </a:cubicBezTo>
                <a:cubicBezTo>
                  <a:pt x="740" y="19262"/>
                  <a:pt x="666" y="19743"/>
                  <a:pt x="925" y="19743"/>
                </a:cubicBezTo>
                <a:cubicBezTo>
                  <a:pt x="962" y="19928"/>
                  <a:pt x="1036" y="20113"/>
                  <a:pt x="1110" y="20297"/>
                </a:cubicBezTo>
                <a:cubicBezTo>
                  <a:pt x="1258" y="20704"/>
                  <a:pt x="1442" y="21185"/>
                  <a:pt x="1627" y="21591"/>
                </a:cubicBezTo>
                <a:cubicBezTo>
                  <a:pt x="1664" y="21739"/>
                  <a:pt x="1812" y="21665"/>
                  <a:pt x="1849" y="21813"/>
                </a:cubicBezTo>
                <a:cubicBezTo>
                  <a:pt x="1960" y="22146"/>
                  <a:pt x="1960" y="22331"/>
                  <a:pt x="2219" y="22516"/>
                </a:cubicBezTo>
                <a:lnTo>
                  <a:pt x="2256" y="22553"/>
                </a:lnTo>
                <a:cubicBezTo>
                  <a:pt x="2367" y="22737"/>
                  <a:pt x="2441" y="22885"/>
                  <a:pt x="2589" y="23070"/>
                </a:cubicBezTo>
                <a:lnTo>
                  <a:pt x="2626" y="23107"/>
                </a:lnTo>
                <a:cubicBezTo>
                  <a:pt x="2810" y="23255"/>
                  <a:pt x="2921" y="23699"/>
                  <a:pt x="3180" y="23662"/>
                </a:cubicBezTo>
                <a:lnTo>
                  <a:pt x="3328" y="23847"/>
                </a:lnTo>
                <a:lnTo>
                  <a:pt x="3624" y="24179"/>
                </a:lnTo>
                <a:cubicBezTo>
                  <a:pt x="3846" y="24549"/>
                  <a:pt x="4733" y="25325"/>
                  <a:pt x="4992" y="25621"/>
                </a:cubicBezTo>
                <a:lnTo>
                  <a:pt x="5103" y="25695"/>
                </a:lnTo>
                <a:cubicBezTo>
                  <a:pt x="5472" y="25917"/>
                  <a:pt x="5842" y="26471"/>
                  <a:pt x="6249" y="26471"/>
                </a:cubicBezTo>
                <a:cubicBezTo>
                  <a:pt x="6397" y="26545"/>
                  <a:pt x="6286" y="26656"/>
                  <a:pt x="6397" y="26730"/>
                </a:cubicBezTo>
                <a:cubicBezTo>
                  <a:pt x="6692" y="26952"/>
                  <a:pt x="7025" y="27174"/>
                  <a:pt x="7358" y="27359"/>
                </a:cubicBezTo>
                <a:cubicBezTo>
                  <a:pt x="7691" y="27655"/>
                  <a:pt x="7949" y="27507"/>
                  <a:pt x="8282" y="27728"/>
                </a:cubicBezTo>
                <a:lnTo>
                  <a:pt x="8615" y="27876"/>
                </a:lnTo>
                <a:cubicBezTo>
                  <a:pt x="8800" y="27950"/>
                  <a:pt x="8911" y="28024"/>
                  <a:pt x="9095" y="28098"/>
                </a:cubicBezTo>
                <a:cubicBezTo>
                  <a:pt x="9539" y="28209"/>
                  <a:pt x="10020" y="28616"/>
                  <a:pt x="10463" y="28468"/>
                </a:cubicBezTo>
                <a:cubicBezTo>
                  <a:pt x="11240" y="28838"/>
                  <a:pt x="12238" y="28949"/>
                  <a:pt x="12977" y="28949"/>
                </a:cubicBezTo>
                <a:cubicBezTo>
                  <a:pt x="13310" y="28875"/>
                  <a:pt x="13791" y="29170"/>
                  <a:pt x="14012" y="28949"/>
                </a:cubicBezTo>
                <a:cubicBezTo>
                  <a:pt x="14271" y="29207"/>
                  <a:pt x="14641" y="28949"/>
                  <a:pt x="14900" y="29059"/>
                </a:cubicBezTo>
                <a:cubicBezTo>
                  <a:pt x="15159" y="29022"/>
                  <a:pt x="15639" y="29207"/>
                  <a:pt x="15750" y="28949"/>
                </a:cubicBezTo>
                <a:cubicBezTo>
                  <a:pt x="16009" y="28838"/>
                  <a:pt x="16009" y="29133"/>
                  <a:pt x="16083" y="28949"/>
                </a:cubicBezTo>
                <a:cubicBezTo>
                  <a:pt x="16859" y="28838"/>
                  <a:pt x="17784" y="28764"/>
                  <a:pt x="18338" y="28579"/>
                </a:cubicBezTo>
                <a:cubicBezTo>
                  <a:pt x="18486" y="28394"/>
                  <a:pt x="18782" y="28505"/>
                  <a:pt x="19077" y="28394"/>
                </a:cubicBezTo>
                <a:lnTo>
                  <a:pt x="19041" y="28283"/>
                </a:lnTo>
                <a:cubicBezTo>
                  <a:pt x="19336" y="28209"/>
                  <a:pt x="19632" y="28098"/>
                  <a:pt x="19928" y="28024"/>
                </a:cubicBezTo>
                <a:cubicBezTo>
                  <a:pt x="20741" y="27655"/>
                  <a:pt x="21185" y="27396"/>
                  <a:pt x="22109" y="26989"/>
                </a:cubicBezTo>
                <a:cubicBezTo>
                  <a:pt x="22331" y="26841"/>
                  <a:pt x="22590" y="26730"/>
                  <a:pt x="22848" y="26545"/>
                </a:cubicBezTo>
                <a:cubicBezTo>
                  <a:pt x="23033" y="26361"/>
                  <a:pt x="23403" y="26287"/>
                  <a:pt x="23403" y="26028"/>
                </a:cubicBezTo>
                <a:cubicBezTo>
                  <a:pt x="23588" y="25991"/>
                  <a:pt x="23773" y="25917"/>
                  <a:pt x="23847" y="25658"/>
                </a:cubicBezTo>
                <a:cubicBezTo>
                  <a:pt x="24364" y="25695"/>
                  <a:pt x="24549" y="24919"/>
                  <a:pt x="24956" y="24882"/>
                </a:cubicBezTo>
                <a:cubicBezTo>
                  <a:pt x="25067" y="24697"/>
                  <a:pt x="25473" y="24586"/>
                  <a:pt x="25363" y="24327"/>
                </a:cubicBezTo>
                <a:lnTo>
                  <a:pt x="25436" y="24253"/>
                </a:lnTo>
                <a:cubicBezTo>
                  <a:pt x="25658" y="24364"/>
                  <a:pt x="25806" y="23957"/>
                  <a:pt x="25991" y="23847"/>
                </a:cubicBezTo>
                <a:cubicBezTo>
                  <a:pt x="26065" y="23773"/>
                  <a:pt x="25991" y="23588"/>
                  <a:pt x="26176" y="23477"/>
                </a:cubicBezTo>
                <a:cubicBezTo>
                  <a:pt x="26287" y="23588"/>
                  <a:pt x="26361" y="23440"/>
                  <a:pt x="26435" y="23329"/>
                </a:cubicBezTo>
                <a:cubicBezTo>
                  <a:pt x="26583" y="22959"/>
                  <a:pt x="26841" y="23107"/>
                  <a:pt x="27026" y="22959"/>
                </a:cubicBezTo>
                <a:lnTo>
                  <a:pt x="26952" y="22922"/>
                </a:lnTo>
                <a:cubicBezTo>
                  <a:pt x="27100" y="22700"/>
                  <a:pt x="27137" y="22664"/>
                  <a:pt x="27100" y="22553"/>
                </a:cubicBezTo>
                <a:lnTo>
                  <a:pt x="27137" y="22516"/>
                </a:lnTo>
                <a:cubicBezTo>
                  <a:pt x="27359" y="22368"/>
                  <a:pt x="27137" y="22183"/>
                  <a:pt x="26915" y="21998"/>
                </a:cubicBezTo>
                <a:cubicBezTo>
                  <a:pt x="26952" y="21850"/>
                  <a:pt x="26952" y="21665"/>
                  <a:pt x="27174" y="21591"/>
                </a:cubicBezTo>
                <a:cubicBezTo>
                  <a:pt x="27396" y="21111"/>
                  <a:pt x="27581" y="20889"/>
                  <a:pt x="27840" y="20482"/>
                </a:cubicBezTo>
                <a:cubicBezTo>
                  <a:pt x="27877" y="20297"/>
                  <a:pt x="28246" y="20113"/>
                  <a:pt x="28061" y="19928"/>
                </a:cubicBezTo>
                <a:lnTo>
                  <a:pt x="28098" y="19817"/>
                </a:lnTo>
                <a:cubicBezTo>
                  <a:pt x="28209" y="19706"/>
                  <a:pt x="28283" y="19558"/>
                  <a:pt x="28320" y="19373"/>
                </a:cubicBezTo>
                <a:cubicBezTo>
                  <a:pt x="28431" y="19225"/>
                  <a:pt x="28431" y="19151"/>
                  <a:pt x="28394" y="19040"/>
                </a:cubicBezTo>
                <a:lnTo>
                  <a:pt x="28431" y="19003"/>
                </a:lnTo>
                <a:cubicBezTo>
                  <a:pt x="28468" y="18708"/>
                  <a:pt x="28875" y="18412"/>
                  <a:pt x="28690" y="18116"/>
                </a:cubicBezTo>
                <a:cubicBezTo>
                  <a:pt x="29060" y="17377"/>
                  <a:pt x="29060" y="16785"/>
                  <a:pt x="29355" y="16009"/>
                </a:cubicBezTo>
                <a:lnTo>
                  <a:pt x="29244" y="15935"/>
                </a:lnTo>
                <a:cubicBezTo>
                  <a:pt x="29244" y="15750"/>
                  <a:pt x="29540" y="15491"/>
                  <a:pt x="29318" y="15380"/>
                </a:cubicBezTo>
                <a:cubicBezTo>
                  <a:pt x="29540" y="15269"/>
                  <a:pt x="29429" y="14789"/>
                  <a:pt x="29429" y="14604"/>
                </a:cubicBezTo>
                <a:cubicBezTo>
                  <a:pt x="29503" y="14382"/>
                  <a:pt x="29540" y="14086"/>
                  <a:pt x="29540" y="13864"/>
                </a:cubicBezTo>
                <a:lnTo>
                  <a:pt x="29429" y="13864"/>
                </a:lnTo>
                <a:close/>
                <a:moveTo>
                  <a:pt x="24327" y="23699"/>
                </a:moveTo>
                <a:cubicBezTo>
                  <a:pt x="24032" y="23921"/>
                  <a:pt x="23810" y="24179"/>
                  <a:pt x="23514" y="24401"/>
                </a:cubicBezTo>
                <a:lnTo>
                  <a:pt x="23440" y="24512"/>
                </a:lnTo>
                <a:cubicBezTo>
                  <a:pt x="23255" y="24697"/>
                  <a:pt x="23070" y="24771"/>
                  <a:pt x="22848" y="24956"/>
                </a:cubicBezTo>
                <a:cubicBezTo>
                  <a:pt x="22664" y="25104"/>
                  <a:pt x="22405" y="25251"/>
                  <a:pt x="22368" y="25436"/>
                </a:cubicBezTo>
                <a:cubicBezTo>
                  <a:pt x="22146" y="25288"/>
                  <a:pt x="22183" y="25510"/>
                  <a:pt x="22035" y="25621"/>
                </a:cubicBezTo>
                <a:cubicBezTo>
                  <a:pt x="21998" y="25547"/>
                  <a:pt x="21961" y="25510"/>
                  <a:pt x="21998" y="25658"/>
                </a:cubicBezTo>
                <a:cubicBezTo>
                  <a:pt x="21628" y="25621"/>
                  <a:pt x="21591" y="25880"/>
                  <a:pt x="21222" y="25991"/>
                </a:cubicBezTo>
                <a:cubicBezTo>
                  <a:pt x="21074" y="26102"/>
                  <a:pt x="20667" y="26102"/>
                  <a:pt x="20667" y="26398"/>
                </a:cubicBezTo>
                <a:cubicBezTo>
                  <a:pt x="20482" y="26471"/>
                  <a:pt x="20298" y="26582"/>
                  <a:pt x="20113" y="26619"/>
                </a:cubicBezTo>
                <a:cubicBezTo>
                  <a:pt x="19780" y="26767"/>
                  <a:pt x="19447" y="26841"/>
                  <a:pt x="19151" y="26989"/>
                </a:cubicBezTo>
                <a:cubicBezTo>
                  <a:pt x="18967" y="27026"/>
                  <a:pt x="18708" y="27026"/>
                  <a:pt x="18671" y="27211"/>
                </a:cubicBezTo>
                <a:cubicBezTo>
                  <a:pt x="18597" y="26952"/>
                  <a:pt x="18634" y="27396"/>
                  <a:pt x="18449" y="27285"/>
                </a:cubicBezTo>
                <a:cubicBezTo>
                  <a:pt x="18153" y="27285"/>
                  <a:pt x="17747" y="27396"/>
                  <a:pt x="17229" y="27507"/>
                </a:cubicBezTo>
                <a:cubicBezTo>
                  <a:pt x="17044" y="27544"/>
                  <a:pt x="16933" y="27544"/>
                  <a:pt x="16748" y="27544"/>
                </a:cubicBezTo>
                <a:cubicBezTo>
                  <a:pt x="16009" y="27581"/>
                  <a:pt x="15713" y="27692"/>
                  <a:pt x="15306" y="27728"/>
                </a:cubicBezTo>
                <a:lnTo>
                  <a:pt x="14937" y="27728"/>
                </a:lnTo>
                <a:lnTo>
                  <a:pt x="14900" y="27728"/>
                </a:lnTo>
                <a:cubicBezTo>
                  <a:pt x="14641" y="27728"/>
                  <a:pt x="14382" y="27728"/>
                  <a:pt x="14160" y="27692"/>
                </a:cubicBezTo>
                <a:lnTo>
                  <a:pt x="14086" y="27692"/>
                </a:lnTo>
                <a:cubicBezTo>
                  <a:pt x="13902" y="27692"/>
                  <a:pt x="13717" y="27581"/>
                  <a:pt x="13643" y="27728"/>
                </a:cubicBezTo>
                <a:lnTo>
                  <a:pt x="13495" y="27728"/>
                </a:lnTo>
                <a:cubicBezTo>
                  <a:pt x="13347" y="27470"/>
                  <a:pt x="13162" y="27765"/>
                  <a:pt x="12940" y="27655"/>
                </a:cubicBezTo>
                <a:lnTo>
                  <a:pt x="12792" y="27655"/>
                </a:lnTo>
                <a:cubicBezTo>
                  <a:pt x="12349" y="27655"/>
                  <a:pt x="11831" y="27285"/>
                  <a:pt x="11425" y="27433"/>
                </a:cubicBezTo>
                <a:cubicBezTo>
                  <a:pt x="11388" y="27544"/>
                  <a:pt x="11425" y="27581"/>
                  <a:pt x="11425" y="27692"/>
                </a:cubicBezTo>
                <a:cubicBezTo>
                  <a:pt x="11277" y="27655"/>
                  <a:pt x="11425" y="27359"/>
                  <a:pt x="11240" y="27396"/>
                </a:cubicBezTo>
                <a:cubicBezTo>
                  <a:pt x="11055" y="27396"/>
                  <a:pt x="10833" y="27137"/>
                  <a:pt x="10648" y="27322"/>
                </a:cubicBezTo>
                <a:cubicBezTo>
                  <a:pt x="10537" y="27285"/>
                  <a:pt x="10574" y="27137"/>
                  <a:pt x="10500" y="27137"/>
                </a:cubicBezTo>
                <a:cubicBezTo>
                  <a:pt x="9946" y="26841"/>
                  <a:pt x="9539" y="26952"/>
                  <a:pt x="9095" y="26508"/>
                </a:cubicBezTo>
                <a:cubicBezTo>
                  <a:pt x="9058" y="26582"/>
                  <a:pt x="9058" y="26619"/>
                  <a:pt x="9021" y="26619"/>
                </a:cubicBezTo>
                <a:cubicBezTo>
                  <a:pt x="8874" y="26508"/>
                  <a:pt x="8689" y="26471"/>
                  <a:pt x="8541" y="26398"/>
                </a:cubicBezTo>
                <a:cubicBezTo>
                  <a:pt x="8615" y="26250"/>
                  <a:pt x="8504" y="26287"/>
                  <a:pt x="8467" y="26361"/>
                </a:cubicBezTo>
                <a:lnTo>
                  <a:pt x="8282" y="26250"/>
                </a:lnTo>
                <a:cubicBezTo>
                  <a:pt x="8282" y="25991"/>
                  <a:pt x="7801" y="25917"/>
                  <a:pt x="7617" y="25695"/>
                </a:cubicBezTo>
                <a:lnTo>
                  <a:pt x="7580" y="25806"/>
                </a:lnTo>
                <a:lnTo>
                  <a:pt x="7506" y="25695"/>
                </a:lnTo>
                <a:cubicBezTo>
                  <a:pt x="7321" y="25547"/>
                  <a:pt x="7136" y="25473"/>
                  <a:pt x="6988" y="25325"/>
                </a:cubicBezTo>
                <a:cubicBezTo>
                  <a:pt x="6692" y="25251"/>
                  <a:pt x="6507" y="24771"/>
                  <a:pt x="6212" y="24882"/>
                </a:cubicBezTo>
                <a:lnTo>
                  <a:pt x="6138" y="24808"/>
                </a:lnTo>
                <a:cubicBezTo>
                  <a:pt x="6101" y="24438"/>
                  <a:pt x="5509" y="24216"/>
                  <a:pt x="5287" y="23847"/>
                </a:cubicBezTo>
                <a:cubicBezTo>
                  <a:pt x="4807" y="23625"/>
                  <a:pt x="4844" y="22959"/>
                  <a:pt x="4252" y="23033"/>
                </a:cubicBezTo>
                <a:cubicBezTo>
                  <a:pt x="4252" y="23070"/>
                  <a:pt x="4363" y="23107"/>
                  <a:pt x="4252" y="23218"/>
                </a:cubicBezTo>
                <a:lnTo>
                  <a:pt x="4104" y="23070"/>
                </a:lnTo>
                <a:cubicBezTo>
                  <a:pt x="4178" y="23033"/>
                  <a:pt x="4289" y="22922"/>
                  <a:pt x="4252" y="22885"/>
                </a:cubicBezTo>
                <a:cubicBezTo>
                  <a:pt x="4104" y="22737"/>
                  <a:pt x="4030" y="22590"/>
                  <a:pt x="3919" y="22405"/>
                </a:cubicBezTo>
                <a:cubicBezTo>
                  <a:pt x="3883" y="22331"/>
                  <a:pt x="3846" y="22220"/>
                  <a:pt x="3735" y="22183"/>
                </a:cubicBezTo>
                <a:cubicBezTo>
                  <a:pt x="3698" y="22146"/>
                  <a:pt x="3624" y="22109"/>
                  <a:pt x="3550" y="22109"/>
                </a:cubicBezTo>
                <a:cubicBezTo>
                  <a:pt x="3550" y="21961"/>
                  <a:pt x="3550" y="21850"/>
                  <a:pt x="3365" y="21776"/>
                </a:cubicBezTo>
                <a:cubicBezTo>
                  <a:pt x="3365" y="21554"/>
                  <a:pt x="3365" y="21554"/>
                  <a:pt x="3180" y="21443"/>
                </a:cubicBezTo>
                <a:cubicBezTo>
                  <a:pt x="3291" y="21185"/>
                  <a:pt x="2958" y="21185"/>
                  <a:pt x="2884" y="20815"/>
                </a:cubicBezTo>
                <a:cubicBezTo>
                  <a:pt x="2699" y="20371"/>
                  <a:pt x="2552" y="19965"/>
                  <a:pt x="2404" y="19558"/>
                </a:cubicBezTo>
                <a:cubicBezTo>
                  <a:pt x="2367" y="19077"/>
                  <a:pt x="2071" y="18856"/>
                  <a:pt x="2034" y="18449"/>
                </a:cubicBezTo>
                <a:lnTo>
                  <a:pt x="2034" y="18375"/>
                </a:lnTo>
                <a:cubicBezTo>
                  <a:pt x="1849" y="18116"/>
                  <a:pt x="2034" y="18042"/>
                  <a:pt x="1849" y="17820"/>
                </a:cubicBezTo>
                <a:cubicBezTo>
                  <a:pt x="1775" y="17525"/>
                  <a:pt x="1775" y="17562"/>
                  <a:pt x="1775" y="17229"/>
                </a:cubicBezTo>
                <a:lnTo>
                  <a:pt x="1516" y="17229"/>
                </a:lnTo>
                <a:cubicBezTo>
                  <a:pt x="1516" y="17192"/>
                  <a:pt x="1627" y="17155"/>
                  <a:pt x="1775" y="17155"/>
                </a:cubicBezTo>
                <a:cubicBezTo>
                  <a:pt x="1775" y="17007"/>
                  <a:pt x="1627" y="17007"/>
                  <a:pt x="1627" y="16859"/>
                </a:cubicBezTo>
                <a:lnTo>
                  <a:pt x="1627" y="16526"/>
                </a:lnTo>
                <a:cubicBezTo>
                  <a:pt x="1627" y="16489"/>
                  <a:pt x="1516" y="16452"/>
                  <a:pt x="1479" y="16415"/>
                </a:cubicBezTo>
                <a:cubicBezTo>
                  <a:pt x="1664" y="16305"/>
                  <a:pt x="1664" y="15824"/>
                  <a:pt x="1479" y="15713"/>
                </a:cubicBezTo>
                <a:cubicBezTo>
                  <a:pt x="1516" y="15602"/>
                  <a:pt x="1627" y="15565"/>
                  <a:pt x="1590" y="15454"/>
                </a:cubicBezTo>
                <a:lnTo>
                  <a:pt x="1479" y="15454"/>
                </a:lnTo>
                <a:cubicBezTo>
                  <a:pt x="1627" y="15158"/>
                  <a:pt x="1516" y="15269"/>
                  <a:pt x="1479" y="14863"/>
                </a:cubicBezTo>
                <a:cubicBezTo>
                  <a:pt x="1479" y="14567"/>
                  <a:pt x="1516" y="14234"/>
                  <a:pt x="1516" y="13938"/>
                </a:cubicBezTo>
                <a:cubicBezTo>
                  <a:pt x="1479" y="13864"/>
                  <a:pt x="1701" y="13643"/>
                  <a:pt x="1442" y="13643"/>
                </a:cubicBezTo>
                <a:cubicBezTo>
                  <a:pt x="1479" y="13088"/>
                  <a:pt x="1627" y="12460"/>
                  <a:pt x="1516" y="12201"/>
                </a:cubicBezTo>
                <a:lnTo>
                  <a:pt x="1516" y="12164"/>
                </a:lnTo>
                <a:cubicBezTo>
                  <a:pt x="1479" y="11979"/>
                  <a:pt x="1775" y="11683"/>
                  <a:pt x="1516" y="11609"/>
                </a:cubicBezTo>
                <a:lnTo>
                  <a:pt x="1516" y="11535"/>
                </a:lnTo>
                <a:cubicBezTo>
                  <a:pt x="1479" y="11313"/>
                  <a:pt x="1775" y="11424"/>
                  <a:pt x="1701" y="11166"/>
                </a:cubicBezTo>
                <a:cubicBezTo>
                  <a:pt x="1627" y="10944"/>
                  <a:pt x="1812" y="10685"/>
                  <a:pt x="1664" y="10426"/>
                </a:cubicBezTo>
                <a:lnTo>
                  <a:pt x="1664" y="10389"/>
                </a:lnTo>
                <a:cubicBezTo>
                  <a:pt x="1886" y="10352"/>
                  <a:pt x="1775" y="10167"/>
                  <a:pt x="1812" y="9983"/>
                </a:cubicBezTo>
                <a:lnTo>
                  <a:pt x="1849" y="9798"/>
                </a:lnTo>
                <a:cubicBezTo>
                  <a:pt x="2034" y="9872"/>
                  <a:pt x="2219" y="10020"/>
                  <a:pt x="2256" y="10130"/>
                </a:cubicBezTo>
                <a:cubicBezTo>
                  <a:pt x="2367" y="9983"/>
                  <a:pt x="3069" y="10241"/>
                  <a:pt x="2921" y="10056"/>
                </a:cubicBezTo>
                <a:cubicBezTo>
                  <a:pt x="3698" y="9983"/>
                  <a:pt x="3365" y="9243"/>
                  <a:pt x="3550" y="8873"/>
                </a:cubicBezTo>
                <a:lnTo>
                  <a:pt x="3624" y="8836"/>
                </a:lnTo>
                <a:cubicBezTo>
                  <a:pt x="3883" y="8836"/>
                  <a:pt x="3698" y="8652"/>
                  <a:pt x="3919" y="8541"/>
                </a:cubicBezTo>
                <a:cubicBezTo>
                  <a:pt x="4030" y="8319"/>
                  <a:pt x="4437" y="8097"/>
                  <a:pt x="4289" y="7838"/>
                </a:cubicBezTo>
                <a:lnTo>
                  <a:pt x="4437" y="7653"/>
                </a:lnTo>
                <a:cubicBezTo>
                  <a:pt x="4659" y="7395"/>
                  <a:pt x="4918" y="7099"/>
                  <a:pt x="5140" y="6877"/>
                </a:cubicBezTo>
                <a:lnTo>
                  <a:pt x="5213" y="6803"/>
                </a:lnTo>
                <a:cubicBezTo>
                  <a:pt x="5472" y="6433"/>
                  <a:pt x="6064" y="6138"/>
                  <a:pt x="6138" y="5731"/>
                </a:cubicBezTo>
                <a:cubicBezTo>
                  <a:pt x="6397" y="5805"/>
                  <a:pt x="6323" y="5583"/>
                  <a:pt x="6434" y="5509"/>
                </a:cubicBezTo>
                <a:cubicBezTo>
                  <a:pt x="6470" y="5546"/>
                  <a:pt x="6581" y="5546"/>
                  <a:pt x="6470" y="5435"/>
                </a:cubicBezTo>
                <a:cubicBezTo>
                  <a:pt x="6840" y="5398"/>
                  <a:pt x="6840" y="5139"/>
                  <a:pt x="7210" y="4992"/>
                </a:cubicBezTo>
                <a:cubicBezTo>
                  <a:pt x="7358" y="4807"/>
                  <a:pt x="7764" y="4770"/>
                  <a:pt x="7691" y="4511"/>
                </a:cubicBezTo>
                <a:cubicBezTo>
                  <a:pt x="7875" y="4400"/>
                  <a:pt x="7986" y="4289"/>
                  <a:pt x="8171" y="4215"/>
                </a:cubicBezTo>
                <a:cubicBezTo>
                  <a:pt x="8467" y="4030"/>
                  <a:pt x="8726" y="3845"/>
                  <a:pt x="9058" y="3698"/>
                </a:cubicBezTo>
                <a:cubicBezTo>
                  <a:pt x="9206" y="3587"/>
                  <a:pt x="9428" y="3550"/>
                  <a:pt x="9428" y="3365"/>
                </a:cubicBezTo>
                <a:cubicBezTo>
                  <a:pt x="9576" y="3587"/>
                  <a:pt x="9428" y="3180"/>
                  <a:pt x="9650" y="3291"/>
                </a:cubicBezTo>
                <a:cubicBezTo>
                  <a:pt x="9946" y="3217"/>
                  <a:pt x="10278" y="2995"/>
                  <a:pt x="10759" y="2773"/>
                </a:cubicBezTo>
                <a:lnTo>
                  <a:pt x="11240" y="2588"/>
                </a:lnTo>
                <a:cubicBezTo>
                  <a:pt x="11868" y="2367"/>
                  <a:pt x="12127" y="2219"/>
                  <a:pt x="12497" y="2071"/>
                </a:cubicBezTo>
                <a:lnTo>
                  <a:pt x="12682" y="1960"/>
                </a:lnTo>
                <a:lnTo>
                  <a:pt x="12719" y="1960"/>
                </a:lnTo>
                <a:lnTo>
                  <a:pt x="13421" y="1812"/>
                </a:lnTo>
                <a:lnTo>
                  <a:pt x="13458" y="1812"/>
                </a:lnTo>
                <a:cubicBezTo>
                  <a:pt x="13606" y="1775"/>
                  <a:pt x="13754" y="1812"/>
                  <a:pt x="13828" y="1627"/>
                </a:cubicBezTo>
                <a:lnTo>
                  <a:pt x="13976" y="1627"/>
                </a:lnTo>
                <a:cubicBezTo>
                  <a:pt x="14160" y="1849"/>
                  <a:pt x="14234" y="1479"/>
                  <a:pt x="14456" y="1590"/>
                </a:cubicBezTo>
                <a:lnTo>
                  <a:pt x="14604" y="1590"/>
                </a:lnTo>
                <a:cubicBezTo>
                  <a:pt x="15011" y="1479"/>
                  <a:pt x="15565" y="1664"/>
                  <a:pt x="15898" y="1405"/>
                </a:cubicBezTo>
                <a:cubicBezTo>
                  <a:pt x="15898" y="1294"/>
                  <a:pt x="15861" y="1257"/>
                  <a:pt x="15861" y="1147"/>
                </a:cubicBezTo>
                <a:cubicBezTo>
                  <a:pt x="16009" y="1147"/>
                  <a:pt x="15935" y="1479"/>
                  <a:pt x="16083" y="1405"/>
                </a:cubicBezTo>
                <a:cubicBezTo>
                  <a:pt x="16231" y="1331"/>
                  <a:pt x="16563" y="1516"/>
                  <a:pt x="16600" y="1294"/>
                </a:cubicBezTo>
                <a:cubicBezTo>
                  <a:pt x="16674" y="1294"/>
                  <a:pt x="16674" y="1442"/>
                  <a:pt x="16785" y="1442"/>
                </a:cubicBezTo>
                <a:cubicBezTo>
                  <a:pt x="17340" y="1516"/>
                  <a:pt x="17673" y="1331"/>
                  <a:pt x="18153" y="1627"/>
                </a:cubicBezTo>
                <a:cubicBezTo>
                  <a:pt x="18153" y="1590"/>
                  <a:pt x="18227" y="1479"/>
                  <a:pt x="18264" y="1516"/>
                </a:cubicBezTo>
                <a:lnTo>
                  <a:pt x="18708" y="1627"/>
                </a:lnTo>
                <a:cubicBezTo>
                  <a:pt x="18708" y="1775"/>
                  <a:pt x="18782" y="1701"/>
                  <a:pt x="18819" y="1664"/>
                </a:cubicBezTo>
                <a:lnTo>
                  <a:pt x="19004" y="1701"/>
                </a:lnTo>
                <a:cubicBezTo>
                  <a:pt x="19077" y="1997"/>
                  <a:pt x="19521" y="1886"/>
                  <a:pt x="19706" y="2034"/>
                </a:cubicBezTo>
                <a:lnTo>
                  <a:pt x="19743" y="1960"/>
                </a:lnTo>
                <a:lnTo>
                  <a:pt x="19817" y="1997"/>
                </a:lnTo>
                <a:cubicBezTo>
                  <a:pt x="20002" y="2034"/>
                  <a:pt x="20187" y="2145"/>
                  <a:pt x="20371" y="2182"/>
                </a:cubicBezTo>
                <a:cubicBezTo>
                  <a:pt x="20667" y="2182"/>
                  <a:pt x="20926" y="2551"/>
                  <a:pt x="21148" y="2367"/>
                </a:cubicBezTo>
                <a:lnTo>
                  <a:pt x="21222" y="2404"/>
                </a:lnTo>
                <a:cubicBezTo>
                  <a:pt x="21370" y="2773"/>
                  <a:pt x="21887" y="2773"/>
                  <a:pt x="22146" y="3069"/>
                </a:cubicBezTo>
                <a:cubicBezTo>
                  <a:pt x="22590" y="3106"/>
                  <a:pt x="22701" y="3734"/>
                  <a:pt x="23218" y="3476"/>
                </a:cubicBezTo>
                <a:cubicBezTo>
                  <a:pt x="23218" y="3439"/>
                  <a:pt x="23107" y="3439"/>
                  <a:pt x="23144" y="3328"/>
                </a:cubicBezTo>
                <a:lnTo>
                  <a:pt x="23292" y="3439"/>
                </a:lnTo>
                <a:cubicBezTo>
                  <a:pt x="23255" y="3513"/>
                  <a:pt x="23144" y="3624"/>
                  <a:pt x="23218" y="3661"/>
                </a:cubicBezTo>
                <a:cubicBezTo>
                  <a:pt x="23477" y="3808"/>
                  <a:pt x="23662" y="4252"/>
                  <a:pt x="23995" y="4178"/>
                </a:cubicBezTo>
                <a:cubicBezTo>
                  <a:pt x="24032" y="4289"/>
                  <a:pt x="24032" y="4400"/>
                  <a:pt x="24216" y="4400"/>
                </a:cubicBezTo>
                <a:cubicBezTo>
                  <a:pt x="24253" y="4585"/>
                  <a:pt x="24253" y="4585"/>
                  <a:pt x="24438" y="4622"/>
                </a:cubicBezTo>
                <a:cubicBezTo>
                  <a:pt x="24438" y="4918"/>
                  <a:pt x="24734" y="4807"/>
                  <a:pt x="24882" y="5102"/>
                </a:cubicBezTo>
                <a:cubicBezTo>
                  <a:pt x="25104" y="5361"/>
                  <a:pt x="25363" y="5694"/>
                  <a:pt x="25547" y="6027"/>
                </a:cubicBezTo>
                <a:cubicBezTo>
                  <a:pt x="25695" y="6396"/>
                  <a:pt x="26028" y="6470"/>
                  <a:pt x="26176" y="6803"/>
                </a:cubicBezTo>
                <a:lnTo>
                  <a:pt x="26213" y="6840"/>
                </a:lnTo>
                <a:cubicBezTo>
                  <a:pt x="26435" y="7025"/>
                  <a:pt x="26287" y="7173"/>
                  <a:pt x="26546" y="7210"/>
                </a:cubicBezTo>
                <a:cubicBezTo>
                  <a:pt x="26730" y="7432"/>
                  <a:pt x="26656" y="7395"/>
                  <a:pt x="26767" y="7690"/>
                </a:cubicBezTo>
                <a:lnTo>
                  <a:pt x="26952" y="7579"/>
                </a:lnTo>
                <a:cubicBezTo>
                  <a:pt x="26952" y="7616"/>
                  <a:pt x="26915" y="7690"/>
                  <a:pt x="26767" y="7727"/>
                </a:cubicBezTo>
                <a:cubicBezTo>
                  <a:pt x="26767" y="7801"/>
                  <a:pt x="26915" y="7764"/>
                  <a:pt x="26952" y="7875"/>
                </a:cubicBezTo>
                <a:lnTo>
                  <a:pt x="27026" y="8134"/>
                </a:lnTo>
                <a:cubicBezTo>
                  <a:pt x="27026" y="8171"/>
                  <a:pt x="27137" y="8171"/>
                  <a:pt x="27174" y="8171"/>
                </a:cubicBezTo>
                <a:cubicBezTo>
                  <a:pt x="27026" y="8319"/>
                  <a:pt x="27174" y="8726"/>
                  <a:pt x="27359" y="8689"/>
                </a:cubicBezTo>
                <a:cubicBezTo>
                  <a:pt x="27359" y="8799"/>
                  <a:pt x="27285" y="8836"/>
                  <a:pt x="27322" y="8984"/>
                </a:cubicBezTo>
                <a:lnTo>
                  <a:pt x="27396" y="8910"/>
                </a:lnTo>
                <a:lnTo>
                  <a:pt x="27396" y="9021"/>
                </a:lnTo>
                <a:lnTo>
                  <a:pt x="27396" y="9058"/>
                </a:lnTo>
                <a:lnTo>
                  <a:pt x="27396" y="9095"/>
                </a:lnTo>
                <a:lnTo>
                  <a:pt x="27396" y="9206"/>
                </a:lnTo>
                <a:cubicBezTo>
                  <a:pt x="27396" y="9243"/>
                  <a:pt x="27470" y="9280"/>
                  <a:pt x="27544" y="9428"/>
                </a:cubicBezTo>
                <a:cubicBezTo>
                  <a:pt x="27655" y="9650"/>
                  <a:pt x="27692" y="9946"/>
                  <a:pt x="27729" y="10204"/>
                </a:cubicBezTo>
                <a:cubicBezTo>
                  <a:pt x="27840" y="10278"/>
                  <a:pt x="27655" y="10537"/>
                  <a:pt x="27913" y="10463"/>
                </a:cubicBezTo>
                <a:cubicBezTo>
                  <a:pt x="28024" y="10907"/>
                  <a:pt x="28024" y="11424"/>
                  <a:pt x="28209" y="11609"/>
                </a:cubicBezTo>
                <a:lnTo>
                  <a:pt x="28209" y="11646"/>
                </a:lnTo>
                <a:cubicBezTo>
                  <a:pt x="28283" y="11794"/>
                  <a:pt x="28098" y="12053"/>
                  <a:pt x="28320" y="12127"/>
                </a:cubicBezTo>
                <a:lnTo>
                  <a:pt x="28320" y="12164"/>
                </a:lnTo>
                <a:cubicBezTo>
                  <a:pt x="28431" y="12349"/>
                  <a:pt x="28135" y="12349"/>
                  <a:pt x="28246" y="12534"/>
                </a:cubicBezTo>
                <a:cubicBezTo>
                  <a:pt x="28394" y="12681"/>
                  <a:pt x="28246" y="12940"/>
                  <a:pt x="28431" y="13088"/>
                </a:cubicBezTo>
                <a:lnTo>
                  <a:pt x="28431" y="13125"/>
                </a:lnTo>
                <a:cubicBezTo>
                  <a:pt x="28209" y="13236"/>
                  <a:pt x="28394" y="13310"/>
                  <a:pt x="28394" y="13458"/>
                </a:cubicBezTo>
                <a:cubicBezTo>
                  <a:pt x="28394" y="13606"/>
                  <a:pt x="28320" y="13791"/>
                  <a:pt x="28320" y="13901"/>
                </a:cubicBezTo>
                <a:cubicBezTo>
                  <a:pt x="28246" y="14086"/>
                  <a:pt x="28320" y="14234"/>
                  <a:pt x="28394" y="14382"/>
                </a:cubicBezTo>
                <a:lnTo>
                  <a:pt x="28394" y="14419"/>
                </a:lnTo>
                <a:cubicBezTo>
                  <a:pt x="28283" y="15454"/>
                  <a:pt x="28209" y="16083"/>
                  <a:pt x="27913" y="16859"/>
                </a:cubicBezTo>
                <a:cubicBezTo>
                  <a:pt x="27766" y="17044"/>
                  <a:pt x="27950" y="17192"/>
                  <a:pt x="27840" y="17340"/>
                </a:cubicBezTo>
                <a:cubicBezTo>
                  <a:pt x="27692" y="17414"/>
                  <a:pt x="27840" y="17672"/>
                  <a:pt x="27581" y="17894"/>
                </a:cubicBezTo>
                <a:lnTo>
                  <a:pt x="27359" y="18301"/>
                </a:lnTo>
                <a:lnTo>
                  <a:pt x="27322" y="18338"/>
                </a:lnTo>
                <a:cubicBezTo>
                  <a:pt x="27285" y="18412"/>
                  <a:pt x="27359" y="18449"/>
                  <a:pt x="27359" y="18486"/>
                </a:cubicBezTo>
                <a:cubicBezTo>
                  <a:pt x="27359" y="18671"/>
                  <a:pt x="26989" y="18856"/>
                  <a:pt x="27211" y="19003"/>
                </a:cubicBezTo>
                <a:cubicBezTo>
                  <a:pt x="26989" y="19077"/>
                  <a:pt x="27026" y="19225"/>
                  <a:pt x="26989" y="19410"/>
                </a:cubicBezTo>
                <a:cubicBezTo>
                  <a:pt x="26915" y="19743"/>
                  <a:pt x="26435" y="20002"/>
                  <a:pt x="26546" y="20334"/>
                </a:cubicBezTo>
                <a:cubicBezTo>
                  <a:pt x="26435" y="20556"/>
                  <a:pt x="26065" y="20815"/>
                  <a:pt x="26176" y="21037"/>
                </a:cubicBezTo>
                <a:cubicBezTo>
                  <a:pt x="25917" y="21185"/>
                  <a:pt x="25510" y="21370"/>
                  <a:pt x="25621" y="21628"/>
                </a:cubicBezTo>
                <a:cubicBezTo>
                  <a:pt x="25363" y="21850"/>
                  <a:pt x="25473" y="22368"/>
                  <a:pt x="25289" y="22590"/>
                </a:cubicBezTo>
                <a:lnTo>
                  <a:pt x="25252" y="22664"/>
                </a:lnTo>
                <a:cubicBezTo>
                  <a:pt x="24956" y="22590"/>
                  <a:pt x="25141" y="22848"/>
                  <a:pt x="24882" y="22885"/>
                </a:cubicBezTo>
                <a:cubicBezTo>
                  <a:pt x="24734" y="23107"/>
                  <a:pt x="24327" y="23255"/>
                  <a:pt x="24401" y="235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34956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84"/>
                  </p:tgtEl>
                </p:cond>
              </p:nextCondLst>
            </p:seq>
            <p:seq concurrent="1" nextAc="seek">
              <p:cTn id="7" restart="whenNotActive" fill="hold" evtFilter="cancelBubble" nodeType="interactiveSeq">
                <p:stCondLst>
                  <p:cond evt="onClick" delay="0">
                    <p:tgtEl>
                      <p:spTgt spid="88"/>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88"/>
                  </p:tgtEl>
                </p:cond>
              </p:nextCondLst>
            </p:seq>
            <p:seq concurrent="1" nextAc="seek">
              <p:cTn id="12" restart="whenNotActive" fill="hold" evtFilter="cancelBubble" nodeType="interactiveSeq">
                <p:stCondLst>
                  <p:cond evt="onClick" delay="0">
                    <p:tgtEl>
                      <p:spTgt spid="96"/>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96"/>
                  </p:tgtEl>
                </p:cond>
              </p:nextCondLst>
            </p:seq>
            <p:seq concurrent="1" nextAc="seek">
              <p:cTn id="17" restart="whenNotActive" fill="hold" evtFilter="cancelBubble" nodeType="interactiveSeq">
                <p:stCondLst>
                  <p:cond evt="onClick" delay="0">
                    <p:tgtEl>
                      <p:spTgt spid="74"/>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1"/>
                                        </p:tgtEl>
                                        <p:attrNameLst>
                                          <p:attrName>style.visibility</p:attrName>
                                        </p:attrNameLst>
                                      </p:cBhvr>
                                      <p:to>
                                        <p:strVal val="visible"/>
                                      </p:to>
                                    </p:set>
                                  </p:childTnLst>
                                </p:cTn>
                              </p:par>
                            </p:childTnLst>
                          </p:cTn>
                        </p:par>
                      </p:childTnLst>
                    </p:cTn>
                  </p:par>
                </p:childTnLst>
              </p:cTn>
              <p:nextCondLst>
                <p:cond evt="onClick" delay="0">
                  <p:tgtEl>
                    <p:spTgt spid="74"/>
                  </p:tgtEl>
                </p:cond>
              </p:nextCondLst>
            </p:seq>
          </p:childTnLst>
        </p:cTn>
      </p:par>
    </p:tnLst>
    <p:bldLst>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37"/>
          <p:cNvSpPr txBox="1">
            <a:spLocks noGrp="1"/>
          </p:cNvSpPr>
          <p:nvPr>
            <p:ph type="title"/>
          </p:nvPr>
        </p:nvSpPr>
        <p:spPr>
          <a:xfrm>
            <a:off x="0" y="285750"/>
            <a:ext cx="6629400" cy="103018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smtClean="0"/>
              <a:t>Preceptor Strategies for Learning Types</a:t>
            </a:r>
            <a:endParaRPr sz="3000" dirty="0"/>
          </a:p>
        </p:txBody>
      </p:sp>
      <p:sp>
        <p:nvSpPr>
          <p:cNvPr id="652" name="Google Shape;652;p37"/>
          <p:cNvSpPr txBox="1">
            <a:spLocks noGrp="1"/>
          </p:cNvSpPr>
          <p:nvPr>
            <p:ph type="title" idx="2"/>
          </p:nvPr>
        </p:nvSpPr>
        <p:spPr>
          <a:xfrm flipH="1">
            <a:off x="4495800" y="1134968"/>
            <a:ext cx="3092647"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dirty="0" smtClean="0">
                <a:solidFill>
                  <a:schemeClr val="accent2"/>
                </a:solidFill>
              </a:rPr>
              <a:t>Auditory</a:t>
            </a:r>
            <a:endParaRPr sz="3000" dirty="0">
              <a:solidFill>
                <a:schemeClr val="accent2"/>
              </a:solidFill>
            </a:endParaRPr>
          </a:p>
        </p:txBody>
      </p:sp>
      <p:sp>
        <p:nvSpPr>
          <p:cNvPr id="654" name="Google Shape;654;p37"/>
          <p:cNvSpPr txBox="1">
            <a:spLocks noGrp="1"/>
          </p:cNvSpPr>
          <p:nvPr>
            <p:ph type="title" idx="4"/>
          </p:nvPr>
        </p:nvSpPr>
        <p:spPr>
          <a:xfrm flipH="1">
            <a:off x="990600" y="1155750"/>
            <a:ext cx="2943600" cy="577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3000" dirty="0" smtClean="0">
                <a:solidFill>
                  <a:schemeClr val="accent3"/>
                </a:solidFill>
              </a:rPr>
              <a:t>Visual</a:t>
            </a:r>
            <a:endParaRPr sz="3000" dirty="0">
              <a:solidFill>
                <a:schemeClr val="accent3"/>
              </a:solidFill>
            </a:endParaRPr>
          </a:p>
        </p:txBody>
      </p:sp>
      <p:sp>
        <p:nvSpPr>
          <p:cNvPr id="656" name="Google Shape;656;p37"/>
          <p:cNvSpPr txBox="1">
            <a:spLocks noGrp="1"/>
          </p:cNvSpPr>
          <p:nvPr>
            <p:ph type="subTitle" idx="1"/>
          </p:nvPr>
        </p:nvSpPr>
        <p:spPr>
          <a:xfrm flipH="1">
            <a:off x="990600" y="1676400"/>
            <a:ext cx="3200400" cy="3200400"/>
          </a:xfrm>
          <a:prstGeom prst="rect">
            <a:avLst/>
          </a:prstGeom>
        </p:spPr>
        <p:txBody>
          <a:bodyPr spcFirstLastPara="1" wrap="square" lIns="91425" tIns="91425" rIns="91425" bIns="91425" anchor="t" anchorCtr="0">
            <a:noAutofit/>
          </a:bodyPr>
          <a:lstStyle/>
          <a:p>
            <a:pPr marL="285750" lvl="0" indent="-285750" algn="l">
              <a:buFont typeface="Wingdings" panose="05000000000000000000" pitchFamily="2" charset="2"/>
              <a:buChar char="§"/>
            </a:pPr>
            <a:r>
              <a:rPr lang="en-US" sz="1500" dirty="0"/>
              <a:t>Illustrate processes with pictures or </a:t>
            </a:r>
            <a:r>
              <a:rPr lang="en-US" sz="1500" dirty="0" smtClean="0"/>
              <a:t>drawings</a:t>
            </a:r>
          </a:p>
          <a:p>
            <a:pPr marL="285750" lvl="0" indent="-285750" algn="l">
              <a:buFont typeface="Wingdings" panose="05000000000000000000" pitchFamily="2" charset="2"/>
              <a:buChar char="§"/>
            </a:pPr>
            <a:endParaRPr lang="en-US" sz="1500" dirty="0" smtClean="0"/>
          </a:p>
          <a:p>
            <a:pPr marL="285750" lvl="0" indent="-285750" algn="l">
              <a:buFont typeface="Wingdings" panose="05000000000000000000" pitchFamily="2" charset="2"/>
              <a:buChar char="§"/>
            </a:pPr>
            <a:r>
              <a:rPr lang="en-US" sz="1500" dirty="0"/>
              <a:t>Provide charts or </a:t>
            </a:r>
            <a:r>
              <a:rPr lang="en-US" sz="1500" dirty="0" smtClean="0"/>
              <a:t>diagrams</a:t>
            </a:r>
          </a:p>
          <a:p>
            <a:pPr marL="285750" lvl="0" indent="-285750" algn="l">
              <a:buFont typeface="Wingdings" panose="05000000000000000000" pitchFamily="2" charset="2"/>
              <a:buChar char="§"/>
            </a:pPr>
            <a:endParaRPr lang="en-US" sz="1500" dirty="0" smtClean="0"/>
          </a:p>
          <a:p>
            <a:pPr marL="285750" lvl="0" indent="-285750" algn="l">
              <a:buFont typeface="Wingdings" panose="05000000000000000000" pitchFamily="2" charset="2"/>
              <a:buChar char="§"/>
            </a:pPr>
            <a:r>
              <a:rPr lang="en-US" sz="1500" dirty="0"/>
              <a:t>Use visual words (describe what things looks </a:t>
            </a:r>
            <a:r>
              <a:rPr lang="en-US" sz="1500" dirty="0" smtClean="0"/>
              <a:t>like)</a:t>
            </a:r>
          </a:p>
          <a:p>
            <a:pPr marL="285750" lvl="0" indent="-285750" algn="l">
              <a:buFont typeface="Wingdings" panose="05000000000000000000" pitchFamily="2" charset="2"/>
              <a:buChar char="§"/>
            </a:pPr>
            <a:endParaRPr lang="en-US" sz="1500" dirty="0" smtClean="0"/>
          </a:p>
          <a:p>
            <a:pPr marL="285750" lvl="0" indent="-285750" algn="l">
              <a:buFont typeface="Wingdings" panose="05000000000000000000" pitchFamily="2" charset="2"/>
              <a:buChar char="§"/>
            </a:pPr>
            <a:r>
              <a:rPr lang="en-US" sz="1500" dirty="0"/>
              <a:t>Use peripheral learning objects such as bulletin boards or </a:t>
            </a:r>
            <a:r>
              <a:rPr lang="en-US" sz="1500" dirty="0" smtClean="0"/>
              <a:t>posters</a:t>
            </a:r>
            <a:endParaRPr lang="en" sz="1500" dirty="0" smtClean="0"/>
          </a:p>
        </p:txBody>
      </p:sp>
      <p:sp>
        <p:nvSpPr>
          <p:cNvPr id="21" name="Google Shape;656;p37"/>
          <p:cNvSpPr txBox="1">
            <a:spLocks/>
          </p:cNvSpPr>
          <p:nvPr/>
        </p:nvSpPr>
        <p:spPr>
          <a:xfrm flipH="1">
            <a:off x="4495800" y="1676400"/>
            <a:ext cx="3505200" cy="35623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1000"/>
              <a:buFont typeface="Questrial"/>
              <a:buNone/>
              <a:defRPr sz="1400" b="0" i="0" u="none" strike="noStrike" cap="none">
                <a:solidFill>
                  <a:schemeClr val="dk2"/>
                </a:solidFill>
                <a:latin typeface="Questrial"/>
                <a:ea typeface="Questrial"/>
                <a:cs typeface="Questrial"/>
                <a:sym typeface="Questrial"/>
              </a:defRPr>
            </a:lvl1pPr>
            <a:lvl2pPr marL="914400" marR="0" lvl="1"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2pPr>
            <a:lvl3pPr marL="1371600" marR="0" lvl="2"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3pPr>
            <a:lvl4pPr marL="1828800" marR="0" lvl="3"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4pPr>
            <a:lvl5pPr marL="2286000" marR="0" lvl="4"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5pPr>
            <a:lvl6pPr marL="2743200" marR="0" lvl="5"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6pPr>
            <a:lvl7pPr marL="3200400" marR="0" lvl="6"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7pPr>
            <a:lvl8pPr marL="3657600" marR="0" lvl="7"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8pPr>
            <a:lvl9pPr marL="4114800" marR="0" lvl="8"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9pPr>
          </a:lstStyle>
          <a:p>
            <a:pPr marL="285750" indent="-285750" algn="l">
              <a:buFont typeface="Wingdings" panose="05000000000000000000" pitchFamily="2" charset="2"/>
              <a:buChar char="§"/>
            </a:pPr>
            <a:r>
              <a:rPr lang="en-US" sz="1500" dirty="0"/>
              <a:t>Tell stories with embedded information (case studies, reflective </a:t>
            </a:r>
            <a:r>
              <a:rPr lang="en-US" sz="1500" dirty="0" smtClean="0"/>
              <a:t>discussion)</a:t>
            </a:r>
          </a:p>
          <a:p>
            <a:pPr marL="285750" indent="-285750" algn="l">
              <a:buFont typeface="Wingdings" panose="05000000000000000000" pitchFamily="2" charset="2"/>
              <a:buChar char="§"/>
            </a:pPr>
            <a:endParaRPr lang="en-US" sz="1500" dirty="0"/>
          </a:p>
          <a:p>
            <a:pPr marL="285750" indent="-285750" algn="l">
              <a:buFont typeface="Wingdings" panose="05000000000000000000" pitchFamily="2" charset="2"/>
              <a:buChar char="§"/>
            </a:pPr>
            <a:r>
              <a:rPr lang="en-US" sz="1500" dirty="0" smtClean="0"/>
              <a:t> </a:t>
            </a:r>
            <a:r>
              <a:rPr lang="en-US" sz="1500" dirty="0"/>
              <a:t>Have preceptee perform a skill while saying the steps </a:t>
            </a:r>
            <a:r>
              <a:rPr lang="en-US" sz="1500" dirty="0" smtClean="0"/>
              <a:t>aloud</a:t>
            </a:r>
          </a:p>
          <a:p>
            <a:pPr marL="285750" indent="-285750" algn="l">
              <a:buFont typeface="Wingdings" panose="05000000000000000000" pitchFamily="2" charset="2"/>
              <a:buChar char="§"/>
            </a:pPr>
            <a:endParaRPr lang="en-US" sz="1500" dirty="0" smtClean="0"/>
          </a:p>
          <a:p>
            <a:pPr marL="285750" indent="-285750" algn="l">
              <a:buFont typeface="Wingdings" panose="05000000000000000000" pitchFamily="2" charset="2"/>
              <a:buChar char="§"/>
            </a:pPr>
            <a:r>
              <a:rPr lang="en-US" sz="1500" dirty="0"/>
              <a:t>Let preceptee describe to you what they have </a:t>
            </a:r>
            <a:r>
              <a:rPr lang="en-US" sz="1500" dirty="0" smtClean="0"/>
              <a:t>learned </a:t>
            </a:r>
          </a:p>
          <a:p>
            <a:pPr marL="285750" indent="-285750" algn="l">
              <a:buFont typeface="Wingdings" panose="05000000000000000000" pitchFamily="2" charset="2"/>
              <a:buChar char="§"/>
            </a:pPr>
            <a:endParaRPr lang="en-US" sz="1500" dirty="0" smtClean="0"/>
          </a:p>
          <a:p>
            <a:pPr marL="285750" indent="-285750" algn="l">
              <a:buFont typeface="Wingdings" panose="05000000000000000000" pitchFamily="2" charset="2"/>
              <a:buChar char="§"/>
            </a:pPr>
            <a:r>
              <a:rPr lang="en-US" sz="1500" dirty="0"/>
              <a:t>Make eye contact, slow your speech, and resist urge to </a:t>
            </a:r>
            <a:r>
              <a:rPr lang="en-US" sz="1500" dirty="0" smtClean="0"/>
              <a:t>interrupt</a:t>
            </a:r>
          </a:p>
        </p:txBody>
      </p:sp>
    </p:spTree>
    <p:extLst>
      <p:ext uri="{BB962C8B-B14F-4D97-AF65-F5344CB8AC3E}">
        <p14:creationId xmlns:p14="http://schemas.microsoft.com/office/powerpoint/2010/main" val="3282333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3" name="Google Shape;653;p37"/>
          <p:cNvSpPr txBox="1">
            <a:spLocks noGrp="1"/>
          </p:cNvSpPr>
          <p:nvPr>
            <p:ph type="title" idx="3"/>
          </p:nvPr>
        </p:nvSpPr>
        <p:spPr>
          <a:xfrm flipH="1">
            <a:off x="4419600" y="1276350"/>
            <a:ext cx="3626047" cy="577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3000" dirty="0" smtClean="0">
                <a:solidFill>
                  <a:schemeClr val="accent4"/>
                </a:solidFill>
              </a:rPr>
              <a:t>Intellectual</a:t>
            </a:r>
            <a:endParaRPr sz="3000" dirty="0">
              <a:solidFill>
                <a:schemeClr val="accent4"/>
              </a:solidFill>
            </a:endParaRPr>
          </a:p>
        </p:txBody>
      </p:sp>
      <p:sp>
        <p:nvSpPr>
          <p:cNvPr id="655" name="Google Shape;655;p37"/>
          <p:cNvSpPr txBox="1">
            <a:spLocks noGrp="1"/>
          </p:cNvSpPr>
          <p:nvPr>
            <p:ph type="title" idx="5"/>
          </p:nvPr>
        </p:nvSpPr>
        <p:spPr>
          <a:xfrm flipH="1">
            <a:off x="762000" y="1276350"/>
            <a:ext cx="3529427" cy="577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3000" dirty="0" smtClean="0">
                <a:solidFill>
                  <a:schemeClr val="accent1"/>
                </a:solidFill>
              </a:rPr>
              <a:t>Kinesthetic</a:t>
            </a:r>
            <a:endParaRPr sz="3000" dirty="0">
              <a:solidFill>
                <a:schemeClr val="accent1"/>
              </a:solidFill>
            </a:endParaRPr>
          </a:p>
        </p:txBody>
      </p:sp>
      <p:sp>
        <p:nvSpPr>
          <p:cNvPr id="656" name="Google Shape;656;p37"/>
          <p:cNvSpPr txBox="1">
            <a:spLocks noGrp="1"/>
          </p:cNvSpPr>
          <p:nvPr>
            <p:ph type="subTitle" idx="1"/>
          </p:nvPr>
        </p:nvSpPr>
        <p:spPr>
          <a:xfrm flipH="1">
            <a:off x="381000" y="1828800"/>
            <a:ext cx="4038600" cy="3486150"/>
          </a:xfrm>
          <a:prstGeom prst="rect">
            <a:avLst/>
          </a:prstGeom>
        </p:spPr>
        <p:txBody>
          <a:bodyPr spcFirstLastPara="1" wrap="square" lIns="91425" tIns="91425" rIns="91425" bIns="91425" anchor="t" anchorCtr="0">
            <a:noAutofit/>
          </a:bodyPr>
          <a:lstStyle/>
          <a:p>
            <a:pPr lvl="1" algn="l">
              <a:buFont typeface="Wingdings" panose="05000000000000000000" pitchFamily="2" charset="2"/>
              <a:buChar char="§"/>
            </a:pPr>
            <a:r>
              <a:rPr lang="en-US" sz="1500" dirty="0"/>
              <a:t>Provide hands-on </a:t>
            </a:r>
            <a:r>
              <a:rPr lang="en-US" sz="1500" dirty="0" smtClean="0"/>
              <a:t>activities</a:t>
            </a:r>
          </a:p>
          <a:p>
            <a:pPr lvl="1" algn="l">
              <a:buFont typeface="Wingdings" panose="05000000000000000000" pitchFamily="2" charset="2"/>
              <a:buChar char="§"/>
            </a:pPr>
            <a:endParaRPr lang="en-US" sz="1500" dirty="0"/>
          </a:p>
          <a:p>
            <a:pPr lvl="1" algn="l">
              <a:buFont typeface="Wingdings" panose="05000000000000000000" pitchFamily="2" charset="2"/>
              <a:buChar char="§"/>
            </a:pPr>
            <a:r>
              <a:rPr lang="en-US" sz="1500" dirty="0"/>
              <a:t>Prevent sitting for long periods of </a:t>
            </a:r>
            <a:r>
              <a:rPr lang="en-US" sz="1500" dirty="0" smtClean="0"/>
              <a:t>time</a:t>
            </a:r>
          </a:p>
          <a:p>
            <a:pPr lvl="1" algn="l">
              <a:buFont typeface="Wingdings" panose="05000000000000000000" pitchFamily="2" charset="2"/>
              <a:buChar char="§"/>
            </a:pPr>
            <a:endParaRPr lang="en-US" sz="1500" dirty="0"/>
          </a:p>
          <a:p>
            <a:pPr lvl="1" algn="l">
              <a:buFont typeface="Wingdings" panose="05000000000000000000" pitchFamily="2" charset="2"/>
              <a:buChar char="§"/>
            </a:pPr>
            <a:r>
              <a:rPr lang="en-US" sz="1500" dirty="0"/>
              <a:t>Take frequent breaks and leave lights on during sedentary classroom-based </a:t>
            </a:r>
            <a:r>
              <a:rPr lang="en-US" sz="1500" dirty="0" smtClean="0"/>
              <a:t>learning</a:t>
            </a:r>
          </a:p>
          <a:p>
            <a:pPr lvl="1" algn="l">
              <a:buFont typeface="Wingdings" panose="05000000000000000000" pitchFamily="2" charset="2"/>
              <a:buChar char="§"/>
            </a:pPr>
            <a:endParaRPr lang="en-US" sz="1500" dirty="0"/>
          </a:p>
          <a:p>
            <a:pPr lvl="1" algn="l">
              <a:buFont typeface="Wingdings" panose="05000000000000000000" pitchFamily="2" charset="2"/>
              <a:buChar char="§"/>
            </a:pPr>
            <a:r>
              <a:rPr lang="en-US" sz="1500" dirty="0"/>
              <a:t>Limit </a:t>
            </a:r>
            <a:r>
              <a:rPr lang="en-US" sz="1500" dirty="0" smtClean="0"/>
              <a:t>distractions</a:t>
            </a:r>
          </a:p>
          <a:p>
            <a:pPr lvl="1" algn="l">
              <a:buFont typeface="Wingdings" panose="05000000000000000000" pitchFamily="2" charset="2"/>
              <a:buChar char="§"/>
            </a:pPr>
            <a:endParaRPr lang="en-US" sz="1500" dirty="0"/>
          </a:p>
          <a:p>
            <a:pPr lvl="1" algn="l">
              <a:buFont typeface="Wingdings" panose="05000000000000000000" pitchFamily="2" charset="2"/>
              <a:buChar char="§"/>
            </a:pPr>
            <a:r>
              <a:rPr lang="en-US" sz="1500" dirty="0"/>
              <a:t>Allowing preceptee to multitask</a:t>
            </a:r>
          </a:p>
        </p:txBody>
      </p:sp>
      <p:sp>
        <p:nvSpPr>
          <p:cNvPr id="21" name="Google Shape;656;p37"/>
          <p:cNvSpPr txBox="1">
            <a:spLocks/>
          </p:cNvSpPr>
          <p:nvPr/>
        </p:nvSpPr>
        <p:spPr>
          <a:xfrm flipH="1">
            <a:off x="4114800" y="1789710"/>
            <a:ext cx="4419600" cy="39824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1000"/>
              <a:buFont typeface="Questrial"/>
              <a:buNone/>
              <a:defRPr sz="1400" b="0" i="0" u="none" strike="noStrike" cap="none">
                <a:solidFill>
                  <a:schemeClr val="dk2"/>
                </a:solidFill>
                <a:latin typeface="Questrial"/>
                <a:ea typeface="Questrial"/>
                <a:cs typeface="Questrial"/>
                <a:sym typeface="Questrial"/>
              </a:defRPr>
            </a:lvl1pPr>
            <a:lvl2pPr marL="914400" marR="0" lvl="1"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2pPr>
            <a:lvl3pPr marL="1371600" marR="0" lvl="2"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3pPr>
            <a:lvl4pPr marL="1828800" marR="0" lvl="3"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4pPr>
            <a:lvl5pPr marL="2286000" marR="0" lvl="4"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5pPr>
            <a:lvl6pPr marL="2743200" marR="0" lvl="5"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6pPr>
            <a:lvl7pPr marL="3200400" marR="0" lvl="6"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7pPr>
            <a:lvl8pPr marL="3657600" marR="0" lvl="7"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8pPr>
            <a:lvl9pPr marL="4114800" marR="0" lvl="8"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9pPr>
          </a:lstStyle>
          <a:p>
            <a:pPr lvl="1" algn="l">
              <a:buFont typeface="Wingdings" panose="05000000000000000000" pitchFamily="2" charset="2"/>
              <a:buChar char="§"/>
            </a:pPr>
            <a:r>
              <a:rPr lang="en-US" sz="1500" dirty="0"/>
              <a:t>Allow time for information </a:t>
            </a:r>
            <a:r>
              <a:rPr lang="en-US" sz="1500" dirty="0" smtClean="0"/>
              <a:t>processing</a:t>
            </a:r>
          </a:p>
          <a:p>
            <a:pPr lvl="1" algn="l">
              <a:buFont typeface="Wingdings" panose="05000000000000000000" pitchFamily="2" charset="2"/>
              <a:buChar char="§"/>
            </a:pPr>
            <a:endParaRPr lang="en-US" sz="1400" dirty="0"/>
          </a:p>
          <a:p>
            <a:pPr lvl="1" algn="l">
              <a:buFont typeface="Wingdings" panose="05000000000000000000" pitchFamily="2" charset="2"/>
              <a:buChar char="§"/>
            </a:pPr>
            <a:r>
              <a:rPr lang="en-US" sz="1500" dirty="0"/>
              <a:t>Incorporate problem </a:t>
            </a:r>
            <a:r>
              <a:rPr lang="en-US" sz="1500" dirty="0" smtClean="0"/>
              <a:t>solving</a:t>
            </a:r>
          </a:p>
          <a:p>
            <a:pPr lvl="1" algn="l">
              <a:buFont typeface="Wingdings" panose="05000000000000000000" pitchFamily="2" charset="2"/>
              <a:buChar char="§"/>
            </a:pPr>
            <a:endParaRPr lang="en-US" sz="1400" dirty="0"/>
          </a:p>
          <a:p>
            <a:pPr lvl="1" algn="l">
              <a:buFont typeface="Wingdings" panose="05000000000000000000" pitchFamily="2" charset="2"/>
              <a:buChar char="§"/>
            </a:pPr>
            <a:r>
              <a:rPr lang="en-US" sz="1500" dirty="0"/>
              <a:t>A</a:t>
            </a:r>
            <a:r>
              <a:rPr lang="en-US" sz="1500" dirty="0" smtClean="0"/>
              <a:t>nalyze experiences</a:t>
            </a:r>
          </a:p>
          <a:p>
            <a:pPr lvl="1" algn="l">
              <a:buFont typeface="Wingdings" panose="05000000000000000000" pitchFamily="2" charset="2"/>
              <a:buChar char="§"/>
            </a:pPr>
            <a:endParaRPr lang="en-US" sz="1400" dirty="0"/>
          </a:p>
          <a:p>
            <a:pPr lvl="1" algn="l">
              <a:buFont typeface="Wingdings" panose="05000000000000000000" pitchFamily="2" charset="2"/>
              <a:buChar char="§"/>
            </a:pPr>
            <a:r>
              <a:rPr lang="en-US" sz="1500" dirty="0"/>
              <a:t>Create personal </a:t>
            </a:r>
            <a:r>
              <a:rPr lang="en-US" sz="1500" dirty="0" smtClean="0"/>
              <a:t>meaning</a:t>
            </a:r>
          </a:p>
          <a:p>
            <a:pPr lvl="1" algn="l">
              <a:buFont typeface="Wingdings" panose="05000000000000000000" pitchFamily="2" charset="2"/>
              <a:buChar char="§"/>
            </a:pPr>
            <a:endParaRPr lang="en-US" sz="1400" dirty="0"/>
          </a:p>
          <a:p>
            <a:pPr lvl="1" algn="l">
              <a:buFont typeface="Wingdings" panose="05000000000000000000" pitchFamily="2" charset="2"/>
              <a:buChar char="§"/>
            </a:pPr>
            <a:r>
              <a:rPr lang="en-US" sz="1500" dirty="0"/>
              <a:t>Formulate questions about </a:t>
            </a:r>
            <a:r>
              <a:rPr lang="en-US" sz="1500" dirty="0" smtClean="0"/>
              <a:t>processes</a:t>
            </a:r>
          </a:p>
          <a:p>
            <a:pPr lvl="1" algn="l">
              <a:buFont typeface="Wingdings" panose="05000000000000000000" pitchFamily="2" charset="2"/>
              <a:buChar char="§"/>
            </a:pPr>
            <a:endParaRPr lang="en-US" sz="1400" dirty="0" smtClean="0"/>
          </a:p>
          <a:p>
            <a:pPr lvl="1" algn="l">
              <a:buFont typeface="Wingdings" panose="05000000000000000000" pitchFamily="2" charset="2"/>
              <a:buChar char="§"/>
            </a:pPr>
            <a:r>
              <a:rPr lang="en-US" sz="1500" dirty="0"/>
              <a:t>L</a:t>
            </a:r>
            <a:r>
              <a:rPr lang="en-US" sz="1500" dirty="0" smtClean="0"/>
              <a:t>earner </a:t>
            </a:r>
            <a:r>
              <a:rPr lang="en-US" sz="1500" dirty="0"/>
              <a:t>may need to receive the information, reflect on it, pull it apart,  and restructure it before they can accept this learning for application</a:t>
            </a:r>
          </a:p>
          <a:p>
            <a:pPr marL="285750" indent="-285750" algn="l">
              <a:buFont typeface="Wingdings" panose="05000000000000000000" pitchFamily="2" charset="2"/>
              <a:buChar char="§"/>
            </a:pPr>
            <a:endParaRPr lang="en-US" sz="1600" dirty="0" smtClean="0"/>
          </a:p>
        </p:txBody>
      </p:sp>
      <p:sp>
        <p:nvSpPr>
          <p:cNvPr id="26" name="Google Shape;651;p37"/>
          <p:cNvSpPr txBox="1">
            <a:spLocks noGrp="1"/>
          </p:cNvSpPr>
          <p:nvPr>
            <p:ph type="title"/>
          </p:nvPr>
        </p:nvSpPr>
        <p:spPr>
          <a:xfrm>
            <a:off x="0" y="246166"/>
            <a:ext cx="6629400" cy="103018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smtClean="0"/>
              <a:t>Preceptor Strategies for Learning Types</a:t>
            </a:r>
            <a:endParaRPr sz="3000" dirty="0"/>
          </a:p>
        </p:txBody>
      </p:sp>
    </p:spTree>
    <p:extLst>
      <p:ext uri="{BB962C8B-B14F-4D97-AF65-F5344CB8AC3E}">
        <p14:creationId xmlns:p14="http://schemas.microsoft.com/office/powerpoint/2010/main" val="2210166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54"/>
        <p:cNvGrpSpPr/>
        <p:nvPr/>
      </p:nvGrpSpPr>
      <p:grpSpPr>
        <a:xfrm>
          <a:off x="0" y="0"/>
          <a:ext cx="0" cy="0"/>
          <a:chOff x="0" y="0"/>
          <a:chExt cx="0" cy="0"/>
        </a:xfrm>
      </p:grpSpPr>
      <p:sp>
        <p:nvSpPr>
          <p:cNvPr id="2860" name="Google Shape;2860;p91"/>
          <p:cNvSpPr txBox="1">
            <a:spLocks noGrp="1"/>
          </p:cNvSpPr>
          <p:nvPr>
            <p:ph type="ctrTitle"/>
          </p:nvPr>
        </p:nvSpPr>
        <p:spPr>
          <a:xfrm flipH="1">
            <a:off x="2590800" y="285750"/>
            <a:ext cx="6172198" cy="99275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dirty="0" smtClean="0"/>
              <a:t>Let</a:t>
            </a:r>
            <a:r>
              <a:rPr lang="en" sz="2600" spc="-100" dirty="0" smtClean="0"/>
              <a:t>’s</a:t>
            </a:r>
            <a:r>
              <a:rPr lang="en" sz="2600" dirty="0" smtClean="0"/>
              <a:t> take a look at techniques each style learner </a:t>
            </a:r>
            <a:r>
              <a:rPr lang="en-US" sz="2600" dirty="0" smtClean="0"/>
              <a:t>may use</a:t>
            </a:r>
            <a:r>
              <a:rPr lang="en" sz="2600" dirty="0" smtClean="0"/>
              <a:t> to learn a new policy.</a:t>
            </a:r>
            <a:endParaRPr sz="2600" dirty="0"/>
          </a:p>
        </p:txBody>
      </p:sp>
      <p:sp>
        <p:nvSpPr>
          <p:cNvPr id="2861" name="Google Shape;2861;p91"/>
          <p:cNvSpPr txBox="1">
            <a:spLocks noGrp="1"/>
          </p:cNvSpPr>
          <p:nvPr>
            <p:ph type="subTitle" idx="1"/>
          </p:nvPr>
        </p:nvSpPr>
        <p:spPr>
          <a:xfrm flipH="1">
            <a:off x="2961700" y="1536225"/>
            <a:ext cx="4963100" cy="502125"/>
          </a:xfrm>
          <a:prstGeom prst="rect">
            <a:avLst/>
          </a:prstGeom>
        </p:spPr>
        <p:txBody>
          <a:bodyPr spcFirstLastPara="1" wrap="square" lIns="91425" tIns="91425" rIns="91425" bIns="91425" anchor="t" anchorCtr="0">
            <a:noAutofit/>
          </a:bodyPr>
          <a:lstStyle/>
          <a:p>
            <a:r>
              <a:rPr lang="en-US" sz="1600" dirty="0"/>
              <a:t>A visual learner may need to read the policy. </a:t>
            </a:r>
          </a:p>
        </p:txBody>
      </p:sp>
      <p:sp>
        <p:nvSpPr>
          <p:cNvPr id="39" name="Google Shape;2003;p53"/>
          <p:cNvSpPr/>
          <p:nvPr/>
        </p:nvSpPr>
        <p:spPr>
          <a:xfrm>
            <a:off x="2895600" y="1659500"/>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05;p53"/>
          <p:cNvSpPr/>
          <p:nvPr/>
        </p:nvSpPr>
        <p:spPr>
          <a:xfrm>
            <a:off x="2895600" y="2116700"/>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04;p53"/>
          <p:cNvSpPr/>
          <p:nvPr/>
        </p:nvSpPr>
        <p:spPr>
          <a:xfrm>
            <a:off x="2895600" y="2878700"/>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04;p53"/>
          <p:cNvSpPr/>
          <p:nvPr/>
        </p:nvSpPr>
        <p:spPr>
          <a:xfrm>
            <a:off x="2895600" y="3333750"/>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3124200" y="2048530"/>
            <a:ext cx="5334000" cy="584775"/>
          </a:xfrm>
          <a:prstGeom prst="rect">
            <a:avLst/>
          </a:prstGeom>
        </p:spPr>
        <p:txBody>
          <a:bodyPr wrap="square">
            <a:spAutoFit/>
          </a:bodyPr>
          <a:lstStyle/>
          <a:p>
            <a:r>
              <a:rPr lang="en-US" sz="1600" dirty="0">
                <a:solidFill>
                  <a:schemeClr val="dk2"/>
                </a:solidFill>
                <a:latin typeface="Questrial"/>
                <a:ea typeface="Questrial"/>
                <a:cs typeface="Questrial"/>
                <a:sym typeface="Questrial"/>
              </a:rPr>
              <a:t>An auditory learner may need to have the policy read aloud and </a:t>
            </a:r>
            <a:r>
              <a:rPr lang="en-US" sz="1600" dirty="0" smtClean="0">
                <a:solidFill>
                  <a:schemeClr val="dk2"/>
                </a:solidFill>
                <a:latin typeface="Questrial"/>
                <a:ea typeface="Questrial"/>
                <a:cs typeface="Questrial"/>
                <a:sym typeface="Questrial"/>
              </a:rPr>
              <a:t>discussed.</a:t>
            </a:r>
            <a:endParaRPr lang="en-US" sz="1600" dirty="0">
              <a:solidFill>
                <a:schemeClr val="dk2"/>
              </a:solidFill>
              <a:latin typeface="Questrial"/>
              <a:ea typeface="Questrial"/>
              <a:cs typeface="Questrial"/>
              <a:sym typeface="Questrial"/>
            </a:endParaRPr>
          </a:p>
        </p:txBody>
      </p:sp>
      <p:sp>
        <p:nvSpPr>
          <p:cNvPr id="3" name="Rectangle 2"/>
          <p:cNvSpPr/>
          <p:nvPr/>
        </p:nvSpPr>
        <p:spPr>
          <a:xfrm>
            <a:off x="3153942" y="2797373"/>
            <a:ext cx="5230919" cy="338554"/>
          </a:xfrm>
          <a:prstGeom prst="rect">
            <a:avLst/>
          </a:prstGeom>
        </p:spPr>
        <p:txBody>
          <a:bodyPr wrap="none">
            <a:spAutoFit/>
          </a:bodyPr>
          <a:lstStyle/>
          <a:p>
            <a:r>
              <a:rPr lang="en-US" sz="1600" dirty="0">
                <a:solidFill>
                  <a:schemeClr val="dk2"/>
                </a:solidFill>
                <a:latin typeface="Questrial"/>
                <a:ea typeface="Questrial"/>
                <a:cs typeface="Questrial"/>
              </a:rPr>
              <a:t>A kinesthetic learner may have to implement the policy. </a:t>
            </a:r>
          </a:p>
        </p:txBody>
      </p:sp>
      <p:sp>
        <p:nvSpPr>
          <p:cNvPr id="4" name="Rectangle 3"/>
          <p:cNvSpPr/>
          <p:nvPr/>
        </p:nvSpPr>
        <p:spPr>
          <a:xfrm>
            <a:off x="3153941" y="3257550"/>
            <a:ext cx="5230919" cy="584775"/>
          </a:xfrm>
          <a:prstGeom prst="rect">
            <a:avLst/>
          </a:prstGeom>
        </p:spPr>
        <p:txBody>
          <a:bodyPr wrap="square">
            <a:spAutoFit/>
          </a:bodyPr>
          <a:lstStyle/>
          <a:p>
            <a:r>
              <a:rPr lang="en-US" sz="1600" dirty="0">
                <a:solidFill>
                  <a:schemeClr val="dk2"/>
                </a:solidFill>
                <a:latin typeface="Questrial"/>
                <a:ea typeface="Questrial"/>
                <a:cs typeface="Questrial"/>
              </a:rPr>
              <a:t>An intellectual learner may need time to reflect on the policy before being able to implement it. </a:t>
            </a:r>
          </a:p>
        </p:txBody>
      </p:sp>
    </p:spTree>
    <p:extLst>
      <p:ext uri="{BB962C8B-B14F-4D97-AF65-F5344CB8AC3E}">
        <p14:creationId xmlns:p14="http://schemas.microsoft.com/office/powerpoint/2010/main" val="19995033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6"/>
          </p:nvPr>
        </p:nvSpPr>
        <p:spPr>
          <a:xfrm>
            <a:off x="623400" y="445024"/>
            <a:ext cx="7800600" cy="1136125"/>
          </a:xfrm>
        </p:spPr>
        <p:txBody>
          <a:bodyPr>
            <a:normAutofit fontScale="90000"/>
          </a:bodyPr>
          <a:lstStyle/>
          <a:p>
            <a:pPr algn="ctr"/>
            <a:r>
              <a:rPr lang="en-US" dirty="0" smtClean="0"/>
              <a:t>When teaching a new skill, use the Tell-Show-Do approach to appeal to all types of learners. </a:t>
            </a:r>
            <a:endParaRPr lang="en-US" dirty="0"/>
          </a:p>
        </p:txBody>
      </p:sp>
      <p:graphicFrame>
        <p:nvGraphicFramePr>
          <p:cNvPr id="9" name="Diagram 8"/>
          <p:cNvGraphicFramePr/>
          <p:nvPr>
            <p:extLst>
              <p:ext uri="{D42A27DB-BD31-4B8C-83A1-F6EECF244321}">
                <p14:modId xmlns:p14="http://schemas.microsoft.com/office/powerpoint/2010/main" val="1132896140"/>
              </p:ext>
            </p:extLst>
          </p:nvPr>
        </p:nvGraphicFramePr>
        <p:xfrm>
          <a:off x="1752600" y="1200150"/>
          <a:ext cx="58674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78450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49"/>
          <p:cNvSpPr txBox="1">
            <a:spLocks noGrp="1"/>
          </p:cNvSpPr>
          <p:nvPr>
            <p:ph type="title"/>
          </p:nvPr>
        </p:nvSpPr>
        <p:spPr>
          <a:xfrm flipH="1">
            <a:off x="1330050" y="1024638"/>
            <a:ext cx="6367800" cy="2954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5400" dirty="0" smtClean="0"/>
              <a:t>Time Management</a:t>
            </a:r>
            <a:endParaRPr sz="5400" dirty="0"/>
          </a:p>
        </p:txBody>
      </p:sp>
      <p:sp>
        <p:nvSpPr>
          <p:cNvPr id="917" name="Google Shape;917;p49"/>
          <p:cNvSpPr/>
          <p:nvPr/>
        </p:nvSpPr>
        <p:spPr>
          <a:xfrm rot="-260877" flipH="1">
            <a:off x="649049" y="1468976"/>
            <a:ext cx="7729804" cy="2163669"/>
          </a:xfrm>
          <a:custGeom>
            <a:avLst/>
            <a:gdLst/>
            <a:ahLst/>
            <a:cxnLst/>
            <a:rect l="l" t="t" r="r" b="b"/>
            <a:pathLst>
              <a:path w="93726" h="45607" extrusionOk="0">
                <a:moveTo>
                  <a:pt x="61426" y="1232"/>
                </a:moveTo>
                <a:cubicBezTo>
                  <a:pt x="73102" y="1232"/>
                  <a:pt x="90461" y="3706"/>
                  <a:pt x="89626" y="15515"/>
                </a:cubicBezTo>
                <a:lnTo>
                  <a:pt x="89626" y="15515"/>
                </a:lnTo>
                <a:cubicBezTo>
                  <a:pt x="89128" y="15001"/>
                  <a:pt x="88611" y="14521"/>
                  <a:pt x="88097" y="14079"/>
                </a:cubicBezTo>
                <a:cubicBezTo>
                  <a:pt x="84924" y="11259"/>
                  <a:pt x="81145" y="9146"/>
                  <a:pt x="77223" y="7510"/>
                </a:cubicBezTo>
                <a:lnTo>
                  <a:pt x="77223" y="7510"/>
                </a:lnTo>
                <a:cubicBezTo>
                  <a:pt x="71422" y="4153"/>
                  <a:pt x="64333" y="3084"/>
                  <a:pt x="57753" y="2771"/>
                </a:cubicBezTo>
                <a:lnTo>
                  <a:pt x="57753" y="2771"/>
                </a:lnTo>
                <a:cubicBezTo>
                  <a:pt x="55996" y="2625"/>
                  <a:pt x="54235" y="2551"/>
                  <a:pt x="52483" y="2551"/>
                </a:cubicBezTo>
                <a:cubicBezTo>
                  <a:pt x="49921" y="2551"/>
                  <a:pt x="47380" y="2710"/>
                  <a:pt x="44907" y="3035"/>
                </a:cubicBezTo>
                <a:lnTo>
                  <a:pt x="44907" y="3035"/>
                </a:lnTo>
                <a:cubicBezTo>
                  <a:pt x="44665" y="3052"/>
                  <a:pt x="44423" y="3070"/>
                  <a:pt x="44181" y="3088"/>
                </a:cubicBezTo>
                <a:lnTo>
                  <a:pt x="44181" y="3088"/>
                </a:lnTo>
                <a:cubicBezTo>
                  <a:pt x="47695" y="2372"/>
                  <a:pt x="51248" y="1857"/>
                  <a:pt x="54795" y="1519"/>
                </a:cubicBezTo>
                <a:cubicBezTo>
                  <a:pt x="56560" y="1352"/>
                  <a:pt x="58855" y="1232"/>
                  <a:pt x="61426" y="1232"/>
                </a:cubicBezTo>
                <a:close/>
                <a:moveTo>
                  <a:pt x="81860" y="11048"/>
                </a:moveTo>
                <a:cubicBezTo>
                  <a:pt x="82945" y="11668"/>
                  <a:pt x="84007" y="12332"/>
                  <a:pt x="85044" y="13042"/>
                </a:cubicBezTo>
                <a:cubicBezTo>
                  <a:pt x="86564" y="14062"/>
                  <a:pt x="88161" y="15340"/>
                  <a:pt x="89468" y="16805"/>
                </a:cubicBezTo>
                <a:lnTo>
                  <a:pt x="89468" y="16805"/>
                </a:lnTo>
                <a:cubicBezTo>
                  <a:pt x="89385" y="17284"/>
                  <a:pt x="89275" y="17777"/>
                  <a:pt x="89134" y="18285"/>
                </a:cubicBezTo>
                <a:cubicBezTo>
                  <a:pt x="88766" y="19679"/>
                  <a:pt x="88179" y="20974"/>
                  <a:pt x="87423" y="22179"/>
                </a:cubicBezTo>
                <a:lnTo>
                  <a:pt x="87423" y="22179"/>
                </a:lnTo>
                <a:cubicBezTo>
                  <a:pt x="87329" y="18104"/>
                  <a:pt x="84808" y="13997"/>
                  <a:pt x="81860" y="11048"/>
                </a:cubicBezTo>
                <a:close/>
                <a:moveTo>
                  <a:pt x="85882" y="25341"/>
                </a:moveTo>
                <a:cubicBezTo>
                  <a:pt x="83973" y="30471"/>
                  <a:pt x="77174" y="33359"/>
                  <a:pt x="72138" y="34994"/>
                </a:cubicBezTo>
                <a:cubicBezTo>
                  <a:pt x="71486" y="35214"/>
                  <a:pt x="70829" y="35426"/>
                  <a:pt x="70170" y="35631"/>
                </a:cubicBezTo>
                <a:lnTo>
                  <a:pt x="70170" y="35631"/>
                </a:lnTo>
                <a:cubicBezTo>
                  <a:pt x="75908" y="32996"/>
                  <a:pt x="81545" y="29884"/>
                  <a:pt x="85882" y="25341"/>
                </a:cubicBezTo>
                <a:close/>
                <a:moveTo>
                  <a:pt x="5271" y="24853"/>
                </a:moveTo>
                <a:lnTo>
                  <a:pt x="5271" y="24853"/>
                </a:lnTo>
                <a:cubicBezTo>
                  <a:pt x="3329" y="28413"/>
                  <a:pt x="3124" y="32283"/>
                  <a:pt x="6340" y="36146"/>
                </a:cubicBezTo>
                <a:cubicBezTo>
                  <a:pt x="6830" y="36744"/>
                  <a:pt x="7374" y="37297"/>
                  <a:pt x="7960" y="37811"/>
                </a:cubicBezTo>
                <a:lnTo>
                  <a:pt x="7960" y="37811"/>
                </a:lnTo>
                <a:cubicBezTo>
                  <a:pt x="3462" y="35852"/>
                  <a:pt x="1318" y="32730"/>
                  <a:pt x="3517" y="27907"/>
                </a:cubicBezTo>
                <a:cubicBezTo>
                  <a:pt x="3991" y="26825"/>
                  <a:pt x="4591" y="25811"/>
                  <a:pt x="5271" y="24853"/>
                </a:cubicBezTo>
                <a:close/>
                <a:moveTo>
                  <a:pt x="19484" y="13729"/>
                </a:moveTo>
                <a:cubicBezTo>
                  <a:pt x="16127" y="16051"/>
                  <a:pt x="13147" y="18982"/>
                  <a:pt x="11583" y="22722"/>
                </a:cubicBezTo>
                <a:cubicBezTo>
                  <a:pt x="9221" y="28310"/>
                  <a:pt x="11352" y="34879"/>
                  <a:pt x="16019" y="38624"/>
                </a:cubicBezTo>
                <a:cubicBezTo>
                  <a:pt x="16774" y="39218"/>
                  <a:pt x="17571" y="39748"/>
                  <a:pt x="18403" y="40222"/>
                </a:cubicBezTo>
                <a:lnTo>
                  <a:pt x="18403" y="40222"/>
                </a:lnTo>
                <a:cubicBezTo>
                  <a:pt x="15804" y="39934"/>
                  <a:pt x="13380" y="39517"/>
                  <a:pt x="11249" y="38940"/>
                </a:cubicBezTo>
                <a:lnTo>
                  <a:pt x="11249" y="38940"/>
                </a:lnTo>
                <a:cubicBezTo>
                  <a:pt x="10095" y="38161"/>
                  <a:pt x="9010" y="37290"/>
                  <a:pt x="8011" y="36319"/>
                </a:cubicBezTo>
                <a:cubicBezTo>
                  <a:pt x="3171" y="31652"/>
                  <a:pt x="5476" y="25890"/>
                  <a:pt x="9451" y="21569"/>
                </a:cubicBezTo>
                <a:cubicBezTo>
                  <a:pt x="12320" y="18467"/>
                  <a:pt x="15787" y="15906"/>
                  <a:pt x="19484" y="13729"/>
                </a:cubicBezTo>
                <a:close/>
                <a:moveTo>
                  <a:pt x="54697" y="4374"/>
                </a:moveTo>
                <a:cubicBezTo>
                  <a:pt x="57004" y="4374"/>
                  <a:pt x="59294" y="4622"/>
                  <a:pt x="61421" y="5321"/>
                </a:cubicBezTo>
                <a:cubicBezTo>
                  <a:pt x="61456" y="5335"/>
                  <a:pt x="61490" y="5341"/>
                  <a:pt x="61523" y="5341"/>
                </a:cubicBezTo>
                <a:cubicBezTo>
                  <a:pt x="61820" y="5341"/>
                  <a:pt x="62005" y="4839"/>
                  <a:pt x="61812" y="4519"/>
                </a:cubicBezTo>
                <a:lnTo>
                  <a:pt x="61812" y="4519"/>
                </a:lnTo>
                <a:cubicBezTo>
                  <a:pt x="66844" y="5191"/>
                  <a:pt x="71789" y="6447"/>
                  <a:pt x="76445" y="8390"/>
                </a:cubicBezTo>
                <a:lnTo>
                  <a:pt x="76445" y="8390"/>
                </a:lnTo>
                <a:cubicBezTo>
                  <a:pt x="80994" y="10909"/>
                  <a:pt x="84687" y="14681"/>
                  <a:pt x="86081" y="20014"/>
                </a:cubicBezTo>
                <a:cubicBezTo>
                  <a:pt x="86426" y="21368"/>
                  <a:pt x="86479" y="22614"/>
                  <a:pt x="86297" y="23762"/>
                </a:cubicBezTo>
                <a:lnTo>
                  <a:pt x="86297" y="23762"/>
                </a:lnTo>
                <a:cubicBezTo>
                  <a:pt x="82255" y="28830"/>
                  <a:pt x="75262" y="32180"/>
                  <a:pt x="69948" y="34706"/>
                </a:cubicBezTo>
                <a:cubicBezTo>
                  <a:pt x="68121" y="35570"/>
                  <a:pt x="66284" y="36411"/>
                  <a:pt x="64433" y="37215"/>
                </a:cubicBezTo>
                <a:lnTo>
                  <a:pt x="64433" y="37215"/>
                </a:lnTo>
                <a:cubicBezTo>
                  <a:pt x="62092" y="37786"/>
                  <a:pt x="59733" y="38272"/>
                  <a:pt x="57388" y="38681"/>
                </a:cubicBezTo>
                <a:cubicBezTo>
                  <a:pt x="53947" y="39259"/>
                  <a:pt x="41681" y="40767"/>
                  <a:pt x="29630" y="40767"/>
                </a:cubicBezTo>
                <a:cubicBezTo>
                  <a:pt x="27018" y="40767"/>
                  <a:pt x="24415" y="40696"/>
                  <a:pt x="21915" y="40530"/>
                </a:cubicBezTo>
                <a:lnTo>
                  <a:pt x="21915" y="40530"/>
                </a:lnTo>
                <a:cubicBezTo>
                  <a:pt x="21026" y="40173"/>
                  <a:pt x="20154" y="39770"/>
                  <a:pt x="19304" y="39315"/>
                </a:cubicBezTo>
                <a:cubicBezTo>
                  <a:pt x="12908" y="35973"/>
                  <a:pt x="9912" y="28310"/>
                  <a:pt x="13484" y="21857"/>
                </a:cubicBezTo>
                <a:cubicBezTo>
                  <a:pt x="16653" y="15923"/>
                  <a:pt x="23394" y="12351"/>
                  <a:pt x="29329" y="9873"/>
                </a:cubicBezTo>
                <a:cubicBezTo>
                  <a:pt x="34917" y="7511"/>
                  <a:pt x="40910" y="6013"/>
                  <a:pt x="46959" y="5033"/>
                </a:cubicBezTo>
                <a:cubicBezTo>
                  <a:pt x="49415" y="4696"/>
                  <a:pt x="52067" y="4374"/>
                  <a:pt x="54697" y="4374"/>
                </a:cubicBezTo>
                <a:close/>
                <a:moveTo>
                  <a:pt x="90154" y="17627"/>
                </a:moveTo>
                <a:cubicBezTo>
                  <a:pt x="92170" y="20224"/>
                  <a:pt x="93157" y="23323"/>
                  <a:pt x="91324" y="26582"/>
                </a:cubicBezTo>
                <a:cubicBezTo>
                  <a:pt x="89826" y="29232"/>
                  <a:pt x="87003" y="31076"/>
                  <a:pt x="84467" y="32574"/>
                </a:cubicBezTo>
                <a:cubicBezTo>
                  <a:pt x="82048" y="34072"/>
                  <a:pt x="79455" y="35397"/>
                  <a:pt x="76862" y="36549"/>
                </a:cubicBezTo>
                <a:cubicBezTo>
                  <a:pt x="68716" y="40099"/>
                  <a:pt x="59960" y="42247"/>
                  <a:pt x="51103" y="42993"/>
                </a:cubicBezTo>
                <a:lnTo>
                  <a:pt x="51103" y="42993"/>
                </a:lnTo>
                <a:cubicBezTo>
                  <a:pt x="55639" y="41696"/>
                  <a:pt x="60083" y="40009"/>
                  <a:pt x="64430" y="38149"/>
                </a:cubicBezTo>
                <a:lnTo>
                  <a:pt x="64430" y="38149"/>
                </a:lnTo>
                <a:cubicBezTo>
                  <a:pt x="65786" y="37823"/>
                  <a:pt x="67144" y="37480"/>
                  <a:pt x="68508" y="37126"/>
                </a:cubicBezTo>
                <a:cubicBezTo>
                  <a:pt x="74730" y="35455"/>
                  <a:pt x="82624" y="33150"/>
                  <a:pt x="86138" y="27158"/>
                </a:cubicBezTo>
                <a:cubicBezTo>
                  <a:pt x="86818" y="26007"/>
                  <a:pt x="87206" y="24809"/>
                  <a:pt x="87354" y="23596"/>
                </a:cubicBezTo>
                <a:lnTo>
                  <a:pt x="87354" y="23596"/>
                </a:lnTo>
                <a:cubicBezTo>
                  <a:pt x="88703" y="21777"/>
                  <a:pt x="89686" y="19732"/>
                  <a:pt x="90154" y="17627"/>
                </a:cubicBezTo>
                <a:close/>
                <a:moveTo>
                  <a:pt x="59509" y="39242"/>
                </a:moveTo>
                <a:lnTo>
                  <a:pt x="59509" y="39242"/>
                </a:lnTo>
                <a:cubicBezTo>
                  <a:pt x="55225" y="40901"/>
                  <a:pt x="50857" y="42297"/>
                  <a:pt x="46366" y="43258"/>
                </a:cubicBezTo>
                <a:lnTo>
                  <a:pt x="46366" y="43258"/>
                </a:lnTo>
                <a:cubicBezTo>
                  <a:pt x="45585" y="43280"/>
                  <a:pt x="44803" y="43291"/>
                  <a:pt x="44021" y="43291"/>
                </a:cubicBezTo>
                <a:cubicBezTo>
                  <a:pt x="38237" y="43291"/>
                  <a:pt x="32056" y="43291"/>
                  <a:pt x="26314" y="41915"/>
                </a:cubicBezTo>
                <a:lnTo>
                  <a:pt x="26314" y="41915"/>
                </a:lnTo>
                <a:cubicBezTo>
                  <a:pt x="27793" y="41971"/>
                  <a:pt x="29275" y="41997"/>
                  <a:pt x="30758" y="41997"/>
                </a:cubicBezTo>
                <a:cubicBezTo>
                  <a:pt x="38953" y="41997"/>
                  <a:pt x="47199" y="41191"/>
                  <a:pt x="55256" y="40006"/>
                </a:cubicBezTo>
                <a:cubicBezTo>
                  <a:pt x="56678" y="39785"/>
                  <a:pt x="58095" y="39528"/>
                  <a:pt x="59509" y="39242"/>
                </a:cubicBezTo>
                <a:close/>
                <a:moveTo>
                  <a:pt x="14276" y="40705"/>
                </a:moveTo>
                <a:cubicBezTo>
                  <a:pt x="16245" y="41067"/>
                  <a:pt x="18096" y="41289"/>
                  <a:pt x="19534" y="41447"/>
                </a:cubicBezTo>
                <a:cubicBezTo>
                  <a:pt x="20131" y="41508"/>
                  <a:pt x="20728" y="41564"/>
                  <a:pt x="21327" y="41614"/>
                </a:cubicBezTo>
                <a:lnTo>
                  <a:pt x="21327" y="41614"/>
                </a:lnTo>
                <a:cubicBezTo>
                  <a:pt x="26833" y="43787"/>
                  <a:pt x="33304" y="44127"/>
                  <a:pt x="38951" y="44212"/>
                </a:cubicBezTo>
                <a:cubicBezTo>
                  <a:pt x="39457" y="44227"/>
                  <a:pt x="39962" y="44239"/>
                  <a:pt x="40467" y="44247"/>
                </a:cubicBezTo>
                <a:lnTo>
                  <a:pt x="40467" y="44247"/>
                </a:lnTo>
                <a:cubicBezTo>
                  <a:pt x="40231" y="44275"/>
                  <a:pt x="39994" y="44302"/>
                  <a:pt x="39757" y="44328"/>
                </a:cubicBezTo>
                <a:cubicBezTo>
                  <a:pt x="37722" y="44553"/>
                  <a:pt x="35575" y="44679"/>
                  <a:pt x="33378" y="44679"/>
                </a:cubicBezTo>
                <a:cubicBezTo>
                  <a:pt x="26915" y="44679"/>
                  <a:pt x="20021" y="43587"/>
                  <a:pt x="14276" y="40705"/>
                </a:cubicBezTo>
                <a:close/>
                <a:moveTo>
                  <a:pt x="61579" y="1"/>
                </a:moveTo>
                <a:cubicBezTo>
                  <a:pt x="55890" y="1"/>
                  <a:pt x="50214" y="686"/>
                  <a:pt x="44655" y="1749"/>
                </a:cubicBezTo>
                <a:cubicBezTo>
                  <a:pt x="34341" y="3766"/>
                  <a:pt x="24201" y="7511"/>
                  <a:pt x="15501" y="13503"/>
                </a:cubicBezTo>
                <a:cubicBezTo>
                  <a:pt x="11583" y="16153"/>
                  <a:pt x="8068" y="19322"/>
                  <a:pt x="5188" y="23010"/>
                </a:cubicBezTo>
                <a:cubicBezTo>
                  <a:pt x="3690" y="24853"/>
                  <a:pt x="2307" y="26928"/>
                  <a:pt x="1673" y="29347"/>
                </a:cubicBezTo>
                <a:cubicBezTo>
                  <a:pt x="0" y="35480"/>
                  <a:pt x="5305" y="38448"/>
                  <a:pt x="10967" y="39967"/>
                </a:cubicBezTo>
                <a:lnTo>
                  <a:pt x="10967" y="39967"/>
                </a:lnTo>
                <a:cubicBezTo>
                  <a:pt x="12493" y="40879"/>
                  <a:pt x="14115" y="41639"/>
                  <a:pt x="15674" y="42311"/>
                </a:cubicBezTo>
                <a:cubicBezTo>
                  <a:pt x="21090" y="44616"/>
                  <a:pt x="27024" y="45538"/>
                  <a:pt x="32786" y="45595"/>
                </a:cubicBezTo>
                <a:cubicBezTo>
                  <a:pt x="33141" y="45603"/>
                  <a:pt x="33496" y="45606"/>
                  <a:pt x="33851" y="45606"/>
                </a:cubicBezTo>
                <a:cubicBezTo>
                  <a:pt x="38111" y="45606"/>
                  <a:pt x="42302" y="45078"/>
                  <a:pt x="46421" y="44177"/>
                </a:cubicBezTo>
                <a:lnTo>
                  <a:pt x="46421" y="44177"/>
                </a:lnTo>
                <a:cubicBezTo>
                  <a:pt x="53707" y="43884"/>
                  <a:pt x="60896" y="42804"/>
                  <a:pt x="67989" y="40698"/>
                </a:cubicBezTo>
                <a:cubicBezTo>
                  <a:pt x="73232" y="39200"/>
                  <a:pt x="78360" y="37010"/>
                  <a:pt x="83085" y="34360"/>
                </a:cubicBezTo>
                <a:cubicBezTo>
                  <a:pt x="87118" y="32113"/>
                  <a:pt x="91900" y="29175"/>
                  <a:pt x="93052" y="24335"/>
                </a:cubicBezTo>
                <a:cubicBezTo>
                  <a:pt x="93725" y="21347"/>
                  <a:pt x="92309" y="18575"/>
                  <a:pt x="90374" y="16332"/>
                </a:cubicBezTo>
                <a:lnTo>
                  <a:pt x="90374" y="16332"/>
                </a:lnTo>
                <a:cubicBezTo>
                  <a:pt x="90724" y="13366"/>
                  <a:pt x="90007" y="10351"/>
                  <a:pt x="87809" y="7741"/>
                </a:cubicBezTo>
                <a:cubicBezTo>
                  <a:pt x="83315" y="2441"/>
                  <a:pt x="75018" y="1116"/>
                  <a:pt x="68565" y="366"/>
                </a:cubicBezTo>
                <a:cubicBezTo>
                  <a:pt x="66239" y="115"/>
                  <a:pt x="63908" y="1"/>
                  <a:pt x="615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9"/>
          <p:cNvSpPr/>
          <p:nvPr/>
        </p:nvSpPr>
        <p:spPr>
          <a:xfrm>
            <a:off x="5262000" y="4261863"/>
            <a:ext cx="1443650" cy="149475"/>
          </a:xfrm>
          <a:custGeom>
            <a:avLst/>
            <a:gdLst/>
            <a:ahLst/>
            <a:cxnLst/>
            <a:rect l="l" t="t" r="r" b="b"/>
            <a:pathLst>
              <a:path w="57746" h="5979" extrusionOk="0">
                <a:moveTo>
                  <a:pt x="45122" y="1"/>
                </a:moveTo>
                <a:cubicBezTo>
                  <a:pt x="43697" y="1"/>
                  <a:pt x="42440" y="1055"/>
                  <a:pt x="41567" y="2212"/>
                </a:cubicBezTo>
                <a:cubicBezTo>
                  <a:pt x="40947" y="3038"/>
                  <a:pt x="40328" y="4791"/>
                  <a:pt x="39135" y="4791"/>
                </a:cubicBezTo>
                <a:cubicBezTo>
                  <a:pt x="39034" y="4791"/>
                  <a:pt x="38928" y="4778"/>
                  <a:pt x="38819" y="4751"/>
                </a:cubicBezTo>
                <a:cubicBezTo>
                  <a:pt x="37504" y="4438"/>
                  <a:pt x="36907" y="2810"/>
                  <a:pt x="35951" y="1973"/>
                </a:cubicBezTo>
                <a:cubicBezTo>
                  <a:pt x="35224" y="1318"/>
                  <a:pt x="34319" y="1003"/>
                  <a:pt x="33414" y="1003"/>
                </a:cubicBezTo>
                <a:cubicBezTo>
                  <a:pt x="32441" y="1003"/>
                  <a:pt x="31466" y="1367"/>
                  <a:pt x="30708" y="2063"/>
                </a:cubicBezTo>
                <a:cubicBezTo>
                  <a:pt x="29752" y="2944"/>
                  <a:pt x="29080" y="4049"/>
                  <a:pt x="27871" y="4587"/>
                </a:cubicBezTo>
                <a:cubicBezTo>
                  <a:pt x="27373" y="4816"/>
                  <a:pt x="26838" y="4934"/>
                  <a:pt x="26313" y="4934"/>
                </a:cubicBezTo>
                <a:cubicBezTo>
                  <a:pt x="25294" y="4934"/>
                  <a:pt x="24315" y="4488"/>
                  <a:pt x="23733" y="3542"/>
                </a:cubicBezTo>
                <a:cubicBezTo>
                  <a:pt x="23240" y="2705"/>
                  <a:pt x="23016" y="1749"/>
                  <a:pt x="22076" y="1227"/>
                </a:cubicBezTo>
                <a:cubicBezTo>
                  <a:pt x="21628" y="970"/>
                  <a:pt x="21118" y="861"/>
                  <a:pt x="20604" y="861"/>
                </a:cubicBezTo>
                <a:cubicBezTo>
                  <a:pt x="20073" y="861"/>
                  <a:pt x="19537" y="977"/>
                  <a:pt x="19058" y="1167"/>
                </a:cubicBezTo>
                <a:cubicBezTo>
                  <a:pt x="17551" y="1770"/>
                  <a:pt x="15459" y="4271"/>
                  <a:pt x="13593" y="4271"/>
                </a:cubicBezTo>
                <a:cubicBezTo>
                  <a:pt x="13055" y="4271"/>
                  <a:pt x="12535" y="4063"/>
                  <a:pt x="12054" y="3542"/>
                </a:cubicBezTo>
                <a:cubicBezTo>
                  <a:pt x="11337" y="2780"/>
                  <a:pt x="11008" y="1719"/>
                  <a:pt x="10112" y="1092"/>
                </a:cubicBezTo>
                <a:cubicBezTo>
                  <a:pt x="9688" y="802"/>
                  <a:pt x="9227" y="676"/>
                  <a:pt x="8759" y="676"/>
                </a:cubicBezTo>
                <a:cubicBezTo>
                  <a:pt x="8239" y="676"/>
                  <a:pt x="7710" y="833"/>
                  <a:pt x="7214" y="1092"/>
                </a:cubicBezTo>
                <a:cubicBezTo>
                  <a:pt x="6049" y="1734"/>
                  <a:pt x="5332" y="2870"/>
                  <a:pt x="4302" y="3676"/>
                </a:cubicBezTo>
                <a:cubicBezTo>
                  <a:pt x="3836" y="4041"/>
                  <a:pt x="3205" y="4433"/>
                  <a:pt x="2590" y="4433"/>
                </a:cubicBezTo>
                <a:cubicBezTo>
                  <a:pt x="2299" y="4433"/>
                  <a:pt x="2012" y="4345"/>
                  <a:pt x="1748" y="4124"/>
                </a:cubicBezTo>
                <a:cubicBezTo>
                  <a:pt x="1165" y="3631"/>
                  <a:pt x="1091" y="2720"/>
                  <a:pt x="1031" y="2033"/>
                </a:cubicBezTo>
                <a:cubicBezTo>
                  <a:pt x="1009" y="1705"/>
                  <a:pt x="743" y="1540"/>
                  <a:pt x="491" y="1540"/>
                </a:cubicBezTo>
                <a:cubicBezTo>
                  <a:pt x="239" y="1540"/>
                  <a:pt x="0" y="1705"/>
                  <a:pt x="30" y="2033"/>
                </a:cubicBezTo>
                <a:cubicBezTo>
                  <a:pt x="167" y="3715"/>
                  <a:pt x="959" y="5449"/>
                  <a:pt x="2596" y="5449"/>
                </a:cubicBezTo>
                <a:cubicBezTo>
                  <a:pt x="2922" y="5449"/>
                  <a:pt x="3281" y="5380"/>
                  <a:pt x="3675" y="5229"/>
                </a:cubicBezTo>
                <a:cubicBezTo>
                  <a:pt x="5208" y="4623"/>
                  <a:pt x="7030" y="1756"/>
                  <a:pt x="8732" y="1756"/>
                </a:cubicBezTo>
                <a:cubicBezTo>
                  <a:pt x="9252" y="1756"/>
                  <a:pt x="9760" y="2024"/>
                  <a:pt x="10246" y="2705"/>
                </a:cubicBezTo>
                <a:cubicBezTo>
                  <a:pt x="10784" y="3452"/>
                  <a:pt x="11187" y="4333"/>
                  <a:pt x="12009" y="4826"/>
                </a:cubicBezTo>
                <a:cubicBezTo>
                  <a:pt x="12487" y="5120"/>
                  <a:pt x="13020" y="5244"/>
                  <a:pt x="13559" y="5244"/>
                </a:cubicBezTo>
                <a:cubicBezTo>
                  <a:pt x="14113" y="5244"/>
                  <a:pt x="14675" y="5113"/>
                  <a:pt x="15190" y="4901"/>
                </a:cubicBezTo>
                <a:cubicBezTo>
                  <a:pt x="16680" y="4290"/>
                  <a:pt x="18869" y="1880"/>
                  <a:pt x="20638" y="1880"/>
                </a:cubicBezTo>
                <a:cubicBezTo>
                  <a:pt x="21335" y="1880"/>
                  <a:pt x="21966" y="2254"/>
                  <a:pt x="22464" y="3258"/>
                </a:cubicBezTo>
                <a:cubicBezTo>
                  <a:pt x="22972" y="4288"/>
                  <a:pt x="23479" y="5110"/>
                  <a:pt x="24555" y="5618"/>
                </a:cubicBezTo>
                <a:cubicBezTo>
                  <a:pt x="25114" y="5863"/>
                  <a:pt x="25704" y="5978"/>
                  <a:pt x="26296" y="5978"/>
                </a:cubicBezTo>
                <a:cubicBezTo>
                  <a:pt x="26858" y="5978"/>
                  <a:pt x="27422" y="5874"/>
                  <a:pt x="27960" y="5677"/>
                </a:cubicBezTo>
                <a:cubicBezTo>
                  <a:pt x="29110" y="5244"/>
                  <a:pt x="29932" y="4438"/>
                  <a:pt x="30738" y="3542"/>
                </a:cubicBezTo>
                <a:cubicBezTo>
                  <a:pt x="31500" y="2697"/>
                  <a:pt x="32444" y="2012"/>
                  <a:pt x="33478" y="2012"/>
                </a:cubicBezTo>
                <a:cubicBezTo>
                  <a:pt x="33925" y="2012"/>
                  <a:pt x="34388" y="2139"/>
                  <a:pt x="34861" y="2436"/>
                </a:cubicBezTo>
                <a:cubicBezTo>
                  <a:pt x="36239" y="3286"/>
                  <a:pt x="37343" y="5899"/>
                  <a:pt x="39110" y="5899"/>
                </a:cubicBezTo>
                <a:cubicBezTo>
                  <a:pt x="39487" y="5899"/>
                  <a:pt x="39895" y="5780"/>
                  <a:pt x="40342" y="5498"/>
                </a:cubicBezTo>
                <a:cubicBezTo>
                  <a:pt x="41965" y="4487"/>
                  <a:pt x="42735" y="999"/>
                  <a:pt x="44943" y="999"/>
                </a:cubicBezTo>
                <a:cubicBezTo>
                  <a:pt x="45213" y="999"/>
                  <a:pt x="45505" y="1051"/>
                  <a:pt x="45823" y="1167"/>
                </a:cubicBezTo>
                <a:cubicBezTo>
                  <a:pt x="47914" y="1944"/>
                  <a:pt x="48572" y="4677"/>
                  <a:pt x="50603" y="5618"/>
                </a:cubicBezTo>
                <a:cubicBezTo>
                  <a:pt x="51141" y="5859"/>
                  <a:pt x="51667" y="5964"/>
                  <a:pt x="52177" y="5964"/>
                </a:cubicBezTo>
                <a:cubicBezTo>
                  <a:pt x="54259" y="5964"/>
                  <a:pt x="56082" y="4205"/>
                  <a:pt x="57414" y="2705"/>
                </a:cubicBezTo>
                <a:cubicBezTo>
                  <a:pt x="57746" y="2304"/>
                  <a:pt x="57393" y="1780"/>
                  <a:pt x="57021" y="1780"/>
                </a:cubicBezTo>
                <a:cubicBezTo>
                  <a:pt x="56909" y="1780"/>
                  <a:pt x="56794" y="1829"/>
                  <a:pt x="56697" y="1944"/>
                </a:cubicBezTo>
                <a:cubicBezTo>
                  <a:pt x="55477" y="3299"/>
                  <a:pt x="53828" y="4858"/>
                  <a:pt x="52125" y="4858"/>
                </a:cubicBezTo>
                <a:cubicBezTo>
                  <a:pt x="51388" y="4858"/>
                  <a:pt x="50642" y="4566"/>
                  <a:pt x="49916" y="3840"/>
                </a:cubicBezTo>
                <a:cubicBezTo>
                  <a:pt x="48721" y="2645"/>
                  <a:pt x="47914" y="913"/>
                  <a:pt x="46286" y="241"/>
                </a:cubicBezTo>
                <a:cubicBezTo>
                  <a:pt x="45889" y="75"/>
                  <a:pt x="45499" y="1"/>
                  <a:pt x="45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9" name="Google Shape;919;p49"/>
          <p:cNvGrpSpPr/>
          <p:nvPr/>
        </p:nvGrpSpPr>
        <p:grpSpPr>
          <a:xfrm rot="-1564537">
            <a:off x="6855077" y="4013920"/>
            <a:ext cx="495770" cy="567380"/>
            <a:chOff x="1244250" y="1474325"/>
            <a:chExt cx="1183700" cy="1354675"/>
          </a:xfrm>
        </p:grpSpPr>
        <p:sp>
          <p:nvSpPr>
            <p:cNvPr id="920" name="Google Shape;920;p49"/>
            <p:cNvSpPr/>
            <p:nvPr/>
          </p:nvSpPr>
          <p:spPr>
            <a:xfrm>
              <a:off x="1244250" y="1474325"/>
              <a:ext cx="1183700" cy="1354675"/>
            </a:xfrm>
            <a:custGeom>
              <a:avLst/>
              <a:gdLst/>
              <a:ahLst/>
              <a:cxnLst/>
              <a:rect l="l" t="t" r="r" b="b"/>
              <a:pathLst>
                <a:path w="47348" h="54187" extrusionOk="0">
                  <a:moveTo>
                    <a:pt x="15081" y="4209"/>
                  </a:moveTo>
                  <a:cubicBezTo>
                    <a:pt x="15169" y="4472"/>
                    <a:pt x="15344" y="4560"/>
                    <a:pt x="15432" y="4735"/>
                  </a:cubicBezTo>
                  <a:cubicBezTo>
                    <a:pt x="15432" y="4647"/>
                    <a:pt x="15344" y="4647"/>
                    <a:pt x="15344" y="4560"/>
                  </a:cubicBezTo>
                  <a:lnTo>
                    <a:pt x="15344" y="4560"/>
                  </a:lnTo>
                  <a:cubicBezTo>
                    <a:pt x="15607" y="4910"/>
                    <a:pt x="15870" y="5349"/>
                    <a:pt x="16221" y="5787"/>
                  </a:cubicBezTo>
                  <a:cubicBezTo>
                    <a:pt x="16659" y="6313"/>
                    <a:pt x="16923" y="6927"/>
                    <a:pt x="17361" y="7541"/>
                  </a:cubicBezTo>
                  <a:cubicBezTo>
                    <a:pt x="17799" y="8067"/>
                    <a:pt x="18238" y="8681"/>
                    <a:pt x="18676" y="9382"/>
                  </a:cubicBezTo>
                  <a:cubicBezTo>
                    <a:pt x="19553" y="10697"/>
                    <a:pt x="20430" y="11925"/>
                    <a:pt x="21307" y="13240"/>
                  </a:cubicBezTo>
                  <a:cubicBezTo>
                    <a:pt x="21920" y="13941"/>
                    <a:pt x="22359" y="14643"/>
                    <a:pt x="22797" y="15432"/>
                  </a:cubicBezTo>
                  <a:cubicBezTo>
                    <a:pt x="23323" y="16133"/>
                    <a:pt x="23849" y="17010"/>
                    <a:pt x="24375" y="17887"/>
                  </a:cubicBezTo>
                  <a:cubicBezTo>
                    <a:pt x="24989" y="18764"/>
                    <a:pt x="25515" y="19553"/>
                    <a:pt x="26041" y="20342"/>
                  </a:cubicBezTo>
                  <a:cubicBezTo>
                    <a:pt x="26567" y="21131"/>
                    <a:pt x="27181" y="22008"/>
                    <a:pt x="27707" y="22709"/>
                  </a:cubicBezTo>
                  <a:cubicBezTo>
                    <a:pt x="28058" y="23148"/>
                    <a:pt x="28233" y="23586"/>
                    <a:pt x="28584" y="24025"/>
                  </a:cubicBezTo>
                  <a:cubicBezTo>
                    <a:pt x="28672" y="24288"/>
                    <a:pt x="28935" y="24463"/>
                    <a:pt x="29022" y="24726"/>
                  </a:cubicBezTo>
                  <a:cubicBezTo>
                    <a:pt x="29812" y="25954"/>
                    <a:pt x="30513" y="27093"/>
                    <a:pt x="31302" y="28233"/>
                  </a:cubicBezTo>
                  <a:cubicBezTo>
                    <a:pt x="32091" y="29285"/>
                    <a:pt x="32705" y="30338"/>
                    <a:pt x="33494" y="31390"/>
                  </a:cubicBezTo>
                  <a:cubicBezTo>
                    <a:pt x="34196" y="32530"/>
                    <a:pt x="34722" y="33494"/>
                    <a:pt x="35335" y="34459"/>
                  </a:cubicBezTo>
                  <a:cubicBezTo>
                    <a:pt x="36037" y="35598"/>
                    <a:pt x="36826" y="36651"/>
                    <a:pt x="37440" y="37615"/>
                  </a:cubicBezTo>
                  <a:cubicBezTo>
                    <a:pt x="38141" y="38492"/>
                    <a:pt x="38755" y="39544"/>
                    <a:pt x="39456" y="40509"/>
                  </a:cubicBezTo>
                  <a:cubicBezTo>
                    <a:pt x="39895" y="41298"/>
                    <a:pt x="40333" y="41911"/>
                    <a:pt x="40772" y="42701"/>
                  </a:cubicBezTo>
                  <a:cubicBezTo>
                    <a:pt x="41035" y="43139"/>
                    <a:pt x="41298" y="43490"/>
                    <a:pt x="41473" y="43928"/>
                  </a:cubicBezTo>
                  <a:cubicBezTo>
                    <a:pt x="41736" y="44191"/>
                    <a:pt x="41911" y="44630"/>
                    <a:pt x="42174" y="45068"/>
                  </a:cubicBezTo>
                  <a:lnTo>
                    <a:pt x="43490" y="47435"/>
                  </a:lnTo>
                  <a:cubicBezTo>
                    <a:pt x="43665" y="47698"/>
                    <a:pt x="43840" y="48137"/>
                    <a:pt x="44016" y="48487"/>
                  </a:cubicBezTo>
                  <a:cubicBezTo>
                    <a:pt x="44191" y="48838"/>
                    <a:pt x="44366" y="49277"/>
                    <a:pt x="44454" y="49627"/>
                  </a:cubicBezTo>
                  <a:cubicBezTo>
                    <a:pt x="44630" y="49890"/>
                    <a:pt x="44717" y="50241"/>
                    <a:pt x="44717" y="50679"/>
                  </a:cubicBezTo>
                  <a:lnTo>
                    <a:pt x="44717" y="51206"/>
                  </a:lnTo>
                  <a:cubicBezTo>
                    <a:pt x="44630" y="51206"/>
                    <a:pt x="44630" y="51381"/>
                    <a:pt x="44542" y="51381"/>
                  </a:cubicBezTo>
                  <a:cubicBezTo>
                    <a:pt x="44279" y="51381"/>
                    <a:pt x="43928" y="51206"/>
                    <a:pt x="43577" y="51118"/>
                  </a:cubicBezTo>
                  <a:cubicBezTo>
                    <a:pt x="43402" y="51118"/>
                    <a:pt x="43227" y="51030"/>
                    <a:pt x="43051" y="51030"/>
                  </a:cubicBezTo>
                  <a:cubicBezTo>
                    <a:pt x="42788" y="51030"/>
                    <a:pt x="42613" y="50942"/>
                    <a:pt x="42350" y="50942"/>
                  </a:cubicBezTo>
                  <a:lnTo>
                    <a:pt x="42262" y="50942"/>
                  </a:lnTo>
                  <a:lnTo>
                    <a:pt x="42613" y="49627"/>
                  </a:lnTo>
                  <a:cubicBezTo>
                    <a:pt x="42613" y="49277"/>
                    <a:pt x="42613" y="48926"/>
                    <a:pt x="42525" y="48575"/>
                  </a:cubicBezTo>
                  <a:cubicBezTo>
                    <a:pt x="42350" y="48400"/>
                    <a:pt x="42262" y="48312"/>
                    <a:pt x="42174" y="48137"/>
                  </a:cubicBezTo>
                  <a:cubicBezTo>
                    <a:pt x="42087" y="48049"/>
                    <a:pt x="41911" y="47961"/>
                    <a:pt x="41736" y="47961"/>
                  </a:cubicBezTo>
                  <a:cubicBezTo>
                    <a:pt x="41596" y="47909"/>
                    <a:pt x="41455" y="47884"/>
                    <a:pt x="41319" y="47884"/>
                  </a:cubicBezTo>
                  <a:cubicBezTo>
                    <a:pt x="40772" y="47884"/>
                    <a:pt x="40281" y="48277"/>
                    <a:pt x="40070" y="48838"/>
                  </a:cubicBezTo>
                  <a:cubicBezTo>
                    <a:pt x="39982" y="49277"/>
                    <a:pt x="39895" y="49803"/>
                    <a:pt x="39719" y="50241"/>
                  </a:cubicBezTo>
                  <a:cubicBezTo>
                    <a:pt x="39544" y="50241"/>
                    <a:pt x="39456" y="50153"/>
                    <a:pt x="39193" y="50153"/>
                  </a:cubicBezTo>
                  <a:cubicBezTo>
                    <a:pt x="38843" y="50066"/>
                    <a:pt x="38404" y="50066"/>
                    <a:pt x="37966" y="49890"/>
                  </a:cubicBezTo>
                  <a:cubicBezTo>
                    <a:pt x="38229" y="49189"/>
                    <a:pt x="38317" y="48400"/>
                    <a:pt x="38404" y="47523"/>
                  </a:cubicBezTo>
                  <a:cubicBezTo>
                    <a:pt x="38404" y="47172"/>
                    <a:pt x="38317" y="46734"/>
                    <a:pt x="38141" y="46558"/>
                  </a:cubicBezTo>
                  <a:lnTo>
                    <a:pt x="37966" y="46383"/>
                  </a:lnTo>
                  <a:cubicBezTo>
                    <a:pt x="37790" y="46208"/>
                    <a:pt x="37527" y="46120"/>
                    <a:pt x="37264" y="46120"/>
                  </a:cubicBezTo>
                  <a:cubicBezTo>
                    <a:pt x="36826" y="46120"/>
                    <a:pt x="36475" y="46208"/>
                    <a:pt x="36212" y="46383"/>
                  </a:cubicBezTo>
                  <a:cubicBezTo>
                    <a:pt x="35949" y="46646"/>
                    <a:pt x="35774" y="46997"/>
                    <a:pt x="35774" y="47260"/>
                  </a:cubicBezTo>
                  <a:cubicBezTo>
                    <a:pt x="35774" y="47874"/>
                    <a:pt x="35686" y="48312"/>
                    <a:pt x="35598" y="48838"/>
                  </a:cubicBezTo>
                  <a:cubicBezTo>
                    <a:pt x="35598" y="49014"/>
                    <a:pt x="35511" y="49189"/>
                    <a:pt x="35511" y="49364"/>
                  </a:cubicBezTo>
                  <a:cubicBezTo>
                    <a:pt x="35072" y="49277"/>
                    <a:pt x="34722" y="49277"/>
                    <a:pt x="34283" y="49189"/>
                  </a:cubicBezTo>
                  <a:cubicBezTo>
                    <a:pt x="33757" y="49014"/>
                    <a:pt x="33319" y="48926"/>
                    <a:pt x="32705" y="48838"/>
                  </a:cubicBezTo>
                  <a:lnTo>
                    <a:pt x="32530" y="48838"/>
                  </a:lnTo>
                  <a:cubicBezTo>
                    <a:pt x="32617" y="48750"/>
                    <a:pt x="32617" y="48575"/>
                    <a:pt x="32705" y="48487"/>
                  </a:cubicBezTo>
                  <a:cubicBezTo>
                    <a:pt x="32968" y="47961"/>
                    <a:pt x="33406" y="47523"/>
                    <a:pt x="33757" y="47085"/>
                  </a:cubicBezTo>
                  <a:cubicBezTo>
                    <a:pt x="34196" y="46558"/>
                    <a:pt x="33933" y="45769"/>
                    <a:pt x="33494" y="45331"/>
                  </a:cubicBezTo>
                  <a:lnTo>
                    <a:pt x="33406" y="45243"/>
                  </a:lnTo>
                  <a:cubicBezTo>
                    <a:pt x="33143" y="45046"/>
                    <a:pt x="32880" y="44947"/>
                    <a:pt x="32654" y="44947"/>
                  </a:cubicBezTo>
                  <a:cubicBezTo>
                    <a:pt x="32579" y="44947"/>
                    <a:pt x="32508" y="44958"/>
                    <a:pt x="32442" y="44980"/>
                  </a:cubicBezTo>
                  <a:cubicBezTo>
                    <a:pt x="32004" y="45068"/>
                    <a:pt x="31741" y="45243"/>
                    <a:pt x="31565" y="45506"/>
                  </a:cubicBezTo>
                  <a:cubicBezTo>
                    <a:pt x="31214" y="45945"/>
                    <a:pt x="30864" y="46295"/>
                    <a:pt x="30688" y="46734"/>
                  </a:cubicBezTo>
                  <a:cubicBezTo>
                    <a:pt x="30338" y="47172"/>
                    <a:pt x="30250" y="47611"/>
                    <a:pt x="29987" y="48049"/>
                  </a:cubicBezTo>
                  <a:cubicBezTo>
                    <a:pt x="29987" y="48137"/>
                    <a:pt x="29899" y="48137"/>
                    <a:pt x="29899" y="48312"/>
                  </a:cubicBezTo>
                  <a:cubicBezTo>
                    <a:pt x="29636" y="48137"/>
                    <a:pt x="29373" y="48137"/>
                    <a:pt x="29110" y="48049"/>
                  </a:cubicBezTo>
                  <a:cubicBezTo>
                    <a:pt x="28496" y="47961"/>
                    <a:pt x="27883" y="47874"/>
                    <a:pt x="27356" y="47611"/>
                  </a:cubicBezTo>
                  <a:cubicBezTo>
                    <a:pt x="27444" y="47435"/>
                    <a:pt x="27444" y="47172"/>
                    <a:pt x="27620" y="46997"/>
                  </a:cubicBezTo>
                  <a:cubicBezTo>
                    <a:pt x="27707" y="46383"/>
                    <a:pt x="27883" y="45945"/>
                    <a:pt x="28058" y="45419"/>
                  </a:cubicBezTo>
                  <a:cubicBezTo>
                    <a:pt x="28233" y="44893"/>
                    <a:pt x="28058" y="44366"/>
                    <a:pt x="27707" y="44016"/>
                  </a:cubicBezTo>
                  <a:cubicBezTo>
                    <a:pt x="27620" y="43928"/>
                    <a:pt x="27444" y="43928"/>
                    <a:pt x="27269" y="43753"/>
                  </a:cubicBezTo>
                  <a:cubicBezTo>
                    <a:pt x="27163" y="43726"/>
                    <a:pt x="27057" y="43714"/>
                    <a:pt x="26953" y="43714"/>
                  </a:cubicBezTo>
                  <a:cubicBezTo>
                    <a:pt x="26366" y="43714"/>
                    <a:pt x="25826" y="44108"/>
                    <a:pt x="25603" y="44630"/>
                  </a:cubicBezTo>
                  <a:cubicBezTo>
                    <a:pt x="25515" y="45243"/>
                    <a:pt x="25252" y="45682"/>
                    <a:pt x="25164" y="46208"/>
                  </a:cubicBezTo>
                  <a:cubicBezTo>
                    <a:pt x="25077" y="46383"/>
                    <a:pt x="25077" y="46734"/>
                    <a:pt x="24989" y="46997"/>
                  </a:cubicBezTo>
                  <a:cubicBezTo>
                    <a:pt x="24375" y="46734"/>
                    <a:pt x="23937" y="46646"/>
                    <a:pt x="23411" y="46558"/>
                  </a:cubicBezTo>
                  <a:cubicBezTo>
                    <a:pt x="22797" y="46383"/>
                    <a:pt x="22096" y="46208"/>
                    <a:pt x="21482" y="46120"/>
                  </a:cubicBezTo>
                  <a:cubicBezTo>
                    <a:pt x="21657" y="45682"/>
                    <a:pt x="22008" y="45243"/>
                    <a:pt x="22183" y="44805"/>
                  </a:cubicBezTo>
                  <a:cubicBezTo>
                    <a:pt x="22446" y="44454"/>
                    <a:pt x="22534" y="44103"/>
                    <a:pt x="22446" y="43753"/>
                  </a:cubicBezTo>
                  <a:cubicBezTo>
                    <a:pt x="22359" y="43490"/>
                    <a:pt x="22183" y="43227"/>
                    <a:pt x="22008" y="43051"/>
                  </a:cubicBezTo>
                  <a:cubicBezTo>
                    <a:pt x="22008" y="43051"/>
                    <a:pt x="22008" y="42876"/>
                    <a:pt x="21920" y="42876"/>
                  </a:cubicBezTo>
                  <a:cubicBezTo>
                    <a:pt x="21664" y="42748"/>
                    <a:pt x="21407" y="42666"/>
                    <a:pt x="21150" y="42666"/>
                  </a:cubicBezTo>
                  <a:cubicBezTo>
                    <a:pt x="21056" y="42666"/>
                    <a:pt x="20962" y="42677"/>
                    <a:pt x="20868" y="42701"/>
                  </a:cubicBezTo>
                  <a:cubicBezTo>
                    <a:pt x="20605" y="42701"/>
                    <a:pt x="20167" y="42876"/>
                    <a:pt x="19991" y="43227"/>
                  </a:cubicBezTo>
                  <a:cubicBezTo>
                    <a:pt x="19816" y="43577"/>
                    <a:pt x="19553" y="44016"/>
                    <a:pt x="19378" y="44454"/>
                  </a:cubicBezTo>
                  <a:cubicBezTo>
                    <a:pt x="19290" y="44805"/>
                    <a:pt x="19027" y="44980"/>
                    <a:pt x="18939" y="45331"/>
                  </a:cubicBezTo>
                  <a:lnTo>
                    <a:pt x="17624" y="44980"/>
                  </a:lnTo>
                  <a:cubicBezTo>
                    <a:pt x="17361" y="44893"/>
                    <a:pt x="17098" y="44893"/>
                    <a:pt x="16835" y="44805"/>
                  </a:cubicBezTo>
                  <a:lnTo>
                    <a:pt x="16835" y="44630"/>
                  </a:lnTo>
                  <a:cubicBezTo>
                    <a:pt x="17186" y="44103"/>
                    <a:pt x="17361" y="43490"/>
                    <a:pt x="17712" y="42876"/>
                  </a:cubicBezTo>
                  <a:cubicBezTo>
                    <a:pt x="17799" y="42613"/>
                    <a:pt x="17712" y="42262"/>
                    <a:pt x="17624" y="41911"/>
                  </a:cubicBezTo>
                  <a:cubicBezTo>
                    <a:pt x="17536" y="41736"/>
                    <a:pt x="17361" y="41561"/>
                    <a:pt x="17273" y="41473"/>
                  </a:cubicBezTo>
                  <a:cubicBezTo>
                    <a:pt x="17186" y="41298"/>
                    <a:pt x="17098" y="41298"/>
                    <a:pt x="16835" y="41122"/>
                  </a:cubicBezTo>
                  <a:cubicBezTo>
                    <a:pt x="16741" y="41099"/>
                    <a:pt x="16653" y="41088"/>
                    <a:pt x="16568" y="41088"/>
                  </a:cubicBezTo>
                  <a:cubicBezTo>
                    <a:pt x="16337" y="41088"/>
                    <a:pt x="16127" y="41169"/>
                    <a:pt x="15870" y="41298"/>
                  </a:cubicBezTo>
                  <a:cubicBezTo>
                    <a:pt x="15783" y="41385"/>
                    <a:pt x="15607" y="41385"/>
                    <a:pt x="15520" y="41473"/>
                  </a:cubicBezTo>
                  <a:cubicBezTo>
                    <a:pt x="15344" y="41561"/>
                    <a:pt x="15169" y="41824"/>
                    <a:pt x="15081" y="41999"/>
                  </a:cubicBezTo>
                  <a:cubicBezTo>
                    <a:pt x="14906" y="42350"/>
                    <a:pt x="14731" y="42788"/>
                    <a:pt x="14555" y="43139"/>
                  </a:cubicBezTo>
                  <a:cubicBezTo>
                    <a:pt x="14292" y="43490"/>
                    <a:pt x="14204" y="43665"/>
                    <a:pt x="14117" y="44016"/>
                  </a:cubicBezTo>
                  <a:cubicBezTo>
                    <a:pt x="13591" y="43928"/>
                    <a:pt x="12889" y="43665"/>
                    <a:pt x="12275" y="43577"/>
                  </a:cubicBezTo>
                  <a:cubicBezTo>
                    <a:pt x="12275" y="43490"/>
                    <a:pt x="12100" y="43490"/>
                    <a:pt x="12012" y="43490"/>
                  </a:cubicBezTo>
                  <a:cubicBezTo>
                    <a:pt x="12363" y="42876"/>
                    <a:pt x="12539" y="42438"/>
                    <a:pt x="12802" y="41999"/>
                  </a:cubicBezTo>
                  <a:cubicBezTo>
                    <a:pt x="12802" y="41911"/>
                    <a:pt x="12802" y="41824"/>
                    <a:pt x="12889" y="41736"/>
                  </a:cubicBezTo>
                  <a:lnTo>
                    <a:pt x="12889" y="41035"/>
                  </a:lnTo>
                  <a:cubicBezTo>
                    <a:pt x="12802" y="40684"/>
                    <a:pt x="12714" y="40509"/>
                    <a:pt x="12451" y="40245"/>
                  </a:cubicBezTo>
                  <a:lnTo>
                    <a:pt x="12363" y="40158"/>
                  </a:lnTo>
                  <a:cubicBezTo>
                    <a:pt x="12115" y="40034"/>
                    <a:pt x="11867" y="39910"/>
                    <a:pt x="11650" y="39910"/>
                  </a:cubicBezTo>
                  <a:cubicBezTo>
                    <a:pt x="11560" y="39910"/>
                    <a:pt x="11476" y="39931"/>
                    <a:pt x="11399" y="39982"/>
                  </a:cubicBezTo>
                  <a:cubicBezTo>
                    <a:pt x="11048" y="39982"/>
                    <a:pt x="10610" y="40158"/>
                    <a:pt x="10522" y="40509"/>
                  </a:cubicBezTo>
                  <a:cubicBezTo>
                    <a:pt x="10259" y="40859"/>
                    <a:pt x="10171" y="41298"/>
                    <a:pt x="9908" y="41561"/>
                  </a:cubicBezTo>
                  <a:cubicBezTo>
                    <a:pt x="9820" y="41911"/>
                    <a:pt x="9645" y="42262"/>
                    <a:pt x="9382" y="42701"/>
                  </a:cubicBezTo>
                  <a:cubicBezTo>
                    <a:pt x="9294" y="42613"/>
                    <a:pt x="9207" y="42613"/>
                    <a:pt x="9031" y="42613"/>
                  </a:cubicBezTo>
                  <a:cubicBezTo>
                    <a:pt x="8418" y="42438"/>
                    <a:pt x="7716" y="42262"/>
                    <a:pt x="7190" y="42174"/>
                  </a:cubicBezTo>
                  <a:lnTo>
                    <a:pt x="7190" y="41911"/>
                  </a:lnTo>
                  <a:cubicBezTo>
                    <a:pt x="7453" y="41122"/>
                    <a:pt x="7628" y="40509"/>
                    <a:pt x="7979" y="39719"/>
                  </a:cubicBezTo>
                  <a:cubicBezTo>
                    <a:pt x="8242" y="39193"/>
                    <a:pt x="7979" y="38667"/>
                    <a:pt x="7628" y="38317"/>
                  </a:cubicBezTo>
                  <a:cubicBezTo>
                    <a:pt x="7541" y="38229"/>
                    <a:pt x="7453" y="38053"/>
                    <a:pt x="7190" y="38053"/>
                  </a:cubicBezTo>
                  <a:cubicBezTo>
                    <a:pt x="7120" y="38030"/>
                    <a:pt x="7043" y="38019"/>
                    <a:pt x="6961" y="38019"/>
                  </a:cubicBezTo>
                  <a:cubicBezTo>
                    <a:pt x="6739" y="38019"/>
                    <a:pt x="6482" y="38100"/>
                    <a:pt x="6226" y="38229"/>
                  </a:cubicBezTo>
                  <a:cubicBezTo>
                    <a:pt x="5875" y="38317"/>
                    <a:pt x="5699" y="38667"/>
                    <a:pt x="5612" y="38930"/>
                  </a:cubicBezTo>
                  <a:cubicBezTo>
                    <a:pt x="5349" y="39369"/>
                    <a:pt x="5173" y="39807"/>
                    <a:pt x="4998" y="40421"/>
                  </a:cubicBezTo>
                  <a:cubicBezTo>
                    <a:pt x="4910" y="40684"/>
                    <a:pt x="4910" y="41122"/>
                    <a:pt x="4823" y="41473"/>
                  </a:cubicBezTo>
                  <a:lnTo>
                    <a:pt x="4647" y="41473"/>
                  </a:lnTo>
                  <a:lnTo>
                    <a:pt x="3332" y="41122"/>
                  </a:lnTo>
                  <a:cubicBezTo>
                    <a:pt x="3244" y="41122"/>
                    <a:pt x="3244" y="41035"/>
                    <a:pt x="3157" y="41035"/>
                  </a:cubicBezTo>
                  <a:lnTo>
                    <a:pt x="2806" y="40684"/>
                  </a:lnTo>
                  <a:cubicBezTo>
                    <a:pt x="2806" y="40509"/>
                    <a:pt x="2894" y="40421"/>
                    <a:pt x="2894" y="40158"/>
                  </a:cubicBezTo>
                  <a:cubicBezTo>
                    <a:pt x="2894" y="39982"/>
                    <a:pt x="3069" y="39719"/>
                    <a:pt x="3069" y="39544"/>
                  </a:cubicBezTo>
                  <a:cubicBezTo>
                    <a:pt x="3069" y="39106"/>
                    <a:pt x="3244" y="38667"/>
                    <a:pt x="3332" y="38229"/>
                  </a:cubicBezTo>
                  <a:cubicBezTo>
                    <a:pt x="3507" y="37966"/>
                    <a:pt x="3507" y="37878"/>
                    <a:pt x="3595" y="37615"/>
                  </a:cubicBezTo>
                  <a:lnTo>
                    <a:pt x="3595" y="37615"/>
                  </a:lnTo>
                  <a:cubicBezTo>
                    <a:pt x="3595" y="37790"/>
                    <a:pt x="3507" y="37878"/>
                    <a:pt x="3507" y="37966"/>
                  </a:cubicBezTo>
                  <a:cubicBezTo>
                    <a:pt x="3770" y="37177"/>
                    <a:pt x="4034" y="36475"/>
                    <a:pt x="4209" y="35598"/>
                  </a:cubicBezTo>
                  <a:lnTo>
                    <a:pt x="4910" y="33231"/>
                  </a:lnTo>
                  <a:lnTo>
                    <a:pt x="5612" y="30951"/>
                  </a:lnTo>
                  <a:lnTo>
                    <a:pt x="6226" y="28672"/>
                  </a:lnTo>
                  <a:cubicBezTo>
                    <a:pt x="6489" y="28233"/>
                    <a:pt x="6664" y="27707"/>
                    <a:pt x="6752" y="27269"/>
                  </a:cubicBezTo>
                  <a:cubicBezTo>
                    <a:pt x="6927" y="26830"/>
                    <a:pt x="7102" y="26217"/>
                    <a:pt x="7190" y="25778"/>
                  </a:cubicBezTo>
                  <a:cubicBezTo>
                    <a:pt x="7453" y="24901"/>
                    <a:pt x="7804" y="23937"/>
                    <a:pt x="8067" y="23060"/>
                  </a:cubicBezTo>
                  <a:lnTo>
                    <a:pt x="8768" y="21131"/>
                  </a:lnTo>
                  <a:cubicBezTo>
                    <a:pt x="9207" y="20079"/>
                    <a:pt x="9557" y="19202"/>
                    <a:pt x="9820" y="18238"/>
                  </a:cubicBezTo>
                  <a:cubicBezTo>
                    <a:pt x="10171" y="17361"/>
                    <a:pt x="10434" y="16484"/>
                    <a:pt x="10697" y="15607"/>
                  </a:cubicBezTo>
                  <a:cubicBezTo>
                    <a:pt x="11048" y="14643"/>
                    <a:pt x="11486" y="13766"/>
                    <a:pt x="11837" y="12802"/>
                  </a:cubicBezTo>
                  <a:cubicBezTo>
                    <a:pt x="12188" y="11662"/>
                    <a:pt x="12626" y="10610"/>
                    <a:pt x="12977" y="9470"/>
                  </a:cubicBezTo>
                  <a:cubicBezTo>
                    <a:pt x="13415" y="8418"/>
                    <a:pt x="13766" y="7365"/>
                    <a:pt x="14204" y="6313"/>
                  </a:cubicBezTo>
                  <a:cubicBezTo>
                    <a:pt x="14555" y="5612"/>
                    <a:pt x="14906" y="4910"/>
                    <a:pt x="15081" y="4209"/>
                  </a:cubicBezTo>
                  <a:close/>
                  <a:moveTo>
                    <a:pt x="14643" y="0"/>
                  </a:moveTo>
                  <a:cubicBezTo>
                    <a:pt x="14467" y="0"/>
                    <a:pt x="14204" y="0"/>
                    <a:pt x="14029" y="176"/>
                  </a:cubicBezTo>
                  <a:cubicBezTo>
                    <a:pt x="13941" y="176"/>
                    <a:pt x="13766" y="263"/>
                    <a:pt x="13678" y="351"/>
                  </a:cubicBezTo>
                  <a:cubicBezTo>
                    <a:pt x="13328" y="702"/>
                    <a:pt x="13152" y="1140"/>
                    <a:pt x="13240" y="1578"/>
                  </a:cubicBezTo>
                  <a:cubicBezTo>
                    <a:pt x="12802" y="2806"/>
                    <a:pt x="12275" y="3946"/>
                    <a:pt x="11837" y="5173"/>
                  </a:cubicBezTo>
                  <a:cubicBezTo>
                    <a:pt x="11311" y="6489"/>
                    <a:pt x="10873" y="7891"/>
                    <a:pt x="10259" y="9207"/>
                  </a:cubicBezTo>
                  <a:cubicBezTo>
                    <a:pt x="9996" y="9908"/>
                    <a:pt x="9733" y="10522"/>
                    <a:pt x="9557" y="11223"/>
                  </a:cubicBezTo>
                  <a:cubicBezTo>
                    <a:pt x="9207" y="11837"/>
                    <a:pt x="8944" y="12451"/>
                    <a:pt x="8768" y="13065"/>
                  </a:cubicBezTo>
                  <a:cubicBezTo>
                    <a:pt x="8505" y="13854"/>
                    <a:pt x="8242" y="14643"/>
                    <a:pt x="7979" y="15344"/>
                  </a:cubicBezTo>
                  <a:cubicBezTo>
                    <a:pt x="7891" y="16046"/>
                    <a:pt x="7628" y="16660"/>
                    <a:pt x="7453" y="17273"/>
                  </a:cubicBezTo>
                  <a:cubicBezTo>
                    <a:pt x="7453" y="17449"/>
                    <a:pt x="7365" y="17536"/>
                    <a:pt x="7365" y="17712"/>
                  </a:cubicBezTo>
                  <a:cubicBezTo>
                    <a:pt x="7102" y="18238"/>
                    <a:pt x="6927" y="18852"/>
                    <a:pt x="6664" y="19465"/>
                  </a:cubicBezTo>
                  <a:cubicBezTo>
                    <a:pt x="6313" y="20079"/>
                    <a:pt x="6138" y="20868"/>
                    <a:pt x="5875" y="21482"/>
                  </a:cubicBezTo>
                  <a:cubicBezTo>
                    <a:pt x="5699" y="22359"/>
                    <a:pt x="5349" y="23411"/>
                    <a:pt x="4998" y="24288"/>
                  </a:cubicBezTo>
                  <a:cubicBezTo>
                    <a:pt x="4735" y="25164"/>
                    <a:pt x="4472" y="26041"/>
                    <a:pt x="4121" y="26918"/>
                  </a:cubicBezTo>
                  <a:cubicBezTo>
                    <a:pt x="3858" y="27795"/>
                    <a:pt x="3507" y="28672"/>
                    <a:pt x="3244" y="29549"/>
                  </a:cubicBezTo>
                  <a:cubicBezTo>
                    <a:pt x="2981" y="30250"/>
                    <a:pt x="2718" y="31127"/>
                    <a:pt x="2543" y="31916"/>
                  </a:cubicBezTo>
                  <a:cubicBezTo>
                    <a:pt x="2192" y="32793"/>
                    <a:pt x="1929" y="33582"/>
                    <a:pt x="1754" y="34459"/>
                  </a:cubicBezTo>
                  <a:cubicBezTo>
                    <a:pt x="1491" y="35335"/>
                    <a:pt x="1315" y="36125"/>
                    <a:pt x="1052" y="36826"/>
                  </a:cubicBezTo>
                  <a:cubicBezTo>
                    <a:pt x="1052" y="37089"/>
                    <a:pt x="965" y="37440"/>
                    <a:pt x="877" y="37615"/>
                  </a:cubicBezTo>
                  <a:cubicBezTo>
                    <a:pt x="614" y="38053"/>
                    <a:pt x="526" y="38492"/>
                    <a:pt x="439" y="38930"/>
                  </a:cubicBezTo>
                  <a:cubicBezTo>
                    <a:pt x="351" y="39281"/>
                    <a:pt x="351" y="39719"/>
                    <a:pt x="176" y="40070"/>
                  </a:cubicBezTo>
                  <a:cubicBezTo>
                    <a:pt x="88" y="40245"/>
                    <a:pt x="0" y="40596"/>
                    <a:pt x="88" y="40947"/>
                  </a:cubicBezTo>
                  <a:cubicBezTo>
                    <a:pt x="0" y="41122"/>
                    <a:pt x="0" y="41210"/>
                    <a:pt x="0" y="41473"/>
                  </a:cubicBezTo>
                  <a:cubicBezTo>
                    <a:pt x="88" y="41561"/>
                    <a:pt x="88" y="41648"/>
                    <a:pt x="88" y="41824"/>
                  </a:cubicBezTo>
                  <a:cubicBezTo>
                    <a:pt x="88" y="41999"/>
                    <a:pt x="176" y="42262"/>
                    <a:pt x="439" y="42350"/>
                  </a:cubicBezTo>
                  <a:lnTo>
                    <a:pt x="1140" y="43139"/>
                  </a:lnTo>
                  <a:cubicBezTo>
                    <a:pt x="1403" y="43314"/>
                    <a:pt x="1754" y="43577"/>
                    <a:pt x="2017" y="43665"/>
                  </a:cubicBezTo>
                  <a:cubicBezTo>
                    <a:pt x="2718" y="44016"/>
                    <a:pt x="3332" y="44103"/>
                    <a:pt x="4034" y="44279"/>
                  </a:cubicBezTo>
                  <a:cubicBezTo>
                    <a:pt x="4472" y="44454"/>
                    <a:pt x="4998" y="44630"/>
                    <a:pt x="5524" y="44717"/>
                  </a:cubicBezTo>
                  <a:cubicBezTo>
                    <a:pt x="6226" y="44893"/>
                    <a:pt x="6839" y="45068"/>
                    <a:pt x="7541" y="45156"/>
                  </a:cubicBezTo>
                  <a:cubicBezTo>
                    <a:pt x="10259" y="45769"/>
                    <a:pt x="12889" y="46295"/>
                    <a:pt x="15520" y="47085"/>
                  </a:cubicBezTo>
                  <a:cubicBezTo>
                    <a:pt x="16046" y="47260"/>
                    <a:pt x="16747" y="47523"/>
                    <a:pt x="17273" y="47611"/>
                  </a:cubicBezTo>
                  <a:cubicBezTo>
                    <a:pt x="17975" y="47786"/>
                    <a:pt x="18501" y="47961"/>
                    <a:pt x="19115" y="48137"/>
                  </a:cubicBezTo>
                  <a:cubicBezTo>
                    <a:pt x="20430" y="48575"/>
                    <a:pt x="21745" y="48838"/>
                    <a:pt x="23060" y="49189"/>
                  </a:cubicBezTo>
                  <a:cubicBezTo>
                    <a:pt x="24375" y="49364"/>
                    <a:pt x="25691" y="49803"/>
                    <a:pt x="27006" y="50241"/>
                  </a:cubicBezTo>
                  <a:cubicBezTo>
                    <a:pt x="27620" y="50329"/>
                    <a:pt x="28233" y="50592"/>
                    <a:pt x="28935" y="50679"/>
                  </a:cubicBezTo>
                  <a:cubicBezTo>
                    <a:pt x="29548" y="50767"/>
                    <a:pt x="30162" y="51030"/>
                    <a:pt x="30776" y="51118"/>
                  </a:cubicBezTo>
                  <a:lnTo>
                    <a:pt x="32442" y="51469"/>
                  </a:lnTo>
                  <a:cubicBezTo>
                    <a:pt x="32968" y="51556"/>
                    <a:pt x="33406" y="51644"/>
                    <a:pt x="33933" y="51819"/>
                  </a:cubicBezTo>
                  <a:cubicBezTo>
                    <a:pt x="34809" y="51995"/>
                    <a:pt x="35686" y="52258"/>
                    <a:pt x="36563" y="52345"/>
                  </a:cubicBezTo>
                  <a:cubicBezTo>
                    <a:pt x="37352" y="52433"/>
                    <a:pt x="38053" y="52696"/>
                    <a:pt x="38755" y="52784"/>
                  </a:cubicBezTo>
                  <a:lnTo>
                    <a:pt x="39018" y="52784"/>
                  </a:lnTo>
                  <a:cubicBezTo>
                    <a:pt x="39193" y="53134"/>
                    <a:pt x="39544" y="53134"/>
                    <a:pt x="39895" y="53222"/>
                  </a:cubicBezTo>
                  <a:cubicBezTo>
                    <a:pt x="40333" y="53310"/>
                    <a:pt x="40684" y="53310"/>
                    <a:pt x="41122" y="53398"/>
                  </a:cubicBezTo>
                  <a:cubicBezTo>
                    <a:pt x="41298" y="53398"/>
                    <a:pt x="41385" y="53573"/>
                    <a:pt x="41648" y="53573"/>
                  </a:cubicBezTo>
                  <a:cubicBezTo>
                    <a:pt x="41824" y="53573"/>
                    <a:pt x="42174" y="53661"/>
                    <a:pt x="42437" y="53661"/>
                  </a:cubicBezTo>
                  <a:cubicBezTo>
                    <a:pt x="42613" y="53748"/>
                    <a:pt x="42964" y="53748"/>
                    <a:pt x="43139" y="53836"/>
                  </a:cubicBezTo>
                  <a:lnTo>
                    <a:pt x="44454" y="54187"/>
                  </a:lnTo>
                  <a:cubicBezTo>
                    <a:pt x="44893" y="54187"/>
                    <a:pt x="45331" y="54187"/>
                    <a:pt x="45682" y="54011"/>
                  </a:cubicBezTo>
                  <a:cubicBezTo>
                    <a:pt x="46120" y="53748"/>
                    <a:pt x="46383" y="53573"/>
                    <a:pt x="46558" y="53222"/>
                  </a:cubicBezTo>
                  <a:cubicBezTo>
                    <a:pt x="46646" y="53134"/>
                    <a:pt x="46646" y="52959"/>
                    <a:pt x="46822" y="52871"/>
                  </a:cubicBezTo>
                  <a:cubicBezTo>
                    <a:pt x="46909" y="52521"/>
                    <a:pt x="46997" y="52345"/>
                    <a:pt x="47085" y="51995"/>
                  </a:cubicBezTo>
                  <a:cubicBezTo>
                    <a:pt x="47260" y="51644"/>
                    <a:pt x="47260" y="51469"/>
                    <a:pt x="47260" y="51118"/>
                  </a:cubicBezTo>
                  <a:cubicBezTo>
                    <a:pt x="47348" y="49890"/>
                    <a:pt x="46997" y="48750"/>
                    <a:pt x="46471" y="47611"/>
                  </a:cubicBezTo>
                  <a:cubicBezTo>
                    <a:pt x="46208" y="46997"/>
                    <a:pt x="46032" y="46383"/>
                    <a:pt x="45945" y="45857"/>
                  </a:cubicBezTo>
                  <a:cubicBezTo>
                    <a:pt x="45682" y="45331"/>
                    <a:pt x="45331" y="44717"/>
                    <a:pt x="45068" y="44191"/>
                  </a:cubicBezTo>
                  <a:cubicBezTo>
                    <a:pt x="44717" y="43577"/>
                    <a:pt x="44279" y="42876"/>
                    <a:pt x="43928" y="42262"/>
                  </a:cubicBezTo>
                  <a:cubicBezTo>
                    <a:pt x="43490" y="41648"/>
                    <a:pt x="43139" y="41035"/>
                    <a:pt x="42876" y="40509"/>
                  </a:cubicBezTo>
                  <a:cubicBezTo>
                    <a:pt x="42087" y="39193"/>
                    <a:pt x="41298" y="37966"/>
                    <a:pt x="40421" y="36738"/>
                  </a:cubicBezTo>
                  <a:lnTo>
                    <a:pt x="38492" y="33757"/>
                  </a:lnTo>
                  <a:cubicBezTo>
                    <a:pt x="37352" y="32091"/>
                    <a:pt x="36388" y="30250"/>
                    <a:pt x="35160" y="28496"/>
                  </a:cubicBezTo>
                  <a:cubicBezTo>
                    <a:pt x="33933" y="26918"/>
                    <a:pt x="32793" y="25164"/>
                    <a:pt x="31653" y="23499"/>
                  </a:cubicBezTo>
                  <a:cubicBezTo>
                    <a:pt x="31477" y="23236"/>
                    <a:pt x="31302" y="22972"/>
                    <a:pt x="31127" y="22709"/>
                  </a:cubicBezTo>
                  <a:cubicBezTo>
                    <a:pt x="31039" y="22359"/>
                    <a:pt x="30776" y="22183"/>
                    <a:pt x="30688" y="21920"/>
                  </a:cubicBezTo>
                  <a:cubicBezTo>
                    <a:pt x="29987" y="20868"/>
                    <a:pt x="29373" y="19904"/>
                    <a:pt x="28584" y="18764"/>
                  </a:cubicBezTo>
                  <a:cubicBezTo>
                    <a:pt x="27970" y="17887"/>
                    <a:pt x="27269" y="16923"/>
                    <a:pt x="26655" y="15958"/>
                  </a:cubicBezTo>
                  <a:cubicBezTo>
                    <a:pt x="25954" y="14906"/>
                    <a:pt x="25428" y="13941"/>
                    <a:pt x="24726" y="12977"/>
                  </a:cubicBezTo>
                  <a:cubicBezTo>
                    <a:pt x="24463" y="12275"/>
                    <a:pt x="24112" y="11749"/>
                    <a:pt x="23674" y="11223"/>
                  </a:cubicBezTo>
                  <a:cubicBezTo>
                    <a:pt x="23236" y="10697"/>
                    <a:pt x="22885" y="10083"/>
                    <a:pt x="22534" y="9645"/>
                  </a:cubicBezTo>
                  <a:lnTo>
                    <a:pt x="21570" y="8330"/>
                  </a:lnTo>
                  <a:cubicBezTo>
                    <a:pt x="21219" y="7891"/>
                    <a:pt x="20956" y="7365"/>
                    <a:pt x="20605" y="6927"/>
                  </a:cubicBezTo>
                  <a:lnTo>
                    <a:pt x="19641" y="5612"/>
                  </a:lnTo>
                  <a:cubicBezTo>
                    <a:pt x="19290" y="5261"/>
                    <a:pt x="19027" y="4823"/>
                    <a:pt x="18852" y="4560"/>
                  </a:cubicBezTo>
                  <a:cubicBezTo>
                    <a:pt x="18413" y="3858"/>
                    <a:pt x="18062" y="3332"/>
                    <a:pt x="17624" y="2806"/>
                  </a:cubicBezTo>
                  <a:cubicBezTo>
                    <a:pt x="17273" y="2368"/>
                    <a:pt x="16835" y="1754"/>
                    <a:pt x="16572" y="1315"/>
                  </a:cubicBezTo>
                  <a:cubicBezTo>
                    <a:pt x="16396" y="1140"/>
                    <a:pt x="16221" y="877"/>
                    <a:pt x="15958" y="702"/>
                  </a:cubicBezTo>
                  <a:lnTo>
                    <a:pt x="15783" y="439"/>
                  </a:lnTo>
                  <a:cubicBezTo>
                    <a:pt x="15695" y="351"/>
                    <a:pt x="15520" y="351"/>
                    <a:pt x="15432" y="263"/>
                  </a:cubicBezTo>
                  <a:cubicBezTo>
                    <a:pt x="15257" y="176"/>
                    <a:pt x="14906" y="0"/>
                    <a:pt x="14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9"/>
            <p:cNvSpPr/>
            <p:nvPr/>
          </p:nvSpPr>
          <p:spPr>
            <a:xfrm>
              <a:off x="1494125" y="1910525"/>
              <a:ext cx="594075" cy="644475"/>
            </a:xfrm>
            <a:custGeom>
              <a:avLst/>
              <a:gdLst/>
              <a:ahLst/>
              <a:cxnLst/>
              <a:rect l="l" t="t" r="r" b="b"/>
              <a:pathLst>
                <a:path w="23763" h="25779" extrusionOk="0">
                  <a:moveTo>
                    <a:pt x="6664" y="2982"/>
                  </a:moveTo>
                  <a:cubicBezTo>
                    <a:pt x="6752" y="2982"/>
                    <a:pt x="6752" y="3069"/>
                    <a:pt x="6840" y="3245"/>
                  </a:cubicBezTo>
                  <a:cubicBezTo>
                    <a:pt x="7103" y="3508"/>
                    <a:pt x="7278" y="3771"/>
                    <a:pt x="7541" y="4034"/>
                  </a:cubicBezTo>
                  <a:cubicBezTo>
                    <a:pt x="8067" y="4911"/>
                    <a:pt x="8506" y="5700"/>
                    <a:pt x="9032" y="6577"/>
                  </a:cubicBezTo>
                  <a:cubicBezTo>
                    <a:pt x="9032" y="6664"/>
                    <a:pt x="9207" y="6664"/>
                    <a:pt x="9207" y="6840"/>
                  </a:cubicBezTo>
                  <a:cubicBezTo>
                    <a:pt x="9470" y="7366"/>
                    <a:pt x="9909" y="7892"/>
                    <a:pt x="10259" y="8418"/>
                  </a:cubicBezTo>
                  <a:cubicBezTo>
                    <a:pt x="10610" y="8856"/>
                    <a:pt x="11049" y="9470"/>
                    <a:pt x="11399" y="9908"/>
                  </a:cubicBezTo>
                  <a:cubicBezTo>
                    <a:pt x="12013" y="10873"/>
                    <a:pt x="12802" y="11837"/>
                    <a:pt x="13416" y="12802"/>
                  </a:cubicBezTo>
                  <a:cubicBezTo>
                    <a:pt x="13767" y="13503"/>
                    <a:pt x="14205" y="14029"/>
                    <a:pt x="14556" y="14643"/>
                  </a:cubicBezTo>
                  <a:cubicBezTo>
                    <a:pt x="14819" y="15169"/>
                    <a:pt x="15169" y="15695"/>
                    <a:pt x="15608" y="16221"/>
                  </a:cubicBezTo>
                  <a:cubicBezTo>
                    <a:pt x="16046" y="16835"/>
                    <a:pt x="16485" y="17186"/>
                    <a:pt x="16835" y="17800"/>
                  </a:cubicBezTo>
                  <a:cubicBezTo>
                    <a:pt x="17186" y="18326"/>
                    <a:pt x="17625" y="18852"/>
                    <a:pt x="17975" y="19378"/>
                  </a:cubicBezTo>
                  <a:cubicBezTo>
                    <a:pt x="18151" y="19641"/>
                    <a:pt x="18238" y="19816"/>
                    <a:pt x="18326" y="20079"/>
                  </a:cubicBezTo>
                  <a:cubicBezTo>
                    <a:pt x="18852" y="20781"/>
                    <a:pt x="19290" y="21482"/>
                    <a:pt x="19729" y="22184"/>
                  </a:cubicBezTo>
                  <a:cubicBezTo>
                    <a:pt x="19729" y="22271"/>
                    <a:pt x="19817" y="22271"/>
                    <a:pt x="19817" y="22359"/>
                  </a:cubicBezTo>
                  <a:cubicBezTo>
                    <a:pt x="19466" y="22271"/>
                    <a:pt x="19290" y="22184"/>
                    <a:pt x="18940" y="22096"/>
                  </a:cubicBezTo>
                  <a:cubicBezTo>
                    <a:pt x="18414" y="21833"/>
                    <a:pt x="17800" y="21745"/>
                    <a:pt x="17186" y="21570"/>
                  </a:cubicBezTo>
                  <a:lnTo>
                    <a:pt x="15520" y="20956"/>
                  </a:lnTo>
                  <a:cubicBezTo>
                    <a:pt x="14906" y="20693"/>
                    <a:pt x="14293" y="20518"/>
                    <a:pt x="13679" y="20255"/>
                  </a:cubicBezTo>
                  <a:cubicBezTo>
                    <a:pt x="13153" y="20079"/>
                    <a:pt x="12539" y="19816"/>
                    <a:pt x="12013" y="19729"/>
                  </a:cubicBezTo>
                  <a:cubicBezTo>
                    <a:pt x="11399" y="19641"/>
                    <a:pt x="10785" y="19378"/>
                    <a:pt x="10259" y="19290"/>
                  </a:cubicBezTo>
                  <a:cubicBezTo>
                    <a:pt x="9733" y="19203"/>
                    <a:pt x="9207" y="18940"/>
                    <a:pt x="8593" y="18852"/>
                  </a:cubicBezTo>
                  <a:cubicBezTo>
                    <a:pt x="7278" y="18501"/>
                    <a:pt x="5963" y="17975"/>
                    <a:pt x="4648" y="17624"/>
                  </a:cubicBezTo>
                  <a:cubicBezTo>
                    <a:pt x="4209" y="17537"/>
                    <a:pt x="3683" y="17449"/>
                    <a:pt x="3157" y="17186"/>
                  </a:cubicBezTo>
                  <a:cubicBezTo>
                    <a:pt x="2894" y="17186"/>
                    <a:pt x="2807" y="17098"/>
                    <a:pt x="2719" y="17098"/>
                  </a:cubicBezTo>
                  <a:cubicBezTo>
                    <a:pt x="2807" y="16748"/>
                    <a:pt x="2807" y="16485"/>
                    <a:pt x="2894" y="16134"/>
                  </a:cubicBezTo>
                  <a:cubicBezTo>
                    <a:pt x="2982" y="15608"/>
                    <a:pt x="3157" y="15169"/>
                    <a:pt x="3245" y="14731"/>
                  </a:cubicBezTo>
                  <a:cubicBezTo>
                    <a:pt x="3245" y="14468"/>
                    <a:pt x="3245" y="14117"/>
                    <a:pt x="3333" y="13854"/>
                  </a:cubicBezTo>
                  <a:cubicBezTo>
                    <a:pt x="3596" y="13153"/>
                    <a:pt x="3771" y="12539"/>
                    <a:pt x="3946" y="11837"/>
                  </a:cubicBezTo>
                  <a:lnTo>
                    <a:pt x="4209" y="10522"/>
                  </a:lnTo>
                  <a:cubicBezTo>
                    <a:pt x="4297" y="10172"/>
                    <a:pt x="4472" y="9733"/>
                    <a:pt x="4560" y="9295"/>
                  </a:cubicBezTo>
                  <a:cubicBezTo>
                    <a:pt x="4560" y="9032"/>
                    <a:pt x="4648" y="8769"/>
                    <a:pt x="4823" y="8418"/>
                  </a:cubicBezTo>
                  <a:cubicBezTo>
                    <a:pt x="4911" y="8155"/>
                    <a:pt x="4999" y="7892"/>
                    <a:pt x="5086" y="7629"/>
                  </a:cubicBezTo>
                  <a:cubicBezTo>
                    <a:pt x="5174" y="7278"/>
                    <a:pt x="5349" y="7015"/>
                    <a:pt x="5437" y="6752"/>
                  </a:cubicBezTo>
                  <a:cubicBezTo>
                    <a:pt x="5525" y="6401"/>
                    <a:pt x="5612" y="6138"/>
                    <a:pt x="5788" y="5875"/>
                  </a:cubicBezTo>
                  <a:cubicBezTo>
                    <a:pt x="5963" y="5174"/>
                    <a:pt x="6051" y="4648"/>
                    <a:pt x="6314" y="3946"/>
                  </a:cubicBezTo>
                  <a:cubicBezTo>
                    <a:pt x="6401" y="3771"/>
                    <a:pt x="6401" y="3420"/>
                    <a:pt x="6489" y="3245"/>
                  </a:cubicBezTo>
                  <a:cubicBezTo>
                    <a:pt x="6664" y="3069"/>
                    <a:pt x="6664" y="3069"/>
                    <a:pt x="6664" y="2982"/>
                  </a:cubicBezTo>
                  <a:close/>
                  <a:moveTo>
                    <a:pt x="6138" y="1"/>
                  </a:moveTo>
                  <a:cubicBezTo>
                    <a:pt x="5875" y="176"/>
                    <a:pt x="5700" y="176"/>
                    <a:pt x="5525" y="264"/>
                  </a:cubicBezTo>
                  <a:cubicBezTo>
                    <a:pt x="5437" y="351"/>
                    <a:pt x="5262" y="439"/>
                    <a:pt x="5086" y="614"/>
                  </a:cubicBezTo>
                  <a:cubicBezTo>
                    <a:pt x="4911" y="790"/>
                    <a:pt x="4648" y="1053"/>
                    <a:pt x="4560" y="1228"/>
                  </a:cubicBezTo>
                  <a:cubicBezTo>
                    <a:pt x="4209" y="1754"/>
                    <a:pt x="4034" y="2368"/>
                    <a:pt x="3946" y="2982"/>
                  </a:cubicBezTo>
                  <a:cubicBezTo>
                    <a:pt x="3771" y="3332"/>
                    <a:pt x="3771" y="3508"/>
                    <a:pt x="3683" y="3771"/>
                  </a:cubicBezTo>
                  <a:cubicBezTo>
                    <a:pt x="3596" y="4122"/>
                    <a:pt x="3596" y="4385"/>
                    <a:pt x="3420" y="4735"/>
                  </a:cubicBezTo>
                  <a:cubicBezTo>
                    <a:pt x="3245" y="5437"/>
                    <a:pt x="2982" y="5963"/>
                    <a:pt x="2807" y="6489"/>
                  </a:cubicBezTo>
                  <a:cubicBezTo>
                    <a:pt x="2719" y="6840"/>
                    <a:pt x="2456" y="7278"/>
                    <a:pt x="2368" y="7716"/>
                  </a:cubicBezTo>
                  <a:cubicBezTo>
                    <a:pt x="2280" y="8067"/>
                    <a:pt x="2193" y="8506"/>
                    <a:pt x="2017" y="8944"/>
                  </a:cubicBezTo>
                  <a:cubicBezTo>
                    <a:pt x="1930" y="9470"/>
                    <a:pt x="1754" y="9908"/>
                    <a:pt x="1579" y="10435"/>
                  </a:cubicBezTo>
                  <a:cubicBezTo>
                    <a:pt x="1491" y="10873"/>
                    <a:pt x="1404" y="11399"/>
                    <a:pt x="1316" y="11837"/>
                  </a:cubicBezTo>
                  <a:lnTo>
                    <a:pt x="965" y="13153"/>
                  </a:lnTo>
                  <a:cubicBezTo>
                    <a:pt x="878" y="13591"/>
                    <a:pt x="878" y="14205"/>
                    <a:pt x="702" y="14643"/>
                  </a:cubicBezTo>
                  <a:lnTo>
                    <a:pt x="439" y="15958"/>
                  </a:lnTo>
                  <a:cubicBezTo>
                    <a:pt x="264" y="16485"/>
                    <a:pt x="176" y="16923"/>
                    <a:pt x="88" y="17361"/>
                  </a:cubicBezTo>
                  <a:cubicBezTo>
                    <a:pt x="1" y="17887"/>
                    <a:pt x="176" y="18589"/>
                    <a:pt x="702" y="18852"/>
                  </a:cubicBezTo>
                  <a:cubicBezTo>
                    <a:pt x="965" y="19027"/>
                    <a:pt x="1053" y="19115"/>
                    <a:pt x="1316" y="19203"/>
                  </a:cubicBezTo>
                  <a:cubicBezTo>
                    <a:pt x="1491" y="19290"/>
                    <a:pt x="1842" y="19378"/>
                    <a:pt x="2193" y="19553"/>
                  </a:cubicBezTo>
                  <a:cubicBezTo>
                    <a:pt x="2631" y="19729"/>
                    <a:pt x="3070" y="19816"/>
                    <a:pt x="3508" y="19992"/>
                  </a:cubicBezTo>
                  <a:cubicBezTo>
                    <a:pt x="3946" y="20079"/>
                    <a:pt x="4472" y="20255"/>
                    <a:pt x="4911" y="20430"/>
                  </a:cubicBezTo>
                  <a:cubicBezTo>
                    <a:pt x="5437" y="20605"/>
                    <a:pt x="6138" y="20693"/>
                    <a:pt x="6664" y="20956"/>
                  </a:cubicBezTo>
                  <a:cubicBezTo>
                    <a:pt x="7191" y="21132"/>
                    <a:pt x="7717" y="21307"/>
                    <a:pt x="8330" y="21395"/>
                  </a:cubicBezTo>
                  <a:cubicBezTo>
                    <a:pt x="8857" y="21482"/>
                    <a:pt x="9383" y="21745"/>
                    <a:pt x="9909" y="21833"/>
                  </a:cubicBezTo>
                  <a:cubicBezTo>
                    <a:pt x="10522" y="21921"/>
                    <a:pt x="11049" y="22184"/>
                    <a:pt x="11575" y="22271"/>
                  </a:cubicBezTo>
                  <a:cubicBezTo>
                    <a:pt x="12101" y="22359"/>
                    <a:pt x="12802" y="22622"/>
                    <a:pt x="13328" y="22797"/>
                  </a:cubicBezTo>
                  <a:cubicBezTo>
                    <a:pt x="14030" y="23061"/>
                    <a:pt x="14731" y="23236"/>
                    <a:pt x="15433" y="23587"/>
                  </a:cubicBezTo>
                  <a:cubicBezTo>
                    <a:pt x="16046" y="23937"/>
                    <a:pt x="16748" y="24113"/>
                    <a:pt x="17361" y="24376"/>
                  </a:cubicBezTo>
                  <a:cubicBezTo>
                    <a:pt x="17975" y="24551"/>
                    <a:pt x="18589" y="24814"/>
                    <a:pt x="19290" y="24990"/>
                  </a:cubicBezTo>
                  <a:cubicBezTo>
                    <a:pt x="20167" y="25340"/>
                    <a:pt x="20869" y="25516"/>
                    <a:pt x="21746" y="25779"/>
                  </a:cubicBezTo>
                  <a:cubicBezTo>
                    <a:pt x="22096" y="25779"/>
                    <a:pt x="22447" y="25779"/>
                    <a:pt x="22798" y="25691"/>
                  </a:cubicBezTo>
                  <a:cubicBezTo>
                    <a:pt x="23061" y="25428"/>
                    <a:pt x="23324" y="25253"/>
                    <a:pt x="23411" y="24902"/>
                  </a:cubicBezTo>
                  <a:cubicBezTo>
                    <a:pt x="23674" y="24639"/>
                    <a:pt x="23762" y="24463"/>
                    <a:pt x="23762" y="24113"/>
                  </a:cubicBezTo>
                  <a:lnTo>
                    <a:pt x="23762" y="23762"/>
                  </a:lnTo>
                  <a:cubicBezTo>
                    <a:pt x="23674" y="23587"/>
                    <a:pt x="23674" y="23411"/>
                    <a:pt x="23587" y="23411"/>
                  </a:cubicBezTo>
                  <a:cubicBezTo>
                    <a:pt x="23499" y="23411"/>
                    <a:pt x="23499" y="23236"/>
                    <a:pt x="23499" y="23236"/>
                  </a:cubicBezTo>
                  <a:cubicBezTo>
                    <a:pt x="22622" y="22096"/>
                    <a:pt x="22009" y="20869"/>
                    <a:pt x="21219" y="19641"/>
                  </a:cubicBezTo>
                  <a:cubicBezTo>
                    <a:pt x="20518" y="18413"/>
                    <a:pt x="19729" y="17274"/>
                    <a:pt x="18940" y="16134"/>
                  </a:cubicBezTo>
                  <a:cubicBezTo>
                    <a:pt x="18589" y="15608"/>
                    <a:pt x="18151" y="15169"/>
                    <a:pt x="17712" y="14643"/>
                  </a:cubicBezTo>
                  <a:cubicBezTo>
                    <a:pt x="17361" y="14029"/>
                    <a:pt x="16923" y="13503"/>
                    <a:pt x="16572" y="12977"/>
                  </a:cubicBezTo>
                  <a:lnTo>
                    <a:pt x="14293" y="9645"/>
                  </a:lnTo>
                  <a:cubicBezTo>
                    <a:pt x="13854" y="9032"/>
                    <a:pt x="13416" y="8506"/>
                    <a:pt x="12977" y="7804"/>
                  </a:cubicBezTo>
                  <a:cubicBezTo>
                    <a:pt x="12451" y="7190"/>
                    <a:pt x="11925" y="6489"/>
                    <a:pt x="11487" y="5700"/>
                  </a:cubicBezTo>
                  <a:lnTo>
                    <a:pt x="11487" y="5612"/>
                  </a:lnTo>
                  <a:cubicBezTo>
                    <a:pt x="11312" y="5612"/>
                    <a:pt x="11312" y="5524"/>
                    <a:pt x="11224" y="5437"/>
                  </a:cubicBezTo>
                  <a:cubicBezTo>
                    <a:pt x="10785" y="4648"/>
                    <a:pt x="10259" y="3859"/>
                    <a:pt x="9821" y="3069"/>
                  </a:cubicBezTo>
                  <a:cubicBezTo>
                    <a:pt x="9470" y="2631"/>
                    <a:pt x="9295" y="2193"/>
                    <a:pt x="8944" y="1754"/>
                  </a:cubicBezTo>
                  <a:cubicBezTo>
                    <a:pt x="8593" y="1316"/>
                    <a:pt x="8418" y="1053"/>
                    <a:pt x="8067" y="702"/>
                  </a:cubicBezTo>
                  <a:cubicBezTo>
                    <a:pt x="7717" y="439"/>
                    <a:pt x="7541" y="264"/>
                    <a:pt x="7191" y="176"/>
                  </a:cubicBezTo>
                  <a:cubicBezTo>
                    <a:pt x="7015" y="1"/>
                    <a:pt x="6752" y="1"/>
                    <a:pt x="66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8" name="Google Shape;938;p49"/>
          <p:cNvSpPr/>
          <p:nvPr/>
        </p:nvSpPr>
        <p:spPr>
          <a:xfrm rot="-4214020">
            <a:off x="1883101" y="1285794"/>
            <a:ext cx="215135" cy="18968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9"/>
          <p:cNvSpPr/>
          <p:nvPr/>
        </p:nvSpPr>
        <p:spPr>
          <a:xfrm rot="-4214001">
            <a:off x="1814210" y="1124068"/>
            <a:ext cx="99492" cy="87711"/>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7968;p111"/>
          <p:cNvGrpSpPr/>
          <p:nvPr/>
        </p:nvGrpSpPr>
        <p:grpSpPr>
          <a:xfrm>
            <a:off x="914400" y="1129718"/>
            <a:ext cx="891460" cy="859878"/>
            <a:chOff x="3271200" y="1435075"/>
            <a:chExt cx="481825" cy="481825"/>
          </a:xfrm>
        </p:grpSpPr>
        <p:sp>
          <p:nvSpPr>
            <p:cNvPr id="29" name="Google Shape;7969;p111"/>
            <p:cNvSpPr/>
            <p:nvPr/>
          </p:nvSpPr>
          <p:spPr>
            <a:xfrm>
              <a:off x="3271200" y="1435075"/>
              <a:ext cx="481825" cy="481825"/>
            </a:xfrm>
            <a:custGeom>
              <a:avLst/>
              <a:gdLst/>
              <a:ahLst/>
              <a:cxnLst/>
              <a:rect l="l" t="t" r="r" b="b"/>
              <a:pathLst>
                <a:path w="19273" h="19273" extrusionOk="0">
                  <a:moveTo>
                    <a:pt x="9597" y="2259"/>
                  </a:moveTo>
                  <a:cubicBezTo>
                    <a:pt x="13635" y="2259"/>
                    <a:pt x="17014" y="5545"/>
                    <a:pt x="17014" y="9601"/>
                  </a:cubicBezTo>
                  <a:cubicBezTo>
                    <a:pt x="17014" y="13636"/>
                    <a:pt x="13654" y="17014"/>
                    <a:pt x="9597" y="17014"/>
                  </a:cubicBezTo>
                  <a:cubicBezTo>
                    <a:pt x="5562" y="17014"/>
                    <a:pt x="2259" y="13654"/>
                    <a:pt x="2259" y="9601"/>
                  </a:cubicBezTo>
                  <a:cubicBezTo>
                    <a:pt x="2259" y="5563"/>
                    <a:pt x="5541" y="2259"/>
                    <a:pt x="9597" y="2259"/>
                  </a:cubicBezTo>
                  <a:close/>
                  <a:moveTo>
                    <a:pt x="9597" y="1"/>
                  </a:moveTo>
                  <a:cubicBezTo>
                    <a:pt x="4304" y="1"/>
                    <a:pt x="0" y="4307"/>
                    <a:pt x="0" y="9601"/>
                  </a:cubicBezTo>
                  <a:cubicBezTo>
                    <a:pt x="0" y="14892"/>
                    <a:pt x="4304" y="19273"/>
                    <a:pt x="9597" y="19273"/>
                  </a:cubicBezTo>
                  <a:cubicBezTo>
                    <a:pt x="14891" y="19273"/>
                    <a:pt x="19272" y="14892"/>
                    <a:pt x="19272" y="9601"/>
                  </a:cubicBezTo>
                  <a:cubicBezTo>
                    <a:pt x="19272" y="4307"/>
                    <a:pt x="14891" y="1"/>
                    <a:pt x="9597" y="1"/>
                  </a:cubicBezTo>
                  <a:close/>
                </a:path>
              </a:pathLst>
            </a:custGeom>
            <a:solidFill>
              <a:schemeClr val="accent1"/>
            </a:solidFill>
            <a:ln>
              <a:solidFill>
                <a:schemeClr val="accent1"/>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435D74"/>
                </a:solidFill>
                <a:effectLst/>
                <a:uLnTx/>
                <a:uFillTx/>
              </a:endParaRPr>
            </a:p>
          </p:txBody>
        </p:sp>
        <p:sp>
          <p:nvSpPr>
            <p:cNvPr id="30" name="Google Shape;7970;p111"/>
            <p:cNvSpPr/>
            <p:nvPr/>
          </p:nvSpPr>
          <p:spPr>
            <a:xfrm>
              <a:off x="3356575" y="1520525"/>
              <a:ext cx="311000" cy="311025"/>
            </a:xfrm>
            <a:custGeom>
              <a:avLst/>
              <a:gdLst/>
              <a:ahLst/>
              <a:cxnLst/>
              <a:rect l="l" t="t" r="r" b="b"/>
              <a:pathLst>
                <a:path w="12440" h="12441" extrusionOk="0">
                  <a:moveTo>
                    <a:pt x="8516" y="3359"/>
                  </a:moveTo>
                  <a:cubicBezTo>
                    <a:pt x="8661" y="3359"/>
                    <a:pt x="8805" y="3414"/>
                    <a:pt x="8917" y="3524"/>
                  </a:cubicBezTo>
                  <a:cubicBezTo>
                    <a:pt x="9136" y="3744"/>
                    <a:pt x="9136" y="4102"/>
                    <a:pt x="8917" y="4322"/>
                  </a:cubicBezTo>
                  <a:lnTo>
                    <a:pt x="7056" y="6183"/>
                  </a:lnTo>
                  <a:lnTo>
                    <a:pt x="8917" y="8041"/>
                  </a:lnTo>
                  <a:cubicBezTo>
                    <a:pt x="9326" y="8453"/>
                    <a:pt x="8939" y="9009"/>
                    <a:pt x="8502" y="9009"/>
                  </a:cubicBezTo>
                  <a:cubicBezTo>
                    <a:pt x="8371" y="9009"/>
                    <a:pt x="8235" y="8959"/>
                    <a:pt x="8116" y="8839"/>
                  </a:cubicBezTo>
                  <a:lnTo>
                    <a:pt x="5857" y="6580"/>
                  </a:lnTo>
                  <a:cubicBezTo>
                    <a:pt x="5637" y="6360"/>
                    <a:pt x="5637" y="6002"/>
                    <a:pt x="5857" y="5782"/>
                  </a:cubicBezTo>
                  <a:lnTo>
                    <a:pt x="8116" y="3524"/>
                  </a:lnTo>
                  <a:cubicBezTo>
                    <a:pt x="8227" y="3414"/>
                    <a:pt x="8372" y="3359"/>
                    <a:pt x="8516" y="3359"/>
                  </a:cubicBezTo>
                  <a:close/>
                  <a:moveTo>
                    <a:pt x="5619" y="1"/>
                  </a:moveTo>
                  <a:cubicBezTo>
                    <a:pt x="4367" y="112"/>
                    <a:pt x="3177" y="606"/>
                    <a:pt x="2214" y="1413"/>
                  </a:cubicBezTo>
                  <a:lnTo>
                    <a:pt x="2590" y="1789"/>
                  </a:lnTo>
                  <a:cubicBezTo>
                    <a:pt x="3002" y="2199"/>
                    <a:pt x="2615" y="2757"/>
                    <a:pt x="2178" y="2757"/>
                  </a:cubicBezTo>
                  <a:cubicBezTo>
                    <a:pt x="2047" y="2757"/>
                    <a:pt x="1912" y="2707"/>
                    <a:pt x="1792" y="2587"/>
                  </a:cubicBezTo>
                  <a:lnTo>
                    <a:pt x="1416" y="2211"/>
                  </a:lnTo>
                  <a:cubicBezTo>
                    <a:pt x="609" y="3175"/>
                    <a:pt x="118" y="4364"/>
                    <a:pt x="3" y="5617"/>
                  </a:cubicBezTo>
                  <a:lnTo>
                    <a:pt x="536" y="5617"/>
                  </a:lnTo>
                  <a:cubicBezTo>
                    <a:pt x="1280" y="5617"/>
                    <a:pt x="1283" y="6746"/>
                    <a:pt x="536" y="6746"/>
                  </a:cubicBezTo>
                  <a:lnTo>
                    <a:pt x="0" y="6746"/>
                  </a:lnTo>
                  <a:cubicBezTo>
                    <a:pt x="118" y="8035"/>
                    <a:pt x="627" y="9287"/>
                    <a:pt x="1413" y="10227"/>
                  </a:cubicBezTo>
                  <a:lnTo>
                    <a:pt x="1789" y="9850"/>
                  </a:lnTo>
                  <a:cubicBezTo>
                    <a:pt x="1910" y="9730"/>
                    <a:pt x="2045" y="9679"/>
                    <a:pt x="2176" y="9679"/>
                  </a:cubicBezTo>
                  <a:cubicBezTo>
                    <a:pt x="2613" y="9679"/>
                    <a:pt x="2995" y="10244"/>
                    <a:pt x="2587" y="10651"/>
                  </a:cubicBezTo>
                  <a:lnTo>
                    <a:pt x="2211" y="11028"/>
                  </a:lnTo>
                  <a:cubicBezTo>
                    <a:pt x="3174" y="11832"/>
                    <a:pt x="4364" y="12326"/>
                    <a:pt x="5616" y="12440"/>
                  </a:cubicBezTo>
                  <a:lnTo>
                    <a:pt x="5616" y="11904"/>
                  </a:lnTo>
                  <a:cubicBezTo>
                    <a:pt x="5616" y="11530"/>
                    <a:pt x="5899" y="11343"/>
                    <a:pt x="6182" y="11343"/>
                  </a:cubicBezTo>
                  <a:cubicBezTo>
                    <a:pt x="6464" y="11343"/>
                    <a:pt x="6745" y="11530"/>
                    <a:pt x="6745" y="11904"/>
                  </a:cubicBezTo>
                  <a:lnTo>
                    <a:pt x="6745" y="12440"/>
                  </a:lnTo>
                  <a:cubicBezTo>
                    <a:pt x="8034" y="12323"/>
                    <a:pt x="9287" y="11811"/>
                    <a:pt x="10226" y="11028"/>
                  </a:cubicBezTo>
                  <a:lnTo>
                    <a:pt x="9850" y="10651"/>
                  </a:lnTo>
                  <a:cubicBezTo>
                    <a:pt x="9445" y="10246"/>
                    <a:pt x="9822" y="9678"/>
                    <a:pt x="10259" y="9678"/>
                  </a:cubicBezTo>
                  <a:cubicBezTo>
                    <a:pt x="10390" y="9678"/>
                    <a:pt x="10526" y="9729"/>
                    <a:pt x="10648" y="9850"/>
                  </a:cubicBezTo>
                  <a:lnTo>
                    <a:pt x="11024" y="10227"/>
                  </a:lnTo>
                  <a:cubicBezTo>
                    <a:pt x="11810" y="9287"/>
                    <a:pt x="12319" y="8035"/>
                    <a:pt x="12437" y="6746"/>
                  </a:cubicBezTo>
                  <a:lnTo>
                    <a:pt x="11904" y="6746"/>
                  </a:lnTo>
                  <a:cubicBezTo>
                    <a:pt x="11160" y="6746"/>
                    <a:pt x="11157" y="5617"/>
                    <a:pt x="11904" y="5617"/>
                  </a:cubicBezTo>
                  <a:lnTo>
                    <a:pt x="12440" y="5617"/>
                  </a:lnTo>
                  <a:cubicBezTo>
                    <a:pt x="12325" y="4364"/>
                    <a:pt x="11834" y="3175"/>
                    <a:pt x="11027" y="2211"/>
                  </a:cubicBezTo>
                  <a:lnTo>
                    <a:pt x="10651" y="2587"/>
                  </a:lnTo>
                  <a:cubicBezTo>
                    <a:pt x="10529" y="2709"/>
                    <a:pt x="10392" y="2760"/>
                    <a:pt x="10261" y="2760"/>
                  </a:cubicBezTo>
                  <a:cubicBezTo>
                    <a:pt x="9823" y="2760"/>
                    <a:pt x="9443" y="2197"/>
                    <a:pt x="9853" y="1789"/>
                  </a:cubicBezTo>
                  <a:lnTo>
                    <a:pt x="10232" y="1413"/>
                  </a:lnTo>
                  <a:cubicBezTo>
                    <a:pt x="9290" y="627"/>
                    <a:pt x="8037" y="115"/>
                    <a:pt x="6748" y="1"/>
                  </a:cubicBezTo>
                  <a:lnTo>
                    <a:pt x="6748" y="537"/>
                  </a:lnTo>
                  <a:cubicBezTo>
                    <a:pt x="6748" y="909"/>
                    <a:pt x="6466" y="1096"/>
                    <a:pt x="6183" y="1096"/>
                  </a:cubicBezTo>
                  <a:cubicBezTo>
                    <a:pt x="5901" y="1096"/>
                    <a:pt x="5619" y="910"/>
                    <a:pt x="5619" y="537"/>
                  </a:cubicBezTo>
                  <a:lnTo>
                    <a:pt x="5619" y="1"/>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435D74"/>
                </a:solidFill>
                <a:effectLst/>
                <a:uLnTx/>
                <a:uFillTx/>
              </a:endParaRPr>
            </a:p>
          </p:txBody>
        </p:sp>
      </p:grpSp>
    </p:spTree>
    <p:extLst>
      <p:ext uri="{BB962C8B-B14F-4D97-AF65-F5344CB8AC3E}">
        <p14:creationId xmlns:p14="http://schemas.microsoft.com/office/powerpoint/2010/main" val="5606051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49"/>
          <p:cNvSpPr txBox="1">
            <a:spLocks noGrp="1"/>
          </p:cNvSpPr>
          <p:nvPr>
            <p:ph type="title"/>
          </p:nvPr>
        </p:nvSpPr>
        <p:spPr>
          <a:xfrm flipH="1">
            <a:off x="762000" y="-159795"/>
            <a:ext cx="5638800" cy="1547112"/>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200" dirty="0" smtClean="0"/>
              <a:t>Barriers to Time Management</a:t>
            </a:r>
            <a:endParaRPr sz="3200" dirty="0"/>
          </a:p>
        </p:txBody>
      </p:sp>
      <p:sp>
        <p:nvSpPr>
          <p:cNvPr id="938" name="Google Shape;938;p49"/>
          <p:cNvSpPr/>
          <p:nvPr/>
        </p:nvSpPr>
        <p:spPr>
          <a:xfrm rot="-4214020">
            <a:off x="94265" y="4134211"/>
            <a:ext cx="215135" cy="18968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9"/>
          <p:cNvSpPr/>
          <p:nvPr/>
        </p:nvSpPr>
        <p:spPr>
          <a:xfrm rot="-4214001">
            <a:off x="277719" y="4051893"/>
            <a:ext cx="99492" cy="87711"/>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9403;p114"/>
          <p:cNvGrpSpPr/>
          <p:nvPr/>
        </p:nvGrpSpPr>
        <p:grpSpPr>
          <a:xfrm>
            <a:off x="572774" y="1549435"/>
            <a:ext cx="2207251" cy="1600200"/>
            <a:chOff x="-30735200" y="3192625"/>
            <a:chExt cx="292225" cy="292225"/>
          </a:xfrm>
        </p:grpSpPr>
        <p:sp>
          <p:nvSpPr>
            <p:cNvPr id="14" name="Google Shape;9404;p114"/>
            <p:cNvSpPr/>
            <p:nvPr/>
          </p:nvSpPr>
          <p:spPr>
            <a:xfrm>
              <a:off x="-30665100" y="3192625"/>
              <a:ext cx="175650" cy="223700"/>
            </a:xfrm>
            <a:custGeom>
              <a:avLst/>
              <a:gdLst/>
              <a:ahLst/>
              <a:cxnLst/>
              <a:rect l="l" t="t" r="r" b="b"/>
              <a:pathLst>
                <a:path w="7026" h="8948" extrusionOk="0">
                  <a:moveTo>
                    <a:pt x="2363" y="0"/>
                  </a:moveTo>
                  <a:cubicBezTo>
                    <a:pt x="2143" y="0"/>
                    <a:pt x="1985" y="158"/>
                    <a:pt x="1985" y="378"/>
                  </a:cubicBezTo>
                  <a:cubicBezTo>
                    <a:pt x="1985" y="567"/>
                    <a:pt x="2143" y="725"/>
                    <a:pt x="2363" y="725"/>
                  </a:cubicBezTo>
                  <a:lnTo>
                    <a:pt x="2710" y="725"/>
                  </a:lnTo>
                  <a:lnTo>
                    <a:pt x="2710" y="1576"/>
                  </a:lnTo>
                  <a:cubicBezTo>
                    <a:pt x="1135" y="2017"/>
                    <a:pt x="0" y="3466"/>
                    <a:pt x="0" y="5199"/>
                  </a:cubicBezTo>
                  <a:cubicBezTo>
                    <a:pt x="0" y="7278"/>
                    <a:pt x="1670" y="8948"/>
                    <a:pt x="3718" y="8948"/>
                  </a:cubicBezTo>
                  <a:cubicBezTo>
                    <a:pt x="3970" y="8948"/>
                    <a:pt x="4159" y="8916"/>
                    <a:pt x="4348" y="8853"/>
                  </a:cubicBezTo>
                  <a:cubicBezTo>
                    <a:pt x="4159" y="8664"/>
                    <a:pt x="4033" y="8381"/>
                    <a:pt x="4033" y="8066"/>
                  </a:cubicBezTo>
                  <a:cubicBezTo>
                    <a:pt x="4033" y="7877"/>
                    <a:pt x="4096" y="7687"/>
                    <a:pt x="4191" y="7530"/>
                  </a:cubicBezTo>
                  <a:lnTo>
                    <a:pt x="4191" y="7530"/>
                  </a:lnTo>
                  <a:cubicBezTo>
                    <a:pt x="4033" y="7561"/>
                    <a:pt x="3876" y="7561"/>
                    <a:pt x="3686" y="7561"/>
                  </a:cubicBezTo>
                  <a:cubicBezTo>
                    <a:pt x="2363" y="7561"/>
                    <a:pt x="1292" y="6522"/>
                    <a:pt x="1292" y="5167"/>
                  </a:cubicBezTo>
                  <a:cubicBezTo>
                    <a:pt x="1292" y="3844"/>
                    <a:pt x="2363" y="2773"/>
                    <a:pt x="3686" y="2773"/>
                  </a:cubicBezTo>
                  <a:cubicBezTo>
                    <a:pt x="4348" y="2773"/>
                    <a:pt x="4978" y="3088"/>
                    <a:pt x="5451" y="3560"/>
                  </a:cubicBezTo>
                  <a:cubicBezTo>
                    <a:pt x="5608" y="3466"/>
                    <a:pt x="5766" y="3466"/>
                    <a:pt x="5923" y="3466"/>
                  </a:cubicBezTo>
                  <a:lnTo>
                    <a:pt x="7026" y="3466"/>
                  </a:lnTo>
                  <a:cubicBezTo>
                    <a:pt x="6553" y="2584"/>
                    <a:pt x="5734" y="1859"/>
                    <a:pt x="4726" y="1576"/>
                  </a:cubicBezTo>
                  <a:lnTo>
                    <a:pt x="4726" y="725"/>
                  </a:lnTo>
                  <a:lnTo>
                    <a:pt x="5073" y="725"/>
                  </a:lnTo>
                  <a:cubicBezTo>
                    <a:pt x="5262" y="725"/>
                    <a:pt x="5419" y="567"/>
                    <a:pt x="5419" y="378"/>
                  </a:cubicBezTo>
                  <a:cubicBezTo>
                    <a:pt x="5419" y="158"/>
                    <a:pt x="5262" y="0"/>
                    <a:pt x="507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 name="Google Shape;9405;p114"/>
            <p:cNvSpPr/>
            <p:nvPr/>
          </p:nvSpPr>
          <p:spPr>
            <a:xfrm>
              <a:off x="-30615475" y="3278475"/>
              <a:ext cx="52775" cy="52000"/>
            </a:xfrm>
            <a:custGeom>
              <a:avLst/>
              <a:gdLst/>
              <a:ahLst/>
              <a:cxnLst/>
              <a:rect l="l" t="t" r="r" b="b"/>
              <a:pathLst>
                <a:path w="2111" h="2080" extrusionOk="0">
                  <a:moveTo>
                    <a:pt x="1733" y="0"/>
                  </a:moveTo>
                  <a:cubicBezTo>
                    <a:pt x="1544" y="32"/>
                    <a:pt x="1386" y="158"/>
                    <a:pt x="1386" y="347"/>
                  </a:cubicBezTo>
                  <a:lnTo>
                    <a:pt x="1386" y="1387"/>
                  </a:lnTo>
                  <a:lnTo>
                    <a:pt x="378" y="1387"/>
                  </a:lnTo>
                  <a:cubicBezTo>
                    <a:pt x="158" y="1387"/>
                    <a:pt x="0" y="1544"/>
                    <a:pt x="0" y="1733"/>
                  </a:cubicBezTo>
                  <a:cubicBezTo>
                    <a:pt x="0" y="1922"/>
                    <a:pt x="158" y="2080"/>
                    <a:pt x="378" y="2080"/>
                  </a:cubicBezTo>
                  <a:lnTo>
                    <a:pt x="1733" y="2080"/>
                  </a:lnTo>
                  <a:cubicBezTo>
                    <a:pt x="1954" y="2080"/>
                    <a:pt x="2111" y="1922"/>
                    <a:pt x="2111" y="1733"/>
                  </a:cubicBezTo>
                  <a:lnTo>
                    <a:pt x="2111" y="347"/>
                  </a:lnTo>
                  <a:cubicBezTo>
                    <a:pt x="2111" y="158"/>
                    <a:pt x="1954" y="0"/>
                    <a:pt x="1733" y="0"/>
                  </a:cubicBezTo>
                  <a:close/>
                </a:path>
              </a:pathLst>
            </a:custGeom>
            <a:solidFill>
              <a:schemeClr val="accent1">
                <a:lumMod val="20000"/>
                <a:lumOff val="8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 name="Google Shape;9406;p114"/>
            <p:cNvSpPr/>
            <p:nvPr/>
          </p:nvSpPr>
          <p:spPr>
            <a:xfrm>
              <a:off x="-30528850" y="3296575"/>
              <a:ext cx="85875" cy="25250"/>
            </a:xfrm>
            <a:custGeom>
              <a:avLst/>
              <a:gdLst/>
              <a:ahLst/>
              <a:cxnLst/>
              <a:rect l="l" t="t" r="r" b="b"/>
              <a:pathLst>
                <a:path w="3435" h="1010" extrusionOk="0">
                  <a:moveTo>
                    <a:pt x="536" y="1"/>
                  </a:moveTo>
                  <a:cubicBezTo>
                    <a:pt x="253" y="1"/>
                    <a:pt x="1" y="221"/>
                    <a:pt x="1" y="505"/>
                  </a:cubicBezTo>
                  <a:cubicBezTo>
                    <a:pt x="1" y="789"/>
                    <a:pt x="253" y="1009"/>
                    <a:pt x="536" y="1009"/>
                  </a:cubicBezTo>
                  <a:lnTo>
                    <a:pt x="2931" y="1009"/>
                  </a:lnTo>
                  <a:cubicBezTo>
                    <a:pt x="3214" y="1009"/>
                    <a:pt x="3435" y="789"/>
                    <a:pt x="3435" y="505"/>
                  </a:cubicBezTo>
                  <a:cubicBezTo>
                    <a:pt x="3435" y="221"/>
                    <a:pt x="3214" y="1"/>
                    <a:pt x="2931" y="1"/>
                  </a:cubicBezTo>
                  <a:close/>
                </a:path>
              </a:pathLst>
            </a:custGeom>
            <a:solidFill>
              <a:srgbClr val="C19581"/>
            </a:solidFill>
            <a:ln>
              <a:solidFill>
                <a:srgbClr val="C19581"/>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 name="Google Shape;9407;p114"/>
            <p:cNvSpPr/>
            <p:nvPr/>
          </p:nvSpPr>
          <p:spPr>
            <a:xfrm>
              <a:off x="-30546175" y="3338325"/>
              <a:ext cx="85875" cy="26025"/>
            </a:xfrm>
            <a:custGeom>
              <a:avLst/>
              <a:gdLst/>
              <a:ahLst/>
              <a:cxnLst/>
              <a:rect l="l" t="t" r="r" b="b"/>
              <a:pathLst>
                <a:path w="3435" h="1041" extrusionOk="0">
                  <a:moveTo>
                    <a:pt x="505" y="1"/>
                  </a:moveTo>
                  <a:cubicBezTo>
                    <a:pt x="221" y="1"/>
                    <a:pt x="1" y="253"/>
                    <a:pt x="1" y="536"/>
                  </a:cubicBezTo>
                  <a:cubicBezTo>
                    <a:pt x="1" y="788"/>
                    <a:pt x="221" y="1040"/>
                    <a:pt x="505" y="1040"/>
                  </a:cubicBezTo>
                  <a:lnTo>
                    <a:pt x="2899" y="1040"/>
                  </a:lnTo>
                  <a:cubicBezTo>
                    <a:pt x="3183" y="1040"/>
                    <a:pt x="3435" y="851"/>
                    <a:pt x="3435" y="536"/>
                  </a:cubicBezTo>
                  <a:cubicBezTo>
                    <a:pt x="3435" y="253"/>
                    <a:pt x="3183" y="1"/>
                    <a:pt x="2899" y="1"/>
                  </a:cubicBezTo>
                  <a:close/>
                </a:path>
              </a:pathLst>
            </a:custGeom>
            <a:solidFill>
              <a:srgbClr val="C19581"/>
            </a:solidFill>
            <a:ln>
              <a:solidFill>
                <a:srgbClr val="C19581"/>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 name="Google Shape;9408;p114"/>
            <p:cNvSpPr/>
            <p:nvPr/>
          </p:nvSpPr>
          <p:spPr>
            <a:xfrm>
              <a:off x="-30546175" y="3381650"/>
              <a:ext cx="67750" cy="26025"/>
            </a:xfrm>
            <a:custGeom>
              <a:avLst/>
              <a:gdLst/>
              <a:ahLst/>
              <a:cxnLst/>
              <a:rect l="l" t="t" r="r" b="b"/>
              <a:pathLst>
                <a:path w="2710" h="1041" extrusionOk="0">
                  <a:moveTo>
                    <a:pt x="505" y="0"/>
                  </a:moveTo>
                  <a:cubicBezTo>
                    <a:pt x="221" y="0"/>
                    <a:pt x="1" y="252"/>
                    <a:pt x="1" y="536"/>
                  </a:cubicBezTo>
                  <a:cubicBezTo>
                    <a:pt x="1" y="788"/>
                    <a:pt x="221" y="1040"/>
                    <a:pt x="505" y="1040"/>
                  </a:cubicBezTo>
                  <a:lnTo>
                    <a:pt x="2206" y="1040"/>
                  </a:lnTo>
                  <a:cubicBezTo>
                    <a:pt x="2490" y="1040"/>
                    <a:pt x="2710" y="788"/>
                    <a:pt x="2710" y="536"/>
                  </a:cubicBezTo>
                  <a:cubicBezTo>
                    <a:pt x="2710" y="252"/>
                    <a:pt x="2490" y="0"/>
                    <a:pt x="2206" y="0"/>
                  </a:cubicBezTo>
                  <a:close/>
                </a:path>
              </a:pathLst>
            </a:custGeom>
            <a:solidFill>
              <a:srgbClr val="C19581"/>
            </a:solidFill>
            <a:ln>
              <a:solidFill>
                <a:srgbClr val="C19581"/>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 name="Google Shape;9409;p114"/>
            <p:cNvSpPr/>
            <p:nvPr/>
          </p:nvSpPr>
          <p:spPr>
            <a:xfrm>
              <a:off x="-30546175" y="3424175"/>
              <a:ext cx="51225" cy="26025"/>
            </a:xfrm>
            <a:custGeom>
              <a:avLst/>
              <a:gdLst/>
              <a:ahLst/>
              <a:cxnLst/>
              <a:rect l="l" t="t" r="r" b="b"/>
              <a:pathLst>
                <a:path w="2049" h="1041" extrusionOk="0">
                  <a:moveTo>
                    <a:pt x="505" y="1"/>
                  </a:moveTo>
                  <a:cubicBezTo>
                    <a:pt x="221" y="1"/>
                    <a:pt x="1" y="253"/>
                    <a:pt x="1" y="505"/>
                  </a:cubicBezTo>
                  <a:cubicBezTo>
                    <a:pt x="1" y="788"/>
                    <a:pt x="221" y="1040"/>
                    <a:pt x="505" y="1040"/>
                  </a:cubicBezTo>
                  <a:lnTo>
                    <a:pt x="1544" y="1040"/>
                  </a:lnTo>
                  <a:cubicBezTo>
                    <a:pt x="1796" y="1040"/>
                    <a:pt x="2048" y="788"/>
                    <a:pt x="2048" y="505"/>
                  </a:cubicBezTo>
                  <a:cubicBezTo>
                    <a:pt x="2048" y="253"/>
                    <a:pt x="1796" y="1"/>
                    <a:pt x="1544" y="1"/>
                  </a:cubicBezTo>
                  <a:close/>
                </a:path>
              </a:pathLst>
            </a:custGeom>
            <a:solidFill>
              <a:srgbClr val="C19581"/>
            </a:solidFill>
            <a:ln>
              <a:solidFill>
                <a:srgbClr val="C19581"/>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 name="Google Shape;9410;p114"/>
            <p:cNvSpPr/>
            <p:nvPr/>
          </p:nvSpPr>
          <p:spPr>
            <a:xfrm>
              <a:off x="-30735200" y="3209325"/>
              <a:ext cx="174075" cy="275525"/>
            </a:xfrm>
            <a:custGeom>
              <a:avLst/>
              <a:gdLst/>
              <a:ahLst/>
              <a:cxnLst/>
              <a:rect l="l" t="t" r="r" b="b"/>
              <a:pathLst>
                <a:path w="6963" h="11021" extrusionOk="0">
                  <a:moveTo>
                    <a:pt x="3803" y="0"/>
                  </a:moveTo>
                  <a:cubicBezTo>
                    <a:pt x="3716" y="0"/>
                    <a:pt x="3637" y="52"/>
                    <a:pt x="3592" y="120"/>
                  </a:cubicBezTo>
                  <a:lnTo>
                    <a:pt x="1702" y="2231"/>
                  </a:lnTo>
                  <a:cubicBezTo>
                    <a:pt x="1544" y="2420"/>
                    <a:pt x="1418" y="2640"/>
                    <a:pt x="1418" y="2892"/>
                  </a:cubicBezTo>
                  <a:lnTo>
                    <a:pt x="1418" y="5917"/>
                  </a:lnTo>
                  <a:cubicBezTo>
                    <a:pt x="1418" y="6200"/>
                    <a:pt x="1292" y="6421"/>
                    <a:pt x="1103" y="6641"/>
                  </a:cubicBezTo>
                  <a:lnTo>
                    <a:pt x="126" y="7618"/>
                  </a:lnTo>
                  <a:cubicBezTo>
                    <a:pt x="0" y="7744"/>
                    <a:pt x="0" y="7965"/>
                    <a:pt x="126" y="8091"/>
                  </a:cubicBezTo>
                  <a:lnTo>
                    <a:pt x="2867" y="10926"/>
                  </a:lnTo>
                  <a:cubicBezTo>
                    <a:pt x="2930" y="10989"/>
                    <a:pt x="3017" y="11021"/>
                    <a:pt x="3104" y="11021"/>
                  </a:cubicBezTo>
                  <a:cubicBezTo>
                    <a:pt x="3190" y="11021"/>
                    <a:pt x="3277" y="10989"/>
                    <a:pt x="3340" y="10926"/>
                  </a:cubicBezTo>
                  <a:lnTo>
                    <a:pt x="4317" y="9949"/>
                  </a:lnTo>
                  <a:cubicBezTo>
                    <a:pt x="4537" y="9729"/>
                    <a:pt x="4758" y="9634"/>
                    <a:pt x="5041" y="9634"/>
                  </a:cubicBezTo>
                  <a:lnTo>
                    <a:pt x="6963" y="9634"/>
                  </a:lnTo>
                  <a:cubicBezTo>
                    <a:pt x="6900" y="9477"/>
                    <a:pt x="6837" y="9288"/>
                    <a:pt x="6837" y="9099"/>
                  </a:cubicBezTo>
                  <a:cubicBezTo>
                    <a:pt x="6837" y="9036"/>
                    <a:pt x="6837" y="8973"/>
                    <a:pt x="6900" y="8910"/>
                  </a:cubicBezTo>
                  <a:cubicBezTo>
                    <a:pt x="6774" y="8910"/>
                    <a:pt x="6648" y="8941"/>
                    <a:pt x="6522" y="8941"/>
                  </a:cubicBezTo>
                  <a:cubicBezTo>
                    <a:pt x="4096" y="8941"/>
                    <a:pt x="2080" y="6925"/>
                    <a:pt x="2080" y="4499"/>
                  </a:cubicBezTo>
                  <a:cubicBezTo>
                    <a:pt x="2080" y="2892"/>
                    <a:pt x="2962" y="1475"/>
                    <a:pt x="4254" y="687"/>
                  </a:cubicBezTo>
                  <a:cubicBezTo>
                    <a:pt x="4254" y="592"/>
                    <a:pt x="4222" y="529"/>
                    <a:pt x="4222" y="498"/>
                  </a:cubicBezTo>
                  <a:lnTo>
                    <a:pt x="4128" y="246"/>
                  </a:lnTo>
                  <a:cubicBezTo>
                    <a:pt x="4096" y="120"/>
                    <a:pt x="4002" y="57"/>
                    <a:pt x="3907" y="25"/>
                  </a:cubicBezTo>
                  <a:cubicBezTo>
                    <a:pt x="3872" y="8"/>
                    <a:pt x="3837" y="0"/>
                    <a:pt x="3803" y="0"/>
                  </a:cubicBezTo>
                  <a:close/>
                </a:path>
              </a:pathLst>
            </a:custGeom>
            <a:solidFill>
              <a:srgbClr val="C19581"/>
            </a:solidFill>
            <a:ln>
              <a:solidFill>
                <a:srgbClr val="C19581"/>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
        <p:nvSpPr>
          <p:cNvPr id="21" name="Google Shape;2003;p53"/>
          <p:cNvSpPr/>
          <p:nvPr/>
        </p:nvSpPr>
        <p:spPr>
          <a:xfrm>
            <a:off x="3174900" y="1275275"/>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05;p53"/>
          <p:cNvSpPr/>
          <p:nvPr/>
        </p:nvSpPr>
        <p:spPr>
          <a:xfrm>
            <a:off x="3234883" y="2034759"/>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4;p53"/>
          <p:cNvSpPr/>
          <p:nvPr/>
        </p:nvSpPr>
        <p:spPr>
          <a:xfrm>
            <a:off x="3234883" y="2699273"/>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04;p53"/>
          <p:cNvSpPr/>
          <p:nvPr/>
        </p:nvSpPr>
        <p:spPr>
          <a:xfrm>
            <a:off x="3242600" y="3378203"/>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4;p53"/>
          <p:cNvSpPr/>
          <p:nvPr/>
        </p:nvSpPr>
        <p:spPr>
          <a:xfrm>
            <a:off x="3310300" y="4104348"/>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3558654" y="1196511"/>
            <a:ext cx="4267200" cy="338554"/>
          </a:xfrm>
          <a:prstGeom prst="rect">
            <a:avLst/>
          </a:prstGeom>
          <a:noFill/>
        </p:spPr>
        <p:txBody>
          <a:bodyPr wrap="square" rtlCol="0">
            <a:spAutoFit/>
          </a:bodyPr>
          <a:lstStyle/>
          <a:p>
            <a:r>
              <a:rPr lang="en-US" sz="1600" dirty="0" smtClean="0">
                <a:solidFill>
                  <a:schemeClr val="bg2"/>
                </a:solidFill>
              </a:rPr>
              <a:t>Workload and productivity expectations</a:t>
            </a:r>
            <a:endParaRPr lang="en-US" sz="1600" dirty="0">
              <a:solidFill>
                <a:schemeClr val="bg2"/>
              </a:solidFill>
            </a:endParaRPr>
          </a:p>
        </p:txBody>
      </p:sp>
      <p:sp>
        <p:nvSpPr>
          <p:cNvPr id="27" name="TextBox 26"/>
          <p:cNvSpPr txBox="1"/>
          <p:nvPr/>
        </p:nvSpPr>
        <p:spPr>
          <a:xfrm>
            <a:off x="3568890" y="1940607"/>
            <a:ext cx="4267200" cy="338554"/>
          </a:xfrm>
          <a:prstGeom prst="rect">
            <a:avLst/>
          </a:prstGeom>
          <a:noFill/>
        </p:spPr>
        <p:txBody>
          <a:bodyPr wrap="square" rtlCol="0">
            <a:spAutoFit/>
          </a:bodyPr>
          <a:lstStyle/>
          <a:p>
            <a:r>
              <a:rPr lang="en-US" sz="1600" dirty="0" smtClean="0">
                <a:solidFill>
                  <a:schemeClr val="bg2"/>
                </a:solidFill>
              </a:rPr>
              <a:t>Competing priorities</a:t>
            </a:r>
            <a:endParaRPr lang="en-US" sz="1600" dirty="0">
              <a:solidFill>
                <a:schemeClr val="bg2"/>
              </a:solidFill>
            </a:endParaRPr>
          </a:p>
        </p:txBody>
      </p:sp>
      <p:sp>
        <p:nvSpPr>
          <p:cNvPr id="31" name="TextBox 30"/>
          <p:cNvSpPr txBox="1"/>
          <p:nvPr/>
        </p:nvSpPr>
        <p:spPr>
          <a:xfrm>
            <a:off x="3579126" y="2621341"/>
            <a:ext cx="4267200" cy="338554"/>
          </a:xfrm>
          <a:prstGeom prst="rect">
            <a:avLst/>
          </a:prstGeom>
          <a:noFill/>
        </p:spPr>
        <p:txBody>
          <a:bodyPr wrap="square" rtlCol="0">
            <a:spAutoFit/>
          </a:bodyPr>
          <a:lstStyle/>
          <a:p>
            <a:r>
              <a:rPr lang="en-US" sz="1600" dirty="0" smtClean="0">
                <a:solidFill>
                  <a:schemeClr val="bg2"/>
                </a:solidFill>
              </a:rPr>
              <a:t>Increased number of learners</a:t>
            </a:r>
            <a:endParaRPr lang="en-US" sz="1600" dirty="0">
              <a:solidFill>
                <a:schemeClr val="bg2"/>
              </a:solidFill>
            </a:endParaRPr>
          </a:p>
        </p:txBody>
      </p:sp>
      <p:sp>
        <p:nvSpPr>
          <p:cNvPr id="32" name="TextBox 31"/>
          <p:cNvSpPr txBox="1"/>
          <p:nvPr/>
        </p:nvSpPr>
        <p:spPr>
          <a:xfrm>
            <a:off x="3626893" y="3319935"/>
            <a:ext cx="4267200" cy="338554"/>
          </a:xfrm>
          <a:prstGeom prst="rect">
            <a:avLst/>
          </a:prstGeom>
          <a:noFill/>
        </p:spPr>
        <p:txBody>
          <a:bodyPr wrap="square" rtlCol="0">
            <a:spAutoFit/>
          </a:bodyPr>
          <a:lstStyle/>
          <a:p>
            <a:r>
              <a:rPr lang="en-US" sz="1600" dirty="0" smtClean="0">
                <a:solidFill>
                  <a:schemeClr val="bg2"/>
                </a:solidFill>
              </a:rPr>
              <a:t>Lack of experience</a:t>
            </a:r>
            <a:endParaRPr lang="en-US" sz="1600" dirty="0">
              <a:solidFill>
                <a:schemeClr val="bg2"/>
              </a:solidFill>
            </a:endParaRPr>
          </a:p>
        </p:txBody>
      </p:sp>
      <p:sp>
        <p:nvSpPr>
          <p:cNvPr id="33" name="TextBox 32"/>
          <p:cNvSpPr txBox="1"/>
          <p:nvPr/>
        </p:nvSpPr>
        <p:spPr>
          <a:xfrm>
            <a:off x="3631442" y="3988118"/>
            <a:ext cx="4267200" cy="338554"/>
          </a:xfrm>
          <a:prstGeom prst="rect">
            <a:avLst/>
          </a:prstGeom>
          <a:noFill/>
        </p:spPr>
        <p:txBody>
          <a:bodyPr wrap="square" rtlCol="0">
            <a:spAutoFit/>
          </a:bodyPr>
          <a:lstStyle/>
          <a:p>
            <a:r>
              <a:rPr lang="en-US" sz="1600" dirty="0" smtClean="0">
                <a:solidFill>
                  <a:schemeClr val="bg2"/>
                </a:solidFill>
              </a:rPr>
              <a:t>Time!</a:t>
            </a:r>
            <a:endParaRPr lang="en-US" sz="1600" dirty="0">
              <a:solidFill>
                <a:schemeClr val="bg2"/>
              </a:solidFill>
            </a:endParaRPr>
          </a:p>
        </p:txBody>
      </p:sp>
    </p:spTree>
    <p:extLst>
      <p:ext uri="{BB962C8B-B14F-4D97-AF65-F5344CB8AC3E}">
        <p14:creationId xmlns:p14="http://schemas.microsoft.com/office/powerpoint/2010/main" val="1642388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4"/>
        <p:cNvGrpSpPr/>
        <p:nvPr/>
      </p:nvGrpSpPr>
      <p:grpSpPr>
        <a:xfrm>
          <a:off x="0" y="0"/>
          <a:ext cx="0" cy="0"/>
          <a:chOff x="0" y="0"/>
          <a:chExt cx="0" cy="0"/>
        </a:xfrm>
      </p:grpSpPr>
      <p:sp>
        <p:nvSpPr>
          <p:cNvPr id="2585" name="Google Shape;2585;p82"/>
          <p:cNvSpPr txBox="1">
            <a:spLocks noGrp="1"/>
          </p:cNvSpPr>
          <p:nvPr>
            <p:ph type="ctrTitle"/>
          </p:nvPr>
        </p:nvSpPr>
        <p:spPr>
          <a:xfrm>
            <a:off x="1384745" y="2190750"/>
            <a:ext cx="1906500" cy="57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smtClean="0"/>
              <a:t>Prioritization</a:t>
            </a:r>
            <a:endParaRPr dirty="0"/>
          </a:p>
        </p:txBody>
      </p:sp>
      <p:sp>
        <p:nvSpPr>
          <p:cNvPr id="2586" name="Google Shape;2586;p82"/>
          <p:cNvSpPr txBox="1">
            <a:spLocks noGrp="1"/>
          </p:cNvSpPr>
          <p:nvPr>
            <p:ph type="subTitle" idx="1"/>
          </p:nvPr>
        </p:nvSpPr>
        <p:spPr>
          <a:xfrm>
            <a:off x="1371600" y="2647950"/>
            <a:ext cx="1931100" cy="983862"/>
          </a:xfrm>
          <a:prstGeom prst="rect">
            <a:avLst/>
          </a:prstGeom>
        </p:spPr>
        <p:txBody>
          <a:bodyPr spcFirstLastPara="1" wrap="square" lIns="91425" tIns="91425" rIns="91425" bIns="91425" anchor="t" anchorCtr="0">
            <a:noAutofit/>
          </a:bodyPr>
          <a:lstStyle/>
          <a:p>
            <a:pPr marL="0" lvl="0" indent="0"/>
            <a:r>
              <a:rPr lang="en-US" dirty="0" smtClean="0"/>
              <a:t>Deciding </a:t>
            </a:r>
            <a:r>
              <a:rPr lang="en-US" dirty="0"/>
              <a:t>the relative importance or urgency of a thing or things</a:t>
            </a:r>
            <a:endParaRPr sz="5600" dirty="0"/>
          </a:p>
          <a:p>
            <a:pPr marL="0" lvl="0" indent="0" algn="ctr" rtl="0">
              <a:spcBef>
                <a:spcPts val="0"/>
              </a:spcBef>
              <a:spcAft>
                <a:spcPts val="0"/>
              </a:spcAft>
              <a:buNone/>
            </a:pPr>
            <a:endParaRPr dirty="0"/>
          </a:p>
        </p:txBody>
      </p:sp>
      <p:sp>
        <p:nvSpPr>
          <p:cNvPr id="2587" name="Google Shape;2587;p82"/>
          <p:cNvSpPr txBox="1">
            <a:spLocks noGrp="1"/>
          </p:cNvSpPr>
          <p:nvPr>
            <p:ph type="ctrTitle" idx="2"/>
          </p:nvPr>
        </p:nvSpPr>
        <p:spPr>
          <a:xfrm>
            <a:off x="3637112" y="2153936"/>
            <a:ext cx="1906500" cy="57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smtClean="0"/>
              <a:t>Delegation</a:t>
            </a:r>
            <a:endParaRPr dirty="0"/>
          </a:p>
        </p:txBody>
      </p:sp>
      <p:sp>
        <p:nvSpPr>
          <p:cNvPr id="2588" name="Google Shape;2588;p82"/>
          <p:cNvSpPr txBox="1">
            <a:spLocks noGrp="1"/>
          </p:cNvSpPr>
          <p:nvPr>
            <p:ph type="subTitle" idx="3"/>
          </p:nvPr>
        </p:nvSpPr>
        <p:spPr>
          <a:xfrm>
            <a:off x="3657600" y="2647950"/>
            <a:ext cx="1906500" cy="1136250"/>
          </a:xfrm>
          <a:prstGeom prst="rect">
            <a:avLst/>
          </a:prstGeom>
        </p:spPr>
        <p:txBody>
          <a:bodyPr spcFirstLastPara="1" wrap="square" lIns="91425" tIns="91425" rIns="91425" bIns="91425" anchor="t" anchorCtr="0">
            <a:noAutofit/>
          </a:bodyPr>
          <a:lstStyle/>
          <a:p>
            <a:pPr marL="0" lvl="0" indent="0"/>
            <a:r>
              <a:rPr lang="en-US" dirty="0" smtClean="0"/>
              <a:t>Entrusting a </a:t>
            </a:r>
            <a:r>
              <a:rPr lang="en-US" dirty="0"/>
              <a:t>task or </a:t>
            </a:r>
            <a:r>
              <a:rPr lang="en-US" dirty="0" smtClean="0"/>
              <a:t>responsibility </a:t>
            </a:r>
            <a:r>
              <a:rPr lang="en-US" dirty="0"/>
              <a:t>to another person</a:t>
            </a:r>
            <a:endParaRPr dirty="0"/>
          </a:p>
        </p:txBody>
      </p:sp>
      <p:sp>
        <p:nvSpPr>
          <p:cNvPr id="2589" name="Google Shape;2589;p82"/>
          <p:cNvSpPr txBox="1">
            <a:spLocks noGrp="1"/>
          </p:cNvSpPr>
          <p:nvPr>
            <p:ph type="ctrTitle" idx="4"/>
          </p:nvPr>
        </p:nvSpPr>
        <p:spPr>
          <a:xfrm>
            <a:off x="5757786" y="2133730"/>
            <a:ext cx="1906500" cy="57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smtClean="0"/>
              <a:t>Assignment</a:t>
            </a:r>
            <a:endParaRPr dirty="0"/>
          </a:p>
        </p:txBody>
      </p:sp>
      <p:sp>
        <p:nvSpPr>
          <p:cNvPr id="2590" name="Google Shape;2590;p82"/>
          <p:cNvSpPr txBox="1">
            <a:spLocks noGrp="1"/>
          </p:cNvSpPr>
          <p:nvPr>
            <p:ph type="subTitle" idx="5"/>
          </p:nvPr>
        </p:nvSpPr>
        <p:spPr>
          <a:xfrm>
            <a:off x="5716386" y="2647950"/>
            <a:ext cx="1989300" cy="9838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Designation of a task to a person</a:t>
            </a:r>
            <a:endParaRPr dirty="0"/>
          </a:p>
        </p:txBody>
      </p:sp>
      <p:sp>
        <p:nvSpPr>
          <p:cNvPr id="2597" name="Google Shape;2597;p82"/>
          <p:cNvSpPr txBox="1">
            <a:spLocks noGrp="1"/>
          </p:cNvSpPr>
          <p:nvPr>
            <p:ph type="title" idx="15"/>
          </p:nvPr>
        </p:nvSpPr>
        <p:spPr>
          <a:xfrm>
            <a:off x="609600" y="627450"/>
            <a:ext cx="77637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Time management can be improved by</a:t>
            </a:r>
            <a:endParaRPr dirty="0"/>
          </a:p>
        </p:txBody>
      </p:sp>
      <p:grpSp>
        <p:nvGrpSpPr>
          <p:cNvPr id="75" name="Google Shape;9118;p113"/>
          <p:cNvGrpSpPr/>
          <p:nvPr/>
        </p:nvGrpSpPr>
        <p:grpSpPr>
          <a:xfrm>
            <a:off x="2133600" y="2038350"/>
            <a:ext cx="350079" cy="350079"/>
            <a:chOff x="3860400" y="3955025"/>
            <a:chExt cx="296175" cy="296175"/>
          </a:xfrm>
          <a:solidFill>
            <a:schemeClr val="accent1"/>
          </a:solidFill>
        </p:grpSpPr>
        <p:sp>
          <p:nvSpPr>
            <p:cNvPr id="76" name="Google Shape;9119;p113"/>
            <p:cNvSpPr/>
            <p:nvPr/>
          </p:nvSpPr>
          <p:spPr>
            <a:xfrm>
              <a:off x="3973825" y="3955025"/>
              <a:ext cx="68525" cy="68550"/>
            </a:xfrm>
            <a:custGeom>
              <a:avLst/>
              <a:gdLst/>
              <a:ahLst/>
              <a:cxnLst/>
              <a:rect l="l" t="t" r="r" b="b"/>
              <a:pathLst>
                <a:path w="2741" h="2742" extrusionOk="0">
                  <a:moveTo>
                    <a:pt x="1355" y="1"/>
                  </a:moveTo>
                  <a:cubicBezTo>
                    <a:pt x="630" y="1"/>
                    <a:pt x="0" y="631"/>
                    <a:pt x="0" y="1387"/>
                  </a:cubicBezTo>
                  <a:cubicBezTo>
                    <a:pt x="0" y="2112"/>
                    <a:pt x="630" y="2742"/>
                    <a:pt x="1355" y="2742"/>
                  </a:cubicBezTo>
                  <a:cubicBezTo>
                    <a:pt x="2111" y="2742"/>
                    <a:pt x="2741" y="2112"/>
                    <a:pt x="2741" y="1387"/>
                  </a:cubicBezTo>
                  <a:cubicBezTo>
                    <a:pt x="2741" y="631"/>
                    <a:pt x="2142" y="1"/>
                    <a:pt x="13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lumMod val="75000"/>
                  </a:schemeClr>
                </a:solidFill>
              </a:endParaRPr>
            </a:p>
          </p:txBody>
        </p:sp>
        <p:sp>
          <p:nvSpPr>
            <p:cNvPr id="77" name="Google Shape;9120;p113"/>
            <p:cNvSpPr/>
            <p:nvPr/>
          </p:nvSpPr>
          <p:spPr>
            <a:xfrm>
              <a:off x="3947025" y="4021975"/>
              <a:ext cx="122125" cy="71700"/>
            </a:xfrm>
            <a:custGeom>
              <a:avLst/>
              <a:gdLst/>
              <a:ahLst/>
              <a:cxnLst/>
              <a:rect l="l" t="t" r="r" b="b"/>
              <a:pathLst>
                <a:path w="4885" h="2868" extrusionOk="0">
                  <a:moveTo>
                    <a:pt x="820" y="1"/>
                  </a:moveTo>
                  <a:cubicBezTo>
                    <a:pt x="316" y="442"/>
                    <a:pt x="1" y="1104"/>
                    <a:pt x="1" y="1797"/>
                  </a:cubicBezTo>
                  <a:lnTo>
                    <a:pt x="1" y="2521"/>
                  </a:lnTo>
                  <a:cubicBezTo>
                    <a:pt x="1" y="2710"/>
                    <a:pt x="158" y="2868"/>
                    <a:pt x="347" y="2868"/>
                  </a:cubicBezTo>
                  <a:lnTo>
                    <a:pt x="4506" y="2868"/>
                  </a:lnTo>
                  <a:cubicBezTo>
                    <a:pt x="4727" y="2868"/>
                    <a:pt x="4884" y="2710"/>
                    <a:pt x="4884" y="2521"/>
                  </a:cubicBezTo>
                  <a:lnTo>
                    <a:pt x="4884" y="1860"/>
                  </a:lnTo>
                  <a:cubicBezTo>
                    <a:pt x="4884" y="1135"/>
                    <a:pt x="4569" y="473"/>
                    <a:pt x="4034" y="32"/>
                  </a:cubicBezTo>
                  <a:cubicBezTo>
                    <a:pt x="3655" y="473"/>
                    <a:pt x="3120" y="788"/>
                    <a:pt x="2427" y="788"/>
                  </a:cubicBezTo>
                  <a:cubicBezTo>
                    <a:pt x="1797" y="788"/>
                    <a:pt x="1198" y="473"/>
                    <a:pt x="8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lumMod val="75000"/>
                  </a:schemeClr>
                </a:solidFill>
              </a:endParaRPr>
            </a:p>
          </p:txBody>
        </p:sp>
        <p:sp>
          <p:nvSpPr>
            <p:cNvPr id="78" name="Google Shape;9121;p113"/>
            <p:cNvSpPr/>
            <p:nvPr/>
          </p:nvSpPr>
          <p:spPr>
            <a:xfrm>
              <a:off x="4086450" y="4145650"/>
              <a:ext cx="70125" cy="104775"/>
            </a:xfrm>
            <a:custGeom>
              <a:avLst/>
              <a:gdLst/>
              <a:ahLst/>
              <a:cxnLst/>
              <a:rect l="l" t="t" r="r" b="b"/>
              <a:pathLst>
                <a:path w="2805" h="4191" extrusionOk="0">
                  <a:moveTo>
                    <a:pt x="0" y="0"/>
                  </a:moveTo>
                  <a:lnTo>
                    <a:pt x="0" y="4190"/>
                  </a:lnTo>
                  <a:lnTo>
                    <a:pt x="2458" y="4190"/>
                  </a:lnTo>
                  <a:cubicBezTo>
                    <a:pt x="2647" y="4190"/>
                    <a:pt x="2804" y="4033"/>
                    <a:pt x="2804" y="3844"/>
                  </a:cubicBezTo>
                  <a:lnTo>
                    <a:pt x="2804" y="315"/>
                  </a:lnTo>
                  <a:cubicBezTo>
                    <a:pt x="2773" y="158"/>
                    <a:pt x="2647" y="0"/>
                    <a:pt x="24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lumMod val="75000"/>
                  </a:schemeClr>
                </a:solidFill>
              </a:endParaRPr>
            </a:p>
          </p:txBody>
        </p:sp>
        <p:sp>
          <p:nvSpPr>
            <p:cNvPr id="79" name="Google Shape;9122;p113"/>
            <p:cNvSpPr/>
            <p:nvPr/>
          </p:nvSpPr>
          <p:spPr>
            <a:xfrm>
              <a:off x="3860400" y="4180300"/>
              <a:ext cx="70125" cy="70125"/>
            </a:xfrm>
            <a:custGeom>
              <a:avLst/>
              <a:gdLst/>
              <a:ahLst/>
              <a:cxnLst/>
              <a:rect l="l" t="t" r="r" b="b"/>
              <a:pathLst>
                <a:path w="2805" h="2805" extrusionOk="0">
                  <a:moveTo>
                    <a:pt x="347" y="0"/>
                  </a:moveTo>
                  <a:cubicBezTo>
                    <a:pt x="158" y="0"/>
                    <a:pt x="0" y="189"/>
                    <a:pt x="0" y="347"/>
                  </a:cubicBezTo>
                  <a:lnTo>
                    <a:pt x="0" y="2458"/>
                  </a:lnTo>
                  <a:cubicBezTo>
                    <a:pt x="0" y="2678"/>
                    <a:pt x="158" y="2804"/>
                    <a:pt x="347" y="2804"/>
                  </a:cubicBezTo>
                  <a:lnTo>
                    <a:pt x="2804" y="2804"/>
                  </a:lnTo>
                  <a:lnTo>
                    <a:pt x="28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lumMod val="75000"/>
                  </a:schemeClr>
                </a:solidFill>
              </a:endParaRPr>
            </a:p>
          </p:txBody>
        </p:sp>
        <p:sp>
          <p:nvSpPr>
            <p:cNvPr id="80" name="Google Shape;9123;p113"/>
            <p:cNvSpPr/>
            <p:nvPr/>
          </p:nvSpPr>
          <p:spPr>
            <a:xfrm>
              <a:off x="3947025" y="4111775"/>
              <a:ext cx="122125" cy="139425"/>
            </a:xfrm>
            <a:custGeom>
              <a:avLst/>
              <a:gdLst/>
              <a:ahLst/>
              <a:cxnLst/>
              <a:rect l="l" t="t" r="r" b="b"/>
              <a:pathLst>
                <a:path w="4885" h="5577" extrusionOk="0">
                  <a:moveTo>
                    <a:pt x="2466" y="1377"/>
                  </a:moveTo>
                  <a:cubicBezTo>
                    <a:pt x="2522" y="1377"/>
                    <a:pt x="2582" y="1392"/>
                    <a:pt x="2647" y="1418"/>
                  </a:cubicBezTo>
                  <a:cubicBezTo>
                    <a:pt x="2742" y="1450"/>
                    <a:pt x="2836" y="1607"/>
                    <a:pt x="2836" y="1733"/>
                  </a:cubicBezTo>
                  <a:lnTo>
                    <a:pt x="2836" y="3497"/>
                  </a:lnTo>
                  <a:lnTo>
                    <a:pt x="3183" y="3497"/>
                  </a:lnTo>
                  <a:cubicBezTo>
                    <a:pt x="3372" y="3497"/>
                    <a:pt x="3529" y="3655"/>
                    <a:pt x="3529" y="3844"/>
                  </a:cubicBezTo>
                  <a:cubicBezTo>
                    <a:pt x="3529" y="4033"/>
                    <a:pt x="3340" y="4159"/>
                    <a:pt x="3151" y="4159"/>
                  </a:cubicBezTo>
                  <a:lnTo>
                    <a:pt x="1765" y="4159"/>
                  </a:lnTo>
                  <a:cubicBezTo>
                    <a:pt x="1576" y="4159"/>
                    <a:pt x="1419" y="4002"/>
                    <a:pt x="1419" y="3812"/>
                  </a:cubicBezTo>
                  <a:cubicBezTo>
                    <a:pt x="1419" y="3623"/>
                    <a:pt x="1576" y="3466"/>
                    <a:pt x="1765" y="3466"/>
                  </a:cubicBezTo>
                  <a:lnTo>
                    <a:pt x="2112" y="3466"/>
                  </a:lnTo>
                  <a:lnTo>
                    <a:pt x="2112" y="2552"/>
                  </a:lnTo>
                  <a:lnTo>
                    <a:pt x="1986" y="2678"/>
                  </a:lnTo>
                  <a:cubicBezTo>
                    <a:pt x="1938" y="2726"/>
                    <a:pt x="1852" y="2749"/>
                    <a:pt x="1765" y="2749"/>
                  </a:cubicBezTo>
                  <a:cubicBezTo>
                    <a:pt x="1679" y="2749"/>
                    <a:pt x="1592" y="2726"/>
                    <a:pt x="1545" y="2678"/>
                  </a:cubicBezTo>
                  <a:cubicBezTo>
                    <a:pt x="1419" y="2552"/>
                    <a:pt x="1419" y="2300"/>
                    <a:pt x="1545" y="2206"/>
                  </a:cubicBezTo>
                  <a:lnTo>
                    <a:pt x="2238" y="1481"/>
                  </a:lnTo>
                  <a:cubicBezTo>
                    <a:pt x="2312" y="1407"/>
                    <a:pt x="2385" y="1377"/>
                    <a:pt x="2466" y="1377"/>
                  </a:cubicBezTo>
                  <a:close/>
                  <a:moveTo>
                    <a:pt x="347" y="0"/>
                  </a:moveTo>
                  <a:cubicBezTo>
                    <a:pt x="158" y="0"/>
                    <a:pt x="1" y="158"/>
                    <a:pt x="1" y="347"/>
                  </a:cubicBezTo>
                  <a:lnTo>
                    <a:pt x="1" y="5577"/>
                  </a:lnTo>
                  <a:lnTo>
                    <a:pt x="4853" y="5577"/>
                  </a:lnTo>
                  <a:cubicBezTo>
                    <a:pt x="4884" y="3245"/>
                    <a:pt x="4884" y="2678"/>
                    <a:pt x="4884" y="347"/>
                  </a:cubicBezTo>
                  <a:cubicBezTo>
                    <a:pt x="4884" y="158"/>
                    <a:pt x="4727" y="0"/>
                    <a:pt x="45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lumMod val="75000"/>
                  </a:schemeClr>
                </a:solidFill>
              </a:endParaRPr>
            </a:p>
          </p:txBody>
        </p:sp>
      </p:grpSp>
      <p:grpSp>
        <p:nvGrpSpPr>
          <p:cNvPr id="81" name="Google Shape;8822;p113"/>
          <p:cNvGrpSpPr/>
          <p:nvPr/>
        </p:nvGrpSpPr>
        <p:grpSpPr>
          <a:xfrm>
            <a:off x="4367090" y="1978779"/>
            <a:ext cx="366364" cy="367290"/>
            <a:chOff x="-61784125" y="3377700"/>
            <a:chExt cx="316650" cy="317450"/>
          </a:xfrm>
          <a:solidFill>
            <a:schemeClr val="accent4"/>
          </a:solidFill>
        </p:grpSpPr>
        <p:sp>
          <p:nvSpPr>
            <p:cNvPr id="82" name="Google Shape;8823;p113"/>
            <p:cNvSpPr/>
            <p:nvPr/>
          </p:nvSpPr>
          <p:spPr>
            <a:xfrm>
              <a:off x="-61688025" y="3460400"/>
              <a:ext cx="124450" cy="51225"/>
            </a:xfrm>
            <a:custGeom>
              <a:avLst/>
              <a:gdLst/>
              <a:ahLst/>
              <a:cxnLst/>
              <a:rect l="l" t="t" r="r" b="b"/>
              <a:pathLst>
                <a:path w="4978" h="2049" extrusionOk="0">
                  <a:moveTo>
                    <a:pt x="630" y="1"/>
                  </a:moveTo>
                  <a:cubicBezTo>
                    <a:pt x="252" y="442"/>
                    <a:pt x="0" y="1041"/>
                    <a:pt x="0" y="1671"/>
                  </a:cubicBezTo>
                  <a:cubicBezTo>
                    <a:pt x="0" y="1891"/>
                    <a:pt x="189" y="2049"/>
                    <a:pt x="441" y="2049"/>
                  </a:cubicBezTo>
                  <a:lnTo>
                    <a:pt x="4568" y="2049"/>
                  </a:lnTo>
                  <a:cubicBezTo>
                    <a:pt x="4820" y="2049"/>
                    <a:pt x="4978" y="1860"/>
                    <a:pt x="4978" y="1671"/>
                  </a:cubicBezTo>
                  <a:cubicBezTo>
                    <a:pt x="4978" y="1041"/>
                    <a:pt x="4726" y="442"/>
                    <a:pt x="4348" y="1"/>
                  </a:cubicBezTo>
                  <a:cubicBezTo>
                    <a:pt x="3875" y="568"/>
                    <a:pt x="3182" y="852"/>
                    <a:pt x="2489" y="852"/>
                  </a:cubicBezTo>
                  <a:cubicBezTo>
                    <a:pt x="1827" y="852"/>
                    <a:pt x="1134" y="568"/>
                    <a:pt x="63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3" name="Google Shape;8824;p113"/>
            <p:cNvSpPr/>
            <p:nvPr/>
          </p:nvSpPr>
          <p:spPr>
            <a:xfrm>
              <a:off x="-61677800" y="3518900"/>
              <a:ext cx="104775" cy="61850"/>
            </a:xfrm>
            <a:custGeom>
              <a:avLst/>
              <a:gdLst/>
              <a:ahLst/>
              <a:cxnLst/>
              <a:rect l="l" t="t" r="r" b="b"/>
              <a:pathLst>
                <a:path w="4191" h="2474" extrusionOk="0">
                  <a:moveTo>
                    <a:pt x="2096" y="0"/>
                  </a:moveTo>
                  <a:cubicBezTo>
                    <a:pt x="1985" y="0"/>
                    <a:pt x="1875" y="40"/>
                    <a:pt x="1796" y="118"/>
                  </a:cubicBezTo>
                  <a:lnTo>
                    <a:pt x="158" y="1757"/>
                  </a:lnTo>
                  <a:cubicBezTo>
                    <a:pt x="1" y="1914"/>
                    <a:pt x="1" y="2198"/>
                    <a:pt x="158" y="2355"/>
                  </a:cubicBezTo>
                  <a:cubicBezTo>
                    <a:pt x="237" y="2434"/>
                    <a:pt x="339" y="2473"/>
                    <a:pt x="442" y="2473"/>
                  </a:cubicBezTo>
                  <a:cubicBezTo>
                    <a:pt x="544" y="2473"/>
                    <a:pt x="646" y="2434"/>
                    <a:pt x="725" y="2355"/>
                  </a:cubicBezTo>
                  <a:lnTo>
                    <a:pt x="2111" y="969"/>
                  </a:lnTo>
                  <a:lnTo>
                    <a:pt x="3498" y="2355"/>
                  </a:lnTo>
                  <a:cubicBezTo>
                    <a:pt x="3576" y="2434"/>
                    <a:pt x="3687" y="2473"/>
                    <a:pt x="3797" y="2473"/>
                  </a:cubicBezTo>
                  <a:cubicBezTo>
                    <a:pt x="3907" y="2473"/>
                    <a:pt x="4017" y="2434"/>
                    <a:pt x="4096" y="2355"/>
                  </a:cubicBezTo>
                  <a:cubicBezTo>
                    <a:pt x="4191" y="2198"/>
                    <a:pt x="4191" y="1914"/>
                    <a:pt x="4033" y="1757"/>
                  </a:cubicBezTo>
                  <a:lnTo>
                    <a:pt x="2395" y="118"/>
                  </a:lnTo>
                  <a:cubicBezTo>
                    <a:pt x="2316" y="40"/>
                    <a:pt x="2206" y="0"/>
                    <a:pt x="20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4" name="Google Shape;8825;p113"/>
            <p:cNvSpPr/>
            <p:nvPr/>
          </p:nvSpPr>
          <p:spPr>
            <a:xfrm>
              <a:off x="-61667550" y="3377700"/>
              <a:ext cx="82700" cy="82725"/>
            </a:xfrm>
            <a:custGeom>
              <a:avLst/>
              <a:gdLst/>
              <a:ahLst/>
              <a:cxnLst/>
              <a:rect l="l" t="t" r="r" b="b"/>
              <a:pathLst>
                <a:path w="3308" h="3309" extrusionOk="0">
                  <a:moveTo>
                    <a:pt x="1670" y="1"/>
                  </a:moveTo>
                  <a:cubicBezTo>
                    <a:pt x="756" y="1"/>
                    <a:pt x="0" y="757"/>
                    <a:pt x="0" y="1671"/>
                  </a:cubicBezTo>
                  <a:cubicBezTo>
                    <a:pt x="0" y="2584"/>
                    <a:pt x="756" y="3309"/>
                    <a:pt x="1670" y="3309"/>
                  </a:cubicBezTo>
                  <a:cubicBezTo>
                    <a:pt x="2584" y="3309"/>
                    <a:pt x="3308" y="2584"/>
                    <a:pt x="3308" y="1671"/>
                  </a:cubicBezTo>
                  <a:cubicBezTo>
                    <a:pt x="3308" y="757"/>
                    <a:pt x="2584" y="1"/>
                    <a:pt x="167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5" name="Google Shape;8826;p113"/>
            <p:cNvSpPr/>
            <p:nvPr/>
          </p:nvSpPr>
          <p:spPr>
            <a:xfrm>
              <a:off x="-61591150" y="3643150"/>
              <a:ext cx="123675" cy="51200"/>
            </a:xfrm>
            <a:custGeom>
              <a:avLst/>
              <a:gdLst/>
              <a:ahLst/>
              <a:cxnLst/>
              <a:rect l="l" t="t" r="r" b="b"/>
              <a:pathLst>
                <a:path w="4947" h="2048" extrusionOk="0">
                  <a:moveTo>
                    <a:pt x="630" y="0"/>
                  </a:moveTo>
                  <a:cubicBezTo>
                    <a:pt x="221" y="410"/>
                    <a:pt x="0" y="1008"/>
                    <a:pt x="0" y="1638"/>
                  </a:cubicBezTo>
                  <a:cubicBezTo>
                    <a:pt x="0" y="1890"/>
                    <a:pt x="189" y="2048"/>
                    <a:pt x="378" y="2048"/>
                  </a:cubicBezTo>
                  <a:lnTo>
                    <a:pt x="4505" y="2048"/>
                  </a:lnTo>
                  <a:cubicBezTo>
                    <a:pt x="4757" y="2048"/>
                    <a:pt x="4946" y="1827"/>
                    <a:pt x="4946" y="1638"/>
                  </a:cubicBezTo>
                  <a:cubicBezTo>
                    <a:pt x="4946" y="1008"/>
                    <a:pt x="4726" y="410"/>
                    <a:pt x="4316" y="0"/>
                  </a:cubicBezTo>
                  <a:cubicBezTo>
                    <a:pt x="3844" y="536"/>
                    <a:pt x="3182" y="819"/>
                    <a:pt x="2458" y="819"/>
                  </a:cubicBezTo>
                  <a:cubicBezTo>
                    <a:pt x="1796" y="819"/>
                    <a:pt x="1134" y="536"/>
                    <a:pt x="63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6" name="Google Shape;8827;p113"/>
            <p:cNvSpPr/>
            <p:nvPr/>
          </p:nvSpPr>
          <p:spPr>
            <a:xfrm>
              <a:off x="-61570675" y="3560450"/>
              <a:ext cx="82725" cy="82725"/>
            </a:xfrm>
            <a:custGeom>
              <a:avLst/>
              <a:gdLst/>
              <a:ahLst/>
              <a:cxnLst/>
              <a:rect l="l" t="t" r="r" b="b"/>
              <a:pathLst>
                <a:path w="3309" h="3309" extrusionOk="0">
                  <a:moveTo>
                    <a:pt x="1670" y="0"/>
                  </a:moveTo>
                  <a:cubicBezTo>
                    <a:pt x="756" y="0"/>
                    <a:pt x="0" y="725"/>
                    <a:pt x="0" y="1638"/>
                  </a:cubicBezTo>
                  <a:cubicBezTo>
                    <a:pt x="0" y="2552"/>
                    <a:pt x="756" y="3308"/>
                    <a:pt x="1670" y="3308"/>
                  </a:cubicBezTo>
                  <a:cubicBezTo>
                    <a:pt x="2552" y="3308"/>
                    <a:pt x="3308" y="2552"/>
                    <a:pt x="3308" y="1638"/>
                  </a:cubicBezTo>
                  <a:cubicBezTo>
                    <a:pt x="3308" y="725"/>
                    <a:pt x="2552" y="0"/>
                    <a:pt x="167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7" name="Google Shape;8828;p113"/>
            <p:cNvSpPr/>
            <p:nvPr/>
          </p:nvSpPr>
          <p:spPr>
            <a:xfrm>
              <a:off x="-61784125" y="3643925"/>
              <a:ext cx="124450" cy="51225"/>
            </a:xfrm>
            <a:custGeom>
              <a:avLst/>
              <a:gdLst/>
              <a:ahLst/>
              <a:cxnLst/>
              <a:rect l="l" t="t" r="r" b="b"/>
              <a:pathLst>
                <a:path w="4978" h="2049" extrusionOk="0">
                  <a:moveTo>
                    <a:pt x="662" y="1"/>
                  </a:moveTo>
                  <a:cubicBezTo>
                    <a:pt x="252" y="442"/>
                    <a:pt x="32" y="1009"/>
                    <a:pt x="32" y="1639"/>
                  </a:cubicBezTo>
                  <a:cubicBezTo>
                    <a:pt x="0" y="1859"/>
                    <a:pt x="189" y="2048"/>
                    <a:pt x="410" y="2048"/>
                  </a:cubicBezTo>
                  <a:lnTo>
                    <a:pt x="4569" y="2048"/>
                  </a:lnTo>
                  <a:cubicBezTo>
                    <a:pt x="4789" y="2048"/>
                    <a:pt x="4978" y="1859"/>
                    <a:pt x="4978" y="1639"/>
                  </a:cubicBezTo>
                  <a:cubicBezTo>
                    <a:pt x="4978" y="1009"/>
                    <a:pt x="4758" y="442"/>
                    <a:pt x="4348" y="1"/>
                  </a:cubicBezTo>
                  <a:cubicBezTo>
                    <a:pt x="3876" y="536"/>
                    <a:pt x="3214" y="820"/>
                    <a:pt x="2521" y="820"/>
                  </a:cubicBezTo>
                  <a:cubicBezTo>
                    <a:pt x="1828" y="820"/>
                    <a:pt x="1166" y="536"/>
                    <a:pt x="66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8" name="Google Shape;8829;p113"/>
            <p:cNvSpPr/>
            <p:nvPr/>
          </p:nvSpPr>
          <p:spPr>
            <a:xfrm>
              <a:off x="-61763650" y="3560450"/>
              <a:ext cx="82725" cy="82725"/>
            </a:xfrm>
            <a:custGeom>
              <a:avLst/>
              <a:gdLst/>
              <a:ahLst/>
              <a:cxnLst/>
              <a:rect l="l" t="t" r="r" b="b"/>
              <a:pathLst>
                <a:path w="3309" h="3309" extrusionOk="0">
                  <a:moveTo>
                    <a:pt x="1670" y="0"/>
                  </a:moveTo>
                  <a:cubicBezTo>
                    <a:pt x="757" y="0"/>
                    <a:pt x="1" y="725"/>
                    <a:pt x="1" y="1638"/>
                  </a:cubicBezTo>
                  <a:cubicBezTo>
                    <a:pt x="1" y="2552"/>
                    <a:pt x="757" y="3308"/>
                    <a:pt x="1670" y="3308"/>
                  </a:cubicBezTo>
                  <a:cubicBezTo>
                    <a:pt x="2552" y="3308"/>
                    <a:pt x="3309" y="2552"/>
                    <a:pt x="3309" y="1638"/>
                  </a:cubicBezTo>
                  <a:cubicBezTo>
                    <a:pt x="3309" y="725"/>
                    <a:pt x="2552" y="0"/>
                    <a:pt x="167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
        <p:nvSpPr>
          <p:cNvPr id="89" name="Google Shape;8433;p112"/>
          <p:cNvSpPr/>
          <p:nvPr/>
        </p:nvSpPr>
        <p:spPr>
          <a:xfrm>
            <a:off x="6553200" y="1974872"/>
            <a:ext cx="315672" cy="369974"/>
          </a:xfrm>
          <a:custGeom>
            <a:avLst/>
            <a:gdLst/>
            <a:ahLst/>
            <a:cxnLst/>
            <a:rect l="l" t="t" r="r" b="b"/>
            <a:pathLst>
              <a:path w="10807" h="12666" extrusionOk="0">
                <a:moveTo>
                  <a:pt x="5419" y="851"/>
                </a:moveTo>
                <a:cubicBezTo>
                  <a:pt x="5640" y="851"/>
                  <a:pt x="5797" y="1040"/>
                  <a:pt x="5829" y="1261"/>
                </a:cubicBezTo>
                <a:cubicBezTo>
                  <a:pt x="5829" y="1513"/>
                  <a:pt x="6049" y="1670"/>
                  <a:pt x="6270" y="1670"/>
                </a:cubicBezTo>
                <a:lnTo>
                  <a:pt x="7940" y="1670"/>
                </a:lnTo>
                <a:cubicBezTo>
                  <a:pt x="8160" y="1670"/>
                  <a:pt x="8318" y="1859"/>
                  <a:pt x="8349" y="2048"/>
                </a:cubicBezTo>
                <a:lnTo>
                  <a:pt x="8349" y="2489"/>
                </a:lnTo>
                <a:lnTo>
                  <a:pt x="2615" y="2489"/>
                </a:lnTo>
                <a:lnTo>
                  <a:pt x="2615" y="2048"/>
                </a:lnTo>
                <a:lnTo>
                  <a:pt x="2521" y="2048"/>
                </a:lnTo>
                <a:cubicBezTo>
                  <a:pt x="2521" y="1828"/>
                  <a:pt x="2741" y="1670"/>
                  <a:pt x="2962" y="1670"/>
                </a:cubicBezTo>
                <a:lnTo>
                  <a:pt x="4569" y="1670"/>
                </a:lnTo>
                <a:cubicBezTo>
                  <a:pt x="4821" y="1670"/>
                  <a:pt x="5010" y="1481"/>
                  <a:pt x="5010" y="1261"/>
                </a:cubicBezTo>
                <a:cubicBezTo>
                  <a:pt x="5010" y="1040"/>
                  <a:pt x="5199" y="882"/>
                  <a:pt x="5419" y="851"/>
                </a:cubicBezTo>
                <a:close/>
                <a:moveTo>
                  <a:pt x="8203" y="5651"/>
                </a:moveTo>
                <a:cubicBezTo>
                  <a:pt x="8417" y="5651"/>
                  <a:pt x="8629" y="5730"/>
                  <a:pt x="8790" y="5892"/>
                </a:cubicBezTo>
                <a:lnTo>
                  <a:pt x="8885" y="5955"/>
                </a:lnTo>
                <a:cubicBezTo>
                  <a:pt x="9200" y="6270"/>
                  <a:pt x="9200" y="6805"/>
                  <a:pt x="8885" y="7152"/>
                </a:cubicBezTo>
                <a:lnTo>
                  <a:pt x="5577" y="10428"/>
                </a:lnTo>
                <a:cubicBezTo>
                  <a:pt x="5419" y="10586"/>
                  <a:pt x="5199" y="10665"/>
                  <a:pt x="4978" y="10665"/>
                </a:cubicBezTo>
                <a:cubicBezTo>
                  <a:pt x="4758" y="10665"/>
                  <a:pt x="4537" y="10586"/>
                  <a:pt x="4380" y="10428"/>
                </a:cubicBezTo>
                <a:lnTo>
                  <a:pt x="2773" y="8822"/>
                </a:lnTo>
                <a:cubicBezTo>
                  <a:pt x="2458" y="8507"/>
                  <a:pt x="2458" y="7971"/>
                  <a:pt x="2773" y="7656"/>
                </a:cubicBezTo>
                <a:lnTo>
                  <a:pt x="2836" y="7561"/>
                </a:lnTo>
                <a:cubicBezTo>
                  <a:pt x="2993" y="7404"/>
                  <a:pt x="3214" y="7325"/>
                  <a:pt x="3434" y="7325"/>
                </a:cubicBezTo>
                <a:cubicBezTo>
                  <a:pt x="3655" y="7325"/>
                  <a:pt x="3876" y="7404"/>
                  <a:pt x="4033" y="7561"/>
                </a:cubicBezTo>
                <a:lnTo>
                  <a:pt x="4978" y="8507"/>
                </a:lnTo>
                <a:lnTo>
                  <a:pt x="7625" y="5860"/>
                </a:lnTo>
                <a:cubicBezTo>
                  <a:pt x="7793" y="5722"/>
                  <a:pt x="7999" y="5651"/>
                  <a:pt x="8203" y="5651"/>
                </a:cubicBezTo>
                <a:close/>
                <a:moveTo>
                  <a:pt x="5419" y="0"/>
                </a:moveTo>
                <a:cubicBezTo>
                  <a:pt x="4852" y="0"/>
                  <a:pt x="4411" y="347"/>
                  <a:pt x="4222" y="851"/>
                </a:cubicBezTo>
                <a:lnTo>
                  <a:pt x="2930" y="851"/>
                </a:lnTo>
                <a:cubicBezTo>
                  <a:pt x="2363" y="851"/>
                  <a:pt x="1954" y="1198"/>
                  <a:pt x="1733" y="1670"/>
                </a:cubicBezTo>
                <a:lnTo>
                  <a:pt x="442" y="1670"/>
                </a:lnTo>
                <a:cubicBezTo>
                  <a:pt x="221" y="1670"/>
                  <a:pt x="0" y="1859"/>
                  <a:pt x="0" y="2048"/>
                </a:cubicBezTo>
                <a:lnTo>
                  <a:pt x="0" y="12256"/>
                </a:lnTo>
                <a:cubicBezTo>
                  <a:pt x="0" y="12508"/>
                  <a:pt x="221" y="12665"/>
                  <a:pt x="442" y="12665"/>
                </a:cubicBezTo>
                <a:lnTo>
                  <a:pt x="10366" y="12665"/>
                </a:lnTo>
                <a:cubicBezTo>
                  <a:pt x="10618" y="12665"/>
                  <a:pt x="10807" y="12445"/>
                  <a:pt x="10807" y="12256"/>
                </a:cubicBezTo>
                <a:lnTo>
                  <a:pt x="10807" y="2048"/>
                </a:lnTo>
                <a:cubicBezTo>
                  <a:pt x="10807" y="1828"/>
                  <a:pt x="10618" y="1670"/>
                  <a:pt x="10366" y="1670"/>
                </a:cubicBezTo>
                <a:lnTo>
                  <a:pt x="9074" y="1670"/>
                </a:lnTo>
                <a:cubicBezTo>
                  <a:pt x="8916" y="1198"/>
                  <a:pt x="8444" y="851"/>
                  <a:pt x="7877" y="851"/>
                </a:cubicBezTo>
                <a:lnTo>
                  <a:pt x="6585" y="851"/>
                </a:lnTo>
                <a:cubicBezTo>
                  <a:pt x="6427" y="378"/>
                  <a:pt x="5955" y="0"/>
                  <a:pt x="5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Tree>
    <p:extLst>
      <p:ext uri="{BB962C8B-B14F-4D97-AF65-F5344CB8AC3E}">
        <p14:creationId xmlns:p14="http://schemas.microsoft.com/office/powerpoint/2010/main" val="37995941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6" name="Google Shape;1006;p53"/>
          <p:cNvSpPr txBox="1">
            <a:spLocks noGrp="1"/>
          </p:cNvSpPr>
          <p:nvPr>
            <p:ph type="title"/>
          </p:nvPr>
        </p:nvSpPr>
        <p:spPr>
          <a:xfrm>
            <a:off x="457200" y="209550"/>
            <a:ext cx="7800600" cy="6027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Time Management Considerations</a:t>
            </a:r>
            <a:endParaRPr dirty="0"/>
          </a:p>
        </p:txBody>
      </p:sp>
      <p:graphicFrame>
        <p:nvGraphicFramePr>
          <p:cNvPr id="12" name="Table 11"/>
          <p:cNvGraphicFramePr>
            <a:graphicFrameLocks noGrp="1"/>
          </p:cNvGraphicFramePr>
          <p:nvPr>
            <p:extLst>
              <p:ext uri="{D42A27DB-BD31-4B8C-83A1-F6EECF244321}">
                <p14:modId xmlns:p14="http://schemas.microsoft.com/office/powerpoint/2010/main" val="132900617"/>
              </p:ext>
            </p:extLst>
          </p:nvPr>
        </p:nvGraphicFramePr>
        <p:xfrm>
          <a:off x="381000" y="1123950"/>
          <a:ext cx="8610600" cy="3520440"/>
        </p:xfrm>
        <a:graphic>
          <a:graphicData uri="http://schemas.openxmlformats.org/drawingml/2006/table">
            <a:tbl>
              <a:tblPr firstRow="1" bandRow="1">
                <a:tableStyleId>{7C310DDF-4954-41F3-9839-B18A59F9B6AA}</a:tableStyleId>
              </a:tblPr>
              <a:tblGrid>
                <a:gridCol w="2367915"/>
                <a:gridCol w="6242685"/>
              </a:tblGrid>
              <a:tr h="990600">
                <a:tc>
                  <a:txBody>
                    <a:bodyPr/>
                    <a:lstStyle/>
                    <a:p>
                      <a:pPr algn="ctr"/>
                      <a:r>
                        <a:rPr lang="en-US" sz="2800" b="1" dirty="0" smtClean="0">
                          <a:solidFill>
                            <a:schemeClr val="accent1"/>
                          </a:solidFill>
                          <a:latin typeface="Gaegu" panose="020B0604020202020204" charset="0"/>
                          <a:ea typeface="Gaegu" panose="020B0604020202020204" charset="0"/>
                        </a:rPr>
                        <a:t>Prioritization</a:t>
                      </a:r>
                      <a:endParaRPr lang="en-US" sz="2400" b="1" dirty="0">
                        <a:solidFill>
                          <a:schemeClr val="accent1"/>
                        </a:solidFill>
                        <a:latin typeface="Gaegu" panose="020B0604020202020204" charset="0"/>
                        <a:ea typeface="Gaegu" panose="020B060402020202020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Clr>
                          <a:schemeClr val="bg2"/>
                        </a:buClr>
                        <a:buFont typeface="Wingdings" panose="05000000000000000000" pitchFamily="2" charset="2"/>
                        <a:buChar char="§"/>
                      </a:pPr>
                      <a:r>
                        <a:rPr lang="en-US" dirty="0" smtClean="0">
                          <a:solidFill>
                            <a:schemeClr val="bg2"/>
                          </a:solidFill>
                        </a:rPr>
                        <a:t>What activities must be done versus “nice to be done”?</a:t>
                      </a:r>
                    </a:p>
                    <a:p>
                      <a:pPr marL="285750" indent="-285750">
                        <a:buClr>
                          <a:schemeClr val="bg2"/>
                        </a:buClr>
                        <a:buFont typeface="Wingdings" panose="05000000000000000000" pitchFamily="2" charset="2"/>
                        <a:buChar char="§"/>
                      </a:pPr>
                      <a:r>
                        <a:rPr lang="en-US" dirty="0" smtClean="0">
                          <a:solidFill>
                            <a:schemeClr val="bg2"/>
                          </a:solidFill>
                        </a:rPr>
                        <a:t>What activities need to be completed first (stat, timed study, routine)?</a:t>
                      </a:r>
                    </a:p>
                    <a:p>
                      <a:pPr marL="285750" indent="-285750">
                        <a:buClr>
                          <a:schemeClr val="bg2"/>
                        </a:buClr>
                        <a:buFont typeface="Wingdings" panose="05000000000000000000" pitchFamily="2" charset="2"/>
                        <a:buChar char="§"/>
                      </a:pPr>
                      <a:r>
                        <a:rPr lang="en-US" dirty="0" smtClean="0">
                          <a:solidFill>
                            <a:schemeClr val="bg2"/>
                          </a:solidFill>
                        </a:rPr>
                        <a:t>What activities do learners need to develop early in the rotation?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041400">
                <a:tc>
                  <a:txBody>
                    <a:bodyPr/>
                    <a:lstStyle/>
                    <a:p>
                      <a:pPr algn="ctr"/>
                      <a:r>
                        <a:rPr lang="en-US" sz="2800" b="1" i="0" u="none" strike="noStrike" cap="none" dirty="0" smtClean="0">
                          <a:solidFill>
                            <a:schemeClr val="accent4"/>
                          </a:solidFill>
                          <a:latin typeface="Gaegu" panose="020B0604020202020204" charset="0"/>
                          <a:ea typeface="Gaegu" panose="020B0604020202020204" charset="0"/>
                          <a:cs typeface="Arial"/>
                          <a:sym typeface="Arial"/>
                        </a:rPr>
                        <a:t>Delegation</a:t>
                      </a:r>
                      <a:endParaRPr lang="en-US" sz="2400" b="1" i="0" u="none" strike="noStrike" cap="none" dirty="0">
                        <a:solidFill>
                          <a:schemeClr val="accent4"/>
                        </a:solidFill>
                        <a:latin typeface="Gaegu" panose="020B0604020202020204" charset="0"/>
                        <a:ea typeface="Gaegu" panose="020B0604020202020204" charset="0"/>
                        <a:cs typeface="Arial"/>
                        <a:sym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Clr>
                          <a:schemeClr val="bg2"/>
                        </a:buClr>
                        <a:buFont typeface="Wingdings" panose="05000000000000000000" pitchFamily="2" charset="2"/>
                        <a:buChar char="§"/>
                      </a:pPr>
                      <a:r>
                        <a:rPr lang="en-US" sz="1400" b="0" i="0" u="none" strike="noStrike" cap="none" dirty="0" smtClean="0">
                          <a:solidFill>
                            <a:schemeClr val="bg2"/>
                          </a:solidFill>
                          <a:latin typeface="Arial"/>
                          <a:ea typeface="Arial"/>
                          <a:cs typeface="Arial"/>
                          <a:sym typeface="Arial"/>
                        </a:rPr>
                        <a:t>What activities can learners do independently? With supervision?</a:t>
                      </a:r>
                    </a:p>
                    <a:p>
                      <a:pPr marL="285750" indent="-285750">
                        <a:buClr>
                          <a:schemeClr val="bg2"/>
                        </a:buClr>
                        <a:buFont typeface="Wingdings" panose="05000000000000000000" pitchFamily="2" charset="2"/>
                        <a:buChar char="§"/>
                      </a:pPr>
                      <a:r>
                        <a:rPr lang="en-US" sz="1400" b="0" i="0" u="none" strike="noStrike" cap="none" dirty="0" smtClean="0">
                          <a:solidFill>
                            <a:schemeClr val="bg2"/>
                          </a:solidFill>
                          <a:latin typeface="Arial"/>
                          <a:ea typeface="Arial"/>
                          <a:cs typeface="Arial"/>
                          <a:sym typeface="Arial"/>
                        </a:rPr>
                        <a:t>How can delegating activities increase amount of student learning or productivity?  </a:t>
                      </a:r>
                    </a:p>
                    <a:p>
                      <a:pPr marL="285750" indent="-285750">
                        <a:buClr>
                          <a:schemeClr val="bg2"/>
                        </a:buClr>
                        <a:buFont typeface="Wingdings" panose="05000000000000000000" pitchFamily="2" charset="2"/>
                        <a:buChar char="§"/>
                      </a:pPr>
                      <a:r>
                        <a:rPr lang="en-US" sz="1400" b="0" i="0" u="none" strike="noStrike" cap="none" dirty="0" smtClean="0">
                          <a:solidFill>
                            <a:schemeClr val="bg2"/>
                          </a:solidFill>
                          <a:latin typeface="Arial"/>
                          <a:ea typeface="Arial"/>
                          <a:cs typeface="Arial"/>
                          <a:sym typeface="Arial"/>
                        </a:rPr>
                        <a:t>Is </a:t>
                      </a:r>
                      <a:r>
                        <a:rPr lang="en-US" sz="1400" b="0" i="0" u="none" strike="noStrike" cap="none" baseline="0" dirty="0" smtClean="0">
                          <a:solidFill>
                            <a:schemeClr val="bg2"/>
                          </a:solidFill>
                          <a:latin typeface="Arial"/>
                          <a:ea typeface="Arial"/>
                          <a:cs typeface="Arial"/>
                          <a:sym typeface="Arial"/>
                        </a:rPr>
                        <a:t>a</a:t>
                      </a:r>
                      <a:r>
                        <a:rPr lang="en-US" sz="1400" b="0" i="0" u="none" strike="noStrike" cap="none" dirty="0" smtClean="0">
                          <a:solidFill>
                            <a:schemeClr val="bg2"/>
                          </a:solidFill>
                          <a:latin typeface="Arial"/>
                          <a:ea typeface="Arial"/>
                          <a:cs typeface="Arial"/>
                          <a:sym typeface="Arial"/>
                        </a:rPr>
                        <a:t>dequate staff present to allow a workload suitable for student learning?</a:t>
                      </a:r>
                    </a:p>
                    <a:p>
                      <a:pPr marL="285750" indent="-285750">
                        <a:buClr>
                          <a:schemeClr val="bg2"/>
                        </a:buClr>
                        <a:buFont typeface="Wingdings" panose="05000000000000000000" pitchFamily="2" charset="2"/>
                        <a:buChar char="§"/>
                      </a:pPr>
                      <a:endParaRPr lang="en-US" dirty="0">
                        <a:solidFill>
                          <a:schemeClr val="bg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041400">
                <a:tc>
                  <a:txBody>
                    <a:bodyPr/>
                    <a:lstStyle/>
                    <a:p>
                      <a:pPr algn="ctr"/>
                      <a:r>
                        <a:rPr lang="en-US" sz="2400" b="1" i="0" u="none" strike="noStrike" cap="none" dirty="0" smtClean="0">
                          <a:solidFill>
                            <a:schemeClr val="accent3"/>
                          </a:solidFill>
                          <a:latin typeface="Gaegu" panose="020B0604020202020204" charset="0"/>
                          <a:ea typeface="Gaegu" panose="020B0604020202020204" charset="0"/>
                          <a:cs typeface="Arial"/>
                          <a:sym typeface="Arial"/>
                        </a:rPr>
                        <a:t>A</a:t>
                      </a:r>
                      <a:r>
                        <a:rPr lang="en-US" sz="2800" b="1" i="0" u="none" strike="noStrike" cap="none" dirty="0" smtClean="0">
                          <a:solidFill>
                            <a:schemeClr val="accent3"/>
                          </a:solidFill>
                          <a:latin typeface="Gaegu" panose="020B0604020202020204" charset="0"/>
                          <a:ea typeface="Gaegu" panose="020B0604020202020204" charset="0"/>
                          <a:cs typeface="Arial"/>
                          <a:sym typeface="Arial"/>
                        </a:rPr>
                        <a:t>ssignment</a:t>
                      </a:r>
                      <a:endParaRPr lang="en-US" sz="2400" b="1" i="0" u="none" strike="noStrike" cap="none" dirty="0">
                        <a:solidFill>
                          <a:schemeClr val="accent3"/>
                        </a:solidFill>
                        <a:latin typeface="Gaegu" panose="020B0604020202020204" charset="0"/>
                        <a:ea typeface="Gaegu" panose="020B0604020202020204" charset="0"/>
                        <a:cs typeface="Arial"/>
                        <a:sym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Clr>
                          <a:schemeClr val="bg2"/>
                        </a:buClr>
                        <a:buFont typeface="Wingdings" panose="05000000000000000000" pitchFamily="2" charset="2"/>
                        <a:buChar char="§"/>
                      </a:pPr>
                      <a:r>
                        <a:rPr lang="en-US" sz="1400" b="0" i="0" u="none" strike="noStrike" cap="none" dirty="0" smtClean="0">
                          <a:solidFill>
                            <a:schemeClr val="bg2"/>
                          </a:solidFill>
                          <a:latin typeface="Arial"/>
                          <a:ea typeface="Arial"/>
                          <a:cs typeface="Arial"/>
                          <a:sym typeface="Arial"/>
                        </a:rPr>
                        <a:t>What tasks do the learner need to complete each day? Each week? Before the end of the rotation? </a:t>
                      </a:r>
                    </a:p>
                    <a:p>
                      <a:pPr marL="285750" marR="0" indent="-28575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1400" b="0" i="0" u="none" strike="noStrike" cap="none" dirty="0" smtClean="0">
                          <a:solidFill>
                            <a:schemeClr val="bg2"/>
                          </a:solidFill>
                          <a:latin typeface="Arial"/>
                          <a:ea typeface="Arial"/>
                          <a:cs typeface="Arial"/>
                          <a:sym typeface="Arial"/>
                        </a:rPr>
                        <a:t>Who will be responsible</a:t>
                      </a:r>
                      <a:r>
                        <a:rPr lang="en-US" sz="1400" b="0" i="0" u="none" strike="noStrike" cap="none" baseline="0" dirty="0" smtClean="0">
                          <a:solidFill>
                            <a:schemeClr val="bg2"/>
                          </a:solidFill>
                          <a:latin typeface="Arial"/>
                          <a:ea typeface="Arial"/>
                          <a:cs typeface="Arial"/>
                          <a:sym typeface="Arial"/>
                        </a:rPr>
                        <a:t> for teaching the task? </a:t>
                      </a:r>
                      <a:endParaRPr lang="en-US" sz="1400" b="0" i="0" u="none" strike="noStrike" cap="none" dirty="0" smtClean="0">
                        <a:solidFill>
                          <a:schemeClr val="bg2"/>
                        </a:solidFill>
                        <a:latin typeface="Arial"/>
                        <a:ea typeface="Arial"/>
                        <a:cs typeface="Arial"/>
                        <a:sym typeface="Arial"/>
                      </a:endParaRPr>
                    </a:p>
                    <a:p>
                      <a:pPr marL="285750" indent="-285750">
                        <a:buClr>
                          <a:schemeClr val="bg2"/>
                        </a:buClr>
                        <a:buFont typeface="Wingdings" panose="05000000000000000000" pitchFamily="2" charset="2"/>
                        <a:buChar char="§"/>
                      </a:pPr>
                      <a:r>
                        <a:rPr lang="en-US" sz="1400" b="0" i="0" u="none" strike="noStrike" cap="none" dirty="0" smtClean="0">
                          <a:solidFill>
                            <a:schemeClr val="bg2"/>
                          </a:solidFill>
                          <a:latin typeface="Arial"/>
                          <a:ea typeface="Arial"/>
                          <a:cs typeface="Arial"/>
                          <a:sym typeface="Arial"/>
                        </a:rPr>
                        <a:t>How and when will the learner be evaluated? By whom? </a:t>
                      </a:r>
                    </a:p>
                    <a:p>
                      <a:pPr marL="285750" indent="-285750">
                        <a:buClr>
                          <a:schemeClr val="bg2"/>
                        </a:buClr>
                        <a:buFont typeface="Wingdings" panose="05000000000000000000" pitchFamily="2" charset="2"/>
                        <a:buChar char="§"/>
                      </a:pPr>
                      <a:endParaRPr lang="en-US" dirty="0">
                        <a:solidFill>
                          <a:schemeClr val="bg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432661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36"/>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dirty="0" smtClean="0"/>
              <a:t>What is a preceptor?</a:t>
            </a:r>
            <a:endParaRPr dirty="0"/>
          </a:p>
        </p:txBody>
      </p:sp>
      <p:sp>
        <p:nvSpPr>
          <p:cNvPr id="646" name="Google Shape;646;p36"/>
          <p:cNvSpPr txBox="1">
            <a:spLocks noGrp="1"/>
          </p:cNvSpPr>
          <p:nvPr>
            <p:ph type="body" idx="1"/>
          </p:nvPr>
        </p:nvSpPr>
        <p:spPr>
          <a:xfrm>
            <a:off x="616500" y="1197300"/>
            <a:ext cx="7952700" cy="1450650"/>
          </a:xfrm>
          <a:prstGeom prst="rect">
            <a:avLst/>
          </a:prstGeom>
        </p:spPr>
        <p:txBody>
          <a:bodyPr spcFirstLastPara="1" wrap="square" lIns="91425" tIns="91425" rIns="91425" bIns="91425" anchor="t" anchorCtr="0">
            <a:noAutofit/>
          </a:bodyPr>
          <a:lstStyle/>
          <a:p>
            <a:pPr marL="0" indent="0">
              <a:buNone/>
            </a:pPr>
            <a:r>
              <a:rPr lang="en-US" sz="1800" dirty="0"/>
              <a:t>An expert or specialist who gives practical experience and training to a preceptee</a:t>
            </a:r>
          </a:p>
          <a:p>
            <a:pPr marL="0" lvl="0" indent="0" rtl="0">
              <a:lnSpc>
                <a:spcPct val="50000"/>
              </a:lnSpc>
              <a:spcBef>
                <a:spcPts val="0"/>
              </a:spcBef>
              <a:spcAft>
                <a:spcPts val="0"/>
              </a:spcAft>
              <a:buNone/>
            </a:pPr>
            <a:endParaRPr sz="1800" dirty="0">
              <a:solidFill>
                <a:schemeClr val="dk1"/>
              </a:solidFill>
            </a:endParaRPr>
          </a:p>
          <a:p>
            <a:pPr marL="0" lvl="0" indent="0" rtl="0">
              <a:lnSpc>
                <a:spcPct val="50000"/>
              </a:lnSpc>
              <a:spcBef>
                <a:spcPts val="0"/>
              </a:spcBef>
              <a:spcAft>
                <a:spcPts val="0"/>
              </a:spcAft>
              <a:buNone/>
            </a:pPr>
            <a:endParaRPr sz="1800" dirty="0"/>
          </a:p>
        </p:txBody>
      </p:sp>
      <p:sp>
        <p:nvSpPr>
          <p:cNvPr id="4" name="Google Shape;645;p36"/>
          <p:cNvSpPr txBox="1">
            <a:spLocks/>
          </p:cNvSpPr>
          <p:nvPr/>
        </p:nvSpPr>
        <p:spPr>
          <a:xfrm>
            <a:off x="609600" y="2495550"/>
            <a:ext cx="780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Gaegu"/>
              <a:buNone/>
              <a:defRPr sz="3200" b="1" i="0" u="none" strike="noStrike" cap="none">
                <a:solidFill>
                  <a:schemeClr val="dk2"/>
                </a:solidFill>
                <a:latin typeface="Gaegu"/>
                <a:ea typeface="Gaegu"/>
                <a:cs typeface="Gaegu"/>
                <a:sym typeface="Gaegu"/>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990"/>
            </a:pPr>
            <a:r>
              <a:rPr lang="en-US" dirty="0" smtClean="0"/>
              <a:t>What does a preceptor do?</a:t>
            </a:r>
            <a:endParaRPr lang="en-US" dirty="0"/>
          </a:p>
        </p:txBody>
      </p:sp>
      <p:sp>
        <p:nvSpPr>
          <p:cNvPr id="6" name="Content Placeholder 1"/>
          <p:cNvSpPr txBox="1">
            <a:spLocks/>
          </p:cNvSpPr>
          <p:nvPr/>
        </p:nvSpPr>
        <p:spPr>
          <a:xfrm>
            <a:off x="609600" y="3098376"/>
            <a:ext cx="7408333" cy="142875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2"/>
              </a:buClr>
              <a:buSzPts val="1200"/>
              <a:buFont typeface="Questrial"/>
              <a:buChar char="●"/>
              <a:defRPr sz="1200" b="0" i="0" u="none" strike="noStrike" cap="none">
                <a:solidFill>
                  <a:schemeClr val="dk2"/>
                </a:solidFill>
                <a:latin typeface="Questrial"/>
                <a:ea typeface="Questrial"/>
                <a:cs typeface="Questrial"/>
                <a:sym typeface="Questrial"/>
              </a:defRPr>
            </a:lvl1pPr>
            <a:lvl2pPr marL="914400" marR="0" lvl="1" indent="-330200" algn="l" rtl="0">
              <a:lnSpc>
                <a:spcPct val="100000"/>
              </a:lnSpc>
              <a:spcBef>
                <a:spcPts val="0"/>
              </a:spcBef>
              <a:spcAft>
                <a:spcPts val="0"/>
              </a:spcAft>
              <a:buClr>
                <a:schemeClr val="dk2"/>
              </a:buClr>
              <a:buSzPts val="1600"/>
              <a:buFont typeface="Questrial"/>
              <a:buChar char="○"/>
              <a:defRPr sz="1200" b="0" i="0" u="none" strike="noStrike" cap="none">
                <a:solidFill>
                  <a:schemeClr val="dk2"/>
                </a:solidFill>
                <a:latin typeface="Questrial"/>
                <a:ea typeface="Questrial"/>
                <a:cs typeface="Questrial"/>
                <a:sym typeface="Questrial"/>
              </a:defRPr>
            </a:lvl2pPr>
            <a:lvl3pPr marL="1371600" marR="0" lvl="2"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3pPr>
            <a:lvl4pPr marL="1828800" marR="0" lvl="3"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4pPr>
            <a:lvl5pPr marL="2286000" marR="0" lvl="4"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5pPr>
            <a:lvl6pPr marL="2743200" marR="0" lvl="5"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6pPr>
            <a:lvl7pPr marL="3200400" marR="0" lvl="6"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7pPr>
            <a:lvl8pPr marL="3657600" marR="0" lvl="7"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8pPr>
            <a:lvl9pPr marL="4114800" marR="0" lvl="8"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9pPr>
          </a:lstStyle>
          <a:p>
            <a:pPr marL="0" indent="0">
              <a:buFont typeface="Questrial"/>
              <a:buNone/>
            </a:pPr>
            <a:r>
              <a:rPr lang="en-US" sz="1600" dirty="0" smtClean="0"/>
              <a:t>Preceptors facilitate orientation, growth, and development of students that will one day work side by side with them and who will eventually become their peers, colleagues, and leaders. </a:t>
            </a:r>
          </a:p>
          <a:p>
            <a:endParaRPr lang="en-US" sz="1600" dirty="0"/>
          </a:p>
        </p:txBody>
      </p:sp>
    </p:spTree>
    <p:extLst>
      <p:ext uri="{BB962C8B-B14F-4D97-AF65-F5344CB8AC3E}">
        <p14:creationId xmlns:p14="http://schemas.microsoft.com/office/powerpoint/2010/main" val="21080668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
          </p:nvPr>
        </p:nvSpPr>
        <p:spPr>
          <a:xfrm>
            <a:off x="762000" y="2419350"/>
            <a:ext cx="7800600" cy="1600200"/>
          </a:xfrm>
        </p:spPr>
        <p:txBody>
          <a:bodyPr>
            <a:normAutofit fontScale="90000"/>
          </a:bodyPr>
          <a:lstStyle/>
          <a:p>
            <a:r>
              <a:rPr lang="en-US" dirty="0"/>
              <a:t>Establishing a plan early on and accounting for barriers you may encounter will help </a:t>
            </a:r>
            <a:r>
              <a:rPr lang="en-US" dirty="0" smtClean="0"/>
              <a:t>maximize effective learning time </a:t>
            </a:r>
            <a:r>
              <a:rPr lang="en-US" dirty="0"/>
              <a:t>spent </a:t>
            </a:r>
            <a:r>
              <a:rPr lang="en-US" dirty="0" smtClean="0"/>
              <a:t>with your preceptee.</a:t>
            </a:r>
            <a:endParaRPr lang="en-US" dirty="0"/>
          </a:p>
        </p:txBody>
      </p:sp>
    </p:spTree>
    <p:extLst>
      <p:ext uri="{BB962C8B-B14F-4D97-AF65-F5344CB8AC3E}">
        <p14:creationId xmlns:p14="http://schemas.microsoft.com/office/powerpoint/2010/main" val="3452437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49"/>
          <p:cNvSpPr txBox="1">
            <a:spLocks noGrp="1"/>
          </p:cNvSpPr>
          <p:nvPr>
            <p:ph type="title"/>
          </p:nvPr>
        </p:nvSpPr>
        <p:spPr>
          <a:xfrm flipH="1">
            <a:off x="1330051" y="1209362"/>
            <a:ext cx="6120263" cy="2954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400" dirty="0" smtClean="0"/>
              <a:t>Conflict Recognition and Resolution</a:t>
            </a:r>
            <a:endParaRPr sz="4400" dirty="0"/>
          </a:p>
        </p:txBody>
      </p:sp>
      <p:sp>
        <p:nvSpPr>
          <p:cNvPr id="917" name="Google Shape;917;p49"/>
          <p:cNvSpPr/>
          <p:nvPr/>
        </p:nvSpPr>
        <p:spPr>
          <a:xfrm rot="-260877" flipH="1">
            <a:off x="649049" y="1468976"/>
            <a:ext cx="7729804" cy="2163669"/>
          </a:xfrm>
          <a:custGeom>
            <a:avLst/>
            <a:gdLst/>
            <a:ahLst/>
            <a:cxnLst/>
            <a:rect l="l" t="t" r="r" b="b"/>
            <a:pathLst>
              <a:path w="93726" h="45607" extrusionOk="0">
                <a:moveTo>
                  <a:pt x="61426" y="1232"/>
                </a:moveTo>
                <a:cubicBezTo>
                  <a:pt x="73102" y="1232"/>
                  <a:pt x="90461" y="3706"/>
                  <a:pt x="89626" y="15515"/>
                </a:cubicBezTo>
                <a:lnTo>
                  <a:pt x="89626" y="15515"/>
                </a:lnTo>
                <a:cubicBezTo>
                  <a:pt x="89128" y="15001"/>
                  <a:pt x="88611" y="14521"/>
                  <a:pt x="88097" y="14079"/>
                </a:cubicBezTo>
                <a:cubicBezTo>
                  <a:pt x="84924" y="11259"/>
                  <a:pt x="81145" y="9146"/>
                  <a:pt x="77223" y="7510"/>
                </a:cubicBezTo>
                <a:lnTo>
                  <a:pt x="77223" y="7510"/>
                </a:lnTo>
                <a:cubicBezTo>
                  <a:pt x="71422" y="4153"/>
                  <a:pt x="64333" y="3084"/>
                  <a:pt x="57753" y="2771"/>
                </a:cubicBezTo>
                <a:lnTo>
                  <a:pt x="57753" y="2771"/>
                </a:lnTo>
                <a:cubicBezTo>
                  <a:pt x="55996" y="2625"/>
                  <a:pt x="54235" y="2551"/>
                  <a:pt x="52483" y="2551"/>
                </a:cubicBezTo>
                <a:cubicBezTo>
                  <a:pt x="49921" y="2551"/>
                  <a:pt x="47380" y="2710"/>
                  <a:pt x="44907" y="3035"/>
                </a:cubicBezTo>
                <a:lnTo>
                  <a:pt x="44907" y="3035"/>
                </a:lnTo>
                <a:cubicBezTo>
                  <a:pt x="44665" y="3052"/>
                  <a:pt x="44423" y="3070"/>
                  <a:pt x="44181" y="3088"/>
                </a:cubicBezTo>
                <a:lnTo>
                  <a:pt x="44181" y="3088"/>
                </a:lnTo>
                <a:cubicBezTo>
                  <a:pt x="47695" y="2372"/>
                  <a:pt x="51248" y="1857"/>
                  <a:pt x="54795" y="1519"/>
                </a:cubicBezTo>
                <a:cubicBezTo>
                  <a:pt x="56560" y="1352"/>
                  <a:pt x="58855" y="1232"/>
                  <a:pt x="61426" y="1232"/>
                </a:cubicBezTo>
                <a:close/>
                <a:moveTo>
                  <a:pt x="81860" y="11048"/>
                </a:moveTo>
                <a:cubicBezTo>
                  <a:pt x="82945" y="11668"/>
                  <a:pt x="84007" y="12332"/>
                  <a:pt x="85044" y="13042"/>
                </a:cubicBezTo>
                <a:cubicBezTo>
                  <a:pt x="86564" y="14062"/>
                  <a:pt x="88161" y="15340"/>
                  <a:pt x="89468" y="16805"/>
                </a:cubicBezTo>
                <a:lnTo>
                  <a:pt x="89468" y="16805"/>
                </a:lnTo>
                <a:cubicBezTo>
                  <a:pt x="89385" y="17284"/>
                  <a:pt x="89275" y="17777"/>
                  <a:pt x="89134" y="18285"/>
                </a:cubicBezTo>
                <a:cubicBezTo>
                  <a:pt x="88766" y="19679"/>
                  <a:pt x="88179" y="20974"/>
                  <a:pt x="87423" y="22179"/>
                </a:cubicBezTo>
                <a:lnTo>
                  <a:pt x="87423" y="22179"/>
                </a:lnTo>
                <a:cubicBezTo>
                  <a:pt x="87329" y="18104"/>
                  <a:pt x="84808" y="13997"/>
                  <a:pt x="81860" y="11048"/>
                </a:cubicBezTo>
                <a:close/>
                <a:moveTo>
                  <a:pt x="85882" y="25341"/>
                </a:moveTo>
                <a:cubicBezTo>
                  <a:pt x="83973" y="30471"/>
                  <a:pt x="77174" y="33359"/>
                  <a:pt x="72138" y="34994"/>
                </a:cubicBezTo>
                <a:cubicBezTo>
                  <a:pt x="71486" y="35214"/>
                  <a:pt x="70829" y="35426"/>
                  <a:pt x="70170" y="35631"/>
                </a:cubicBezTo>
                <a:lnTo>
                  <a:pt x="70170" y="35631"/>
                </a:lnTo>
                <a:cubicBezTo>
                  <a:pt x="75908" y="32996"/>
                  <a:pt x="81545" y="29884"/>
                  <a:pt x="85882" y="25341"/>
                </a:cubicBezTo>
                <a:close/>
                <a:moveTo>
                  <a:pt x="5271" y="24853"/>
                </a:moveTo>
                <a:lnTo>
                  <a:pt x="5271" y="24853"/>
                </a:lnTo>
                <a:cubicBezTo>
                  <a:pt x="3329" y="28413"/>
                  <a:pt x="3124" y="32283"/>
                  <a:pt x="6340" y="36146"/>
                </a:cubicBezTo>
                <a:cubicBezTo>
                  <a:pt x="6830" y="36744"/>
                  <a:pt x="7374" y="37297"/>
                  <a:pt x="7960" y="37811"/>
                </a:cubicBezTo>
                <a:lnTo>
                  <a:pt x="7960" y="37811"/>
                </a:lnTo>
                <a:cubicBezTo>
                  <a:pt x="3462" y="35852"/>
                  <a:pt x="1318" y="32730"/>
                  <a:pt x="3517" y="27907"/>
                </a:cubicBezTo>
                <a:cubicBezTo>
                  <a:pt x="3991" y="26825"/>
                  <a:pt x="4591" y="25811"/>
                  <a:pt x="5271" y="24853"/>
                </a:cubicBezTo>
                <a:close/>
                <a:moveTo>
                  <a:pt x="19484" y="13729"/>
                </a:moveTo>
                <a:cubicBezTo>
                  <a:pt x="16127" y="16051"/>
                  <a:pt x="13147" y="18982"/>
                  <a:pt x="11583" y="22722"/>
                </a:cubicBezTo>
                <a:cubicBezTo>
                  <a:pt x="9221" y="28310"/>
                  <a:pt x="11352" y="34879"/>
                  <a:pt x="16019" y="38624"/>
                </a:cubicBezTo>
                <a:cubicBezTo>
                  <a:pt x="16774" y="39218"/>
                  <a:pt x="17571" y="39748"/>
                  <a:pt x="18403" y="40222"/>
                </a:cubicBezTo>
                <a:lnTo>
                  <a:pt x="18403" y="40222"/>
                </a:lnTo>
                <a:cubicBezTo>
                  <a:pt x="15804" y="39934"/>
                  <a:pt x="13380" y="39517"/>
                  <a:pt x="11249" y="38940"/>
                </a:cubicBezTo>
                <a:lnTo>
                  <a:pt x="11249" y="38940"/>
                </a:lnTo>
                <a:cubicBezTo>
                  <a:pt x="10095" y="38161"/>
                  <a:pt x="9010" y="37290"/>
                  <a:pt x="8011" y="36319"/>
                </a:cubicBezTo>
                <a:cubicBezTo>
                  <a:pt x="3171" y="31652"/>
                  <a:pt x="5476" y="25890"/>
                  <a:pt x="9451" y="21569"/>
                </a:cubicBezTo>
                <a:cubicBezTo>
                  <a:pt x="12320" y="18467"/>
                  <a:pt x="15787" y="15906"/>
                  <a:pt x="19484" y="13729"/>
                </a:cubicBezTo>
                <a:close/>
                <a:moveTo>
                  <a:pt x="54697" y="4374"/>
                </a:moveTo>
                <a:cubicBezTo>
                  <a:pt x="57004" y="4374"/>
                  <a:pt x="59294" y="4622"/>
                  <a:pt x="61421" y="5321"/>
                </a:cubicBezTo>
                <a:cubicBezTo>
                  <a:pt x="61456" y="5335"/>
                  <a:pt x="61490" y="5341"/>
                  <a:pt x="61523" y="5341"/>
                </a:cubicBezTo>
                <a:cubicBezTo>
                  <a:pt x="61820" y="5341"/>
                  <a:pt x="62005" y="4839"/>
                  <a:pt x="61812" y="4519"/>
                </a:cubicBezTo>
                <a:lnTo>
                  <a:pt x="61812" y="4519"/>
                </a:lnTo>
                <a:cubicBezTo>
                  <a:pt x="66844" y="5191"/>
                  <a:pt x="71789" y="6447"/>
                  <a:pt x="76445" y="8390"/>
                </a:cubicBezTo>
                <a:lnTo>
                  <a:pt x="76445" y="8390"/>
                </a:lnTo>
                <a:cubicBezTo>
                  <a:pt x="80994" y="10909"/>
                  <a:pt x="84687" y="14681"/>
                  <a:pt x="86081" y="20014"/>
                </a:cubicBezTo>
                <a:cubicBezTo>
                  <a:pt x="86426" y="21368"/>
                  <a:pt x="86479" y="22614"/>
                  <a:pt x="86297" y="23762"/>
                </a:cubicBezTo>
                <a:lnTo>
                  <a:pt x="86297" y="23762"/>
                </a:lnTo>
                <a:cubicBezTo>
                  <a:pt x="82255" y="28830"/>
                  <a:pt x="75262" y="32180"/>
                  <a:pt x="69948" y="34706"/>
                </a:cubicBezTo>
                <a:cubicBezTo>
                  <a:pt x="68121" y="35570"/>
                  <a:pt x="66284" y="36411"/>
                  <a:pt x="64433" y="37215"/>
                </a:cubicBezTo>
                <a:lnTo>
                  <a:pt x="64433" y="37215"/>
                </a:lnTo>
                <a:cubicBezTo>
                  <a:pt x="62092" y="37786"/>
                  <a:pt x="59733" y="38272"/>
                  <a:pt x="57388" y="38681"/>
                </a:cubicBezTo>
                <a:cubicBezTo>
                  <a:pt x="53947" y="39259"/>
                  <a:pt x="41681" y="40767"/>
                  <a:pt x="29630" y="40767"/>
                </a:cubicBezTo>
                <a:cubicBezTo>
                  <a:pt x="27018" y="40767"/>
                  <a:pt x="24415" y="40696"/>
                  <a:pt x="21915" y="40530"/>
                </a:cubicBezTo>
                <a:lnTo>
                  <a:pt x="21915" y="40530"/>
                </a:lnTo>
                <a:cubicBezTo>
                  <a:pt x="21026" y="40173"/>
                  <a:pt x="20154" y="39770"/>
                  <a:pt x="19304" y="39315"/>
                </a:cubicBezTo>
                <a:cubicBezTo>
                  <a:pt x="12908" y="35973"/>
                  <a:pt x="9912" y="28310"/>
                  <a:pt x="13484" y="21857"/>
                </a:cubicBezTo>
                <a:cubicBezTo>
                  <a:pt x="16653" y="15923"/>
                  <a:pt x="23394" y="12351"/>
                  <a:pt x="29329" y="9873"/>
                </a:cubicBezTo>
                <a:cubicBezTo>
                  <a:pt x="34917" y="7511"/>
                  <a:pt x="40910" y="6013"/>
                  <a:pt x="46959" y="5033"/>
                </a:cubicBezTo>
                <a:cubicBezTo>
                  <a:pt x="49415" y="4696"/>
                  <a:pt x="52067" y="4374"/>
                  <a:pt x="54697" y="4374"/>
                </a:cubicBezTo>
                <a:close/>
                <a:moveTo>
                  <a:pt x="90154" y="17627"/>
                </a:moveTo>
                <a:cubicBezTo>
                  <a:pt x="92170" y="20224"/>
                  <a:pt x="93157" y="23323"/>
                  <a:pt x="91324" y="26582"/>
                </a:cubicBezTo>
                <a:cubicBezTo>
                  <a:pt x="89826" y="29232"/>
                  <a:pt x="87003" y="31076"/>
                  <a:pt x="84467" y="32574"/>
                </a:cubicBezTo>
                <a:cubicBezTo>
                  <a:pt x="82048" y="34072"/>
                  <a:pt x="79455" y="35397"/>
                  <a:pt x="76862" y="36549"/>
                </a:cubicBezTo>
                <a:cubicBezTo>
                  <a:pt x="68716" y="40099"/>
                  <a:pt x="59960" y="42247"/>
                  <a:pt x="51103" y="42993"/>
                </a:cubicBezTo>
                <a:lnTo>
                  <a:pt x="51103" y="42993"/>
                </a:lnTo>
                <a:cubicBezTo>
                  <a:pt x="55639" y="41696"/>
                  <a:pt x="60083" y="40009"/>
                  <a:pt x="64430" y="38149"/>
                </a:cubicBezTo>
                <a:lnTo>
                  <a:pt x="64430" y="38149"/>
                </a:lnTo>
                <a:cubicBezTo>
                  <a:pt x="65786" y="37823"/>
                  <a:pt x="67144" y="37480"/>
                  <a:pt x="68508" y="37126"/>
                </a:cubicBezTo>
                <a:cubicBezTo>
                  <a:pt x="74730" y="35455"/>
                  <a:pt x="82624" y="33150"/>
                  <a:pt x="86138" y="27158"/>
                </a:cubicBezTo>
                <a:cubicBezTo>
                  <a:pt x="86818" y="26007"/>
                  <a:pt x="87206" y="24809"/>
                  <a:pt x="87354" y="23596"/>
                </a:cubicBezTo>
                <a:lnTo>
                  <a:pt x="87354" y="23596"/>
                </a:lnTo>
                <a:cubicBezTo>
                  <a:pt x="88703" y="21777"/>
                  <a:pt x="89686" y="19732"/>
                  <a:pt x="90154" y="17627"/>
                </a:cubicBezTo>
                <a:close/>
                <a:moveTo>
                  <a:pt x="59509" y="39242"/>
                </a:moveTo>
                <a:lnTo>
                  <a:pt x="59509" y="39242"/>
                </a:lnTo>
                <a:cubicBezTo>
                  <a:pt x="55225" y="40901"/>
                  <a:pt x="50857" y="42297"/>
                  <a:pt x="46366" y="43258"/>
                </a:cubicBezTo>
                <a:lnTo>
                  <a:pt x="46366" y="43258"/>
                </a:lnTo>
                <a:cubicBezTo>
                  <a:pt x="45585" y="43280"/>
                  <a:pt x="44803" y="43291"/>
                  <a:pt x="44021" y="43291"/>
                </a:cubicBezTo>
                <a:cubicBezTo>
                  <a:pt x="38237" y="43291"/>
                  <a:pt x="32056" y="43291"/>
                  <a:pt x="26314" y="41915"/>
                </a:cubicBezTo>
                <a:lnTo>
                  <a:pt x="26314" y="41915"/>
                </a:lnTo>
                <a:cubicBezTo>
                  <a:pt x="27793" y="41971"/>
                  <a:pt x="29275" y="41997"/>
                  <a:pt x="30758" y="41997"/>
                </a:cubicBezTo>
                <a:cubicBezTo>
                  <a:pt x="38953" y="41997"/>
                  <a:pt x="47199" y="41191"/>
                  <a:pt x="55256" y="40006"/>
                </a:cubicBezTo>
                <a:cubicBezTo>
                  <a:pt x="56678" y="39785"/>
                  <a:pt x="58095" y="39528"/>
                  <a:pt x="59509" y="39242"/>
                </a:cubicBezTo>
                <a:close/>
                <a:moveTo>
                  <a:pt x="14276" y="40705"/>
                </a:moveTo>
                <a:cubicBezTo>
                  <a:pt x="16245" y="41067"/>
                  <a:pt x="18096" y="41289"/>
                  <a:pt x="19534" y="41447"/>
                </a:cubicBezTo>
                <a:cubicBezTo>
                  <a:pt x="20131" y="41508"/>
                  <a:pt x="20728" y="41564"/>
                  <a:pt x="21327" y="41614"/>
                </a:cubicBezTo>
                <a:lnTo>
                  <a:pt x="21327" y="41614"/>
                </a:lnTo>
                <a:cubicBezTo>
                  <a:pt x="26833" y="43787"/>
                  <a:pt x="33304" y="44127"/>
                  <a:pt x="38951" y="44212"/>
                </a:cubicBezTo>
                <a:cubicBezTo>
                  <a:pt x="39457" y="44227"/>
                  <a:pt x="39962" y="44239"/>
                  <a:pt x="40467" y="44247"/>
                </a:cubicBezTo>
                <a:lnTo>
                  <a:pt x="40467" y="44247"/>
                </a:lnTo>
                <a:cubicBezTo>
                  <a:pt x="40231" y="44275"/>
                  <a:pt x="39994" y="44302"/>
                  <a:pt x="39757" y="44328"/>
                </a:cubicBezTo>
                <a:cubicBezTo>
                  <a:pt x="37722" y="44553"/>
                  <a:pt x="35575" y="44679"/>
                  <a:pt x="33378" y="44679"/>
                </a:cubicBezTo>
                <a:cubicBezTo>
                  <a:pt x="26915" y="44679"/>
                  <a:pt x="20021" y="43587"/>
                  <a:pt x="14276" y="40705"/>
                </a:cubicBezTo>
                <a:close/>
                <a:moveTo>
                  <a:pt x="61579" y="1"/>
                </a:moveTo>
                <a:cubicBezTo>
                  <a:pt x="55890" y="1"/>
                  <a:pt x="50214" y="686"/>
                  <a:pt x="44655" y="1749"/>
                </a:cubicBezTo>
                <a:cubicBezTo>
                  <a:pt x="34341" y="3766"/>
                  <a:pt x="24201" y="7511"/>
                  <a:pt x="15501" y="13503"/>
                </a:cubicBezTo>
                <a:cubicBezTo>
                  <a:pt x="11583" y="16153"/>
                  <a:pt x="8068" y="19322"/>
                  <a:pt x="5188" y="23010"/>
                </a:cubicBezTo>
                <a:cubicBezTo>
                  <a:pt x="3690" y="24853"/>
                  <a:pt x="2307" y="26928"/>
                  <a:pt x="1673" y="29347"/>
                </a:cubicBezTo>
                <a:cubicBezTo>
                  <a:pt x="0" y="35480"/>
                  <a:pt x="5305" y="38448"/>
                  <a:pt x="10967" y="39967"/>
                </a:cubicBezTo>
                <a:lnTo>
                  <a:pt x="10967" y="39967"/>
                </a:lnTo>
                <a:cubicBezTo>
                  <a:pt x="12493" y="40879"/>
                  <a:pt x="14115" y="41639"/>
                  <a:pt x="15674" y="42311"/>
                </a:cubicBezTo>
                <a:cubicBezTo>
                  <a:pt x="21090" y="44616"/>
                  <a:pt x="27024" y="45538"/>
                  <a:pt x="32786" y="45595"/>
                </a:cubicBezTo>
                <a:cubicBezTo>
                  <a:pt x="33141" y="45603"/>
                  <a:pt x="33496" y="45606"/>
                  <a:pt x="33851" y="45606"/>
                </a:cubicBezTo>
                <a:cubicBezTo>
                  <a:pt x="38111" y="45606"/>
                  <a:pt x="42302" y="45078"/>
                  <a:pt x="46421" y="44177"/>
                </a:cubicBezTo>
                <a:lnTo>
                  <a:pt x="46421" y="44177"/>
                </a:lnTo>
                <a:cubicBezTo>
                  <a:pt x="53707" y="43884"/>
                  <a:pt x="60896" y="42804"/>
                  <a:pt x="67989" y="40698"/>
                </a:cubicBezTo>
                <a:cubicBezTo>
                  <a:pt x="73232" y="39200"/>
                  <a:pt x="78360" y="37010"/>
                  <a:pt x="83085" y="34360"/>
                </a:cubicBezTo>
                <a:cubicBezTo>
                  <a:pt x="87118" y="32113"/>
                  <a:pt x="91900" y="29175"/>
                  <a:pt x="93052" y="24335"/>
                </a:cubicBezTo>
                <a:cubicBezTo>
                  <a:pt x="93725" y="21347"/>
                  <a:pt x="92309" y="18575"/>
                  <a:pt x="90374" y="16332"/>
                </a:cubicBezTo>
                <a:lnTo>
                  <a:pt x="90374" y="16332"/>
                </a:lnTo>
                <a:cubicBezTo>
                  <a:pt x="90724" y="13366"/>
                  <a:pt x="90007" y="10351"/>
                  <a:pt x="87809" y="7741"/>
                </a:cubicBezTo>
                <a:cubicBezTo>
                  <a:pt x="83315" y="2441"/>
                  <a:pt x="75018" y="1116"/>
                  <a:pt x="68565" y="366"/>
                </a:cubicBezTo>
                <a:cubicBezTo>
                  <a:pt x="66239" y="115"/>
                  <a:pt x="63908" y="1"/>
                  <a:pt x="615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9"/>
          <p:cNvSpPr/>
          <p:nvPr/>
        </p:nvSpPr>
        <p:spPr>
          <a:xfrm>
            <a:off x="5262000" y="4274987"/>
            <a:ext cx="1443650" cy="149475"/>
          </a:xfrm>
          <a:custGeom>
            <a:avLst/>
            <a:gdLst/>
            <a:ahLst/>
            <a:cxnLst/>
            <a:rect l="l" t="t" r="r" b="b"/>
            <a:pathLst>
              <a:path w="57746" h="5979" extrusionOk="0">
                <a:moveTo>
                  <a:pt x="45122" y="1"/>
                </a:moveTo>
                <a:cubicBezTo>
                  <a:pt x="43697" y="1"/>
                  <a:pt x="42440" y="1055"/>
                  <a:pt x="41567" y="2212"/>
                </a:cubicBezTo>
                <a:cubicBezTo>
                  <a:pt x="40947" y="3038"/>
                  <a:pt x="40328" y="4791"/>
                  <a:pt x="39135" y="4791"/>
                </a:cubicBezTo>
                <a:cubicBezTo>
                  <a:pt x="39034" y="4791"/>
                  <a:pt x="38928" y="4778"/>
                  <a:pt x="38819" y="4751"/>
                </a:cubicBezTo>
                <a:cubicBezTo>
                  <a:pt x="37504" y="4438"/>
                  <a:pt x="36907" y="2810"/>
                  <a:pt x="35951" y="1973"/>
                </a:cubicBezTo>
                <a:cubicBezTo>
                  <a:pt x="35224" y="1318"/>
                  <a:pt x="34319" y="1003"/>
                  <a:pt x="33414" y="1003"/>
                </a:cubicBezTo>
                <a:cubicBezTo>
                  <a:pt x="32441" y="1003"/>
                  <a:pt x="31466" y="1367"/>
                  <a:pt x="30708" y="2063"/>
                </a:cubicBezTo>
                <a:cubicBezTo>
                  <a:pt x="29752" y="2944"/>
                  <a:pt x="29080" y="4049"/>
                  <a:pt x="27871" y="4587"/>
                </a:cubicBezTo>
                <a:cubicBezTo>
                  <a:pt x="27373" y="4816"/>
                  <a:pt x="26838" y="4934"/>
                  <a:pt x="26313" y="4934"/>
                </a:cubicBezTo>
                <a:cubicBezTo>
                  <a:pt x="25294" y="4934"/>
                  <a:pt x="24315" y="4488"/>
                  <a:pt x="23733" y="3542"/>
                </a:cubicBezTo>
                <a:cubicBezTo>
                  <a:pt x="23240" y="2705"/>
                  <a:pt x="23016" y="1749"/>
                  <a:pt x="22076" y="1227"/>
                </a:cubicBezTo>
                <a:cubicBezTo>
                  <a:pt x="21628" y="970"/>
                  <a:pt x="21118" y="861"/>
                  <a:pt x="20604" y="861"/>
                </a:cubicBezTo>
                <a:cubicBezTo>
                  <a:pt x="20073" y="861"/>
                  <a:pt x="19537" y="977"/>
                  <a:pt x="19058" y="1167"/>
                </a:cubicBezTo>
                <a:cubicBezTo>
                  <a:pt x="17551" y="1770"/>
                  <a:pt x="15459" y="4271"/>
                  <a:pt x="13593" y="4271"/>
                </a:cubicBezTo>
                <a:cubicBezTo>
                  <a:pt x="13055" y="4271"/>
                  <a:pt x="12535" y="4063"/>
                  <a:pt x="12054" y="3542"/>
                </a:cubicBezTo>
                <a:cubicBezTo>
                  <a:pt x="11337" y="2780"/>
                  <a:pt x="11008" y="1719"/>
                  <a:pt x="10112" y="1092"/>
                </a:cubicBezTo>
                <a:cubicBezTo>
                  <a:pt x="9688" y="802"/>
                  <a:pt x="9227" y="676"/>
                  <a:pt x="8759" y="676"/>
                </a:cubicBezTo>
                <a:cubicBezTo>
                  <a:pt x="8239" y="676"/>
                  <a:pt x="7710" y="833"/>
                  <a:pt x="7214" y="1092"/>
                </a:cubicBezTo>
                <a:cubicBezTo>
                  <a:pt x="6049" y="1734"/>
                  <a:pt x="5332" y="2870"/>
                  <a:pt x="4302" y="3676"/>
                </a:cubicBezTo>
                <a:cubicBezTo>
                  <a:pt x="3836" y="4041"/>
                  <a:pt x="3205" y="4433"/>
                  <a:pt x="2590" y="4433"/>
                </a:cubicBezTo>
                <a:cubicBezTo>
                  <a:pt x="2299" y="4433"/>
                  <a:pt x="2012" y="4345"/>
                  <a:pt x="1748" y="4124"/>
                </a:cubicBezTo>
                <a:cubicBezTo>
                  <a:pt x="1165" y="3631"/>
                  <a:pt x="1091" y="2720"/>
                  <a:pt x="1031" y="2033"/>
                </a:cubicBezTo>
                <a:cubicBezTo>
                  <a:pt x="1009" y="1705"/>
                  <a:pt x="743" y="1540"/>
                  <a:pt x="491" y="1540"/>
                </a:cubicBezTo>
                <a:cubicBezTo>
                  <a:pt x="239" y="1540"/>
                  <a:pt x="0" y="1705"/>
                  <a:pt x="30" y="2033"/>
                </a:cubicBezTo>
                <a:cubicBezTo>
                  <a:pt x="167" y="3715"/>
                  <a:pt x="959" y="5449"/>
                  <a:pt x="2596" y="5449"/>
                </a:cubicBezTo>
                <a:cubicBezTo>
                  <a:pt x="2922" y="5449"/>
                  <a:pt x="3281" y="5380"/>
                  <a:pt x="3675" y="5229"/>
                </a:cubicBezTo>
                <a:cubicBezTo>
                  <a:pt x="5208" y="4623"/>
                  <a:pt x="7030" y="1756"/>
                  <a:pt x="8732" y="1756"/>
                </a:cubicBezTo>
                <a:cubicBezTo>
                  <a:pt x="9252" y="1756"/>
                  <a:pt x="9760" y="2024"/>
                  <a:pt x="10246" y="2705"/>
                </a:cubicBezTo>
                <a:cubicBezTo>
                  <a:pt x="10784" y="3452"/>
                  <a:pt x="11187" y="4333"/>
                  <a:pt x="12009" y="4826"/>
                </a:cubicBezTo>
                <a:cubicBezTo>
                  <a:pt x="12487" y="5120"/>
                  <a:pt x="13020" y="5244"/>
                  <a:pt x="13559" y="5244"/>
                </a:cubicBezTo>
                <a:cubicBezTo>
                  <a:pt x="14113" y="5244"/>
                  <a:pt x="14675" y="5113"/>
                  <a:pt x="15190" y="4901"/>
                </a:cubicBezTo>
                <a:cubicBezTo>
                  <a:pt x="16680" y="4290"/>
                  <a:pt x="18869" y="1880"/>
                  <a:pt x="20638" y="1880"/>
                </a:cubicBezTo>
                <a:cubicBezTo>
                  <a:pt x="21335" y="1880"/>
                  <a:pt x="21966" y="2254"/>
                  <a:pt x="22464" y="3258"/>
                </a:cubicBezTo>
                <a:cubicBezTo>
                  <a:pt x="22972" y="4288"/>
                  <a:pt x="23479" y="5110"/>
                  <a:pt x="24555" y="5618"/>
                </a:cubicBezTo>
                <a:cubicBezTo>
                  <a:pt x="25114" y="5863"/>
                  <a:pt x="25704" y="5978"/>
                  <a:pt x="26296" y="5978"/>
                </a:cubicBezTo>
                <a:cubicBezTo>
                  <a:pt x="26858" y="5978"/>
                  <a:pt x="27422" y="5874"/>
                  <a:pt x="27960" y="5677"/>
                </a:cubicBezTo>
                <a:cubicBezTo>
                  <a:pt x="29110" y="5244"/>
                  <a:pt x="29932" y="4438"/>
                  <a:pt x="30738" y="3542"/>
                </a:cubicBezTo>
                <a:cubicBezTo>
                  <a:pt x="31500" y="2697"/>
                  <a:pt x="32444" y="2012"/>
                  <a:pt x="33478" y="2012"/>
                </a:cubicBezTo>
                <a:cubicBezTo>
                  <a:pt x="33925" y="2012"/>
                  <a:pt x="34388" y="2139"/>
                  <a:pt x="34861" y="2436"/>
                </a:cubicBezTo>
                <a:cubicBezTo>
                  <a:pt x="36239" y="3286"/>
                  <a:pt x="37343" y="5899"/>
                  <a:pt x="39110" y="5899"/>
                </a:cubicBezTo>
                <a:cubicBezTo>
                  <a:pt x="39487" y="5899"/>
                  <a:pt x="39895" y="5780"/>
                  <a:pt x="40342" y="5498"/>
                </a:cubicBezTo>
                <a:cubicBezTo>
                  <a:pt x="41965" y="4487"/>
                  <a:pt x="42735" y="999"/>
                  <a:pt x="44943" y="999"/>
                </a:cubicBezTo>
                <a:cubicBezTo>
                  <a:pt x="45213" y="999"/>
                  <a:pt x="45505" y="1051"/>
                  <a:pt x="45823" y="1167"/>
                </a:cubicBezTo>
                <a:cubicBezTo>
                  <a:pt x="47914" y="1944"/>
                  <a:pt x="48572" y="4677"/>
                  <a:pt x="50603" y="5618"/>
                </a:cubicBezTo>
                <a:cubicBezTo>
                  <a:pt x="51141" y="5859"/>
                  <a:pt x="51667" y="5964"/>
                  <a:pt x="52177" y="5964"/>
                </a:cubicBezTo>
                <a:cubicBezTo>
                  <a:pt x="54259" y="5964"/>
                  <a:pt x="56082" y="4205"/>
                  <a:pt x="57414" y="2705"/>
                </a:cubicBezTo>
                <a:cubicBezTo>
                  <a:pt x="57746" y="2304"/>
                  <a:pt x="57393" y="1780"/>
                  <a:pt x="57021" y="1780"/>
                </a:cubicBezTo>
                <a:cubicBezTo>
                  <a:pt x="56909" y="1780"/>
                  <a:pt x="56794" y="1829"/>
                  <a:pt x="56697" y="1944"/>
                </a:cubicBezTo>
                <a:cubicBezTo>
                  <a:pt x="55477" y="3299"/>
                  <a:pt x="53828" y="4858"/>
                  <a:pt x="52125" y="4858"/>
                </a:cubicBezTo>
                <a:cubicBezTo>
                  <a:pt x="51388" y="4858"/>
                  <a:pt x="50642" y="4566"/>
                  <a:pt x="49916" y="3840"/>
                </a:cubicBezTo>
                <a:cubicBezTo>
                  <a:pt x="48721" y="2645"/>
                  <a:pt x="47914" y="913"/>
                  <a:pt x="46286" y="241"/>
                </a:cubicBezTo>
                <a:cubicBezTo>
                  <a:pt x="45889" y="75"/>
                  <a:pt x="45499" y="1"/>
                  <a:pt x="45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9" name="Google Shape;919;p49"/>
          <p:cNvGrpSpPr/>
          <p:nvPr/>
        </p:nvGrpSpPr>
        <p:grpSpPr>
          <a:xfrm rot="-1564537">
            <a:off x="6855077" y="4013920"/>
            <a:ext cx="495770" cy="567380"/>
            <a:chOff x="1244250" y="1474325"/>
            <a:chExt cx="1183700" cy="1354675"/>
          </a:xfrm>
        </p:grpSpPr>
        <p:sp>
          <p:nvSpPr>
            <p:cNvPr id="920" name="Google Shape;920;p49"/>
            <p:cNvSpPr/>
            <p:nvPr/>
          </p:nvSpPr>
          <p:spPr>
            <a:xfrm>
              <a:off x="1244250" y="1474325"/>
              <a:ext cx="1183700" cy="1354675"/>
            </a:xfrm>
            <a:custGeom>
              <a:avLst/>
              <a:gdLst/>
              <a:ahLst/>
              <a:cxnLst/>
              <a:rect l="l" t="t" r="r" b="b"/>
              <a:pathLst>
                <a:path w="47348" h="54187" extrusionOk="0">
                  <a:moveTo>
                    <a:pt x="15081" y="4209"/>
                  </a:moveTo>
                  <a:cubicBezTo>
                    <a:pt x="15169" y="4472"/>
                    <a:pt x="15344" y="4560"/>
                    <a:pt x="15432" y="4735"/>
                  </a:cubicBezTo>
                  <a:cubicBezTo>
                    <a:pt x="15432" y="4647"/>
                    <a:pt x="15344" y="4647"/>
                    <a:pt x="15344" y="4560"/>
                  </a:cubicBezTo>
                  <a:lnTo>
                    <a:pt x="15344" y="4560"/>
                  </a:lnTo>
                  <a:cubicBezTo>
                    <a:pt x="15607" y="4910"/>
                    <a:pt x="15870" y="5349"/>
                    <a:pt x="16221" y="5787"/>
                  </a:cubicBezTo>
                  <a:cubicBezTo>
                    <a:pt x="16659" y="6313"/>
                    <a:pt x="16923" y="6927"/>
                    <a:pt x="17361" y="7541"/>
                  </a:cubicBezTo>
                  <a:cubicBezTo>
                    <a:pt x="17799" y="8067"/>
                    <a:pt x="18238" y="8681"/>
                    <a:pt x="18676" y="9382"/>
                  </a:cubicBezTo>
                  <a:cubicBezTo>
                    <a:pt x="19553" y="10697"/>
                    <a:pt x="20430" y="11925"/>
                    <a:pt x="21307" y="13240"/>
                  </a:cubicBezTo>
                  <a:cubicBezTo>
                    <a:pt x="21920" y="13941"/>
                    <a:pt x="22359" y="14643"/>
                    <a:pt x="22797" y="15432"/>
                  </a:cubicBezTo>
                  <a:cubicBezTo>
                    <a:pt x="23323" y="16133"/>
                    <a:pt x="23849" y="17010"/>
                    <a:pt x="24375" y="17887"/>
                  </a:cubicBezTo>
                  <a:cubicBezTo>
                    <a:pt x="24989" y="18764"/>
                    <a:pt x="25515" y="19553"/>
                    <a:pt x="26041" y="20342"/>
                  </a:cubicBezTo>
                  <a:cubicBezTo>
                    <a:pt x="26567" y="21131"/>
                    <a:pt x="27181" y="22008"/>
                    <a:pt x="27707" y="22709"/>
                  </a:cubicBezTo>
                  <a:cubicBezTo>
                    <a:pt x="28058" y="23148"/>
                    <a:pt x="28233" y="23586"/>
                    <a:pt x="28584" y="24025"/>
                  </a:cubicBezTo>
                  <a:cubicBezTo>
                    <a:pt x="28672" y="24288"/>
                    <a:pt x="28935" y="24463"/>
                    <a:pt x="29022" y="24726"/>
                  </a:cubicBezTo>
                  <a:cubicBezTo>
                    <a:pt x="29812" y="25954"/>
                    <a:pt x="30513" y="27093"/>
                    <a:pt x="31302" y="28233"/>
                  </a:cubicBezTo>
                  <a:cubicBezTo>
                    <a:pt x="32091" y="29285"/>
                    <a:pt x="32705" y="30338"/>
                    <a:pt x="33494" y="31390"/>
                  </a:cubicBezTo>
                  <a:cubicBezTo>
                    <a:pt x="34196" y="32530"/>
                    <a:pt x="34722" y="33494"/>
                    <a:pt x="35335" y="34459"/>
                  </a:cubicBezTo>
                  <a:cubicBezTo>
                    <a:pt x="36037" y="35598"/>
                    <a:pt x="36826" y="36651"/>
                    <a:pt x="37440" y="37615"/>
                  </a:cubicBezTo>
                  <a:cubicBezTo>
                    <a:pt x="38141" y="38492"/>
                    <a:pt x="38755" y="39544"/>
                    <a:pt x="39456" y="40509"/>
                  </a:cubicBezTo>
                  <a:cubicBezTo>
                    <a:pt x="39895" y="41298"/>
                    <a:pt x="40333" y="41911"/>
                    <a:pt x="40772" y="42701"/>
                  </a:cubicBezTo>
                  <a:cubicBezTo>
                    <a:pt x="41035" y="43139"/>
                    <a:pt x="41298" y="43490"/>
                    <a:pt x="41473" y="43928"/>
                  </a:cubicBezTo>
                  <a:cubicBezTo>
                    <a:pt x="41736" y="44191"/>
                    <a:pt x="41911" y="44630"/>
                    <a:pt x="42174" y="45068"/>
                  </a:cubicBezTo>
                  <a:lnTo>
                    <a:pt x="43490" y="47435"/>
                  </a:lnTo>
                  <a:cubicBezTo>
                    <a:pt x="43665" y="47698"/>
                    <a:pt x="43840" y="48137"/>
                    <a:pt x="44016" y="48487"/>
                  </a:cubicBezTo>
                  <a:cubicBezTo>
                    <a:pt x="44191" y="48838"/>
                    <a:pt x="44366" y="49277"/>
                    <a:pt x="44454" y="49627"/>
                  </a:cubicBezTo>
                  <a:cubicBezTo>
                    <a:pt x="44630" y="49890"/>
                    <a:pt x="44717" y="50241"/>
                    <a:pt x="44717" y="50679"/>
                  </a:cubicBezTo>
                  <a:lnTo>
                    <a:pt x="44717" y="51206"/>
                  </a:lnTo>
                  <a:cubicBezTo>
                    <a:pt x="44630" y="51206"/>
                    <a:pt x="44630" y="51381"/>
                    <a:pt x="44542" y="51381"/>
                  </a:cubicBezTo>
                  <a:cubicBezTo>
                    <a:pt x="44279" y="51381"/>
                    <a:pt x="43928" y="51206"/>
                    <a:pt x="43577" y="51118"/>
                  </a:cubicBezTo>
                  <a:cubicBezTo>
                    <a:pt x="43402" y="51118"/>
                    <a:pt x="43227" y="51030"/>
                    <a:pt x="43051" y="51030"/>
                  </a:cubicBezTo>
                  <a:cubicBezTo>
                    <a:pt x="42788" y="51030"/>
                    <a:pt x="42613" y="50942"/>
                    <a:pt x="42350" y="50942"/>
                  </a:cubicBezTo>
                  <a:lnTo>
                    <a:pt x="42262" y="50942"/>
                  </a:lnTo>
                  <a:lnTo>
                    <a:pt x="42613" y="49627"/>
                  </a:lnTo>
                  <a:cubicBezTo>
                    <a:pt x="42613" y="49277"/>
                    <a:pt x="42613" y="48926"/>
                    <a:pt x="42525" y="48575"/>
                  </a:cubicBezTo>
                  <a:cubicBezTo>
                    <a:pt x="42350" y="48400"/>
                    <a:pt x="42262" y="48312"/>
                    <a:pt x="42174" y="48137"/>
                  </a:cubicBezTo>
                  <a:cubicBezTo>
                    <a:pt x="42087" y="48049"/>
                    <a:pt x="41911" y="47961"/>
                    <a:pt x="41736" y="47961"/>
                  </a:cubicBezTo>
                  <a:cubicBezTo>
                    <a:pt x="41596" y="47909"/>
                    <a:pt x="41455" y="47884"/>
                    <a:pt x="41319" y="47884"/>
                  </a:cubicBezTo>
                  <a:cubicBezTo>
                    <a:pt x="40772" y="47884"/>
                    <a:pt x="40281" y="48277"/>
                    <a:pt x="40070" y="48838"/>
                  </a:cubicBezTo>
                  <a:cubicBezTo>
                    <a:pt x="39982" y="49277"/>
                    <a:pt x="39895" y="49803"/>
                    <a:pt x="39719" y="50241"/>
                  </a:cubicBezTo>
                  <a:cubicBezTo>
                    <a:pt x="39544" y="50241"/>
                    <a:pt x="39456" y="50153"/>
                    <a:pt x="39193" y="50153"/>
                  </a:cubicBezTo>
                  <a:cubicBezTo>
                    <a:pt x="38843" y="50066"/>
                    <a:pt x="38404" y="50066"/>
                    <a:pt x="37966" y="49890"/>
                  </a:cubicBezTo>
                  <a:cubicBezTo>
                    <a:pt x="38229" y="49189"/>
                    <a:pt x="38317" y="48400"/>
                    <a:pt x="38404" y="47523"/>
                  </a:cubicBezTo>
                  <a:cubicBezTo>
                    <a:pt x="38404" y="47172"/>
                    <a:pt x="38317" y="46734"/>
                    <a:pt x="38141" y="46558"/>
                  </a:cubicBezTo>
                  <a:lnTo>
                    <a:pt x="37966" y="46383"/>
                  </a:lnTo>
                  <a:cubicBezTo>
                    <a:pt x="37790" y="46208"/>
                    <a:pt x="37527" y="46120"/>
                    <a:pt x="37264" y="46120"/>
                  </a:cubicBezTo>
                  <a:cubicBezTo>
                    <a:pt x="36826" y="46120"/>
                    <a:pt x="36475" y="46208"/>
                    <a:pt x="36212" y="46383"/>
                  </a:cubicBezTo>
                  <a:cubicBezTo>
                    <a:pt x="35949" y="46646"/>
                    <a:pt x="35774" y="46997"/>
                    <a:pt x="35774" y="47260"/>
                  </a:cubicBezTo>
                  <a:cubicBezTo>
                    <a:pt x="35774" y="47874"/>
                    <a:pt x="35686" y="48312"/>
                    <a:pt x="35598" y="48838"/>
                  </a:cubicBezTo>
                  <a:cubicBezTo>
                    <a:pt x="35598" y="49014"/>
                    <a:pt x="35511" y="49189"/>
                    <a:pt x="35511" y="49364"/>
                  </a:cubicBezTo>
                  <a:cubicBezTo>
                    <a:pt x="35072" y="49277"/>
                    <a:pt x="34722" y="49277"/>
                    <a:pt x="34283" y="49189"/>
                  </a:cubicBezTo>
                  <a:cubicBezTo>
                    <a:pt x="33757" y="49014"/>
                    <a:pt x="33319" y="48926"/>
                    <a:pt x="32705" y="48838"/>
                  </a:cubicBezTo>
                  <a:lnTo>
                    <a:pt x="32530" y="48838"/>
                  </a:lnTo>
                  <a:cubicBezTo>
                    <a:pt x="32617" y="48750"/>
                    <a:pt x="32617" y="48575"/>
                    <a:pt x="32705" y="48487"/>
                  </a:cubicBezTo>
                  <a:cubicBezTo>
                    <a:pt x="32968" y="47961"/>
                    <a:pt x="33406" y="47523"/>
                    <a:pt x="33757" y="47085"/>
                  </a:cubicBezTo>
                  <a:cubicBezTo>
                    <a:pt x="34196" y="46558"/>
                    <a:pt x="33933" y="45769"/>
                    <a:pt x="33494" y="45331"/>
                  </a:cubicBezTo>
                  <a:lnTo>
                    <a:pt x="33406" y="45243"/>
                  </a:lnTo>
                  <a:cubicBezTo>
                    <a:pt x="33143" y="45046"/>
                    <a:pt x="32880" y="44947"/>
                    <a:pt x="32654" y="44947"/>
                  </a:cubicBezTo>
                  <a:cubicBezTo>
                    <a:pt x="32579" y="44947"/>
                    <a:pt x="32508" y="44958"/>
                    <a:pt x="32442" y="44980"/>
                  </a:cubicBezTo>
                  <a:cubicBezTo>
                    <a:pt x="32004" y="45068"/>
                    <a:pt x="31741" y="45243"/>
                    <a:pt x="31565" y="45506"/>
                  </a:cubicBezTo>
                  <a:cubicBezTo>
                    <a:pt x="31214" y="45945"/>
                    <a:pt x="30864" y="46295"/>
                    <a:pt x="30688" y="46734"/>
                  </a:cubicBezTo>
                  <a:cubicBezTo>
                    <a:pt x="30338" y="47172"/>
                    <a:pt x="30250" y="47611"/>
                    <a:pt x="29987" y="48049"/>
                  </a:cubicBezTo>
                  <a:cubicBezTo>
                    <a:pt x="29987" y="48137"/>
                    <a:pt x="29899" y="48137"/>
                    <a:pt x="29899" y="48312"/>
                  </a:cubicBezTo>
                  <a:cubicBezTo>
                    <a:pt x="29636" y="48137"/>
                    <a:pt x="29373" y="48137"/>
                    <a:pt x="29110" y="48049"/>
                  </a:cubicBezTo>
                  <a:cubicBezTo>
                    <a:pt x="28496" y="47961"/>
                    <a:pt x="27883" y="47874"/>
                    <a:pt x="27356" y="47611"/>
                  </a:cubicBezTo>
                  <a:cubicBezTo>
                    <a:pt x="27444" y="47435"/>
                    <a:pt x="27444" y="47172"/>
                    <a:pt x="27620" y="46997"/>
                  </a:cubicBezTo>
                  <a:cubicBezTo>
                    <a:pt x="27707" y="46383"/>
                    <a:pt x="27883" y="45945"/>
                    <a:pt x="28058" y="45419"/>
                  </a:cubicBezTo>
                  <a:cubicBezTo>
                    <a:pt x="28233" y="44893"/>
                    <a:pt x="28058" y="44366"/>
                    <a:pt x="27707" y="44016"/>
                  </a:cubicBezTo>
                  <a:cubicBezTo>
                    <a:pt x="27620" y="43928"/>
                    <a:pt x="27444" y="43928"/>
                    <a:pt x="27269" y="43753"/>
                  </a:cubicBezTo>
                  <a:cubicBezTo>
                    <a:pt x="27163" y="43726"/>
                    <a:pt x="27057" y="43714"/>
                    <a:pt x="26953" y="43714"/>
                  </a:cubicBezTo>
                  <a:cubicBezTo>
                    <a:pt x="26366" y="43714"/>
                    <a:pt x="25826" y="44108"/>
                    <a:pt x="25603" y="44630"/>
                  </a:cubicBezTo>
                  <a:cubicBezTo>
                    <a:pt x="25515" y="45243"/>
                    <a:pt x="25252" y="45682"/>
                    <a:pt x="25164" y="46208"/>
                  </a:cubicBezTo>
                  <a:cubicBezTo>
                    <a:pt x="25077" y="46383"/>
                    <a:pt x="25077" y="46734"/>
                    <a:pt x="24989" y="46997"/>
                  </a:cubicBezTo>
                  <a:cubicBezTo>
                    <a:pt x="24375" y="46734"/>
                    <a:pt x="23937" y="46646"/>
                    <a:pt x="23411" y="46558"/>
                  </a:cubicBezTo>
                  <a:cubicBezTo>
                    <a:pt x="22797" y="46383"/>
                    <a:pt x="22096" y="46208"/>
                    <a:pt x="21482" y="46120"/>
                  </a:cubicBezTo>
                  <a:cubicBezTo>
                    <a:pt x="21657" y="45682"/>
                    <a:pt x="22008" y="45243"/>
                    <a:pt x="22183" y="44805"/>
                  </a:cubicBezTo>
                  <a:cubicBezTo>
                    <a:pt x="22446" y="44454"/>
                    <a:pt x="22534" y="44103"/>
                    <a:pt x="22446" y="43753"/>
                  </a:cubicBezTo>
                  <a:cubicBezTo>
                    <a:pt x="22359" y="43490"/>
                    <a:pt x="22183" y="43227"/>
                    <a:pt x="22008" y="43051"/>
                  </a:cubicBezTo>
                  <a:cubicBezTo>
                    <a:pt x="22008" y="43051"/>
                    <a:pt x="22008" y="42876"/>
                    <a:pt x="21920" y="42876"/>
                  </a:cubicBezTo>
                  <a:cubicBezTo>
                    <a:pt x="21664" y="42748"/>
                    <a:pt x="21407" y="42666"/>
                    <a:pt x="21150" y="42666"/>
                  </a:cubicBezTo>
                  <a:cubicBezTo>
                    <a:pt x="21056" y="42666"/>
                    <a:pt x="20962" y="42677"/>
                    <a:pt x="20868" y="42701"/>
                  </a:cubicBezTo>
                  <a:cubicBezTo>
                    <a:pt x="20605" y="42701"/>
                    <a:pt x="20167" y="42876"/>
                    <a:pt x="19991" y="43227"/>
                  </a:cubicBezTo>
                  <a:cubicBezTo>
                    <a:pt x="19816" y="43577"/>
                    <a:pt x="19553" y="44016"/>
                    <a:pt x="19378" y="44454"/>
                  </a:cubicBezTo>
                  <a:cubicBezTo>
                    <a:pt x="19290" y="44805"/>
                    <a:pt x="19027" y="44980"/>
                    <a:pt x="18939" y="45331"/>
                  </a:cubicBezTo>
                  <a:lnTo>
                    <a:pt x="17624" y="44980"/>
                  </a:lnTo>
                  <a:cubicBezTo>
                    <a:pt x="17361" y="44893"/>
                    <a:pt x="17098" y="44893"/>
                    <a:pt x="16835" y="44805"/>
                  </a:cubicBezTo>
                  <a:lnTo>
                    <a:pt x="16835" y="44630"/>
                  </a:lnTo>
                  <a:cubicBezTo>
                    <a:pt x="17186" y="44103"/>
                    <a:pt x="17361" y="43490"/>
                    <a:pt x="17712" y="42876"/>
                  </a:cubicBezTo>
                  <a:cubicBezTo>
                    <a:pt x="17799" y="42613"/>
                    <a:pt x="17712" y="42262"/>
                    <a:pt x="17624" y="41911"/>
                  </a:cubicBezTo>
                  <a:cubicBezTo>
                    <a:pt x="17536" y="41736"/>
                    <a:pt x="17361" y="41561"/>
                    <a:pt x="17273" y="41473"/>
                  </a:cubicBezTo>
                  <a:cubicBezTo>
                    <a:pt x="17186" y="41298"/>
                    <a:pt x="17098" y="41298"/>
                    <a:pt x="16835" y="41122"/>
                  </a:cubicBezTo>
                  <a:cubicBezTo>
                    <a:pt x="16741" y="41099"/>
                    <a:pt x="16653" y="41088"/>
                    <a:pt x="16568" y="41088"/>
                  </a:cubicBezTo>
                  <a:cubicBezTo>
                    <a:pt x="16337" y="41088"/>
                    <a:pt x="16127" y="41169"/>
                    <a:pt x="15870" y="41298"/>
                  </a:cubicBezTo>
                  <a:cubicBezTo>
                    <a:pt x="15783" y="41385"/>
                    <a:pt x="15607" y="41385"/>
                    <a:pt x="15520" y="41473"/>
                  </a:cubicBezTo>
                  <a:cubicBezTo>
                    <a:pt x="15344" y="41561"/>
                    <a:pt x="15169" y="41824"/>
                    <a:pt x="15081" y="41999"/>
                  </a:cubicBezTo>
                  <a:cubicBezTo>
                    <a:pt x="14906" y="42350"/>
                    <a:pt x="14731" y="42788"/>
                    <a:pt x="14555" y="43139"/>
                  </a:cubicBezTo>
                  <a:cubicBezTo>
                    <a:pt x="14292" y="43490"/>
                    <a:pt x="14204" y="43665"/>
                    <a:pt x="14117" y="44016"/>
                  </a:cubicBezTo>
                  <a:cubicBezTo>
                    <a:pt x="13591" y="43928"/>
                    <a:pt x="12889" y="43665"/>
                    <a:pt x="12275" y="43577"/>
                  </a:cubicBezTo>
                  <a:cubicBezTo>
                    <a:pt x="12275" y="43490"/>
                    <a:pt x="12100" y="43490"/>
                    <a:pt x="12012" y="43490"/>
                  </a:cubicBezTo>
                  <a:cubicBezTo>
                    <a:pt x="12363" y="42876"/>
                    <a:pt x="12539" y="42438"/>
                    <a:pt x="12802" y="41999"/>
                  </a:cubicBezTo>
                  <a:cubicBezTo>
                    <a:pt x="12802" y="41911"/>
                    <a:pt x="12802" y="41824"/>
                    <a:pt x="12889" y="41736"/>
                  </a:cubicBezTo>
                  <a:lnTo>
                    <a:pt x="12889" y="41035"/>
                  </a:lnTo>
                  <a:cubicBezTo>
                    <a:pt x="12802" y="40684"/>
                    <a:pt x="12714" y="40509"/>
                    <a:pt x="12451" y="40245"/>
                  </a:cubicBezTo>
                  <a:lnTo>
                    <a:pt x="12363" y="40158"/>
                  </a:lnTo>
                  <a:cubicBezTo>
                    <a:pt x="12115" y="40034"/>
                    <a:pt x="11867" y="39910"/>
                    <a:pt x="11650" y="39910"/>
                  </a:cubicBezTo>
                  <a:cubicBezTo>
                    <a:pt x="11560" y="39910"/>
                    <a:pt x="11476" y="39931"/>
                    <a:pt x="11399" y="39982"/>
                  </a:cubicBezTo>
                  <a:cubicBezTo>
                    <a:pt x="11048" y="39982"/>
                    <a:pt x="10610" y="40158"/>
                    <a:pt x="10522" y="40509"/>
                  </a:cubicBezTo>
                  <a:cubicBezTo>
                    <a:pt x="10259" y="40859"/>
                    <a:pt x="10171" y="41298"/>
                    <a:pt x="9908" y="41561"/>
                  </a:cubicBezTo>
                  <a:cubicBezTo>
                    <a:pt x="9820" y="41911"/>
                    <a:pt x="9645" y="42262"/>
                    <a:pt x="9382" y="42701"/>
                  </a:cubicBezTo>
                  <a:cubicBezTo>
                    <a:pt x="9294" y="42613"/>
                    <a:pt x="9207" y="42613"/>
                    <a:pt x="9031" y="42613"/>
                  </a:cubicBezTo>
                  <a:cubicBezTo>
                    <a:pt x="8418" y="42438"/>
                    <a:pt x="7716" y="42262"/>
                    <a:pt x="7190" y="42174"/>
                  </a:cubicBezTo>
                  <a:lnTo>
                    <a:pt x="7190" y="41911"/>
                  </a:lnTo>
                  <a:cubicBezTo>
                    <a:pt x="7453" y="41122"/>
                    <a:pt x="7628" y="40509"/>
                    <a:pt x="7979" y="39719"/>
                  </a:cubicBezTo>
                  <a:cubicBezTo>
                    <a:pt x="8242" y="39193"/>
                    <a:pt x="7979" y="38667"/>
                    <a:pt x="7628" y="38317"/>
                  </a:cubicBezTo>
                  <a:cubicBezTo>
                    <a:pt x="7541" y="38229"/>
                    <a:pt x="7453" y="38053"/>
                    <a:pt x="7190" y="38053"/>
                  </a:cubicBezTo>
                  <a:cubicBezTo>
                    <a:pt x="7120" y="38030"/>
                    <a:pt x="7043" y="38019"/>
                    <a:pt x="6961" y="38019"/>
                  </a:cubicBezTo>
                  <a:cubicBezTo>
                    <a:pt x="6739" y="38019"/>
                    <a:pt x="6482" y="38100"/>
                    <a:pt x="6226" y="38229"/>
                  </a:cubicBezTo>
                  <a:cubicBezTo>
                    <a:pt x="5875" y="38317"/>
                    <a:pt x="5699" y="38667"/>
                    <a:pt x="5612" y="38930"/>
                  </a:cubicBezTo>
                  <a:cubicBezTo>
                    <a:pt x="5349" y="39369"/>
                    <a:pt x="5173" y="39807"/>
                    <a:pt x="4998" y="40421"/>
                  </a:cubicBezTo>
                  <a:cubicBezTo>
                    <a:pt x="4910" y="40684"/>
                    <a:pt x="4910" y="41122"/>
                    <a:pt x="4823" y="41473"/>
                  </a:cubicBezTo>
                  <a:lnTo>
                    <a:pt x="4647" y="41473"/>
                  </a:lnTo>
                  <a:lnTo>
                    <a:pt x="3332" y="41122"/>
                  </a:lnTo>
                  <a:cubicBezTo>
                    <a:pt x="3244" y="41122"/>
                    <a:pt x="3244" y="41035"/>
                    <a:pt x="3157" y="41035"/>
                  </a:cubicBezTo>
                  <a:lnTo>
                    <a:pt x="2806" y="40684"/>
                  </a:lnTo>
                  <a:cubicBezTo>
                    <a:pt x="2806" y="40509"/>
                    <a:pt x="2894" y="40421"/>
                    <a:pt x="2894" y="40158"/>
                  </a:cubicBezTo>
                  <a:cubicBezTo>
                    <a:pt x="2894" y="39982"/>
                    <a:pt x="3069" y="39719"/>
                    <a:pt x="3069" y="39544"/>
                  </a:cubicBezTo>
                  <a:cubicBezTo>
                    <a:pt x="3069" y="39106"/>
                    <a:pt x="3244" y="38667"/>
                    <a:pt x="3332" y="38229"/>
                  </a:cubicBezTo>
                  <a:cubicBezTo>
                    <a:pt x="3507" y="37966"/>
                    <a:pt x="3507" y="37878"/>
                    <a:pt x="3595" y="37615"/>
                  </a:cubicBezTo>
                  <a:lnTo>
                    <a:pt x="3595" y="37615"/>
                  </a:lnTo>
                  <a:cubicBezTo>
                    <a:pt x="3595" y="37790"/>
                    <a:pt x="3507" y="37878"/>
                    <a:pt x="3507" y="37966"/>
                  </a:cubicBezTo>
                  <a:cubicBezTo>
                    <a:pt x="3770" y="37177"/>
                    <a:pt x="4034" y="36475"/>
                    <a:pt x="4209" y="35598"/>
                  </a:cubicBezTo>
                  <a:lnTo>
                    <a:pt x="4910" y="33231"/>
                  </a:lnTo>
                  <a:lnTo>
                    <a:pt x="5612" y="30951"/>
                  </a:lnTo>
                  <a:lnTo>
                    <a:pt x="6226" y="28672"/>
                  </a:lnTo>
                  <a:cubicBezTo>
                    <a:pt x="6489" y="28233"/>
                    <a:pt x="6664" y="27707"/>
                    <a:pt x="6752" y="27269"/>
                  </a:cubicBezTo>
                  <a:cubicBezTo>
                    <a:pt x="6927" y="26830"/>
                    <a:pt x="7102" y="26217"/>
                    <a:pt x="7190" y="25778"/>
                  </a:cubicBezTo>
                  <a:cubicBezTo>
                    <a:pt x="7453" y="24901"/>
                    <a:pt x="7804" y="23937"/>
                    <a:pt x="8067" y="23060"/>
                  </a:cubicBezTo>
                  <a:lnTo>
                    <a:pt x="8768" y="21131"/>
                  </a:lnTo>
                  <a:cubicBezTo>
                    <a:pt x="9207" y="20079"/>
                    <a:pt x="9557" y="19202"/>
                    <a:pt x="9820" y="18238"/>
                  </a:cubicBezTo>
                  <a:cubicBezTo>
                    <a:pt x="10171" y="17361"/>
                    <a:pt x="10434" y="16484"/>
                    <a:pt x="10697" y="15607"/>
                  </a:cubicBezTo>
                  <a:cubicBezTo>
                    <a:pt x="11048" y="14643"/>
                    <a:pt x="11486" y="13766"/>
                    <a:pt x="11837" y="12802"/>
                  </a:cubicBezTo>
                  <a:cubicBezTo>
                    <a:pt x="12188" y="11662"/>
                    <a:pt x="12626" y="10610"/>
                    <a:pt x="12977" y="9470"/>
                  </a:cubicBezTo>
                  <a:cubicBezTo>
                    <a:pt x="13415" y="8418"/>
                    <a:pt x="13766" y="7365"/>
                    <a:pt x="14204" y="6313"/>
                  </a:cubicBezTo>
                  <a:cubicBezTo>
                    <a:pt x="14555" y="5612"/>
                    <a:pt x="14906" y="4910"/>
                    <a:pt x="15081" y="4209"/>
                  </a:cubicBezTo>
                  <a:close/>
                  <a:moveTo>
                    <a:pt x="14643" y="0"/>
                  </a:moveTo>
                  <a:cubicBezTo>
                    <a:pt x="14467" y="0"/>
                    <a:pt x="14204" y="0"/>
                    <a:pt x="14029" y="176"/>
                  </a:cubicBezTo>
                  <a:cubicBezTo>
                    <a:pt x="13941" y="176"/>
                    <a:pt x="13766" y="263"/>
                    <a:pt x="13678" y="351"/>
                  </a:cubicBezTo>
                  <a:cubicBezTo>
                    <a:pt x="13328" y="702"/>
                    <a:pt x="13152" y="1140"/>
                    <a:pt x="13240" y="1578"/>
                  </a:cubicBezTo>
                  <a:cubicBezTo>
                    <a:pt x="12802" y="2806"/>
                    <a:pt x="12275" y="3946"/>
                    <a:pt x="11837" y="5173"/>
                  </a:cubicBezTo>
                  <a:cubicBezTo>
                    <a:pt x="11311" y="6489"/>
                    <a:pt x="10873" y="7891"/>
                    <a:pt x="10259" y="9207"/>
                  </a:cubicBezTo>
                  <a:cubicBezTo>
                    <a:pt x="9996" y="9908"/>
                    <a:pt x="9733" y="10522"/>
                    <a:pt x="9557" y="11223"/>
                  </a:cubicBezTo>
                  <a:cubicBezTo>
                    <a:pt x="9207" y="11837"/>
                    <a:pt x="8944" y="12451"/>
                    <a:pt x="8768" y="13065"/>
                  </a:cubicBezTo>
                  <a:cubicBezTo>
                    <a:pt x="8505" y="13854"/>
                    <a:pt x="8242" y="14643"/>
                    <a:pt x="7979" y="15344"/>
                  </a:cubicBezTo>
                  <a:cubicBezTo>
                    <a:pt x="7891" y="16046"/>
                    <a:pt x="7628" y="16660"/>
                    <a:pt x="7453" y="17273"/>
                  </a:cubicBezTo>
                  <a:cubicBezTo>
                    <a:pt x="7453" y="17449"/>
                    <a:pt x="7365" y="17536"/>
                    <a:pt x="7365" y="17712"/>
                  </a:cubicBezTo>
                  <a:cubicBezTo>
                    <a:pt x="7102" y="18238"/>
                    <a:pt x="6927" y="18852"/>
                    <a:pt x="6664" y="19465"/>
                  </a:cubicBezTo>
                  <a:cubicBezTo>
                    <a:pt x="6313" y="20079"/>
                    <a:pt x="6138" y="20868"/>
                    <a:pt x="5875" y="21482"/>
                  </a:cubicBezTo>
                  <a:cubicBezTo>
                    <a:pt x="5699" y="22359"/>
                    <a:pt x="5349" y="23411"/>
                    <a:pt x="4998" y="24288"/>
                  </a:cubicBezTo>
                  <a:cubicBezTo>
                    <a:pt x="4735" y="25164"/>
                    <a:pt x="4472" y="26041"/>
                    <a:pt x="4121" y="26918"/>
                  </a:cubicBezTo>
                  <a:cubicBezTo>
                    <a:pt x="3858" y="27795"/>
                    <a:pt x="3507" y="28672"/>
                    <a:pt x="3244" y="29549"/>
                  </a:cubicBezTo>
                  <a:cubicBezTo>
                    <a:pt x="2981" y="30250"/>
                    <a:pt x="2718" y="31127"/>
                    <a:pt x="2543" y="31916"/>
                  </a:cubicBezTo>
                  <a:cubicBezTo>
                    <a:pt x="2192" y="32793"/>
                    <a:pt x="1929" y="33582"/>
                    <a:pt x="1754" y="34459"/>
                  </a:cubicBezTo>
                  <a:cubicBezTo>
                    <a:pt x="1491" y="35335"/>
                    <a:pt x="1315" y="36125"/>
                    <a:pt x="1052" y="36826"/>
                  </a:cubicBezTo>
                  <a:cubicBezTo>
                    <a:pt x="1052" y="37089"/>
                    <a:pt x="965" y="37440"/>
                    <a:pt x="877" y="37615"/>
                  </a:cubicBezTo>
                  <a:cubicBezTo>
                    <a:pt x="614" y="38053"/>
                    <a:pt x="526" y="38492"/>
                    <a:pt x="439" y="38930"/>
                  </a:cubicBezTo>
                  <a:cubicBezTo>
                    <a:pt x="351" y="39281"/>
                    <a:pt x="351" y="39719"/>
                    <a:pt x="176" y="40070"/>
                  </a:cubicBezTo>
                  <a:cubicBezTo>
                    <a:pt x="88" y="40245"/>
                    <a:pt x="0" y="40596"/>
                    <a:pt x="88" y="40947"/>
                  </a:cubicBezTo>
                  <a:cubicBezTo>
                    <a:pt x="0" y="41122"/>
                    <a:pt x="0" y="41210"/>
                    <a:pt x="0" y="41473"/>
                  </a:cubicBezTo>
                  <a:cubicBezTo>
                    <a:pt x="88" y="41561"/>
                    <a:pt x="88" y="41648"/>
                    <a:pt x="88" y="41824"/>
                  </a:cubicBezTo>
                  <a:cubicBezTo>
                    <a:pt x="88" y="41999"/>
                    <a:pt x="176" y="42262"/>
                    <a:pt x="439" y="42350"/>
                  </a:cubicBezTo>
                  <a:lnTo>
                    <a:pt x="1140" y="43139"/>
                  </a:lnTo>
                  <a:cubicBezTo>
                    <a:pt x="1403" y="43314"/>
                    <a:pt x="1754" y="43577"/>
                    <a:pt x="2017" y="43665"/>
                  </a:cubicBezTo>
                  <a:cubicBezTo>
                    <a:pt x="2718" y="44016"/>
                    <a:pt x="3332" y="44103"/>
                    <a:pt x="4034" y="44279"/>
                  </a:cubicBezTo>
                  <a:cubicBezTo>
                    <a:pt x="4472" y="44454"/>
                    <a:pt x="4998" y="44630"/>
                    <a:pt x="5524" y="44717"/>
                  </a:cubicBezTo>
                  <a:cubicBezTo>
                    <a:pt x="6226" y="44893"/>
                    <a:pt x="6839" y="45068"/>
                    <a:pt x="7541" y="45156"/>
                  </a:cubicBezTo>
                  <a:cubicBezTo>
                    <a:pt x="10259" y="45769"/>
                    <a:pt x="12889" y="46295"/>
                    <a:pt x="15520" y="47085"/>
                  </a:cubicBezTo>
                  <a:cubicBezTo>
                    <a:pt x="16046" y="47260"/>
                    <a:pt x="16747" y="47523"/>
                    <a:pt x="17273" y="47611"/>
                  </a:cubicBezTo>
                  <a:cubicBezTo>
                    <a:pt x="17975" y="47786"/>
                    <a:pt x="18501" y="47961"/>
                    <a:pt x="19115" y="48137"/>
                  </a:cubicBezTo>
                  <a:cubicBezTo>
                    <a:pt x="20430" y="48575"/>
                    <a:pt x="21745" y="48838"/>
                    <a:pt x="23060" y="49189"/>
                  </a:cubicBezTo>
                  <a:cubicBezTo>
                    <a:pt x="24375" y="49364"/>
                    <a:pt x="25691" y="49803"/>
                    <a:pt x="27006" y="50241"/>
                  </a:cubicBezTo>
                  <a:cubicBezTo>
                    <a:pt x="27620" y="50329"/>
                    <a:pt x="28233" y="50592"/>
                    <a:pt x="28935" y="50679"/>
                  </a:cubicBezTo>
                  <a:cubicBezTo>
                    <a:pt x="29548" y="50767"/>
                    <a:pt x="30162" y="51030"/>
                    <a:pt x="30776" y="51118"/>
                  </a:cubicBezTo>
                  <a:lnTo>
                    <a:pt x="32442" y="51469"/>
                  </a:lnTo>
                  <a:cubicBezTo>
                    <a:pt x="32968" y="51556"/>
                    <a:pt x="33406" y="51644"/>
                    <a:pt x="33933" y="51819"/>
                  </a:cubicBezTo>
                  <a:cubicBezTo>
                    <a:pt x="34809" y="51995"/>
                    <a:pt x="35686" y="52258"/>
                    <a:pt x="36563" y="52345"/>
                  </a:cubicBezTo>
                  <a:cubicBezTo>
                    <a:pt x="37352" y="52433"/>
                    <a:pt x="38053" y="52696"/>
                    <a:pt x="38755" y="52784"/>
                  </a:cubicBezTo>
                  <a:lnTo>
                    <a:pt x="39018" y="52784"/>
                  </a:lnTo>
                  <a:cubicBezTo>
                    <a:pt x="39193" y="53134"/>
                    <a:pt x="39544" y="53134"/>
                    <a:pt x="39895" y="53222"/>
                  </a:cubicBezTo>
                  <a:cubicBezTo>
                    <a:pt x="40333" y="53310"/>
                    <a:pt x="40684" y="53310"/>
                    <a:pt x="41122" y="53398"/>
                  </a:cubicBezTo>
                  <a:cubicBezTo>
                    <a:pt x="41298" y="53398"/>
                    <a:pt x="41385" y="53573"/>
                    <a:pt x="41648" y="53573"/>
                  </a:cubicBezTo>
                  <a:cubicBezTo>
                    <a:pt x="41824" y="53573"/>
                    <a:pt x="42174" y="53661"/>
                    <a:pt x="42437" y="53661"/>
                  </a:cubicBezTo>
                  <a:cubicBezTo>
                    <a:pt x="42613" y="53748"/>
                    <a:pt x="42964" y="53748"/>
                    <a:pt x="43139" y="53836"/>
                  </a:cubicBezTo>
                  <a:lnTo>
                    <a:pt x="44454" y="54187"/>
                  </a:lnTo>
                  <a:cubicBezTo>
                    <a:pt x="44893" y="54187"/>
                    <a:pt x="45331" y="54187"/>
                    <a:pt x="45682" y="54011"/>
                  </a:cubicBezTo>
                  <a:cubicBezTo>
                    <a:pt x="46120" y="53748"/>
                    <a:pt x="46383" y="53573"/>
                    <a:pt x="46558" y="53222"/>
                  </a:cubicBezTo>
                  <a:cubicBezTo>
                    <a:pt x="46646" y="53134"/>
                    <a:pt x="46646" y="52959"/>
                    <a:pt x="46822" y="52871"/>
                  </a:cubicBezTo>
                  <a:cubicBezTo>
                    <a:pt x="46909" y="52521"/>
                    <a:pt x="46997" y="52345"/>
                    <a:pt x="47085" y="51995"/>
                  </a:cubicBezTo>
                  <a:cubicBezTo>
                    <a:pt x="47260" y="51644"/>
                    <a:pt x="47260" y="51469"/>
                    <a:pt x="47260" y="51118"/>
                  </a:cubicBezTo>
                  <a:cubicBezTo>
                    <a:pt x="47348" y="49890"/>
                    <a:pt x="46997" y="48750"/>
                    <a:pt x="46471" y="47611"/>
                  </a:cubicBezTo>
                  <a:cubicBezTo>
                    <a:pt x="46208" y="46997"/>
                    <a:pt x="46032" y="46383"/>
                    <a:pt x="45945" y="45857"/>
                  </a:cubicBezTo>
                  <a:cubicBezTo>
                    <a:pt x="45682" y="45331"/>
                    <a:pt x="45331" y="44717"/>
                    <a:pt x="45068" y="44191"/>
                  </a:cubicBezTo>
                  <a:cubicBezTo>
                    <a:pt x="44717" y="43577"/>
                    <a:pt x="44279" y="42876"/>
                    <a:pt x="43928" y="42262"/>
                  </a:cubicBezTo>
                  <a:cubicBezTo>
                    <a:pt x="43490" y="41648"/>
                    <a:pt x="43139" y="41035"/>
                    <a:pt x="42876" y="40509"/>
                  </a:cubicBezTo>
                  <a:cubicBezTo>
                    <a:pt x="42087" y="39193"/>
                    <a:pt x="41298" y="37966"/>
                    <a:pt x="40421" y="36738"/>
                  </a:cubicBezTo>
                  <a:lnTo>
                    <a:pt x="38492" y="33757"/>
                  </a:lnTo>
                  <a:cubicBezTo>
                    <a:pt x="37352" y="32091"/>
                    <a:pt x="36388" y="30250"/>
                    <a:pt x="35160" y="28496"/>
                  </a:cubicBezTo>
                  <a:cubicBezTo>
                    <a:pt x="33933" y="26918"/>
                    <a:pt x="32793" y="25164"/>
                    <a:pt x="31653" y="23499"/>
                  </a:cubicBezTo>
                  <a:cubicBezTo>
                    <a:pt x="31477" y="23236"/>
                    <a:pt x="31302" y="22972"/>
                    <a:pt x="31127" y="22709"/>
                  </a:cubicBezTo>
                  <a:cubicBezTo>
                    <a:pt x="31039" y="22359"/>
                    <a:pt x="30776" y="22183"/>
                    <a:pt x="30688" y="21920"/>
                  </a:cubicBezTo>
                  <a:cubicBezTo>
                    <a:pt x="29987" y="20868"/>
                    <a:pt x="29373" y="19904"/>
                    <a:pt x="28584" y="18764"/>
                  </a:cubicBezTo>
                  <a:cubicBezTo>
                    <a:pt x="27970" y="17887"/>
                    <a:pt x="27269" y="16923"/>
                    <a:pt x="26655" y="15958"/>
                  </a:cubicBezTo>
                  <a:cubicBezTo>
                    <a:pt x="25954" y="14906"/>
                    <a:pt x="25428" y="13941"/>
                    <a:pt x="24726" y="12977"/>
                  </a:cubicBezTo>
                  <a:cubicBezTo>
                    <a:pt x="24463" y="12275"/>
                    <a:pt x="24112" y="11749"/>
                    <a:pt x="23674" y="11223"/>
                  </a:cubicBezTo>
                  <a:cubicBezTo>
                    <a:pt x="23236" y="10697"/>
                    <a:pt x="22885" y="10083"/>
                    <a:pt x="22534" y="9645"/>
                  </a:cubicBezTo>
                  <a:lnTo>
                    <a:pt x="21570" y="8330"/>
                  </a:lnTo>
                  <a:cubicBezTo>
                    <a:pt x="21219" y="7891"/>
                    <a:pt x="20956" y="7365"/>
                    <a:pt x="20605" y="6927"/>
                  </a:cubicBezTo>
                  <a:lnTo>
                    <a:pt x="19641" y="5612"/>
                  </a:lnTo>
                  <a:cubicBezTo>
                    <a:pt x="19290" y="5261"/>
                    <a:pt x="19027" y="4823"/>
                    <a:pt x="18852" y="4560"/>
                  </a:cubicBezTo>
                  <a:cubicBezTo>
                    <a:pt x="18413" y="3858"/>
                    <a:pt x="18062" y="3332"/>
                    <a:pt x="17624" y="2806"/>
                  </a:cubicBezTo>
                  <a:cubicBezTo>
                    <a:pt x="17273" y="2368"/>
                    <a:pt x="16835" y="1754"/>
                    <a:pt x="16572" y="1315"/>
                  </a:cubicBezTo>
                  <a:cubicBezTo>
                    <a:pt x="16396" y="1140"/>
                    <a:pt x="16221" y="877"/>
                    <a:pt x="15958" y="702"/>
                  </a:cubicBezTo>
                  <a:lnTo>
                    <a:pt x="15783" y="439"/>
                  </a:lnTo>
                  <a:cubicBezTo>
                    <a:pt x="15695" y="351"/>
                    <a:pt x="15520" y="351"/>
                    <a:pt x="15432" y="263"/>
                  </a:cubicBezTo>
                  <a:cubicBezTo>
                    <a:pt x="15257" y="176"/>
                    <a:pt x="14906" y="0"/>
                    <a:pt x="14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9"/>
            <p:cNvSpPr/>
            <p:nvPr/>
          </p:nvSpPr>
          <p:spPr>
            <a:xfrm>
              <a:off x="1494125" y="1910525"/>
              <a:ext cx="594075" cy="644475"/>
            </a:xfrm>
            <a:custGeom>
              <a:avLst/>
              <a:gdLst/>
              <a:ahLst/>
              <a:cxnLst/>
              <a:rect l="l" t="t" r="r" b="b"/>
              <a:pathLst>
                <a:path w="23763" h="25779" extrusionOk="0">
                  <a:moveTo>
                    <a:pt x="6664" y="2982"/>
                  </a:moveTo>
                  <a:cubicBezTo>
                    <a:pt x="6752" y="2982"/>
                    <a:pt x="6752" y="3069"/>
                    <a:pt x="6840" y="3245"/>
                  </a:cubicBezTo>
                  <a:cubicBezTo>
                    <a:pt x="7103" y="3508"/>
                    <a:pt x="7278" y="3771"/>
                    <a:pt x="7541" y="4034"/>
                  </a:cubicBezTo>
                  <a:cubicBezTo>
                    <a:pt x="8067" y="4911"/>
                    <a:pt x="8506" y="5700"/>
                    <a:pt x="9032" y="6577"/>
                  </a:cubicBezTo>
                  <a:cubicBezTo>
                    <a:pt x="9032" y="6664"/>
                    <a:pt x="9207" y="6664"/>
                    <a:pt x="9207" y="6840"/>
                  </a:cubicBezTo>
                  <a:cubicBezTo>
                    <a:pt x="9470" y="7366"/>
                    <a:pt x="9909" y="7892"/>
                    <a:pt x="10259" y="8418"/>
                  </a:cubicBezTo>
                  <a:cubicBezTo>
                    <a:pt x="10610" y="8856"/>
                    <a:pt x="11049" y="9470"/>
                    <a:pt x="11399" y="9908"/>
                  </a:cubicBezTo>
                  <a:cubicBezTo>
                    <a:pt x="12013" y="10873"/>
                    <a:pt x="12802" y="11837"/>
                    <a:pt x="13416" y="12802"/>
                  </a:cubicBezTo>
                  <a:cubicBezTo>
                    <a:pt x="13767" y="13503"/>
                    <a:pt x="14205" y="14029"/>
                    <a:pt x="14556" y="14643"/>
                  </a:cubicBezTo>
                  <a:cubicBezTo>
                    <a:pt x="14819" y="15169"/>
                    <a:pt x="15169" y="15695"/>
                    <a:pt x="15608" y="16221"/>
                  </a:cubicBezTo>
                  <a:cubicBezTo>
                    <a:pt x="16046" y="16835"/>
                    <a:pt x="16485" y="17186"/>
                    <a:pt x="16835" y="17800"/>
                  </a:cubicBezTo>
                  <a:cubicBezTo>
                    <a:pt x="17186" y="18326"/>
                    <a:pt x="17625" y="18852"/>
                    <a:pt x="17975" y="19378"/>
                  </a:cubicBezTo>
                  <a:cubicBezTo>
                    <a:pt x="18151" y="19641"/>
                    <a:pt x="18238" y="19816"/>
                    <a:pt x="18326" y="20079"/>
                  </a:cubicBezTo>
                  <a:cubicBezTo>
                    <a:pt x="18852" y="20781"/>
                    <a:pt x="19290" y="21482"/>
                    <a:pt x="19729" y="22184"/>
                  </a:cubicBezTo>
                  <a:cubicBezTo>
                    <a:pt x="19729" y="22271"/>
                    <a:pt x="19817" y="22271"/>
                    <a:pt x="19817" y="22359"/>
                  </a:cubicBezTo>
                  <a:cubicBezTo>
                    <a:pt x="19466" y="22271"/>
                    <a:pt x="19290" y="22184"/>
                    <a:pt x="18940" y="22096"/>
                  </a:cubicBezTo>
                  <a:cubicBezTo>
                    <a:pt x="18414" y="21833"/>
                    <a:pt x="17800" y="21745"/>
                    <a:pt x="17186" y="21570"/>
                  </a:cubicBezTo>
                  <a:lnTo>
                    <a:pt x="15520" y="20956"/>
                  </a:lnTo>
                  <a:cubicBezTo>
                    <a:pt x="14906" y="20693"/>
                    <a:pt x="14293" y="20518"/>
                    <a:pt x="13679" y="20255"/>
                  </a:cubicBezTo>
                  <a:cubicBezTo>
                    <a:pt x="13153" y="20079"/>
                    <a:pt x="12539" y="19816"/>
                    <a:pt x="12013" y="19729"/>
                  </a:cubicBezTo>
                  <a:cubicBezTo>
                    <a:pt x="11399" y="19641"/>
                    <a:pt x="10785" y="19378"/>
                    <a:pt x="10259" y="19290"/>
                  </a:cubicBezTo>
                  <a:cubicBezTo>
                    <a:pt x="9733" y="19203"/>
                    <a:pt x="9207" y="18940"/>
                    <a:pt x="8593" y="18852"/>
                  </a:cubicBezTo>
                  <a:cubicBezTo>
                    <a:pt x="7278" y="18501"/>
                    <a:pt x="5963" y="17975"/>
                    <a:pt x="4648" y="17624"/>
                  </a:cubicBezTo>
                  <a:cubicBezTo>
                    <a:pt x="4209" y="17537"/>
                    <a:pt x="3683" y="17449"/>
                    <a:pt x="3157" y="17186"/>
                  </a:cubicBezTo>
                  <a:cubicBezTo>
                    <a:pt x="2894" y="17186"/>
                    <a:pt x="2807" y="17098"/>
                    <a:pt x="2719" y="17098"/>
                  </a:cubicBezTo>
                  <a:cubicBezTo>
                    <a:pt x="2807" y="16748"/>
                    <a:pt x="2807" y="16485"/>
                    <a:pt x="2894" y="16134"/>
                  </a:cubicBezTo>
                  <a:cubicBezTo>
                    <a:pt x="2982" y="15608"/>
                    <a:pt x="3157" y="15169"/>
                    <a:pt x="3245" y="14731"/>
                  </a:cubicBezTo>
                  <a:cubicBezTo>
                    <a:pt x="3245" y="14468"/>
                    <a:pt x="3245" y="14117"/>
                    <a:pt x="3333" y="13854"/>
                  </a:cubicBezTo>
                  <a:cubicBezTo>
                    <a:pt x="3596" y="13153"/>
                    <a:pt x="3771" y="12539"/>
                    <a:pt x="3946" y="11837"/>
                  </a:cubicBezTo>
                  <a:lnTo>
                    <a:pt x="4209" y="10522"/>
                  </a:lnTo>
                  <a:cubicBezTo>
                    <a:pt x="4297" y="10172"/>
                    <a:pt x="4472" y="9733"/>
                    <a:pt x="4560" y="9295"/>
                  </a:cubicBezTo>
                  <a:cubicBezTo>
                    <a:pt x="4560" y="9032"/>
                    <a:pt x="4648" y="8769"/>
                    <a:pt x="4823" y="8418"/>
                  </a:cubicBezTo>
                  <a:cubicBezTo>
                    <a:pt x="4911" y="8155"/>
                    <a:pt x="4999" y="7892"/>
                    <a:pt x="5086" y="7629"/>
                  </a:cubicBezTo>
                  <a:cubicBezTo>
                    <a:pt x="5174" y="7278"/>
                    <a:pt x="5349" y="7015"/>
                    <a:pt x="5437" y="6752"/>
                  </a:cubicBezTo>
                  <a:cubicBezTo>
                    <a:pt x="5525" y="6401"/>
                    <a:pt x="5612" y="6138"/>
                    <a:pt x="5788" y="5875"/>
                  </a:cubicBezTo>
                  <a:cubicBezTo>
                    <a:pt x="5963" y="5174"/>
                    <a:pt x="6051" y="4648"/>
                    <a:pt x="6314" y="3946"/>
                  </a:cubicBezTo>
                  <a:cubicBezTo>
                    <a:pt x="6401" y="3771"/>
                    <a:pt x="6401" y="3420"/>
                    <a:pt x="6489" y="3245"/>
                  </a:cubicBezTo>
                  <a:cubicBezTo>
                    <a:pt x="6664" y="3069"/>
                    <a:pt x="6664" y="3069"/>
                    <a:pt x="6664" y="2982"/>
                  </a:cubicBezTo>
                  <a:close/>
                  <a:moveTo>
                    <a:pt x="6138" y="1"/>
                  </a:moveTo>
                  <a:cubicBezTo>
                    <a:pt x="5875" y="176"/>
                    <a:pt x="5700" y="176"/>
                    <a:pt x="5525" y="264"/>
                  </a:cubicBezTo>
                  <a:cubicBezTo>
                    <a:pt x="5437" y="351"/>
                    <a:pt x="5262" y="439"/>
                    <a:pt x="5086" y="614"/>
                  </a:cubicBezTo>
                  <a:cubicBezTo>
                    <a:pt x="4911" y="790"/>
                    <a:pt x="4648" y="1053"/>
                    <a:pt x="4560" y="1228"/>
                  </a:cubicBezTo>
                  <a:cubicBezTo>
                    <a:pt x="4209" y="1754"/>
                    <a:pt x="4034" y="2368"/>
                    <a:pt x="3946" y="2982"/>
                  </a:cubicBezTo>
                  <a:cubicBezTo>
                    <a:pt x="3771" y="3332"/>
                    <a:pt x="3771" y="3508"/>
                    <a:pt x="3683" y="3771"/>
                  </a:cubicBezTo>
                  <a:cubicBezTo>
                    <a:pt x="3596" y="4122"/>
                    <a:pt x="3596" y="4385"/>
                    <a:pt x="3420" y="4735"/>
                  </a:cubicBezTo>
                  <a:cubicBezTo>
                    <a:pt x="3245" y="5437"/>
                    <a:pt x="2982" y="5963"/>
                    <a:pt x="2807" y="6489"/>
                  </a:cubicBezTo>
                  <a:cubicBezTo>
                    <a:pt x="2719" y="6840"/>
                    <a:pt x="2456" y="7278"/>
                    <a:pt x="2368" y="7716"/>
                  </a:cubicBezTo>
                  <a:cubicBezTo>
                    <a:pt x="2280" y="8067"/>
                    <a:pt x="2193" y="8506"/>
                    <a:pt x="2017" y="8944"/>
                  </a:cubicBezTo>
                  <a:cubicBezTo>
                    <a:pt x="1930" y="9470"/>
                    <a:pt x="1754" y="9908"/>
                    <a:pt x="1579" y="10435"/>
                  </a:cubicBezTo>
                  <a:cubicBezTo>
                    <a:pt x="1491" y="10873"/>
                    <a:pt x="1404" y="11399"/>
                    <a:pt x="1316" y="11837"/>
                  </a:cubicBezTo>
                  <a:lnTo>
                    <a:pt x="965" y="13153"/>
                  </a:lnTo>
                  <a:cubicBezTo>
                    <a:pt x="878" y="13591"/>
                    <a:pt x="878" y="14205"/>
                    <a:pt x="702" y="14643"/>
                  </a:cubicBezTo>
                  <a:lnTo>
                    <a:pt x="439" y="15958"/>
                  </a:lnTo>
                  <a:cubicBezTo>
                    <a:pt x="264" y="16485"/>
                    <a:pt x="176" y="16923"/>
                    <a:pt x="88" y="17361"/>
                  </a:cubicBezTo>
                  <a:cubicBezTo>
                    <a:pt x="1" y="17887"/>
                    <a:pt x="176" y="18589"/>
                    <a:pt x="702" y="18852"/>
                  </a:cubicBezTo>
                  <a:cubicBezTo>
                    <a:pt x="965" y="19027"/>
                    <a:pt x="1053" y="19115"/>
                    <a:pt x="1316" y="19203"/>
                  </a:cubicBezTo>
                  <a:cubicBezTo>
                    <a:pt x="1491" y="19290"/>
                    <a:pt x="1842" y="19378"/>
                    <a:pt x="2193" y="19553"/>
                  </a:cubicBezTo>
                  <a:cubicBezTo>
                    <a:pt x="2631" y="19729"/>
                    <a:pt x="3070" y="19816"/>
                    <a:pt x="3508" y="19992"/>
                  </a:cubicBezTo>
                  <a:cubicBezTo>
                    <a:pt x="3946" y="20079"/>
                    <a:pt x="4472" y="20255"/>
                    <a:pt x="4911" y="20430"/>
                  </a:cubicBezTo>
                  <a:cubicBezTo>
                    <a:pt x="5437" y="20605"/>
                    <a:pt x="6138" y="20693"/>
                    <a:pt x="6664" y="20956"/>
                  </a:cubicBezTo>
                  <a:cubicBezTo>
                    <a:pt x="7191" y="21132"/>
                    <a:pt x="7717" y="21307"/>
                    <a:pt x="8330" y="21395"/>
                  </a:cubicBezTo>
                  <a:cubicBezTo>
                    <a:pt x="8857" y="21482"/>
                    <a:pt x="9383" y="21745"/>
                    <a:pt x="9909" y="21833"/>
                  </a:cubicBezTo>
                  <a:cubicBezTo>
                    <a:pt x="10522" y="21921"/>
                    <a:pt x="11049" y="22184"/>
                    <a:pt x="11575" y="22271"/>
                  </a:cubicBezTo>
                  <a:cubicBezTo>
                    <a:pt x="12101" y="22359"/>
                    <a:pt x="12802" y="22622"/>
                    <a:pt x="13328" y="22797"/>
                  </a:cubicBezTo>
                  <a:cubicBezTo>
                    <a:pt x="14030" y="23061"/>
                    <a:pt x="14731" y="23236"/>
                    <a:pt x="15433" y="23587"/>
                  </a:cubicBezTo>
                  <a:cubicBezTo>
                    <a:pt x="16046" y="23937"/>
                    <a:pt x="16748" y="24113"/>
                    <a:pt x="17361" y="24376"/>
                  </a:cubicBezTo>
                  <a:cubicBezTo>
                    <a:pt x="17975" y="24551"/>
                    <a:pt x="18589" y="24814"/>
                    <a:pt x="19290" y="24990"/>
                  </a:cubicBezTo>
                  <a:cubicBezTo>
                    <a:pt x="20167" y="25340"/>
                    <a:pt x="20869" y="25516"/>
                    <a:pt x="21746" y="25779"/>
                  </a:cubicBezTo>
                  <a:cubicBezTo>
                    <a:pt x="22096" y="25779"/>
                    <a:pt x="22447" y="25779"/>
                    <a:pt x="22798" y="25691"/>
                  </a:cubicBezTo>
                  <a:cubicBezTo>
                    <a:pt x="23061" y="25428"/>
                    <a:pt x="23324" y="25253"/>
                    <a:pt x="23411" y="24902"/>
                  </a:cubicBezTo>
                  <a:cubicBezTo>
                    <a:pt x="23674" y="24639"/>
                    <a:pt x="23762" y="24463"/>
                    <a:pt x="23762" y="24113"/>
                  </a:cubicBezTo>
                  <a:lnTo>
                    <a:pt x="23762" y="23762"/>
                  </a:lnTo>
                  <a:cubicBezTo>
                    <a:pt x="23674" y="23587"/>
                    <a:pt x="23674" y="23411"/>
                    <a:pt x="23587" y="23411"/>
                  </a:cubicBezTo>
                  <a:cubicBezTo>
                    <a:pt x="23499" y="23411"/>
                    <a:pt x="23499" y="23236"/>
                    <a:pt x="23499" y="23236"/>
                  </a:cubicBezTo>
                  <a:cubicBezTo>
                    <a:pt x="22622" y="22096"/>
                    <a:pt x="22009" y="20869"/>
                    <a:pt x="21219" y="19641"/>
                  </a:cubicBezTo>
                  <a:cubicBezTo>
                    <a:pt x="20518" y="18413"/>
                    <a:pt x="19729" y="17274"/>
                    <a:pt x="18940" y="16134"/>
                  </a:cubicBezTo>
                  <a:cubicBezTo>
                    <a:pt x="18589" y="15608"/>
                    <a:pt x="18151" y="15169"/>
                    <a:pt x="17712" y="14643"/>
                  </a:cubicBezTo>
                  <a:cubicBezTo>
                    <a:pt x="17361" y="14029"/>
                    <a:pt x="16923" y="13503"/>
                    <a:pt x="16572" y="12977"/>
                  </a:cubicBezTo>
                  <a:lnTo>
                    <a:pt x="14293" y="9645"/>
                  </a:lnTo>
                  <a:cubicBezTo>
                    <a:pt x="13854" y="9032"/>
                    <a:pt x="13416" y="8506"/>
                    <a:pt x="12977" y="7804"/>
                  </a:cubicBezTo>
                  <a:cubicBezTo>
                    <a:pt x="12451" y="7190"/>
                    <a:pt x="11925" y="6489"/>
                    <a:pt x="11487" y="5700"/>
                  </a:cubicBezTo>
                  <a:lnTo>
                    <a:pt x="11487" y="5612"/>
                  </a:lnTo>
                  <a:cubicBezTo>
                    <a:pt x="11312" y="5612"/>
                    <a:pt x="11312" y="5524"/>
                    <a:pt x="11224" y="5437"/>
                  </a:cubicBezTo>
                  <a:cubicBezTo>
                    <a:pt x="10785" y="4648"/>
                    <a:pt x="10259" y="3859"/>
                    <a:pt x="9821" y="3069"/>
                  </a:cubicBezTo>
                  <a:cubicBezTo>
                    <a:pt x="9470" y="2631"/>
                    <a:pt x="9295" y="2193"/>
                    <a:pt x="8944" y="1754"/>
                  </a:cubicBezTo>
                  <a:cubicBezTo>
                    <a:pt x="8593" y="1316"/>
                    <a:pt x="8418" y="1053"/>
                    <a:pt x="8067" y="702"/>
                  </a:cubicBezTo>
                  <a:cubicBezTo>
                    <a:pt x="7717" y="439"/>
                    <a:pt x="7541" y="264"/>
                    <a:pt x="7191" y="176"/>
                  </a:cubicBezTo>
                  <a:cubicBezTo>
                    <a:pt x="7015" y="1"/>
                    <a:pt x="6752" y="1"/>
                    <a:pt x="66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8" name="Google Shape;938;p49"/>
          <p:cNvSpPr/>
          <p:nvPr/>
        </p:nvSpPr>
        <p:spPr>
          <a:xfrm rot="-4214020">
            <a:off x="3980464" y="1235497"/>
            <a:ext cx="215135" cy="18968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9"/>
          <p:cNvSpPr/>
          <p:nvPr/>
        </p:nvSpPr>
        <p:spPr>
          <a:xfrm rot="-4214001">
            <a:off x="4275548" y="1318587"/>
            <a:ext cx="99492" cy="87711"/>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9081;p113"/>
          <p:cNvGrpSpPr/>
          <p:nvPr/>
        </p:nvGrpSpPr>
        <p:grpSpPr>
          <a:xfrm rot="20481637">
            <a:off x="945582" y="840696"/>
            <a:ext cx="1542151" cy="1043491"/>
            <a:chOff x="6543825" y="3202075"/>
            <a:chExt cx="296975" cy="275350"/>
          </a:xfrm>
        </p:grpSpPr>
        <p:sp>
          <p:nvSpPr>
            <p:cNvPr id="22" name="Google Shape;9082;p113"/>
            <p:cNvSpPr/>
            <p:nvPr/>
          </p:nvSpPr>
          <p:spPr>
            <a:xfrm>
              <a:off x="6683250" y="3202075"/>
              <a:ext cx="17350" cy="43350"/>
            </a:xfrm>
            <a:custGeom>
              <a:avLst/>
              <a:gdLst/>
              <a:ahLst/>
              <a:cxnLst/>
              <a:rect l="l" t="t" r="r" b="b"/>
              <a:pathLst>
                <a:path w="694" h="1734"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083;p113"/>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084;p113"/>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085;p113"/>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086;p113"/>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087;p113"/>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088;p113"/>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solidFill>
              <a:srgbClr val="C195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785401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61"/>
        <p:cNvGrpSpPr/>
        <p:nvPr/>
      </p:nvGrpSpPr>
      <p:grpSpPr>
        <a:xfrm>
          <a:off x="0" y="0"/>
          <a:ext cx="0" cy="0"/>
          <a:chOff x="0" y="0"/>
          <a:chExt cx="0" cy="0"/>
        </a:xfrm>
      </p:grpSpPr>
      <p:sp>
        <p:nvSpPr>
          <p:cNvPr id="2663" name="Google Shape;2663;p84"/>
          <p:cNvSpPr txBox="1">
            <a:spLocks noGrp="1"/>
          </p:cNvSpPr>
          <p:nvPr>
            <p:ph type="title"/>
          </p:nvPr>
        </p:nvSpPr>
        <p:spPr>
          <a:xfrm>
            <a:off x="495375" y="277721"/>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Sources of conflict</a:t>
            </a:r>
            <a:endParaRPr dirty="0"/>
          </a:p>
        </p:txBody>
      </p:sp>
      <p:sp>
        <p:nvSpPr>
          <p:cNvPr id="2666" name="Google Shape;2666;p84"/>
          <p:cNvSpPr txBox="1">
            <a:spLocks noGrp="1"/>
          </p:cNvSpPr>
          <p:nvPr>
            <p:ph type="subTitle" idx="4294967295"/>
          </p:nvPr>
        </p:nvSpPr>
        <p:spPr>
          <a:xfrm>
            <a:off x="381000" y="899995"/>
            <a:ext cx="8610600" cy="659700"/>
          </a:xfrm>
          <a:prstGeom prst="rect">
            <a:avLst/>
          </a:prstGeom>
        </p:spPr>
        <p:txBody>
          <a:bodyPr spcFirstLastPara="1" wrap="square" lIns="91425" tIns="91425" rIns="91425" bIns="91425" anchor="t" anchorCtr="0">
            <a:noAutofit/>
          </a:bodyPr>
          <a:lstStyle/>
          <a:p>
            <a:pPr marL="0" lvl="0" indent="0">
              <a:lnSpc>
                <a:spcPct val="100000"/>
              </a:lnSpc>
              <a:spcAft>
                <a:spcPts val="1600"/>
              </a:spcAft>
              <a:buNone/>
            </a:pPr>
            <a:r>
              <a:rPr lang="en-US" dirty="0"/>
              <a:t>When differences are encountered between preceptor and preceptee, a conflict may </a:t>
            </a:r>
            <a:r>
              <a:rPr lang="en-US" dirty="0" smtClean="0"/>
              <a:t>arise.</a:t>
            </a:r>
            <a:endParaRPr dirty="0"/>
          </a:p>
        </p:txBody>
      </p:sp>
      <p:grpSp>
        <p:nvGrpSpPr>
          <p:cNvPr id="28" name="Group 27"/>
          <p:cNvGrpSpPr/>
          <p:nvPr/>
        </p:nvGrpSpPr>
        <p:grpSpPr>
          <a:xfrm>
            <a:off x="1515737" y="1606329"/>
            <a:ext cx="5663907" cy="3249488"/>
            <a:chOff x="2786859" y="1576616"/>
            <a:chExt cx="5663907" cy="3249488"/>
          </a:xfrm>
        </p:grpSpPr>
        <p:grpSp>
          <p:nvGrpSpPr>
            <p:cNvPr id="25" name="Group 24"/>
            <p:cNvGrpSpPr/>
            <p:nvPr/>
          </p:nvGrpSpPr>
          <p:grpSpPr>
            <a:xfrm>
              <a:off x="2786859" y="1576616"/>
              <a:ext cx="5663907" cy="3249488"/>
              <a:chOff x="2786859" y="1576616"/>
              <a:chExt cx="5663907" cy="3249488"/>
            </a:xfrm>
          </p:grpSpPr>
          <p:sp>
            <p:nvSpPr>
              <p:cNvPr id="34" name="Freeform 33"/>
              <p:cNvSpPr/>
              <p:nvPr/>
            </p:nvSpPr>
            <p:spPr>
              <a:xfrm>
                <a:off x="6144934" y="2389637"/>
                <a:ext cx="2128326" cy="762000"/>
              </a:xfrm>
              <a:custGeom>
                <a:avLst/>
                <a:gdLst>
                  <a:gd name="connsiteX0" fmla="*/ 1828800 w 1943624"/>
                  <a:gd name="connsiteY0" fmla="*/ 424653 h 478037"/>
                  <a:gd name="connsiteX1" fmla="*/ 54591 w 1943624"/>
                  <a:gd name="connsiteY1" fmla="*/ 411005 h 478037"/>
                  <a:gd name="connsiteX2" fmla="*/ 40943 w 1943624"/>
                  <a:gd name="connsiteY2" fmla="*/ 247232 h 478037"/>
                  <a:gd name="connsiteX3" fmla="*/ 13647 w 1943624"/>
                  <a:gd name="connsiteY3" fmla="*/ 56164 h 478037"/>
                  <a:gd name="connsiteX4" fmla="*/ 0 w 1943624"/>
                  <a:gd name="connsiteY4" fmla="*/ 15220 h 478037"/>
                  <a:gd name="connsiteX5" fmla="*/ 1897038 w 1943624"/>
                  <a:gd name="connsiteY5" fmla="*/ 15220 h 478037"/>
                  <a:gd name="connsiteX6" fmla="*/ 1910686 w 1943624"/>
                  <a:gd name="connsiteY6" fmla="*/ 342767 h 478037"/>
                  <a:gd name="connsiteX7" fmla="*/ 1937982 w 1943624"/>
                  <a:gd name="connsiteY7" fmla="*/ 451949 h 47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3624" h="478037">
                    <a:moveTo>
                      <a:pt x="1828800" y="424653"/>
                    </a:moveTo>
                    <a:cubicBezTo>
                      <a:pt x="1237397" y="420104"/>
                      <a:pt x="643121" y="469409"/>
                      <a:pt x="54591" y="411005"/>
                    </a:cubicBezTo>
                    <a:cubicBezTo>
                      <a:pt x="79" y="405595"/>
                      <a:pt x="46137" y="301765"/>
                      <a:pt x="40943" y="247232"/>
                    </a:cubicBezTo>
                    <a:cubicBezTo>
                      <a:pt x="34409" y="178630"/>
                      <a:pt x="29926" y="121281"/>
                      <a:pt x="13647" y="56164"/>
                    </a:cubicBezTo>
                    <a:cubicBezTo>
                      <a:pt x="10158" y="42207"/>
                      <a:pt x="4549" y="28868"/>
                      <a:pt x="0" y="15220"/>
                    </a:cubicBezTo>
                    <a:cubicBezTo>
                      <a:pt x="15118" y="15016"/>
                      <a:pt x="1806898" y="-18924"/>
                      <a:pt x="1897038" y="15220"/>
                    </a:cubicBezTo>
                    <a:cubicBezTo>
                      <a:pt x="1999229" y="53929"/>
                      <a:pt x="1899812" y="234032"/>
                      <a:pt x="1910686" y="342767"/>
                    </a:cubicBezTo>
                    <a:cubicBezTo>
                      <a:pt x="1940859" y="644495"/>
                      <a:pt x="1937982" y="329089"/>
                      <a:pt x="1937982" y="451949"/>
                    </a:cubicBezTo>
                  </a:path>
                </a:pathLst>
              </a:cu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2786859" y="1576616"/>
                <a:ext cx="5663907" cy="3249488"/>
                <a:chOff x="2609402" y="1695569"/>
                <a:chExt cx="5663907" cy="3249488"/>
              </a:xfrm>
            </p:grpSpPr>
            <p:grpSp>
              <p:nvGrpSpPr>
                <p:cNvPr id="13" name="Group 12"/>
                <p:cNvGrpSpPr/>
                <p:nvPr/>
              </p:nvGrpSpPr>
              <p:grpSpPr>
                <a:xfrm>
                  <a:off x="2609402" y="1695569"/>
                  <a:ext cx="5663907" cy="3249488"/>
                  <a:chOff x="2609402" y="1695569"/>
                  <a:chExt cx="5663907" cy="3249488"/>
                </a:xfrm>
              </p:grpSpPr>
              <p:grpSp>
                <p:nvGrpSpPr>
                  <p:cNvPr id="12" name="Group 11"/>
                  <p:cNvGrpSpPr/>
                  <p:nvPr/>
                </p:nvGrpSpPr>
                <p:grpSpPr>
                  <a:xfrm>
                    <a:off x="2609402" y="1695569"/>
                    <a:ext cx="5663907" cy="3190191"/>
                    <a:chOff x="2609402" y="1695569"/>
                    <a:chExt cx="5663907" cy="3190191"/>
                  </a:xfrm>
                </p:grpSpPr>
                <p:sp>
                  <p:nvSpPr>
                    <p:cNvPr id="8" name="Freeform 7"/>
                    <p:cNvSpPr/>
                    <p:nvPr/>
                  </p:nvSpPr>
                  <p:spPr>
                    <a:xfrm>
                      <a:off x="5802256" y="1695569"/>
                      <a:ext cx="1943624" cy="478037"/>
                    </a:xfrm>
                    <a:custGeom>
                      <a:avLst/>
                      <a:gdLst>
                        <a:gd name="connsiteX0" fmla="*/ 1828800 w 1943624"/>
                        <a:gd name="connsiteY0" fmla="*/ 424653 h 478037"/>
                        <a:gd name="connsiteX1" fmla="*/ 54591 w 1943624"/>
                        <a:gd name="connsiteY1" fmla="*/ 411005 h 478037"/>
                        <a:gd name="connsiteX2" fmla="*/ 40943 w 1943624"/>
                        <a:gd name="connsiteY2" fmla="*/ 247232 h 478037"/>
                        <a:gd name="connsiteX3" fmla="*/ 13647 w 1943624"/>
                        <a:gd name="connsiteY3" fmla="*/ 56164 h 478037"/>
                        <a:gd name="connsiteX4" fmla="*/ 0 w 1943624"/>
                        <a:gd name="connsiteY4" fmla="*/ 15220 h 478037"/>
                        <a:gd name="connsiteX5" fmla="*/ 1897038 w 1943624"/>
                        <a:gd name="connsiteY5" fmla="*/ 15220 h 478037"/>
                        <a:gd name="connsiteX6" fmla="*/ 1910686 w 1943624"/>
                        <a:gd name="connsiteY6" fmla="*/ 342767 h 478037"/>
                        <a:gd name="connsiteX7" fmla="*/ 1937982 w 1943624"/>
                        <a:gd name="connsiteY7" fmla="*/ 451949 h 47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3624" h="478037">
                          <a:moveTo>
                            <a:pt x="1828800" y="424653"/>
                          </a:moveTo>
                          <a:cubicBezTo>
                            <a:pt x="1237397" y="420104"/>
                            <a:pt x="643121" y="469409"/>
                            <a:pt x="54591" y="411005"/>
                          </a:cubicBezTo>
                          <a:cubicBezTo>
                            <a:pt x="79" y="405595"/>
                            <a:pt x="46137" y="301765"/>
                            <a:pt x="40943" y="247232"/>
                          </a:cubicBezTo>
                          <a:cubicBezTo>
                            <a:pt x="34409" y="178630"/>
                            <a:pt x="29926" y="121281"/>
                            <a:pt x="13647" y="56164"/>
                          </a:cubicBezTo>
                          <a:cubicBezTo>
                            <a:pt x="10158" y="42207"/>
                            <a:pt x="4549" y="28868"/>
                            <a:pt x="0" y="15220"/>
                          </a:cubicBezTo>
                          <a:cubicBezTo>
                            <a:pt x="15118" y="15016"/>
                            <a:pt x="1806898" y="-18924"/>
                            <a:pt x="1897038" y="15220"/>
                          </a:cubicBezTo>
                          <a:cubicBezTo>
                            <a:pt x="1999229" y="53929"/>
                            <a:pt x="1899812" y="234032"/>
                            <a:pt x="1910686" y="342767"/>
                          </a:cubicBezTo>
                          <a:cubicBezTo>
                            <a:pt x="1940859" y="644495"/>
                            <a:pt x="1937982" y="329089"/>
                            <a:pt x="1937982" y="451949"/>
                          </a:cubicBezTo>
                        </a:path>
                      </a:pathLst>
                    </a:cu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609402" y="1695569"/>
                      <a:ext cx="5663907" cy="3190191"/>
                      <a:chOff x="1873149" y="2576603"/>
                      <a:chExt cx="5663907" cy="3190191"/>
                    </a:xfrm>
                  </p:grpSpPr>
                  <p:sp>
                    <p:nvSpPr>
                      <p:cNvPr id="22" name="Google Shape;2674;p84"/>
                      <p:cNvSpPr/>
                      <p:nvPr/>
                    </p:nvSpPr>
                    <p:spPr>
                      <a:xfrm>
                        <a:off x="1873149" y="3054640"/>
                        <a:ext cx="2644095" cy="2011384"/>
                      </a:xfrm>
                      <a:custGeom>
                        <a:avLst/>
                        <a:gdLst/>
                        <a:ahLst/>
                        <a:cxnLst/>
                        <a:rect l="l" t="t" r="r" b="b"/>
                        <a:pathLst>
                          <a:path w="33090" h="31648" extrusionOk="0">
                            <a:moveTo>
                              <a:pt x="32756" y="15344"/>
                            </a:moveTo>
                            <a:lnTo>
                              <a:pt x="32756" y="15270"/>
                            </a:lnTo>
                            <a:cubicBezTo>
                              <a:pt x="32978" y="15011"/>
                              <a:pt x="32756" y="14493"/>
                              <a:pt x="32793" y="14124"/>
                            </a:cubicBezTo>
                            <a:lnTo>
                              <a:pt x="32793" y="13976"/>
                            </a:lnTo>
                            <a:cubicBezTo>
                              <a:pt x="32645" y="13680"/>
                              <a:pt x="32867" y="13532"/>
                              <a:pt x="32793" y="13199"/>
                            </a:cubicBezTo>
                            <a:lnTo>
                              <a:pt x="32719" y="13199"/>
                            </a:lnTo>
                            <a:cubicBezTo>
                              <a:pt x="32904" y="13014"/>
                              <a:pt x="32719" y="12756"/>
                              <a:pt x="32608" y="12645"/>
                            </a:cubicBezTo>
                            <a:cubicBezTo>
                              <a:pt x="32756" y="12608"/>
                              <a:pt x="32719" y="12497"/>
                              <a:pt x="32645" y="12423"/>
                            </a:cubicBezTo>
                            <a:cubicBezTo>
                              <a:pt x="32571" y="12053"/>
                              <a:pt x="32461" y="11721"/>
                              <a:pt x="32387" y="11351"/>
                            </a:cubicBezTo>
                            <a:lnTo>
                              <a:pt x="32387" y="11314"/>
                            </a:lnTo>
                            <a:cubicBezTo>
                              <a:pt x="32571" y="11018"/>
                              <a:pt x="32202" y="10648"/>
                              <a:pt x="32165" y="10353"/>
                            </a:cubicBezTo>
                            <a:lnTo>
                              <a:pt x="32165" y="10279"/>
                            </a:lnTo>
                            <a:lnTo>
                              <a:pt x="31980" y="9872"/>
                            </a:lnTo>
                            <a:lnTo>
                              <a:pt x="31906" y="9835"/>
                            </a:lnTo>
                            <a:lnTo>
                              <a:pt x="31721" y="9428"/>
                            </a:lnTo>
                            <a:lnTo>
                              <a:pt x="31684" y="9354"/>
                            </a:lnTo>
                            <a:cubicBezTo>
                              <a:pt x="31684" y="8911"/>
                              <a:pt x="31277" y="8208"/>
                              <a:pt x="30908" y="7949"/>
                            </a:cubicBezTo>
                            <a:cubicBezTo>
                              <a:pt x="31093" y="7691"/>
                              <a:pt x="30686" y="7506"/>
                              <a:pt x="30612" y="7321"/>
                            </a:cubicBezTo>
                            <a:lnTo>
                              <a:pt x="30538" y="7395"/>
                            </a:lnTo>
                            <a:lnTo>
                              <a:pt x="30501" y="7321"/>
                            </a:lnTo>
                            <a:cubicBezTo>
                              <a:pt x="30353" y="7136"/>
                              <a:pt x="30242" y="6951"/>
                              <a:pt x="30131" y="6766"/>
                            </a:cubicBezTo>
                            <a:cubicBezTo>
                              <a:pt x="30168" y="6582"/>
                              <a:pt x="29947" y="6582"/>
                              <a:pt x="29947" y="6360"/>
                            </a:cubicBezTo>
                            <a:lnTo>
                              <a:pt x="29836" y="6471"/>
                            </a:lnTo>
                            <a:cubicBezTo>
                              <a:pt x="29577" y="6138"/>
                              <a:pt x="29281" y="5768"/>
                              <a:pt x="28948" y="5435"/>
                            </a:cubicBezTo>
                            <a:cubicBezTo>
                              <a:pt x="29059" y="5177"/>
                              <a:pt x="28653" y="5066"/>
                              <a:pt x="28505" y="4844"/>
                            </a:cubicBezTo>
                            <a:cubicBezTo>
                              <a:pt x="28209" y="4659"/>
                              <a:pt x="28283" y="4659"/>
                              <a:pt x="27987" y="4363"/>
                            </a:cubicBezTo>
                            <a:lnTo>
                              <a:pt x="27913" y="4474"/>
                            </a:lnTo>
                            <a:cubicBezTo>
                              <a:pt x="27654" y="4289"/>
                              <a:pt x="27396" y="4068"/>
                              <a:pt x="27174" y="3883"/>
                            </a:cubicBezTo>
                            <a:cubicBezTo>
                              <a:pt x="26989" y="3624"/>
                              <a:pt x="26804" y="3735"/>
                              <a:pt x="26619" y="3624"/>
                            </a:cubicBezTo>
                            <a:cubicBezTo>
                              <a:pt x="26471" y="3624"/>
                              <a:pt x="26323" y="3254"/>
                              <a:pt x="26139" y="3513"/>
                            </a:cubicBezTo>
                            <a:cubicBezTo>
                              <a:pt x="25991" y="3254"/>
                              <a:pt x="25880" y="3254"/>
                              <a:pt x="25695" y="3217"/>
                            </a:cubicBezTo>
                            <a:cubicBezTo>
                              <a:pt x="25214" y="2995"/>
                              <a:pt x="24808" y="2774"/>
                              <a:pt x="24290" y="2515"/>
                            </a:cubicBezTo>
                            <a:lnTo>
                              <a:pt x="24142" y="2478"/>
                            </a:lnTo>
                            <a:cubicBezTo>
                              <a:pt x="23920" y="2478"/>
                              <a:pt x="23662" y="2108"/>
                              <a:pt x="23477" y="2330"/>
                            </a:cubicBezTo>
                            <a:lnTo>
                              <a:pt x="23033" y="2219"/>
                            </a:lnTo>
                            <a:cubicBezTo>
                              <a:pt x="22663" y="2108"/>
                              <a:pt x="22368" y="1960"/>
                              <a:pt x="21998" y="1886"/>
                            </a:cubicBezTo>
                            <a:lnTo>
                              <a:pt x="21998" y="1849"/>
                            </a:lnTo>
                            <a:cubicBezTo>
                              <a:pt x="21998" y="1849"/>
                              <a:pt x="21998" y="1775"/>
                              <a:pt x="21924" y="1775"/>
                            </a:cubicBezTo>
                            <a:lnTo>
                              <a:pt x="21924" y="1775"/>
                            </a:lnTo>
                            <a:cubicBezTo>
                              <a:pt x="21998" y="1775"/>
                              <a:pt x="21998" y="1775"/>
                              <a:pt x="22035" y="1738"/>
                            </a:cubicBezTo>
                            <a:lnTo>
                              <a:pt x="22072" y="1738"/>
                            </a:lnTo>
                            <a:lnTo>
                              <a:pt x="22109" y="1701"/>
                            </a:lnTo>
                            <a:cubicBezTo>
                              <a:pt x="22109" y="1701"/>
                              <a:pt x="22183" y="1701"/>
                              <a:pt x="22183" y="1664"/>
                            </a:cubicBezTo>
                            <a:cubicBezTo>
                              <a:pt x="22183" y="1664"/>
                              <a:pt x="22183" y="1591"/>
                              <a:pt x="22220" y="1591"/>
                            </a:cubicBezTo>
                            <a:lnTo>
                              <a:pt x="22220" y="1554"/>
                            </a:lnTo>
                            <a:lnTo>
                              <a:pt x="22220" y="1517"/>
                            </a:lnTo>
                            <a:lnTo>
                              <a:pt x="22220" y="1406"/>
                            </a:lnTo>
                            <a:lnTo>
                              <a:pt x="22220" y="1369"/>
                            </a:lnTo>
                            <a:cubicBezTo>
                              <a:pt x="22220" y="1332"/>
                              <a:pt x="22220" y="1332"/>
                              <a:pt x="22183" y="1295"/>
                            </a:cubicBezTo>
                            <a:cubicBezTo>
                              <a:pt x="22183" y="1295"/>
                              <a:pt x="22183" y="1221"/>
                              <a:pt x="22109" y="1221"/>
                            </a:cubicBezTo>
                            <a:cubicBezTo>
                              <a:pt x="22109" y="1184"/>
                              <a:pt x="22072" y="1147"/>
                              <a:pt x="22035" y="1110"/>
                            </a:cubicBezTo>
                            <a:lnTo>
                              <a:pt x="21998" y="1036"/>
                            </a:lnTo>
                            <a:cubicBezTo>
                              <a:pt x="21924" y="999"/>
                              <a:pt x="21887" y="925"/>
                              <a:pt x="21813" y="814"/>
                            </a:cubicBezTo>
                            <a:lnTo>
                              <a:pt x="21739" y="814"/>
                            </a:lnTo>
                            <a:cubicBezTo>
                              <a:pt x="20963" y="223"/>
                              <a:pt x="20260" y="223"/>
                              <a:pt x="19299" y="75"/>
                            </a:cubicBezTo>
                            <a:lnTo>
                              <a:pt x="19262" y="75"/>
                            </a:lnTo>
                            <a:cubicBezTo>
                              <a:pt x="18781" y="38"/>
                              <a:pt x="18227" y="112"/>
                              <a:pt x="18005" y="1"/>
                            </a:cubicBezTo>
                            <a:lnTo>
                              <a:pt x="17857" y="1"/>
                            </a:lnTo>
                            <a:lnTo>
                              <a:pt x="17303" y="38"/>
                            </a:lnTo>
                            <a:cubicBezTo>
                              <a:pt x="16267" y="38"/>
                              <a:pt x="15417" y="407"/>
                              <a:pt x="14345" y="555"/>
                            </a:cubicBezTo>
                            <a:lnTo>
                              <a:pt x="14308" y="555"/>
                            </a:lnTo>
                            <a:lnTo>
                              <a:pt x="13790" y="629"/>
                            </a:lnTo>
                            <a:lnTo>
                              <a:pt x="13605" y="666"/>
                            </a:lnTo>
                            <a:cubicBezTo>
                              <a:pt x="13495" y="814"/>
                              <a:pt x="13495" y="814"/>
                              <a:pt x="13236" y="777"/>
                            </a:cubicBezTo>
                            <a:lnTo>
                              <a:pt x="13125" y="814"/>
                            </a:lnTo>
                            <a:cubicBezTo>
                              <a:pt x="12829" y="1110"/>
                              <a:pt x="12275" y="1369"/>
                              <a:pt x="11942" y="1369"/>
                            </a:cubicBezTo>
                            <a:lnTo>
                              <a:pt x="11905" y="1369"/>
                            </a:lnTo>
                            <a:cubicBezTo>
                              <a:pt x="11757" y="1664"/>
                              <a:pt x="11313" y="1591"/>
                              <a:pt x="11018" y="1775"/>
                            </a:cubicBezTo>
                            <a:cubicBezTo>
                              <a:pt x="10833" y="2071"/>
                              <a:pt x="10352" y="2034"/>
                              <a:pt x="10204" y="2330"/>
                            </a:cubicBezTo>
                            <a:lnTo>
                              <a:pt x="9687" y="2515"/>
                            </a:lnTo>
                            <a:cubicBezTo>
                              <a:pt x="9613" y="2811"/>
                              <a:pt x="9243" y="2589"/>
                              <a:pt x="9169" y="2848"/>
                            </a:cubicBezTo>
                            <a:cubicBezTo>
                              <a:pt x="8688" y="3143"/>
                              <a:pt x="8171" y="3402"/>
                              <a:pt x="7801" y="3772"/>
                            </a:cubicBezTo>
                            <a:lnTo>
                              <a:pt x="7653" y="3883"/>
                            </a:lnTo>
                            <a:lnTo>
                              <a:pt x="7468" y="3957"/>
                            </a:lnTo>
                            <a:cubicBezTo>
                              <a:pt x="7283" y="4068"/>
                              <a:pt x="7062" y="4178"/>
                              <a:pt x="6877" y="4326"/>
                            </a:cubicBezTo>
                            <a:lnTo>
                              <a:pt x="6359" y="4659"/>
                            </a:lnTo>
                            <a:cubicBezTo>
                              <a:pt x="6359" y="4881"/>
                              <a:pt x="6100" y="4918"/>
                              <a:pt x="5953" y="5066"/>
                            </a:cubicBezTo>
                            <a:cubicBezTo>
                              <a:pt x="5842" y="5214"/>
                              <a:pt x="5472" y="5214"/>
                              <a:pt x="5583" y="5472"/>
                            </a:cubicBezTo>
                            <a:cubicBezTo>
                              <a:pt x="5361" y="5657"/>
                              <a:pt x="5065" y="5842"/>
                              <a:pt x="4843" y="6027"/>
                            </a:cubicBezTo>
                            <a:lnTo>
                              <a:pt x="4511" y="6323"/>
                            </a:lnTo>
                            <a:cubicBezTo>
                              <a:pt x="4289" y="6508"/>
                              <a:pt x="4067" y="6729"/>
                              <a:pt x="3808" y="6951"/>
                            </a:cubicBezTo>
                            <a:cubicBezTo>
                              <a:pt x="3919" y="7062"/>
                              <a:pt x="3993" y="7099"/>
                              <a:pt x="4104" y="7136"/>
                            </a:cubicBezTo>
                            <a:cubicBezTo>
                              <a:pt x="4067" y="7210"/>
                              <a:pt x="3956" y="7247"/>
                              <a:pt x="3882" y="7062"/>
                            </a:cubicBezTo>
                            <a:lnTo>
                              <a:pt x="3549" y="7395"/>
                            </a:lnTo>
                            <a:cubicBezTo>
                              <a:pt x="3328" y="7617"/>
                              <a:pt x="3365" y="7691"/>
                              <a:pt x="3143" y="7839"/>
                            </a:cubicBezTo>
                            <a:cubicBezTo>
                              <a:pt x="3032" y="7986"/>
                              <a:pt x="2847" y="8060"/>
                              <a:pt x="2884" y="8245"/>
                            </a:cubicBezTo>
                            <a:cubicBezTo>
                              <a:pt x="2699" y="8430"/>
                              <a:pt x="2588" y="8689"/>
                              <a:pt x="2403" y="8911"/>
                            </a:cubicBezTo>
                            <a:cubicBezTo>
                              <a:pt x="2218" y="9133"/>
                              <a:pt x="2071" y="9354"/>
                              <a:pt x="1886" y="9613"/>
                            </a:cubicBezTo>
                            <a:cubicBezTo>
                              <a:pt x="2034" y="9687"/>
                              <a:pt x="2403" y="9835"/>
                              <a:pt x="2329" y="9909"/>
                            </a:cubicBezTo>
                            <a:cubicBezTo>
                              <a:pt x="2292" y="9983"/>
                              <a:pt x="2292" y="10057"/>
                              <a:pt x="2145" y="10020"/>
                            </a:cubicBezTo>
                            <a:cubicBezTo>
                              <a:pt x="2218" y="9909"/>
                              <a:pt x="2255" y="9872"/>
                              <a:pt x="2071" y="9724"/>
                            </a:cubicBezTo>
                            <a:cubicBezTo>
                              <a:pt x="1738" y="9687"/>
                              <a:pt x="1738" y="9909"/>
                              <a:pt x="1701" y="10094"/>
                            </a:cubicBezTo>
                            <a:cubicBezTo>
                              <a:pt x="1553" y="10353"/>
                              <a:pt x="1479" y="10537"/>
                              <a:pt x="1331" y="10759"/>
                            </a:cubicBezTo>
                            <a:lnTo>
                              <a:pt x="1183" y="11018"/>
                            </a:lnTo>
                            <a:lnTo>
                              <a:pt x="1109" y="11203"/>
                            </a:lnTo>
                            <a:cubicBezTo>
                              <a:pt x="998" y="11462"/>
                              <a:pt x="851" y="11721"/>
                              <a:pt x="777" y="11942"/>
                            </a:cubicBezTo>
                            <a:cubicBezTo>
                              <a:pt x="740" y="12090"/>
                              <a:pt x="629" y="12275"/>
                              <a:pt x="592" y="12460"/>
                            </a:cubicBezTo>
                            <a:cubicBezTo>
                              <a:pt x="592" y="12645"/>
                              <a:pt x="296" y="12941"/>
                              <a:pt x="481" y="13125"/>
                            </a:cubicBezTo>
                            <a:cubicBezTo>
                              <a:pt x="296" y="13310"/>
                              <a:pt x="555" y="13384"/>
                              <a:pt x="259" y="13532"/>
                            </a:cubicBezTo>
                            <a:lnTo>
                              <a:pt x="370" y="13532"/>
                            </a:lnTo>
                            <a:cubicBezTo>
                              <a:pt x="296" y="13754"/>
                              <a:pt x="259" y="13976"/>
                              <a:pt x="222" y="14271"/>
                            </a:cubicBezTo>
                            <a:lnTo>
                              <a:pt x="222" y="14345"/>
                            </a:lnTo>
                            <a:cubicBezTo>
                              <a:pt x="222" y="14530"/>
                              <a:pt x="111" y="14715"/>
                              <a:pt x="259" y="14826"/>
                            </a:cubicBezTo>
                            <a:cubicBezTo>
                              <a:pt x="0" y="15011"/>
                              <a:pt x="185" y="15344"/>
                              <a:pt x="222" y="15418"/>
                            </a:cubicBezTo>
                            <a:lnTo>
                              <a:pt x="222" y="15972"/>
                            </a:lnTo>
                            <a:cubicBezTo>
                              <a:pt x="259" y="16490"/>
                              <a:pt x="111" y="17229"/>
                              <a:pt x="444" y="17599"/>
                            </a:cubicBezTo>
                            <a:cubicBezTo>
                              <a:pt x="481" y="17821"/>
                              <a:pt x="555" y="18116"/>
                              <a:pt x="555" y="18338"/>
                            </a:cubicBezTo>
                            <a:lnTo>
                              <a:pt x="629" y="18930"/>
                            </a:lnTo>
                            <a:cubicBezTo>
                              <a:pt x="740" y="19152"/>
                              <a:pt x="629" y="19595"/>
                              <a:pt x="925" y="19706"/>
                            </a:cubicBezTo>
                            <a:cubicBezTo>
                              <a:pt x="666" y="19780"/>
                              <a:pt x="925" y="19965"/>
                              <a:pt x="851" y="20039"/>
                            </a:cubicBezTo>
                            <a:lnTo>
                              <a:pt x="925" y="20261"/>
                            </a:lnTo>
                            <a:lnTo>
                              <a:pt x="961" y="20520"/>
                            </a:lnTo>
                            <a:cubicBezTo>
                              <a:pt x="998" y="20926"/>
                              <a:pt x="1220" y="21333"/>
                              <a:pt x="1220" y="21555"/>
                            </a:cubicBezTo>
                            <a:cubicBezTo>
                              <a:pt x="1331" y="21814"/>
                              <a:pt x="1368" y="22035"/>
                              <a:pt x="1479" y="22257"/>
                            </a:cubicBezTo>
                            <a:cubicBezTo>
                              <a:pt x="1664" y="22775"/>
                              <a:pt x="1849" y="23329"/>
                              <a:pt x="2071" y="23847"/>
                            </a:cubicBezTo>
                            <a:lnTo>
                              <a:pt x="1960" y="23884"/>
                            </a:lnTo>
                            <a:cubicBezTo>
                              <a:pt x="2034" y="23958"/>
                              <a:pt x="2034" y="24106"/>
                              <a:pt x="2145" y="24032"/>
                            </a:cubicBezTo>
                            <a:cubicBezTo>
                              <a:pt x="2292" y="24254"/>
                              <a:pt x="2403" y="24475"/>
                              <a:pt x="2514" y="24771"/>
                            </a:cubicBezTo>
                            <a:cubicBezTo>
                              <a:pt x="2329" y="24956"/>
                              <a:pt x="2699" y="25141"/>
                              <a:pt x="2699" y="25326"/>
                            </a:cubicBezTo>
                            <a:lnTo>
                              <a:pt x="2773" y="25363"/>
                            </a:lnTo>
                            <a:cubicBezTo>
                              <a:pt x="3586" y="26546"/>
                              <a:pt x="4252" y="27544"/>
                              <a:pt x="5213" y="28394"/>
                            </a:cubicBezTo>
                            <a:lnTo>
                              <a:pt x="5250" y="28468"/>
                            </a:lnTo>
                            <a:cubicBezTo>
                              <a:pt x="6211" y="29208"/>
                              <a:pt x="7394" y="30058"/>
                              <a:pt x="8540" y="30243"/>
                            </a:cubicBezTo>
                            <a:cubicBezTo>
                              <a:pt x="8577" y="30169"/>
                              <a:pt x="8614" y="30169"/>
                              <a:pt x="8688" y="30206"/>
                            </a:cubicBezTo>
                            <a:cubicBezTo>
                              <a:pt x="8540" y="30354"/>
                              <a:pt x="8540" y="30428"/>
                              <a:pt x="8725" y="30428"/>
                            </a:cubicBezTo>
                            <a:cubicBezTo>
                              <a:pt x="8984" y="30539"/>
                              <a:pt x="9206" y="30613"/>
                              <a:pt x="9502" y="30723"/>
                            </a:cubicBezTo>
                            <a:lnTo>
                              <a:pt x="9539" y="30723"/>
                            </a:lnTo>
                            <a:lnTo>
                              <a:pt x="9576" y="30723"/>
                            </a:lnTo>
                            <a:lnTo>
                              <a:pt x="9650" y="30723"/>
                            </a:lnTo>
                            <a:cubicBezTo>
                              <a:pt x="9834" y="30760"/>
                              <a:pt x="10019" y="30871"/>
                              <a:pt x="10204" y="30908"/>
                            </a:cubicBezTo>
                            <a:lnTo>
                              <a:pt x="10389" y="30945"/>
                            </a:lnTo>
                            <a:lnTo>
                              <a:pt x="10611" y="30982"/>
                            </a:lnTo>
                            <a:cubicBezTo>
                              <a:pt x="10759" y="31130"/>
                              <a:pt x="10796" y="30871"/>
                              <a:pt x="10944" y="30945"/>
                            </a:cubicBezTo>
                            <a:cubicBezTo>
                              <a:pt x="11239" y="31241"/>
                              <a:pt x="11498" y="31056"/>
                              <a:pt x="11905" y="31278"/>
                            </a:cubicBezTo>
                            <a:lnTo>
                              <a:pt x="11942" y="31278"/>
                            </a:lnTo>
                            <a:lnTo>
                              <a:pt x="12090" y="31278"/>
                            </a:lnTo>
                            <a:cubicBezTo>
                              <a:pt x="12459" y="31167"/>
                              <a:pt x="12607" y="31500"/>
                              <a:pt x="12903" y="31278"/>
                            </a:cubicBezTo>
                            <a:cubicBezTo>
                              <a:pt x="13014" y="31278"/>
                              <a:pt x="12977" y="31426"/>
                              <a:pt x="13088" y="31426"/>
                            </a:cubicBezTo>
                            <a:cubicBezTo>
                              <a:pt x="13310" y="31500"/>
                              <a:pt x="13347" y="31241"/>
                              <a:pt x="13532" y="31352"/>
                            </a:cubicBezTo>
                            <a:cubicBezTo>
                              <a:pt x="13569" y="31648"/>
                              <a:pt x="13938" y="31463"/>
                              <a:pt x="14123" y="31537"/>
                            </a:cubicBezTo>
                            <a:lnTo>
                              <a:pt x="14160" y="31537"/>
                            </a:lnTo>
                            <a:lnTo>
                              <a:pt x="14789" y="31611"/>
                            </a:lnTo>
                            <a:lnTo>
                              <a:pt x="15047" y="31611"/>
                            </a:lnTo>
                            <a:cubicBezTo>
                              <a:pt x="15380" y="31648"/>
                              <a:pt x="15602" y="31611"/>
                              <a:pt x="15750" y="31500"/>
                            </a:cubicBezTo>
                            <a:cubicBezTo>
                              <a:pt x="16193" y="31500"/>
                              <a:pt x="16637" y="31500"/>
                              <a:pt x="17081" y="31463"/>
                            </a:cubicBezTo>
                            <a:lnTo>
                              <a:pt x="17118" y="31463"/>
                            </a:lnTo>
                            <a:lnTo>
                              <a:pt x="17192" y="31463"/>
                            </a:lnTo>
                            <a:cubicBezTo>
                              <a:pt x="17450" y="31463"/>
                              <a:pt x="17672" y="31426"/>
                              <a:pt x="17968" y="31352"/>
                            </a:cubicBezTo>
                            <a:cubicBezTo>
                              <a:pt x="18042" y="31167"/>
                              <a:pt x="17820" y="31093"/>
                              <a:pt x="17968" y="31056"/>
                            </a:cubicBezTo>
                            <a:cubicBezTo>
                              <a:pt x="18116" y="30982"/>
                              <a:pt x="18190" y="31056"/>
                              <a:pt x="18227" y="31241"/>
                            </a:cubicBezTo>
                            <a:cubicBezTo>
                              <a:pt x="18190" y="31167"/>
                              <a:pt x="17968" y="30982"/>
                              <a:pt x="18079" y="31352"/>
                            </a:cubicBezTo>
                            <a:cubicBezTo>
                              <a:pt x="18560" y="31315"/>
                              <a:pt x="18707" y="31167"/>
                              <a:pt x="19188" y="31056"/>
                            </a:cubicBezTo>
                            <a:cubicBezTo>
                              <a:pt x="19669" y="30945"/>
                              <a:pt x="20075" y="30982"/>
                              <a:pt x="20556" y="30760"/>
                            </a:cubicBezTo>
                            <a:cubicBezTo>
                              <a:pt x="20556" y="30686"/>
                              <a:pt x="20445" y="30576"/>
                              <a:pt x="20556" y="30539"/>
                            </a:cubicBezTo>
                            <a:cubicBezTo>
                              <a:pt x="20593" y="30686"/>
                              <a:pt x="20704" y="30613"/>
                              <a:pt x="20741" y="30576"/>
                            </a:cubicBezTo>
                            <a:cubicBezTo>
                              <a:pt x="20741" y="30613"/>
                              <a:pt x="20815" y="30686"/>
                              <a:pt x="20778" y="30576"/>
                            </a:cubicBezTo>
                            <a:cubicBezTo>
                              <a:pt x="20963" y="30576"/>
                              <a:pt x="21037" y="30576"/>
                              <a:pt x="21037" y="30354"/>
                            </a:cubicBezTo>
                            <a:cubicBezTo>
                              <a:pt x="20963" y="30391"/>
                              <a:pt x="20815" y="30354"/>
                              <a:pt x="20741" y="30206"/>
                            </a:cubicBezTo>
                            <a:cubicBezTo>
                              <a:pt x="20778" y="30206"/>
                              <a:pt x="20778" y="30132"/>
                              <a:pt x="20815" y="30058"/>
                            </a:cubicBezTo>
                            <a:lnTo>
                              <a:pt x="20926" y="30021"/>
                            </a:lnTo>
                            <a:cubicBezTo>
                              <a:pt x="21148" y="30317"/>
                              <a:pt x="21111" y="30354"/>
                              <a:pt x="21332" y="30428"/>
                            </a:cubicBezTo>
                            <a:lnTo>
                              <a:pt x="21295" y="30354"/>
                            </a:lnTo>
                            <a:cubicBezTo>
                              <a:pt x="21517" y="30169"/>
                              <a:pt x="21739" y="30317"/>
                              <a:pt x="21850" y="30132"/>
                            </a:cubicBezTo>
                            <a:cubicBezTo>
                              <a:pt x="21924" y="30243"/>
                              <a:pt x="22035" y="30169"/>
                              <a:pt x="22109" y="30132"/>
                            </a:cubicBezTo>
                            <a:lnTo>
                              <a:pt x="22515" y="29947"/>
                            </a:lnTo>
                            <a:cubicBezTo>
                              <a:pt x="22774" y="29799"/>
                              <a:pt x="23033" y="29688"/>
                              <a:pt x="23255" y="29577"/>
                            </a:cubicBezTo>
                            <a:lnTo>
                              <a:pt x="23366" y="29503"/>
                            </a:lnTo>
                            <a:lnTo>
                              <a:pt x="23625" y="29393"/>
                            </a:lnTo>
                            <a:lnTo>
                              <a:pt x="24105" y="29097"/>
                            </a:lnTo>
                            <a:cubicBezTo>
                              <a:pt x="24290" y="28912"/>
                              <a:pt x="24845" y="28875"/>
                              <a:pt x="24660" y="28505"/>
                            </a:cubicBezTo>
                            <a:cubicBezTo>
                              <a:pt x="24512" y="28283"/>
                              <a:pt x="24882" y="28209"/>
                              <a:pt x="24992" y="28394"/>
                            </a:cubicBezTo>
                            <a:cubicBezTo>
                              <a:pt x="24512" y="28727"/>
                              <a:pt x="25066" y="28579"/>
                              <a:pt x="25251" y="28357"/>
                            </a:cubicBezTo>
                            <a:cubicBezTo>
                              <a:pt x="25473" y="27951"/>
                              <a:pt x="25954" y="28099"/>
                              <a:pt x="26139" y="27544"/>
                            </a:cubicBezTo>
                            <a:cubicBezTo>
                              <a:pt x="26212" y="27618"/>
                              <a:pt x="26360" y="27544"/>
                              <a:pt x="26286" y="27433"/>
                            </a:cubicBezTo>
                            <a:cubicBezTo>
                              <a:pt x="26397" y="27470"/>
                              <a:pt x="26545" y="27359"/>
                              <a:pt x="26693" y="27248"/>
                            </a:cubicBezTo>
                            <a:cubicBezTo>
                              <a:pt x="26915" y="27174"/>
                              <a:pt x="26878" y="26915"/>
                              <a:pt x="27026" y="26805"/>
                            </a:cubicBezTo>
                            <a:cubicBezTo>
                              <a:pt x="27137" y="26731"/>
                              <a:pt x="27433" y="26694"/>
                              <a:pt x="27396" y="26472"/>
                            </a:cubicBezTo>
                            <a:cubicBezTo>
                              <a:pt x="27617" y="26657"/>
                              <a:pt x="27322" y="26287"/>
                              <a:pt x="27580" y="26287"/>
                            </a:cubicBezTo>
                            <a:cubicBezTo>
                              <a:pt x="27691" y="26361"/>
                              <a:pt x="28024" y="26102"/>
                              <a:pt x="27876" y="25917"/>
                            </a:cubicBezTo>
                            <a:cubicBezTo>
                              <a:pt x="28061" y="25917"/>
                              <a:pt x="28172" y="25511"/>
                              <a:pt x="28431" y="25326"/>
                            </a:cubicBezTo>
                            <a:cubicBezTo>
                              <a:pt x="28542" y="25400"/>
                              <a:pt x="28690" y="25252"/>
                              <a:pt x="28579" y="25178"/>
                            </a:cubicBezTo>
                            <a:lnTo>
                              <a:pt x="28690" y="25067"/>
                            </a:lnTo>
                            <a:cubicBezTo>
                              <a:pt x="28874" y="24845"/>
                              <a:pt x="29059" y="24623"/>
                              <a:pt x="29170" y="24438"/>
                            </a:cubicBezTo>
                            <a:cubicBezTo>
                              <a:pt x="29651" y="23773"/>
                              <a:pt x="30094" y="23144"/>
                              <a:pt x="30464" y="22442"/>
                            </a:cubicBezTo>
                            <a:lnTo>
                              <a:pt x="30538" y="22368"/>
                            </a:lnTo>
                            <a:cubicBezTo>
                              <a:pt x="30612" y="22220"/>
                              <a:pt x="30649" y="22072"/>
                              <a:pt x="30760" y="21924"/>
                            </a:cubicBezTo>
                            <a:cubicBezTo>
                              <a:pt x="31130" y="21814"/>
                              <a:pt x="31167" y="21185"/>
                              <a:pt x="31351" y="20815"/>
                            </a:cubicBezTo>
                            <a:lnTo>
                              <a:pt x="31351" y="20778"/>
                            </a:lnTo>
                            <a:cubicBezTo>
                              <a:pt x="31277" y="20630"/>
                              <a:pt x="31573" y="20372"/>
                              <a:pt x="31647" y="20076"/>
                            </a:cubicBezTo>
                            <a:lnTo>
                              <a:pt x="31684" y="19965"/>
                            </a:lnTo>
                            <a:lnTo>
                              <a:pt x="31758" y="19595"/>
                            </a:lnTo>
                            <a:cubicBezTo>
                              <a:pt x="31832" y="19336"/>
                              <a:pt x="31906" y="19115"/>
                              <a:pt x="31943" y="18930"/>
                            </a:cubicBezTo>
                            <a:lnTo>
                              <a:pt x="32091" y="18227"/>
                            </a:lnTo>
                            <a:cubicBezTo>
                              <a:pt x="32091" y="18043"/>
                              <a:pt x="32239" y="17784"/>
                              <a:pt x="32091" y="17673"/>
                            </a:cubicBezTo>
                            <a:cubicBezTo>
                              <a:pt x="32387" y="17636"/>
                              <a:pt x="32202" y="17266"/>
                              <a:pt x="32276" y="17081"/>
                            </a:cubicBezTo>
                            <a:lnTo>
                              <a:pt x="32313" y="16712"/>
                            </a:lnTo>
                            <a:cubicBezTo>
                              <a:pt x="32313" y="16490"/>
                              <a:pt x="32387" y="16194"/>
                              <a:pt x="32387" y="15972"/>
                            </a:cubicBezTo>
                            <a:cubicBezTo>
                              <a:pt x="32608" y="15972"/>
                              <a:pt x="32239" y="15824"/>
                              <a:pt x="32387" y="15639"/>
                            </a:cubicBezTo>
                            <a:lnTo>
                              <a:pt x="32276" y="15639"/>
                            </a:lnTo>
                            <a:cubicBezTo>
                              <a:pt x="32534" y="15418"/>
                              <a:pt x="33089" y="15381"/>
                              <a:pt x="32756" y="15344"/>
                            </a:cubicBezTo>
                            <a:close/>
                            <a:moveTo>
                              <a:pt x="21998" y="1738"/>
                            </a:moveTo>
                            <a:lnTo>
                              <a:pt x="21924" y="1775"/>
                            </a:lnTo>
                            <a:cubicBezTo>
                              <a:pt x="21924" y="1775"/>
                              <a:pt x="21924" y="1738"/>
                              <a:pt x="21887" y="1738"/>
                            </a:cubicBezTo>
                            <a:lnTo>
                              <a:pt x="21998" y="1738"/>
                            </a:lnTo>
                            <a:cubicBezTo>
                              <a:pt x="21924" y="1738"/>
                              <a:pt x="21998" y="1738"/>
                              <a:pt x="21998" y="1738"/>
                            </a:cubicBezTo>
                            <a:close/>
                            <a:moveTo>
                              <a:pt x="11091" y="30021"/>
                            </a:moveTo>
                            <a:cubicBezTo>
                              <a:pt x="11018" y="29984"/>
                              <a:pt x="11018" y="29873"/>
                              <a:pt x="11018" y="29799"/>
                            </a:cubicBezTo>
                            <a:cubicBezTo>
                              <a:pt x="11128" y="29836"/>
                              <a:pt x="11202" y="29799"/>
                              <a:pt x="11276" y="29762"/>
                            </a:cubicBezTo>
                            <a:cubicBezTo>
                              <a:pt x="11831" y="29688"/>
                              <a:pt x="10907" y="29393"/>
                              <a:pt x="10611" y="29319"/>
                            </a:cubicBezTo>
                            <a:cubicBezTo>
                              <a:pt x="10352" y="29134"/>
                              <a:pt x="10167" y="29319"/>
                              <a:pt x="9908" y="29245"/>
                            </a:cubicBezTo>
                            <a:cubicBezTo>
                              <a:pt x="9982" y="29023"/>
                              <a:pt x="9724" y="29097"/>
                              <a:pt x="9650" y="29023"/>
                            </a:cubicBezTo>
                            <a:cubicBezTo>
                              <a:pt x="9502" y="29134"/>
                              <a:pt x="9317" y="28949"/>
                              <a:pt x="9169" y="28912"/>
                            </a:cubicBezTo>
                            <a:cubicBezTo>
                              <a:pt x="9243" y="28764"/>
                              <a:pt x="9132" y="28764"/>
                              <a:pt x="9095" y="28727"/>
                            </a:cubicBezTo>
                            <a:lnTo>
                              <a:pt x="8947" y="28690"/>
                            </a:lnTo>
                            <a:cubicBezTo>
                              <a:pt x="8910" y="28690"/>
                              <a:pt x="8799" y="28579"/>
                              <a:pt x="8762" y="28727"/>
                            </a:cubicBezTo>
                            <a:cubicBezTo>
                              <a:pt x="8688" y="28542"/>
                              <a:pt x="8356" y="28542"/>
                              <a:pt x="8319" y="28505"/>
                            </a:cubicBezTo>
                            <a:cubicBezTo>
                              <a:pt x="7801" y="28209"/>
                              <a:pt x="7320" y="27951"/>
                              <a:pt x="6877" y="27618"/>
                            </a:cubicBezTo>
                            <a:lnTo>
                              <a:pt x="6692" y="27470"/>
                            </a:lnTo>
                            <a:cubicBezTo>
                              <a:pt x="6840" y="27248"/>
                              <a:pt x="6544" y="27285"/>
                              <a:pt x="6507" y="27285"/>
                            </a:cubicBezTo>
                            <a:cubicBezTo>
                              <a:pt x="6692" y="27026"/>
                              <a:pt x="6359" y="27285"/>
                              <a:pt x="6359" y="27174"/>
                            </a:cubicBezTo>
                            <a:lnTo>
                              <a:pt x="6322" y="27100"/>
                            </a:lnTo>
                            <a:cubicBezTo>
                              <a:pt x="6396" y="26842"/>
                              <a:pt x="5990" y="26805"/>
                              <a:pt x="5916" y="26546"/>
                            </a:cubicBezTo>
                            <a:lnTo>
                              <a:pt x="5842" y="26509"/>
                            </a:lnTo>
                            <a:lnTo>
                              <a:pt x="5805" y="26472"/>
                            </a:lnTo>
                            <a:cubicBezTo>
                              <a:pt x="5620" y="26287"/>
                              <a:pt x="5435" y="26102"/>
                              <a:pt x="5287" y="25917"/>
                            </a:cubicBezTo>
                            <a:lnTo>
                              <a:pt x="5250" y="25880"/>
                            </a:lnTo>
                            <a:cubicBezTo>
                              <a:pt x="4917" y="25548"/>
                              <a:pt x="4843" y="25363"/>
                              <a:pt x="4548" y="24956"/>
                            </a:cubicBezTo>
                            <a:cubicBezTo>
                              <a:pt x="4474" y="24845"/>
                              <a:pt x="4437" y="24697"/>
                              <a:pt x="4326" y="24586"/>
                            </a:cubicBezTo>
                            <a:cubicBezTo>
                              <a:pt x="4141" y="24401"/>
                              <a:pt x="4104" y="24143"/>
                              <a:pt x="4104" y="23921"/>
                            </a:cubicBezTo>
                            <a:cubicBezTo>
                              <a:pt x="3993" y="23847"/>
                              <a:pt x="3882" y="23847"/>
                              <a:pt x="3808" y="23662"/>
                            </a:cubicBezTo>
                            <a:cubicBezTo>
                              <a:pt x="3771" y="23034"/>
                              <a:pt x="3365" y="22590"/>
                              <a:pt x="3217" y="21887"/>
                            </a:cubicBezTo>
                            <a:lnTo>
                              <a:pt x="3180" y="21814"/>
                            </a:lnTo>
                            <a:cubicBezTo>
                              <a:pt x="3069" y="21629"/>
                              <a:pt x="3032" y="21370"/>
                              <a:pt x="2995" y="21185"/>
                            </a:cubicBezTo>
                            <a:cubicBezTo>
                              <a:pt x="2995" y="20889"/>
                              <a:pt x="2810" y="20593"/>
                              <a:pt x="2662" y="20076"/>
                            </a:cubicBezTo>
                            <a:cubicBezTo>
                              <a:pt x="2625" y="19817"/>
                              <a:pt x="2514" y="19595"/>
                              <a:pt x="2477" y="19300"/>
                            </a:cubicBezTo>
                            <a:lnTo>
                              <a:pt x="2477" y="19226"/>
                            </a:lnTo>
                            <a:lnTo>
                              <a:pt x="2403" y="18856"/>
                            </a:lnTo>
                            <a:lnTo>
                              <a:pt x="2292" y="18227"/>
                            </a:lnTo>
                            <a:lnTo>
                              <a:pt x="2218" y="17636"/>
                            </a:lnTo>
                            <a:cubicBezTo>
                              <a:pt x="2108" y="17303"/>
                              <a:pt x="1923" y="17081"/>
                              <a:pt x="1960" y="16675"/>
                            </a:cubicBezTo>
                            <a:cubicBezTo>
                              <a:pt x="1886" y="16490"/>
                              <a:pt x="2108" y="16157"/>
                              <a:pt x="1849" y="16083"/>
                            </a:cubicBezTo>
                            <a:lnTo>
                              <a:pt x="1849" y="16009"/>
                            </a:lnTo>
                            <a:cubicBezTo>
                              <a:pt x="1960" y="16009"/>
                              <a:pt x="1960" y="15935"/>
                              <a:pt x="1923" y="15861"/>
                            </a:cubicBezTo>
                            <a:cubicBezTo>
                              <a:pt x="1701" y="15750"/>
                              <a:pt x="1960" y="15381"/>
                              <a:pt x="1738" y="15233"/>
                            </a:cubicBezTo>
                            <a:cubicBezTo>
                              <a:pt x="1886" y="15196"/>
                              <a:pt x="1886" y="15048"/>
                              <a:pt x="1886" y="14937"/>
                            </a:cubicBezTo>
                            <a:cubicBezTo>
                              <a:pt x="1886" y="14826"/>
                              <a:pt x="2071" y="14863"/>
                              <a:pt x="1886" y="14752"/>
                            </a:cubicBezTo>
                            <a:lnTo>
                              <a:pt x="1923" y="14493"/>
                            </a:lnTo>
                            <a:cubicBezTo>
                              <a:pt x="1960" y="14419"/>
                              <a:pt x="1849" y="14345"/>
                              <a:pt x="1849" y="14271"/>
                            </a:cubicBezTo>
                            <a:cubicBezTo>
                              <a:pt x="1886" y="14087"/>
                              <a:pt x="1886" y="13939"/>
                              <a:pt x="1923" y="13754"/>
                            </a:cubicBezTo>
                            <a:lnTo>
                              <a:pt x="1923" y="13717"/>
                            </a:lnTo>
                            <a:cubicBezTo>
                              <a:pt x="1960" y="13532"/>
                              <a:pt x="2329" y="13347"/>
                              <a:pt x="1960" y="13162"/>
                            </a:cubicBezTo>
                            <a:cubicBezTo>
                              <a:pt x="2071" y="13125"/>
                              <a:pt x="2145" y="13051"/>
                              <a:pt x="2145" y="12941"/>
                            </a:cubicBezTo>
                            <a:cubicBezTo>
                              <a:pt x="2145" y="12756"/>
                              <a:pt x="2440" y="12497"/>
                              <a:pt x="2255" y="12312"/>
                            </a:cubicBezTo>
                            <a:cubicBezTo>
                              <a:pt x="2588" y="12053"/>
                              <a:pt x="2625" y="11684"/>
                              <a:pt x="2625" y="11462"/>
                            </a:cubicBezTo>
                            <a:cubicBezTo>
                              <a:pt x="2662" y="11314"/>
                              <a:pt x="2699" y="11166"/>
                              <a:pt x="2884" y="11166"/>
                            </a:cubicBezTo>
                            <a:cubicBezTo>
                              <a:pt x="2958" y="11018"/>
                              <a:pt x="3069" y="10944"/>
                              <a:pt x="2995" y="10796"/>
                            </a:cubicBezTo>
                            <a:cubicBezTo>
                              <a:pt x="3254" y="10833"/>
                              <a:pt x="3254" y="10427"/>
                              <a:pt x="3217" y="10390"/>
                            </a:cubicBezTo>
                            <a:cubicBezTo>
                              <a:pt x="3439" y="9909"/>
                              <a:pt x="3808" y="9539"/>
                              <a:pt x="3919" y="9207"/>
                            </a:cubicBezTo>
                            <a:cubicBezTo>
                              <a:pt x="3956" y="9133"/>
                              <a:pt x="4104" y="9207"/>
                              <a:pt x="4141" y="9133"/>
                            </a:cubicBezTo>
                            <a:lnTo>
                              <a:pt x="4067" y="9096"/>
                            </a:lnTo>
                            <a:cubicBezTo>
                              <a:pt x="4178" y="8911"/>
                              <a:pt x="4363" y="8726"/>
                              <a:pt x="4511" y="8541"/>
                            </a:cubicBezTo>
                            <a:cubicBezTo>
                              <a:pt x="4696" y="8319"/>
                              <a:pt x="5028" y="8134"/>
                              <a:pt x="5028" y="7839"/>
                            </a:cubicBezTo>
                            <a:cubicBezTo>
                              <a:pt x="5213" y="7654"/>
                              <a:pt x="5398" y="7469"/>
                              <a:pt x="5620" y="7284"/>
                            </a:cubicBezTo>
                            <a:lnTo>
                              <a:pt x="5768" y="7210"/>
                            </a:lnTo>
                            <a:cubicBezTo>
                              <a:pt x="5953" y="6951"/>
                              <a:pt x="6396" y="6877"/>
                              <a:pt x="6396" y="6545"/>
                            </a:cubicBezTo>
                            <a:lnTo>
                              <a:pt x="6729" y="6323"/>
                            </a:lnTo>
                            <a:cubicBezTo>
                              <a:pt x="6877" y="6138"/>
                              <a:pt x="7283" y="6101"/>
                              <a:pt x="7247" y="5805"/>
                            </a:cubicBezTo>
                            <a:lnTo>
                              <a:pt x="7653" y="5546"/>
                            </a:lnTo>
                            <a:cubicBezTo>
                              <a:pt x="7764" y="5399"/>
                              <a:pt x="8134" y="5399"/>
                              <a:pt x="8060" y="5177"/>
                            </a:cubicBezTo>
                            <a:cubicBezTo>
                              <a:pt x="8356" y="5177"/>
                              <a:pt x="8577" y="4733"/>
                              <a:pt x="8984" y="4659"/>
                            </a:cubicBezTo>
                            <a:cubicBezTo>
                              <a:pt x="9058" y="4548"/>
                              <a:pt x="9317" y="4659"/>
                              <a:pt x="9169" y="4437"/>
                            </a:cubicBezTo>
                            <a:lnTo>
                              <a:pt x="9502" y="4252"/>
                            </a:lnTo>
                            <a:cubicBezTo>
                              <a:pt x="9539" y="4178"/>
                              <a:pt x="9613" y="4178"/>
                              <a:pt x="9539" y="4105"/>
                            </a:cubicBezTo>
                            <a:cubicBezTo>
                              <a:pt x="9797" y="4252"/>
                              <a:pt x="9797" y="3883"/>
                              <a:pt x="10056" y="3883"/>
                            </a:cubicBezTo>
                            <a:cubicBezTo>
                              <a:pt x="10426" y="3772"/>
                              <a:pt x="10241" y="3439"/>
                              <a:pt x="10611" y="3513"/>
                            </a:cubicBezTo>
                            <a:cubicBezTo>
                              <a:pt x="10944" y="3254"/>
                              <a:pt x="11387" y="3180"/>
                              <a:pt x="11720" y="2848"/>
                            </a:cubicBezTo>
                            <a:lnTo>
                              <a:pt x="12016" y="2774"/>
                            </a:lnTo>
                            <a:cubicBezTo>
                              <a:pt x="12275" y="2700"/>
                              <a:pt x="12496" y="2589"/>
                              <a:pt x="12644" y="2441"/>
                            </a:cubicBezTo>
                            <a:cubicBezTo>
                              <a:pt x="12866" y="2330"/>
                              <a:pt x="13236" y="2404"/>
                              <a:pt x="13347" y="2108"/>
                            </a:cubicBezTo>
                            <a:cubicBezTo>
                              <a:pt x="13495" y="2034"/>
                              <a:pt x="13864" y="2108"/>
                              <a:pt x="13864" y="1886"/>
                            </a:cubicBezTo>
                            <a:cubicBezTo>
                              <a:pt x="14862" y="1701"/>
                              <a:pt x="15750" y="1406"/>
                              <a:pt x="16748" y="1295"/>
                            </a:cubicBezTo>
                            <a:lnTo>
                              <a:pt x="16822" y="1295"/>
                            </a:lnTo>
                            <a:cubicBezTo>
                              <a:pt x="17450" y="1221"/>
                              <a:pt x="18116" y="1184"/>
                              <a:pt x="18744" y="1184"/>
                            </a:cubicBezTo>
                            <a:lnTo>
                              <a:pt x="18781" y="1184"/>
                            </a:lnTo>
                            <a:cubicBezTo>
                              <a:pt x="19262" y="1221"/>
                              <a:pt x="19780" y="1295"/>
                              <a:pt x="20149" y="1406"/>
                            </a:cubicBezTo>
                            <a:cubicBezTo>
                              <a:pt x="20149" y="1369"/>
                              <a:pt x="20186" y="1369"/>
                              <a:pt x="20186" y="1332"/>
                            </a:cubicBezTo>
                            <a:lnTo>
                              <a:pt x="20186" y="1332"/>
                            </a:lnTo>
                            <a:lnTo>
                              <a:pt x="20223" y="1332"/>
                            </a:lnTo>
                            <a:lnTo>
                              <a:pt x="20223" y="1332"/>
                            </a:lnTo>
                            <a:lnTo>
                              <a:pt x="20260" y="1332"/>
                            </a:lnTo>
                            <a:lnTo>
                              <a:pt x="20260" y="1332"/>
                            </a:lnTo>
                            <a:cubicBezTo>
                              <a:pt x="20260" y="1332"/>
                              <a:pt x="20297" y="1332"/>
                              <a:pt x="20297" y="1369"/>
                            </a:cubicBezTo>
                            <a:lnTo>
                              <a:pt x="20297" y="1369"/>
                            </a:lnTo>
                            <a:lnTo>
                              <a:pt x="20223" y="1369"/>
                            </a:lnTo>
                            <a:lnTo>
                              <a:pt x="20223" y="1369"/>
                            </a:lnTo>
                            <a:lnTo>
                              <a:pt x="20186" y="1369"/>
                            </a:lnTo>
                            <a:lnTo>
                              <a:pt x="20186" y="1369"/>
                            </a:lnTo>
                            <a:lnTo>
                              <a:pt x="20149" y="1406"/>
                            </a:lnTo>
                            <a:cubicBezTo>
                              <a:pt x="19632" y="1332"/>
                              <a:pt x="18707" y="1332"/>
                              <a:pt x="18005" y="1332"/>
                            </a:cubicBezTo>
                            <a:cubicBezTo>
                              <a:pt x="17746" y="1332"/>
                              <a:pt x="17487" y="1332"/>
                              <a:pt x="17229" y="1369"/>
                            </a:cubicBezTo>
                            <a:lnTo>
                              <a:pt x="17044" y="1369"/>
                            </a:lnTo>
                            <a:cubicBezTo>
                              <a:pt x="16674" y="1332"/>
                              <a:pt x="16563" y="1591"/>
                              <a:pt x="16193" y="1554"/>
                            </a:cubicBezTo>
                            <a:cubicBezTo>
                              <a:pt x="15787" y="1554"/>
                              <a:pt x="15602" y="1812"/>
                              <a:pt x="15158" y="1812"/>
                            </a:cubicBezTo>
                            <a:lnTo>
                              <a:pt x="15010" y="1812"/>
                            </a:lnTo>
                            <a:lnTo>
                              <a:pt x="14493" y="1923"/>
                            </a:lnTo>
                            <a:lnTo>
                              <a:pt x="14456" y="1923"/>
                            </a:lnTo>
                            <a:cubicBezTo>
                              <a:pt x="14012" y="2330"/>
                              <a:pt x="12977" y="1997"/>
                              <a:pt x="12644" y="2515"/>
                            </a:cubicBezTo>
                            <a:cubicBezTo>
                              <a:pt x="12829" y="3032"/>
                              <a:pt x="12607" y="3069"/>
                              <a:pt x="12866" y="3809"/>
                            </a:cubicBezTo>
                            <a:cubicBezTo>
                              <a:pt x="13347" y="4105"/>
                              <a:pt x="13716" y="4215"/>
                              <a:pt x="14086" y="3809"/>
                            </a:cubicBezTo>
                            <a:cubicBezTo>
                              <a:pt x="14123" y="3735"/>
                              <a:pt x="14382" y="3846"/>
                              <a:pt x="14308" y="3624"/>
                            </a:cubicBezTo>
                            <a:lnTo>
                              <a:pt x="14641" y="3550"/>
                            </a:lnTo>
                            <a:lnTo>
                              <a:pt x="14715" y="3476"/>
                            </a:lnTo>
                            <a:cubicBezTo>
                              <a:pt x="15232" y="3365"/>
                              <a:pt x="15380" y="3217"/>
                              <a:pt x="15935" y="3180"/>
                            </a:cubicBezTo>
                            <a:lnTo>
                              <a:pt x="15972" y="3180"/>
                            </a:lnTo>
                            <a:cubicBezTo>
                              <a:pt x="16304" y="2995"/>
                              <a:pt x="16526" y="3032"/>
                              <a:pt x="16970" y="2921"/>
                            </a:cubicBezTo>
                            <a:lnTo>
                              <a:pt x="17044" y="2921"/>
                            </a:lnTo>
                            <a:cubicBezTo>
                              <a:pt x="17303" y="2848"/>
                              <a:pt x="17635" y="2885"/>
                              <a:pt x="18042" y="2885"/>
                            </a:cubicBezTo>
                            <a:lnTo>
                              <a:pt x="18338" y="2885"/>
                            </a:lnTo>
                            <a:cubicBezTo>
                              <a:pt x="18449" y="2921"/>
                              <a:pt x="18560" y="2885"/>
                              <a:pt x="18597" y="2811"/>
                            </a:cubicBezTo>
                            <a:cubicBezTo>
                              <a:pt x="19003" y="2811"/>
                              <a:pt x="19484" y="2848"/>
                              <a:pt x="19891" y="2885"/>
                            </a:cubicBezTo>
                            <a:lnTo>
                              <a:pt x="19927" y="2885"/>
                            </a:lnTo>
                            <a:cubicBezTo>
                              <a:pt x="20297" y="2921"/>
                              <a:pt x="20741" y="2995"/>
                              <a:pt x="21111" y="3069"/>
                            </a:cubicBezTo>
                            <a:lnTo>
                              <a:pt x="21184" y="3106"/>
                            </a:lnTo>
                            <a:lnTo>
                              <a:pt x="21591" y="3217"/>
                            </a:lnTo>
                            <a:lnTo>
                              <a:pt x="21665" y="3217"/>
                            </a:lnTo>
                            <a:cubicBezTo>
                              <a:pt x="21887" y="3254"/>
                              <a:pt x="22146" y="3365"/>
                              <a:pt x="22405" y="3439"/>
                            </a:cubicBezTo>
                            <a:lnTo>
                              <a:pt x="22441" y="3439"/>
                            </a:lnTo>
                            <a:lnTo>
                              <a:pt x="22811" y="3587"/>
                            </a:lnTo>
                            <a:cubicBezTo>
                              <a:pt x="22996" y="3624"/>
                              <a:pt x="23144" y="3735"/>
                              <a:pt x="23329" y="3772"/>
                            </a:cubicBezTo>
                            <a:cubicBezTo>
                              <a:pt x="23514" y="3846"/>
                              <a:pt x="23698" y="3920"/>
                              <a:pt x="23883" y="3994"/>
                            </a:cubicBezTo>
                            <a:cubicBezTo>
                              <a:pt x="24105" y="3957"/>
                              <a:pt x="24179" y="4031"/>
                              <a:pt x="24512" y="4178"/>
                            </a:cubicBezTo>
                            <a:cubicBezTo>
                              <a:pt x="24660" y="4289"/>
                              <a:pt x="24808" y="4326"/>
                              <a:pt x="24919" y="4437"/>
                            </a:cubicBezTo>
                            <a:cubicBezTo>
                              <a:pt x="24992" y="4437"/>
                              <a:pt x="25066" y="4511"/>
                              <a:pt x="25103" y="4437"/>
                            </a:cubicBezTo>
                            <a:cubicBezTo>
                              <a:pt x="25288" y="4622"/>
                              <a:pt x="25251" y="4548"/>
                              <a:pt x="25473" y="4659"/>
                            </a:cubicBezTo>
                            <a:cubicBezTo>
                              <a:pt x="25584" y="4844"/>
                              <a:pt x="25732" y="4622"/>
                              <a:pt x="25806" y="4733"/>
                            </a:cubicBezTo>
                            <a:cubicBezTo>
                              <a:pt x="25954" y="4881"/>
                              <a:pt x="26508" y="5214"/>
                              <a:pt x="26767" y="5472"/>
                            </a:cubicBezTo>
                            <a:cubicBezTo>
                              <a:pt x="26841" y="5472"/>
                              <a:pt x="26878" y="5583"/>
                              <a:pt x="26915" y="5472"/>
                            </a:cubicBezTo>
                            <a:cubicBezTo>
                              <a:pt x="26952" y="5694"/>
                              <a:pt x="27063" y="5620"/>
                              <a:pt x="27211" y="5916"/>
                            </a:cubicBezTo>
                            <a:lnTo>
                              <a:pt x="27285" y="5990"/>
                            </a:lnTo>
                            <a:cubicBezTo>
                              <a:pt x="27691" y="6323"/>
                              <a:pt x="27839" y="6545"/>
                              <a:pt x="28209" y="6951"/>
                            </a:cubicBezTo>
                            <a:lnTo>
                              <a:pt x="28505" y="7284"/>
                            </a:lnTo>
                            <a:cubicBezTo>
                              <a:pt x="28763" y="7432"/>
                              <a:pt x="28727" y="7839"/>
                              <a:pt x="29096" y="7949"/>
                            </a:cubicBezTo>
                            <a:cubicBezTo>
                              <a:pt x="28911" y="8171"/>
                              <a:pt x="29281" y="8245"/>
                              <a:pt x="29355" y="8356"/>
                            </a:cubicBezTo>
                            <a:cubicBezTo>
                              <a:pt x="29133" y="8689"/>
                              <a:pt x="29799" y="8689"/>
                              <a:pt x="29614" y="8911"/>
                            </a:cubicBezTo>
                            <a:cubicBezTo>
                              <a:pt x="29651" y="8985"/>
                              <a:pt x="29688" y="9059"/>
                              <a:pt x="29836" y="9059"/>
                            </a:cubicBezTo>
                            <a:cubicBezTo>
                              <a:pt x="29984" y="9170"/>
                              <a:pt x="29725" y="9317"/>
                              <a:pt x="29910" y="9465"/>
                            </a:cubicBezTo>
                            <a:lnTo>
                              <a:pt x="30020" y="9428"/>
                            </a:lnTo>
                            <a:cubicBezTo>
                              <a:pt x="29910" y="9539"/>
                              <a:pt x="30279" y="9687"/>
                              <a:pt x="30168" y="9909"/>
                            </a:cubicBezTo>
                            <a:lnTo>
                              <a:pt x="30279" y="10205"/>
                            </a:lnTo>
                            <a:lnTo>
                              <a:pt x="30353" y="10390"/>
                            </a:lnTo>
                            <a:lnTo>
                              <a:pt x="30538" y="10796"/>
                            </a:lnTo>
                            <a:cubicBezTo>
                              <a:pt x="30353" y="10981"/>
                              <a:pt x="30612" y="11203"/>
                              <a:pt x="30612" y="11462"/>
                            </a:cubicBezTo>
                            <a:lnTo>
                              <a:pt x="30612" y="11499"/>
                            </a:lnTo>
                            <a:cubicBezTo>
                              <a:pt x="30649" y="11647"/>
                              <a:pt x="30649" y="11868"/>
                              <a:pt x="30834" y="11905"/>
                            </a:cubicBezTo>
                            <a:cubicBezTo>
                              <a:pt x="30612" y="12053"/>
                              <a:pt x="30908" y="12312"/>
                              <a:pt x="30908" y="12497"/>
                            </a:cubicBezTo>
                            <a:lnTo>
                              <a:pt x="30908" y="12571"/>
                            </a:lnTo>
                            <a:cubicBezTo>
                              <a:pt x="31019" y="13347"/>
                              <a:pt x="30982" y="13754"/>
                              <a:pt x="31093" y="14530"/>
                            </a:cubicBezTo>
                            <a:cubicBezTo>
                              <a:pt x="30945" y="14678"/>
                              <a:pt x="30908" y="15159"/>
                              <a:pt x="31130" y="15233"/>
                            </a:cubicBezTo>
                            <a:cubicBezTo>
                              <a:pt x="31130" y="15565"/>
                              <a:pt x="30945" y="15787"/>
                              <a:pt x="30982" y="16157"/>
                            </a:cubicBezTo>
                            <a:cubicBezTo>
                              <a:pt x="30982" y="16453"/>
                              <a:pt x="30945" y="16749"/>
                              <a:pt x="30908" y="17044"/>
                            </a:cubicBezTo>
                            <a:cubicBezTo>
                              <a:pt x="30945" y="17118"/>
                              <a:pt x="30723" y="17192"/>
                              <a:pt x="30908" y="17229"/>
                            </a:cubicBezTo>
                            <a:cubicBezTo>
                              <a:pt x="30908" y="17636"/>
                              <a:pt x="30575" y="17858"/>
                              <a:pt x="30723" y="18301"/>
                            </a:cubicBezTo>
                            <a:cubicBezTo>
                              <a:pt x="30612" y="18523"/>
                              <a:pt x="30390" y="19226"/>
                              <a:pt x="30464" y="19595"/>
                            </a:cubicBezTo>
                            <a:cubicBezTo>
                              <a:pt x="30464" y="19632"/>
                              <a:pt x="30390" y="19632"/>
                              <a:pt x="30353" y="19669"/>
                            </a:cubicBezTo>
                            <a:lnTo>
                              <a:pt x="30353" y="19706"/>
                            </a:lnTo>
                            <a:cubicBezTo>
                              <a:pt x="30279" y="19891"/>
                              <a:pt x="30205" y="20076"/>
                              <a:pt x="30094" y="20261"/>
                            </a:cubicBezTo>
                            <a:cubicBezTo>
                              <a:pt x="29688" y="20372"/>
                              <a:pt x="29984" y="20889"/>
                              <a:pt x="29688" y="21000"/>
                            </a:cubicBezTo>
                            <a:lnTo>
                              <a:pt x="29799" y="21074"/>
                            </a:lnTo>
                            <a:cubicBezTo>
                              <a:pt x="29799" y="21259"/>
                              <a:pt x="29540" y="21111"/>
                              <a:pt x="29540" y="21296"/>
                            </a:cubicBezTo>
                            <a:lnTo>
                              <a:pt x="29429" y="21518"/>
                            </a:lnTo>
                            <a:cubicBezTo>
                              <a:pt x="29318" y="21703"/>
                              <a:pt x="29244" y="21850"/>
                              <a:pt x="29133" y="21998"/>
                            </a:cubicBezTo>
                            <a:lnTo>
                              <a:pt x="28911" y="22368"/>
                            </a:lnTo>
                            <a:cubicBezTo>
                              <a:pt x="28800" y="22479"/>
                              <a:pt x="28727" y="22664"/>
                              <a:pt x="28579" y="22812"/>
                            </a:cubicBezTo>
                            <a:cubicBezTo>
                              <a:pt x="28579" y="22960"/>
                              <a:pt x="28246" y="23034"/>
                              <a:pt x="28394" y="23218"/>
                            </a:cubicBezTo>
                            <a:cubicBezTo>
                              <a:pt x="28061" y="23292"/>
                              <a:pt x="28172" y="23514"/>
                              <a:pt x="28024" y="23736"/>
                            </a:cubicBezTo>
                            <a:cubicBezTo>
                              <a:pt x="27876" y="23662"/>
                              <a:pt x="27802" y="23773"/>
                              <a:pt x="27950" y="23884"/>
                            </a:cubicBezTo>
                            <a:cubicBezTo>
                              <a:pt x="27691" y="23884"/>
                              <a:pt x="27802" y="24143"/>
                              <a:pt x="27506" y="24217"/>
                            </a:cubicBezTo>
                            <a:cubicBezTo>
                              <a:pt x="27506" y="24438"/>
                              <a:pt x="27248" y="24401"/>
                              <a:pt x="27100" y="24660"/>
                            </a:cubicBezTo>
                            <a:cubicBezTo>
                              <a:pt x="27063" y="24697"/>
                              <a:pt x="27137" y="24808"/>
                              <a:pt x="27063" y="24845"/>
                            </a:cubicBezTo>
                            <a:lnTo>
                              <a:pt x="27026" y="24882"/>
                            </a:lnTo>
                            <a:cubicBezTo>
                              <a:pt x="26878" y="25067"/>
                              <a:pt x="26915" y="25178"/>
                              <a:pt x="26656" y="25141"/>
                            </a:cubicBezTo>
                            <a:lnTo>
                              <a:pt x="26730" y="25215"/>
                            </a:lnTo>
                            <a:lnTo>
                              <a:pt x="26323" y="25585"/>
                            </a:lnTo>
                            <a:lnTo>
                              <a:pt x="26139" y="25732"/>
                            </a:lnTo>
                            <a:lnTo>
                              <a:pt x="25917" y="25954"/>
                            </a:lnTo>
                            <a:lnTo>
                              <a:pt x="25214" y="26509"/>
                            </a:lnTo>
                            <a:cubicBezTo>
                              <a:pt x="25177" y="26805"/>
                              <a:pt x="24919" y="26657"/>
                              <a:pt x="24734" y="26842"/>
                            </a:cubicBezTo>
                            <a:cubicBezTo>
                              <a:pt x="24697" y="26989"/>
                              <a:pt x="24327" y="26989"/>
                              <a:pt x="24475" y="27211"/>
                            </a:cubicBezTo>
                            <a:cubicBezTo>
                              <a:pt x="24253" y="27063"/>
                              <a:pt x="24364" y="27359"/>
                              <a:pt x="24179" y="27396"/>
                            </a:cubicBezTo>
                            <a:cubicBezTo>
                              <a:pt x="23957" y="27174"/>
                              <a:pt x="24068" y="27544"/>
                              <a:pt x="24068" y="27618"/>
                            </a:cubicBezTo>
                            <a:cubicBezTo>
                              <a:pt x="23809" y="27285"/>
                              <a:pt x="23625" y="27655"/>
                              <a:pt x="23551" y="27803"/>
                            </a:cubicBezTo>
                            <a:cubicBezTo>
                              <a:pt x="23440" y="27655"/>
                              <a:pt x="23366" y="27803"/>
                              <a:pt x="23329" y="27803"/>
                            </a:cubicBezTo>
                            <a:lnTo>
                              <a:pt x="23218" y="27840"/>
                            </a:lnTo>
                            <a:cubicBezTo>
                              <a:pt x="22848" y="27988"/>
                              <a:pt x="22589" y="28320"/>
                              <a:pt x="22294" y="28357"/>
                            </a:cubicBezTo>
                            <a:lnTo>
                              <a:pt x="22257" y="28394"/>
                            </a:lnTo>
                            <a:lnTo>
                              <a:pt x="21702" y="28690"/>
                            </a:lnTo>
                            <a:lnTo>
                              <a:pt x="21665" y="28690"/>
                            </a:lnTo>
                            <a:cubicBezTo>
                              <a:pt x="21332" y="28875"/>
                              <a:pt x="21221" y="28875"/>
                              <a:pt x="20852" y="29023"/>
                            </a:cubicBezTo>
                            <a:lnTo>
                              <a:pt x="20815" y="29023"/>
                            </a:lnTo>
                            <a:lnTo>
                              <a:pt x="20001" y="29282"/>
                            </a:lnTo>
                            <a:lnTo>
                              <a:pt x="19891" y="29319"/>
                            </a:lnTo>
                            <a:lnTo>
                              <a:pt x="19632" y="29429"/>
                            </a:lnTo>
                            <a:lnTo>
                              <a:pt x="19336" y="29503"/>
                            </a:lnTo>
                            <a:lnTo>
                              <a:pt x="19003" y="29614"/>
                            </a:lnTo>
                            <a:cubicBezTo>
                              <a:pt x="18892" y="29503"/>
                              <a:pt x="18449" y="29799"/>
                              <a:pt x="18190" y="29799"/>
                            </a:cubicBezTo>
                            <a:lnTo>
                              <a:pt x="18079" y="29799"/>
                            </a:lnTo>
                            <a:lnTo>
                              <a:pt x="17857" y="29836"/>
                            </a:lnTo>
                            <a:lnTo>
                              <a:pt x="17820" y="29836"/>
                            </a:lnTo>
                            <a:cubicBezTo>
                              <a:pt x="17672" y="29984"/>
                              <a:pt x="17303" y="29873"/>
                              <a:pt x="17413" y="30021"/>
                            </a:cubicBezTo>
                            <a:cubicBezTo>
                              <a:pt x="17303" y="30169"/>
                              <a:pt x="17081" y="29836"/>
                              <a:pt x="16970" y="30058"/>
                            </a:cubicBezTo>
                            <a:lnTo>
                              <a:pt x="16933" y="30058"/>
                            </a:lnTo>
                            <a:cubicBezTo>
                              <a:pt x="16785" y="29873"/>
                              <a:pt x="16378" y="29910"/>
                              <a:pt x="16230" y="30095"/>
                            </a:cubicBezTo>
                            <a:cubicBezTo>
                              <a:pt x="16119" y="30058"/>
                              <a:pt x="16009" y="30058"/>
                              <a:pt x="15824" y="30058"/>
                            </a:cubicBezTo>
                            <a:lnTo>
                              <a:pt x="15676" y="30058"/>
                            </a:lnTo>
                            <a:lnTo>
                              <a:pt x="15602" y="30058"/>
                            </a:lnTo>
                            <a:lnTo>
                              <a:pt x="15306" y="30058"/>
                            </a:lnTo>
                            <a:cubicBezTo>
                              <a:pt x="15269" y="30058"/>
                              <a:pt x="15232" y="30058"/>
                              <a:pt x="15195" y="30169"/>
                            </a:cubicBezTo>
                            <a:cubicBezTo>
                              <a:pt x="15010" y="29910"/>
                              <a:pt x="15010" y="30354"/>
                              <a:pt x="14715" y="30243"/>
                            </a:cubicBezTo>
                            <a:cubicBezTo>
                              <a:pt x="14715" y="30169"/>
                              <a:pt x="14752" y="30095"/>
                              <a:pt x="14752" y="30021"/>
                            </a:cubicBezTo>
                            <a:lnTo>
                              <a:pt x="14493" y="30021"/>
                            </a:lnTo>
                            <a:lnTo>
                              <a:pt x="13975" y="29984"/>
                            </a:lnTo>
                            <a:lnTo>
                              <a:pt x="13938" y="29984"/>
                            </a:lnTo>
                            <a:lnTo>
                              <a:pt x="13384" y="29910"/>
                            </a:lnTo>
                            <a:lnTo>
                              <a:pt x="13088" y="29873"/>
                            </a:lnTo>
                            <a:lnTo>
                              <a:pt x="12829" y="29836"/>
                            </a:lnTo>
                            <a:cubicBezTo>
                              <a:pt x="12792" y="29799"/>
                              <a:pt x="12164" y="29762"/>
                              <a:pt x="11757" y="29688"/>
                            </a:cubicBezTo>
                            <a:cubicBezTo>
                              <a:pt x="11350" y="29651"/>
                              <a:pt x="11128" y="29688"/>
                              <a:pt x="11683" y="29873"/>
                            </a:cubicBezTo>
                            <a:lnTo>
                              <a:pt x="11609" y="30095"/>
                            </a:lnTo>
                            <a:cubicBezTo>
                              <a:pt x="11424" y="30095"/>
                              <a:pt x="11202" y="29910"/>
                              <a:pt x="11055" y="30095"/>
                            </a:cubicBezTo>
                            <a:cubicBezTo>
                              <a:pt x="10944" y="30095"/>
                              <a:pt x="10981" y="29873"/>
                              <a:pt x="10833" y="299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2059707" y="3445265"/>
                        <a:ext cx="2118582" cy="1384995"/>
                      </a:xfrm>
                      <a:prstGeom prst="rect">
                        <a:avLst/>
                      </a:prstGeom>
                      <a:noFill/>
                    </p:spPr>
                    <p:txBody>
                      <a:bodyPr wrap="square" rtlCol="0">
                        <a:spAutoFit/>
                      </a:bodyPr>
                      <a:lstStyle/>
                      <a:p>
                        <a:pPr algn="ctr"/>
                        <a:r>
                          <a:rPr lang="en-US" sz="2800" b="1" dirty="0" smtClean="0">
                            <a:solidFill>
                              <a:schemeClr val="bg2"/>
                            </a:solidFill>
                            <a:latin typeface="Gaegu" panose="020B0604020202020204" charset="0"/>
                            <a:ea typeface="Gaegu" panose="020B0604020202020204" charset="0"/>
                          </a:rPr>
                          <a:t>Common Sources of Conflict</a:t>
                        </a:r>
                        <a:endParaRPr lang="en-US" sz="2800" b="1" dirty="0">
                          <a:solidFill>
                            <a:schemeClr val="bg2"/>
                          </a:solidFill>
                          <a:latin typeface="Gaegu" panose="020B0604020202020204" charset="0"/>
                          <a:ea typeface="Gaegu" panose="020B0604020202020204" charset="0"/>
                        </a:endParaRPr>
                      </a:p>
                    </p:txBody>
                  </p:sp>
                  <p:sp>
                    <p:nvSpPr>
                      <p:cNvPr id="26" name="TextBox 25"/>
                      <p:cNvSpPr txBox="1"/>
                      <p:nvPr/>
                    </p:nvSpPr>
                    <p:spPr>
                      <a:xfrm>
                        <a:off x="5428215" y="2576603"/>
                        <a:ext cx="1219200" cy="400110"/>
                      </a:xfrm>
                      <a:prstGeom prst="rect">
                        <a:avLst/>
                      </a:prstGeom>
                      <a:noFill/>
                    </p:spPr>
                    <p:txBody>
                      <a:bodyPr wrap="square" rtlCol="0">
                        <a:spAutoFit/>
                      </a:bodyPr>
                      <a:lstStyle/>
                      <a:p>
                        <a:r>
                          <a:rPr lang="en-US" sz="2000" b="1" dirty="0" smtClean="0">
                            <a:solidFill>
                              <a:schemeClr val="bg2"/>
                            </a:solidFill>
                            <a:latin typeface="Gaegu" panose="020B0604020202020204" charset="0"/>
                            <a:ea typeface="Gaegu" panose="020B0604020202020204" charset="0"/>
                          </a:rPr>
                          <a:t>Diversity</a:t>
                        </a:r>
                        <a:endParaRPr lang="en-US" sz="2000" b="1" dirty="0">
                          <a:solidFill>
                            <a:schemeClr val="bg2"/>
                          </a:solidFill>
                          <a:latin typeface="Gaegu" panose="020B0604020202020204" charset="0"/>
                          <a:ea typeface="Gaegu" panose="020B0604020202020204" charset="0"/>
                        </a:endParaRPr>
                      </a:p>
                    </p:txBody>
                  </p:sp>
                  <p:sp>
                    <p:nvSpPr>
                      <p:cNvPr id="27" name="TextBox 26"/>
                      <p:cNvSpPr txBox="1"/>
                      <p:nvPr/>
                    </p:nvSpPr>
                    <p:spPr>
                      <a:xfrm>
                        <a:off x="5475393" y="5366684"/>
                        <a:ext cx="1525453" cy="400110"/>
                      </a:xfrm>
                      <a:prstGeom prst="rect">
                        <a:avLst/>
                      </a:prstGeom>
                      <a:noFill/>
                    </p:spPr>
                    <p:txBody>
                      <a:bodyPr wrap="square" rtlCol="0">
                        <a:spAutoFit/>
                      </a:bodyPr>
                      <a:lstStyle/>
                      <a:p>
                        <a:r>
                          <a:rPr lang="en-US" sz="2000" b="1" dirty="0" smtClean="0">
                            <a:solidFill>
                              <a:schemeClr val="bg2"/>
                            </a:solidFill>
                            <a:latin typeface="Gaegu" panose="020B0604020202020204" charset="0"/>
                            <a:ea typeface="Gaegu" panose="020B0604020202020204" charset="0"/>
                          </a:rPr>
                          <a:t>Environment</a:t>
                        </a:r>
                        <a:endParaRPr lang="en-US" sz="2000" b="1" dirty="0">
                          <a:solidFill>
                            <a:schemeClr val="bg2"/>
                          </a:solidFill>
                          <a:latin typeface="Gaegu" panose="020B0604020202020204" charset="0"/>
                          <a:ea typeface="Gaegu" panose="020B0604020202020204" charset="0"/>
                        </a:endParaRPr>
                      </a:p>
                    </p:txBody>
                  </p:sp>
                  <p:sp>
                    <p:nvSpPr>
                      <p:cNvPr id="43" name="TextBox 42"/>
                      <p:cNvSpPr txBox="1"/>
                      <p:nvPr/>
                    </p:nvSpPr>
                    <p:spPr>
                      <a:xfrm>
                        <a:off x="5339547" y="4380224"/>
                        <a:ext cx="2197509" cy="707886"/>
                      </a:xfrm>
                      <a:prstGeom prst="rect">
                        <a:avLst/>
                      </a:prstGeom>
                      <a:noFill/>
                    </p:spPr>
                    <p:txBody>
                      <a:bodyPr wrap="square" rtlCol="0">
                        <a:spAutoFit/>
                      </a:bodyPr>
                      <a:lstStyle/>
                      <a:p>
                        <a:r>
                          <a:rPr lang="en-US" sz="2000" b="1" dirty="0" smtClean="0">
                            <a:solidFill>
                              <a:schemeClr val="bg2"/>
                            </a:solidFill>
                            <a:latin typeface="Gaegu" panose="020B0604020202020204" charset="0"/>
                            <a:ea typeface="Gaegu" panose="020B0604020202020204" charset="0"/>
                          </a:rPr>
                          <a:t>Communication/ Misinformation</a:t>
                        </a:r>
                        <a:endParaRPr lang="en-US" sz="2000" b="1" dirty="0">
                          <a:solidFill>
                            <a:schemeClr val="bg2"/>
                          </a:solidFill>
                          <a:latin typeface="Gaegu" panose="020B0604020202020204" charset="0"/>
                          <a:ea typeface="Gaegu" panose="020B0604020202020204" charset="0"/>
                        </a:endParaRPr>
                      </a:p>
                    </p:txBody>
                  </p:sp>
                  <p:sp>
                    <p:nvSpPr>
                      <p:cNvPr id="44" name="TextBox 43"/>
                      <p:cNvSpPr txBox="1"/>
                      <p:nvPr/>
                    </p:nvSpPr>
                    <p:spPr>
                      <a:xfrm>
                        <a:off x="5280128" y="3389624"/>
                        <a:ext cx="2155622" cy="707886"/>
                      </a:xfrm>
                      <a:prstGeom prst="rect">
                        <a:avLst/>
                      </a:prstGeom>
                      <a:noFill/>
                    </p:spPr>
                    <p:txBody>
                      <a:bodyPr wrap="square" rtlCol="0">
                        <a:spAutoFit/>
                      </a:bodyPr>
                      <a:lstStyle/>
                      <a:p>
                        <a:pPr algn="ctr"/>
                        <a:r>
                          <a:rPr lang="en-US" sz="2000" b="1" dirty="0" smtClean="0">
                            <a:solidFill>
                              <a:schemeClr val="bg2"/>
                            </a:solidFill>
                            <a:latin typeface="Gaegu" panose="020B0604020202020204" charset="0"/>
                            <a:ea typeface="Gaegu" panose="020B0604020202020204" charset="0"/>
                          </a:rPr>
                          <a:t>Role/Relationship Confusion</a:t>
                        </a:r>
                        <a:endParaRPr lang="en-US" sz="2000" b="1" dirty="0">
                          <a:solidFill>
                            <a:schemeClr val="bg2"/>
                          </a:solidFill>
                          <a:latin typeface="Gaegu" panose="020B0604020202020204" charset="0"/>
                          <a:ea typeface="Gaegu" panose="020B0604020202020204" charset="0"/>
                        </a:endParaRPr>
                      </a:p>
                    </p:txBody>
                  </p:sp>
                </p:grpSp>
              </p:grpSp>
              <p:sp>
                <p:nvSpPr>
                  <p:cNvPr id="35" name="Freeform 34"/>
                  <p:cNvSpPr/>
                  <p:nvPr/>
                </p:nvSpPr>
                <p:spPr>
                  <a:xfrm>
                    <a:off x="6046665" y="3499190"/>
                    <a:ext cx="1943624" cy="735881"/>
                  </a:xfrm>
                  <a:custGeom>
                    <a:avLst/>
                    <a:gdLst>
                      <a:gd name="connsiteX0" fmla="*/ 1828800 w 1943624"/>
                      <a:gd name="connsiteY0" fmla="*/ 424653 h 478037"/>
                      <a:gd name="connsiteX1" fmla="*/ 54591 w 1943624"/>
                      <a:gd name="connsiteY1" fmla="*/ 411005 h 478037"/>
                      <a:gd name="connsiteX2" fmla="*/ 40943 w 1943624"/>
                      <a:gd name="connsiteY2" fmla="*/ 247232 h 478037"/>
                      <a:gd name="connsiteX3" fmla="*/ 13647 w 1943624"/>
                      <a:gd name="connsiteY3" fmla="*/ 56164 h 478037"/>
                      <a:gd name="connsiteX4" fmla="*/ 0 w 1943624"/>
                      <a:gd name="connsiteY4" fmla="*/ 15220 h 478037"/>
                      <a:gd name="connsiteX5" fmla="*/ 1897038 w 1943624"/>
                      <a:gd name="connsiteY5" fmla="*/ 15220 h 478037"/>
                      <a:gd name="connsiteX6" fmla="*/ 1910686 w 1943624"/>
                      <a:gd name="connsiteY6" fmla="*/ 342767 h 478037"/>
                      <a:gd name="connsiteX7" fmla="*/ 1937982 w 1943624"/>
                      <a:gd name="connsiteY7" fmla="*/ 451949 h 47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3624" h="478037">
                        <a:moveTo>
                          <a:pt x="1828800" y="424653"/>
                        </a:moveTo>
                        <a:cubicBezTo>
                          <a:pt x="1237397" y="420104"/>
                          <a:pt x="643121" y="469409"/>
                          <a:pt x="54591" y="411005"/>
                        </a:cubicBezTo>
                        <a:cubicBezTo>
                          <a:pt x="79" y="405595"/>
                          <a:pt x="46137" y="301765"/>
                          <a:pt x="40943" y="247232"/>
                        </a:cubicBezTo>
                        <a:cubicBezTo>
                          <a:pt x="34409" y="178630"/>
                          <a:pt x="29926" y="121281"/>
                          <a:pt x="13647" y="56164"/>
                        </a:cubicBezTo>
                        <a:cubicBezTo>
                          <a:pt x="10158" y="42207"/>
                          <a:pt x="4549" y="28868"/>
                          <a:pt x="0" y="15220"/>
                        </a:cubicBezTo>
                        <a:cubicBezTo>
                          <a:pt x="15118" y="15016"/>
                          <a:pt x="1806898" y="-18924"/>
                          <a:pt x="1897038" y="15220"/>
                        </a:cubicBezTo>
                        <a:cubicBezTo>
                          <a:pt x="1999229" y="53929"/>
                          <a:pt x="1899812" y="234032"/>
                          <a:pt x="1910686" y="342767"/>
                        </a:cubicBezTo>
                        <a:cubicBezTo>
                          <a:pt x="1940859" y="644495"/>
                          <a:pt x="1937982" y="329089"/>
                          <a:pt x="1937982" y="451949"/>
                        </a:cubicBezTo>
                      </a:path>
                    </a:pathLst>
                  </a:cu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6032075" y="4467020"/>
                    <a:ext cx="1943624" cy="478037"/>
                  </a:xfrm>
                  <a:custGeom>
                    <a:avLst/>
                    <a:gdLst>
                      <a:gd name="connsiteX0" fmla="*/ 1828800 w 1943624"/>
                      <a:gd name="connsiteY0" fmla="*/ 424653 h 478037"/>
                      <a:gd name="connsiteX1" fmla="*/ 54591 w 1943624"/>
                      <a:gd name="connsiteY1" fmla="*/ 411005 h 478037"/>
                      <a:gd name="connsiteX2" fmla="*/ 40943 w 1943624"/>
                      <a:gd name="connsiteY2" fmla="*/ 247232 h 478037"/>
                      <a:gd name="connsiteX3" fmla="*/ 13647 w 1943624"/>
                      <a:gd name="connsiteY3" fmla="*/ 56164 h 478037"/>
                      <a:gd name="connsiteX4" fmla="*/ 0 w 1943624"/>
                      <a:gd name="connsiteY4" fmla="*/ 15220 h 478037"/>
                      <a:gd name="connsiteX5" fmla="*/ 1897038 w 1943624"/>
                      <a:gd name="connsiteY5" fmla="*/ 15220 h 478037"/>
                      <a:gd name="connsiteX6" fmla="*/ 1910686 w 1943624"/>
                      <a:gd name="connsiteY6" fmla="*/ 342767 h 478037"/>
                      <a:gd name="connsiteX7" fmla="*/ 1937982 w 1943624"/>
                      <a:gd name="connsiteY7" fmla="*/ 451949 h 47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3624" h="478037">
                        <a:moveTo>
                          <a:pt x="1828800" y="424653"/>
                        </a:moveTo>
                        <a:cubicBezTo>
                          <a:pt x="1237397" y="420104"/>
                          <a:pt x="643121" y="469409"/>
                          <a:pt x="54591" y="411005"/>
                        </a:cubicBezTo>
                        <a:cubicBezTo>
                          <a:pt x="79" y="405595"/>
                          <a:pt x="46137" y="301765"/>
                          <a:pt x="40943" y="247232"/>
                        </a:cubicBezTo>
                        <a:cubicBezTo>
                          <a:pt x="34409" y="178630"/>
                          <a:pt x="29926" y="121281"/>
                          <a:pt x="13647" y="56164"/>
                        </a:cubicBezTo>
                        <a:cubicBezTo>
                          <a:pt x="10158" y="42207"/>
                          <a:pt x="4549" y="28868"/>
                          <a:pt x="0" y="15220"/>
                        </a:cubicBezTo>
                        <a:cubicBezTo>
                          <a:pt x="15118" y="15016"/>
                          <a:pt x="1806898" y="-18924"/>
                          <a:pt x="1897038" y="15220"/>
                        </a:cubicBezTo>
                        <a:cubicBezTo>
                          <a:pt x="1999229" y="53929"/>
                          <a:pt x="1899812" y="234032"/>
                          <a:pt x="1910686" y="342767"/>
                        </a:cubicBezTo>
                        <a:cubicBezTo>
                          <a:pt x="1940859" y="644495"/>
                          <a:pt x="1937982" y="329089"/>
                          <a:pt x="1937982" y="451949"/>
                        </a:cubicBezTo>
                      </a:path>
                    </a:pathLst>
                  </a:cu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a:off x="4914542" y="2095679"/>
                  <a:ext cx="912241" cy="468552"/>
                </a:xfrm>
                <a:custGeom>
                  <a:avLst/>
                  <a:gdLst>
                    <a:gd name="connsiteX0" fmla="*/ 0 w 627797"/>
                    <a:gd name="connsiteY0" fmla="*/ 436728 h 436728"/>
                    <a:gd name="connsiteX1" fmla="*/ 81887 w 627797"/>
                    <a:gd name="connsiteY1" fmla="*/ 382137 h 436728"/>
                    <a:gd name="connsiteX2" fmla="*/ 136478 w 627797"/>
                    <a:gd name="connsiteY2" fmla="*/ 354842 h 436728"/>
                    <a:gd name="connsiteX3" fmla="*/ 218364 w 627797"/>
                    <a:gd name="connsiteY3" fmla="*/ 300251 h 436728"/>
                    <a:gd name="connsiteX4" fmla="*/ 382137 w 627797"/>
                    <a:gd name="connsiteY4" fmla="*/ 191069 h 436728"/>
                    <a:gd name="connsiteX5" fmla="*/ 504967 w 627797"/>
                    <a:gd name="connsiteY5" fmla="*/ 109182 h 436728"/>
                    <a:gd name="connsiteX6" fmla="*/ 545911 w 627797"/>
                    <a:gd name="connsiteY6" fmla="*/ 81887 h 436728"/>
                    <a:gd name="connsiteX7" fmla="*/ 573206 w 627797"/>
                    <a:gd name="connsiteY7" fmla="*/ 40943 h 436728"/>
                    <a:gd name="connsiteX8" fmla="*/ 614149 w 627797"/>
                    <a:gd name="connsiteY8" fmla="*/ 13648 h 436728"/>
                    <a:gd name="connsiteX9" fmla="*/ 627797 w 627797"/>
                    <a:gd name="connsiteY9" fmla="*/ 0 h 43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797" h="436728">
                      <a:moveTo>
                        <a:pt x="0" y="436728"/>
                      </a:moveTo>
                      <a:cubicBezTo>
                        <a:pt x="27296" y="418531"/>
                        <a:pt x="53757" y="399015"/>
                        <a:pt x="81887" y="382137"/>
                      </a:cubicBezTo>
                      <a:cubicBezTo>
                        <a:pt x="99333" y="371670"/>
                        <a:pt x="119032" y="365309"/>
                        <a:pt x="136478" y="354842"/>
                      </a:cubicBezTo>
                      <a:cubicBezTo>
                        <a:pt x="164608" y="337964"/>
                        <a:pt x="191069" y="318448"/>
                        <a:pt x="218364" y="300251"/>
                      </a:cubicBezTo>
                      <a:lnTo>
                        <a:pt x="382137" y="191069"/>
                      </a:lnTo>
                      <a:lnTo>
                        <a:pt x="504967" y="109182"/>
                      </a:lnTo>
                      <a:lnTo>
                        <a:pt x="545911" y="81887"/>
                      </a:lnTo>
                      <a:cubicBezTo>
                        <a:pt x="555009" y="68239"/>
                        <a:pt x="561608" y="52542"/>
                        <a:pt x="573206" y="40943"/>
                      </a:cubicBezTo>
                      <a:cubicBezTo>
                        <a:pt x="584804" y="29345"/>
                        <a:pt x="601027" y="23489"/>
                        <a:pt x="614149" y="13648"/>
                      </a:cubicBezTo>
                      <a:cubicBezTo>
                        <a:pt x="619296" y="9788"/>
                        <a:pt x="623248" y="4549"/>
                        <a:pt x="627797" y="0"/>
                      </a:cubicBezTo>
                    </a:path>
                  </a:pathLst>
                </a:cu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grpSp>
        </p:grpSp>
        <p:sp>
          <p:nvSpPr>
            <p:cNvPr id="47" name="Freeform 46"/>
            <p:cNvSpPr/>
            <p:nvPr/>
          </p:nvSpPr>
          <p:spPr>
            <a:xfrm>
              <a:off x="5358798" y="2770636"/>
              <a:ext cx="835040" cy="72735"/>
            </a:xfrm>
            <a:custGeom>
              <a:avLst/>
              <a:gdLst>
                <a:gd name="connsiteX0" fmla="*/ 0 w 627797"/>
                <a:gd name="connsiteY0" fmla="*/ 436728 h 436728"/>
                <a:gd name="connsiteX1" fmla="*/ 81887 w 627797"/>
                <a:gd name="connsiteY1" fmla="*/ 382137 h 436728"/>
                <a:gd name="connsiteX2" fmla="*/ 136478 w 627797"/>
                <a:gd name="connsiteY2" fmla="*/ 354842 h 436728"/>
                <a:gd name="connsiteX3" fmla="*/ 218364 w 627797"/>
                <a:gd name="connsiteY3" fmla="*/ 300251 h 436728"/>
                <a:gd name="connsiteX4" fmla="*/ 382137 w 627797"/>
                <a:gd name="connsiteY4" fmla="*/ 191069 h 436728"/>
                <a:gd name="connsiteX5" fmla="*/ 504967 w 627797"/>
                <a:gd name="connsiteY5" fmla="*/ 109182 h 436728"/>
                <a:gd name="connsiteX6" fmla="*/ 545911 w 627797"/>
                <a:gd name="connsiteY6" fmla="*/ 81887 h 436728"/>
                <a:gd name="connsiteX7" fmla="*/ 573206 w 627797"/>
                <a:gd name="connsiteY7" fmla="*/ 40943 h 436728"/>
                <a:gd name="connsiteX8" fmla="*/ 614149 w 627797"/>
                <a:gd name="connsiteY8" fmla="*/ 13648 h 436728"/>
                <a:gd name="connsiteX9" fmla="*/ 627797 w 627797"/>
                <a:gd name="connsiteY9" fmla="*/ 0 h 43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797" h="436728">
                  <a:moveTo>
                    <a:pt x="0" y="436728"/>
                  </a:moveTo>
                  <a:cubicBezTo>
                    <a:pt x="27296" y="418531"/>
                    <a:pt x="53757" y="399015"/>
                    <a:pt x="81887" y="382137"/>
                  </a:cubicBezTo>
                  <a:cubicBezTo>
                    <a:pt x="99333" y="371670"/>
                    <a:pt x="119032" y="365309"/>
                    <a:pt x="136478" y="354842"/>
                  </a:cubicBezTo>
                  <a:cubicBezTo>
                    <a:pt x="164608" y="337964"/>
                    <a:pt x="191069" y="318448"/>
                    <a:pt x="218364" y="300251"/>
                  </a:cubicBezTo>
                  <a:lnTo>
                    <a:pt x="382137" y="191069"/>
                  </a:lnTo>
                  <a:lnTo>
                    <a:pt x="504967" y="109182"/>
                  </a:lnTo>
                  <a:lnTo>
                    <a:pt x="545911" y="81887"/>
                  </a:lnTo>
                  <a:cubicBezTo>
                    <a:pt x="555009" y="68239"/>
                    <a:pt x="561608" y="52542"/>
                    <a:pt x="573206" y="40943"/>
                  </a:cubicBezTo>
                  <a:cubicBezTo>
                    <a:pt x="584804" y="29345"/>
                    <a:pt x="601027" y="23489"/>
                    <a:pt x="614149" y="13648"/>
                  </a:cubicBezTo>
                  <a:cubicBezTo>
                    <a:pt x="619296" y="9788"/>
                    <a:pt x="623248" y="4549"/>
                    <a:pt x="627797" y="0"/>
                  </a:cubicBezTo>
                </a:path>
              </a:pathLst>
            </a:cu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66" name="Freeform 65"/>
            <p:cNvSpPr/>
            <p:nvPr/>
          </p:nvSpPr>
          <p:spPr>
            <a:xfrm flipV="1">
              <a:off x="5254423" y="3364772"/>
              <a:ext cx="1000449" cy="369408"/>
            </a:xfrm>
            <a:custGeom>
              <a:avLst/>
              <a:gdLst>
                <a:gd name="connsiteX0" fmla="*/ 0 w 627797"/>
                <a:gd name="connsiteY0" fmla="*/ 436728 h 436728"/>
                <a:gd name="connsiteX1" fmla="*/ 81887 w 627797"/>
                <a:gd name="connsiteY1" fmla="*/ 382137 h 436728"/>
                <a:gd name="connsiteX2" fmla="*/ 136478 w 627797"/>
                <a:gd name="connsiteY2" fmla="*/ 354842 h 436728"/>
                <a:gd name="connsiteX3" fmla="*/ 218364 w 627797"/>
                <a:gd name="connsiteY3" fmla="*/ 300251 h 436728"/>
                <a:gd name="connsiteX4" fmla="*/ 382137 w 627797"/>
                <a:gd name="connsiteY4" fmla="*/ 191069 h 436728"/>
                <a:gd name="connsiteX5" fmla="*/ 504967 w 627797"/>
                <a:gd name="connsiteY5" fmla="*/ 109182 h 436728"/>
                <a:gd name="connsiteX6" fmla="*/ 545911 w 627797"/>
                <a:gd name="connsiteY6" fmla="*/ 81887 h 436728"/>
                <a:gd name="connsiteX7" fmla="*/ 573206 w 627797"/>
                <a:gd name="connsiteY7" fmla="*/ 40943 h 436728"/>
                <a:gd name="connsiteX8" fmla="*/ 614149 w 627797"/>
                <a:gd name="connsiteY8" fmla="*/ 13648 h 436728"/>
                <a:gd name="connsiteX9" fmla="*/ 627797 w 627797"/>
                <a:gd name="connsiteY9" fmla="*/ 0 h 43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797" h="436728">
                  <a:moveTo>
                    <a:pt x="0" y="436728"/>
                  </a:moveTo>
                  <a:cubicBezTo>
                    <a:pt x="27296" y="418531"/>
                    <a:pt x="53757" y="399015"/>
                    <a:pt x="81887" y="382137"/>
                  </a:cubicBezTo>
                  <a:cubicBezTo>
                    <a:pt x="99333" y="371670"/>
                    <a:pt x="119032" y="365309"/>
                    <a:pt x="136478" y="354842"/>
                  </a:cubicBezTo>
                  <a:cubicBezTo>
                    <a:pt x="164608" y="337964"/>
                    <a:pt x="191069" y="318448"/>
                    <a:pt x="218364" y="300251"/>
                  </a:cubicBezTo>
                  <a:lnTo>
                    <a:pt x="382137" y="191069"/>
                  </a:lnTo>
                  <a:lnTo>
                    <a:pt x="504967" y="109182"/>
                  </a:lnTo>
                  <a:lnTo>
                    <a:pt x="545911" y="81887"/>
                  </a:lnTo>
                  <a:cubicBezTo>
                    <a:pt x="555009" y="68239"/>
                    <a:pt x="561608" y="52542"/>
                    <a:pt x="573206" y="40943"/>
                  </a:cubicBezTo>
                  <a:cubicBezTo>
                    <a:pt x="584804" y="29345"/>
                    <a:pt x="601027" y="23489"/>
                    <a:pt x="614149" y="13648"/>
                  </a:cubicBezTo>
                  <a:cubicBezTo>
                    <a:pt x="619296" y="9788"/>
                    <a:pt x="623248" y="4549"/>
                    <a:pt x="627797" y="0"/>
                  </a:cubicBezTo>
                </a:path>
              </a:pathLst>
            </a:cu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67" name="Freeform 66"/>
            <p:cNvSpPr/>
            <p:nvPr/>
          </p:nvSpPr>
          <p:spPr>
            <a:xfrm flipV="1">
              <a:off x="4844260" y="3830273"/>
              <a:ext cx="1410612" cy="756811"/>
            </a:xfrm>
            <a:custGeom>
              <a:avLst/>
              <a:gdLst>
                <a:gd name="connsiteX0" fmla="*/ 0 w 627797"/>
                <a:gd name="connsiteY0" fmla="*/ 436728 h 436728"/>
                <a:gd name="connsiteX1" fmla="*/ 81887 w 627797"/>
                <a:gd name="connsiteY1" fmla="*/ 382137 h 436728"/>
                <a:gd name="connsiteX2" fmla="*/ 136478 w 627797"/>
                <a:gd name="connsiteY2" fmla="*/ 354842 h 436728"/>
                <a:gd name="connsiteX3" fmla="*/ 218364 w 627797"/>
                <a:gd name="connsiteY3" fmla="*/ 300251 h 436728"/>
                <a:gd name="connsiteX4" fmla="*/ 382137 w 627797"/>
                <a:gd name="connsiteY4" fmla="*/ 191069 h 436728"/>
                <a:gd name="connsiteX5" fmla="*/ 504967 w 627797"/>
                <a:gd name="connsiteY5" fmla="*/ 109182 h 436728"/>
                <a:gd name="connsiteX6" fmla="*/ 545911 w 627797"/>
                <a:gd name="connsiteY6" fmla="*/ 81887 h 436728"/>
                <a:gd name="connsiteX7" fmla="*/ 573206 w 627797"/>
                <a:gd name="connsiteY7" fmla="*/ 40943 h 436728"/>
                <a:gd name="connsiteX8" fmla="*/ 614149 w 627797"/>
                <a:gd name="connsiteY8" fmla="*/ 13648 h 436728"/>
                <a:gd name="connsiteX9" fmla="*/ 627797 w 627797"/>
                <a:gd name="connsiteY9" fmla="*/ 0 h 43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797" h="436728">
                  <a:moveTo>
                    <a:pt x="0" y="436728"/>
                  </a:moveTo>
                  <a:cubicBezTo>
                    <a:pt x="27296" y="418531"/>
                    <a:pt x="53757" y="399015"/>
                    <a:pt x="81887" y="382137"/>
                  </a:cubicBezTo>
                  <a:cubicBezTo>
                    <a:pt x="99333" y="371670"/>
                    <a:pt x="119032" y="365309"/>
                    <a:pt x="136478" y="354842"/>
                  </a:cubicBezTo>
                  <a:cubicBezTo>
                    <a:pt x="164608" y="337964"/>
                    <a:pt x="191069" y="318448"/>
                    <a:pt x="218364" y="300251"/>
                  </a:cubicBezTo>
                  <a:lnTo>
                    <a:pt x="382137" y="191069"/>
                  </a:lnTo>
                  <a:lnTo>
                    <a:pt x="504967" y="109182"/>
                  </a:lnTo>
                  <a:lnTo>
                    <a:pt x="545911" y="81887"/>
                  </a:lnTo>
                  <a:cubicBezTo>
                    <a:pt x="555009" y="68239"/>
                    <a:pt x="561608" y="52542"/>
                    <a:pt x="573206" y="40943"/>
                  </a:cubicBezTo>
                  <a:cubicBezTo>
                    <a:pt x="584804" y="29345"/>
                    <a:pt x="601027" y="23489"/>
                    <a:pt x="614149" y="13648"/>
                  </a:cubicBezTo>
                  <a:cubicBezTo>
                    <a:pt x="619296" y="9788"/>
                    <a:pt x="623248" y="4549"/>
                    <a:pt x="627797" y="0"/>
                  </a:cubicBezTo>
                </a:path>
              </a:pathLst>
            </a:cu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grpSp>
    </p:spTree>
    <p:extLst>
      <p:ext uri="{BB962C8B-B14F-4D97-AF65-F5344CB8AC3E}">
        <p14:creationId xmlns:p14="http://schemas.microsoft.com/office/powerpoint/2010/main" val="2809676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6" name="Google Shape;1006;p53"/>
          <p:cNvSpPr txBox="1">
            <a:spLocks noGrp="1"/>
          </p:cNvSpPr>
          <p:nvPr>
            <p:ph type="title"/>
          </p:nvPr>
        </p:nvSpPr>
        <p:spPr>
          <a:xfrm>
            <a:off x="304800" y="133350"/>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Types of Diversity</a:t>
            </a:r>
            <a:endParaRPr dirty="0"/>
          </a:p>
        </p:txBody>
      </p:sp>
      <p:sp>
        <p:nvSpPr>
          <p:cNvPr id="1993" name="Google Shape;1993;p53"/>
          <p:cNvSpPr txBox="1">
            <a:spLocks noGrp="1"/>
          </p:cNvSpPr>
          <p:nvPr>
            <p:ph type="subTitle" idx="4294967295"/>
          </p:nvPr>
        </p:nvSpPr>
        <p:spPr>
          <a:xfrm flipH="1">
            <a:off x="2116540" y="1458450"/>
            <a:ext cx="2362200" cy="3124200"/>
          </a:xfrm>
          <a:prstGeom prst="rect">
            <a:avLst/>
          </a:prstGeom>
        </p:spPr>
        <p:txBody>
          <a:bodyPr spcFirstLastPara="1" wrap="square" lIns="91425" tIns="91425" rIns="91425" bIns="91425" anchor="t" anchorCtr="0">
            <a:noAutofit/>
          </a:bodyPr>
          <a:lstStyle/>
          <a:p>
            <a:pPr>
              <a:lnSpc>
                <a:spcPct val="100000"/>
              </a:lnSpc>
              <a:buFont typeface="Wingdings" panose="05000000000000000000" pitchFamily="2" charset="2"/>
              <a:buChar char="§"/>
            </a:pPr>
            <a:r>
              <a:rPr lang="en-US" sz="1400" dirty="0"/>
              <a:t>Interests</a:t>
            </a:r>
          </a:p>
          <a:p>
            <a:pPr>
              <a:lnSpc>
                <a:spcPct val="100000"/>
              </a:lnSpc>
              <a:buFont typeface="Wingdings" panose="05000000000000000000" pitchFamily="2" charset="2"/>
              <a:buChar char="§"/>
            </a:pPr>
            <a:r>
              <a:rPr lang="en-US" sz="1400" dirty="0"/>
              <a:t>Education</a:t>
            </a:r>
          </a:p>
          <a:p>
            <a:pPr>
              <a:lnSpc>
                <a:spcPct val="100000"/>
              </a:lnSpc>
              <a:buFont typeface="Wingdings" panose="05000000000000000000" pitchFamily="2" charset="2"/>
              <a:buChar char="§"/>
            </a:pPr>
            <a:r>
              <a:rPr lang="en-US" sz="1400" dirty="0"/>
              <a:t>Appearance</a:t>
            </a:r>
          </a:p>
          <a:p>
            <a:pPr>
              <a:lnSpc>
                <a:spcPct val="100000"/>
              </a:lnSpc>
              <a:buFont typeface="Wingdings" panose="05000000000000000000" pitchFamily="2" charset="2"/>
              <a:buChar char="§"/>
            </a:pPr>
            <a:r>
              <a:rPr lang="en-US" sz="1400" dirty="0"/>
              <a:t>Citizenship</a:t>
            </a:r>
          </a:p>
          <a:p>
            <a:pPr>
              <a:lnSpc>
                <a:spcPct val="100000"/>
              </a:lnSpc>
              <a:buFont typeface="Wingdings" panose="05000000000000000000" pitchFamily="2" charset="2"/>
              <a:buChar char="§"/>
            </a:pPr>
            <a:r>
              <a:rPr lang="en-US" sz="1400" dirty="0"/>
              <a:t>Geographic Location</a:t>
            </a:r>
          </a:p>
          <a:p>
            <a:pPr>
              <a:lnSpc>
                <a:spcPct val="100000"/>
              </a:lnSpc>
              <a:buFont typeface="Wingdings" panose="05000000000000000000" pitchFamily="2" charset="2"/>
              <a:buChar char="§"/>
            </a:pPr>
            <a:r>
              <a:rPr lang="en-US" sz="1400" dirty="0"/>
              <a:t>Family Status</a:t>
            </a:r>
          </a:p>
          <a:p>
            <a:pPr>
              <a:lnSpc>
                <a:spcPct val="100000"/>
              </a:lnSpc>
              <a:buFont typeface="Wingdings" panose="05000000000000000000" pitchFamily="2" charset="2"/>
              <a:buChar char="§"/>
            </a:pPr>
            <a:r>
              <a:rPr lang="en-US" sz="1400" dirty="0"/>
              <a:t>Spiritual / Religion</a:t>
            </a:r>
          </a:p>
          <a:p>
            <a:pPr>
              <a:lnSpc>
                <a:spcPct val="100000"/>
              </a:lnSpc>
              <a:buFont typeface="Wingdings" panose="05000000000000000000" pitchFamily="2" charset="2"/>
              <a:buChar char="§"/>
            </a:pPr>
            <a:r>
              <a:rPr lang="en-US" sz="1400" dirty="0"/>
              <a:t>Relationship Status</a:t>
            </a:r>
          </a:p>
          <a:p>
            <a:pPr>
              <a:lnSpc>
                <a:spcPct val="100000"/>
              </a:lnSpc>
              <a:buFont typeface="Wingdings" panose="05000000000000000000" pitchFamily="2" charset="2"/>
              <a:buChar char="§"/>
            </a:pPr>
            <a:r>
              <a:rPr lang="en-US" sz="1400" dirty="0" smtClean="0"/>
              <a:t>Socioeconomic </a:t>
            </a:r>
            <a:r>
              <a:rPr lang="en-US" sz="1400" dirty="0"/>
              <a:t>Status</a:t>
            </a:r>
          </a:p>
          <a:p>
            <a:pPr>
              <a:lnSpc>
                <a:spcPct val="100000"/>
              </a:lnSpc>
              <a:buFont typeface="Wingdings" panose="05000000000000000000" pitchFamily="2" charset="2"/>
              <a:buChar char="§"/>
            </a:pPr>
            <a:r>
              <a:rPr lang="en-US" sz="1400" dirty="0" smtClean="0"/>
              <a:t>Experiences</a:t>
            </a:r>
            <a:endParaRPr lang="en-US" sz="1400" dirty="0"/>
          </a:p>
        </p:txBody>
      </p:sp>
      <p:sp>
        <p:nvSpPr>
          <p:cNvPr id="1994" name="Google Shape;1994;p53"/>
          <p:cNvSpPr txBox="1">
            <a:spLocks noGrp="1"/>
          </p:cNvSpPr>
          <p:nvPr>
            <p:ph type="subTitle" idx="4294967295"/>
          </p:nvPr>
        </p:nvSpPr>
        <p:spPr>
          <a:xfrm flipH="1">
            <a:off x="2438400" y="971550"/>
            <a:ext cx="1995000" cy="48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400" b="1" dirty="0" smtClean="0">
                <a:solidFill>
                  <a:schemeClr val="accent1"/>
                </a:solidFill>
                <a:latin typeface="Gaegu"/>
                <a:ea typeface="Gaegu"/>
                <a:cs typeface="Gaegu"/>
                <a:sym typeface="Gaegu"/>
              </a:rPr>
              <a:t>External</a:t>
            </a:r>
            <a:endParaRPr sz="2200" b="1" dirty="0">
              <a:solidFill>
                <a:schemeClr val="accent1"/>
              </a:solidFill>
              <a:latin typeface="Gaegu"/>
              <a:ea typeface="Gaegu"/>
              <a:cs typeface="Gaegu"/>
              <a:sym typeface="Gaegu"/>
            </a:endParaRPr>
          </a:p>
        </p:txBody>
      </p:sp>
      <p:sp>
        <p:nvSpPr>
          <p:cNvPr id="1995" name="Google Shape;1995;p53"/>
          <p:cNvSpPr txBox="1">
            <a:spLocks noGrp="1"/>
          </p:cNvSpPr>
          <p:nvPr>
            <p:ph type="subTitle" idx="4294967295"/>
          </p:nvPr>
        </p:nvSpPr>
        <p:spPr>
          <a:xfrm flipH="1">
            <a:off x="6754572" y="1478069"/>
            <a:ext cx="2118900" cy="1840896"/>
          </a:xfrm>
          <a:prstGeom prst="rect">
            <a:avLst/>
          </a:prstGeom>
        </p:spPr>
        <p:txBody>
          <a:bodyPr spcFirstLastPara="1" wrap="square" lIns="91425" tIns="91425" rIns="91425" bIns="91425" anchor="t" anchorCtr="0">
            <a:noAutofit/>
          </a:bodyPr>
          <a:lstStyle/>
          <a:p>
            <a:pPr>
              <a:buFont typeface="Wingdings" panose="05000000000000000000" pitchFamily="2" charset="2"/>
              <a:buChar char="§"/>
            </a:pPr>
            <a:r>
              <a:rPr lang="en-US" sz="1400" dirty="0"/>
              <a:t>Political beliefs</a:t>
            </a:r>
          </a:p>
          <a:p>
            <a:pPr>
              <a:buFont typeface="Wingdings" panose="05000000000000000000" pitchFamily="2" charset="2"/>
              <a:buChar char="§"/>
            </a:pPr>
            <a:r>
              <a:rPr lang="en-US" sz="1400" dirty="0"/>
              <a:t>Moral compass</a:t>
            </a:r>
          </a:p>
          <a:p>
            <a:pPr>
              <a:buFont typeface="Wingdings" panose="05000000000000000000" pitchFamily="2" charset="2"/>
              <a:buChar char="§"/>
            </a:pPr>
            <a:r>
              <a:rPr lang="en-US" sz="1400" dirty="0"/>
              <a:t>Outlook on </a:t>
            </a:r>
            <a:r>
              <a:rPr lang="en-US" sz="1400" dirty="0" smtClean="0"/>
              <a:t>life</a:t>
            </a:r>
            <a:endParaRPr lang="en-US" sz="1400" dirty="0"/>
          </a:p>
        </p:txBody>
      </p:sp>
      <p:sp>
        <p:nvSpPr>
          <p:cNvPr id="1996" name="Google Shape;1996;p53"/>
          <p:cNvSpPr txBox="1">
            <a:spLocks noGrp="1"/>
          </p:cNvSpPr>
          <p:nvPr>
            <p:ph type="subTitle" idx="4294967295"/>
          </p:nvPr>
        </p:nvSpPr>
        <p:spPr>
          <a:xfrm flipH="1">
            <a:off x="4495800" y="941850"/>
            <a:ext cx="1995000" cy="48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400" b="1" dirty="0" smtClean="0">
                <a:solidFill>
                  <a:schemeClr val="accent3"/>
                </a:solidFill>
                <a:latin typeface="Gaegu"/>
                <a:ea typeface="Gaegu"/>
                <a:cs typeface="Gaegu"/>
                <a:sym typeface="Gaegu"/>
              </a:rPr>
              <a:t>Organizational</a:t>
            </a:r>
            <a:endParaRPr sz="2400" b="1" dirty="0">
              <a:solidFill>
                <a:schemeClr val="accent3"/>
              </a:solidFill>
              <a:latin typeface="Gaegu"/>
              <a:ea typeface="Gaegu"/>
              <a:cs typeface="Gaegu"/>
              <a:sym typeface="Gaegu"/>
            </a:endParaRPr>
          </a:p>
        </p:txBody>
      </p:sp>
      <p:sp>
        <p:nvSpPr>
          <p:cNvPr id="2004" name="Google Shape;2004;p53"/>
          <p:cNvSpPr txBox="1">
            <a:spLocks noGrp="1"/>
          </p:cNvSpPr>
          <p:nvPr>
            <p:ph type="subTitle" idx="4294967295"/>
          </p:nvPr>
        </p:nvSpPr>
        <p:spPr>
          <a:xfrm flipH="1">
            <a:off x="152400" y="1539215"/>
            <a:ext cx="2057400" cy="1524000"/>
          </a:xfrm>
          <a:prstGeom prst="rect">
            <a:avLst/>
          </a:prstGeom>
        </p:spPr>
        <p:txBody>
          <a:bodyPr spcFirstLastPara="1" wrap="square" lIns="91425" tIns="91425" rIns="91425" bIns="91425" anchor="t" anchorCtr="0">
            <a:noAutofit/>
          </a:bodyPr>
          <a:lstStyle/>
          <a:p>
            <a:pPr marL="285750" lvl="0" indent="-285750" rtl="0">
              <a:lnSpc>
                <a:spcPct val="100000"/>
              </a:lnSpc>
              <a:spcBef>
                <a:spcPts val="0"/>
              </a:spcBef>
              <a:buFont typeface="Wingdings" panose="05000000000000000000" pitchFamily="2" charset="2"/>
              <a:buChar char="§"/>
            </a:pPr>
            <a:r>
              <a:rPr lang="en" sz="1400" dirty="0" smtClean="0"/>
              <a:t>R</a:t>
            </a:r>
            <a:r>
              <a:rPr lang="en-US" sz="1400" dirty="0" smtClean="0"/>
              <a:t>a</a:t>
            </a:r>
            <a:r>
              <a:rPr lang="en" sz="1400" dirty="0" smtClean="0"/>
              <a:t>ce</a:t>
            </a:r>
          </a:p>
          <a:p>
            <a:pPr marL="285750" lvl="0" indent="-285750" rtl="0">
              <a:lnSpc>
                <a:spcPct val="100000"/>
              </a:lnSpc>
              <a:spcBef>
                <a:spcPts val="0"/>
              </a:spcBef>
              <a:buFont typeface="Wingdings" panose="05000000000000000000" pitchFamily="2" charset="2"/>
              <a:buChar char="§"/>
            </a:pPr>
            <a:r>
              <a:rPr lang="en" sz="1400" dirty="0" smtClean="0"/>
              <a:t>Age</a:t>
            </a:r>
          </a:p>
          <a:p>
            <a:pPr marL="285750" lvl="0" indent="-285750" rtl="0">
              <a:lnSpc>
                <a:spcPct val="100000"/>
              </a:lnSpc>
              <a:spcBef>
                <a:spcPts val="0"/>
              </a:spcBef>
              <a:buFont typeface="Wingdings" panose="05000000000000000000" pitchFamily="2" charset="2"/>
              <a:buChar char="§"/>
            </a:pPr>
            <a:r>
              <a:rPr lang="en" sz="1400" dirty="0" smtClean="0"/>
              <a:t>Sexual Orientation</a:t>
            </a:r>
          </a:p>
          <a:p>
            <a:pPr marL="285750" lvl="0" indent="-285750" rtl="0">
              <a:lnSpc>
                <a:spcPct val="100000"/>
              </a:lnSpc>
              <a:spcBef>
                <a:spcPts val="0"/>
              </a:spcBef>
              <a:buFont typeface="Wingdings" panose="05000000000000000000" pitchFamily="2" charset="2"/>
              <a:buChar char="§"/>
            </a:pPr>
            <a:r>
              <a:rPr lang="en" sz="1400" dirty="0" smtClean="0"/>
              <a:t>Gender Identity</a:t>
            </a:r>
          </a:p>
          <a:p>
            <a:pPr marL="285750" lvl="0" indent="-285750" rtl="0">
              <a:lnSpc>
                <a:spcPct val="100000"/>
              </a:lnSpc>
              <a:spcBef>
                <a:spcPts val="0"/>
              </a:spcBef>
              <a:buFont typeface="Wingdings" panose="05000000000000000000" pitchFamily="2" charset="2"/>
              <a:buChar char="§"/>
            </a:pPr>
            <a:r>
              <a:rPr lang="en" sz="1400" dirty="0" smtClean="0"/>
              <a:t>Physical Ability</a:t>
            </a:r>
          </a:p>
          <a:p>
            <a:pPr marL="285750" lvl="0" indent="-285750" rtl="0">
              <a:lnSpc>
                <a:spcPct val="100000"/>
              </a:lnSpc>
              <a:spcBef>
                <a:spcPts val="0"/>
              </a:spcBef>
              <a:buFont typeface="Wingdings" panose="05000000000000000000" pitchFamily="2" charset="2"/>
              <a:buChar char="§"/>
            </a:pPr>
            <a:r>
              <a:rPr lang="en" sz="1400" dirty="0" smtClean="0"/>
              <a:t>Mental Ability</a:t>
            </a:r>
            <a:endParaRPr sz="1400" dirty="0"/>
          </a:p>
        </p:txBody>
      </p:sp>
      <p:sp>
        <p:nvSpPr>
          <p:cNvPr id="2005" name="Google Shape;2005;p53"/>
          <p:cNvSpPr txBox="1">
            <a:spLocks noGrp="1"/>
          </p:cNvSpPr>
          <p:nvPr>
            <p:ph type="subTitle" idx="4294967295"/>
          </p:nvPr>
        </p:nvSpPr>
        <p:spPr>
          <a:xfrm flipH="1">
            <a:off x="-13800" y="971550"/>
            <a:ext cx="1995000" cy="6096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400" b="1" dirty="0" smtClean="0">
                <a:solidFill>
                  <a:srgbClr val="A3E1F7"/>
                </a:solidFill>
                <a:latin typeface="Gaegu"/>
                <a:ea typeface="Gaegu"/>
                <a:cs typeface="Gaegu"/>
                <a:sym typeface="Gaegu"/>
              </a:rPr>
              <a:t>Internal </a:t>
            </a:r>
            <a:endParaRPr sz="2400" b="1" dirty="0">
              <a:solidFill>
                <a:srgbClr val="A3E1F7"/>
              </a:solidFill>
              <a:latin typeface="Gaegu"/>
              <a:ea typeface="Gaegu"/>
              <a:cs typeface="Gaegu"/>
              <a:sym typeface="Gaegu"/>
            </a:endParaRPr>
          </a:p>
        </p:txBody>
      </p:sp>
      <p:sp>
        <p:nvSpPr>
          <p:cNvPr id="13" name="Google Shape;1996;p53"/>
          <p:cNvSpPr txBox="1">
            <a:spLocks/>
          </p:cNvSpPr>
          <p:nvPr/>
        </p:nvSpPr>
        <p:spPr>
          <a:xfrm flipH="1">
            <a:off x="6858000" y="971550"/>
            <a:ext cx="1995000" cy="486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1pPr>
            <a:lvl2pPr marL="914400" marR="0" lvl="1"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2pPr>
            <a:lvl3pPr marL="1371600" marR="0" lvl="2"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3pPr>
            <a:lvl4pPr marL="1828800" marR="0" lvl="3"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4pPr>
            <a:lvl5pPr marL="2286000" marR="0" lvl="4"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5pPr>
            <a:lvl6pPr marL="2743200" marR="0" lvl="5"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6pPr>
            <a:lvl7pPr marL="3200400" marR="0" lvl="6"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7pPr>
            <a:lvl8pPr marL="3657600" marR="0" lvl="7"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8pPr>
            <a:lvl9pPr marL="4114800" marR="0" lvl="8"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9pPr>
          </a:lstStyle>
          <a:p>
            <a:pPr marL="0" indent="0">
              <a:spcAft>
                <a:spcPts val="1200"/>
              </a:spcAft>
              <a:buFont typeface="Questrial"/>
              <a:buNone/>
            </a:pPr>
            <a:r>
              <a:rPr lang="en-US" sz="2400" b="1" dirty="0" smtClean="0">
                <a:solidFill>
                  <a:schemeClr val="accent2"/>
                </a:solidFill>
                <a:latin typeface="Gaegu"/>
                <a:ea typeface="Gaegu"/>
                <a:cs typeface="Gaegu"/>
                <a:sym typeface="Gaegu"/>
              </a:rPr>
              <a:t>World View</a:t>
            </a:r>
            <a:endParaRPr lang="en-US" sz="2400" b="1" dirty="0">
              <a:solidFill>
                <a:schemeClr val="accent2"/>
              </a:solidFill>
              <a:latin typeface="Gaegu"/>
              <a:ea typeface="Gaegu"/>
              <a:cs typeface="Gaegu"/>
              <a:sym typeface="Gaegu"/>
            </a:endParaRPr>
          </a:p>
        </p:txBody>
      </p:sp>
      <p:sp>
        <p:nvSpPr>
          <p:cNvPr id="14" name="Google Shape;1995;p53"/>
          <p:cNvSpPr txBox="1">
            <a:spLocks/>
          </p:cNvSpPr>
          <p:nvPr/>
        </p:nvSpPr>
        <p:spPr>
          <a:xfrm flipH="1">
            <a:off x="4419600" y="1428750"/>
            <a:ext cx="2438400" cy="25187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1pPr>
            <a:lvl2pPr marL="914400" marR="0" lvl="1"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2pPr>
            <a:lvl3pPr marL="1371600" marR="0" lvl="2"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3pPr>
            <a:lvl4pPr marL="1828800" marR="0" lvl="3"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4pPr>
            <a:lvl5pPr marL="2286000" marR="0" lvl="4"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5pPr>
            <a:lvl6pPr marL="2743200" marR="0" lvl="5"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6pPr>
            <a:lvl7pPr marL="3200400" marR="0" lvl="6"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7pPr>
            <a:lvl8pPr marL="3657600" marR="0" lvl="7"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8pPr>
            <a:lvl9pPr marL="4114800" marR="0" lvl="8"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9pPr>
          </a:lstStyle>
          <a:p>
            <a:pPr>
              <a:buFont typeface="Wingdings" panose="05000000000000000000" pitchFamily="2" charset="2"/>
              <a:buChar char="§"/>
            </a:pPr>
            <a:r>
              <a:rPr lang="en-US" sz="1400" dirty="0"/>
              <a:t>Job function</a:t>
            </a:r>
          </a:p>
          <a:p>
            <a:pPr>
              <a:buFont typeface="Wingdings" panose="05000000000000000000" pitchFamily="2" charset="2"/>
              <a:buChar char="§"/>
            </a:pPr>
            <a:r>
              <a:rPr lang="en-US" sz="1400" dirty="0"/>
              <a:t>Place of work</a:t>
            </a:r>
          </a:p>
          <a:p>
            <a:pPr>
              <a:buFont typeface="Wingdings" panose="05000000000000000000" pitchFamily="2" charset="2"/>
              <a:buChar char="§"/>
            </a:pPr>
            <a:r>
              <a:rPr lang="en-US" sz="1400" dirty="0"/>
              <a:t>Management status</a:t>
            </a:r>
          </a:p>
          <a:p>
            <a:pPr>
              <a:buFont typeface="Wingdings" panose="05000000000000000000" pitchFamily="2" charset="2"/>
              <a:buChar char="§"/>
            </a:pPr>
            <a:r>
              <a:rPr lang="en-US" sz="1400" dirty="0"/>
              <a:t>Employment status</a:t>
            </a:r>
          </a:p>
          <a:p>
            <a:pPr>
              <a:buFont typeface="Wingdings" panose="05000000000000000000" pitchFamily="2" charset="2"/>
              <a:buChar char="§"/>
            </a:pPr>
            <a:r>
              <a:rPr lang="en-US" sz="1400" dirty="0"/>
              <a:t>Pay type</a:t>
            </a:r>
          </a:p>
          <a:p>
            <a:pPr>
              <a:buFont typeface="Wingdings" panose="05000000000000000000" pitchFamily="2" charset="2"/>
              <a:buChar char="§"/>
            </a:pPr>
            <a:r>
              <a:rPr lang="en-US" sz="1400" dirty="0"/>
              <a:t>Seniority</a:t>
            </a:r>
          </a:p>
          <a:p>
            <a:pPr>
              <a:buFont typeface="Wingdings" panose="05000000000000000000" pitchFamily="2" charset="2"/>
              <a:buChar char="§"/>
            </a:pPr>
            <a:r>
              <a:rPr lang="en-US" sz="1400" dirty="0"/>
              <a:t>Union affiliation</a:t>
            </a:r>
          </a:p>
        </p:txBody>
      </p:sp>
    </p:spTree>
    <p:extLst>
      <p:ext uri="{BB962C8B-B14F-4D97-AF65-F5344CB8AC3E}">
        <p14:creationId xmlns:p14="http://schemas.microsoft.com/office/powerpoint/2010/main" val="13274961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78"/>
        <p:cNvGrpSpPr/>
        <p:nvPr/>
      </p:nvGrpSpPr>
      <p:grpSpPr>
        <a:xfrm>
          <a:off x="0" y="0"/>
          <a:ext cx="0" cy="0"/>
          <a:chOff x="0" y="0"/>
          <a:chExt cx="0" cy="0"/>
        </a:xfrm>
      </p:grpSpPr>
      <p:sp>
        <p:nvSpPr>
          <p:cNvPr id="2679" name="Google Shape;2679;p85"/>
          <p:cNvSpPr txBox="1">
            <a:spLocks noGrp="1"/>
          </p:cNvSpPr>
          <p:nvPr>
            <p:ph type="subTitle" idx="1"/>
          </p:nvPr>
        </p:nvSpPr>
        <p:spPr>
          <a:xfrm flipH="1">
            <a:off x="4482900" y="2952750"/>
            <a:ext cx="3822900" cy="1905000"/>
          </a:xfrm>
          <a:prstGeom prst="rect">
            <a:avLst/>
          </a:prstGeom>
        </p:spPr>
        <p:txBody>
          <a:bodyPr spcFirstLastPara="1" wrap="square" lIns="91425" tIns="91425" rIns="91425" bIns="91425" anchor="ctr" anchorCtr="0">
            <a:noAutofit/>
          </a:bodyPr>
          <a:lstStyle/>
          <a:p>
            <a:pPr lvl="1">
              <a:buFont typeface="Wingdings" panose="05000000000000000000" pitchFamily="2" charset="2"/>
              <a:buChar char="§"/>
            </a:pPr>
            <a:r>
              <a:rPr lang="en-US" sz="1500" dirty="0" smtClean="0"/>
              <a:t>varied perspectives</a:t>
            </a:r>
          </a:p>
          <a:p>
            <a:pPr lvl="1">
              <a:buFont typeface="Wingdings" panose="05000000000000000000" pitchFamily="2" charset="2"/>
              <a:buChar char="§"/>
            </a:pPr>
            <a:r>
              <a:rPr lang="en-US" sz="1500" dirty="0" smtClean="0"/>
              <a:t>faster problem-solving</a:t>
            </a:r>
          </a:p>
          <a:p>
            <a:pPr lvl="1">
              <a:buFont typeface="Wingdings" panose="05000000000000000000" pitchFamily="2" charset="2"/>
              <a:buChar char="§"/>
            </a:pPr>
            <a:r>
              <a:rPr lang="en-US" sz="1500" dirty="0"/>
              <a:t>b</a:t>
            </a:r>
            <a:r>
              <a:rPr lang="en-US" sz="1500" dirty="0" smtClean="0"/>
              <a:t>etter decision making</a:t>
            </a:r>
            <a:endParaRPr lang="en-US" sz="1500" dirty="0"/>
          </a:p>
          <a:p>
            <a:pPr lvl="1">
              <a:buFont typeface="Wingdings" panose="05000000000000000000" pitchFamily="2" charset="2"/>
              <a:buChar char="§"/>
            </a:pPr>
            <a:r>
              <a:rPr lang="en-US" sz="1500" dirty="0" smtClean="0"/>
              <a:t>creativity</a:t>
            </a:r>
          </a:p>
          <a:p>
            <a:pPr lvl="1">
              <a:buFont typeface="Wingdings" panose="05000000000000000000" pitchFamily="2" charset="2"/>
              <a:buChar char="§"/>
            </a:pPr>
            <a:r>
              <a:rPr lang="en-US" sz="1500" dirty="0" smtClean="0"/>
              <a:t>innovation</a:t>
            </a:r>
          </a:p>
          <a:p>
            <a:pPr lvl="1">
              <a:buFont typeface="Wingdings" panose="05000000000000000000" pitchFamily="2" charset="2"/>
              <a:buChar char="§"/>
            </a:pPr>
            <a:r>
              <a:rPr lang="en-US" sz="1500" dirty="0" smtClean="0"/>
              <a:t>insight</a:t>
            </a:r>
          </a:p>
        </p:txBody>
      </p:sp>
      <p:sp>
        <p:nvSpPr>
          <p:cNvPr id="2680" name="Google Shape;2680;p85"/>
          <p:cNvSpPr txBox="1">
            <a:spLocks noGrp="1"/>
          </p:cNvSpPr>
          <p:nvPr>
            <p:ph type="ctrTitle"/>
          </p:nvPr>
        </p:nvSpPr>
        <p:spPr>
          <a:xfrm flipH="1">
            <a:off x="4648200" y="1581150"/>
            <a:ext cx="2362200" cy="1275038"/>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2400" dirty="0" smtClean="0"/>
              <a:t>Advantages of Diversity</a:t>
            </a:r>
            <a:endParaRPr sz="2400" dirty="0"/>
          </a:p>
        </p:txBody>
      </p:sp>
      <p:sp>
        <p:nvSpPr>
          <p:cNvPr id="2719" name="Google Shape;2719;p85"/>
          <p:cNvSpPr/>
          <p:nvPr/>
        </p:nvSpPr>
        <p:spPr>
          <a:xfrm>
            <a:off x="1351531" y="3790950"/>
            <a:ext cx="1786828" cy="156925"/>
          </a:xfrm>
          <a:custGeom>
            <a:avLst/>
            <a:gdLst/>
            <a:ahLst/>
            <a:cxnLst/>
            <a:rect l="l" t="t" r="r" b="b"/>
            <a:pathLst>
              <a:path w="54282" h="6277" extrusionOk="0">
                <a:moveTo>
                  <a:pt x="50310" y="0"/>
                </a:moveTo>
                <a:cubicBezTo>
                  <a:pt x="50001" y="0"/>
                  <a:pt x="49686" y="52"/>
                  <a:pt x="49378" y="148"/>
                </a:cubicBezTo>
                <a:cubicBezTo>
                  <a:pt x="47561" y="726"/>
                  <a:pt x="46015" y="3603"/>
                  <a:pt x="44099" y="3603"/>
                </a:cubicBezTo>
                <a:cubicBezTo>
                  <a:pt x="43638" y="3603"/>
                  <a:pt x="43155" y="3436"/>
                  <a:pt x="42642" y="3030"/>
                </a:cubicBezTo>
                <a:cubicBezTo>
                  <a:pt x="41776" y="2358"/>
                  <a:pt x="41238" y="1507"/>
                  <a:pt x="40133" y="1163"/>
                </a:cubicBezTo>
                <a:cubicBezTo>
                  <a:pt x="39697" y="1025"/>
                  <a:pt x="39239" y="958"/>
                  <a:pt x="38781" y="958"/>
                </a:cubicBezTo>
                <a:cubicBezTo>
                  <a:pt x="38298" y="958"/>
                  <a:pt x="37815" y="1033"/>
                  <a:pt x="37355" y="1178"/>
                </a:cubicBezTo>
                <a:cubicBezTo>
                  <a:pt x="36504" y="1462"/>
                  <a:pt x="35727" y="1985"/>
                  <a:pt x="35204" y="2717"/>
                </a:cubicBezTo>
                <a:cubicBezTo>
                  <a:pt x="34576" y="3604"/>
                  <a:pt x="34090" y="5193"/>
                  <a:pt x="32932" y="5193"/>
                </a:cubicBezTo>
                <a:cubicBezTo>
                  <a:pt x="32687" y="5193"/>
                  <a:pt x="32411" y="5122"/>
                  <a:pt x="32098" y="4957"/>
                </a:cubicBezTo>
                <a:cubicBezTo>
                  <a:pt x="31052" y="4404"/>
                  <a:pt x="31172" y="2956"/>
                  <a:pt x="30529" y="2089"/>
                </a:cubicBezTo>
                <a:cubicBezTo>
                  <a:pt x="29921" y="1301"/>
                  <a:pt x="28901" y="948"/>
                  <a:pt x="27923" y="948"/>
                </a:cubicBezTo>
                <a:cubicBezTo>
                  <a:pt x="27846" y="948"/>
                  <a:pt x="27768" y="950"/>
                  <a:pt x="27692" y="954"/>
                </a:cubicBezTo>
                <a:cubicBezTo>
                  <a:pt x="26586" y="1014"/>
                  <a:pt x="25496" y="1417"/>
                  <a:pt x="24630" y="2089"/>
                </a:cubicBezTo>
                <a:cubicBezTo>
                  <a:pt x="24227" y="2388"/>
                  <a:pt x="23883" y="2732"/>
                  <a:pt x="23554" y="3135"/>
                </a:cubicBezTo>
                <a:cubicBezTo>
                  <a:pt x="23106" y="3703"/>
                  <a:pt x="22838" y="4404"/>
                  <a:pt x="22180" y="4778"/>
                </a:cubicBezTo>
                <a:cubicBezTo>
                  <a:pt x="21648" y="5098"/>
                  <a:pt x="21029" y="5235"/>
                  <a:pt x="20404" y="5235"/>
                </a:cubicBezTo>
                <a:cubicBezTo>
                  <a:pt x="19660" y="5235"/>
                  <a:pt x="18907" y="5041"/>
                  <a:pt x="18282" y="4733"/>
                </a:cubicBezTo>
                <a:cubicBezTo>
                  <a:pt x="17730" y="4449"/>
                  <a:pt x="17237" y="4061"/>
                  <a:pt x="16833" y="3583"/>
                </a:cubicBezTo>
                <a:cubicBezTo>
                  <a:pt x="16430" y="3090"/>
                  <a:pt x="16236" y="2388"/>
                  <a:pt x="15683" y="2000"/>
                </a:cubicBezTo>
                <a:cubicBezTo>
                  <a:pt x="15378" y="1789"/>
                  <a:pt x="15007" y="1718"/>
                  <a:pt x="14621" y="1718"/>
                </a:cubicBezTo>
                <a:cubicBezTo>
                  <a:pt x="14158" y="1718"/>
                  <a:pt x="13672" y="1821"/>
                  <a:pt x="13249" y="1910"/>
                </a:cubicBezTo>
                <a:cubicBezTo>
                  <a:pt x="12233" y="2134"/>
                  <a:pt x="11352" y="2612"/>
                  <a:pt x="10919" y="3613"/>
                </a:cubicBezTo>
                <a:cubicBezTo>
                  <a:pt x="10605" y="4390"/>
                  <a:pt x="10411" y="5226"/>
                  <a:pt x="9380" y="5271"/>
                </a:cubicBezTo>
                <a:cubicBezTo>
                  <a:pt x="9364" y="5271"/>
                  <a:pt x="9348" y="5272"/>
                  <a:pt x="9332" y="5272"/>
                </a:cubicBezTo>
                <a:cubicBezTo>
                  <a:pt x="8453" y="5272"/>
                  <a:pt x="8013" y="4483"/>
                  <a:pt x="7573" y="3852"/>
                </a:cubicBezTo>
                <a:cubicBezTo>
                  <a:pt x="7021" y="3030"/>
                  <a:pt x="6423" y="2358"/>
                  <a:pt x="5452" y="2000"/>
                </a:cubicBezTo>
                <a:cubicBezTo>
                  <a:pt x="4975" y="1828"/>
                  <a:pt x="4473" y="1745"/>
                  <a:pt x="3972" y="1745"/>
                </a:cubicBezTo>
                <a:cubicBezTo>
                  <a:pt x="2467" y="1745"/>
                  <a:pt x="976" y="2496"/>
                  <a:pt x="225" y="3852"/>
                </a:cubicBezTo>
                <a:cubicBezTo>
                  <a:pt x="0" y="4250"/>
                  <a:pt x="340" y="4606"/>
                  <a:pt x="679" y="4606"/>
                </a:cubicBezTo>
                <a:cubicBezTo>
                  <a:pt x="835" y="4606"/>
                  <a:pt x="992" y="4529"/>
                  <a:pt x="1091" y="4345"/>
                </a:cubicBezTo>
                <a:cubicBezTo>
                  <a:pt x="1689" y="3288"/>
                  <a:pt x="2784" y="2761"/>
                  <a:pt x="3881" y="2761"/>
                </a:cubicBezTo>
                <a:cubicBezTo>
                  <a:pt x="4892" y="2761"/>
                  <a:pt x="5904" y="3210"/>
                  <a:pt x="6528" y="4106"/>
                </a:cubicBezTo>
                <a:cubicBezTo>
                  <a:pt x="7050" y="4853"/>
                  <a:pt x="7484" y="5734"/>
                  <a:pt x="8380" y="6107"/>
                </a:cubicBezTo>
                <a:cubicBezTo>
                  <a:pt x="8669" y="6222"/>
                  <a:pt x="8975" y="6277"/>
                  <a:pt x="9279" y="6277"/>
                </a:cubicBezTo>
                <a:cubicBezTo>
                  <a:pt x="9808" y="6277"/>
                  <a:pt x="10334" y="6112"/>
                  <a:pt x="10769" y="5808"/>
                </a:cubicBezTo>
                <a:cubicBezTo>
                  <a:pt x="11695" y="5136"/>
                  <a:pt x="11576" y="3732"/>
                  <a:pt x="12562" y="3195"/>
                </a:cubicBezTo>
                <a:cubicBezTo>
                  <a:pt x="13010" y="2956"/>
                  <a:pt x="13562" y="2851"/>
                  <a:pt x="14070" y="2776"/>
                </a:cubicBezTo>
                <a:cubicBezTo>
                  <a:pt x="14249" y="2754"/>
                  <a:pt x="14447" y="2717"/>
                  <a:pt x="14638" y="2717"/>
                </a:cubicBezTo>
                <a:cubicBezTo>
                  <a:pt x="14828" y="2717"/>
                  <a:pt x="15011" y="2754"/>
                  <a:pt x="15161" y="2881"/>
                </a:cubicBezTo>
                <a:cubicBezTo>
                  <a:pt x="15429" y="3105"/>
                  <a:pt x="15624" y="3658"/>
                  <a:pt x="15848" y="3956"/>
                </a:cubicBezTo>
                <a:cubicBezTo>
                  <a:pt x="16878" y="5383"/>
                  <a:pt x="18598" y="6226"/>
                  <a:pt x="20325" y="6226"/>
                </a:cubicBezTo>
                <a:cubicBezTo>
                  <a:pt x="20550" y="6226"/>
                  <a:pt x="20776" y="6211"/>
                  <a:pt x="21000" y="6182"/>
                </a:cubicBezTo>
                <a:cubicBezTo>
                  <a:pt x="21912" y="6062"/>
                  <a:pt x="22838" y="5689"/>
                  <a:pt x="23450" y="4987"/>
                </a:cubicBezTo>
                <a:cubicBezTo>
                  <a:pt x="23838" y="4524"/>
                  <a:pt x="24107" y="3956"/>
                  <a:pt x="24510" y="3508"/>
                </a:cubicBezTo>
                <a:cubicBezTo>
                  <a:pt x="25078" y="2896"/>
                  <a:pt x="25795" y="2433"/>
                  <a:pt x="26586" y="2164"/>
                </a:cubicBezTo>
                <a:cubicBezTo>
                  <a:pt x="26987" y="2035"/>
                  <a:pt x="27405" y="1962"/>
                  <a:pt x="27810" y="1962"/>
                </a:cubicBezTo>
                <a:cubicBezTo>
                  <a:pt x="28766" y="1962"/>
                  <a:pt x="29644" y="2370"/>
                  <a:pt x="30022" y="3419"/>
                </a:cubicBezTo>
                <a:cubicBezTo>
                  <a:pt x="30380" y="4390"/>
                  <a:pt x="30574" y="5301"/>
                  <a:pt x="31545" y="5823"/>
                </a:cubicBezTo>
                <a:cubicBezTo>
                  <a:pt x="31960" y="6040"/>
                  <a:pt x="32431" y="6151"/>
                  <a:pt x="32898" y="6151"/>
                </a:cubicBezTo>
                <a:cubicBezTo>
                  <a:pt x="33238" y="6151"/>
                  <a:pt x="33576" y="6092"/>
                  <a:pt x="33890" y="5973"/>
                </a:cubicBezTo>
                <a:cubicBezTo>
                  <a:pt x="35055" y="5510"/>
                  <a:pt x="35279" y="4390"/>
                  <a:pt x="35921" y="3434"/>
                </a:cubicBezTo>
                <a:cubicBezTo>
                  <a:pt x="36534" y="2508"/>
                  <a:pt x="37624" y="1985"/>
                  <a:pt x="38714" y="1985"/>
                </a:cubicBezTo>
                <a:cubicBezTo>
                  <a:pt x="38738" y="1984"/>
                  <a:pt x="38761" y="1984"/>
                  <a:pt x="38784" y="1984"/>
                </a:cubicBezTo>
                <a:cubicBezTo>
                  <a:pt x="40214" y="1984"/>
                  <a:pt x="40867" y="2895"/>
                  <a:pt x="41896" y="3747"/>
                </a:cubicBezTo>
                <a:cubicBezTo>
                  <a:pt x="42534" y="4301"/>
                  <a:pt x="43332" y="4596"/>
                  <a:pt x="44143" y="4596"/>
                </a:cubicBezTo>
                <a:cubicBezTo>
                  <a:pt x="44470" y="4596"/>
                  <a:pt x="44800" y="4548"/>
                  <a:pt x="45122" y="4449"/>
                </a:cubicBezTo>
                <a:cubicBezTo>
                  <a:pt x="46302" y="4091"/>
                  <a:pt x="47078" y="3120"/>
                  <a:pt x="47900" y="2284"/>
                </a:cubicBezTo>
                <a:cubicBezTo>
                  <a:pt x="48531" y="1652"/>
                  <a:pt x="49421" y="1038"/>
                  <a:pt x="50231" y="1038"/>
                </a:cubicBezTo>
                <a:cubicBezTo>
                  <a:pt x="50744" y="1038"/>
                  <a:pt x="51225" y="1283"/>
                  <a:pt x="51589" y="1925"/>
                </a:cubicBezTo>
                <a:cubicBezTo>
                  <a:pt x="52037" y="2732"/>
                  <a:pt x="52366" y="3658"/>
                  <a:pt x="53381" y="3867"/>
                </a:cubicBezTo>
                <a:cubicBezTo>
                  <a:pt x="53426" y="3875"/>
                  <a:pt x="53468" y="3880"/>
                  <a:pt x="53509" y="3880"/>
                </a:cubicBezTo>
                <a:cubicBezTo>
                  <a:pt x="54097" y="3880"/>
                  <a:pt x="54282" y="3022"/>
                  <a:pt x="53695" y="2896"/>
                </a:cubicBezTo>
                <a:cubicBezTo>
                  <a:pt x="52814" y="2717"/>
                  <a:pt x="52605" y="1373"/>
                  <a:pt x="52052" y="745"/>
                </a:cubicBezTo>
                <a:cubicBezTo>
                  <a:pt x="51586" y="228"/>
                  <a:pt x="50962" y="0"/>
                  <a:pt x="503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descr="C:\Users\lrraney\AppData\Local\Microsoft\Windows\INetCache\IE\RQOFBR64\158782308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93960"/>
            <a:ext cx="3880291" cy="2229578"/>
          </a:xfrm>
          <a:prstGeom prst="rect">
            <a:avLst/>
          </a:prstGeom>
          <a:noFill/>
          <a:extLst>
            <a:ext uri="{909E8E84-426E-40DD-AFC4-6F175D3DCCD1}">
              <a14:hiddenFill xmlns:a14="http://schemas.microsoft.com/office/drawing/2010/main">
                <a:solidFill>
                  <a:srgbClr val="FFFFFF"/>
                </a:solidFill>
              </a14:hiddenFill>
            </a:ext>
          </a:extLst>
        </p:spPr>
      </p:pic>
      <p:grpSp>
        <p:nvGrpSpPr>
          <p:cNvPr id="2682" name="Google Shape;2682;p85"/>
          <p:cNvGrpSpPr/>
          <p:nvPr/>
        </p:nvGrpSpPr>
        <p:grpSpPr>
          <a:xfrm>
            <a:off x="152400" y="971550"/>
            <a:ext cx="4219668" cy="2472106"/>
            <a:chOff x="585475" y="999175"/>
            <a:chExt cx="3645850" cy="3148550"/>
          </a:xfrm>
          <a:solidFill>
            <a:schemeClr val="accent2"/>
          </a:solidFill>
        </p:grpSpPr>
        <p:sp>
          <p:nvSpPr>
            <p:cNvPr id="2683" name="Google Shape;2683;p85"/>
            <p:cNvSpPr/>
            <p:nvPr/>
          </p:nvSpPr>
          <p:spPr>
            <a:xfrm>
              <a:off x="625925" y="999175"/>
              <a:ext cx="3504197" cy="229050"/>
            </a:xfrm>
            <a:custGeom>
              <a:avLst/>
              <a:gdLst/>
              <a:ahLst/>
              <a:cxnLst/>
              <a:rect l="l" t="t" r="r" b="b"/>
              <a:pathLst>
                <a:path w="130050" h="9162" extrusionOk="0">
                  <a:moveTo>
                    <a:pt x="76078" y="0"/>
                  </a:moveTo>
                  <a:cubicBezTo>
                    <a:pt x="73804" y="0"/>
                    <a:pt x="70993" y="121"/>
                    <a:pt x="67079" y="560"/>
                  </a:cubicBezTo>
                  <a:cubicBezTo>
                    <a:pt x="66603" y="607"/>
                    <a:pt x="66314" y="624"/>
                    <a:pt x="66129" y="624"/>
                  </a:cubicBezTo>
                  <a:cubicBezTo>
                    <a:pt x="65645" y="624"/>
                    <a:pt x="65870" y="508"/>
                    <a:pt x="65294" y="508"/>
                  </a:cubicBezTo>
                  <a:cubicBezTo>
                    <a:pt x="65154" y="508"/>
                    <a:pt x="64967" y="514"/>
                    <a:pt x="64711" y="531"/>
                  </a:cubicBezTo>
                  <a:cubicBezTo>
                    <a:pt x="64388" y="556"/>
                    <a:pt x="37544" y="2286"/>
                    <a:pt x="30027" y="2286"/>
                  </a:cubicBezTo>
                  <a:cubicBezTo>
                    <a:pt x="28901" y="2286"/>
                    <a:pt x="28208" y="2247"/>
                    <a:pt x="28104" y="2158"/>
                  </a:cubicBezTo>
                  <a:cubicBezTo>
                    <a:pt x="28080" y="2134"/>
                    <a:pt x="28045" y="2124"/>
                    <a:pt x="28000" y="2124"/>
                  </a:cubicBezTo>
                  <a:cubicBezTo>
                    <a:pt x="27759" y="2124"/>
                    <a:pt x="27260" y="2410"/>
                    <a:pt x="26970" y="2410"/>
                  </a:cubicBezTo>
                  <a:cubicBezTo>
                    <a:pt x="26924" y="2410"/>
                    <a:pt x="26883" y="2403"/>
                    <a:pt x="26849" y="2386"/>
                  </a:cubicBezTo>
                  <a:cubicBezTo>
                    <a:pt x="24204" y="2528"/>
                    <a:pt x="12136" y="2963"/>
                    <a:pt x="6940" y="2963"/>
                  </a:cubicBezTo>
                  <a:cubicBezTo>
                    <a:pt x="5859" y="2963"/>
                    <a:pt x="5075" y="2944"/>
                    <a:pt x="4736" y="2900"/>
                  </a:cubicBezTo>
                  <a:cubicBezTo>
                    <a:pt x="4411" y="2853"/>
                    <a:pt x="4146" y="2831"/>
                    <a:pt x="3924" y="2831"/>
                  </a:cubicBezTo>
                  <a:cubicBezTo>
                    <a:pt x="3465" y="2831"/>
                    <a:pt x="3189" y="2926"/>
                    <a:pt x="2939" y="3099"/>
                  </a:cubicBezTo>
                  <a:cubicBezTo>
                    <a:pt x="1855" y="3841"/>
                    <a:pt x="0" y="8834"/>
                    <a:pt x="1141" y="9120"/>
                  </a:cubicBezTo>
                  <a:cubicBezTo>
                    <a:pt x="1323" y="9149"/>
                    <a:pt x="1799" y="9161"/>
                    <a:pt x="2497" y="9161"/>
                  </a:cubicBezTo>
                  <a:cubicBezTo>
                    <a:pt x="4539" y="9161"/>
                    <a:pt x="8485" y="9055"/>
                    <a:pt x="12526" y="8948"/>
                  </a:cubicBezTo>
                  <a:cubicBezTo>
                    <a:pt x="15556" y="8869"/>
                    <a:pt x="18631" y="8789"/>
                    <a:pt x="20988" y="8789"/>
                  </a:cubicBezTo>
                  <a:cubicBezTo>
                    <a:pt x="22848" y="8789"/>
                    <a:pt x="24260" y="8839"/>
                    <a:pt x="24852" y="8977"/>
                  </a:cubicBezTo>
                  <a:cubicBezTo>
                    <a:pt x="33668" y="8404"/>
                    <a:pt x="42365" y="7790"/>
                    <a:pt x="46836" y="7790"/>
                  </a:cubicBezTo>
                  <a:cubicBezTo>
                    <a:pt x="47704" y="7790"/>
                    <a:pt x="48413" y="7813"/>
                    <a:pt x="48933" y="7864"/>
                  </a:cubicBezTo>
                  <a:cubicBezTo>
                    <a:pt x="50046" y="7522"/>
                    <a:pt x="56066" y="7179"/>
                    <a:pt x="61915" y="6894"/>
                  </a:cubicBezTo>
                  <a:cubicBezTo>
                    <a:pt x="78435" y="6067"/>
                    <a:pt x="71873" y="6295"/>
                    <a:pt x="75040" y="6038"/>
                  </a:cubicBezTo>
                  <a:cubicBezTo>
                    <a:pt x="75448" y="6007"/>
                    <a:pt x="75868" y="5993"/>
                    <a:pt x="76278" y="5993"/>
                  </a:cubicBezTo>
                  <a:cubicBezTo>
                    <a:pt x="77729" y="5993"/>
                    <a:pt x="79059" y="6161"/>
                    <a:pt x="79348" y="6295"/>
                  </a:cubicBezTo>
                  <a:cubicBezTo>
                    <a:pt x="79830" y="6521"/>
                    <a:pt x="80431" y="6585"/>
                    <a:pt x="81036" y="6585"/>
                  </a:cubicBezTo>
                  <a:cubicBezTo>
                    <a:pt x="81808" y="6585"/>
                    <a:pt x="82585" y="6482"/>
                    <a:pt x="83132" y="6482"/>
                  </a:cubicBezTo>
                  <a:cubicBezTo>
                    <a:pt x="83400" y="6482"/>
                    <a:pt x="83613" y="6507"/>
                    <a:pt x="83742" y="6580"/>
                  </a:cubicBezTo>
                  <a:cubicBezTo>
                    <a:pt x="86126" y="6528"/>
                    <a:pt x="87141" y="6481"/>
                    <a:pt x="88248" y="6481"/>
                  </a:cubicBezTo>
                  <a:cubicBezTo>
                    <a:pt x="90759" y="6481"/>
                    <a:pt x="93740" y="6723"/>
                    <a:pt x="114214" y="7693"/>
                  </a:cubicBezTo>
                  <a:cubicBezTo>
                    <a:pt x="114892" y="7645"/>
                    <a:pt x="115590" y="7625"/>
                    <a:pt x="116297" y="7625"/>
                  </a:cubicBezTo>
                  <a:cubicBezTo>
                    <a:pt x="119545" y="7625"/>
                    <a:pt x="122962" y="8043"/>
                    <a:pt x="125275" y="8043"/>
                  </a:cubicBezTo>
                  <a:cubicBezTo>
                    <a:pt x="125446" y="8043"/>
                    <a:pt x="125612" y="8040"/>
                    <a:pt x="125770" y="8035"/>
                  </a:cubicBezTo>
                  <a:cubicBezTo>
                    <a:pt x="126654" y="8007"/>
                    <a:pt x="127282" y="7893"/>
                    <a:pt x="127625" y="7665"/>
                  </a:cubicBezTo>
                  <a:cubicBezTo>
                    <a:pt x="128224" y="7151"/>
                    <a:pt x="128909" y="5953"/>
                    <a:pt x="129365" y="4726"/>
                  </a:cubicBezTo>
                  <a:cubicBezTo>
                    <a:pt x="129822" y="3527"/>
                    <a:pt x="130050" y="2300"/>
                    <a:pt x="129793" y="1844"/>
                  </a:cubicBezTo>
                  <a:cubicBezTo>
                    <a:pt x="129725" y="1708"/>
                    <a:pt x="127309" y="1669"/>
                    <a:pt x="124774" y="1669"/>
                  </a:cubicBezTo>
                  <a:cubicBezTo>
                    <a:pt x="122008" y="1669"/>
                    <a:pt x="119100" y="1715"/>
                    <a:pt x="118951" y="1730"/>
                  </a:cubicBezTo>
                  <a:cubicBezTo>
                    <a:pt x="118870" y="1754"/>
                    <a:pt x="118789" y="1765"/>
                    <a:pt x="118713" y="1765"/>
                  </a:cubicBezTo>
                  <a:cubicBezTo>
                    <a:pt x="118520" y="1765"/>
                    <a:pt x="118356" y="1697"/>
                    <a:pt x="118295" y="1616"/>
                  </a:cubicBezTo>
                  <a:cubicBezTo>
                    <a:pt x="118295" y="1616"/>
                    <a:pt x="118123" y="1616"/>
                    <a:pt x="117867" y="1587"/>
                  </a:cubicBezTo>
                  <a:cubicBezTo>
                    <a:pt x="116497" y="1473"/>
                    <a:pt x="117267" y="1559"/>
                    <a:pt x="113444" y="1302"/>
                  </a:cubicBezTo>
                  <a:cubicBezTo>
                    <a:pt x="110705" y="1131"/>
                    <a:pt x="108993" y="1017"/>
                    <a:pt x="108651" y="988"/>
                  </a:cubicBezTo>
                  <a:cubicBezTo>
                    <a:pt x="108651" y="912"/>
                    <a:pt x="108524" y="874"/>
                    <a:pt x="108321" y="874"/>
                  </a:cubicBezTo>
                  <a:cubicBezTo>
                    <a:pt x="108220" y="874"/>
                    <a:pt x="108099" y="883"/>
                    <a:pt x="107966" y="902"/>
                  </a:cubicBezTo>
                  <a:cubicBezTo>
                    <a:pt x="107618" y="966"/>
                    <a:pt x="106675" y="992"/>
                    <a:pt x="105390" y="992"/>
                  </a:cubicBezTo>
                  <a:cubicBezTo>
                    <a:pt x="100874" y="992"/>
                    <a:pt x="92132" y="662"/>
                    <a:pt x="90133" y="417"/>
                  </a:cubicBezTo>
                  <a:cubicBezTo>
                    <a:pt x="88399" y="201"/>
                    <a:pt x="87591" y="106"/>
                    <a:pt x="86392" y="106"/>
                  </a:cubicBezTo>
                  <a:cubicBezTo>
                    <a:pt x="85854" y="106"/>
                    <a:pt x="85239" y="125"/>
                    <a:pt x="84427" y="161"/>
                  </a:cubicBezTo>
                  <a:cubicBezTo>
                    <a:pt x="83968" y="177"/>
                    <a:pt x="83526" y="184"/>
                    <a:pt x="83093" y="184"/>
                  </a:cubicBezTo>
                  <a:cubicBezTo>
                    <a:pt x="80865" y="184"/>
                    <a:pt x="78879" y="0"/>
                    <a:pt x="760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85"/>
            <p:cNvSpPr/>
            <p:nvPr/>
          </p:nvSpPr>
          <p:spPr>
            <a:xfrm rot="5400000">
              <a:off x="2600469" y="2468730"/>
              <a:ext cx="3055663" cy="206050"/>
            </a:xfrm>
            <a:custGeom>
              <a:avLst/>
              <a:gdLst/>
              <a:ahLst/>
              <a:cxnLst/>
              <a:rect l="l" t="t" r="r" b="b"/>
              <a:pathLst>
                <a:path w="139353" h="8242" extrusionOk="0">
                  <a:moveTo>
                    <a:pt x="55733" y="1"/>
                  </a:moveTo>
                  <a:cubicBezTo>
                    <a:pt x="53503" y="1"/>
                    <a:pt x="51073" y="14"/>
                    <a:pt x="48534" y="50"/>
                  </a:cubicBezTo>
                  <a:cubicBezTo>
                    <a:pt x="40800" y="116"/>
                    <a:pt x="33893" y="303"/>
                    <a:pt x="31086" y="303"/>
                  </a:cubicBezTo>
                  <a:cubicBezTo>
                    <a:pt x="30279" y="303"/>
                    <a:pt x="29811" y="288"/>
                    <a:pt x="29760" y="249"/>
                  </a:cubicBezTo>
                  <a:cubicBezTo>
                    <a:pt x="29736" y="226"/>
                    <a:pt x="29699" y="216"/>
                    <a:pt x="29652" y="216"/>
                  </a:cubicBezTo>
                  <a:cubicBezTo>
                    <a:pt x="29402" y="216"/>
                    <a:pt x="28870" y="502"/>
                    <a:pt x="28571" y="502"/>
                  </a:cubicBezTo>
                  <a:cubicBezTo>
                    <a:pt x="28523" y="502"/>
                    <a:pt x="28481" y="495"/>
                    <a:pt x="28447" y="478"/>
                  </a:cubicBezTo>
                  <a:cubicBezTo>
                    <a:pt x="13968" y="1240"/>
                    <a:pt x="6551" y="1794"/>
                    <a:pt x="4907" y="1794"/>
                  </a:cubicBezTo>
                  <a:cubicBezTo>
                    <a:pt x="4827" y="1794"/>
                    <a:pt x="4761" y="1793"/>
                    <a:pt x="4709" y="1790"/>
                  </a:cubicBezTo>
                  <a:cubicBezTo>
                    <a:pt x="4548" y="1786"/>
                    <a:pt x="4401" y="1784"/>
                    <a:pt x="4266" y="1784"/>
                  </a:cubicBezTo>
                  <a:cubicBezTo>
                    <a:pt x="3490" y="1784"/>
                    <a:pt x="3109" y="1861"/>
                    <a:pt x="2768" y="2104"/>
                  </a:cubicBezTo>
                  <a:cubicBezTo>
                    <a:pt x="1656" y="2931"/>
                    <a:pt x="1" y="8039"/>
                    <a:pt x="1228" y="8238"/>
                  </a:cubicBezTo>
                  <a:cubicBezTo>
                    <a:pt x="1253" y="8240"/>
                    <a:pt x="1289" y="8241"/>
                    <a:pt x="1333" y="8241"/>
                  </a:cubicBezTo>
                  <a:cubicBezTo>
                    <a:pt x="2996" y="8241"/>
                    <a:pt x="17482" y="6949"/>
                    <a:pt x="23837" y="6949"/>
                  </a:cubicBezTo>
                  <a:cubicBezTo>
                    <a:pt x="25010" y="6949"/>
                    <a:pt x="25906" y="6993"/>
                    <a:pt x="26393" y="7097"/>
                  </a:cubicBezTo>
                  <a:cubicBezTo>
                    <a:pt x="30021" y="6844"/>
                    <a:pt x="39419" y="6170"/>
                    <a:pt x="46125" y="6170"/>
                  </a:cubicBezTo>
                  <a:cubicBezTo>
                    <a:pt x="48490" y="6170"/>
                    <a:pt x="50520" y="6254"/>
                    <a:pt x="51844" y="6469"/>
                  </a:cubicBezTo>
                  <a:cubicBezTo>
                    <a:pt x="52567" y="6265"/>
                    <a:pt x="54440" y="6187"/>
                    <a:pt x="56874" y="6187"/>
                  </a:cubicBezTo>
                  <a:cubicBezTo>
                    <a:pt x="64404" y="6187"/>
                    <a:pt x="77312" y="6928"/>
                    <a:pt x="78244" y="6928"/>
                  </a:cubicBezTo>
                  <a:cubicBezTo>
                    <a:pt x="78269" y="6928"/>
                    <a:pt x="78286" y="6927"/>
                    <a:pt x="78293" y="6926"/>
                  </a:cubicBezTo>
                  <a:cubicBezTo>
                    <a:pt x="78514" y="6890"/>
                    <a:pt x="78887" y="6874"/>
                    <a:pt x="79344" y="6874"/>
                  </a:cubicBezTo>
                  <a:cubicBezTo>
                    <a:pt x="81068" y="6874"/>
                    <a:pt x="83994" y="7100"/>
                    <a:pt x="84513" y="7325"/>
                  </a:cubicBezTo>
                  <a:cubicBezTo>
                    <a:pt x="85064" y="7569"/>
                    <a:pt x="85773" y="7632"/>
                    <a:pt x="86478" y="7632"/>
                  </a:cubicBezTo>
                  <a:cubicBezTo>
                    <a:pt x="87224" y="7632"/>
                    <a:pt x="87966" y="7562"/>
                    <a:pt x="88514" y="7562"/>
                  </a:cubicBezTo>
                  <a:cubicBezTo>
                    <a:pt x="88843" y="7562"/>
                    <a:pt x="89102" y="7587"/>
                    <a:pt x="89249" y="7668"/>
                  </a:cubicBezTo>
                  <a:cubicBezTo>
                    <a:pt x="92689" y="7609"/>
                    <a:pt x="94471" y="7592"/>
                    <a:pt x="95538" y="7592"/>
                  </a:cubicBezTo>
                  <a:cubicBezTo>
                    <a:pt x="96975" y="7592"/>
                    <a:pt x="97113" y="7623"/>
                    <a:pt x="98257" y="7623"/>
                  </a:cubicBezTo>
                  <a:cubicBezTo>
                    <a:pt x="99969" y="7623"/>
                    <a:pt x="103932" y="7554"/>
                    <a:pt x="117867" y="7211"/>
                  </a:cubicBezTo>
                  <a:cubicBezTo>
                    <a:pt x="120007" y="7183"/>
                    <a:pt x="120235" y="7183"/>
                    <a:pt x="122004" y="7126"/>
                  </a:cubicBezTo>
                  <a:cubicBezTo>
                    <a:pt x="123053" y="6999"/>
                    <a:pt x="124139" y="6949"/>
                    <a:pt x="125211" y="6949"/>
                  </a:cubicBezTo>
                  <a:cubicBezTo>
                    <a:pt x="127990" y="6949"/>
                    <a:pt x="130673" y="7283"/>
                    <a:pt x="132362" y="7468"/>
                  </a:cubicBezTo>
                  <a:cubicBezTo>
                    <a:pt x="133038" y="7543"/>
                    <a:pt x="133810" y="7618"/>
                    <a:pt x="134472" y="7618"/>
                  </a:cubicBezTo>
                  <a:cubicBezTo>
                    <a:pt x="135067" y="7618"/>
                    <a:pt x="135573" y="7558"/>
                    <a:pt x="135843" y="7382"/>
                  </a:cubicBezTo>
                  <a:cubicBezTo>
                    <a:pt x="137069" y="6641"/>
                    <a:pt x="139352" y="2960"/>
                    <a:pt x="138981" y="1961"/>
                  </a:cubicBezTo>
                  <a:cubicBezTo>
                    <a:pt x="138896" y="1704"/>
                    <a:pt x="135472" y="1362"/>
                    <a:pt x="135215" y="1334"/>
                  </a:cubicBezTo>
                  <a:cubicBezTo>
                    <a:pt x="133931" y="1191"/>
                    <a:pt x="134416" y="1248"/>
                    <a:pt x="133075" y="1134"/>
                  </a:cubicBezTo>
                  <a:cubicBezTo>
                    <a:pt x="131638" y="1034"/>
                    <a:pt x="129897" y="992"/>
                    <a:pt x="128627" y="992"/>
                  </a:cubicBezTo>
                  <a:cubicBezTo>
                    <a:pt x="127728" y="992"/>
                    <a:pt x="127066" y="1013"/>
                    <a:pt x="126912" y="1048"/>
                  </a:cubicBezTo>
                  <a:cubicBezTo>
                    <a:pt x="126828" y="1064"/>
                    <a:pt x="126744" y="1071"/>
                    <a:pt x="126664" y="1071"/>
                  </a:cubicBezTo>
                  <a:cubicBezTo>
                    <a:pt x="126446" y="1071"/>
                    <a:pt x="126261" y="1018"/>
                    <a:pt x="126199" y="934"/>
                  </a:cubicBezTo>
                  <a:cubicBezTo>
                    <a:pt x="126199" y="906"/>
                    <a:pt x="124572" y="820"/>
                    <a:pt x="124515" y="820"/>
                  </a:cubicBezTo>
                  <a:cubicBezTo>
                    <a:pt x="122938" y="768"/>
                    <a:pt x="122052" y="752"/>
                    <a:pt x="121218" y="752"/>
                  </a:cubicBezTo>
                  <a:cubicBezTo>
                    <a:pt x="120211" y="752"/>
                    <a:pt x="119278" y="776"/>
                    <a:pt x="117297" y="791"/>
                  </a:cubicBezTo>
                  <a:lnTo>
                    <a:pt x="115642" y="791"/>
                  </a:lnTo>
                  <a:cubicBezTo>
                    <a:pt x="115642" y="727"/>
                    <a:pt x="115552" y="690"/>
                    <a:pt x="115397" y="690"/>
                  </a:cubicBezTo>
                  <a:cubicBezTo>
                    <a:pt x="115276" y="690"/>
                    <a:pt x="115116" y="713"/>
                    <a:pt x="114928" y="763"/>
                  </a:cubicBezTo>
                  <a:cubicBezTo>
                    <a:pt x="114072" y="963"/>
                    <a:pt x="110021" y="1248"/>
                    <a:pt x="105827" y="1419"/>
                  </a:cubicBezTo>
                  <a:cubicBezTo>
                    <a:pt x="103914" y="1511"/>
                    <a:pt x="101983" y="1548"/>
                    <a:pt x="100324" y="1548"/>
                  </a:cubicBezTo>
                  <a:cubicBezTo>
                    <a:pt x="98370" y="1548"/>
                    <a:pt x="96794" y="1496"/>
                    <a:pt x="96069" y="1419"/>
                  </a:cubicBezTo>
                  <a:cubicBezTo>
                    <a:pt x="94354" y="1235"/>
                    <a:pt x="93497" y="1170"/>
                    <a:pt x="92359" y="1170"/>
                  </a:cubicBezTo>
                  <a:cubicBezTo>
                    <a:pt x="91736" y="1170"/>
                    <a:pt x="91028" y="1189"/>
                    <a:pt x="90048" y="1219"/>
                  </a:cubicBezTo>
                  <a:cubicBezTo>
                    <a:pt x="89919" y="1222"/>
                    <a:pt x="89780" y="1223"/>
                    <a:pt x="89634" y="1223"/>
                  </a:cubicBezTo>
                  <a:cubicBezTo>
                    <a:pt x="87785" y="1223"/>
                    <a:pt x="84653" y="1060"/>
                    <a:pt x="81375" y="849"/>
                  </a:cubicBezTo>
                  <a:cubicBezTo>
                    <a:pt x="79577" y="763"/>
                    <a:pt x="77808" y="649"/>
                    <a:pt x="76125" y="563"/>
                  </a:cubicBezTo>
                  <a:cubicBezTo>
                    <a:pt x="74441" y="506"/>
                    <a:pt x="72958" y="478"/>
                    <a:pt x="71788" y="478"/>
                  </a:cubicBezTo>
                  <a:cubicBezTo>
                    <a:pt x="69562" y="478"/>
                    <a:pt x="71074" y="221"/>
                    <a:pt x="69220" y="192"/>
                  </a:cubicBezTo>
                  <a:cubicBezTo>
                    <a:pt x="68820" y="192"/>
                    <a:pt x="67936" y="135"/>
                    <a:pt x="66652" y="107"/>
                  </a:cubicBezTo>
                  <a:cubicBezTo>
                    <a:pt x="64664" y="67"/>
                    <a:pt x="60693" y="1"/>
                    <a:pt x="55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85"/>
            <p:cNvSpPr/>
            <p:nvPr/>
          </p:nvSpPr>
          <p:spPr>
            <a:xfrm>
              <a:off x="653650" y="3948150"/>
              <a:ext cx="3547288" cy="199575"/>
            </a:xfrm>
            <a:custGeom>
              <a:avLst/>
              <a:gdLst/>
              <a:ahLst/>
              <a:cxnLst/>
              <a:rect l="l" t="t" r="r" b="b"/>
              <a:pathLst>
                <a:path w="116812" h="7983" extrusionOk="0">
                  <a:moveTo>
                    <a:pt x="76448" y="61"/>
                  </a:moveTo>
                  <a:cubicBezTo>
                    <a:pt x="76092" y="61"/>
                    <a:pt x="75755" y="69"/>
                    <a:pt x="75440" y="86"/>
                  </a:cubicBezTo>
                  <a:cubicBezTo>
                    <a:pt x="73385" y="172"/>
                    <a:pt x="67165" y="1"/>
                    <a:pt x="59690" y="1114"/>
                  </a:cubicBezTo>
                  <a:cubicBezTo>
                    <a:pt x="59224" y="1179"/>
                    <a:pt x="58953" y="1202"/>
                    <a:pt x="58784" y="1202"/>
                  </a:cubicBezTo>
                  <a:cubicBezTo>
                    <a:pt x="58394" y="1202"/>
                    <a:pt x="58537" y="1082"/>
                    <a:pt x="58081" y="1082"/>
                  </a:cubicBezTo>
                  <a:cubicBezTo>
                    <a:pt x="57956" y="1082"/>
                    <a:pt x="57787" y="1091"/>
                    <a:pt x="57550" y="1114"/>
                  </a:cubicBezTo>
                  <a:cubicBezTo>
                    <a:pt x="55753" y="1285"/>
                    <a:pt x="53498" y="1399"/>
                    <a:pt x="51644" y="1399"/>
                  </a:cubicBezTo>
                  <a:cubicBezTo>
                    <a:pt x="46759" y="1375"/>
                    <a:pt x="44949" y="307"/>
                    <a:pt x="35978" y="307"/>
                  </a:cubicBezTo>
                  <a:cubicBezTo>
                    <a:pt x="34154" y="307"/>
                    <a:pt x="32034" y="351"/>
                    <a:pt x="29531" y="457"/>
                  </a:cubicBezTo>
                  <a:cubicBezTo>
                    <a:pt x="27392" y="559"/>
                    <a:pt x="25761" y="647"/>
                    <a:pt x="24973" y="647"/>
                  </a:cubicBezTo>
                  <a:cubicBezTo>
                    <a:pt x="24658" y="647"/>
                    <a:pt x="24477" y="633"/>
                    <a:pt x="24453" y="600"/>
                  </a:cubicBezTo>
                  <a:cubicBezTo>
                    <a:pt x="24434" y="577"/>
                    <a:pt x="24405" y="568"/>
                    <a:pt x="24368" y="568"/>
                  </a:cubicBezTo>
                  <a:cubicBezTo>
                    <a:pt x="24160" y="568"/>
                    <a:pt x="23705" y="880"/>
                    <a:pt x="23443" y="880"/>
                  </a:cubicBezTo>
                  <a:cubicBezTo>
                    <a:pt x="23404" y="880"/>
                    <a:pt x="23369" y="873"/>
                    <a:pt x="23340" y="857"/>
                  </a:cubicBezTo>
                  <a:cubicBezTo>
                    <a:pt x="20911" y="1110"/>
                    <a:pt x="17272" y="1475"/>
                    <a:pt x="14390" y="1475"/>
                  </a:cubicBezTo>
                  <a:cubicBezTo>
                    <a:pt x="14021" y="1475"/>
                    <a:pt x="13665" y="1469"/>
                    <a:pt x="13325" y="1456"/>
                  </a:cubicBezTo>
                  <a:cubicBezTo>
                    <a:pt x="10244" y="1370"/>
                    <a:pt x="4195" y="486"/>
                    <a:pt x="3824" y="429"/>
                  </a:cubicBezTo>
                  <a:cubicBezTo>
                    <a:pt x="3428" y="345"/>
                    <a:pt x="3103" y="296"/>
                    <a:pt x="2825" y="296"/>
                  </a:cubicBezTo>
                  <a:cubicBezTo>
                    <a:pt x="2063" y="296"/>
                    <a:pt x="1657" y="667"/>
                    <a:pt x="1113" y="1713"/>
                  </a:cubicBezTo>
                  <a:cubicBezTo>
                    <a:pt x="828" y="2283"/>
                    <a:pt x="543" y="2997"/>
                    <a:pt x="372" y="3710"/>
                  </a:cubicBezTo>
                  <a:cubicBezTo>
                    <a:pt x="1" y="5108"/>
                    <a:pt x="1" y="6421"/>
                    <a:pt x="429" y="6563"/>
                  </a:cubicBezTo>
                  <a:cubicBezTo>
                    <a:pt x="685" y="6592"/>
                    <a:pt x="1827" y="6563"/>
                    <a:pt x="3567" y="6677"/>
                  </a:cubicBezTo>
                  <a:cubicBezTo>
                    <a:pt x="5850" y="6820"/>
                    <a:pt x="9245" y="7305"/>
                    <a:pt x="12127" y="7505"/>
                  </a:cubicBezTo>
                  <a:cubicBezTo>
                    <a:pt x="12814" y="7548"/>
                    <a:pt x="13600" y="7563"/>
                    <a:pt x="14421" y="7563"/>
                  </a:cubicBezTo>
                  <a:cubicBezTo>
                    <a:pt x="16421" y="7563"/>
                    <a:pt x="18634" y="7473"/>
                    <a:pt x="20164" y="7473"/>
                  </a:cubicBezTo>
                  <a:cubicBezTo>
                    <a:pt x="20924" y="7473"/>
                    <a:pt x="21515" y="7495"/>
                    <a:pt x="21828" y="7562"/>
                  </a:cubicBezTo>
                  <a:cubicBezTo>
                    <a:pt x="25880" y="7065"/>
                    <a:pt x="31167" y="6372"/>
                    <a:pt x="36462" y="6372"/>
                  </a:cubicBezTo>
                  <a:cubicBezTo>
                    <a:pt x="37244" y="6372"/>
                    <a:pt x="38026" y="6388"/>
                    <a:pt x="38804" y="6421"/>
                  </a:cubicBezTo>
                  <a:cubicBezTo>
                    <a:pt x="40659" y="6506"/>
                    <a:pt x="42200" y="6706"/>
                    <a:pt x="43027" y="6934"/>
                  </a:cubicBezTo>
                  <a:cubicBezTo>
                    <a:pt x="43190" y="6880"/>
                    <a:pt x="43445" y="6860"/>
                    <a:pt x="43791" y="6860"/>
                  </a:cubicBezTo>
                  <a:cubicBezTo>
                    <a:pt x="43991" y="6860"/>
                    <a:pt x="44221" y="6867"/>
                    <a:pt x="44482" y="6877"/>
                  </a:cubicBezTo>
                  <a:cubicBezTo>
                    <a:pt x="44853" y="6934"/>
                    <a:pt x="45224" y="6963"/>
                    <a:pt x="45652" y="6991"/>
                  </a:cubicBezTo>
                  <a:cubicBezTo>
                    <a:pt x="46137" y="7077"/>
                    <a:pt x="46622" y="7105"/>
                    <a:pt x="47193" y="7162"/>
                  </a:cubicBezTo>
                  <a:cubicBezTo>
                    <a:pt x="48925" y="7366"/>
                    <a:pt x="51065" y="7468"/>
                    <a:pt x="52999" y="7468"/>
                  </a:cubicBezTo>
                  <a:cubicBezTo>
                    <a:pt x="53773" y="7468"/>
                    <a:pt x="54513" y="7452"/>
                    <a:pt x="55182" y="7419"/>
                  </a:cubicBezTo>
                  <a:cubicBezTo>
                    <a:pt x="58035" y="7305"/>
                    <a:pt x="65710" y="6706"/>
                    <a:pt x="66053" y="6563"/>
                  </a:cubicBezTo>
                  <a:cubicBezTo>
                    <a:pt x="66452" y="6421"/>
                    <a:pt x="67593" y="6249"/>
                    <a:pt x="68706" y="6221"/>
                  </a:cubicBezTo>
                  <a:cubicBezTo>
                    <a:pt x="68917" y="6196"/>
                    <a:pt x="69332" y="6177"/>
                    <a:pt x="69765" y="6177"/>
                  </a:cubicBezTo>
                  <a:cubicBezTo>
                    <a:pt x="70328" y="6177"/>
                    <a:pt x="70922" y="6210"/>
                    <a:pt x="71131" y="6306"/>
                  </a:cubicBezTo>
                  <a:cubicBezTo>
                    <a:pt x="71478" y="6472"/>
                    <a:pt x="71899" y="6524"/>
                    <a:pt x="72335" y="6524"/>
                  </a:cubicBezTo>
                  <a:cubicBezTo>
                    <a:pt x="73110" y="6524"/>
                    <a:pt x="73934" y="6358"/>
                    <a:pt x="74476" y="6358"/>
                  </a:cubicBezTo>
                  <a:cubicBezTo>
                    <a:pt x="74682" y="6358"/>
                    <a:pt x="74848" y="6382"/>
                    <a:pt x="74955" y="6449"/>
                  </a:cubicBezTo>
                  <a:cubicBezTo>
                    <a:pt x="76464" y="6381"/>
                    <a:pt x="77550" y="6350"/>
                    <a:pt x="78441" y="6350"/>
                  </a:cubicBezTo>
                  <a:cubicBezTo>
                    <a:pt x="80178" y="6350"/>
                    <a:pt x="81173" y="6470"/>
                    <a:pt x="83115" y="6677"/>
                  </a:cubicBezTo>
                  <a:cubicBezTo>
                    <a:pt x="90208" y="7440"/>
                    <a:pt x="91883" y="7982"/>
                    <a:pt x="94579" y="7982"/>
                  </a:cubicBezTo>
                  <a:cubicBezTo>
                    <a:pt x="96318" y="7982"/>
                    <a:pt x="98483" y="7757"/>
                    <a:pt x="102802" y="7220"/>
                  </a:cubicBezTo>
                  <a:cubicBezTo>
                    <a:pt x="103943" y="6934"/>
                    <a:pt x="105113" y="6792"/>
                    <a:pt x="106255" y="6792"/>
                  </a:cubicBezTo>
                  <a:cubicBezTo>
                    <a:pt x="106351" y="6790"/>
                    <a:pt x="106448" y="6789"/>
                    <a:pt x="106546" y="6789"/>
                  </a:cubicBezTo>
                  <a:cubicBezTo>
                    <a:pt x="108655" y="6789"/>
                    <a:pt x="111075" y="7178"/>
                    <a:pt x="112697" y="7178"/>
                  </a:cubicBezTo>
                  <a:cubicBezTo>
                    <a:pt x="113450" y="7178"/>
                    <a:pt x="114031" y="7094"/>
                    <a:pt x="114329" y="6849"/>
                  </a:cubicBezTo>
                  <a:cubicBezTo>
                    <a:pt x="115528" y="5850"/>
                    <a:pt x="116811" y="2027"/>
                    <a:pt x="116383" y="1085"/>
                  </a:cubicBezTo>
                  <a:cubicBezTo>
                    <a:pt x="116355" y="971"/>
                    <a:pt x="115784" y="942"/>
                    <a:pt x="114928" y="885"/>
                  </a:cubicBezTo>
                  <a:cubicBezTo>
                    <a:pt x="114632" y="866"/>
                    <a:pt x="111250" y="709"/>
                    <a:pt x="108797" y="709"/>
                  </a:cubicBezTo>
                  <a:cubicBezTo>
                    <a:pt x="107704" y="709"/>
                    <a:pt x="106795" y="740"/>
                    <a:pt x="106426" y="828"/>
                  </a:cubicBezTo>
                  <a:cubicBezTo>
                    <a:pt x="106331" y="847"/>
                    <a:pt x="106236" y="857"/>
                    <a:pt x="106149" y="857"/>
                  </a:cubicBezTo>
                  <a:cubicBezTo>
                    <a:pt x="105976" y="857"/>
                    <a:pt x="105836" y="819"/>
                    <a:pt x="105798" y="743"/>
                  </a:cubicBezTo>
                  <a:cubicBezTo>
                    <a:pt x="105798" y="714"/>
                    <a:pt x="105655" y="714"/>
                    <a:pt x="105370" y="714"/>
                  </a:cubicBezTo>
                  <a:cubicBezTo>
                    <a:pt x="104428" y="714"/>
                    <a:pt x="103287" y="743"/>
                    <a:pt x="101090" y="1000"/>
                  </a:cubicBezTo>
                  <a:cubicBezTo>
                    <a:pt x="100691" y="1028"/>
                    <a:pt x="97267" y="1427"/>
                    <a:pt x="96839" y="1427"/>
                  </a:cubicBezTo>
                  <a:cubicBezTo>
                    <a:pt x="96825" y="1370"/>
                    <a:pt x="96760" y="1342"/>
                    <a:pt x="96661" y="1342"/>
                  </a:cubicBezTo>
                  <a:cubicBezTo>
                    <a:pt x="96561" y="1342"/>
                    <a:pt x="96425" y="1370"/>
                    <a:pt x="96268" y="1427"/>
                  </a:cubicBezTo>
                  <a:cubicBezTo>
                    <a:pt x="95741" y="1625"/>
                    <a:pt x="94521" y="1705"/>
                    <a:pt x="93635" y="1705"/>
                  </a:cubicBezTo>
                  <a:cubicBezTo>
                    <a:pt x="93371" y="1705"/>
                    <a:pt x="93136" y="1697"/>
                    <a:pt x="92959" y="1684"/>
                  </a:cubicBezTo>
                  <a:cubicBezTo>
                    <a:pt x="88180" y="1288"/>
                    <a:pt x="80860" y="61"/>
                    <a:pt x="76448" y="6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85"/>
            <p:cNvSpPr/>
            <p:nvPr/>
          </p:nvSpPr>
          <p:spPr>
            <a:xfrm rot="-5400000">
              <a:off x="-802560" y="2461340"/>
              <a:ext cx="3045120" cy="269050"/>
            </a:xfrm>
            <a:custGeom>
              <a:avLst/>
              <a:gdLst/>
              <a:ahLst/>
              <a:cxnLst/>
              <a:rect l="l" t="t" r="r" b="b"/>
              <a:pathLst>
                <a:path w="142662" h="10762" extrusionOk="0">
                  <a:moveTo>
                    <a:pt x="94943" y="0"/>
                  </a:moveTo>
                  <a:cubicBezTo>
                    <a:pt x="94257" y="0"/>
                    <a:pt x="93334" y="33"/>
                    <a:pt x="91845" y="117"/>
                  </a:cubicBezTo>
                  <a:cubicBezTo>
                    <a:pt x="90961" y="202"/>
                    <a:pt x="89591" y="145"/>
                    <a:pt x="88022" y="202"/>
                  </a:cubicBezTo>
                  <a:cubicBezTo>
                    <a:pt x="87608" y="207"/>
                    <a:pt x="87062" y="208"/>
                    <a:pt x="86418" y="208"/>
                  </a:cubicBezTo>
                  <a:cubicBezTo>
                    <a:pt x="85910" y="208"/>
                    <a:pt x="85341" y="207"/>
                    <a:pt x="84728" y="207"/>
                  </a:cubicBezTo>
                  <a:cubicBezTo>
                    <a:pt x="81133" y="207"/>
                    <a:pt x="76024" y="228"/>
                    <a:pt x="72814" y="516"/>
                  </a:cubicBezTo>
                  <a:cubicBezTo>
                    <a:pt x="72357" y="551"/>
                    <a:pt x="72057" y="565"/>
                    <a:pt x="71851" y="565"/>
                  </a:cubicBezTo>
                  <a:cubicBezTo>
                    <a:pt x="71170" y="565"/>
                    <a:pt x="71530" y="416"/>
                    <a:pt x="70694" y="416"/>
                  </a:cubicBezTo>
                  <a:cubicBezTo>
                    <a:pt x="70554" y="416"/>
                    <a:pt x="70380" y="421"/>
                    <a:pt x="70161" y="430"/>
                  </a:cubicBezTo>
                  <a:cubicBezTo>
                    <a:pt x="65168" y="716"/>
                    <a:pt x="60945" y="1087"/>
                    <a:pt x="54097" y="2085"/>
                  </a:cubicBezTo>
                  <a:cubicBezTo>
                    <a:pt x="43170" y="3683"/>
                    <a:pt x="35232" y="4120"/>
                    <a:pt x="31756" y="4120"/>
                  </a:cubicBezTo>
                  <a:cubicBezTo>
                    <a:pt x="30576" y="4120"/>
                    <a:pt x="29910" y="4069"/>
                    <a:pt x="29816" y="3997"/>
                  </a:cubicBezTo>
                  <a:cubicBezTo>
                    <a:pt x="29789" y="3965"/>
                    <a:pt x="29744" y="3952"/>
                    <a:pt x="29686" y="3952"/>
                  </a:cubicBezTo>
                  <a:cubicBezTo>
                    <a:pt x="29423" y="3952"/>
                    <a:pt x="28896" y="4221"/>
                    <a:pt x="28600" y="4221"/>
                  </a:cubicBezTo>
                  <a:cubicBezTo>
                    <a:pt x="28552" y="4221"/>
                    <a:pt x="28509" y="4214"/>
                    <a:pt x="28475" y="4197"/>
                  </a:cubicBezTo>
                  <a:cubicBezTo>
                    <a:pt x="27792" y="4213"/>
                    <a:pt x="27137" y="4220"/>
                    <a:pt x="26507" y="4220"/>
                  </a:cubicBezTo>
                  <a:cubicBezTo>
                    <a:pt x="19258" y="4220"/>
                    <a:pt x="15207" y="3244"/>
                    <a:pt x="8645" y="3112"/>
                  </a:cubicBezTo>
                  <a:cubicBezTo>
                    <a:pt x="8363" y="3109"/>
                    <a:pt x="8089" y="3108"/>
                    <a:pt x="7824" y="3108"/>
                  </a:cubicBezTo>
                  <a:cubicBezTo>
                    <a:pt x="5705" y="3108"/>
                    <a:pt x="4166" y="3198"/>
                    <a:pt x="3709" y="3198"/>
                  </a:cubicBezTo>
                  <a:cubicBezTo>
                    <a:pt x="3110" y="3198"/>
                    <a:pt x="2682" y="3198"/>
                    <a:pt x="2311" y="3255"/>
                  </a:cubicBezTo>
                  <a:cubicBezTo>
                    <a:pt x="1997" y="3341"/>
                    <a:pt x="1741" y="3426"/>
                    <a:pt x="1541" y="3626"/>
                  </a:cubicBezTo>
                  <a:cubicBezTo>
                    <a:pt x="1256" y="3854"/>
                    <a:pt x="942" y="4368"/>
                    <a:pt x="685" y="4996"/>
                  </a:cubicBezTo>
                  <a:cubicBezTo>
                    <a:pt x="457" y="5652"/>
                    <a:pt x="257" y="6422"/>
                    <a:pt x="171" y="7135"/>
                  </a:cubicBezTo>
                  <a:cubicBezTo>
                    <a:pt x="0" y="8619"/>
                    <a:pt x="228" y="9903"/>
                    <a:pt x="799" y="9932"/>
                  </a:cubicBezTo>
                  <a:cubicBezTo>
                    <a:pt x="1141" y="9903"/>
                    <a:pt x="2511" y="9532"/>
                    <a:pt x="4565" y="9361"/>
                  </a:cubicBezTo>
                  <a:cubicBezTo>
                    <a:pt x="5533" y="9267"/>
                    <a:pt x="6605" y="9227"/>
                    <a:pt x="7743" y="9227"/>
                  </a:cubicBezTo>
                  <a:cubicBezTo>
                    <a:pt x="14763" y="9227"/>
                    <a:pt x="24255" y="10762"/>
                    <a:pt x="26772" y="10762"/>
                  </a:cubicBezTo>
                  <a:cubicBezTo>
                    <a:pt x="26830" y="10762"/>
                    <a:pt x="26884" y="10761"/>
                    <a:pt x="26935" y="10759"/>
                  </a:cubicBezTo>
                  <a:cubicBezTo>
                    <a:pt x="28504" y="10673"/>
                    <a:pt x="29959" y="10616"/>
                    <a:pt x="31357" y="10531"/>
                  </a:cubicBezTo>
                  <a:cubicBezTo>
                    <a:pt x="33725" y="10388"/>
                    <a:pt x="36550" y="10188"/>
                    <a:pt x="39375" y="9932"/>
                  </a:cubicBezTo>
                  <a:cubicBezTo>
                    <a:pt x="44995" y="9389"/>
                    <a:pt x="50616" y="8648"/>
                    <a:pt x="52842" y="8648"/>
                  </a:cubicBezTo>
                  <a:cubicBezTo>
                    <a:pt x="53184" y="8534"/>
                    <a:pt x="53812" y="8391"/>
                    <a:pt x="54696" y="8220"/>
                  </a:cubicBezTo>
                  <a:cubicBezTo>
                    <a:pt x="64055" y="6422"/>
                    <a:pt x="80005" y="6394"/>
                    <a:pt x="80005" y="6394"/>
                  </a:cubicBezTo>
                  <a:cubicBezTo>
                    <a:pt x="80493" y="6244"/>
                    <a:pt x="81812" y="6179"/>
                    <a:pt x="83129" y="6179"/>
                  </a:cubicBezTo>
                  <a:cubicBezTo>
                    <a:pt x="84585" y="6179"/>
                    <a:pt x="86038" y="6259"/>
                    <a:pt x="86367" y="6394"/>
                  </a:cubicBezTo>
                  <a:cubicBezTo>
                    <a:pt x="86815" y="6554"/>
                    <a:pt x="87335" y="6606"/>
                    <a:pt x="87871" y="6606"/>
                  </a:cubicBezTo>
                  <a:cubicBezTo>
                    <a:pt x="88291" y="6606"/>
                    <a:pt x="88721" y="6574"/>
                    <a:pt x="89135" y="6536"/>
                  </a:cubicBezTo>
                  <a:cubicBezTo>
                    <a:pt x="89707" y="6502"/>
                    <a:pt x="90237" y="6446"/>
                    <a:pt x="90635" y="6446"/>
                  </a:cubicBezTo>
                  <a:cubicBezTo>
                    <a:pt x="90892" y="6446"/>
                    <a:pt x="91095" y="6469"/>
                    <a:pt x="91218" y="6536"/>
                  </a:cubicBezTo>
                  <a:cubicBezTo>
                    <a:pt x="93346" y="6449"/>
                    <a:pt x="94769" y="6326"/>
                    <a:pt x="97497" y="6326"/>
                  </a:cubicBezTo>
                  <a:cubicBezTo>
                    <a:pt x="100144" y="6326"/>
                    <a:pt x="104020" y="6442"/>
                    <a:pt x="110962" y="6822"/>
                  </a:cubicBezTo>
                  <a:cubicBezTo>
                    <a:pt x="117011" y="7135"/>
                    <a:pt x="115014" y="7050"/>
                    <a:pt x="120435" y="7364"/>
                  </a:cubicBezTo>
                  <a:cubicBezTo>
                    <a:pt x="122689" y="7506"/>
                    <a:pt x="122945" y="7506"/>
                    <a:pt x="124743" y="7649"/>
                  </a:cubicBezTo>
                  <a:cubicBezTo>
                    <a:pt x="125023" y="7641"/>
                    <a:pt x="125305" y="7637"/>
                    <a:pt x="125590" y="7637"/>
                  </a:cubicBezTo>
                  <a:cubicBezTo>
                    <a:pt x="130170" y="7637"/>
                    <a:pt x="135287" y="8611"/>
                    <a:pt x="137916" y="8611"/>
                  </a:cubicBezTo>
                  <a:cubicBezTo>
                    <a:pt x="138622" y="8611"/>
                    <a:pt x="139149" y="8541"/>
                    <a:pt x="139437" y="8362"/>
                  </a:cubicBezTo>
                  <a:cubicBezTo>
                    <a:pt x="140664" y="7620"/>
                    <a:pt x="142661" y="4339"/>
                    <a:pt x="142119" y="2770"/>
                  </a:cubicBezTo>
                  <a:cubicBezTo>
                    <a:pt x="142041" y="2407"/>
                    <a:pt x="132815" y="1927"/>
                    <a:pt x="130647" y="1927"/>
                  </a:cubicBezTo>
                  <a:cubicBezTo>
                    <a:pt x="130426" y="1927"/>
                    <a:pt x="130279" y="1932"/>
                    <a:pt x="130221" y="1943"/>
                  </a:cubicBezTo>
                  <a:cubicBezTo>
                    <a:pt x="130167" y="1947"/>
                    <a:pt x="130113" y="1950"/>
                    <a:pt x="130059" y="1950"/>
                  </a:cubicBezTo>
                  <a:cubicBezTo>
                    <a:pt x="129798" y="1950"/>
                    <a:pt x="129555" y="1894"/>
                    <a:pt x="129508" y="1800"/>
                  </a:cubicBezTo>
                  <a:cubicBezTo>
                    <a:pt x="129479" y="1686"/>
                    <a:pt x="120549" y="973"/>
                    <a:pt x="120435" y="973"/>
                  </a:cubicBezTo>
                  <a:cubicBezTo>
                    <a:pt x="119579" y="915"/>
                    <a:pt x="119065" y="858"/>
                    <a:pt x="118780" y="830"/>
                  </a:cubicBezTo>
                  <a:cubicBezTo>
                    <a:pt x="118780" y="746"/>
                    <a:pt x="118596" y="693"/>
                    <a:pt x="118330" y="693"/>
                  </a:cubicBezTo>
                  <a:cubicBezTo>
                    <a:pt x="118233" y="693"/>
                    <a:pt x="118124" y="700"/>
                    <a:pt x="118009" y="716"/>
                  </a:cubicBezTo>
                  <a:cubicBezTo>
                    <a:pt x="117718" y="763"/>
                    <a:pt x="117031" y="783"/>
                    <a:pt x="116070" y="783"/>
                  </a:cubicBezTo>
                  <a:cubicBezTo>
                    <a:pt x="112979" y="783"/>
                    <a:pt x="107047" y="576"/>
                    <a:pt x="102260" y="402"/>
                  </a:cubicBezTo>
                  <a:cubicBezTo>
                    <a:pt x="96932" y="255"/>
                    <a:pt x="96847" y="0"/>
                    <a:pt x="949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04358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98"/>
        <p:cNvGrpSpPr/>
        <p:nvPr/>
      </p:nvGrpSpPr>
      <p:grpSpPr>
        <a:xfrm>
          <a:off x="0" y="0"/>
          <a:ext cx="0" cy="0"/>
          <a:chOff x="0" y="0"/>
          <a:chExt cx="0" cy="0"/>
        </a:xfrm>
      </p:grpSpPr>
      <p:sp>
        <p:nvSpPr>
          <p:cNvPr id="13" name="Title 1"/>
          <p:cNvSpPr txBox="1">
            <a:spLocks/>
          </p:cNvSpPr>
          <p:nvPr/>
        </p:nvSpPr>
        <p:spPr>
          <a:xfrm>
            <a:off x="-609600" y="361950"/>
            <a:ext cx="5378915" cy="11222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Gaegu"/>
              <a:buNone/>
              <a:defRPr sz="3200" b="1" i="0" u="none" strike="noStrike" cap="none">
                <a:solidFill>
                  <a:schemeClr val="dk2"/>
                </a:solidFill>
                <a:latin typeface="Gaegu"/>
                <a:ea typeface="Gaegu"/>
                <a:cs typeface="Gaegu"/>
                <a:sym typeface="Gaegu"/>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2800" dirty="0" smtClean="0"/>
              <a:t>How to prevent </a:t>
            </a:r>
          </a:p>
          <a:p>
            <a:pPr algn="ctr"/>
            <a:r>
              <a:rPr lang="en-US" sz="2800" dirty="0" smtClean="0"/>
              <a:t>diversity-based conflicts</a:t>
            </a:r>
            <a:endParaRPr lang="en-US" sz="2800" dirty="0"/>
          </a:p>
        </p:txBody>
      </p:sp>
      <p:sp>
        <p:nvSpPr>
          <p:cNvPr id="2" name="TextBox 1"/>
          <p:cNvSpPr txBox="1"/>
          <p:nvPr/>
        </p:nvSpPr>
        <p:spPr>
          <a:xfrm>
            <a:off x="304800" y="1504950"/>
            <a:ext cx="4572000" cy="3000821"/>
          </a:xfrm>
          <a:prstGeom prst="rect">
            <a:avLst/>
          </a:prstGeom>
          <a:noFill/>
        </p:spPr>
        <p:txBody>
          <a:bodyPr wrap="square" rtlCol="0">
            <a:spAutoFit/>
          </a:bodyPr>
          <a:lstStyle/>
          <a:p>
            <a:pPr marL="285750" indent="-285750">
              <a:lnSpc>
                <a:spcPct val="150000"/>
              </a:lnSpc>
              <a:buClr>
                <a:schemeClr val="bg2"/>
              </a:buClr>
              <a:buFont typeface="Wingdings" panose="05000000000000000000" pitchFamily="2" charset="2"/>
              <a:buChar char="ü"/>
            </a:pPr>
            <a:r>
              <a:rPr lang="en-US" sz="1800" dirty="0" smtClean="0">
                <a:solidFill>
                  <a:schemeClr val="bg2"/>
                </a:solidFill>
                <a:latin typeface="Questrial" panose="020B0604020202020204" charset="0"/>
              </a:rPr>
              <a:t>create an inclusive culture </a:t>
            </a:r>
          </a:p>
          <a:p>
            <a:pPr marL="285750" indent="-285750">
              <a:lnSpc>
                <a:spcPct val="150000"/>
              </a:lnSpc>
              <a:buClr>
                <a:schemeClr val="bg2"/>
              </a:buClr>
              <a:buFont typeface="Wingdings" panose="05000000000000000000" pitchFamily="2" charset="2"/>
              <a:buChar char="ü"/>
            </a:pPr>
            <a:r>
              <a:rPr lang="en-US" sz="1800" dirty="0" smtClean="0">
                <a:solidFill>
                  <a:schemeClr val="bg2"/>
                </a:solidFill>
                <a:latin typeface="Questrial" panose="020B0604020202020204" charset="0"/>
              </a:rPr>
              <a:t>have standardized procedures</a:t>
            </a:r>
          </a:p>
          <a:p>
            <a:pPr marL="285750" indent="-285750">
              <a:lnSpc>
                <a:spcPct val="150000"/>
              </a:lnSpc>
              <a:buClr>
                <a:schemeClr val="bg2"/>
              </a:buClr>
              <a:buFont typeface="Wingdings" panose="05000000000000000000" pitchFamily="2" charset="2"/>
              <a:buChar char="ü"/>
            </a:pPr>
            <a:r>
              <a:rPr lang="en-US" sz="1800" dirty="0" smtClean="0">
                <a:solidFill>
                  <a:schemeClr val="bg2"/>
                </a:solidFill>
                <a:latin typeface="Questrial" panose="020B0604020202020204" charset="0"/>
              </a:rPr>
              <a:t>avoid making assumptions</a:t>
            </a:r>
          </a:p>
          <a:p>
            <a:pPr marL="285750" indent="-285750">
              <a:lnSpc>
                <a:spcPct val="150000"/>
              </a:lnSpc>
              <a:buClr>
                <a:schemeClr val="bg2"/>
              </a:buClr>
              <a:buFont typeface="Wingdings" panose="05000000000000000000" pitchFamily="2" charset="2"/>
              <a:buChar char="ü"/>
            </a:pPr>
            <a:r>
              <a:rPr lang="en-US" sz="1800" dirty="0" smtClean="0">
                <a:solidFill>
                  <a:schemeClr val="bg2"/>
                </a:solidFill>
                <a:latin typeface="Questrial" panose="020B0604020202020204" charset="0"/>
              </a:rPr>
              <a:t>be open-minded</a:t>
            </a:r>
          </a:p>
          <a:p>
            <a:pPr marL="285750" indent="-285750">
              <a:lnSpc>
                <a:spcPct val="150000"/>
              </a:lnSpc>
              <a:buClr>
                <a:schemeClr val="bg2"/>
              </a:buClr>
              <a:buFont typeface="Wingdings" panose="05000000000000000000" pitchFamily="2" charset="2"/>
              <a:buChar char="ü"/>
            </a:pPr>
            <a:r>
              <a:rPr lang="en-US" sz="1800" dirty="0" smtClean="0">
                <a:solidFill>
                  <a:schemeClr val="bg2"/>
                </a:solidFill>
                <a:latin typeface="Questrial" panose="020B0604020202020204" charset="0"/>
              </a:rPr>
              <a:t>be </a:t>
            </a:r>
            <a:r>
              <a:rPr lang="en-US" sz="1800" dirty="0">
                <a:solidFill>
                  <a:schemeClr val="bg2"/>
                </a:solidFill>
                <a:latin typeface="Questrial" panose="020B0604020202020204" charset="0"/>
              </a:rPr>
              <a:t>respectful of differing opinions</a:t>
            </a:r>
          </a:p>
          <a:p>
            <a:pPr marL="285750" indent="-285750">
              <a:lnSpc>
                <a:spcPct val="150000"/>
              </a:lnSpc>
              <a:buClr>
                <a:schemeClr val="bg2"/>
              </a:buClr>
              <a:buFont typeface="Wingdings" panose="05000000000000000000" pitchFamily="2" charset="2"/>
              <a:buChar char="ü"/>
            </a:pPr>
            <a:r>
              <a:rPr lang="en-US" sz="1800" dirty="0" smtClean="0">
                <a:solidFill>
                  <a:schemeClr val="bg2"/>
                </a:solidFill>
                <a:latin typeface="Questrial" panose="020B0604020202020204" charset="0"/>
              </a:rPr>
              <a:t>embrace  and learn from differences </a:t>
            </a:r>
          </a:p>
          <a:p>
            <a:pPr marL="285750" indent="-285750">
              <a:lnSpc>
                <a:spcPct val="150000"/>
              </a:lnSpc>
              <a:buClr>
                <a:schemeClr val="bg2"/>
              </a:buClr>
              <a:buFont typeface="Wingdings" panose="05000000000000000000" pitchFamily="2" charset="2"/>
              <a:buChar char="ü"/>
            </a:pPr>
            <a:endParaRPr lang="en-US" sz="1800" dirty="0">
              <a:solidFill>
                <a:schemeClr val="bg2"/>
              </a:solidFill>
              <a:latin typeface="Questrial" panose="020B0604020202020204" charset="0"/>
            </a:endParaRPr>
          </a:p>
        </p:txBody>
      </p:sp>
      <p:grpSp>
        <p:nvGrpSpPr>
          <p:cNvPr id="15" name="Group 14"/>
          <p:cNvGrpSpPr/>
          <p:nvPr/>
        </p:nvGrpSpPr>
        <p:grpSpPr>
          <a:xfrm>
            <a:off x="4191001" y="694980"/>
            <a:ext cx="4860430" cy="3476970"/>
            <a:chOff x="1447800" y="1276351"/>
            <a:chExt cx="4623589" cy="2922180"/>
          </a:xfrm>
        </p:grpSpPr>
        <p:grpSp>
          <p:nvGrpSpPr>
            <p:cNvPr id="16" name="Google Shape;5546;p106"/>
            <p:cNvGrpSpPr/>
            <p:nvPr/>
          </p:nvGrpSpPr>
          <p:grpSpPr>
            <a:xfrm>
              <a:off x="1447800" y="1276351"/>
              <a:ext cx="4623589" cy="2922180"/>
              <a:chOff x="233350" y="949250"/>
              <a:chExt cx="7137300" cy="3802300"/>
            </a:xfrm>
            <a:solidFill>
              <a:schemeClr val="accent6"/>
            </a:solidFill>
          </p:grpSpPr>
          <p:sp>
            <p:nvSpPr>
              <p:cNvPr id="52" name="Google Shape;5547;p106"/>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548;p106"/>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549;p106"/>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50;p106"/>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551;p106"/>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552;p106"/>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553;p106"/>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554;p106"/>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555;p106"/>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556;p106"/>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557;p106"/>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558;p106"/>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559;p106"/>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560;p106"/>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561;p106"/>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562;p106"/>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563;p106"/>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564;p106"/>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565;p106"/>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566;p106"/>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567;p106"/>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568;p106"/>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569;p106"/>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570;p106"/>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571;p106"/>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572;p106"/>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573;p106"/>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574;p106"/>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575;p106"/>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576;p106"/>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577;p106"/>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578;p106"/>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579;p106"/>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580;p106"/>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581;p106"/>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582;p106"/>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583;p106"/>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584;p106"/>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585;p106"/>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586;p106"/>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587;p106"/>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588;p106"/>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589;p106"/>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590;p106"/>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591;p106"/>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592;p106"/>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593;p106"/>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594;p106"/>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595;p106"/>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596;p106"/>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597;p106"/>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a:solidFill>
                  <a:schemeClr val="accent6">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5601;p106"/>
            <p:cNvGrpSpPr/>
            <p:nvPr/>
          </p:nvGrpSpPr>
          <p:grpSpPr>
            <a:xfrm>
              <a:off x="4888332" y="1373281"/>
              <a:ext cx="189489" cy="332132"/>
              <a:chOff x="8370831" y="3202002"/>
              <a:chExt cx="218129" cy="382376"/>
            </a:xfrm>
          </p:grpSpPr>
          <p:sp>
            <p:nvSpPr>
              <p:cNvPr id="50" name="Google Shape;5602;p106"/>
              <p:cNvSpPr/>
              <p:nvPr/>
            </p:nvSpPr>
            <p:spPr>
              <a:xfrm>
                <a:off x="8370831" y="3202002"/>
                <a:ext cx="218129" cy="382376"/>
              </a:xfrm>
              <a:custGeom>
                <a:avLst/>
                <a:gdLst/>
                <a:ahLst/>
                <a:cxnLst/>
                <a:rect l="l" t="t" r="r" b="b"/>
                <a:pathLst>
                  <a:path w="23990" h="42054" extrusionOk="0">
                    <a:moveTo>
                      <a:pt x="11991" y="0"/>
                    </a:moveTo>
                    <a:cubicBezTo>
                      <a:pt x="11992" y="0"/>
                      <a:pt x="11992" y="0"/>
                      <a:pt x="11993" y="0"/>
                    </a:cubicBezTo>
                    <a:lnTo>
                      <a:pt x="11993" y="0"/>
                    </a:lnTo>
                    <a:cubicBezTo>
                      <a:pt x="11994" y="0"/>
                      <a:pt x="11995" y="0"/>
                      <a:pt x="11995" y="0"/>
                    </a:cubicBezTo>
                    <a:close/>
                    <a:moveTo>
                      <a:pt x="11993" y="0"/>
                    </a:moveTo>
                    <a:cubicBezTo>
                      <a:pt x="5373" y="1"/>
                      <a:pt x="1" y="4974"/>
                      <a:pt x="1" y="11110"/>
                    </a:cubicBezTo>
                    <a:cubicBezTo>
                      <a:pt x="1" y="14754"/>
                      <a:pt x="1894" y="17985"/>
                      <a:pt x="4823" y="20011"/>
                    </a:cubicBezTo>
                    <a:lnTo>
                      <a:pt x="12062" y="42054"/>
                    </a:lnTo>
                    <a:lnTo>
                      <a:pt x="18950" y="20154"/>
                    </a:lnTo>
                    <a:cubicBezTo>
                      <a:pt x="21999" y="18136"/>
                      <a:pt x="23990" y="14843"/>
                      <a:pt x="23990" y="11110"/>
                    </a:cubicBezTo>
                    <a:cubicBezTo>
                      <a:pt x="23990" y="4978"/>
                      <a:pt x="18618" y="1"/>
                      <a:pt x="11993" y="0"/>
                    </a:cubicBezTo>
                    <a:close/>
                  </a:path>
                </a:pathLst>
              </a:custGeom>
              <a:solidFill>
                <a:schemeClr val="accent2"/>
              </a:solidFill>
              <a:ln>
                <a:solidFill>
                  <a:schemeClr val="accent2">
                    <a:lumMod val="9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603;p106"/>
              <p:cNvSpPr/>
              <p:nvPr/>
            </p:nvSpPr>
            <p:spPr>
              <a:xfrm>
                <a:off x="8397745" y="3226607"/>
                <a:ext cx="164347" cy="152181"/>
              </a:xfrm>
              <a:custGeom>
                <a:avLst/>
                <a:gdLst/>
                <a:ahLst/>
                <a:cxnLst/>
                <a:rect l="l" t="t" r="r" b="b"/>
                <a:pathLst>
                  <a:path w="18075" h="16737" extrusionOk="0">
                    <a:moveTo>
                      <a:pt x="9035" y="0"/>
                    </a:moveTo>
                    <a:cubicBezTo>
                      <a:pt x="4045" y="0"/>
                      <a:pt x="1" y="3747"/>
                      <a:pt x="1" y="8368"/>
                    </a:cubicBezTo>
                    <a:cubicBezTo>
                      <a:pt x="1" y="12990"/>
                      <a:pt x="4045" y="16736"/>
                      <a:pt x="9035" y="16736"/>
                    </a:cubicBezTo>
                    <a:cubicBezTo>
                      <a:pt x="14026" y="16736"/>
                      <a:pt x="18075" y="12990"/>
                      <a:pt x="18075" y="8368"/>
                    </a:cubicBezTo>
                    <a:cubicBezTo>
                      <a:pt x="18075" y="3747"/>
                      <a:pt x="14030" y="0"/>
                      <a:pt x="9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5601;p106"/>
            <p:cNvGrpSpPr/>
            <p:nvPr/>
          </p:nvGrpSpPr>
          <p:grpSpPr>
            <a:xfrm>
              <a:off x="5415903" y="3303745"/>
              <a:ext cx="189489" cy="332132"/>
              <a:chOff x="8370831" y="3202002"/>
              <a:chExt cx="218129" cy="382376"/>
            </a:xfrm>
          </p:grpSpPr>
          <p:sp>
            <p:nvSpPr>
              <p:cNvPr id="48" name="Google Shape;5602;p106"/>
              <p:cNvSpPr/>
              <p:nvPr/>
            </p:nvSpPr>
            <p:spPr>
              <a:xfrm>
                <a:off x="8370831" y="3202002"/>
                <a:ext cx="218129" cy="382376"/>
              </a:xfrm>
              <a:custGeom>
                <a:avLst/>
                <a:gdLst/>
                <a:ahLst/>
                <a:cxnLst/>
                <a:rect l="l" t="t" r="r" b="b"/>
                <a:pathLst>
                  <a:path w="23990" h="42054" extrusionOk="0">
                    <a:moveTo>
                      <a:pt x="11991" y="0"/>
                    </a:moveTo>
                    <a:cubicBezTo>
                      <a:pt x="11992" y="0"/>
                      <a:pt x="11992" y="0"/>
                      <a:pt x="11993" y="0"/>
                    </a:cubicBezTo>
                    <a:lnTo>
                      <a:pt x="11993" y="0"/>
                    </a:lnTo>
                    <a:cubicBezTo>
                      <a:pt x="11994" y="0"/>
                      <a:pt x="11995" y="0"/>
                      <a:pt x="11995" y="0"/>
                    </a:cubicBezTo>
                    <a:close/>
                    <a:moveTo>
                      <a:pt x="11993" y="0"/>
                    </a:moveTo>
                    <a:cubicBezTo>
                      <a:pt x="5373" y="1"/>
                      <a:pt x="1" y="4974"/>
                      <a:pt x="1" y="11110"/>
                    </a:cubicBezTo>
                    <a:cubicBezTo>
                      <a:pt x="1" y="14754"/>
                      <a:pt x="1894" y="17985"/>
                      <a:pt x="4823" y="20011"/>
                    </a:cubicBezTo>
                    <a:lnTo>
                      <a:pt x="12062" y="42054"/>
                    </a:lnTo>
                    <a:lnTo>
                      <a:pt x="18950" y="20154"/>
                    </a:lnTo>
                    <a:cubicBezTo>
                      <a:pt x="21999" y="18136"/>
                      <a:pt x="23990" y="14843"/>
                      <a:pt x="23990" y="11110"/>
                    </a:cubicBezTo>
                    <a:cubicBezTo>
                      <a:pt x="23990" y="4978"/>
                      <a:pt x="18618" y="1"/>
                      <a:pt x="11993" y="0"/>
                    </a:cubicBezTo>
                    <a:close/>
                  </a:path>
                </a:pathLst>
              </a:custGeom>
              <a:solidFill>
                <a:schemeClr val="accent1"/>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603;p106"/>
              <p:cNvSpPr/>
              <p:nvPr/>
            </p:nvSpPr>
            <p:spPr>
              <a:xfrm>
                <a:off x="8397745" y="3226607"/>
                <a:ext cx="164347" cy="152181"/>
              </a:xfrm>
              <a:custGeom>
                <a:avLst/>
                <a:gdLst/>
                <a:ahLst/>
                <a:cxnLst/>
                <a:rect l="l" t="t" r="r" b="b"/>
                <a:pathLst>
                  <a:path w="18075" h="16737" extrusionOk="0">
                    <a:moveTo>
                      <a:pt x="9035" y="0"/>
                    </a:moveTo>
                    <a:cubicBezTo>
                      <a:pt x="4045" y="0"/>
                      <a:pt x="1" y="3747"/>
                      <a:pt x="1" y="8368"/>
                    </a:cubicBezTo>
                    <a:cubicBezTo>
                      <a:pt x="1" y="12990"/>
                      <a:pt x="4045" y="16736"/>
                      <a:pt x="9035" y="16736"/>
                    </a:cubicBezTo>
                    <a:cubicBezTo>
                      <a:pt x="14026" y="16736"/>
                      <a:pt x="18075" y="12990"/>
                      <a:pt x="18075" y="8368"/>
                    </a:cubicBezTo>
                    <a:cubicBezTo>
                      <a:pt x="18075" y="3747"/>
                      <a:pt x="14030" y="0"/>
                      <a:pt x="9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5601;p106"/>
            <p:cNvGrpSpPr/>
            <p:nvPr/>
          </p:nvGrpSpPr>
          <p:grpSpPr>
            <a:xfrm>
              <a:off x="2568012" y="3059077"/>
              <a:ext cx="189489" cy="332132"/>
              <a:chOff x="8370831" y="3202002"/>
              <a:chExt cx="218129" cy="382376"/>
            </a:xfrm>
          </p:grpSpPr>
          <p:sp>
            <p:nvSpPr>
              <p:cNvPr id="35" name="Google Shape;5602;p106"/>
              <p:cNvSpPr/>
              <p:nvPr/>
            </p:nvSpPr>
            <p:spPr>
              <a:xfrm>
                <a:off x="8370831" y="3202002"/>
                <a:ext cx="218129" cy="382376"/>
              </a:xfrm>
              <a:custGeom>
                <a:avLst/>
                <a:gdLst/>
                <a:ahLst/>
                <a:cxnLst/>
                <a:rect l="l" t="t" r="r" b="b"/>
                <a:pathLst>
                  <a:path w="23990" h="42054" extrusionOk="0">
                    <a:moveTo>
                      <a:pt x="11991" y="0"/>
                    </a:moveTo>
                    <a:cubicBezTo>
                      <a:pt x="11992" y="0"/>
                      <a:pt x="11992" y="0"/>
                      <a:pt x="11993" y="0"/>
                    </a:cubicBezTo>
                    <a:lnTo>
                      <a:pt x="11993" y="0"/>
                    </a:lnTo>
                    <a:cubicBezTo>
                      <a:pt x="11994" y="0"/>
                      <a:pt x="11995" y="0"/>
                      <a:pt x="11995" y="0"/>
                    </a:cubicBezTo>
                    <a:close/>
                    <a:moveTo>
                      <a:pt x="11993" y="0"/>
                    </a:moveTo>
                    <a:cubicBezTo>
                      <a:pt x="5373" y="1"/>
                      <a:pt x="1" y="4974"/>
                      <a:pt x="1" y="11110"/>
                    </a:cubicBezTo>
                    <a:cubicBezTo>
                      <a:pt x="1" y="14754"/>
                      <a:pt x="1894" y="17985"/>
                      <a:pt x="4823" y="20011"/>
                    </a:cubicBezTo>
                    <a:lnTo>
                      <a:pt x="12062" y="42054"/>
                    </a:lnTo>
                    <a:lnTo>
                      <a:pt x="18950" y="20154"/>
                    </a:lnTo>
                    <a:cubicBezTo>
                      <a:pt x="21999" y="18136"/>
                      <a:pt x="23990" y="14843"/>
                      <a:pt x="23990" y="11110"/>
                    </a:cubicBezTo>
                    <a:cubicBezTo>
                      <a:pt x="23990" y="4978"/>
                      <a:pt x="18618" y="1"/>
                      <a:pt x="11993" y="0"/>
                    </a:cubicBezTo>
                    <a:close/>
                  </a:path>
                </a:pathLst>
              </a:custGeom>
              <a:solidFill>
                <a:schemeClr val="accent3"/>
              </a:solidFill>
              <a:ln>
                <a:solidFill>
                  <a:schemeClr val="accent3">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603;p106"/>
              <p:cNvSpPr/>
              <p:nvPr/>
            </p:nvSpPr>
            <p:spPr>
              <a:xfrm>
                <a:off x="8397745" y="3226607"/>
                <a:ext cx="164347" cy="152181"/>
              </a:xfrm>
              <a:custGeom>
                <a:avLst/>
                <a:gdLst/>
                <a:ahLst/>
                <a:cxnLst/>
                <a:rect l="l" t="t" r="r" b="b"/>
                <a:pathLst>
                  <a:path w="18075" h="16737" extrusionOk="0">
                    <a:moveTo>
                      <a:pt x="9035" y="0"/>
                    </a:moveTo>
                    <a:cubicBezTo>
                      <a:pt x="4045" y="0"/>
                      <a:pt x="1" y="3747"/>
                      <a:pt x="1" y="8368"/>
                    </a:cubicBezTo>
                    <a:cubicBezTo>
                      <a:pt x="1" y="12990"/>
                      <a:pt x="4045" y="16736"/>
                      <a:pt x="9035" y="16736"/>
                    </a:cubicBezTo>
                    <a:cubicBezTo>
                      <a:pt x="14026" y="16736"/>
                      <a:pt x="18075" y="12990"/>
                      <a:pt x="18075" y="8368"/>
                    </a:cubicBezTo>
                    <a:cubicBezTo>
                      <a:pt x="18075" y="3747"/>
                      <a:pt x="14030" y="0"/>
                      <a:pt x="9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5601;p106"/>
            <p:cNvGrpSpPr/>
            <p:nvPr/>
          </p:nvGrpSpPr>
          <p:grpSpPr>
            <a:xfrm>
              <a:off x="4986859" y="1952650"/>
              <a:ext cx="189489" cy="332132"/>
              <a:chOff x="8370831" y="3202002"/>
              <a:chExt cx="218129" cy="382376"/>
            </a:xfrm>
          </p:grpSpPr>
          <p:sp>
            <p:nvSpPr>
              <p:cNvPr id="33" name="Google Shape;5602;p106"/>
              <p:cNvSpPr/>
              <p:nvPr/>
            </p:nvSpPr>
            <p:spPr>
              <a:xfrm>
                <a:off x="8370831" y="3202002"/>
                <a:ext cx="218129" cy="382376"/>
              </a:xfrm>
              <a:custGeom>
                <a:avLst/>
                <a:gdLst/>
                <a:ahLst/>
                <a:cxnLst/>
                <a:rect l="l" t="t" r="r" b="b"/>
                <a:pathLst>
                  <a:path w="23990" h="42054" extrusionOk="0">
                    <a:moveTo>
                      <a:pt x="11991" y="0"/>
                    </a:moveTo>
                    <a:cubicBezTo>
                      <a:pt x="11992" y="0"/>
                      <a:pt x="11992" y="0"/>
                      <a:pt x="11993" y="0"/>
                    </a:cubicBezTo>
                    <a:lnTo>
                      <a:pt x="11993" y="0"/>
                    </a:lnTo>
                    <a:cubicBezTo>
                      <a:pt x="11994" y="0"/>
                      <a:pt x="11995" y="0"/>
                      <a:pt x="11995" y="0"/>
                    </a:cubicBezTo>
                    <a:close/>
                    <a:moveTo>
                      <a:pt x="11993" y="0"/>
                    </a:moveTo>
                    <a:cubicBezTo>
                      <a:pt x="5373" y="1"/>
                      <a:pt x="1" y="4974"/>
                      <a:pt x="1" y="11110"/>
                    </a:cubicBezTo>
                    <a:cubicBezTo>
                      <a:pt x="1" y="14754"/>
                      <a:pt x="1894" y="17985"/>
                      <a:pt x="4823" y="20011"/>
                    </a:cubicBezTo>
                    <a:lnTo>
                      <a:pt x="12062" y="42054"/>
                    </a:lnTo>
                    <a:lnTo>
                      <a:pt x="18950" y="20154"/>
                    </a:lnTo>
                    <a:cubicBezTo>
                      <a:pt x="21999" y="18136"/>
                      <a:pt x="23990" y="14843"/>
                      <a:pt x="23990" y="11110"/>
                    </a:cubicBezTo>
                    <a:cubicBezTo>
                      <a:pt x="23990" y="4978"/>
                      <a:pt x="18618" y="1"/>
                      <a:pt x="11993" y="0"/>
                    </a:cubicBezTo>
                    <a:close/>
                  </a:path>
                </a:pathLst>
              </a:custGeom>
              <a:solidFill>
                <a:schemeClr val="accent5"/>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603;p106"/>
              <p:cNvSpPr/>
              <p:nvPr/>
            </p:nvSpPr>
            <p:spPr>
              <a:xfrm>
                <a:off x="8397745" y="3226607"/>
                <a:ext cx="164347" cy="152181"/>
              </a:xfrm>
              <a:custGeom>
                <a:avLst/>
                <a:gdLst/>
                <a:ahLst/>
                <a:cxnLst/>
                <a:rect l="l" t="t" r="r" b="b"/>
                <a:pathLst>
                  <a:path w="18075" h="16737" extrusionOk="0">
                    <a:moveTo>
                      <a:pt x="9035" y="0"/>
                    </a:moveTo>
                    <a:cubicBezTo>
                      <a:pt x="4045" y="0"/>
                      <a:pt x="1" y="3747"/>
                      <a:pt x="1" y="8368"/>
                    </a:cubicBezTo>
                    <a:cubicBezTo>
                      <a:pt x="1" y="12990"/>
                      <a:pt x="4045" y="16736"/>
                      <a:pt x="9035" y="16736"/>
                    </a:cubicBezTo>
                    <a:cubicBezTo>
                      <a:pt x="14026" y="16736"/>
                      <a:pt x="18075" y="12990"/>
                      <a:pt x="18075" y="8368"/>
                    </a:cubicBezTo>
                    <a:cubicBezTo>
                      <a:pt x="18075" y="3747"/>
                      <a:pt x="14030" y="0"/>
                      <a:pt x="9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5601;p106"/>
            <p:cNvGrpSpPr/>
            <p:nvPr/>
          </p:nvGrpSpPr>
          <p:grpSpPr>
            <a:xfrm>
              <a:off x="2048408" y="1883541"/>
              <a:ext cx="189489" cy="332132"/>
              <a:chOff x="8370831" y="3202002"/>
              <a:chExt cx="218129" cy="382376"/>
            </a:xfrm>
          </p:grpSpPr>
          <p:sp>
            <p:nvSpPr>
              <p:cNvPr id="31" name="Google Shape;5602;p106"/>
              <p:cNvSpPr/>
              <p:nvPr/>
            </p:nvSpPr>
            <p:spPr>
              <a:xfrm>
                <a:off x="8370831" y="3202002"/>
                <a:ext cx="218129" cy="382376"/>
              </a:xfrm>
              <a:custGeom>
                <a:avLst/>
                <a:gdLst/>
                <a:ahLst/>
                <a:cxnLst/>
                <a:rect l="l" t="t" r="r" b="b"/>
                <a:pathLst>
                  <a:path w="23990" h="42054" extrusionOk="0">
                    <a:moveTo>
                      <a:pt x="11991" y="0"/>
                    </a:moveTo>
                    <a:cubicBezTo>
                      <a:pt x="11992" y="0"/>
                      <a:pt x="11992" y="0"/>
                      <a:pt x="11993" y="0"/>
                    </a:cubicBezTo>
                    <a:lnTo>
                      <a:pt x="11993" y="0"/>
                    </a:lnTo>
                    <a:cubicBezTo>
                      <a:pt x="11994" y="0"/>
                      <a:pt x="11995" y="0"/>
                      <a:pt x="11995" y="0"/>
                    </a:cubicBezTo>
                    <a:close/>
                    <a:moveTo>
                      <a:pt x="11993" y="0"/>
                    </a:moveTo>
                    <a:cubicBezTo>
                      <a:pt x="5373" y="1"/>
                      <a:pt x="1" y="4974"/>
                      <a:pt x="1" y="11110"/>
                    </a:cubicBezTo>
                    <a:cubicBezTo>
                      <a:pt x="1" y="14754"/>
                      <a:pt x="1894" y="17985"/>
                      <a:pt x="4823" y="20011"/>
                    </a:cubicBezTo>
                    <a:lnTo>
                      <a:pt x="12062" y="42054"/>
                    </a:lnTo>
                    <a:lnTo>
                      <a:pt x="18950" y="20154"/>
                    </a:lnTo>
                    <a:cubicBezTo>
                      <a:pt x="21999" y="18136"/>
                      <a:pt x="23990" y="14843"/>
                      <a:pt x="23990" y="11110"/>
                    </a:cubicBezTo>
                    <a:cubicBezTo>
                      <a:pt x="23990" y="4978"/>
                      <a:pt x="18618" y="1"/>
                      <a:pt x="11993" y="0"/>
                    </a:cubicBezTo>
                    <a:close/>
                  </a:path>
                </a:pathLst>
              </a:custGeom>
              <a:solidFill>
                <a:schemeClr val="accent5"/>
              </a:solidFill>
              <a:ln>
                <a:solidFill>
                  <a:schemeClr val="accent5">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603;p106"/>
              <p:cNvSpPr/>
              <p:nvPr/>
            </p:nvSpPr>
            <p:spPr>
              <a:xfrm>
                <a:off x="8397745" y="3226607"/>
                <a:ext cx="164347" cy="152181"/>
              </a:xfrm>
              <a:custGeom>
                <a:avLst/>
                <a:gdLst/>
                <a:ahLst/>
                <a:cxnLst/>
                <a:rect l="l" t="t" r="r" b="b"/>
                <a:pathLst>
                  <a:path w="18075" h="16737" extrusionOk="0">
                    <a:moveTo>
                      <a:pt x="9035" y="0"/>
                    </a:moveTo>
                    <a:cubicBezTo>
                      <a:pt x="4045" y="0"/>
                      <a:pt x="1" y="3747"/>
                      <a:pt x="1" y="8368"/>
                    </a:cubicBezTo>
                    <a:cubicBezTo>
                      <a:pt x="1" y="12990"/>
                      <a:pt x="4045" y="16736"/>
                      <a:pt x="9035" y="16736"/>
                    </a:cubicBezTo>
                    <a:cubicBezTo>
                      <a:pt x="14026" y="16736"/>
                      <a:pt x="18075" y="12990"/>
                      <a:pt x="18075" y="8368"/>
                    </a:cubicBezTo>
                    <a:cubicBezTo>
                      <a:pt x="18075" y="3747"/>
                      <a:pt x="14030" y="0"/>
                      <a:pt x="9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5601;p106"/>
            <p:cNvGrpSpPr/>
            <p:nvPr/>
          </p:nvGrpSpPr>
          <p:grpSpPr>
            <a:xfrm>
              <a:off x="3981393" y="1589121"/>
              <a:ext cx="189489" cy="332132"/>
              <a:chOff x="8370831" y="3202002"/>
              <a:chExt cx="218129" cy="382376"/>
            </a:xfrm>
          </p:grpSpPr>
          <p:sp>
            <p:nvSpPr>
              <p:cNvPr id="29" name="Google Shape;5602;p106"/>
              <p:cNvSpPr/>
              <p:nvPr/>
            </p:nvSpPr>
            <p:spPr>
              <a:xfrm>
                <a:off x="8370831" y="3202002"/>
                <a:ext cx="218129" cy="382376"/>
              </a:xfrm>
              <a:custGeom>
                <a:avLst/>
                <a:gdLst/>
                <a:ahLst/>
                <a:cxnLst/>
                <a:rect l="l" t="t" r="r" b="b"/>
                <a:pathLst>
                  <a:path w="23990" h="42054" extrusionOk="0">
                    <a:moveTo>
                      <a:pt x="11991" y="0"/>
                    </a:moveTo>
                    <a:cubicBezTo>
                      <a:pt x="11992" y="0"/>
                      <a:pt x="11992" y="0"/>
                      <a:pt x="11993" y="0"/>
                    </a:cubicBezTo>
                    <a:lnTo>
                      <a:pt x="11993" y="0"/>
                    </a:lnTo>
                    <a:cubicBezTo>
                      <a:pt x="11994" y="0"/>
                      <a:pt x="11995" y="0"/>
                      <a:pt x="11995" y="0"/>
                    </a:cubicBezTo>
                    <a:close/>
                    <a:moveTo>
                      <a:pt x="11993" y="0"/>
                    </a:moveTo>
                    <a:cubicBezTo>
                      <a:pt x="5373" y="1"/>
                      <a:pt x="1" y="4974"/>
                      <a:pt x="1" y="11110"/>
                    </a:cubicBezTo>
                    <a:cubicBezTo>
                      <a:pt x="1" y="14754"/>
                      <a:pt x="1894" y="17985"/>
                      <a:pt x="4823" y="20011"/>
                    </a:cubicBezTo>
                    <a:lnTo>
                      <a:pt x="12062" y="42054"/>
                    </a:lnTo>
                    <a:lnTo>
                      <a:pt x="18950" y="20154"/>
                    </a:lnTo>
                    <a:cubicBezTo>
                      <a:pt x="21999" y="18136"/>
                      <a:pt x="23990" y="14843"/>
                      <a:pt x="23990" y="11110"/>
                    </a:cubicBezTo>
                    <a:cubicBezTo>
                      <a:pt x="23990" y="4978"/>
                      <a:pt x="18618" y="1"/>
                      <a:pt x="11993" y="0"/>
                    </a:cubicBezTo>
                    <a:close/>
                  </a:path>
                </a:pathLst>
              </a:custGeom>
              <a:solidFill>
                <a:schemeClr val="accent3"/>
              </a:solidFill>
              <a:ln>
                <a:solidFill>
                  <a:schemeClr val="accent3">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603;p106"/>
              <p:cNvSpPr/>
              <p:nvPr/>
            </p:nvSpPr>
            <p:spPr>
              <a:xfrm>
                <a:off x="8397745" y="3226607"/>
                <a:ext cx="164347" cy="152181"/>
              </a:xfrm>
              <a:custGeom>
                <a:avLst/>
                <a:gdLst/>
                <a:ahLst/>
                <a:cxnLst/>
                <a:rect l="l" t="t" r="r" b="b"/>
                <a:pathLst>
                  <a:path w="18075" h="16737" extrusionOk="0">
                    <a:moveTo>
                      <a:pt x="9035" y="0"/>
                    </a:moveTo>
                    <a:cubicBezTo>
                      <a:pt x="4045" y="0"/>
                      <a:pt x="1" y="3747"/>
                      <a:pt x="1" y="8368"/>
                    </a:cubicBezTo>
                    <a:cubicBezTo>
                      <a:pt x="1" y="12990"/>
                      <a:pt x="4045" y="16736"/>
                      <a:pt x="9035" y="16736"/>
                    </a:cubicBezTo>
                    <a:cubicBezTo>
                      <a:pt x="14026" y="16736"/>
                      <a:pt x="18075" y="12990"/>
                      <a:pt x="18075" y="8368"/>
                    </a:cubicBezTo>
                    <a:cubicBezTo>
                      <a:pt x="18075" y="3747"/>
                      <a:pt x="14030" y="0"/>
                      <a:pt x="9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5601;p106"/>
            <p:cNvGrpSpPr/>
            <p:nvPr/>
          </p:nvGrpSpPr>
          <p:grpSpPr>
            <a:xfrm>
              <a:off x="2591353" y="1510519"/>
              <a:ext cx="189489" cy="332132"/>
              <a:chOff x="8370831" y="3202002"/>
              <a:chExt cx="218129" cy="382376"/>
            </a:xfrm>
          </p:grpSpPr>
          <p:sp>
            <p:nvSpPr>
              <p:cNvPr id="27" name="Google Shape;5602;p106"/>
              <p:cNvSpPr/>
              <p:nvPr/>
            </p:nvSpPr>
            <p:spPr>
              <a:xfrm>
                <a:off x="8370831" y="3202002"/>
                <a:ext cx="218129" cy="382376"/>
              </a:xfrm>
              <a:custGeom>
                <a:avLst/>
                <a:gdLst/>
                <a:ahLst/>
                <a:cxnLst/>
                <a:rect l="l" t="t" r="r" b="b"/>
                <a:pathLst>
                  <a:path w="23990" h="42054" extrusionOk="0">
                    <a:moveTo>
                      <a:pt x="11991" y="0"/>
                    </a:moveTo>
                    <a:cubicBezTo>
                      <a:pt x="11992" y="0"/>
                      <a:pt x="11992" y="0"/>
                      <a:pt x="11993" y="0"/>
                    </a:cubicBezTo>
                    <a:lnTo>
                      <a:pt x="11993" y="0"/>
                    </a:lnTo>
                    <a:cubicBezTo>
                      <a:pt x="11994" y="0"/>
                      <a:pt x="11995" y="0"/>
                      <a:pt x="11995" y="0"/>
                    </a:cubicBezTo>
                    <a:close/>
                    <a:moveTo>
                      <a:pt x="11993" y="0"/>
                    </a:moveTo>
                    <a:cubicBezTo>
                      <a:pt x="5373" y="1"/>
                      <a:pt x="1" y="4974"/>
                      <a:pt x="1" y="11110"/>
                    </a:cubicBezTo>
                    <a:cubicBezTo>
                      <a:pt x="1" y="14754"/>
                      <a:pt x="1894" y="17985"/>
                      <a:pt x="4823" y="20011"/>
                    </a:cubicBezTo>
                    <a:lnTo>
                      <a:pt x="12062" y="42054"/>
                    </a:lnTo>
                    <a:lnTo>
                      <a:pt x="18950" y="20154"/>
                    </a:lnTo>
                    <a:cubicBezTo>
                      <a:pt x="21999" y="18136"/>
                      <a:pt x="23990" y="14843"/>
                      <a:pt x="23990" y="11110"/>
                    </a:cubicBezTo>
                    <a:cubicBezTo>
                      <a:pt x="23990" y="4978"/>
                      <a:pt x="18618" y="1"/>
                      <a:pt x="11993" y="0"/>
                    </a:cubicBezTo>
                    <a:close/>
                  </a:path>
                </a:pathLst>
              </a:custGeom>
              <a:solidFill>
                <a:schemeClr val="accent1"/>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603;p106"/>
              <p:cNvSpPr/>
              <p:nvPr/>
            </p:nvSpPr>
            <p:spPr>
              <a:xfrm>
                <a:off x="8397745" y="3226607"/>
                <a:ext cx="164347" cy="152181"/>
              </a:xfrm>
              <a:custGeom>
                <a:avLst/>
                <a:gdLst/>
                <a:ahLst/>
                <a:cxnLst/>
                <a:rect l="l" t="t" r="r" b="b"/>
                <a:pathLst>
                  <a:path w="18075" h="16737" extrusionOk="0">
                    <a:moveTo>
                      <a:pt x="9035" y="0"/>
                    </a:moveTo>
                    <a:cubicBezTo>
                      <a:pt x="4045" y="0"/>
                      <a:pt x="1" y="3747"/>
                      <a:pt x="1" y="8368"/>
                    </a:cubicBezTo>
                    <a:cubicBezTo>
                      <a:pt x="1" y="12990"/>
                      <a:pt x="4045" y="16736"/>
                      <a:pt x="9035" y="16736"/>
                    </a:cubicBezTo>
                    <a:cubicBezTo>
                      <a:pt x="14026" y="16736"/>
                      <a:pt x="18075" y="12990"/>
                      <a:pt x="18075" y="8368"/>
                    </a:cubicBezTo>
                    <a:cubicBezTo>
                      <a:pt x="18075" y="3747"/>
                      <a:pt x="14030" y="0"/>
                      <a:pt x="9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5601;p106"/>
            <p:cNvGrpSpPr/>
            <p:nvPr/>
          </p:nvGrpSpPr>
          <p:grpSpPr>
            <a:xfrm>
              <a:off x="3734686" y="2856744"/>
              <a:ext cx="189489" cy="332132"/>
              <a:chOff x="8370831" y="3202002"/>
              <a:chExt cx="218129" cy="382376"/>
            </a:xfrm>
          </p:grpSpPr>
          <p:sp>
            <p:nvSpPr>
              <p:cNvPr id="25" name="Google Shape;5602;p106"/>
              <p:cNvSpPr/>
              <p:nvPr/>
            </p:nvSpPr>
            <p:spPr>
              <a:xfrm>
                <a:off x="8370831" y="3202002"/>
                <a:ext cx="218129" cy="382376"/>
              </a:xfrm>
              <a:custGeom>
                <a:avLst/>
                <a:gdLst/>
                <a:ahLst/>
                <a:cxnLst/>
                <a:rect l="l" t="t" r="r" b="b"/>
                <a:pathLst>
                  <a:path w="23990" h="42054" extrusionOk="0">
                    <a:moveTo>
                      <a:pt x="11991" y="0"/>
                    </a:moveTo>
                    <a:cubicBezTo>
                      <a:pt x="11992" y="0"/>
                      <a:pt x="11992" y="0"/>
                      <a:pt x="11993" y="0"/>
                    </a:cubicBezTo>
                    <a:lnTo>
                      <a:pt x="11993" y="0"/>
                    </a:lnTo>
                    <a:cubicBezTo>
                      <a:pt x="11994" y="0"/>
                      <a:pt x="11995" y="0"/>
                      <a:pt x="11995" y="0"/>
                    </a:cubicBezTo>
                    <a:close/>
                    <a:moveTo>
                      <a:pt x="11993" y="0"/>
                    </a:moveTo>
                    <a:cubicBezTo>
                      <a:pt x="5373" y="1"/>
                      <a:pt x="1" y="4974"/>
                      <a:pt x="1" y="11110"/>
                    </a:cubicBezTo>
                    <a:cubicBezTo>
                      <a:pt x="1" y="14754"/>
                      <a:pt x="1894" y="17985"/>
                      <a:pt x="4823" y="20011"/>
                    </a:cubicBezTo>
                    <a:lnTo>
                      <a:pt x="12062" y="42054"/>
                    </a:lnTo>
                    <a:lnTo>
                      <a:pt x="18950" y="20154"/>
                    </a:lnTo>
                    <a:cubicBezTo>
                      <a:pt x="21999" y="18136"/>
                      <a:pt x="23990" y="14843"/>
                      <a:pt x="23990" y="11110"/>
                    </a:cubicBezTo>
                    <a:cubicBezTo>
                      <a:pt x="23990" y="4978"/>
                      <a:pt x="18618" y="1"/>
                      <a:pt x="11993" y="0"/>
                    </a:cubicBezTo>
                    <a:close/>
                  </a:path>
                </a:pathLst>
              </a:custGeom>
              <a:solidFill>
                <a:schemeClr val="accent2"/>
              </a:solidFill>
              <a:ln>
                <a:solidFill>
                  <a:schemeClr val="accent2">
                    <a:lumMod val="9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603;p106"/>
              <p:cNvSpPr/>
              <p:nvPr/>
            </p:nvSpPr>
            <p:spPr>
              <a:xfrm>
                <a:off x="8397745" y="3226607"/>
                <a:ext cx="164347" cy="152181"/>
              </a:xfrm>
              <a:custGeom>
                <a:avLst/>
                <a:gdLst/>
                <a:ahLst/>
                <a:cxnLst/>
                <a:rect l="l" t="t" r="r" b="b"/>
                <a:pathLst>
                  <a:path w="18075" h="16737" extrusionOk="0">
                    <a:moveTo>
                      <a:pt x="9035" y="0"/>
                    </a:moveTo>
                    <a:cubicBezTo>
                      <a:pt x="4045" y="0"/>
                      <a:pt x="1" y="3747"/>
                      <a:pt x="1" y="8368"/>
                    </a:cubicBezTo>
                    <a:cubicBezTo>
                      <a:pt x="1" y="12990"/>
                      <a:pt x="4045" y="16736"/>
                      <a:pt x="9035" y="16736"/>
                    </a:cubicBezTo>
                    <a:cubicBezTo>
                      <a:pt x="14026" y="16736"/>
                      <a:pt x="18075" y="12990"/>
                      <a:pt x="18075" y="8368"/>
                    </a:cubicBezTo>
                    <a:cubicBezTo>
                      <a:pt x="18075" y="3747"/>
                      <a:pt x="14030" y="0"/>
                      <a:pt x="9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5639769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rot="21040844">
            <a:off x="5605541" y="2133408"/>
            <a:ext cx="3188395" cy="1621325"/>
            <a:chOff x="220694" y="728372"/>
            <a:chExt cx="3450975" cy="1936742"/>
          </a:xfrm>
        </p:grpSpPr>
        <p:pic>
          <p:nvPicPr>
            <p:cNvPr id="10" name="Picture 2" descr="C:\Users\lrraney\AppData\Local\Microsoft\Windows\INetCache\IE\MXKMRVWI\149623633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649" y="819150"/>
              <a:ext cx="3102551" cy="175874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oogle Shape;877;p46"/>
            <p:cNvGrpSpPr/>
            <p:nvPr/>
          </p:nvGrpSpPr>
          <p:grpSpPr>
            <a:xfrm>
              <a:off x="220694" y="728372"/>
              <a:ext cx="3450975" cy="1936742"/>
              <a:chOff x="511425" y="859700"/>
              <a:chExt cx="3298425" cy="3682225"/>
            </a:xfrm>
          </p:grpSpPr>
          <p:sp>
            <p:nvSpPr>
              <p:cNvPr id="16" name="Google Shape;878;p46"/>
              <p:cNvSpPr/>
              <p:nvPr/>
            </p:nvSpPr>
            <p:spPr>
              <a:xfrm>
                <a:off x="511425" y="859700"/>
                <a:ext cx="3249712" cy="206050"/>
              </a:xfrm>
              <a:custGeom>
                <a:avLst/>
                <a:gdLst/>
                <a:ahLst/>
                <a:cxnLst/>
                <a:rect l="l" t="t" r="r" b="b"/>
                <a:pathLst>
                  <a:path w="139353" h="8242" extrusionOk="0">
                    <a:moveTo>
                      <a:pt x="55733" y="1"/>
                    </a:moveTo>
                    <a:cubicBezTo>
                      <a:pt x="53503" y="1"/>
                      <a:pt x="51073" y="14"/>
                      <a:pt x="48534" y="50"/>
                    </a:cubicBezTo>
                    <a:cubicBezTo>
                      <a:pt x="40800" y="116"/>
                      <a:pt x="33893" y="303"/>
                      <a:pt x="31086" y="303"/>
                    </a:cubicBezTo>
                    <a:cubicBezTo>
                      <a:pt x="30279" y="303"/>
                      <a:pt x="29811" y="288"/>
                      <a:pt x="29760" y="249"/>
                    </a:cubicBezTo>
                    <a:cubicBezTo>
                      <a:pt x="29736" y="226"/>
                      <a:pt x="29699" y="216"/>
                      <a:pt x="29652" y="216"/>
                    </a:cubicBezTo>
                    <a:cubicBezTo>
                      <a:pt x="29402" y="216"/>
                      <a:pt x="28870" y="502"/>
                      <a:pt x="28571" y="502"/>
                    </a:cubicBezTo>
                    <a:cubicBezTo>
                      <a:pt x="28523" y="502"/>
                      <a:pt x="28481" y="495"/>
                      <a:pt x="28447" y="478"/>
                    </a:cubicBezTo>
                    <a:cubicBezTo>
                      <a:pt x="13968" y="1240"/>
                      <a:pt x="6551" y="1794"/>
                      <a:pt x="4907" y="1794"/>
                    </a:cubicBezTo>
                    <a:cubicBezTo>
                      <a:pt x="4827" y="1794"/>
                      <a:pt x="4761" y="1793"/>
                      <a:pt x="4709" y="1790"/>
                    </a:cubicBezTo>
                    <a:cubicBezTo>
                      <a:pt x="4548" y="1786"/>
                      <a:pt x="4401" y="1784"/>
                      <a:pt x="4266" y="1784"/>
                    </a:cubicBezTo>
                    <a:cubicBezTo>
                      <a:pt x="3490" y="1784"/>
                      <a:pt x="3109" y="1861"/>
                      <a:pt x="2768" y="2104"/>
                    </a:cubicBezTo>
                    <a:cubicBezTo>
                      <a:pt x="1656" y="2931"/>
                      <a:pt x="1" y="8039"/>
                      <a:pt x="1228" y="8238"/>
                    </a:cubicBezTo>
                    <a:cubicBezTo>
                      <a:pt x="1253" y="8240"/>
                      <a:pt x="1289" y="8241"/>
                      <a:pt x="1333" y="8241"/>
                    </a:cubicBezTo>
                    <a:cubicBezTo>
                      <a:pt x="2996" y="8241"/>
                      <a:pt x="17482" y="6949"/>
                      <a:pt x="23837" y="6949"/>
                    </a:cubicBezTo>
                    <a:cubicBezTo>
                      <a:pt x="25010" y="6949"/>
                      <a:pt x="25906" y="6993"/>
                      <a:pt x="26393" y="7097"/>
                    </a:cubicBezTo>
                    <a:cubicBezTo>
                      <a:pt x="30021" y="6844"/>
                      <a:pt x="39419" y="6170"/>
                      <a:pt x="46125" y="6170"/>
                    </a:cubicBezTo>
                    <a:cubicBezTo>
                      <a:pt x="48490" y="6170"/>
                      <a:pt x="50520" y="6254"/>
                      <a:pt x="51844" y="6469"/>
                    </a:cubicBezTo>
                    <a:cubicBezTo>
                      <a:pt x="52567" y="6265"/>
                      <a:pt x="54440" y="6187"/>
                      <a:pt x="56874" y="6187"/>
                    </a:cubicBezTo>
                    <a:cubicBezTo>
                      <a:pt x="64404" y="6187"/>
                      <a:pt x="77312" y="6928"/>
                      <a:pt x="78244" y="6928"/>
                    </a:cubicBezTo>
                    <a:cubicBezTo>
                      <a:pt x="78269" y="6928"/>
                      <a:pt x="78286" y="6927"/>
                      <a:pt x="78293" y="6926"/>
                    </a:cubicBezTo>
                    <a:cubicBezTo>
                      <a:pt x="78514" y="6890"/>
                      <a:pt x="78887" y="6874"/>
                      <a:pt x="79344" y="6874"/>
                    </a:cubicBezTo>
                    <a:cubicBezTo>
                      <a:pt x="81068" y="6874"/>
                      <a:pt x="83994" y="7100"/>
                      <a:pt x="84513" y="7325"/>
                    </a:cubicBezTo>
                    <a:cubicBezTo>
                      <a:pt x="85064" y="7569"/>
                      <a:pt x="85773" y="7632"/>
                      <a:pt x="86478" y="7632"/>
                    </a:cubicBezTo>
                    <a:cubicBezTo>
                      <a:pt x="87224" y="7632"/>
                      <a:pt x="87966" y="7562"/>
                      <a:pt x="88514" y="7562"/>
                    </a:cubicBezTo>
                    <a:cubicBezTo>
                      <a:pt x="88843" y="7562"/>
                      <a:pt x="89102" y="7587"/>
                      <a:pt x="89249" y="7668"/>
                    </a:cubicBezTo>
                    <a:cubicBezTo>
                      <a:pt x="92689" y="7609"/>
                      <a:pt x="94471" y="7592"/>
                      <a:pt x="95538" y="7592"/>
                    </a:cubicBezTo>
                    <a:cubicBezTo>
                      <a:pt x="96975" y="7592"/>
                      <a:pt x="97113" y="7623"/>
                      <a:pt x="98257" y="7623"/>
                    </a:cubicBezTo>
                    <a:cubicBezTo>
                      <a:pt x="99969" y="7623"/>
                      <a:pt x="103932" y="7554"/>
                      <a:pt x="117867" y="7211"/>
                    </a:cubicBezTo>
                    <a:cubicBezTo>
                      <a:pt x="120007" y="7183"/>
                      <a:pt x="120235" y="7183"/>
                      <a:pt x="122004" y="7126"/>
                    </a:cubicBezTo>
                    <a:cubicBezTo>
                      <a:pt x="123053" y="6999"/>
                      <a:pt x="124139" y="6949"/>
                      <a:pt x="125211" y="6949"/>
                    </a:cubicBezTo>
                    <a:cubicBezTo>
                      <a:pt x="127990" y="6949"/>
                      <a:pt x="130673" y="7283"/>
                      <a:pt x="132362" y="7468"/>
                    </a:cubicBezTo>
                    <a:cubicBezTo>
                      <a:pt x="133038" y="7543"/>
                      <a:pt x="133810" y="7618"/>
                      <a:pt x="134472" y="7618"/>
                    </a:cubicBezTo>
                    <a:cubicBezTo>
                      <a:pt x="135067" y="7618"/>
                      <a:pt x="135573" y="7558"/>
                      <a:pt x="135843" y="7382"/>
                    </a:cubicBezTo>
                    <a:cubicBezTo>
                      <a:pt x="137069" y="6641"/>
                      <a:pt x="139352" y="2960"/>
                      <a:pt x="138981" y="1961"/>
                    </a:cubicBezTo>
                    <a:cubicBezTo>
                      <a:pt x="138896" y="1704"/>
                      <a:pt x="135472" y="1362"/>
                      <a:pt x="135215" y="1334"/>
                    </a:cubicBezTo>
                    <a:cubicBezTo>
                      <a:pt x="133931" y="1191"/>
                      <a:pt x="134416" y="1248"/>
                      <a:pt x="133075" y="1134"/>
                    </a:cubicBezTo>
                    <a:cubicBezTo>
                      <a:pt x="131638" y="1034"/>
                      <a:pt x="129897" y="992"/>
                      <a:pt x="128627" y="992"/>
                    </a:cubicBezTo>
                    <a:cubicBezTo>
                      <a:pt x="127728" y="992"/>
                      <a:pt x="127066" y="1013"/>
                      <a:pt x="126912" y="1048"/>
                    </a:cubicBezTo>
                    <a:cubicBezTo>
                      <a:pt x="126828" y="1064"/>
                      <a:pt x="126744" y="1071"/>
                      <a:pt x="126664" y="1071"/>
                    </a:cubicBezTo>
                    <a:cubicBezTo>
                      <a:pt x="126446" y="1071"/>
                      <a:pt x="126261" y="1018"/>
                      <a:pt x="126199" y="934"/>
                    </a:cubicBezTo>
                    <a:cubicBezTo>
                      <a:pt x="126199" y="906"/>
                      <a:pt x="124572" y="820"/>
                      <a:pt x="124515" y="820"/>
                    </a:cubicBezTo>
                    <a:cubicBezTo>
                      <a:pt x="122938" y="768"/>
                      <a:pt x="122052" y="752"/>
                      <a:pt x="121218" y="752"/>
                    </a:cubicBezTo>
                    <a:cubicBezTo>
                      <a:pt x="120211" y="752"/>
                      <a:pt x="119278" y="776"/>
                      <a:pt x="117297" y="791"/>
                    </a:cubicBezTo>
                    <a:lnTo>
                      <a:pt x="115642" y="791"/>
                    </a:lnTo>
                    <a:cubicBezTo>
                      <a:pt x="115642" y="727"/>
                      <a:pt x="115552" y="690"/>
                      <a:pt x="115397" y="690"/>
                    </a:cubicBezTo>
                    <a:cubicBezTo>
                      <a:pt x="115276" y="690"/>
                      <a:pt x="115116" y="713"/>
                      <a:pt x="114928" y="763"/>
                    </a:cubicBezTo>
                    <a:cubicBezTo>
                      <a:pt x="114072" y="963"/>
                      <a:pt x="110021" y="1248"/>
                      <a:pt x="105827" y="1419"/>
                    </a:cubicBezTo>
                    <a:cubicBezTo>
                      <a:pt x="103914" y="1511"/>
                      <a:pt x="101983" y="1548"/>
                      <a:pt x="100324" y="1548"/>
                    </a:cubicBezTo>
                    <a:cubicBezTo>
                      <a:pt x="98370" y="1548"/>
                      <a:pt x="96794" y="1496"/>
                      <a:pt x="96069" y="1419"/>
                    </a:cubicBezTo>
                    <a:cubicBezTo>
                      <a:pt x="94354" y="1235"/>
                      <a:pt x="93497" y="1170"/>
                      <a:pt x="92359" y="1170"/>
                    </a:cubicBezTo>
                    <a:cubicBezTo>
                      <a:pt x="91736" y="1170"/>
                      <a:pt x="91028" y="1189"/>
                      <a:pt x="90048" y="1219"/>
                    </a:cubicBezTo>
                    <a:cubicBezTo>
                      <a:pt x="89919" y="1222"/>
                      <a:pt x="89780" y="1223"/>
                      <a:pt x="89634" y="1223"/>
                    </a:cubicBezTo>
                    <a:cubicBezTo>
                      <a:pt x="87785" y="1223"/>
                      <a:pt x="84653" y="1060"/>
                      <a:pt x="81375" y="849"/>
                    </a:cubicBezTo>
                    <a:cubicBezTo>
                      <a:pt x="79577" y="763"/>
                      <a:pt x="77808" y="649"/>
                      <a:pt x="76125" y="563"/>
                    </a:cubicBezTo>
                    <a:cubicBezTo>
                      <a:pt x="74441" y="506"/>
                      <a:pt x="72958" y="478"/>
                      <a:pt x="71788" y="478"/>
                    </a:cubicBezTo>
                    <a:cubicBezTo>
                      <a:pt x="69562" y="478"/>
                      <a:pt x="71074" y="221"/>
                      <a:pt x="69220" y="192"/>
                    </a:cubicBezTo>
                    <a:cubicBezTo>
                      <a:pt x="68820" y="192"/>
                      <a:pt x="67936" y="135"/>
                      <a:pt x="66652" y="107"/>
                    </a:cubicBezTo>
                    <a:cubicBezTo>
                      <a:pt x="64664" y="67"/>
                      <a:pt x="60693" y="1"/>
                      <a:pt x="557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79;p46"/>
              <p:cNvSpPr/>
              <p:nvPr/>
            </p:nvSpPr>
            <p:spPr>
              <a:xfrm>
                <a:off x="596325" y="4295175"/>
                <a:ext cx="3195325" cy="228750"/>
              </a:xfrm>
              <a:custGeom>
                <a:avLst/>
                <a:gdLst/>
                <a:ahLst/>
                <a:cxnLst/>
                <a:rect l="l" t="t" r="r" b="b"/>
                <a:pathLst>
                  <a:path w="119351" h="9150" extrusionOk="0">
                    <a:moveTo>
                      <a:pt x="113952" y="0"/>
                    </a:moveTo>
                    <a:cubicBezTo>
                      <a:pt x="111096" y="0"/>
                      <a:pt x="108469" y="479"/>
                      <a:pt x="108223" y="561"/>
                    </a:cubicBezTo>
                    <a:cubicBezTo>
                      <a:pt x="108120" y="607"/>
                      <a:pt x="108013" y="625"/>
                      <a:pt x="107916" y="625"/>
                    </a:cubicBezTo>
                    <a:cubicBezTo>
                      <a:pt x="107770" y="625"/>
                      <a:pt x="107647" y="584"/>
                      <a:pt x="107595" y="533"/>
                    </a:cubicBezTo>
                    <a:lnTo>
                      <a:pt x="107225" y="533"/>
                    </a:lnTo>
                    <a:cubicBezTo>
                      <a:pt x="102574" y="818"/>
                      <a:pt x="106711" y="618"/>
                      <a:pt x="98979" y="1046"/>
                    </a:cubicBezTo>
                    <a:cubicBezTo>
                      <a:pt x="98979" y="1003"/>
                      <a:pt x="98915" y="982"/>
                      <a:pt x="98808" y="982"/>
                    </a:cubicBezTo>
                    <a:cubicBezTo>
                      <a:pt x="98701" y="982"/>
                      <a:pt x="98551" y="1003"/>
                      <a:pt x="98380" y="1046"/>
                    </a:cubicBezTo>
                    <a:cubicBezTo>
                      <a:pt x="97467" y="1389"/>
                      <a:pt x="90847" y="2245"/>
                      <a:pt x="85882" y="2330"/>
                    </a:cubicBezTo>
                    <a:cubicBezTo>
                      <a:pt x="84427" y="2330"/>
                      <a:pt x="83257" y="2330"/>
                      <a:pt x="82687" y="2302"/>
                    </a:cubicBezTo>
                    <a:cubicBezTo>
                      <a:pt x="81509" y="2227"/>
                      <a:pt x="80806" y="2184"/>
                      <a:pt x="80074" y="2184"/>
                    </a:cubicBezTo>
                    <a:cubicBezTo>
                      <a:pt x="79405" y="2184"/>
                      <a:pt x="78711" y="2220"/>
                      <a:pt x="77608" y="2302"/>
                    </a:cubicBezTo>
                    <a:cubicBezTo>
                      <a:pt x="77106" y="2341"/>
                      <a:pt x="76440" y="2357"/>
                      <a:pt x="75661" y="2357"/>
                    </a:cubicBezTo>
                    <a:cubicBezTo>
                      <a:pt x="74185" y="2357"/>
                      <a:pt x="72304" y="2301"/>
                      <a:pt x="70361" y="2245"/>
                    </a:cubicBezTo>
                    <a:cubicBezTo>
                      <a:pt x="62682" y="1974"/>
                      <a:pt x="57925" y="1877"/>
                      <a:pt x="54645" y="1877"/>
                    </a:cubicBezTo>
                    <a:cubicBezTo>
                      <a:pt x="46433" y="1877"/>
                      <a:pt x="47479" y="2483"/>
                      <a:pt x="35116" y="2483"/>
                    </a:cubicBezTo>
                    <a:cubicBezTo>
                      <a:pt x="34197" y="2483"/>
                      <a:pt x="33204" y="2480"/>
                      <a:pt x="32128" y="2473"/>
                    </a:cubicBezTo>
                    <a:cubicBezTo>
                      <a:pt x="29189" y="2444"/>
                      <a:pt x="27192" y="2444"/>
                      <a:pt x="27078" y="2330"/>
                    </a:cubicBezTo>
                    <a:cubicBezTo>
                      <a:pt x="27058" y="2306"/>
                      <a:pt x="27026" y="2296"/>
                      <a:pt x="26986" y="2296"/>
                    </a:cubicBezTo>
                    <a:cubicBezTo>
                      <a:pt x="26772" y="2296"/>
                      <a:pt x="26311" y="2583"/>
                      <a:pt x="26046" y="2583"/>
                    </a:cubicBezTo>
                    <a:cubicBezTo>
                      <a:pt x="26004" y="2583"/>
                      <a:pt x="25967" y="2575"/>
                      <a:pt x="25936" y="2558"/>
                    </a:cubicBezTo>
                    <a:cubicBezTo>
                      <a:pt x="23323" y="2665"/>
                      <a:pt x="22405" y="2846"/>
                      <a:pt x="20619" y="2846"/>
                    </a:cubicBezTo>
                    <a:cubicBezTo>
                      <a:pt x="20494" y="2846"/>
                      <a:pt x="20364" y="2846"/>
                      <a:pt x="20230" y="2844"/>
                    </a:cubicBezTo>
                    <a:cubicBezTo>
                      <a:pt x="17828" y="2767"/>
                      <a:pt x="14716" y="2370"/>
                      <a:pt x="12145" y="2370"/>
                    </a:cubicBezTo>
                    <a:cubicBezTo>
                      <a:pt x="11845" y="2370"/>
                      <a:pt x="11553" y="2375"/>
                      <a:pt x="11271" y="2387"/>
                    </a:cubicBezTo>
                    <a:cubicBezTo>
                      <a:pt x="10075" y="2434"/>
                      <a:pt x="7762" y="2616"/>
                      <a:pt x="6627" y="2616"/>
                    </a:cubicBezTo>
                    <a:cubicBezTo>
                      <a:pt x="6381" y="2616"/>
                      <a:pt x="6190" y="2607"/>
                      <a:pt x="6078" y="2587"/>
                    </a:cubicBezTo>
                    <a:cubicBezTo>
                      <a:pt x="5818" y="2553"/>
                      <a:pt x="5604" y="2535"/>
                      <a:pt x="5426" y="2535"/>
                    </a:cubicBezTo>
                    <a:cubicBezTo>
                      <a:pt x="4235" y="2535"/>
                      <a:pt x="4594" y="3336"/>
                      <a:pt x="2882" y="5668"/>
                    </a:cubicBezTo>
                    <a:cubicBezTo>
                      <a:pt x="1798" y="7152"/>
                      <a:pt x="1" y="8293"/>
                      <a:pt x="3710" y="8750"/>
                    </a:cubicBezTo>
                    <a:cubicBezTo>
                      <a:pt x="4223" y="8815"/>
                      <a:pt x="4783" y="8841"/>
                      <a:pt x="5365" y="8841"/>
                    </a:cubicBezTo>
                    <a:cubicBezTo>
                      <a:pt x="6819" y="8841"/>
                      <a:pt x="8405" y="8681"/>
                      <a:pt x="9730" y="8579"/>
                    </a:cubicBezTo>
                    <a:cubicBezTo>
                      <a:pt x="10814" y="8487"/>
                      <a:pt x="11760" y="8451"/>
                      <a:pt x="12625" y="8451"/>
                    </a:cubicBezTo>
                    <a:cubicBezTo>
                      <a:pt x="16084" y="8451"/>
                      <a:pt x="18238" y="9035"/>
                      <a:pt x="22712" y="9035"/>
                    </a:cubicBezTo>
                    <a:cubicBezTo>
                      <a:pt x="23112" y="9035"/>
                      <a:pt x="23853" y="9035"/>
                      <a:pt x="24253" y="9149"/>
                    </a:cubicBezTo>
                    <a:cubicBezTo>
                      <a:pt x="30292" y="8634"/>
                      <a:pt x="38221" y="8446"/>
                      <a:pt x="42621" y="8446"/>
                    </a:cubicBezTo>
                    <a:cubicBezTo>
                      <a:pt x="44313" y="8446"/>
                      <a:pt x="45483" y="8474"/>
                      <a:pt x="45823" y="8522"/>
                    </a:cubicBezTo>
                    <a:cubicBezTo>
                      <a:pt x="46957" y="8105"/>
                      <a:pt x="50155" y="7978"/>
                      <a:pt x="53777" y="7978"/>
                    </a:cubicBezTo>
                    <a:cubicBezTo>
                      <a:pt x="59549" y="7978"/>
                      <a:pt x="66401" y="8302"/>
                      <a:pt x="67695" y="8302"/>
                    </a:cubicBezTo>
                    <a:cubicBezTo>
                      <a:pt x="67816" y="8302"/>
                      <a:pt x="67889" y="8300"/>
                      <a:pt x="67907" y="8293"/>
                    </a:cubicBezTo>
                    <a:cubicBezTo>
                      <a:pt x="68168" y="8232"/>
                      <a:pt x="68708" y="8206"/>
                      <a:pt x="69348" y="8206"/>
                    </a:cubicBezTo>
                    <a:cubicBezTo>
                      <a:pt x="70805" y="8206"/>
                      <a:pt x="72780" y="8343"/>
                      <a:pt x="73157" y="8522"/>
                    </a:cubicBezTo>
                    <a:cubicBezTo>
                      <a:pt x="73557" y="8717"/>
                      <a:pt x="74044" y="8777"/>
                      <a:pt x="74540" y="8777"/>
                    </a:cubicBezTo>
                    <a:cubicBezTo>
                      <a:pt x="75320" y="8777"/>
                      <a:pt x="76124" y="8629"/>
                      <a:pt x="76657" y="8629"/>
                    </a:cubicBezTo>
                    <a:cubicBezTo>
                      <a:pt x="76873" y="8629"/>
                      <a:pt x="77044" y="8653"/>
                      <a:pt x="77152" y="8721"/>
                    </a:cubicBezTo>
                    <a:cubicBezTo>
                      <a:pt x="81645" y="8450"/>
                      <a:pt x="81859" y="8415"/>
                      <a:pt x="82116" y="8415"/>
                    </a:cubicBezTo>
                    <a:cubicBezTo>
                      <a:pt x="82208" y="8415"/>
                      <a:pt x="82305" y="8419"/>
                      <a:pt x="82605" y="8419"/>
                    </a:cubicBezTo>
                    <a:cubicBezTo>
                      <a:pt x="83144" y="8419"/>
                      <a:pt x="84339" y="8404"/>
                      <a:pt x="87338" y="8322"/>
                    </a:cubicBezTo>
                    <a:cubicBezTo>
                      <a:pt x="87965" y="8322"/>
                      <a:pt x="88622" y="8293"/>
                      <a:pt x="89306" y="8265"/>
                    </a:cubicBezTo>
                    <a:cubicBezTo>
                      <a:pt x="90676" y="8179"/>
                      <a:pt x="92102" y="8094"/>
                      <a:pt x="93529" y="7979"/>
                    </a:cubicBezTo>
                    <a:cubicBezTo>
                      <a:pt x="98294" y="7580"/>
                      <a:pt x="97524" y="7609"/>
                      <a:pt x="103801" y="7123"/>
                    </a:cubicBezTo>
                    <a:cubicBezTo>
                      <a:pt x="105826" y="6952"/>
                      <a:pt x="107595" y="6296"/>
                      <a:pt x="111961" y="6296"/>
                    </a:cubicBezTo>
                    <a:cubicBezTo>
                      <a:pt x="112931" y="6296"/>
                      <a:pt x="113825" y="6347"/>
                      <a:pt x="114533" y="6347"/>
                    </a:cubicBezTo>
                    <a:cubicBezTo>
                      <a:pt x="114887" y="6347"/>
                      <a:pt x="115195" y="6334"/>
                      <a:pt x="115442" y="6296"/>
                    </a:cubicBezTo>
                    <a:cubicBezTo>
                      <a:pt x="115870" y="6239"/>
                      <a:pt x="116127" y="6125"/>
                      <a:pt x="116868" y="5041"/>
                    </a:cubicBezTo>
                    <a:cubicBezTo>
                      <a:pt x="117724" y="3842"/>
                      <a:pt x="119351" y="1588"/>
                      <a:pt x="119151" y="846"/>
                    </a:cubicBezTo>
                    <a:cubicBezTo>
                      <a:pt x="119094" y="675"/>
                      <a:pt x="117496" y="304"/>
                      <a:pt x="117296" y="276"/>
                    </a:cubicBezTo>
                    <a:cubicBezTo>
                      <a:pt x="116233" y="74"/>
                      <a:pt x="115075" y="0"/>
                      <a:pt x="1139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80;p46"/>
              <p:cNvSpPr/>
              <p:nvPr/>
            </p:nvSpPr>
            <p:spPr>
              <a:xfrm rot="5400000">
                <a:off x="1924073" y="2555727"/>
                <a:ext cx="3581804" cy="189750"/>
              </a:xfrm>
              <a:custGeom>
                <a:avLst/>
                <a:gdLst/>
                <a:ahLst/>
                <a:cxnLst/>
                <a:rect l="l" t="t" r="r" b="b"/>
                <a:pathLst>
                  <a:path w="130878" h="7590" extrusionOk="0">
                    <a:moveTo>
                      <a:pt x="108635" y="0"/>
                    </a:moveTo>
                    <a:cubicBezTo>
                      <a:pt x="108534" y="0"/>
                      <a:pt x="108413" y="10"/>
                      <a:pt x="108280" y="29"/>
                    </a:cubicBezTo>
                    <a:cubicBezTo>
                      <a:pt x="107244" y="244"/>
                      <a:pt x="100302" y="365"/>
                      <a:pt x="95289" y="365"/>
                    </a:cubicBezTo>
                    <a:cubicBezTo>
                      <a:pt x="92985" y="365"/>
                      <a:pt x="91089" y="340"/>
                      <a:pt x="90362" y="286"/>
                    </a:cubicBezTo>
                    <a:cubicBezTo>
                      <a:pt x="89141" y="203"/>
                      <a:pt x="88375" y="161"/>
                      <a:pt x="87614" y="161"/>
                    </a:cubicBezTo>
                    <a:cubicBezTo>
                      <a:pt x="86792" y="161"/>
                      <a:pt x="85976" y="210"/>
                      <a:pt x="84598" y="314"/>
                    </a:cubicBezTo>
                    <a:cubicBezTo>
                      <a:pt x="81288" y="571"/>
                      <a:pt x="71816" y="343"/>
                      <a:pt x="67450" y="685"/>
                    </a:cubicBezTo>
                    <a:cubicBezTo>
                      <a:pt x="67091" y="710"/>
                      <a:pt x="66836" y="720"/>
                      <a:pt x="66651" y="720"/>
                    </a:cubicBezTo>
                    <a:cubicBezTo>
                      <a:pt x="65863" y="720"/>
                      <a:pt x="66346" y="536"/>
                      <a:pt x="65380" y="536"/>
                    </a:cubicBezTo>
                    <a:cubicBezTo>
                      <a:pt x="65278" y="536"/>
                      <a:pt x="65161" y="538"/>
                      <a:pt x="65025" y="542"/>
                    </a:cubicBezTo>
                    <a:cubicBezTo>
                      <a:pt x="56845" y="802"/>
                      <a:pt x="50748" y="1334"/>
                      <a:pt x="40749" y="1334"/>
                    </a:cubicBezTo>
                    <a:cubicBezTo>
                      <a:pt x="38646" y="1334"/>
                      <a:pt x="36371" y="1310"/>
                      <a:pt x="33868" y="1256"/>
                    </a:cubicBezTo>
                    <a:cubicBezTo>
                      <a:pt x="30615" y="1170"/>
                      <a:pt x="28447" y="1056"/>
                      <a:pt x="28333" y="970"/>
                    </a:cubicBezTo>
                    <a:cubicBezTo>
                      <a:pt x="28307" y="930"/>
                      <a:pt x="28260" y="913"/>
                      <a:pt x="28197" y="913"/>
                    </a:cubicBezTo>
                    <a:cubicBezTo>
                      <a:pt x="27960" y="913"/>
                      <a:pt x="27508" y="1147"/>
                      <a:pt x="27226" y="1147"/>
                    </a:cubicBezTo>
                    <a:cubicBezTo>
                      <a:pt x="27168" y="1147"/>
                      <a:pt x="27117" y="1137"/>
                      <a:pt x="27077" y="1113"/>
                    </a:cubicBezTo>
                    <a:lnTo>
                      <a:pt x="8902" y="1113"/>
                    </a:lnTo>
                    <a:cubicBezTo>
                      <a:pt x="6677" y="1113"/>
                      <a:pt x="5079" y="1113"/>
                      <a:pt x="4680" y="1056"/>
                    </a:cubicBezTo>
                    <a:cubicBezTo>
                      <a:pt x="4352" y="1011"/>
                      <a:pt x="4085" y="988"/>
                      <a:pt x="3861" y="988"/>
                    </a:cubicBezTo>
                    <a:cubicBezTo>
                      <a:pt x="3382" y="988"/>
                      <a:pt x="3097" y="1090"/>
                      <a:pt x="2825" y="1284"/>
                    </a:cubicBezTo>
                    <a:cubicBezTo>
                      <a:pt x="1769" y="2026"/>
                      <a:pt x="0" y="7105"/>
                      <a:pt x="1199" y="7333"/>
                    </a:cubicBezTo>
                    <a:cubicBezTo>
                      <a:pt x="1299" y="7350"/>
                      <a:pt x="1495" y="7357"/>
                      <a:pt x="1774" y="7357"/>
                    </a:cubicBezTo>
                    <a:cubicBezTo>
                      <a:pt x="2447" y="7357"/>
                      <a:pt x="3606" y="7316"/>
                      <a:pt x="5079" y="7276"/>
                    </a:cubicBezTo>
                    <a:cubicBezTo>
                      <a:pt x="6472" y="7232"/>
                      <a:pt x="10875" y="7123"/>
                      <a:pt x="15204" y="7123"/>
                    </a:cubicBezTo>
                    <a:cubicBezTo>
                      <a:pt x="19388" y="7123"/>
                      <a:pt x="23504" y="7225"/>
                      <a:pt x="24766" y="7590"/>
                    </a:cubicBezTo>
                    <a:cubicBezTo>
                      <a:pt x="32973" y="7454"/>
                      <a:pt x="39012" y="7339"/>
                      <a:pt x="43134" y="7339"/>
                    </a:cubicBezTo>
                    <a:cubicBezTo>
                      <a:pt x="45962" y="7339"/>
                      <a:pt x="47887" y="7393"/>
                      <a:pt x="48990" y="7533"/>
                    </a:cubicBezTo>
                    <a:cubicBezTo>
                      <a:pt x="50074" y="7190"/>
                      <a:pt x="59747" y="6819"/>
                      <a:pt x="62029" y="6762"/>
                    </a:cubicBezTo>
                    <a:cubicBezTo>
                      <a:pt x="67850" y="6677"/>
                      <a:pt x="73556" y="6734"/>
                      <a:pt x="73956" y="6620"/>
                    </a:cubicBezTo>
                    <a:cubicBezTo>
                      <a:pt x="74412" y="6506"/>
                      <a:pt x="75710" y="6449"/>
                      <a:pt x="76969" y="6449"/>
                    </a:cubicBezTo>
                    <a:cubicBezTo>
                      <a:pt x="78228" y="6449"/>
                      <a:pt x="79448" y="6506"/>
                      <a:pt x="79748" y="6620"/>
                    </a:cubicBezTo>
                    <a:cubicBezTo>
                      <a:pt x="80145" y="6779"/>
                      <a:pt x="80618" y="6831"/>
                      <a:pt x="81107" y="6831"/>
                    </a:cubicBezTo>
                    <a:cubicBezTo>
                      <a:pt x="82064" y="6831"/>
                      <a:pt x="83080" y="6630"/>
                      <a:pt x="83704" y="6630"/>
                    </a:cubicBezTo>
                    <a:cubicBezTo>
                      <a:pt x="83905" y="6630"/>
                      <a:pt x="84065" y="6650"/>
                      <a:pt x="84170" y="6705"/>
                    </a:cubicBezTo>
                    <a:cubicBezTo>
                      <a:pt x="88108" y="6423"/>
                      <a:pt x="88450" y="6314"/>
                      <a:pt x="92343" y="6314"/>
                    </a:cubicBezTo>
                    <a:cubicBezTo>
                      <a:pt x="94346" y="6314"/>
                      <a:pt x="97289" y="6343"/>
                      <a:pt x="102146" y="6391"/>
                    </a:cubicBezTo>
                    <a:cubicBezTo>
                      <a:pt x="105284" y="6420"/>
                      <a:pt x="114700" y="6563"/>
                      <a:pt x="114700" y="6563"/>
                    </a:cubicBezTo>
                    <a:cubicBezTo>
                      <a:pt x="115611" y="6476"/>
                      <a:pt x="116557" y="6443"/>
                      <a:pt x="117507" y="6443"/>
                    </a:cubicBezTo>
                    <a:cubicBezTo>
                      <a:pt x="120650" y="6443"/>
                      <a:pt x="123834" y="6806"/>
                      <a:pt x="125913" y="6806"/>
                    </a:cubicBezTo>
                    <a:cubicBezTo>
                      <a:pt x="126946" y="6806"/>
                      <a:pt x="127706" y="6716"/>
                      <a:pt x="128053" y="6449"/>
                    </a:cubicBezTo>
                    <a:cubicBezTo>
                      <a:pt x="129251" y="5536"/>
                      <a:pt x="130877" y="1655"/>
                      <a:pt x="130392" y="714"/>
                    </a:cubicBezTo>
                    <a:cubicBezTo>
                      <a:pt x="130317" y="518"/>
                      <a:pt x="127406" y="449"/>
                      <a:pt x="124592" y="449"/>
                    </a:cubicBezTo>
                    <a:cubicBezTo>
                      <a:pt x="122081" y="449"/>
                      <a:pt x="119648" y="504"/>
                      <a:pt x="119379" y="571"/>
                    </a:cubicBezTo>
                    <a:cubicBezTo>
                      <a:pt x="119303" y="586"/>
                      <a:pt x="119226" y="593"/>
                      <a:pt x="119154" y="593"/>
                    </a:cubicBezTo>
                    <a:cubicBezTo>
                      <a:pt x="118957" y="593"/>
                      <a:pt x="118793" y="540"/>
                      <a:pt x="118751" y="457"/>
                    </a:cubicBezTo>
                    <a:cubicBezTo>
                      <a:pt x="118694" y="428"/>
                      <a:pt x="113929" y="229"/>
                      <a:pt x="113844" y="229"/>
                    </a:cubicBezTo>
                    <a:cubicBezTo>
                      <a:pt x="109963" y="114"/>
                      <a:pt x="110791" y="143"/>
                      <a:pt x="109393" y="114"/>
                    </a:cubicBezTo>
                    <a:lnTo>
                      <a:pt x="108965" y="114"/>
                    </a:lnTo>
                    <a:cubicBezTo>
                      <a:pt x="108965" y="38"/>
                      <a:pt x="108838" y="0"/>
                      <a:pt x="108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81;p46"/>
              <p:cNvSpPr/>
              <p:nvPr/>
            </p:nvSpPr>
            <p:spPr>
              <a:xfrm rot="-5400000">
                <a:off x="-1221171" y="2607829"/>
                <a:ext cx="3666692" cy="201500"/>
              </a:xfrm>
              <a:custGeom>
                <a:avLst/>
                <a:gdLst/>
                <a:ahLst/>
                <a:cxnLst/>
                <a:rect l="l" t="t" r="r" b="b"/>
                <a:pathLst>
                  <a:path w="135728" h="8060" extrusionOk="0">
                    <a:moveTo>
                      <a:pt x="90622" y="0"/>
                    </a:moveTo>
                    <a:cubicBezTo>
                      <a:pt x="89853" y="0"/>
                      <a:pt x="89036" y="43"/>
                      <a:pt x="87765" y="122"/>
                    </a:cubicBezTo>
                    <a:cubicBezTo>
                      <a:pt x="86877" y="181"/>
                      <a:pt x="85558" y="200"/>
                      <a:pt x="84011" y="200"/>
                    </a:cubicBezTo>
                    <a:cubicBezTo>
                      <a:pt x="81280" y="200"/>
                      <a:pt x="77841" y="141"/>
                      <a:pt x="74824" y="141"/>
                    </a:cubicBezTo>
                    <a:cubicBezTo>
                      <a:pt x="72963" y="141"/>
                      <a:pt x="71263" y="164"/>
                      <a:pt x="69990" y="236"/>
                    </a:cubicBezTo>
                    <a:cubicBezTo>
                      <a:pt x="69680" y="253"/>
                      <a:pt x="69446" y="260"/>
                      <a:pt x="69266" y="260"/>
                    </a:cubicBezTo>
                    <a:cubicBezTo>
                      <a:pt x="68299" y="260"/>
                      <a:pt x="68904" y="59"/>
                      <a:pt x="67849" y="59"/>
                    </a:cubicBezTo>
                    <a:cubicBezTo>
                      <a:pt x="67743" y="59"/>
                      <a:pt x="67621" y="61"/>
                      <a:pt x="67479" y="65"/>
                    </a:cubicBezTo>
                    <a:cubicBezTo>
                      <a:pt x="55923" y="179"/>
                      <a:pt x="35123" y="636"/>
                      <a:pt x="34952" y="636"/>
                    </a:cubicBezTo>
                    <a:cubicBezTo>
                      <a:pt x="33546" y="659"/>
                      <a:pt x="32340" y="673"/>
                      <a:pt x="31400" y="673"/>
                    </a:cubicBezTo>
                    <a:cubicBezTo>
                      <a:pt x="30070" y="673"/>
                      <a:pt x="29272" y="645"/>
                      <a:pt x="29189" y="579"/>
                    </a:cubicBezTo>
                    <a:cubicBezTo>
                      <a:pt x="29169" y="555"/>
                      <a:pt x="29135" y="545"/>
                      <a:pt x="29091" y="545"/>
                    </a:cubicBezTo>
                    <a:cubicBezTo>
                      <a:pt x="28857" y="545"/>
                      <a:pt x="28327" y="831"/>
                      <a:pt x="28028" y="831"/>
                    </a:cubicBezTo>
                    <a:cubicBezTo>
                      <a:pt x="27980" y="831"/>
                      <a:pt x="27938" y="824"/>
                      <a:pt x="27905" y="807"/>
                    </a:cubicBezTo>
                    <a:cubicBezTo>
                      <a:pt x="11841" y="1492"/>
                      <a:pt x="12155" y="1492"/>
                      <a:pt x="9073" y="1606"/>
                    </a:cubicBezTo>
                    <a:cubicBezTo>
                      <a:pt x="7383" y="1670"/>
                      <a:pt x="6029" y="1702"/>
                      <a:pt x="5278" y="1702"/>
                    </a:cubicBezTo>
                    <a:cubicBezTo>
                      <a:pt x="5027" y="1702"/>
                      <a:pt x="4843" y="1699"/>
                      <a:pt x="4736" y="1691"/>
                    </a:cubicBezTo>
                    <a:cubicBezTo>
                      <a:pt x="4452" y="1668"/>
                      <a:pt x="4211" y="1655"/>
                      <a:pt x="4003" y="1655"/>
                    </a:cubicBezTo>
                    <a:cubicBezTo>
                      <a:pt x="3461" y="1655"/>
                      <a:pt x="3142" y="1742"/>
                      <a:pt x="2853" y="1948"/>
                    </a:cubicBezTo>
                    <a:cubicBezTo>
                      <a:pt x="1741" y="2747"/>
                      <a:pt x="0" y="7797"/>
                      <a:pt x="1227" y="8054"/>
                    </a:cubicBezTo>
                    <a:cubicBezTo>
                      <a:pt x="1273" y="8058"/>
                      <a:pt x="1341" y="8060"/>
                      <a:pt x="1429" y="8060"/>
                    </a:cubicBezTo>
                    <a:cubicBezTo>
                      <a:pt x="2000" y="8060"/>
                      <a:pt x="3425" y="7985"/>
                      <a:pt x="5279" y="7911"/>
                    </a:cubicBezTo>
                    <a:cubicBezTo>
                      <a:pt x="6363" y="7883"/>
                      <a:pt x="7561" y="7797"/>
                      <a:pt x="8874" y="7712"/>
                    </a:cubicBezTo>
                    <a:cubicBezTo>
                      <a:pt x="10569" y="7648"/>
                      <a:pt x="17896" y="7254"/>
                      <a:pt x="22421" y="7254"/>
                    </a:cubicBezTo>
                    <a:cubicBezTo>
                      <a:pt x="23989" y="7254"/>
                      <a:pt x="25221" y="7301"/>
                      <a:pt x="25765" y="7426"/>
                    </a:cubicBezTo>
                    <a:cubicBezTo>
                      <a:pt x="27318" y="7357"/>
                      <a:pt x="39590" y="6534"/>
                      <a:pt x="46723" y="6534"/>
                    </a:cubicBezTo>
                    <a:cubicBezTo>
                      <a:pt x="48369" y="6534"/>
                      <a:pt x="49741" y="6578"/>
                      <a:pt x="50645" y="6684"/>
                    </a:cubicBezTo>
                    <a:cubicBezTo>
                      <a:pt x="51700" y="6401"/>
                      <a:pt x="56886" y="6281"/>
                      <a:pt x="62373" y="6281"/>
                    </a:cubicBezTo>
                    <a:cubicBezTo>
                      <a:pt x="62970" y="6281"/>
                      <a:pt x="63570" y="6282"/>
                      <a:pt x="64169" y="6285"/>
                    </a:cubicBezTo>
                    <a:cubicBezTo>
                      <a:pt x="68420" y="6325"/>
                      <a:pt x="72560" y="6378"/>
                      <a:pt x="74827" y="6378"/>
                    </a:cubicBezTo>
                    <a:cubicBezTo>
                      <a:pt x="75817" y="6378"/>
                      <a:pt x="76450" y="6368"/>
                      <a:pt x="76581" y="6342"/>
                    </a:cubicBezTo>
                    <a:cubicBezTo>
                      <a:pt x="77025" y="6228"/>
                      <a:pt x="78154" y="6176"/>
                      <a:pt x="79322" y="6176"/>
                    </a:cubicBezTo>
                    <a:cubicBezTo>
                      <a:pt x="80778" y="6176"/>
                      <a:pt x="82297" y="6257"/>
                      <a:pt x="82629" y="6399"/>
                    </a:cubicBezTo>
                    <a:cubicBezTo>
                      <a:pt x="83067" y="6564"/>
                      <a:pt x="83583" y="6617"/>
                      <a:pt x="84112" y="6617"/>
                    </a:cubicBezTo>
                    <a:cubicBezTo>
                      <a:pt x="85052" y="6617"/>
                      <a:pt x="86032" y="6450"/>
                      <a:pt x="86678" y="6450"/>
                    </a:cubicBezTo>
                    <a:cubicBezTo>
                      <a:pt x="86925" y="6450"/>
                      <a:pt x="87123" y="6475"/>
                      <a:pt x="87252" y="6542"/>
                    </a:cubicBezTo>
                    <a:cubicBezTo>
                      <a:pt x="89752" y="6409"/>
                      <a:pt x="90607" y="6285"/>
                      <a:pt x="94149" y="6285"/>
                    </a:cubicBezTo>
                    <a:cubicBezTo>
                      <a:pt x="97480" y="6285"/>
                      <a:pt x="103187" y="6395"/>
                      <a:pt x="114871" y="6713"/>
                    </a:cubicBezTo>
                    <a:cubicBezTo>
                      <a:pt x="116816" y="6767"/>
                      <a:pt x="118094" y="6783"/>
                      <a:pt x="119020" y="6783"/>
                    </a:cubicBezTo>
                    <a:cubicBezTo>
                      <a:pt x="120298" y="6783"/>
                      <a:pt x="120904" y="6753"/>
                      <a:pt x="121664" y="6753"/>
                    </a:cubicBezTo>
                    <a:cubicBezTo>
                      <a:pt x="122680" y="6753"/>
                      <a:pt x="123972" y="6806"/>
                      <a:pt x="127511" y="7055"/>
                    </a:cubicBezTo>
                    <a:cubicBezTo>
                      <a:pt x="128749" y="7137"/>
                      <a:pt x="129857" y="7206"/>
                      <a:pt x="130752" y="7206"/>
                    </a:cubicBezTo>
                    <a:cubicBezTo>
                      <a:pt x="131734" y="7206"/>
                      <a:pt x="132459" y="7123"/>
                      <a:pt x="132817" y="6884"/>
                    </a:cubicBezTo>
                    <a:cubicBezTo>
                      <a:pt x="134101" y="5943"/>
                      <a:pt x="135728" y="2091"/>
                      <a:pt x="135271" y="1121"/>
                    </a:cubicBezTo>
                    <a:cubicBezTo>
                      <a:pt x="135177" y="914"/>
                      <a:pt x="130495" y="831"/>
                      <a:pt x="127152" y="831"/>
                    </a:cubicBezTo>
                    <a:cubicBezTo>
                      <a:pt x="125418" y="831"/>
                      <a:pt x="124044" y="853"/>
                      <a:pt x="123858" y="892"/>
                    </a:cubicBezTo>
                    <a:cubicBezTo>
                      <a:pt x="123782" y="908"/>
                      <a:pt x="123703" y="915"/>
                      <a:pt x="123628" y="915"/>
                    </a:cubicBezTo>
                    <a:cubicBezTo>
                      <a:pt x="123421" y="915"/>
                      <a:pt x="123236" y="862"/>
                      <a:pt x="123174" y="778"/>
                    </a:cubicBezTo>
                    <a:cubicBezTo>
                      <a:pt x="123145" y="778"/>
                      <a:pt x="123002" y="778"/>
                      <a:pt x="122717" y="750"/>
                    </a:cubicBezTo>
                    <a:cubicBezTo>
                      <a:pt x="120748" y="607"/>
                      <a:pt x="113787" y="322"/>
                      <a:pt x="113473" y="265"/>
                    </a:cubicBezTo>
                    <a:cubicBezTo>
                      <a:pt x="113187" y="236"/>
                      <a:pt x="113073" y="236"/>
                      <a:pt x="113073" y="236"/>
                    </a:cubicBezTo>
                    <a:cubicBezTo>
                      <a:pt x="113073" y="167"/>
                      <a:pt x="112948" y="129"/>
                      <a:pt x="112766" y="129"/>
                    </a:cubicBezTo>
                    <a:cubicBezTo>
                      <a:pt x="112648" y="129"/>
                      <a:pt x="112506" y="145"/>
                      <a:pt x="112360" y="179"/>
                    </a:cubicBezTo>
                    <a:cubicBezTo>
                      <a:pt x="111532" y="350"/>
                      <a:pt x="107538" y="350"/>
                      <a:pt x="103429" y="350"/>
                    </a:cubicBezTo>
                    <a:cubicBezTo>
                      <a:pt x="99321" y="350"/>
                      <a:pt x="95098" y="265"/>
                      <a:pt x="93728" y="179"/>
                    </a:cubicBezTo>
                    <a:cubicBezTo>
                      <a:pt x="92337" y="57"/>
                      <a:pt x="91511" y="0"/>
                      <a:pt x="90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882;p46"/>
            <p:cNvGrpSpPr/>
            <p:nvPr/>
          </p:nvGrpSpPr>
          <p:grpSpPr>
            <a:xfrm rot="3599956">
              <a:off x="1977388" y="924754"/>
              <a:ext cx="419925" cy="222725"/>
              <a:chOff x="2951412" y="1320981"/>
              <a:chExt cx="419934" cy="222729"/>
            </a:xfrm>
          </p:grpSpPr>
          <p:sp>
            <p:nvSpPr>
              <p:cNvPr id="13" name="Google Shape;883;p46"/>
              <p:cNvSpPr/>
              <p:nvPr/>
            </p:nvSpPr>
            <p:spPr>
              <a:xfrm rot="-1677089">
                <a:off x="2986451" y="1372774"/>
                <a:ext cx="64322" cy="165517"/>
              </a:xfrm>
              <a:custGeom>
                <a:avLst/>
                <a:gdLst/>
                <a:ahLst/>
                <a:cxnLst/>
                <a:rect l="l" t="t" r="r" b="b"/>
                <a:pathLst>
                  <a:path w="2573" h="6621" extrusionOk="0">
                    <a:moveTo>
                      <a:pt x="1078" y="0"/>
                    </a:moveTo>
                    <a:cubicBezTo>
                      <a:pt x="591" y="0"/>
                      <a:pt x="90" y="310"/>
                      <a:pt x="60" y="930"/>
                    </a:cubicBezTo>
                    <a:cubicBezTo>
                      <a:pt x="1" y="2618"/>
                      <a:pt x="150" y="4276"/>
                      <a:pt x="523" y="5919"/>
                    </a:cubicBezTo>
                    <a:cubicBezTo>
                      <a:pt x="637" y="6408"/>
                      <a:pt x="1003" y="6621"/>
                      <a:pt x="1385" y="6621"/>
                    </a:cubicBezTo>
                    <a:cubicBezTo>
                      <a:pt x="1960" y="6621"/>
                      <a:pt x="2573" y="6140"/>
                      <a:pt x="2420" y="5396"/>
                    </a:cubicBezTo>
                    <a:cubicBezTo>
                      <a:pt x="2077" y="3917"/>
                      <a:pt x="1972" y="2454"/>
                      <a:pt x="2017" y="930"/>
                    </a:cubicBezTo>
                    <a:cubicBezTo>
                      <a:pt x="2039" y="310"/>
                      <a:pt x="1565" y="0"/>
                      <a:pt x="10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84;p46"/>
              <p:cNvSpPr/>
              <p:nvPr/>
            </p:nvSpPr>
            <p:spPr>
              <a:xfrm>
                <a:off x="3128925" y="1320981"/>
                <a:ext cx="49325" cy="202772"/>
              </a:xfrm>
              <a:custGeom>
                <a:avLst/>
                <a:gdLst/>
                <a:ahLst/>
                <a:cxnLst/>
                <a:rect l="l" t="t" r="r" b="b"/>
                <a:pathLst>
                  <a:path w="1973" h="5456" extrusionOk="0">
                    <a:moveTo>
                      <a:pt x="987" y="0"/>
                    </a:moveTo>
                    <a:cubicBezTo>
                      <a:pt x="494" y="0"/>
                      <a:pt x="1" y="314"/>
                      <a:pt x="1" y="941"/>
                    </a:cubicBezTo>
                    <a:lnTo>
                      <a:pt x="1" y="4526"/>
                    </a:lnTo>
                    <a:cubicBezTo>
                      <a:pt x="1" y="5146"/>
                      <a:pt x="494" y="5456"/>
                      <a:pt x="987" y="5456"/>
                    </a:cubicBezTo>
                    <a:cubicBezTo>
                      <a:pt x="1479" y="5456"/>
                      <a:pt x="1972" y="5146"/>
                      <a:pt x="1972" y="4526"/>
                    </a:cubicBezTo>
                    <a:lnTo>
                      <a:pt x="1972" y="941"/>
                    </a:lnTo>
                    <a:cubicBezTo>
                      <a:pt x="1972" y="314"/>
                      <a:pt x="1479" y="0"/>
                      <a:pt x="9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85;p46"/>
              <p:cNvSpPr/>
              <p:nvPr/>
            </p:nvSpPr>
            <p:spPr>
              <a:xfrm rot="2324420">
                <a:off x="3263449" y="1376738"/>
                <a:ext cx="65826" cy="157602"/>
              </a:xfrm>
              <a:custGeom>
                <a:avLst/>
                <a:gdLst/>
                <a:ahLst/>
                <a:cxnLst/>
                <a:rect l="l" t="t" r="r" b="b"/>
                <a:pathLst>
                  <a:path w="2633" h="6304" extrusionOk="0">
                    <a:moveTo>
                      <a:pt x="1092" y="0"/>
                    </a:moveTo>
                    <a:cubicBezTo>
                      <a:pt x="601" y="0"/>
                      <a:pt x="97" y="314"/>
                      <a:pt x="75" y="941"/>
                    </a:cubicBezTo>
                    <a:cubicBezTo>
                      <a:pt x="0" y="2510"/>
                      <a:pt x="164" y="4078"/>
                      <a:pt x="553" y="5616"/>
                    </a:cubicBezTo>
                    <a:cubicBezTo>
                      <a:pt x="677" y="6096"/>
                      <a:pt x="1051" y="6303"/>
                      <a:pt x="1435" y="6303"/>
                    </a:cubicBezTo>
                    <a:cubicBezTo>
                      <a:pt x="2021" y="6303"/>
                      <a:pt x="2633" y="5823"/>
                      <a:pt x="2435" y="5093"/>
                    </a:cubicBezTo>
                    <a:cubicBezTo>
                      <a:pt x="2106" y="3719"/>
                      <a:pt x="1972" y="2360"/>
                      <a:pt x="2031" y="941"/>
                    </a:cubicBezTo>
                    <a:cubicBezTo>
                      <a:pt x="2061" y="314"/>
                      <a:pt x="1583" y="0"/>
                      <a:pt x="10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 name="Title 2"/>
          <p:cNvSpPr>
            <a:spLocks noGrp="1"/>
          </p:cNvSpPr>
          <p:nvPr>
            <p:ph type="title" idx="6"/>
          </p:nvPr>
        </p:nvSpPr>
        <p:spPr>
          <a:xfrm>
            <a:off x="609600" y="239713"/>
            <a:ext cx="7800975" cy="571500"/>
          </a:xfrm>
        </p:spPr>
        <p:txBody>
          <a:bodyPr>
            <a:normAutofit fontScale="90000"/>
          </a:bodyPr>
          <a:lstStyle/>
          <a:p>
            <a:r>
              <a:rPr lang="en-US" dirty="0" smtClean="0"/>
              <a:t>Communication and Misinformation</a:t>
            </a:r>
            <a:endParaRPr lang="en-US" dirty="0"/>
          </a:p>
        </p:txBody>
      </p:sp>
      <p:sp>
        <p:nvSpPr>
          <p:cNvPr id="23" name="Google Shape;875;p46"/>
          <p:cNvSpPr txBox="1">
            <a:spLocks/>
          </p:cNvSpPr>
          <p:nvPr/>
        </p:nvSpPr>
        <p:spPr>
          <a:xfrm>
            <a:off x="628931" y="781776"/>
            <a:ext cx="8325325" cy="342003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1200"/>
              <a:buFont typeface="Questrial"/>
              <a:buNone/>
              <a:defRPr sz="1400" b="0" i="0" u="none" strike="noStrike" cap="none">
                <a:solidFill>
                  <a:schemeClr val="dk2"/>
                </a:solidFill>
                <a:latin typeface="Questrial"/>
                <a:ea typeface="Questrial"/>
                <a:cs typeface="Questrial"/>
                <a:sym typeface="Questrial"/>
              </a:defRPr>
            </a:lvl1pPr>
            <a:lvl2pPr marL="914400" marR="0" lvl="1"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2pPr>
            <a:lvl3pPr marL="1371600" marR="0" lvl="2"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3pPr>
            <a:lvl4pPr marL="1828800" marR="0" lvl="3"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4pPr>
            <a:lvl5pPr marL="2286000" marR="0" lvl="4"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5pPr>
            <a:lvl6pPr marL="2743200" marR="0" lvl="5"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6pPr>
            <a:lvl7pPr marL="3200400" marR="0" lvl="6"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7pPr>
            <a:lvl8pPr marL="3657600" marR="0" lvl="7"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8pPr>
            <a:lvl9pPr marL="4114800" marR="0" lvl="8"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9pPr>
          </a:lstStyle>
          <a:p>
            <a:pPr algn="l"/>
            <a:r>
              <a:rPr lang="en-US" sz="1600" dirty="0"/>
              <a:t>Lack of communication between preceptor and preceptee and unclear expectations </a:t>
            </a:r>
            <a:endParaRPr lang="en-US" sz="1600" dirty="0" smtClean="0"/>
          </a:p>
          <a:p>
            <a:pPr algn="l"/>
            <a:r>
              <a:rPr lang="en-US" sz="1600" dirty="0" smtClean="0"/>
              <a:t>lead </a:t>
            </a:r>
            <a:r>
              <a:rPr lang="en-US" sz="1600" dirty="0"/>
              <a:t>to unintended conflict. </a:t>
            </a:r>
          </a:p>
          <a:p>
            <a:pPr algn="l"/>
            <a:endParaRPr lang="en-US" sz="1800" dirty="0" smtClean="0">
              <a:latin typeface="Gaegu" panose="020B0604020202020204" charset="0"/>
              <a:ea typeface="Gaegu" panose="020B0604020202020204" charset="0"/>
            </a:endParaRPr>
          </a:p>
          <a:p>
            <a:pPr algn="l"/>
            <a:r>
              <a:rPr lang="en-US" sz="2000" dirty="0" smtClean="0">
                <a:latin typeface="Gaegu" panose="020B0604020202020204" charset="0"/>
                <a:ea typeface="Gaegu" panose="020B0604020202020204" charset="0"/>
              </a:rPr>
              <a:t>Communication and Misinformation conflicts stem from: </a:t>
            </a:r>
          </a:p>
          <a:p>
            <a:pPr lvl="1" algn="l">
              <a:buSzPct val="100000"/>
              <a:buFont typeface="Wingdings" panose="05000000000000000000" pitchFamily="2" charset="2"/>
              <a:buChar char="ü"/>
            </a:pPr>
            <a:r>
              <a:rPr lang="en-US" sz="1400" dirty="0" smtClean="0"/>
              <a:t>Information not being communicated</a:t>
            </a:r>
          </a:p>
          <a:p>
            <a:pPr lvl="1" algn="l">
              <a:buSzPct val="100000"/>
              <a:buFont typeface="Wingdings" panose="05000000000000000000" pitchFamily="2" charset="2"/>
              <a:buChar char="ü"/>
            </a:pPr>
            <a:r>
              <a:rPr lang="en-US" sz="1400" dirty="0" smtClean="0"/>
              <a:t>Unclear communication of instructions</a:t>
            </a:r>
          </a:p>
          <a:p>
            <a:pPr lvl="1" algn="l">
              <a:buSzPct val="100000"/>
              <a:buFont typeface="Wingdings" panose="05000000000000000000" pitchFamily="2" charset="2"/>
              <a:buChar char="ü"/>
            </a:pPr>
            <a:r>
              <a:rPr lang="en-US" sz="1400" dirty="0" smtClean="0"/>
              <a:t>Misinterpretation of instructions or situation</a:t>
            </a:r>
          </a:p>
          <a:p>
            <a:pPr marL="584200" lvl="1" indent="0" algn="l"/>
            <a:endParaRPr lang="en-US" sz="2000" dirty="0" smtClean="0"/>
          </a:p>
          <a:p>
            <a:pPr algn="l"/>
            <a:r>
              <a:rPr lang="en-US" sz="2000" dirty="0" smtClean="0">
                <a:latin typeface="Gaegu" panose="020B0604020202020204" charset="0"/>
                <a:ea typeface="Gaegu" panose="020B0604020202020204" charset="0"/>
              </a:rPr>
              <a:t>How to prevent these types of conflicts: </a:t>
            </a:r>
          </a:p>
          <a:p>
            <a:pPr lvl="1" algn="l">
              <a:buSzPct val="100000"/>
              <a:buFont typeface="Wingdings" panose="05000000000000000000" pitchFamily="2" charset="2"/>
              <a:buChar char="ü"/>
            </a:pPr>
            <a:r>
              <a:rPr lang="en-US" sz="1400" dirty="0" smtClean="0"/>
              <a:t>Fully inform preceptee of your expectations </a:t>
            </a:r>
          </a:p>
          <a:p>
            <a:pPr lvl="1" algn="l">
              <a:buSzPct val="100000"/>
              <a:buFont typeface="Wingdings" panose="05000000000000000000" pitchFamily="2" charset="2"/>
              <a:buChar char="ü"/>
            </a:pPr>
            <a:r>
              <a:rPr lang="en-US" sz="1400" dirty="0" smtClean="0"/>
              <a:t>Use clear, easy to understand instructions</a:t>
            </a:r>
          </a:p>
          <a:p>
            <a:pPr lvl="1" algn="l">
              <a:buSzPct val="100000"/>
              <a:buFont typeface="Wingdings" panose="05000000000000000000" pitchFamily="2" charset="2"/>
              <a:buChar char="ü"/>
            </a:pPr>
            <a:r>
              <a:rPr lang="en-US" sz="1400" dirty="0" smtClean="0"/>
              <a:t>Encourage preceptee to ask questions</a:t>
            </a:r>
          </a:p>
          <a:p>
            <a:pPr lvl="1" algn="l">
              <a:buSzPct val="100000"/>
              <a:buFont typeface="Wingdings" panose="05000000000000000000" pitchFamily="2" charset="2"/>
              <a:buChar char="ü"/>
            </a:pPr>
            <a:r>
              <a:rPr lang="en-US" sz="1400" dirty="0" smtClean="0"/>
              <a:t>Check for understanding</a:t>
            </a:r>
            <a:endParaRPr lang="en-US" sz="1400" dirty="0"/>
          </a:p>
        </p:txBody>
      </p:sp>
    </p:spTree>
    <p:extLst>
      <p:ext uri="{BB962C8B-B14F-4D97-AF65-F5344CB8AC3E}">
        <p14:creationId xmlns:p14="http://schemas.microsoft.com/office/powerpoint/2010/main" val="10793850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35"/>
        <p:cNvGrpSpPr/>
        <p:nvPr/>
      </p:nvGrpSpPr>
      <p:grpSpPr>
        <a:xfrm>
          <a:off x="0" y="0"/>
          <a:ext cx="0" cy="0"/>
          <a:chOff x="0" y="0"/>
          <a:chExt cx="0" cy="0"/>
        </a:xfrm>
      </p:grpSpPr>
      <p:sp>
        <p:nvSpPr>
          <p:cNvPr id="2036" name="Google Shape;2036;p58"/>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Role/ Relationship Confusion</a:t>
            </a:r>
            <a:endParaRPr dirty="0"/>
          </a:p>
        </p:txBody>
      </p:sp>
      <p:grpSp>
        <p:nvGrpSpPr>
          <p:cNvPr id="2059" name="Google Shape;2059;p58"/>
          <p:cNvGrpSpPr/>
          <p:nvPr/>
        </p:nvGrpSpPr>
        <p:grpSpPr>
          <a:xfrm>
            <a:off x="8134963" y="4436775"/>
            <a:ext cx="342125" cy="362875"/>
            <a:chOff x="2638525" y="4006350"/>
            <a:chExt cx="342125" cy="362875"/>
          </a:xfrm>
        </p:grpSpPr>
        <p:sp>
          <p:nvSpPr>
            <p:cNvPr id="2060" name="Google Shape;2060;p58"/>
            <p:cNvSpPr/>
            <p:nvPr/>
          </p:nvSpPr>
          <p:spPr>
            <a:xfrm>
              <a:off x="2751525" y="4006350"/>
              <a:ext cx="107900" cy="153550"/>
            </a:xfrm>
            <a:custGeom>
              <a:avLst/>
              <a:gdLst/>
              <a:ahLst/>
              <a:cxnLst/>
              <a:rect l="l" t="t" r="r" b="b"/>
              <a:pathLst>
                <a:path w="4316" h="6142" extrusionOk="0">
                  <a:moveTo>
                    <a:pt x="804" y="1"/>
                  </a:moveTo>
                  <a:cubicBezTo>
                    <a:pt x="666" y="1"/>
                    <a:pt x="542" y="60"/>
                    <a:pt x="439" y="193"/>
                  </a:cubicBezTo>
                  <a:cubicBezTo>
                    <a:pt x="0" y="758"/>
                    <a:pt x="188" y="1867"/>
                    <a:pt x="230" y="2516"/>
                  </a:cubicBezTo>
                  <a:cubicBezTo>
                    <a:pt x="314" y="3625"/>
                    <a:pt x="314" y="4796"/>
                    <a:pt x="398" y="5905"/>
                  </a:cubicBezTo>
                  <a:cubicBezTo>
                    <a:pt x="398" y="6063"/>
                    <a:pt x="519" y="6142"/>
                    <a:pt x="634" y="6142"/>
                  </a:cubicBezTo>
                  <a:cubicBezTo>
                    <a:pt x="733" y="6142"/>
                    <a:pt x="827" y="6084"/>
                    <a:pt x="837" y="5968"/>
                  </a:cubicBezTo>
                  <a:cubicBezTo>
                    <a:pt x="942" y="4482"/>
                    <a:pt x="816" y="3039"/>
                    <a:pt x="753" y="1553"/>
                  </a:cubicBezTo>
                  <a:cubicBezTo>
                    <a:pt x="753" y="1410"/>
                    <a:pt x="692" y="688"/>
                    <a:pt x="935" y="688"/>
                  </a:cubicBezTo>
                  <a:cubicBezTo>
                    <a:pt x="976" y="688"/>
                    <a:pt x="1027" y="709"/>
                    <a:pt x="1088" y="758"/>
                  </a:cubicBezTo>
                  <a:cubicBezTo>
                    <a:pt x="1402" y="1030"/>
                    <a:pt x="1716" y="1574"/>
                    <a:pt x="1988" y="1888"/>
                  </a:cubicBezTo>
                  <a:cubicBezTo>
                    <a:pt x="2741" y="2808"/>
                    <a:pt x="2971" y="4085"/>
                    <a:pt x="3892" y="4859"/>
                  </a:cubicBezTo>
                  <a:cubicBezTo>
                    <a:pt x="3940" y="4902"/>
                    <a:pt x="3992" y="4920"/>
                    <a:pt x="4042" y="4920"/>
                  </a:cubicBezTo>
                  <a:cubicBezTo>
                    <a:pt x="4188" y="4920"/>
                    <a:pt x="4315" y="4764"/>
                    <a:pt x="4268" y="4608"/>
                  </a:cubicBezTo>
                  <a:cubicBezTo>
                    <a:pt x="4045" y="3956"/>
                    <a:pt x="1929" y="1"/>
                    <a:pt x="8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8"/>
            <p:cNvSpPr/>
            <p:nvPr/>
          </p:nvSpPr>
          <p:spPr>
            <a:xfrm>
              <a:off x="2638525" y="4152650"/>
              <a:ext cx="149700" cy="96650"/>
            </a:xfrm>
            <a:custGeom>
              <a:avLst/>
              <a:gdLst/>
              <a:ahLst/>
              <a:cxnLst/>
              <a:rect l="l" t="t" r="r" b="b"/>
              <a:pathLst>
                <a:path w="5988" h="3866" extrusionOk="0">
                  <a:moveTo>
                    <a:pt x="4733" y="0"/>
                  </a:moveTo>
                  <a:cubicBezTo>
                    <a:pt x="4699" y="0"/>
                    <a:pt x="4663" y="10"/>
                    <a:pt x="4625" y="32"/>
                  </a:cubicBezTo>
                  <a:cubicBezTo>
                    <a:pt x="3579" y="660"/>
                    <a:pt x="1" y="1183"/>
                    <a:pt x="147" y="2962"/>
                  </a:cubicBezTo>
                  <a:cubicBezTo>
                    <a:pt x="231" y="3757"/>
                    <a:pt x="1695" y="3757"/>
                    <a:pt x="2198" y="3757"/>
                  </a:cubicBezTo>
                  <a:cubicBezTo>
                    <a:pt x="2817" y="3757"/>
                    <a:pt x="3388" y="3714"/>
                    <a:pt x="3966" y="3714"/>
                  </a:cubicBezTo>
                  <a:cubicBezTo>
                    <a:pt x="4462" y="3714"/>
                    <a:pt x="4963" y="3745"/>
                    <a:pt x="5503" y="3861"/>
                  </a:cubicBezTo>
                  <a:cubicBezTo>
                    <a:pt x="5524" y="3864"/>
                    <a:pt x="5543" y="3866"/>
                    <a:pt x="5561" y="3866"/>
                  </a:cubicBezTo>
                  <a:cubicBezTo>
                    <a:pt x="5910" y="3866"/>
                    <a:pt x="5988" y="3331"/>
                    <a:pt x="5650" y="3192"/>
                  </a:cubicBezTo>
                  <a:cubicBezTo>
                    <a:pt x="5110" y="3017"/>
                    <a:pt x="4570" y="2943"/>
                    <a:pt x="4024" y="2943"/>
                  </a:cubicBezTo>
                  <a:cubicBezTo>
                    <a:pt x="3786" y="2943"/>
                    <a:pt x="3547" y="2957"/>
                    <a:pt x="3307" y="2982"/>
                  </a:cubicBezTo>
                  <a:cubicBezTo>
                    <a:pt x="3214" y="2998"/>
                    <a:pt x="2779" y="3031"/>
                    <a:pt x="2303" y="3031"/>
                  </a:cubicBezTo>
                  <a:cubicBezTo>
                    <a:pt x="1493" y="3031"/>
                    <a:pt x="562" y="2936"/>
                    <a:pt x="984" y="2501"/>
                  </a:cubicBezTo>
                  <a:cubicBezTo>
                    <a:pt x="1465" y="1999"/>
                    <a:pt x="2218" y="1727"/>
                    <a:pt x="2846" y="1476"/>
                  </a:cubicBezTo>
                  <a:cubicBezTo>
                    <a:pt x="3495" y="1183"/>
                    <a:pt x="4353" y="974"/>
                    <a:pt x="4876" y="451"/>
                  </a:cubicBezTo>
                  <a:cubicBezTo>
                    <a:pt x="5036" y="309"/>
                    <a:pt x="4924" y="0"/>
                    <a:pt x="47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8"/>
            <p:cNvSpPr/>
            <p:nvPr/>
          </p:nvSpPr>
          <p:spPr>
            <a:xfrm>
              <a:off x="2761450" y="4236700"/>
              <a:ext cx="91050" cy="132525"/>
            </a:xfrm>
            <a:custGeom>
              <a:avLst/>
              <a:gdLst/>
              <a:ahLst/>
              <a:cxnLst/>
              <a:rect l="l" t="t" r="r" b="b"/>
              <a:pathLst>
                <a:path w="3642" h="5301" extrusionOk="0">
                  <a:moveTo>
                    <a:pt x="179" y="1"/>
                  </a:moveTo>
                  <a:cubicBezTo>
                    <a:pt x="117" y="1"/>
                    <a:pt x="63" y="39"/>
                    <a:pt x="63" y="123"/>
                  </a:cubicBezTo>
                  <a:cubicBezTo>
                    <a:pt x="1" y="1148"/>
                    <a:pt x="126" y="2152"/>
                    <a:pt x="335" y="3178"/>
                  </a:cubicBezTo>
                  <a:cubicBezTo>
                    <a:pt x="461" y="3847"/>
                    <a:pt x="649" y="4705"/>
                    <a:pt x="1193" y="5144"/>
                  </a:cubicBezTo>
                  <a:cubicBezTo>
                    <a:pt x="1331" y="5255"/>
                    <a:pt x="1469" y="5301"/>
                    <a:pt x="1601" y="5301"/>
                  </a:cubicBezTo>
                  <a:cubicBezTo>
                    <a:pt x="1970" y="5301"/>
                    <a:pt x="2295" y="4939"/>
                    <a:pt x="2449" y="4600"/>
                  </a:cubicBezTo>
                  <a:cubicBezTo>
                    <a:pt x="2637" y="4224"/>
                    <a:pt x="2721" y="3784"/>
                    <a:pt x="2742" y="3366"/>
                  </a:cubicBezTo>
                  <a:cubicBezTo>
                    <a:pt x="2825" y="2508"/>
                    <a:pt x="3369" y="1713"/>
                    <a:pt x="3579" y="876"/>
                  </a:cubicBezTo>
                  <a:cubicBezTo>
                    <a:pt x="3642" y="611"/>
                    <a:pt x="3431" y="438"/>
                    <a:pt x="3222" y="438"/>
                  </a:cubicBezTo>
                  <a:cubicBezTo>
                    <a:pt x="3084" y="438"/>
                    <a:pt x="2946" y="513"/>
                    <a:pt x="2888" y="688"/>
                  </a:cubicBezTo>
                  <a:cubicBezTo>
                    <a:pt x="2658" y="1420"/>
                    <a:pt x="2114" y="2403"/>
                    <a:pt x="2114" y="3178"/>
                  </a:cubicBezTo>
                  <a:cubicBezTo>
                    <a:pt x="2114" y="3572"/>
                    <a:pt x="1933" y="4676"/>
                    <a:pt x="1582" y="4676"/>
                  </a:cubicBezTo>
                  <a:cubicBezTo>
                    <a:pt x="1486" y="4676"/>
                    <a:pt x="1377" y="4593"/>
                    <a:pt x="1256" y="4391"/>
                  </a:cubicBezTo>
                  <a:cubicBezTo>
                    <a:pt x="566" y="3282"/>
                    <a:pt x="440" y="1399"/>
                    <a:pt x="356" y="165"/>
                  </a:cubicBezTo>
                  <a:cubicBezTo>
                    <a:pt x="345" y="60"/>
                    <a:pt x="256"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8"/>
            <p:cNvSpPr/>
            <p:nvPr/>
          </p:nvSpPr>
          <p:spPr>
            <a:xfrm>
              <a:off x="2835725" y="4095025"/>
              <a:ext cx="144925" cy="102475"/>
            </a:xfrm>
            <a:custGeom>
              <a:avLst/>
              <a:gdLst/>
              <a:ahLst/>
              <a:cxnLst/>
              <a:rect l="l" t="t" r="r" b="b"/>
              <a:pathLst>
                <a:path w="5797" h="4099" extrusionOk="0">
                  <a:moveTo>
                    <a:pt x="4327" y="1"/>
                  </a:moveTo>
                  <a:cubicBezTo>
                    <a:pt x="4079" y="1"/>
                    <a:pt x="3837" y="27"/>
                    <a:pt x="3641" y="57"/>
                  </a:cubicBezTo>
                  <a:cubicBezTo>
                    <a:pt x="3118" y="140"/>
                    <a:pt x="2637" y="433"/>
                    <a:pt x="2114" y="433"/>
                  </a:cubicBezTo>
                  <a:cubicBezTo>
                    <a:pt x="1465" y="454"/>
                    <a:pt x="838" y="475"/>
                    <a:pt x="210" y="538"/>
                  </a:cubicBezTo>
                  <a:cubicBezTo>
                    <a:pt x="1" y="580"/>
                    <a:pt x="64" y="935"/>
                    <a:pt x="273" y="935"/>
                  </a:cubicBezTo>
                  <a:cubicBezTo>
                    <a:pt x="1026" y="977"/>
                    <a:pt x="1758" y="998"/>
                    <a:pt x="2512" y="1019"/>
                  </a:cubicBezTo>
                  <a:cubicBezTo>
                    <a:pt x="2700" y="1019"/>
                    <a:pt x="3118" y="873"/>
                    <a:pt x="3223" y="852"/>
                  </a:cubicBezTo>
                  <a:cubicBezTo>
                    <a:pt x="3549" y="761"/>
                    <a:pt x="3858" y="710"/>
                    <a:pt x="4171" y="710"/>
                  </a:cubicBezTo>
                  <a:cubicBezTo>
                    <a:pt x="4361" y="710"/>
                    <a:pt x="4553" y="728"/>
                    <a:pt x="4750" y="768"/>
                  </a:cubicBezTo>
                  <a:cubicBezTo>
                    <a:pt x="5483" y="935"/>
                    <a:pt x="3955" y="2233"/>
                    <a:pt x="3788" y="2337"/>
                  </a:cubicBezTo>
                  <a:cubicBezTo>
                    <a:pt x="3369" y="2693"/>
                    <a:pt x="2972" y="3300"/>
                    <a:pt x="2407" y="3404"/>
                  </a:cubicBezTo>
                  <a:cubicBezTo>
                    <a:pt x="2007" y="3484"/>
                    <a:pt x="2085" y="4099"/>
                    <a:pt x="2476" y="4099"/>
                  </a:cubicBezTo>
                  <a:cubicBezTo>
                    <a:pt x="2494" y="4099"/>
                    <a:pt x="2513" y="4098"/>
                    <a:pt x="2533" y="4095"/>
                  </a:cubicBezTo>
                  <a:cubicBezTo>
                    <a:pt x="3244" y="3969"/>
                    <a:pt x="3767" y="3342"/>
                    <a:pt x="4290" y="2860"/>
                  </a:cubicBezTo>
                  <a:cubicBezTo>
                    <a:pt x="4897" y="2316"/>
                    <a:pt x="5797" y="1793"/>
                    <a:pt x="5692" y="873"/>
                  </a:cubicBezTo>
                  <a:cubicBezTo>
                    <a:pt x="5617" y="168"/>
                    <a:pt x="4952" y="1"/>
                    <a:pt x="4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8"/>
            <p:cNvSpPr/>
            <p:nvPr/>
          </p:nvSpPr>
          <p:spPr>
            <a:xfrm>
              <a:off x="2834675" y="4180075"/>
              <a:ext cx="136050" cy="127975"/>
            </a:xfrm>
            <a:custGeom>
              <a:avLst/>
              <a:gdLst/>
              <a:ahLst/>
              <a:cxnLst/>
              <a:rect l="l" t="t" r="r" b="b"/>
              <a:pathLst>
                <a:path w="5442" h="5119" extrusionOk="0">
                  <a:moveTo>
                    <a:pt x="2526" y="1"/>
                  </a:moveTo>
                  <a:cubicBezTo>
                    <a:pt x="2316" y="1"/>
                    <a:pt x="2101" y="247"/>
                    <a:pt x="2219" y="484"/>
                  </a:cubicBezTo>
                  <a:cubicBezTo>
                    <a:pt x="2533" y="1237"/>
                    <a:pt x="2909" y="2011"/>
                    <a:pt x="3495" y="2639"/>
                  </a:cubicBezTo>
                  <a:cubicBezTo>
                    <a:pt x="3638" y="2822"/>
                    <a:pt x="4634" y="4316"/>
                    <a:pt x="4106" y="4316"/>
                  </a:cubicBezTo>
                  <a:cubicBezTo>
                    <a:pt x="4092" y="4316"/>
                    <a:pt x="4076" y="4315"/>
                    <a:pt x="4060" y="4313"/>
                  </a:cubicBezTo>
                  <a:cubicBezTo>
                    <a:pt x="3516" y="4250"/>
                    <a:pt x="3119" y="3831"/>
                    <a:pt x="2637" y="3664"/>
                  </a:cubicBezTo>
                  <a:cubicBezTo>
                    <a:pt x="1842" y="3455"/>
                    <a:pt x="1173" y="2911"/>
                    <a:pt x="357" y="2785"/>
                  </a:cubicBezTo>
                  <a:cubicBezTo>
                    <a:pt x="147" y="2785"/>
                    <a:pt x="1" y="3099"/>
                    <a:pt x="210" y="3204"/>
                  </a:cubicBezTo>
                  <a:cubicBezTo>
                    <a:pt x="1173" y="3664"/>
                    <a:pt x="2135" y="4229"/>
                    <a:pt x="3077" y="4752"/>
                  </a:cubicBezTo>
                  <a:cubicBezTo>
                    <a:pt x="3420" y="4943"/>
                    <a:pt x="3810" y="5118"/>
                    <a:pt x="4185" y="5118"/>
                  </a:cubicBezTo>
                  <a:cubicBezTo>
                    <a:pt x="4427" y="5118"/>
                    <a:pt x="4663" y="5045"/>
                    <a:pt x="4876" y="4857"/>
                  </a:cubicBezTo>
                  <a:cubicBezTo>
                    <a:pt x="5441" y="4375"/>
                    <a:pt x="4960" y="3538"/>
                    <a:pt x="4667" y="3036"/>
                  </a:cubicBezTo>
                  <a:cubicBezTo>
                    <a:pt x="4458" y="2702"/>
                    <a:pt x="4248" y="2388"/>
                    <a:pt x="3997" y="2095"/>
                  </a:cubicBezTo>
                  <a:cubicBezTo>
                    <a:pt x="3474" y="1551"/>
                    <a:pt x="3160" y="797"/>
                    <a:pt x="2763" y="149"/>
                  </a:cubicBezTo>
                  <a:cubicBezTo>
                    <a:pt x="2701" y="44"/>
                    <a:pt x="2614" y="1"/>
                    <a:pt x="25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5" name="Google Shape;2065;p58"/>
          <p:cNvSpPr/>
          <p:nvPr/>
        </p:nvSpPr>
        <p:spPr>
          <a:xfrm>
            <a:off x="7794606" y="1187794"/>
            <a:ext cx="1368050" cy="181350"/>
          </a:xfrm>
          <a:custGeom>
            <a:avLst/>
            <a:gdLst/>
            <a:ahLst/>
            <a:cxnLst/>
            <a:rect l="l" t="t" r="r" b="b"/>
            <a:pathLst>
              <a:path w="54722" h="7254" extrusionOk="0">
                <a:moveTo>
                  <a:pt x="28692" y="1"/>
                </a:moveTo>
                <a:cubicBezTo>
                  <a:pt x="26759" y="1"/>
                  <a:pt x="25502" y="1313"/>
                  <a:pt x="24402" y="2860"/>
                </a:cubicBezTo>
                <a:cubicBezTo>
                  <a:pt x="23610" y="3965"/>
                  <a:pt x="22774" y="5085"/>
                  <a:pt x="21325" y="5160"/>
                </a:cubicBezTo>
                <a:cubicBezTo>
                  <a:pt x="21261" y="5163"/>
                  <a:pt x="21198" y="5165"/>
                  <a:pt x="21136" y="5165"/>
                </a:cubicBezTo>
                <a:cubicBezTo>
                  <a:pt x="19659" y="5165"/>
                  <a:pt x="18843" y="4156"/>
                  <a:pt x="18054" y="3024"/>
                </a:cubicBezTo>
                <a:cubicBezTo>
                  <a:pt x="17546" y="2292"/>
                  <a:pt x="16994" y="1530"/>
                  <a:pt x="16128" y="1202"/>
                </a:cubicBezTo>
                <a:cubicBezTo>
                  <a:pt x="15830" y="1091"/>
                  <a:pt x="15528" y="1040"/>
                  <a:pt x="15228" y="1040"/>
                </a:cubicBezTo>
                <a:cubicBezTo>
                  <a:pt x="14521" y="1040"/>
                  <a:pt x="13828" y="1320"/>
                  <a:pt x="13230" y="1739"/>
                </a:cubicBezTo>
                <a:cubicBezTo>
                  <a:pt x="11990" y="2606"/>
                  <a:pt x="11139" y="4189"/>
                  <a:pt x="9645" y="4712"/>
                </a:cubicBezTo>
                <a:cubicBezTo>
                  <a:pt x="9444" y="4783"/>
                  <a:pt x="9254" y="4814"/>
                  <a:pt x="9074" y="4814"/>
                </a:cubicBezTo>
                <a:cubicBezTo>
                  <a:pt x="7808" y="4814"/>
                  <a:pt x="6995" y="3265"/>
                  <a:pt x="5792" y="2860"/>
                </a:cubicBezTo>
                <a:cubicBezTo>
                  <a:pt x="5363" y="2712"/>
                  <a:pt x="4945" y="2644"/>
                  <a:pt x="4544" y="2644"/>
                </a:cubicBezTo>
                <a:cubicBezTo>
                  <a:pt x="2393" y="2644"/>
                  <a:pt x="708" y="4597"/>
                  <a:pt x="116" y="6623"/>
                </a:cubicBezTo>
                <a:cubicBezTo>
                  <a:pt x="0" y="7008"/>
                  <a:pt x="302" y="7254"/>
                  <a:pt x="604" y="7254"/>
                </a:cubicBezTo>
                <a:cubicBezTo>
                  <a:pt x="807" y="7254"/>
                  <a:pt x="1009" y="7144"/>
                  <a:pt x="1087" y="6892"/>
                </a:cubicBezTo>
                <a:cubicBezTo>
                  <a:pt x="1476" y="5578"/>
                  <a:pt x="2282" y="4279"/>
                  <a:pt x="3641" y="3830"/>
                </a:cubicBezTo>
                <a:cubicBezTo>
                  <a:pt x="3961" y="3727"/>
                  <a:pt x="4251" y="3681"/>
                  <a:pt x="4518" y="3681"/>
                </a:cubicBezTo>
                <a:cubicBezTo>
                  <a:pt x="5635" y="3681"/>
                  <a:pt x="6363" y="4482"/>
                  <a:pt x="7315" y="5205"/>
                </a:cubicBezTo>
                <a:cubicBezTo>
                  <a:pt x="7877" y="5632"/>
                  <a:pt x="8429" y="5808"/>
                  <a:pt x="8966" y="5808"/>
                </a:cubicBezTo>
                <a:cubicBezTo>
                  <a:pt x="10343" y="5808"/>
                  <a:pt x="11611" y="4649"/>
                  <a:pt x="12633" y="3606"/>
                </a:cubicBezTo>
                <a:cubicBezTo>
                  <a:pt x="13313" y="2904"/>
                  <a:pt x="14243" y="2041"/>
                  <a:pt x="15216" y="2041"/>
                </a:cubicBezTo>
                <a:cubicBezTo>
                  <a:pt x="15567" y="2041"/>
                  <a:pt x="15924" y="2153"/>
                  <a:pt x="16277" y="2426"/>
                </a:cubicBezTo>
                <a:cubicBezTo>
                  <a:pt x="17039" y="3024"/>
                  <a:pt x="17442" y="3995"/>
                  <a:pt x="18054" y="4727"/>
                </a:cubicBezTo>
                <a:cubicBezTo>
                  <a:pt x="18850" y="5645"/>
                  <a:pt x="20017" y="6161"/>
                  <a:pt x="21191" y="6161"/>
                </a:cubicBezTo>
                <a:cubicBezTo>
                  <a:pt x="21869" y="6161"/>
                  <a:pt x="22550" y="5989"/>
                  <a:pt x="23162" y="5623"/>
                </a:cubicBezTo>
                <a:cubicBezTo>
                  <a:pt x="25059" y="4503"/>
                  <a:pt x="25582" y="1754"/>
                  <a:pt x="27777" y="1112"/>
                </a:cubicBezTo>
                <a:cubicBezTo>
                  <a:pt x="28079" y="1030"/>
                  <a:pt x="28392" y="989"/>
                  <a:pt x="28706" y="989"/>
                </a:cubicBezTo>
                <a:cubicBezTo>
                  <a:pt x="29418" y="989"/>
                  <a:pt x="30134" y="1196"/>
                  <a:pt x="30735" y="1590"/>
                </a:cubicBezTo>
                <a:cubicBezTo>
                  <a:pt x="31706" y="2217"/>
                  <a:pt x="31885" y="3263"/>
                  <a:pt x="32497" y="4159"/>
                </a:cubicBezTo>
                <a:cubicBezTo>
                  <a:pt x="33114" y="5076"/>
                  <a:pt x="34405" y="5529"/>
                  <a:pt x="35647" y="5529"/>
                </a:cubicBezTo>
                <a:cubicBezTo>
                  <a:pt x="36449" y="5529"/>
                  <a:pt x="37231" y="5340"/>
                  <a:pt x="37799" y="4966"/>
                </a:cubicBezTo>
                <a:cubicBezTo>
                  <a:pt x="38427" y="4577"/>
                  <a:pt x="38875" y="3935"/>
                  <a:pt x="39263" y="3323"/>
                </a:cubicBezTo>
                <a:cubicBezTo>
                  <a:pt x="39711" y="2636"/>
                  <a:pt x="40144" y="1620"/>
                  <a:pt x="40921" y="1247"/>
                </a:cubicBezTo>
                <a:cubicBezTo>
                  <a:pt x="41121" y="1156"/>
                  <a:pt x="41312" y="1115"/>
                  <a:pt x="41494" y="1115"/>
                </a:cubicBezTo>
                <a:cubicBezTo>
                  <a:pt x="42657" y="1115"/>
                  <a:pt x="43463" y="2772"/>
                  <a:pt x="44057" y="3547"/>
                </a:cubicBezTo>
                <a:cubicBezTo>
                  <a:pt x="44730" y="4428"/>
                  <a:pt x="45641" y="5040"/>
                  <a:pt x="46791" y="5115"/>
                </a:cubicBezTo>
                <a:cubicBezTo>
                  <a:pt x="46861" y="5119"/>
                  <a:pt x="46930" y="5121"/>
                  <a:pt x="46999" y="5121"/>
                </a:cubicBezTo>
                <a:cubicBezTo>
                  <a:pt x="48114" y="5121"/>
                  <a:pt x="49036" y="4560"/>
                  <a:pt x="49853" y="3801"/>
                </a:cubicBezTo>
                <a:cubicBezTo>
                  <a:pt x="50375" y="3323"/>
                  <a:pt x="50823" y="2755"/>
                  <a:pt x="51436" y="2382"/>
                </a:cubicBezTo>
                <a:cubicBezTo>
                  <a:pt x="51772" y="2175"/>
                  <a:pt x="52212" y="2029"/>
                  <a:pt x="52616" y="2029"/>
                </a:cubicBezTo>
                <a:cubicBezTo>
                  <a:pt x="53145" y="2029"/>
                  <a:pt x="53613" y="2278"/>
                  <a:pt x="53706" y="2964"/>
                </a:cubicBezTo>
                <a:cubicBezTo>
                  <a:pt x="53736" y="3236"/>
                  <a:pt x="53912" y="3351"/>
                  <a:pt x="54107" y="3351"/>
                </a:cubicBezTo>
                <a:cubicBezTo>
                  <a:pt x="54394" y="3351"/>
                  <a:pt x="54721" y="3099"/>
                  <a:pt x="54677" y="2725"/>
                </a:cubicBezTo>
                <a:cubicBezTo>
                  <a:pt x="54557" y="1844"/>
                  <a:pt x="53855" y="1232"/>
                  <a:pt x="53004" y="1067"/>
                </a:cubicBezTo>
                <a:cubicBezTo>
                  <a:pt x="52854" y="1037"/>
                  <a:pt x="52706" y="1023"/>
                  <a:pt x="52560" y="1023"/>
                </a:cubicBezTo>
                <a:cubicBezTo>
                  <a:pt x="51613" y="1023"/>
                  <a:pt x="50749" y="1609"/>
                  <a:pt x="50077" y="2217"/>
                </a:cubicBezTo>
                <a:cubicBezTo>
                  <a:pt x="49135" y="3056"/>
                  <a:pt x="48271" y="4140"/>
                  <a:pt x="46993" y="4140"/>
                </a:cubicBezTo>
                <a:cubicBezTo>
                  <a:pt x="46792" y="4140"/>
                  <a:pt x="46581" y="4113"/>
                  <a:pt x="46358" y="4054"/>
                </a:cubicBezTo>
                <a:cubicBezTo>
                  <a:pt x="44849" y="3636"/>
                  <a:pt x="44401" y="1919"/>
                  <a:pt x="43326" y="978"/>
                </a:cubicBezTo>
                <a:cubicBezTo>
                  <a:pt x="42739" y="441"/>
                  <a:pt x="42120" y="197"/>
                  <a:pt x="41519" y="197"/>
                </a:cubicBezTo>
                <a:cubicBezTo>
                  <a:pt x="40666" y="197"/>
                  <a:pt x="39849" y="689"/>
                  <a:pt x="39218" y="1530"/>
                </a:cubicBezTo>
                <a:cubicBezTo>
                  <a:pt x="38681" y="2262"/>
                  <a:pt x="38322" y="3143"/>
                  <a:pt x="37680" y="3786"/>
                </a:cubicBezTo>
                <a:cubicBezTo>
                  <a:pt x="37205" y="4260"/>
                  <a:pt x="36355" y="4518"/>
                  <a:pt x="35514" y="4518"/>
                </a:cubicBezTo>
                <a:cubicBezTo>
                  <a:pt x="34660" y="4518"/>
                  <a:pt x="33815" y="4253"/>
                  <a:pt x="33378" y="3681"/>
                </a:cubicBezTo>
                <a:cubicBezTo>
                  <a:pt x="32751" y="2845"/>
                  <a:pt x="32572" y="1829"/>
                  <a:pt x="31735" y="1097"/>
                </a:cubicBezTo>
                <a:cubicBezTo>
                  <a:pt x="31004" y="470"/>
                  <a:pt x="30078" y="111"/>
                  <a:pt x="29122" y="22"/>
                </a:cubicBezTo>
                <a:cubicBezTo>
                  <a:pt x="28975" y="8"/>
                  <a:pt x="28832" y="1"/>
                  <a:pt x="286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8"/>
          <p:cNvSpPr txBox="1">
            <a:spLocks noGrp="1"/>
          </p:cNvSpPr>
          <p:nvPr>
            <p:ph type="subTitle" idx="4"/>
          </p:nvPr>
        </p:nvSpPr>
        <p:spPr>
          <a:xfrm flipH="1">
            <a:off x="675370" y="1504950"/>
            <a:ext cx="7447812" cy="3008600"/>
          </a:xfrm>
          <a:prstGeom prst="rect">
            <a:avLst/>
          </a:prstGeom>
        </p:spPr>
        <p:txBody>
          <a:bodyPr spcFirstLastPara="1" wrap="square" lIns="91425" tIns="91425" rIns="91425" bIns="91425" anchor="t" anchorCtr="0">
            <a:noAutofit/>
          </a:bodyPr>
          <a:lstStyle/>
          <a:p>
            <a:pPr marL="12700" lvl="0" indent="0" algn="l" rtl="0">
              <a:spcBef>
                <a:spcPts val="0"/>
              </a:spcBef>
              <a:spcAft>
                <a:spcPts val="0"/>
              </a:spcAft>
              <a:buClr>
                <a:srgbClr val="000000"/>
              </a:buClr>
              <a:buFont typeface="Arial"/>
              <a:buNone/>
            </a:pPr>
            <a:r>
              <a:rPr lang="en-US" sz="2400" b="1" dirty="0" smtClean="0">
                <a:latin typeface="Gaegu" panose="020B0604020202020204" charset="0"/>
                <a:ea typeface="Gaegu" panose="020B0604020202020204" charset="0"/>
                <a:cs typeface="Barlow Semi Condensed Light"/>
              </a:rPr>
              <a:t>This type of conflict is often a result of unclear roles.</a:t>
            </a:r>
          </a:p>
          <a:p>
            <a:pPr marL="12700" lvl="0" indent="0" algn="l" rtl="0">
              <a:spcBef>
                <a:spcPts val="0"/>
              </a:spcBef>
              <a:spcAft>
                <a:spcPts val="0"/>
              </a:spcAft>
              <a:buClr>
                <a:srgbClr val="000000"/>
              </a:buClr>
              <a:buFont typeface="Arial"/>
              <a:buNone/>
            </a:pPr>
            <a:endParaRPr lang="en-US" sz="2400" b="1" dirty="0">
              <a:latin typeface="Gaegu" panose="020B0604020202020204" charset="0"/>
              <a:ea typeface="Gaegu" panose="020B0604020202020204" charset="0"/>
              <a:cs typeface="Barlow Semi Condensed Light"/>
            </a:endParaRPr>
          </a:p>
          <a:p>
            <a:pPr marL="12700" lvl="0" indent="0" algn="l" rtl="0">
              <a:lnSpc>
                <a:spcPct val="150000"/>
              </a:lnSpc>
              <a:spcBef>
                <a:spcPts val="0"/>
              </a:spcBef>
              <a:spcAft>
                <a:spcPts val="0"/>
              </a:spcAft>
              <a:buClr>
                <a:srgbClr val="000000"/>
              </a:buClr>
              <a:buFont typeface="Arial"/>
              <a:buNone/>
            </a:pPr>
            <a:r>
              <a:rPr lang="en-US" sz="2400" b="1" dirty="0" smtClean="0">
                <a:latin typeface="Gaegu" panose="020B0604020202020204" charset="0"/>
                <a:ea typeface="Gaegu" panose="020B0604020202020204" charset="0"/>
                <a:cs typeface="Barlow Semi Condensed Light"/>
              </a:rPr>
              <a:t>Role/relationship confusion can be avoided by: </a:t>
            </a:r>
          </a:p>
          <a:p>
            <a:pPr marL="298450" lvl="0" indent="-285750" algn="l" rtl="0">
              <a:spcBef>
                <a:spcPts val="0"/>
              </a:spcBef>
              <a:spcAft>
                <a:spcPts val="0"/>
              </a:spcAft>
              <a:buClr>
                <a:schemeClr val="bg2"/>
              </a:buClr>
              <a:buFont typeface="Wingdings" panose="05000000000000000000" pitchFamily="2" charset="2"/>
              <a:buChar char="§"/>
            </a:pPr>
            <a:r>
              <a:rPr lang="en-US" sz="1600" dirty="0" smtClean="0">
                <a:ea typeface="Barlow Semi Condensed Light"/>
                <a:cs typeface="Barlow Semi Condensed Light"/>
              </a:rPr>
              <a:t>Defining </a:t>
            </a:r>
            <a:r>
              <a:rPr lang="en-US" sz="1600" dirty="0" smtClean="0">
                <a:ea typeface="Barlow Semi Condensed Light"/>
                <a:cs typeface="Barlow Semi Condensed Light"/>
                <a:sym typeface="Barlow Semi Condensed Light"/>
              </a:rPr>
              <a:t>clear expectations of learning objectives, student behaviors, roles, scope of practice, and responsibilities </a:t>
            </a:r>
          </a:p>
          <a:p>
            <a:pPr marL="298450" lvl="0" indent="-285750" algn="l" rtl="0">
              <a:spcBef>
                <a:spcPts val="0"/>
              </a:spcBef>
              <a:spcAft>
                <a:spcPts val="0"/>
              </a:spcAft>
              <a:buClr>
                <a:schemeClr val="bg2"/>
              </a:buClr>
              <a:buFont typeface="Wingdings" panose="05000000000000000000" pitchFamily="2" charset="2"/>
              <a:buChar char="§"/>
            </a:pPr>
            <a:endParaRPr lang="en-US" sz="1600" dirty="0" smtClean="0">
              <a:ea typeface="Barlow Semi Condensed Light"/>
              <a:cs typeface="Barlow Semi Condensed Light"/>
              <a:sym typeface="Barlow Semi Condensed Light"/>
            </a:endParaRPr>
          </a:p>
          <a:p>
            <a:pPr marL="298450" lvl="0" indent="-285750" algn="l" rtl="0">
              <a:spcBef>
                <a:spcPts val="0"/>
              </a:spcBef>
              <a:spcAft>
                <a:spcPts val="0"/>
              </a:spcAft>
              <a:buClr>
                <a:schemeClr val="bg2"/>
              </a:buClr>
              <a:buFont typeface="Wingdings" panose="05000000000000000000" pitchFamily="2" charset="2"/>
              <a:buChar char="§"/>
            </a:pPr>
            <a:r>
              <a:rPr lang="en-US" sz="1600" dirty="0" smtClean="0">
                <a:ea typeface="Barlow Semi Condensed Light"/>
                <a:cs typeface="Barlow Semi Condensed Light"/>
                <a:sym typeface="Barlow Semi Condensed Light"/>
              </a:rPr>
              <a:t>Ensuring understanding of preceptor’s role regarding meetings, feedback, evaluation, communication, and performance </a:t>
            </a:r>
            <a:endParaRPr sz="1600" dirty="0">
              <a:ea typeface="Barlow Semi Condensed Light"/>
              <a:cs typeface="Barlow Semi Condensed Light"/>
              <a:sym typeface="Barlow Semi Condensed Light"/>
            </a:endParaRPr>
          </a:p>
          <a:p>
            <a:pPr marL="285750" lvl="0" indent="-285750" algn="l" rtl="0">
              <a:spcBef>
                <a:spcPts val="0"/>
              </a:spcBef>
              <a:spcAft>
                <a:spcPts val="0"/>
              </a:spcAft>
              <a:buClr>
                <a:schemeClr val="bg2"/>
              </a:buClr>
              <a:buFont typeface="Wingdings" panose="05000000000000000000" pitchFamily="2" charset="2"/>
              <a:buChar char="§"/>
            </a:pPr>
            <a:endParaRPr sz="1600" dirty="0"/>
          </a:p>
        </p:txBody>
      </p:sp>
      <p:grpSp>
        <p:nvGrpSpPr>
          <p:cNvPr id="43" name="Google Shape;9196;p114"/>
          <p:cNvGrpSpPr/>
          <p:nvPr/>
        </p:nvGrpSpPr>
        <p:grpSpPr>
          <a:xfrm>
            <a:off x="7819275" y="8650"/>
            <a:ext cx="1295775" cy="1077865"/>
            <a:chOff x="-30345325" y="3183721"/>
            <a:chExt cx="292225" cy="292479"/>
          </a:xfrm>
        </p:grpSpPr>
        <p:sp>
          <p:nvSpPr>
            <p:cNvPr id="44" name="Google Shape;9197;p114"/>
            <p:cNvSpPr/>
            <p:nvPr/>
          </p:nvSpPr>
          <p:spPr>
            <a:xfrm>
              <a:off x="-30321143" y="3183721"/>
              <a:ext cx="258375" cy="120950"/>
            </a:xfrm>
            <a:custGeom>
              <a:avLst/>
              <a:gdLst/>
              <a:ahLst/>
              <a:cxnLst/>
              <a:rect l="l" t="t" r="r" b="b"/>
              <a:pathLst>
                <a:path w="10335" h="4838" extrusionOk="0">
                  <a:moveTo>
                    <a:pt x="1040" y="0"/>
                  </a:moveTo>
                  <a:cubicBezTo>
                    <a:pt x="473" y="0"/>
                    <a:pt x="1" y="473"/>
                    <a:pt x="1" y="1071"/>
                  </a:cubicBezTo>
                  <a:lnTo>
                    <a:pt x="1" y="2458"/>
                  </a:lnTo>
                  <a:cubicBezTo>
                    <a:pt x="1" y="2993"/>
                    <a:pt x="473" y="3466"/>
                    <a:pt x="1040" y="3466"/>
                  </a:cubicBezTo>
                  <a:lnTo>
                    <a:pt x="2048" y="3466"/>
                  </a:lnTo>
                  <a:lnTo>
                    <a:pt x="2048" y="4505"/>
                  </a:lnTo>
                  <a:cubicBezTo>
                    <a:pt x="2048" y="4663"/>
                    <a:pt x="2143" y="4757"/>
                    <a:pt x="2269" y="4820"/>
                  </a:cubicBezTo>
                  <a:cubicBezTo>
                    <a:pt x="2300" y="4831"/>
                    <a:pt x="2339" y="4838"/>
                    <a:pt x="2380" y="4838"/>
                  </a:cubicBezTo>
                  <a:cubicBezTo>
                    <a:pt x="2461" y="4838"/>
                    <a:pt x="2552" y="4810"/>
                    <a:pt x="2615" y="4726"/>
                  </a:cubicBezTo>
                  <a:lnTo>
                    <a:pt x="3876" y="3466"/>
                  </a:lnTo>
                  <a:lnTo>
                    <a:pt x="6365" y="3466"/>
                  </a:lnTo>
                  <a:lnTo>
                    <a:pt x="7625" y="4726"/>
                  </a:lnTo>
                  <a:cubicBezTo>
                    <a:pt x="7688" y="4810"/>
                    <a:pt x="7765" y="4838"/>
                    <a:pt x="7846" y="4838"/>
                  </a:cubicBezTo>
                  <a:cubicBezTo>
                    <a:pt x="7887" y="4838"/>
                    <a:pt x="7929" y="4831"/>
                    <a:pt x="7971" y="4820"/>
                  </a:cubicBezTo>
                  <a:cubicBezTo>
                    <a:pt x="8097" y="4789"/>
                    <a:pt x="8160" y="4631"/>
                    <a:pt x="8160" y="4505"/>
                  </a:cubicBezTo>
                  <a:lnTo>
                    <a:pt x="8160" y="3466"/>
                  </a:lnTo>
                  <a:lnTo>
                    <a:pt x="9231" y="3466"/>
                  </a:lnTo>
                  <a:cubicBezTo>
                    <a:pt x="9862" y="3466"/>
                    <a:pt x="10334" y="2993"/>
                    <a:pt x="10334" y="2458"/>
                  </a:cubicBezTo>
                  <a:lnTo>
                    <a:pt x="10334" y="1071"/>
                  </a:lnTo>
                  <a:cubicBezTo>
                    <a:pt x="10334" y="536"/>
                    <a:pt x="9862" y="0"/>
                    <a:pt x="929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       </a:t>
              </a:r>
              <a:endParaRPr kumimoji="0" sz="2800" b="0" i="0" u="none" strike="noStrike" kern="0" cap="none" spc="0" normalizeH="0" baseline="0" noProof="0" dirty="0" smtClean="0">
                <a:ln>
                  <a:noFill/>
                </a:ln>
                <a:solidFill>
                  <a:sysClr val="windowText" lastClr="000000"/>
                </a:solidFill>
                <a:effectLst/>
                <a:uLnTx/>
                <a:uFillTx/>
                <a:latin typeface="Gaegu" panose="020B0604020202020204" charset="0"/>
                <a:ea typeface="Gaegu" panose="020B0604020202020204" charset="0"/>
              </a:endParaRPr>
            </a:p>
          </p:txBody>
        </p:sp>
        <p:sp>
          <p:nvSpPr>
            <p:cNvPr id="45" name="Google Shape;9198;p114"/>
            <p:cNvSpPr/>
            <p:nvPr/>
          </p:nvSpPr>
          <p:spPr>
            <a:xfrm>
              <a:off x="-30310675" y="3322575"/>
              <a:ext cx="68550" cy="69350"/>
            </a:xfrm>
            <a:custGeom>
              <a:avLst/>
              <a:gdLst/>
              <a:ahLst/>
              <a:cxnLst/>
              <a:rect l="l" t="t" r="r" b="b"/>
              <a:pathLst>
                <a:path w="2742" h="2774" extrusionOk="0">
                  <a:moveTo>
                    <a:pt x="1387" y="1"/>
                  </a:moveTo>
                  <a:cubicBezTo>
                    <a:pt x="599" y="1"/>
                    <a:pt x="1" y="631"/>
                    <a:pt x="1" y="1387"/>
                  </a:cubicBezTo>
                  <a:cubicBezTo>
                    <a:pt x="1" y="2143"/>
                    <a:pt x="599" y="2773"/>
                    <a:pt x="1387" y="2773"/>
                  </a:cubicBezTo>
                  <a:cubicBezTo>
                    <a:pt x="2143" y="2773"/>
                    <a:pt x="2742" y="2143"/>
                    <a:pt x="2742" y="1387"/>
                  </a:cubicBezTo>
                  <a:cubicBezTo>
                    <a:pt x="2742" y="631"/>
                    <a:pt x="2143" y="1"/>
                    <a:pt x="138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 name="Google Shape;9199;p114"/>
            <p:cNvSpPr/>
            <p:nvPr/>
          </p:nvSpPr>
          <p:spPr>
            <a:xfrm>
              <a:off x="-30345325" y="3408425"/>
              <a:ext cx="137075" cy="67775"/>
            </a:xfrm>
            <a:custGeom>
              <a:avLst/>
              <a:gdLst/>
              <a:ahLst/>
              <a:cxnLst/>
              <a:rect l="l" t="t" r="r" b="b"/>
              <a:pathLst>
                <a:path w="5483" h="2711" extrusionOk="0">
                  <a:moveTo>
                    <a:pt x="2741" y="1"/>
                  </a:moveTo>
                  <a:cubicBezTo>
                    <a:pt x="1387" y="1"/>
                    <a:pt x="221" y="1040"/>
                    <a:pt x="32" y="2332"/>
                  </a:cubicBezTo>
                  <a:cubicBezTo>
                    <a:pt x="0" y="2521"/>
                    <a:pt x="158" y="2710"/>
                    <a:pt x="378" y="2710"/>
                  </a:cubicBezTo>
                  <a:lnTo>
                    <a:pt x="5104" y="2710"/>
                  </a:lnTo>
                  <a:cubicBezTo>
                    <a:pt x="5325" y="2710"/>
                    <a:pt x="5482" y="2521"/>
                    <a:pt x="5482" y="2332"/>
                  </a:cubicBezTo>
                  <a:cubicBezTo>
                    <a:pt x="5262" y="977"/>
                    <a:pt x="4128" y="1"/>
                    <a:pt x="274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 name="Google Shape;9200;p114"/>
            <p:cNvSpPr/>
            <p:nvPr/>
          </p:nvSpPr>
          <p:spPr>
            <a:xfrm>
              <a:off x="-30156300" y="3322575"/>
              <a:ext cx="68550" cy="69350"/>
            </a:xfrm>
            <a:custGeom>
              <a:avLst/>
              <a:gdLst/>
              <a:ahLst/>
              <a:cxnLst/>
              <a:rect l="l" t="t" r="r" b="b"/>
              <a:pathLst>
                <a:path w="2742" h="2774" extrusionOk="0">
                  <a:moveTo>
                    <a:pt x="1387" y="1"/>
                  </a:moveTo>
                  <a:cubicBezTo>
                    <a:pt x="631" y="1"/>
                    <a:pt x="1" y="631"/>
                    <a:pt x="1" y="1387"/>
                  </a:cubicBezTo>
                  <a:cubicBezTo>
                    <a:pt x="1" y="2143"/>
                    <a:pt x="631" y="2773"/>
                    <a:pt x="1387" y="2773"/>
                  </a:cubicBezTo>
                  <a:cubicBezTo>
                    <a:pt x="2111" y="2773"/>
                    <a:pt x="2742" y="2143"/>
                    <a:pt x="2742" y="1387"/>
                  </a:cubicBezTo>
                  <a:cubicBezTo>
                    <a:pt x="2742" y="631"/>
                    <a:pt x="2111" y="1"/>
                    <a:pt x="13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 name="Google Shape;9201;p114"/>
            <p:cNvSpPr/>
            <p:nvPr/>
          </p:nvSpPr>
          <p:spPr>
            <a:xfrm>
              <a:off x="-30190950" y="3408425"/>
              <a:ext cx="137850" cy="67775"/>
            </a:xfrm>
            <a:custGeom>
              <a:avLst/>
              <a:gdLst/>
              <a:ahLst/>
              <a:cxnLst/>
              <a:rect l="l" t="t" r="r" b="b"/>
              <a:pathLst>
                <a:path w="5514" h="2711" extrusionOk="0">
                  <a:moveTo>
                    <a:pt x="2773" y="1"/>
                  </a:moveTo>
                  <a:cubicBezTo>
                    <a:pt x="1387" y="1"/>
                    <a:pt x="252" y="1040"/>
                    <a:pt x="32" y="2332"/>
                  </a:cubicBezTo>
                  <a:cubicBezTo>
                    <a:pt x="0" y="2521"/>
                    <a:pt x="158" y="2710"/>
                    <a:pt x="410" y="2710"/>
                  </a:cubicBezTo>
                  <a:lnTo>
                    <a:pt x="5167" y="2710"/>
                  </a:lnTo>
                  <a:cubicBezTo>
                    <a:pt x="5356" y="2710"/>
                    <a:pt x="5514" y="2521"/>
                    <a:pt x="5514" y="2332"/>
                  </a:cubicBezTo>
                  <a:cubicBezTo>
                    <a:pt x="5293" y="977"/>
                    <a:pt x="4128" y="1"/>
                    <a:pt x="27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
        <p:nvSpPr>
          <p:cNvPr id="2" name="TextBox 1"/>
          <p:cNvSpPr txBox="1"/>
          <p:nvPr/>
        </p:nvSpPr>
        <p:spPr>
          <a:xfrm>
            <a:off x="8303413" y="-95250"/>
            <a:ext cx="532544" cy="461665"/>
          </a:xfrm>
          <a:prstGeom prst="rect">
            <a:avLst/>
          </a:prstGeom>
          <a:noFill/>
        </p:spPr>
        <p:txBody>
          <a:bodyPr wrap="square" rtlCol="0">
            <a:spAutoFit/>
          </a:bodyPr>
          <a:lstStyle/>
          <a:p>
            <a:r>
              <a:rPr lang="en-US" sz="2400" b="1" dirty="0" smtClean="0">
                <a:solidFill>
                  <a:schemeClr val="bg1"/>
                </a:solidFill>
                <a:latin typeface="Gaegu" panose="020B0604020202020204" charset="0"/>
                <a:ea typeface="Gaegu" panose="020B0604020202020204" charset="0"/>
              </a:rPr>
              <a:t>?</a:t>
            </a:r>
            <a:endParaRPr lang="en-US" sz="2400" b="1" dirty="0">
              <a:solidFill>
                <a:schemeClr val="bg1"/>
              </a:solidFill>
              <a:latin typeface="Gaegu" panose="020B0604020202020204" charset="0"/>
              <a:ea typeface="Gaegu" panose="020B0604020202020204" charset="0"/>
            </a:endParaRPr>
          </a:p>
        </p:txBody>
      </p:sp>
    </p:spTree>
    <p:extLst>
      <p:ext uri="{BB962C8B-B14F-4D97-AF65-F5344CB8AC3E}">
        <p14:creationId xmlns:p14="http://schemas.microsoft.com/office/powerpoint/2010/main" val="19100351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5" name="Google Shape;1005;p53"/>
          <p:cNvSpPr/>
          <p:nvPr/>
        </p:nvSpPr>
        <p:spPr>
          <a:xfrm>
            <a:off x="1752600" y="3411025"/>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53"/>
          <p:cNvSpPr txBox="1">
            <a:spLocks noGrp="1"/>
          </p:cNvSpPr>
          <p:nvPr>
            <p:ph type="title"/>
          </p:nvPr>
        </p:nvSpPr>
        <p:spPr>
          <a:xfrm>
            <a:off x="381000" y="209550"/>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Environment</a:t>
            </a:r>
            <a:endParaRPr dirty="0"/>
          </a:p>
        </p:txBody>
      </p:sp>
      <p:sp>
        <p:nvSpPr>
          <p:cNvPr id="1993" name="Google Shape;1993;p53"/>
          <p:cNvSpPr txBox="1">
            <a:spLocks noGrp="1"/>
          </p:cNvSpPr>
          <p:nvPr>
            <p:ph type="subTitle" idx="4294967295"/>
          </p:nvPr>
        </p:nvSpPr>
        <p:spPr>
          <a:xfrm flipH="1">
            <a:off x="1888000" y="1960000"/>
            <a:ext cx="3989875" cy="991675"/>
          </a:xfrm>
          <a:prstGeom prst="rect">
            <a:avLst/>
          </a:prstGeom>
        </p:spPr>
        <p:txBody>
          <a:bodyPr spcFirstLastPara="1" wrap="square" lIns="91425" tIns="91425" rIns="91425" bIns="91425" anchor="t" anchorCtr="0">
            <a:noAutofit/>
          </a:bodyPr>
          <a:lstStyle/>
          <a:p>
            <a:pPr marL="285750" lvl="0" indent="-285750" algn="l" rtl="0">
              <a:spcBef>
                <a:spcPts val="0"/>
              </a:spcBef>
              <a:buFont typeface="Wingdings" panose="05000000000000000000" pitchFamily="2" charset="2"/>
              <a:buChar char="§"/>
            </a:pPr>
            <a:r>
              <a:rPr lang="en" sz="1400" dirty="0" smtClean="0"/>
              <a:t>Busy and stressful work environment</a:t>
            </a:r>
          </a:p>
          <a:p>
            <a:pPr marL="285750" lvl="0" indent="-285750" algn="l" rtl="0">
              <a:spcBef>
                <a:spcPts val="0"/>
              </a:spcBef>
              <a:buFont typeface="Wingdings" panose="05000000000000000000" pitchFamily="2" charset="2"/>
              <a:buChar char="§"/>
            </a:pPr>
            <a:r>
              <a:rPr lang="en" sz="1400" dirty="0" smtClean="0"/>
              <a:t>Lack of resources</a:t>
            </a:r>
          </a:p>
          <a:p>
            <a:pPr marL="285750" lvl="0" indent="-285750" algn="l" rtl="0">
              <a:lnSpc>
                <a:spcPct val="100000"/>
              </a:lnSpc>
              <a:spcBef>
                <a:spcPts val="0"/>
              </a:spcBef>
              <a:buClr>
                <a:schemeClr val="bg2"/>
              </a:buClr>
              <a:buFont typeface="Wingdings" panose="05000000000000000000" pitchFamily="2" charset="2"/>
              <a:buChar char="§"/>
            </a:pPr>
            <a:r>
              <a:rPr lang="en-US" sz="1400" dirty="0" smtClean="0"/>
              <a:t>Negative attitude of team members</a:t>
            </a:r>
          </a:p>
          <a:p>
            <a:pPr marL="285750" lvl="0" indent="-285750" algn="l" rtl="0">
              <a:lnSpc>
                <a:spcPct val="100000"/>
              </a:lnSpc>
              <a:spcBef>
                <a:spcPts val="0"/>
              </a:spcBef>
              <a:buClr>
                <a:schemeClr val="bg2"/>
              </a:buClr>
              <a:buFont typeface="Wingdings" panose="05000000000000000000" pitchFamily="2" charset="2"/>
              <a:buChar char="§"/>
            </a:pPr>
            <a:r>
              <a:rPr lang="en-US" sz="1400" dirty="0" smtClean="0"/>
              <a:t>Unwillingness to help</a:t>
            </a:r>
          </a:p>
          <a:p>
            <a:pPr marL="285750" lvl="0" indent="-285750" algn="l" rtl="0">
              <a:lnSpc>
                <a:spcPct val="100000"/>
              </a:lnSpc>
              <a:spcBef>
                <a:spcPts val="0"/>
              </a:spcBef>
              <a:buClr>
                <a:schemeClr val="bg2"/>
              </a:buClr>
              <a:buFont typeface="Wingdings" panose="05000000000000000000" pitchFamily="2" charset="2"/>
              <a:buChar char="§"/>
            </a:pPr>
            <a:endParaRPr sz="1400" dirty="0"/>
          </a:p>
        </p:txBody>
      </p:sp>
      <p:sp>
        <p:nvSpPr>
          <p:cNvPr id="1995" name="Google Shape;1995;p53"/>
          <p:cNvSpPr txBox="1">
            <a:spLocks noGrp="1"/>
          </p:cNvSpPr>
          <p:nvPr>
            <p:ph type="subTitle" idx="4294967295"/>
          </p:nvPr>
        </p:nvSpPr>
        <p:spPr>
          <a:xfrm flipH="1">
            <a:off x="1888000" y="3561275"/>
            <a:ext cx="4599475" cy="1089812"/>
          </a:xfrm>
          <a:prstGeom prst="rect">
            <a:avLst/>
          </a:prstGeom>
        </p:spPr>
        <p:txBody>
          <a:bodyPr spcFirstLastPara="1" wrap="square" lIns="91425" tIns="91425" rIns="91425" bIns="91425" anchor="t" anchorCtr="0">
            <a:noAutofit/>
          </a:bodyPr>
          <a:lstStyle/>
          <a:p>
            <a:pPr marL="285750" indent="-285750">
              <a:lnSpc>
                <a:spcPct val="100000"/>
              </a:lnSpc>
              <a:buFont typeface="Wingdings" panose="05000000000000000000" pitchFamily="2" charset="2"/>
              <a:buChar char="§"/>
            </a:pPr>
            <a:r>
              <a:rPr lang="en-US" sz="1400" dirty="0" smtClean="0"/>
              <a:t>E</a:t>
            </a:r>
            <a:r>
              <a:rPr lang="en" sz="1400" dirty="0" smtClean="0"/>
              <a:t>ncouraging student to ask questions</a:t>
            </a:r>
          </a:p>
          <a:p>
            <a:pPr marL="285750" indent="-285750">
              <a:lnSpc>
                <a:spcPct val="100000"/>
              </a:lnSpc>
              <a:buFont typeface="Wingdings" panose="05000000000000000000" pitchFamily="2" charset="2"/>
              <a:buChar char="§"/>
            </a:pPr>
            <a:r>
              <a:rPr lang="en" sz="1400" dirty="0" smtClean="0"/>
              <a:t>Being </a:t>
            </a:r>
            <a:r>
              <a:rPr lang="en" sz="1400" dirty="0"/>
              <a:t>patient and </a:t>
            </a:r>
            <a:r>
              <a:rPr lang="en" sz="1400" dirty="0" smtClean="0"/>
              <a:t>taking </a:t>
            </a:r>
            <a:r>
              <a:rPr lang="en" sz="1400" dirty="0"/>
              <a:t>time to explain processes</a:t>
            </a:r>
          </a:p>
          <a:p>
            <a:pPr marL="285750" indent="-285750">
              <a:lnSpc>
                <a:spcPct val="100000"/>
              </a:lnSpc>
              <a:buFont typeface="Wingdings" panose="05000000000000000000" pitchFamily="2" charset="2"/>
              <a:buChar char="§"/>
            </a:pPr>
            <a:r>
              <a:rPr lang="en" sz="1400" dirty="0" smtClean="0"/>
              <a:t>Clearly communicating</a:t>
            </a:r>
          </a:p>
          <a:p>
            <a:pPr marL="285750" indent="-285750">
              <a:lnSpc>
                <a:spcPct val="100000"/>
              </a:lnSpc>
              <a:buFont typeface="Wingdings" panose="05000000000000000000" pitchFamily="2" charset="2"/>
              <a:buChar char="§"/>
            </a:pPr>
            <a:r>
              <a:rPr lang="en" sz="1400" dirty="0" smtClean="0"/>
              <a:t>Maintaining a positive attitude</a:t>
            </a:r>
          </a:p>
          <a:p>
            <a:pPr marL="285750" indent="-285750">
              <a:lnSpc>
                <a:spcPct val="100000"/>
              </a:lnSpc>
              <a:buFont typeface="Wingdings" panose="05000000000000000000" pitchFamily="2" charset="2"/>
              <a:buChar char="§"/>
            </a:pPr>
            <a:endParaRPr lang="en" sz="1400" dirty="0" smtClean="0"/>
          </a:p>
        </p:txBody>
      </p:sp>
      <p:sp>
        <p:nvSpPr>
          <p:cNvPr id="1996" name="Google Shape;1996;p53"/>
          <p:cNvSpPr txBox="1">
            <a:spLocks noGrp="1"/>
          </p:cNvSpPr>
          <p:nvPr>
            <p:ph type="subTitle" idx="4294967295"/>
          </p:nvPr>
        </p:nvSpPr>
        <p:spPr>
          <a:xfrm flipH="1">
            <a:off x="1981200" y="3167575"/>
            <a:ext cx="4905925" cy="48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200" b="1" dirty="0" smtClean="0">
                <a:latin typeface="Gaegu"/>
                <a:ea typeface="Gaegu"/>
                <a:cs typeface="Gaegu"/>
                <a:sym typeface="Gaegu"/>
              </a:rPr>
              <a:t>Create an environment of learning by: </a:t>
            </a:r>
            <a:endParaRPr sz="2200" b="1" dirty="0">
              <a:latin typeface="Gaegu"/>
              <a:ea typeface="Gaegu"/>
              <a:cs typeface="Gaegu"/>
              <a:sym typeface="Gaegu"/>
            </a:endParaRPr>
          </a:p>
        </p:txBody>
      </p:sp>
      <p:sp>
        <p:nvSpPr>
          <p:cNvPr id="2003" name="Google Shape;2003;p53"/>
          <p:cNvSpPr/>
          <p:nvPr/>
        </p:nvSpPr>
        <p:spPr>
          <a:xfrm>
            <a:off x="1769600" y="1809750"/>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53"/>
          <p:cNvSpPr txBox="1">
            <a:spLocks noGrp="1"/>
          </p:cNvSpPr>
          <p:nvPr>
            <p:ph type="subTitle" idx="4294967295"/>
          </p:nvPr>
        </p:nvSpPr>
        <p:spPr>
          <a:xfrm flipH="1">
            <a:off x="457200" y="971550"/>
            <a:ext cx="8153400" cy="6480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dirty="0" smtClean="0"/>
              <a:t>Conflict can occur because of the learning and working environment created for your preceptee. </a:t>
            </a:r>
            <a:endParaRPr dirty="0"/>
          </a:p>
        </p:txBody>
      </p:sp>
      <p:sp>
        <p:nvSpPr>
          <p:cNvPr id="2005" name="Google Shape;2005;p53"/>
          <p:cNvSpPr txBox="1">
            <a:spLocks noGrp="1"/>
          </p:cNvSpPr>
          <p:nvPr>
            <p:ph type="subTitle" idx="4294967295"/>
          </p:nvPr>
        </p:nvSpPr>
        <p:spPr>
          <a:xfrm flipH="1">
            <a:off x="1981200" y="1581150"/>
            <a:ext cx="3657600" cy="486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200" b="1" dirty="0" smtClean="0">
                <a:latin typeface="Gaegu"/>
                <a:ea typeface="Gaegu"/>
                <a:cs typeface="Gaegu"/>
                <a:sym typeface="Gaegu"/>
              </a:rPr>
              <a:t>Enviornmental stressors </a:t>
            </a:r>
            <a:endParaRPr sz="2200" b="1" dirty="0">
              <a:latin typeface="Gaegu"/>
              <a:ea typeface="Gaegu"/>
              <a:cs typeface="Gaegu"/>
              <a:sym typeface="Gaegu"/>
            </a:endParaRPr>
          </a:p>
        </p:txBody>
      </p:sp>
    </p:spTree>
    <p:extLst>
      <p:ext uri="{BB962C8B-B14F-4D97-AF65-F5344CB8AC3E}">
        <p14:creationId xmlns:p14="http://schemas.microsoft.com/office/powerpoint/2010/main" val="29081497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Environment Scenario"/>
          <p:cNvSpPr/>
          <p:nvPr/>
        </p:nvSpPr>
        <p:spPr>
          <a:xfrm>
            <a:off x="6564086" y="1733550"/>
            <a:ext cx="1521818" cy="27136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latin typeface="Questrial" panose="020B0604020202020204" charset="0"/>
                <a:ea typeface="Gaegu" panose="020B0604020202020204" charset="0"/>
              </a:rPr>
              <a:t>Scott overheard his preceptor talking to a coworker about how she dislikes teaching the students.</a:t>
            </a:r>
            <a:endParaRPr lang="en-US" dirty="0">
              <a:solidFill>
                <a:schemeClr val="bg2"/>
              </a:solidFill>
              <a:latin typeface="Questrial" panose="020B0604020202020204" charset="0"/>
              <a:ea typeface="Gaegu" panose="020B0604020202020204" charset="0"/>
            </a:endParaRPr>
          </a:p>
        </p:txBody>
      </p:sp>
      <p:sp>
        <p:nvSpPr>
          <p:cNvPr id="43" name="Communication Scenario"/>
          <p:cNvSpPr/>
          <p:nvPr/>
        </p:nvSpPr>
        <p:spPr>
          <a:xfrm>
            <a:off x="4724400" y="1775426"/>
            <a:ext cx="1521818" cy="27136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latin typeface="Questrial" panose="020B0604020202020204" charset="0"/>
                <a:ea typeface="Gaegu" panose="020B0604020202020204" charset="0"/>
              </a:rPr>
              <a:t>Perry was told by the supervisor to clean the stock room before going to bench. His preceptor was not informed of this and scolded him for </a:t>
            </a:r>
            <a:r>
              <a:rPr lang="en-US" dirty="0">
                <a:solidFill>
                  <a:schemeClr val="bg2"/>
                </a:solidFill>
                <a:latin typeface="Questrial" panose="020B0604020202020204" charset="0"/>
                <a:ea typeface="Gaegu" panose="020B0604020202020204" charset="0"/>
              </a:rPr>
              <a:t>b</a:t>
            </a:r>
            <a:r>
              <a:rPr lang="en-US" dirty="0" smtClean="0">
                <a:solidFill>
                  <a:schemeClr val="bg2"/>
                </a:solidFill>
                <a:latin typeface="Questrial" panose="020B0604020202020204" charset="0"/>
                <a:ea typeface="Gaegu" panose="020B0604020202020204" charset="0"/>
              </a:rPr>
              <a:t>eing late to bench.  </a:t>
            </a:r>
            <a:endParaRPr lang="en-US" dirty="0">
              <a:solidFill>
                <a:schemeClr val="bg2"/>
              </a:solidFill>
              <a:latin typeface="Questrial" panose="020B0604020202020204" charset="0"/>
              <a:ea typeface="Gaegu" panose="020B0604020202020204" charset="0"/>
            </a:endParaRPr>
          </a:p>
        </p:txBody>
      </p:sp>
      <p:sp>
        <p:nvSpPr>
          <p:cNvPr id="42" name="Role/ Relationship Scenario"/>
          <p:cNvSpPr/>
          <p:nvPr/>
        </p:nvSpPr>
        <p:spPr>
          <a:xfrm>
            <a:off x="2838264" y="1765679"/>
            <a:ext cx="1521818" cy="27136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latin typeface="Questrial" panose="020B0604020202020204" charset="0"/>
                <a:ea typeface="Gaegu" panose="020B0604020202020204" charset="0"/>
              </a:rPr>
              <a:t>Beth went to stick the patient on her own. When she came out of the room, her preceptor was upset she stuck the patient without him there. </a:t>
            </a:r>
            <a:endParaRPr lang="en-US" dirty="0">
              <a:solidFill>
                <a:schemeClr val="bg2"/>
              </a:solidFill>
              <a:latin typeface="Questrial" panose="020B0604020202020204" charset="0"/>
              <a:ea typeface="Gaegu" panose="020B0604020202020204" charset="0"/>
            </a:endParaRPr>
          </a:p>
        </p:txBody>
      </p:sp>
      <p:sp>
        <p:nvSpPr>
          <p:cNvPr id="41" name="Diversity Scenario"/>
          <p:cNvSpPr/>
          <p:nvPr/>
        </p:nvSpPr>
        <p:spPr>
          <a:xfrm>
            <a:off x="914400" y="1733550"/>
            <a:ext cx="1521818" cy="27136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latin typeface="Questrial" panose="020B0604020202020204" charset="0"/>
                <a:ea typeface="Gaegu" panose="020B0604020202020204" charset="0"/>
              </a:rPr>
              <a:t>Taylor is struggling with blood bank concepts more than her peers because a blood bank course was not offered at her school prior to her clinical rotation.</a:t>
            </a:r>
            <a:endParaRPr lang="en-US" dirty="0">
              <a:solidFill>
                <a:schemeClr val="bg2"/>
              </a:solidFill>
              <a:latin typeface="Questrial" panose="020B0604020202020204" charset="0"/>
              <a:ea typeface="Gaegu" panose="020B0604020202020204" charset="0"/>
            </a:endParaRPr>
          </a:p>
        </p:txBody>
      </p:sp>
      <p:sp>
        <p:nvSpPr>
          <p:cNvPr id="38" name="Role/ Relationship Confusion"/>
          <p:cNvSpPr/>
          <p:nvPr/>
        </p:nvSpPr>
        <p:spPr>
          <a:xfrm>
            <a:off x="2838265" y="1766896"/>
            <a:ext cx="1521818" cy="27136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solidFill>
                <a:latin typeface="Gaegu" panose="020B0604020202020204" charset="0"/>
                <a:ea typeface="Gaegu" panose="020B0604020202020204" charset="0"/>
              </a:rPr>
              <a:t>Role/ Relationship Confusion</a:t>
            </a:r>
            <a:endParaRPr lang="en-US" sz="2000" b="1" dirty="0">
              <a:solidFill>
                <a:schemeClr val="bg2"/>
              </a:solidFill>
              <a:latin typeface="Gaegu" panose="020B0604020202020204" charset="0"/>
              <a:ea typeface="Gaegu" panose="020B0604020202020204" charset="0"/>
            </a:endParaRPr>
          </a:p>
        </p:txBody>
      </p:sp>
      <p:sp>
        <p:nvSpPr>
          <p:cNvPr id="39" name="Communication"/>
          <p:cNvSpPr/>
          <p:nvPr/>
        </p:nvSpPr>
        <p:spPr>
          <a:xfrm>
            <a:off x="4758895" y="1755728"/>
            <a:ext cx="1521818" cy="27136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2"/>
                </a:solidFill>
                <a:latin typeface="Gaegu" panose="020B0604020202020204" charset="0"/>
                <a:ea typeface="Gaegu" panose="020B0604020202020204" charset="0"/>
              </a:rPr>
              <a:t>Communication/ Misinformation</a:t>
            </a:r>
            <a:endParaRPr lang="en-US" sz="1600" b="1" dirty="0">
              <a:solidFill>
                <a:schemeClr val="bg2"/>
              </a:solidFill>
              <a:latin typeface="Gaegu" panose="020B0604020202020204" charset="0"/>
              <a:ea typeface="Gaegu" panose="020B0604020202020204" charset="0"/>
            </a:endParaRPr>
          </a:p>
        </p:txBody>
      </p:sp>
      <p:sp>
        <p:nvSpPr>
          <p:cNvPr id="40" name="Environment"/>
          <p:cNvSpPr/>
          <p:nvPr/>
        </p:nvSpPr>
        <p:spPr>
          <a:xfrm>
            <a:off x="6543807" y="1717763"/>
            <a:ext cx="1521818" cy="27136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2"/>
                </a:solidFill>
                <a:latin typeface="Gaegu" panose="020B0604020202020204" charset="0"/>
                <a:ea typeface="Gaegu" panose="020B0604020202020204" charset="0"/>
              </a:rPr>
              <a:t>Environment</a:t>
            </a:r>
            <a:endParaRPr lang="en-US" sz="2000" b="1" dirty="0">
              <a:solidFill>
                <a:schemeClr val="bg2"/>
              </a:solidFill>
              <a:latin typeface="Gaegu" panose="020B0604020202020204" charset="0"/>
              <a:ea typeface="Gaegu" panose="020B0604020202020204" charset="0"/>
            </a:endParaRPr>
          </a:p>
        </p:txBody>
      </p:sp>
      <p:sp>
        <p:nvSpPr>
          <p:cNvPr id="37" name="Diversity"/>
          <p:cNvSpPr/>
          <p:nvPr/>
        </p:nvSpPr>
        <p:spPr>
          <a:xfrm>
            <a:off x="935718" y="1738304"/>
            <a:ext cx="1521818" cy="27136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2"/>
                </a:solidFill>
                <a:latin typeface="Gaegu" panose="020B0604020202020204" charset="0"/>
                <a:ea typeface="Gaegu" panose="020B0604020202020204" charset="0"/>
              </a:rPr>
              <a:t>Diversity</a:t>
            </a:r>
          </a:p>
        </p:txBody>
      </p:sp>
      <p:sp>
        <p:nvSpPr>
          <p:cNvPr id="16" name="TextBox 15"/>
          <p:cNvSpPr txBox="1"/>
          <p:nvPr/>
        </p:nvSpPr>
        <p:spPr>
          <a:xfrm>
            <a:off x="153537" y="263133"/>
            <a:ext cx="6553200" cy="430887"/>
          </a:xfrm>
          <a:prstGeom prst="rect">
            <a:avLst/>
          </a:prstGeom>
          <a:noFill/>
        </p:spPr>
        <p:txBody>
          <a:bodyPr wrap="square" rtlCol="0">
            <a:spAutoFit/>
          </a:bodyPr>
          <a:lstStyle/>
          <a:p>
            <a:r>
              <a:rPr lang="en-US" sz="2200" b="1" dirty="0" smtClean="0">
                <a:solidFill>
                  <a:schemeClr val="bg2"/>
                </a:solidFill>
                <a:latin typeface="Gaegu" panose="020B0604020202020204" charset="0"/>
                <a:ea typeface="Gaegu" panose="020B0604020202020204" charset="0"/>
              </a:rPr>
              <a:t>Select each conflict to reveal the underlying issue.</a:t>
            </a:r>
            <a:endParaRPr lang="en-US" sz="2200" b="1" dirty="0">
              <a:solidFill>
                <a:schemeClr val="bg2"/>
              </a:solidFill>
              <a:latin typeface="Gaegu" panose="020B0604020202020204" charset="0"/>
              <a:ea typeface="Gaegu" panose="020B0604020202020204" charset="0"/>
            </a:endParaRPr>
          </a:p>
        </p:txBody>
      </p:sp>
      <p:grpSp>
        <p:nvGrpSpPr>
          <p:cNvPr id="17" name="Google Shape;954;p51"/>
          <p:cNvGrpSpPr/>
          <p:nvPr/>
        </p:nvGrpSpPr>
        <p:grpSpPr>
          <a:xfrm>
            <a:off x="853831" y="1653958"/>
            <a:ext cx="1660770" cy="2898992"/>
            <a:chOff x="4562925" y="700575"/>
            <a:chExt cx="3611050" cy="3721000"/>
          </a:xfrm>
        </p:grpSpPr>
        <p:sp>
          <p:nvSpPr>
            <p:cNvPr id="18" name="Google Shape;955;p51"/>
            <p:cNvSpPr/>
            <p:nvPr/>
          </p:nvSpPr>
          <p:spPr>
            <a:xfrm rot="5400000">
              <a:off x="6248171" y="2442428"/>
              <a:ext cx="3660757" cy="190851"/>
            </a:xfrm>
            <a:custGeom>
              <a:avLst/>
              <a:gdLst/>
              <a:ahLst/>
              <a:cxnLst/>
              <a:rect l="l" t="t" r="r" b="b"/>
              <a:pathLst>
                <a:path w="142262" h="8883" extrusionOk="0">
                  <a:moveTo>
                    <a:pt x="30662" y="0"/>
                  </a:moveTo>
                  <a:cubicBezTo>
                    <a:pt x="30394" y="0"/>
                    <a:pt x="29837" y="294"/>
                    <a:pt x="29536" y="294"/>
                  </a:cubicBezTo>
                  <a:cubicBezTo>
                    <a:pt x="29490" y="294"/>
                    <a:pt x="29449" y="287"/>
                    <a:pt x="29417" y="271"/>
                  </a:cubicBezTo>
                  <a:cubicBezTo>
                    <a:pt x="24081" y="614"/>
                    <a:pt x="14295" y="671"/>
                    <a:pt x="9644" y="984"/>
                  </a:cubicBezTo>
                  <a:cubicBezTo>
                    <a:pt x="8035" y="1081"/>
                    <a:pt x="6795" y="1139"/>
                    <a:pt x="6040" y="1139"/>
                  </a:cubicBezTo>
                  <a:cubicBezTo>
                    <a:pt x="5684" y="1139"/>
                    <a:pt x="5435" y="1126"/>
                    <a:pt x="5307" y="1099"/>
                  </a:cubicBezTo>
                  <a:cubicBezTo>
                    <a:pt x="4822" y="1070"/>
                    <a:pt x="4508" y="1042"/>
                    <a:pt x="4223" y="1042"/>
                  </a:cubicBezTo>
                  <a:cubicBezTo>
                    <a:pt x="3966" y="1042"/>
                    <a:pt x="3738" y="1099"/>
                    <a:pt x="3567" y="1213"/>
                  </a:cubicBezTo>
                  <a:cubicBezTo>
                    <a:pt x="3082" y="1527"/>
                    <a:pt x="2169" y="2839"/>
                    <a:pt x="1398" y="4094"/>
                  </a:cubicBezTo>
                  <a:cubicBezTo>
                    <a:pt x="599" y="5350"/>
                    <a:pt x="0" y="6605"/>
                    <a:pt x="742" y="6891"/>
                  </a:cubicBezTo>
                  <a:cubicBezTo>
                    <a:pt x="1190" y="7049"/>
                    <a:pt x="2883" y="7353"/>
                    <a:pt x="5120" y="7353"/>
                  </a:cubicBezTo>
                  <a:cubicBezTo>
                    <a:pt x="5302" y="7353"/>
                    <a:pt x="5489" y="7351"/>
                    <a:pt x="5678" y="7347"/>
                  </a:cubicBezTo>
                  <a:cubicBezTo>
                    <a:pt x="6934" y="7319"/>
                    <a:pt x="8275" y="7204"/>
                    <a:pt x="9673" y="7090"/>
                  </a:cubicBezTo>
                  <a:cubicBezTo>
                    <a:pt x="11965" y="6905"/>
                    <a:pt x="17814" y="6697"/>
                    <a:pt x="22207" y="6697"/>
                  </a:cubicBezTo>
                  <a:cubicBezTo>
                    <a:pt x="24595" y="6697"/>
                    <a:pt x="26554" y="6758"/>
                    <a:pt x="27277" y="6919"/>
                  </a:cubicBezTo>
                  <a:cubicBezTo>
                    <a:pt x="29693" y="6817"/>
                    <a:pt x="32191" y="6482"/>
                    <a:pt x="34540" y="6482"/>
                  </a:cubicBezTo>
                  <a:cubicBezTo>
                    <a:pt x="36129" y="6482"/>
                    <a:pt x="37650" y="6635"/>
                    <a:pt x="39032" y="7119"/>
                  </a:cubicBezTo>
                  <a:cubicBezTo>
                    <a:pt x="43198" y="8564"/>
                    <a:pt x="45781" y="8882"/>
                    <a:pt x="47952" y="8882"/>
                  </a:cubicBezTo>
                  <a:cubicBezTo>
                    <a:pt x="49667" y="8882"/>
                    <a:pt x="51124" y="8684"/>
                    <a:pt x="52899" y="8684"/>
                  </a:cubicBezTo>
                  <a:cubicBezTo>
                    <a:pt x="53048" y="8684"/>
                    <a:pt x="53201" y="8685"/>
                    <a:pt x="53355" y="8688"/>
                  </a:cubicBezTo>
                  <a:cubicBezTo>
                    <a:pt x="55239" y="7975"/>
                    <a:pt x="65082" y="7376"/>
                    <a:pt x="67336" y="7262"/>
                  </a:cubicBezTo>
                  <a:cubicBezTo>
                    <a:pt x="73699" y="6976"/>
                    <a:pt x="79862" y="6948"/>
                    <a:pt x="80290" y="6834"/>
                  </a:cubicBezTo>
                  <a:cubicBezTo>
                    <a:pt x="80833" y="6709"/>
                    <a:pt x="82463" y="6636"/>
                    <a:pt x="83939" y="6636"/>
                  </a:cubicBezTo>
                  <a:cubicBezTo>
                    <a:pt x="85178" y="6636"/>
                    <a:pt x="86309" y="6688"/>
                    <a:pt x="86595" y="6805"/>
                  </a:cubicBezTo>
                  <a:cubicBezTo>
                    <a:pt x="87022" y="6960"/>
                    <a:pt x="87523" y="7012"/>
                    <a:pt x="88040" y="7012"/>
                  </a:cubicBezTo>
                  <a:cubicBezTo>
                    <a:pt x="89075" y="7012"/>
                    <a:pt x="90173" y="6804"/>
                    <a:pt x="90869" y="6804"/>
                  </a:cubicBezTo>
                  <a:cubicBezTo>
                    <a:pt x="91103" y="6804"/>
                    <a:pt x="91292" y="6828"/>
                    <a:pt x="91417" y="6891"/>
                  </a:cubicBezTo>
                  <a:cubicBezTo>
                    <a:pt x="95783" y="6604"/>
                    <a:pt x="96086" y="6517"/>
                    <a:pt x="98992" y="6517"/>
                  </a:cubicBezTo>
                  <a:cubicBezTo>
                    <a:pt x="101004" y="6517"/>
                    <a:pt x="104265" y="6559"/>
                    <a:pt x="110990" y="6605"/>
                  </a:cubicBezTo>
                  <a:cubicBezTo>
                    <a:pt x="116297" y="6634"/>
                    <a:pt x="124657" y="6776"/>
                    <a:pt x="124657" y="6776"/>
                  </a:cubicBezTo>
                  <a:cubicBezTo>
                    <a:pt x="125447" y="6719"/>
                    <a:pt x="126261" y="6696"/>
                    <a:pt x="127083" y="6696"/>
                  </a:cubicBezTo>
                  <a:cubicBezTo>
                    <a:pt x="130791" y="6696"/>
                    <a:pt x="134653" y="7174"/>
                    <a:pt x="137053" y="7174"/>
                  </a:cubicBezTo>
                  <a:cubicBezTo>
                    <a:pt x="138084" y="7174"/>
                    <a:pt x="138845" y="7086"/>
                    <a:pt x="139209" y="6834"/>
                  </a:cubicBezTo>
                  <a:cubicBezTo>
                    <a:pt x="140550" y="5921"/>
                    <a:pt x="142262" y="2069"/>
                    <a:pt x="141777" y="1099"/>
                  </a:cubicBezTo>
                  <a:cubicBezTo>
                    <a:pt x="141653" y="873"/>
                    <a:pt x="135793" y="765"/>
                    <a:pt x="132307" y="765"/>
                  </a:cubicBezTo>
                  <a:cubicBezTo>
                    <a:pt x="130950" y="765"/>
                    <a:pt x="129953" y="781"/>
                    <a:pt x="129793" y="813"/>
                  </a:cubicBezTo>
                  <a:cubicBezTo>
                    <a:pt x="129704" y="838"/>
                    <a:pt x="129613" y="848"/>
                    <a:pt x="129527" y="848"/>
                  </a:cubicBezTo>
                  <a:cubicBezTo>
                    <a:pt x="129308" y="848"/>
                    <a:pt x="129121" y="781"/>
                    <a:pt x="129080" y="699"/>
                  </a:cubicBezTo>
                  <a:cubicBezTo>
                    <a:pt x="128994" y="614"/>
                    <a:pt x="118552" y="243"/>
                    <a:pt x="118409" y="243"/>
                  </a:cubicBezTo>
                  <a:cubicBezTo>
                    <a:pt x="118409" y="174"/>
                    <a:pt x="118294" y="136"/>
                    <a:pt x="118108" y="136"/>
                  </a:cubicBezTo>
                  <a:cubicBezTo>
                    <a:pt x="117987" y="136"/>
                    <a:pt x="117836" y="152"/>
                    <a:pt x="117667" y="186"/>
                  </a:cubicBezTo>
                  <a:cubicBezTo>
                    <a:pt x="116487" y="418"/>
                    <a:pt x="110199" y="527"/>
                    <a:pt x="104993" y="527"/>
                  </a:cubicBezTo>
                  <a:cubicBezTo>
                    <a:pt x="101891" y="527"/>
                    <a:pt x="99174" y="488"/>
                    <a:pt x="98151" y="414"/>
                  </a:cubicBezTo>
                  <a:cubicBezTo>
                    <a:pt x="96867" y="334"/>
                    <a:pt x="96043" y="292"/>
                    <a:pt x="95241" y="292"/>
                  </a:cubicBezTo>
                  <a:cubicBezTo>
                    <a:pt x="94315" y="292"/>
                    <a:pt x="93418" y="349"/>
                    <a:pt x="91874" y="471"/>
                  </a:cubicBezTo>
                  <a:cubicBezTo>
                    <a:pt x="88564" y="699"/>
                    <a:pt x="78778" y="499"/>
                    <a:pt x="73157" y="984"/>
                  </a:cubicBezTo>
                  <a:cubicBezTo>
                    <a:pt x="72662" y="1028"/>
                    <a:pt x="72348" y="1045"/>
                    <a:pt x="72141" y="1045"/>
                  </a:cubicBezTo>
                  <a:cubicBezTo>
                    <a:pt x="71533" y="1045"/>
                    <a:pt x="71826" y="905"/>
                    <a:pt x="71120" y="905"/>
                  </a:cubicBezTo>
                  <a:cubicBezTo>
                    <a:pt x="70967" y="905"/>
                    <a:pt x="70768" y="912"/>
                    <a:pt x="70503" y="927"/>
                  </a:cubicBezTo>
                  <a:cubicBezTo>
                    <a:pt x="57221" y="1551"/>
                    <a:pt x="51445" y="2791"/>
                    <a:pt x="47481" y="2791"/>
                  </a:cubicBezTo>
                  <a:cubicBezTo>
                    <a:pt x="47093" y="2791"/>
                    <a:pt x="46723" y="2779"/>
                    <a:pt x="46365" y="2753"/>
                  </a:cubicBezTo>
                  <a:cubicBezTo>
                    <a:pt x="41286" y="2354"/>
                    <a:pt x="41885" y="186"/>
                    <a:pt x="32613" y="100"/>
                  </a:cubicBezTo>
                  <a:cubicBezTo>
                    <a:pt x="31500" y="100"/>
                    <a:pt x="30844" y="100"/>
                    <a:pt x="30786" y="43"/>
                  </a:cubicBezTo>
                  <a:cubicBezTo>
                    <a:pt x="30760" y="13"/>
                    <a:pt x="30717" y="0"/>
                    <a:pt x="30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56;p51"/>
            <p:cNvSpPr/>
            <p:nvPr/>
          </p:nvSpPr>
          <p:spPr>
            <a:xfrm>
              <a:off x="4574500" y="700575"/>
              <a:ext cx="3567313" cy="216525"/>
            </a:xfrm>
            <a:custGeom>
              <a:avLst/>
              <a:gdLst/>
              <a:ahLst/>
              <a:cxnLst/>
              <a:rect l="l" t="t" r="r" b="b"/>
              <a:pathLst>
                <a:path w="125114" h="8661" extrusionOk="0">
                  <a:moveTo>
                    <a:pt x="124978" y="3901"/>
                  </a:moveTo>
                  <a:cubicBezTo>
                    <a:pt x="124974" y="3940"/>
                    <a:pt x="124971" y="3977"/>
                    <a:pt x="124971" y="4005"/>
                  </a:cubicBezTo>
                  <a:cubicBezTo>
                    <a:pt x="124971" y="4005"/>
                    <a:pt x="124994" y="3936"/>
                    <a:pt x="124978" y="3901"/>
                  </a:cubicBezTo>
                  <a:close/>
                  <a:moveTo>
                    <a:pt x="85810" y="1"/>
                  </a:moveTo>
                  <a:cubicBezTo>
                    <a:pt x="80961" y="1"/>
                    <a:pt x="74941" y="1342"/>
                    <a:pt x="68221" y="1723"/>
                  </a:cubicBezTo>
                  <a:cubicBezTo>
                    <a:pt x="65897" y="1828"/>
                    <a:pt x="64656" y="1866"/>
                    <a:pt x="63982" y="1866"/>
                  </a:cubicBezTo>
                  <a:cubicBezTo>
                    <a:pt x="62470" y="1866"/>
                    <a:pt x="63801" y="1676"/>
                    <a:pt x="62143" y="1637"/>
                  </a:cubicBezTo>
                  <a:cubicBezTo>
                    <a:pt x="61487" y="1637"/>
                    <a:pt x="51786" y="1266"/>
                    <a:pt x="49646" y="1209"/>
                  </a:cubicBezTo>
                  <a:cubicBezTo>
                    <a:pt x="44621" y="1172"/>
                    <a:pt x="40533" y="1124"/>
                    <a:pt x="36976" y="1124"/>
                  </a:cubicBezTo>
                  <a:cubicBezTo>
                    <a:pt x="34978" y="1124"/>
                    <a:pt x="33148" y="1139"/>
                    <a:pt x="31414" y="1180"/>
                  </a:cubicBezTo>
                  <a:cubicBezTo>
                    <a:pt x="29114" y="1241"/>
                    <a:pt x="27356" y="1301"/>
                    <a:pt x="26473" y="1301"/>
                  </a:cubicBezTo>
                  <a:cubicBezTo>
                    <a:pt x="26108" y="1301"/>
                    <a:pt x="25892" y="1291"/>
                    <a:pt x="25850" y="1266"/>
                  </a:cubicBezTo>
                  <a:cubicBezTo>
                    <a:pt x="25824" y="1236"/>
                    <a:pt x="25784" y="1223"/>
                    <a:pt x="25733" y="1223"/>
                  </a:cubicBezTo>
                  <a:cubicBezTo>
                    <a:pt x="25488" y="1223"/>
                    <a:pt x="25005" y="1517"/>
                    <a:pt x="24770" y="1517"/>
                  </a:cubicBezTo>
                  <a:cubicBezTo>
                    <a:pt x="24733" y="1517"/>
                    <a:pt x="24703" y="1510"/>
                    <a:pt x="24681" y="1494"/>
                  </a:cubicBezTo>
                  <a:cubicBezTo>
                    <a:pt x="23863" y="1578"/>
                    <a:pt x="22928" y="1608"/>
                    <a:pt x="21924" y="1608"/>
                  </a:cubicBezTo>
                  <a:cubicBezTo>
                    <a:pt x="19394" y="1608"/>
                    <a:pt x="16430" y="1418"/>
                    <a:pt x="13840" y="1418"/>
                  </a:cubicBezTo>
                  <a:cubicBezTo>
                    <a:pt x="12542" y="1418"/>
                    <a:pt x="11338" y="1465"/>
                    <a:pt x="10329" y="1608"/>
                  </a:cubicBezTo>
                  <a:cubicBezTo>
                    <a:pt x="8758" y="1829"/>
                    <a:pt x="5352" y="2493"/>
                    <a:pt x="3866" y="2493"/>
                  </a:cubicBezTo>
                  <a:cubicBezTo>
                    <a:pt x="3624" y="2493"/>
                    <a:pt x="3434" y="2476"/>
                    <a:pt x="3310" y="2436"/>
                  </a:cubicBezTo>
                  <a:cubicBezTo>
                    <a:pt x="3139" y="2407"/>
                    <a:pt x="2996" y="2350"/>
                    <a:pt x="2882" y="2322"/>
                  </a:cubicBezTo>
                  <a:cubicBezTo>
                    <a:pt x="2796" y="2322"/>
                    <a:pt x="2768" y="2322"/>
                    <a:pt x="2711" y="2293"/>
                  </a:cubicBezTo>
                  <a:lnTo>
                    <a:pt x="2597" y="2293"/>
                  </a:lnTo>
                  <a:cubicBezTo>
                    <a:pt x="2511" y="2293"/>
                    <a:pt x="2454" y="2293"/>
                    <a:pt x="2368" y="2322"/>
                  </a:cubicBezTo>
                  <a:lnTo>
                    <a:pt x="2340" y="2322"/>
                  </a:lnTo>
                  <a:cubicBezTo>
                    <a:pt x="2235" y="2139"/>
                    <a:pt x="2036" y="2004"/>
                    <a:pt x="1741" y="2004"/>
                  </a:cubicBezTo>
                  <a:cubicBezTo>
                    <a:pt x="1713" y="2004"/>
                    <a:pt x="1684" y="2005"/>
                    <a:pt x="1655" y="2008"/>
                  </a:cubicBezTo>
                  <a:cubicBezTo>
                    <a:pt x="1598" y="2008"/>
                    <a:pt x="1484" y="2036"/>
                    <a:pt x="1370" y="2065"/>
                  </a:cubicBezTo>
                  <a:cubicBezTo>
                    <a:pt x="1284" y="2122"/>
                    <a:pt x="1170" y="2151"/>
                    <a:pt x="1141" y="2151"/>
                  </a:cubicBezTo>
                  <a:cubicBezTo>
                    <a:pt x="1170" y="2322"/>
                    <a:pt x="1313" y="2864"/>
                    <a:pt x="1341" y="3121"/>
                  </a:cubicBezTo>
                  <a:lnTo>
                    <a:pt x="0" y="8171"/>
                  </a:lnTo>
                  <a:cubicBezTo>
                    <a:pt x="913" y="8485"/>
                    <a:pt x="2026" y="8656"/>
                    <a:pt x="3139" y="8656"/>
                  </a:cubicBezTo>
                  <a:cubicBezTo>
                    <a:pt x="3252" y="8659"/>
                    <a:pt x="3366" y="8660"/>
                    <a:pt x="3481" y="8660"/>
                  </a:cubicBezTo>
                  <a:cubicBezTo>
                    <a:pt x="5574" y="8660"/>
                    <a:pt x="7758" y="8182"/>
                    <a:pt x="9787" y="7857"/>
                  </a:cubicBezTo>
                  <a:cubicBezTo>
                    <a:pt x="11185" y="7600"/>
                    <a:pt x="11727" y="7572"/>
                    <a:pt x="12069" y="7543"/>
                  </a:cubicBezTo>
                  <a:cubicBezTo>
                    <a:pt x="12469" y="7486"/>
                    <a:pt x="12412" y="7486"/>
                    <a:pt x="12554" y="7486"/>
                  </a:cubicBezTo>
                  <a:cubicBezTo>
                    <a:pt x="12895" y="7477"/>
                    <a:pt x="13221" y="7473"/>
                    <a:pt x="13538" y="7473"/>
                  </a:cubicBezTo>
                  <a:cubicBezTo>
                    <a:pt x="15296" y="7473"/>
                    <a:pt x="16777" y="7598"/>
                    <a:pt x="18831" y="7743"/>
                  </a:cubicBezTo>
                  <a:cubicBezTo>
                    <a:pt x="20600" y="7885"/>
                    <a:pt x="22056" y="8000"/>
                    <a:pt x="22683" y="8142"/>
                  </a:cubicBezTo>
                  <a:cubicBezTo>
                    <a:pt x="23168" y="8142"/>
                    <a:pt x="23882" y="8057"/>
                    <a:pt x="24738" y="8000"/>
                  </a:cubicBezTo>
                  <a:cubicBezTo>
                    <a:pt x="26877" y="7771"/>
                    <a:pt x="26877" y="7771"/>
                    <a:pt x="27477" y="7714"/>
                  </a:cubicBezTo>
                  <a:cubicBezTo>
                    <a:pt x="29474" y="7543"/>
                    <a:pt x="31871" y="7343"/>
                    <a:pt x="34296" y="7286"/>
                  </a:cubicBezTo>
                  <a:cubicBezTo>
                    <a:pt x="35913" y="7229"/>
                    <a:pt x="37542" y="7201"/>
                    <a:pt x="39067" y="7201"/>
                  </a:cubicBezTo>
                  <a:cubicBezTo>
                    <a:pt x="42117" y="7201"/>
                    <a:pt x="44748" y="7315"/>
                    <a:pt x="46023" y="7543"/>
                  </a:cubicBezTo>
                  <a:cubicBezTo>
                    <a:pt x="46565" y="7400"/>
                    <a:pt x="48391" y="7315"/>
                    <a:pt x="50645" y="7315"/>
                  </a:cubicBezTo>
                  <a:cubicBezTo>
                    <a:pt x="53189" y="7336"/>
                    <a:pt x="61754" y="7909"/>
                    <a:pt x="66969" y="7909"/>
                  </a:cubicBezTo>
                  <a:cubicBezTo>
                    <a:pt x="68771" y="7909"/>
                    <a:pt x="70173" y="7840"/>
                    <a:pt x="70789" y="7657"/>
                  </a:cubicBezTo>
                  <a:cubicBezTo>
                    <a:pt x="71546" y="7413"/>
                    <a:pt x="74687" y="7022"/>
                    <a:pt x="76023" y="7022"/>
                  </a:cubicBezTo>
                  <a:cubicBezTo>
                    <a:pt x="76247" y="7022"/>
                    <a:pt x="76421" y="7033"/>
                    <a:pt x="76524" y="7058"/>
                  </a:cubicBezTo>
                  <a:cubicBezTo>
                    <a:pt x="76797" y="7151"/>
                    <a:pt x="77100" y="7187"/>
                    <a:pt x="77416" y="7187"/>
                  </a:cubicBezTo>
                  <a:cubicBezTo>
                    <a:pt x="78543" y="7187"/>
                    <a:pt x="79827" y="6723"/>
                    <a:pt x="80486" y="6723"/>
                  </a:cubicBezTo>
                  <a:cubicBezTo>
                    <a:pt x="80604" y="6723"/>
                    <a:pt x="80701" y="6738"/>
                    <a:pt x="80775" y="6773"/>
                  </a:cubicBezTo>
                  <a:cubicBezTo>
                    <a:pt x="83641" y="6319"/>
                    <a:pt x="85847" y="6025"/>
                    <a:pt x="87628" y="6025"/>
                  </a:cubicBezTo>
                  <a:cubicBezTo>
                    <a:pt x="87975" y="6025"/>
                    <a:pt x="88305" y="6036"/>
                    <a:pt x="88621" y="6059"/>
                  </a:cubicBezTo>
                  <a:cubicBezTo>
                    <a:pt x="95114" y="6359"/>
                    <a:pt x="92095" y="7008"/>
                    <a:pt x="97488" y="7008"/>
                  </a:cubicBezTo>
                  <a:cubicBezTo>
                    <a:pt x="99797" y="7008"/>
                    <a:pt x="103648" y="6889"/>
                    <a:pt x="110448" y="6573"/>
                  </a:cubicBezTo>
                  <a:cubicBezTo>
                    <a:pt x="111881" y="6342"/>
                    <a:pt x="113350" y="6265"/>
                    <a:pt x="114735" y="6265"/>
                  </a:cubicBezTo>
                  <a:cubicBezTo>
                    <a:pt x="116769" y="6265"/>
                    <a:pt x="118619" y="6431"/>
                    <a:pt x="119892" y="6516"/>
                  </a:cubicBezTo>
                  <a:cubicBezTo>
                    <a:pt x="120645" y="6589"/>
                    <a:pt x="121220" y="6638"/>
                    <a:pt x="121680" y="6638"/>
                  </a:cubicBezTo>
                  <a:cubicBezTo>
                    <a:pt x="123017" y="6638"/>
                    <a:pt x="123388" y="6226"/>
                    <a:pt x="124343" y="4804"/>
                  </a:cubicBezTo>
                  <a:lnTo>
                    <a:pt x="124543" y="4804"/>
                  </a:lnTo>
                  <a:cubicBezTo>
                    <a:pt x="124115" y="5660"/>
                    <a:pt x="123630" y="6288"/>
                    <a:pt x="124058" y="6716"/>
                  </a:cubicBezTo>
                  <a:cubicBezTo>
                    <a:pt x="124115" y="6744"/>
                    <a:pt x="124343" y="6801"/>
                    <a:pt x="124686" y="6858"/>
                  </a:cubicBezTo>
                  <a:cubicBezTo>
                    <a:pt x="124743" y="6858"/>
                    <a:pt x="124857" y="6858"/>
                    <a:pt x="124857" y="6887"/>
                  </a:cubicBezTo>
                  <a:cubicBezTo>
                    <a:pt x="124886" y="5089"/>
                    <a:pt x="124886" y="4519"/>
                    <a:pt x="124971" y="3891"/>
                  </a:cubicBezTo>
                  <a:cubicBezTo>
                    <a:pt x="124974" y="3894"/>
                    <a:pt x="124976" y="3897"/>
                    <a:pt x="124978" y="3901"/>
                  </a:cubicBezTo>
                  <a:lnTo>
                    <a:pt x="124978" y="3901"/>
                  </a:lnTo>
                  <a:cubicBezTo>
                    <a:pt x="124987" y="3820"/>
                    <a:pt x="125000" y="3730"/>
                    <a:pt x="125000" y="3691"/>
                  </a:cubicBezTo>
                  <a:cubicBezTo>
                    <a:pt x="124829" y="3292"/>
                    <a:pt x="124258" y="1180"/>
                    <a:pt x="124144" y="781"/>
                  </a:cubicBezTo>
                  <a:lnTo>
                    <a:pt x="125114" y="752"/>
                  </a:lnTo>
                  <a:cubicBezTo>
                    <a:pt x="122795" y="345"/>
                    <a:pt x="120338" y="228"/>
                    <a:pt x="118397" y="228"/>
                  </a:cubicBezTo>
                  <a:cubicBezTo>
                    <a:pt x="116397" y="228"/>
                    <a:pt x="114945" y="352"/>
                    <a:pt x="114757" y="410"/>
                  </a:cubicBezTo>
                  <a:cubicBezTo>
                    <a:pt x="114662" y="429"/>
                    <a:pt x="114566" y="439"/>
                    <a:pt x="114480" y="439"/>
                  </a:cubicBezTo>
                  <a:cubicBezTo>
                    <a:pt x="114307" y="439"/>
                    <a:pt x="114167" y="401"/>
                    <a:pt x="114129" y="324"/>
                  </a:cubicBezTo>
                  <a:cubicBezTo>
                    <a:pt x="114113" y="298"/>
                    <a:pt x="113780" y="287"/>
                    <a:pt x="113247" y="287"/>
                  </a:cubicBezTo>
                  <a:cubicBezTo>
                    <a:pt x="110901" y="287"/>
                    <a:pt x="104676" y="496"/>
                    <a:pt x="104514" y="496"/>
                  </a:cubicBezTo>
                  <a:cubicBezTo>
                    <a:pt x="104514" y="444"/>
                    <a:pt x="104411" y="403"/>
                    <a:pt x="104255" y="403"/>
                  </a:cubicBezTo>
                  <a:cubicBezTo>
                    <a:pt x="104151" y="403"/>
                    <a:pt x="104023" y="421"/>
                    <a:pt x="103886" y="467"/>
                  </a:cubicBezTo>
                  <a:cubicBezTo>
                    <a:pt x="103486" y="581"/>
                    <a:pt x="102374" y="724"/>
                    <a:pt x="100919" y="838"/>
                  </a:cubicBezTo>
                  <a:cubicBezTo>
                    <a:pt x="99672" y="922"/>
                    <a:pt x="98638" y="957"/>
                    <a:pt x="97752" y="957"/>
                  </a:cubicBezTo>
                  <a:cubicBezTo>
                    <a:pt x="93526" y="957"/>
                    <a:pt x="92655" y="157"/>
                    <a:pt x="88079" y="39"/>
                  </a:cubicBezTo>
                  <a:cubicBezTo>
                    <a:pt x="87908" y="39"/>
                    <a:pt x="86681" y="11"/>
                    <a:pt x="86510" y="11"/>
                  </a:cubicBezTo>
                  <a:cubicBezTo>
                    <a:pt x="86279" y="4"/>
                    <a:pt x="86046" y="1"/>
                    <a:pt x="85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57;p51"/>
            <p:cNvSpPr/>
            <p:nvPr/>
          </p:nvSpPr>
          <p:spPr>
            <a:xfrm rot="5400000">
              <a:off x="2852828" y="2434497"/>
              <a:ext cx="3626894" cy="206700"/>
            </a:xfrm>
            <a:custGeom>
              <a:avLst/>
              <a:gdLst/>
              <a:ahLst/>
              <a:cxnLst/>
              <a:rect l="l" t="t" r="r" b="b"/>
              <a:pathLst>
                <a:path w="139295" h="8268" extrusionOk="0">
                  <a:moveTo>
                    <a:pt x="57151" y="1"/>
                  </a:moveTo>
                  <a:cubicBezTo>
                    <a:pt x="51806" y="1"/>
                    <a:pt x="45718" y="80"/>
                    <a:pt x="35723" y="278"/>
                  </a:cubicBezTo>
                  <a:cubicBezTo>
                    <a:pt x="33713" y="311"/>
                    <a:pt x="32084" y="344"/>
                    <a:pt x="31038" y="344"/>
                  </a:cubicBezTo>
                  <a:cubicBezTo>
                    <a:pt x="30273" y="344"/>
                    <a:pt x="29820" y="326"/>
                    <a:pt x="29760" y="278"/>
                  </a:cubicBezTo>
                  <a:cubicBezTo>
                    <a:pt x="29735" y="253"/>
                    <a:pt x="29695" y="242"/>
                    <a:pt x="29645" y="242"/>
                  </a:cubicBezTo>
                  <a:cubicBezTo>
                    <a:pt x="29394" y="242"/>
                    <a:pt x="28876" y="503"/>
                    <a:pt x="28578" y="503"/>
                  </a:cubicBezTo>
                  <a:cubicBezTo>
                    <a:pt x="28527" y="503"/>
                    <a:pt x="28483" y="495"/>
                    <a:pt x="28447" y="477"/>
                  </a:cubicBezTo>
                  <a:cubicBezTo>
                    <a:pt x="14131" y="1267"/>
                    <a:pt x="6565" y="1822"/>
                    <a:pt x="4908" y="1822"/>
                  </a:cubicBezTo>
                  <a:cubicBezTo>
                    <a:pt x="4827" y="1822"/>
                    <a:pt x="4761" y="1821"/>
                    <a:pt x="4709" y="1818"/>
                  </a:cubicBezTo>
                  <a:cubicBezTo>
                    <a:pt x="4500" y="1807"/>
                    <a:pt x="4314" y="1802"/>
                    <a:pt x="4148" y="1802"/>
                  </a:cubicBezTo>
                  <a:cubicBezTo>
                    <a:pt x="3451" y="1802"/>
                    <a:pt x="3091" y="1902"/>
                    <a:pt x="2768" y="2132"/>
                  </a:cubicBezTo>
                  <a:cubicBezTo>
                    <a:pt x="1656" y="2960"/>
                    <a:pt x="1" y="8038"/>
                    <a:pt x="1228" y="8267"/>
                  </a:cubicBezTo>
                  <a:cubicBezTo>
                    <a:pt x="1245" y="8268"/>
                    <a:pt x="1267" y="8268"/>
                    <a:pt x="1293" y="8268"/>
                  </a:cubicBezTo>
                  <a:cubicBezTo>
                    <a:pt x="2746" y="8268"/>
                    <a:pt x="17365" y="6975"/>
                    <a:pt x="23795" y="6975"/>
                  </a:cubicBezTo>
                  <a:cubicBezTo>
                    <a:pt x="24989" y="6975"/>
                    <a:pt x="25900" y="7020"/>
                    <a:pt x="26393" y="7125"/>
                  </a:cubicBezTo>
                  <a:cubicBezTo>
                    <a:pt x="30099" y="6845"/>
                    <a:pt x="39827" y="6158"/>
                    <a:pt x="46517" y="6158"/>
                  </a:cubicBezTo>
                  <a:cubicBezTo>
                    <a:pt x="48686" y="6158"/>
                    <a:pt x="50536" y="6231"/>
                    <a:pt x="51758" y="6412"/>
                  </a:cubicBezTo>
                  <a:cubicBezTo>
                    <a:pt x="52479" y="6210"/>
                    <a:pt x="54314" y="6134"/>
                    <a:pt x="56703" y="6134"/>
                  </a:cubicBezTo>
                  <a:cubicBezTo>
                    <a:pt x="64129" y="6134"/>
                    <a:pt x="76900" y="6872"/>
                    <a:pt x="78143" y="6872"/>
                  </a:cubicBezTo>
                  <a:cubicBezTo>
                    <a:pt x="78193" y="6872"/>
                    <a:pt x="78225" y="6871"/>
                    <a:pt x="78236" y="6869"/>
                  </a:cubicBezTo>
                  <a:cubicBezTo>
                    <a:pt x="78451" y="6833"/>
                    <a:pt x="78820" y="6817"/>
                    <a:pt x="79275" y="6817"/>
                  </a:cubicBezTo>
                  <a:cubicBezTo>
                    <a:pt x="80992" y="6817"/>
                    <a:pt x="83931" y="7043"/>
                    <a:pt x="84428" y="7268"/>
                  </a:cubicBezTo>
                  <a:cubicBezTo>
                    <a:pt x="84986" y="7521"/>
                    <a:pt x="85693" y="7587"/>
                    <a:pt x="86395" y="7587"/>
                  </a:cubicBezTo>
                  <a:cubicBezTo>
                    <a:pt x="87163" y="7587"/>
                    <a:pt x="87925" y="7508"/>
                    <a:pt x="88483" y="7508"/>
                  </a:cubicBezTo>
                  <a:cubicBezTo>
                    <a:pt x="88796" y="7508"/>
                    <a:pt x="89044" y="7533"/>
                    <a:pt x="89192" y="7610"/>
                  </a:cubicBezTo>
                  <a:lnTo>
                    <a:pt x="94984" y="7468"/>
                  </a:lnTo>
                  <a:cubicBezTo>
                    <a:pt x="94984" y="7468"/>
                    <a:pt x="97952" y="7553"/>
                    <a:pt x="99236" y="7553"/>
                  </a:cubicBezTo>
                  <a:cubicBezTo>
                    <a:pt x="99309" y="7554"/>
                    <a:pt x="99395" y="7555"/>
                    <a:pt x="99493" y="7555"/>
                  </a:cubicBezTo>
                  <a:cubicBezTo>
                    <a:pt x="102838" y="7555"/>
                    <a:pt x="120228" y="7095"/>
                    <a:pt x="121919" y="7040"/>
                  </a:cubicBezTo>
                  <a:cubicBezTo>
                    <a:pt x="122911" y="6930"/>
                    <a:pt x="123945" y="6886"/>
                    <a:pt x="124980" y="6886"/>
                  </a:cubicBezTo>
                  <a:cubicBezTo>
                    <a:pt x="126894" y="6886"/>
                    <a:pt x="128812" y="7034"/>
                    <a:pt x="130479" y="7182"/>
                  </a:cubicBezTo>
                  <a:cubicBezTo>
                    <a:pt x="131703" y="7312"/>
                    <a:pt x="133242" y="7515"/>
                    <a:pt x="134380" y="7515"/>
                  </a:cubicBezTo>
                  <a:cubicBezTo>
                    <a:pt x="134992" y="7515"/>
                    <a:pt x="135488" y="7456"/>
                    <a:pt x="135757" y="7297"/>
                  </a:cubicBezTo>
                  <a:cubicBezTo>
                    <a:pt x="137012" y="6555"/>
                    <a:pt x="139295" y="2874"/>
                    <a:pt x="138896" y="1876"/>
                  </a:cubicBezTo>
                  <a:cubicBezTo>
                    <a:pt x="138752" y="1470"/>
                    <a:pt x="131635" y="924"/>
                    <a:pt x="128296" y="924"/>
                  </a:cubicBezTo>
                  <a:cubicBezTo>
                    <a:pt x="127646" y="924"/>
                    <a:pt x="127139" y="944"/>
                    <a:pt x="126855" y="991"/>
                  </a:cubicBezTo>
                  <a:cubicBezTo>
                    <a:pt x="126763" y="1006"/>
                    <a:pt x="126673" y="1013"/>
                    <a:pt x="126590" y="1013"/>
                  </a:cubicBezTo>
                  <a:cubicBezTo>
                    <a:pt x="126363" y="1013"/>
                    <a:pt x="126183" y="960"/>
                    <a:pt x="126142" y="877"/>
                  </a:cubicBezTo>
                  <a:cubicBezTo>
                    <a:pt x="126142" y="877"/>
                    <a:pt x="125942" y="848"/>
                    <a:pt x="125657" y="848"/>
                  </a:cubicBezTo>
                  <a:cubicBezTo>
                    <a:pt x="123918" y="764"/>
                    <a:pt x="122268" y="739"/>
                    <a:pt x="120390" y="739"/>
                  </a:cubicBezTo>
                  <a:cubicBezTo>
                    <a:pt x="119094" y="739"/>
                    <a:pt x="117689" y="751"/>
                    <a:pt x="116070" y="763"/>
                  </a:cubicBezTo>
                  <a:lnTo>
                    <a:pt x="115613" y="763"/>
                  </a:lnTo>
                  <a:cubicBezTo>
                    <a:pt x="115613" y="711"/>
                    <a:pt x="115511" y="670"/>
                    <a:pt x="115336" y="670"/>
                  </a:cubicBezTo>
                  <a:cubicBezTo>
                    <a:pt x="115219" y="670"/>
                    <a:pt x="115071" y="689"/>
                    <a:pt x="114900" y="734"/>
                  </a:cubicBezTo>
                  <a:cubicBezTo>
                    <a:pt x="114044" y="962"/>
                    <a:pt x="109964" y="1248"/>
                    <a:pt x="105798" y="1419"/>
                  </a:cubicBezTo>
                  <a:cubicBezTo>
                    <a:pt x="103809" y="1501"/>
                    <a:pt x="101801" y="1537"/>
                    <a:pt x="100099" y="1537"/>
                  </a:cubicBezTo>
                  <a:cubicBezTo>
                    <a:pt x="98237" y="1537"/>
                    <a:pt x="96741" y="1494"/>
                    <a:pt x="96040" y="1419"/>
                  </a:cubicBezTo>
                  <a:cubicBezTo>
                    <a:pt x="94207" y="1222"/>
                    <a:pt x="93354" y="1161"/>
                    <a:pt x="92080" y="1161"/>
                  </a:cubicBezTo>
                  <a:cubicBezTo>
                    <a:pt x="91510" y="1161"/>
                    <a:pt x="90855" y="1173"/>
                    <a:pt x="89991" y="1191"/>
                  </a:cubicBezTo>
                  <a:cubicBezTo>
                    <a:pt x="89784" y="1197"/>
                    <a:pt x="89556" y="1200"/>
                    <a:pt x="89309" y="1200"/>
                  </a:cubicBezTo>
                  <a:cubicBezTo>
                    <a:pt x="86305" y="1200"/>
                    <a:pt x="80581" y="748"/>
                    <a:pt x="76125" y="563"/>
                  </a:cubicBezTo>
                  <a:cubicBezTo>
                    <a:pt x="74470" y="477"/>
                    <a:pt x="72958" y="449"/>
                    <a:pt x="71788" y="449"/>
                  </a:cubicBezTo>
                  <a:cubicBezTo>
                    <a:pt x="69562" y="449"/>
                    <a:pt x="71074" y="192"/>
                    <a:pt x="69220" y="164"/>
                  </a:cubicBezTo>
                  <a:cubicBezTo>
                    <a:pt x="68820" y="164"/>
                    <a:pt x="63713" y="49"/>
                    <a:pt x="61830" y="21"/>
                  </a:cubicBezTo>
                  <a:cubicBezTo>
                    <a:pt x="60280" y="8"/>
                    <a:pt x="58749" y="1"/>
                    <a:pt x="57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58;p51"/>
            <p:cNvSpPr/>
            <p:nvPr/>
          </p:nvSpPr>
          <p:spPr>
            <a:xfrm rot="10800000" flipH="1">
              <a:off x="4589125" y="4152525"/>
              <a:ext cx="3567263" cy="269050"/>
            </a:xfrm>
            <a:custGeom>
              <a:avLst/>
              <a:gdLst/>
              <a:ahLst/>
              <a:cxnLst/>
              <a:rect l="l" t="t" r="r" b="b"/>
              <a:pathLst>
                <a:path w="142662" h="10762" extrusionOk="0">
                  <a:moveTo>
                    <a:pt x="94943" y="0"/>
                  </a:moveTo>
                  <a:cubicBezTo>
                    <a:pt x="94257" y="0"/>
                    <a:pt x="93334" y="33"/>
                    <a:pt x="91845" y="117"/>
                  </a:cubicBezTo>
                  <a:cubicBezTo>
                    <a:pt x="90961" y="202"/>
                    <a:pt x="89591" y="145"/>
                    <a:pt x="88022" y="202"/>
                  </a:cubicBezTo>
                  <a:cubicBezTo>
                    <a:pt x="87608" y="207"/>
                    <a:pt x="87062" y="208"/>
                    <a:pt x="86418" y="208"/>
                  </a:cubicBezTo>
                  <a:cubicBezTo>
                    <a:pt x="85910" y="208"/>
                    <a:pt x="85341" y="207"/>
                    <a:pt x="84728" y="207"/>
                  </a:cubicBezTo>
                  <a:cubicBezTo>
                    <a:pt x="81133" y="207"/>
                    <a:pt x="76024" y="228"/>
                    <a:pt x="72814" y="516"/>
                  </a:cubicBezTo>
                  <a:cubicBezTo>
                    <a:pt x="72357" y="551"/>
                    <a:pt x="72057" y="565"/>
                    <a:pt x="71851" y="565"/>
                  </a:cubicBezTo>
                  <a:cubicBezTo>
                    <a:pt x="71170" y="565"/>
                    <a:pt x="71530" y="416"/>
                    <a:pt x="70694" y="416"/>
                  </a:cubicBezTo>
                  <a:cubicBezTo>
                    <a:pt x="70554" y="416"/>
                    <a:pt x="70380" y="421"/>
                    <a:pt x="70161" y="430"/>
                  </a:cubicBezTo>
                  <a:cubicBezTo>
                    <a:pt x="65168" y="716"/>
                    <a:pt x="60945" y="1087"/>
                    <a:pt x="54097" y="2085"/>
                  </a:cubicBezTo>
                  <a:cubicBezTo>
                    <a:pt x="43170" y="3683"/>
                    <a:pt x="35232" y="4120"/>
                    <a:pt x="31756" y="4120"/>
                  </a:cubicBezTo>
                  <a:cubicBezTo>
                    <a:pt x="30576" y="4120"/>
                    <a:pt x="29910" y="4069"/>
                    <a:pt x="29816" y="3997"/>
                  </a:cubicBezTo>
                  <a:cubicBezTo>
                    <a:pt x="29789" y="3965"/>
                    <a:pt x="29744" y="3952"/>
                    <a:pt x="29686" y="3952"/>
                  </a:cubicBezTo>
                  <a:cubicBezTo>
                    <a:pt x="29423" y="3952"/>
                    <a:pt x="28896" y="4221"/>
                    <a:pt x="28600" y="4221"/>
                  </a:cubicBezTo>
                  <a:cubicBezTo>
                    <a:pt x="28552" y="4221"/>
                    <a:pt x="28509" y="4214"/>
                    <a:pt x="28475" y="4197"/>
                  </a:cubicBezTo>
                  <a:cubicBezTo>
                    <a:pt x="27792" y="4213"/>
                    <a:pt x="27137" y="4220"/>
                    <a:pt x="26507" y="4220"/>
                  </a:cubicBezTo>
                  <a:cubicBezTo>
                    <a:pt x="19258" y="4220"/>
                    <a:pt x="15207" y="3244"/>
                    <a:pt x="8645" y="3112"/>
                  </a:cubicBezTo>
                  <a:cubicBezTo>
                    <a:pt x="8363" y="3109"/>
                    <a:pt x="8089" y="3108"/>
                    <a:pt x="7824" y="3108"/>
                  </a:cubicBezTo>
                  <a:cubicBezTo>
                    <a:pt x="5705" y="3108"/>
                    <a:pt x="4166" y="3198"/>
                    <a:pt x="3709" y="3198"/>
                  </a:cubicBezTo>
                  <a:cubicBezTo>
                    <a:pt x="3110" y="3198"/>
                    <a:pt x="2682" y="3198"/>
                    <a:pt x="2311" y="3255"/>
                  </a:cubicBezTo>
                  <a:cubicBezTo>
                    <a:pt x="1997" y="3341"/>
                    <a:pt x="1741" y="3426"/>
                    <a:pt x="1541" y="3626"/>
                  </a:cubicBezTo>
                  <a:cubicBezTo>
                    <a:pt x="1256" y="3854"/>
                    <a:pt x="942" y="4368"/>
                    <a:pt x="685" y="4996"/>
                  </a:cubicBezTo>
                  <a:cubicBezTo>
                    <a:pt x="457" y="5652"/>
                    <a:pt x="257" y="6422"/>
                    <a:pt x="171" y="7135"/>
                  </a:cubicBezTo>
                  <a:cubicBezTo>
                    <a:pt x="0" y="8619"/>
                    <a:pt x="228" y="9903"/>
                    <a:pt x="799" y="9932"/>
                  </a:cubicBezTo>
                  <a:cubicBezTo>
                    <a:pt x="1141" y="9903"/>
                    <a:pt x="2511" y="9532"/>
                    <a:pt x="4565" y="9361"/>
                  </a:cubicBezTo>
                  <a:cubicBezTo>
                    <a:pt x="5533" y="9267"/>
                    <a:pt x="6605" y="9227"/>
                    <a:pt x="7743" y="9227"/>
                  </a:cubicBezTo>
                  <a:cubicBezTo>
                    <a:pt x="14763" y="9227"/>
                    <a:pt x="24255" y="10762"/>
                    <a:pt x="26772" y="10762"/>
                  </a:cubicBezTo>
                  <a:cubicBezTo>
                    <a:pt x="26830" y="10762"/>
                    <a:pt x="26884" y="10761"/>
                    <a:pt x="26935" y="10759"/>
                  </a:cubicBezTo>
                  <a:cubicBezTo>
                    <a:pt x="28504" y="10673"/>
                    <a:pt x="29959" y="10616"/>
                    <a:pt x="31357" y="10531"/>
                  </a:cubicBezTo>
                  <a:cubicBezTo>
                    <a:pt x="33725" y="10388"/>
                    <a:pt x="36550" y="10188"/>
                    <a:pt x="39375" y="9932"/>
                  </a:cubicBezTo>
                  <a:cubicBezTo>
                    <a:pt x="44995" y="9389"/>
                    <a:pt x="50616" y="8648"/>
                    <a:pt x="52842" y="8648"/>
                  </a:cubicBezTo>
                  <a:cubicBezTo>
                    <a:pt x="53184" y="8534"/>
                    <a:pt x="53812" y="8391"/>
                    <a:pt x="54696" y="8220"/>
                  </a:cubicBezTo>
                  <a:cubicBezTo>
                    <a:pt x="64055" y="6422"/>
                    <a:pt x="80005" y="6394"/>
                    <a:pt x="80005" y="6394"/>
                  </a:cubicBezTo>
                  <a:cubicBezTo>
                    <a:pt x="80493" y="6244"/>
                    <a:pt x="81812" y="6179"/>
                    <a:pt x="83129" y="6179"/>
                  </a:cubicBezTo>
                  <a:cubicBezTo>
                    <a:pt x="84585" y="6179"/>
                    <a:pt x="86038" y="6259"/>
                    <a:pt x="86367" y="6394"/>
                  </a:cubicBezTo>
                  <a:cubicBezTo>
                    <a:pt x="86815" y="6554"/>
                    <a:pt x="87335" y="6606"/>
                    <a:pt x="87871" y="6606"/>
                  </a:cubicBezTo>
                  <a:cubicBezTo>
                    <a:pt x="88291" y="6606"/>
                    <a:pt x="88721" y="6574"/>
                    <a:pt x="89135" y="6536"/>
                  </a:cubicBezTo>
                  <a:cubicBezTo>
                    <a:pt x="89707" y="6502"/>
                    <a:pt x="90237" y="6446"/>
                    <a:pt x="90635" y="6446"/>
                  </a:cubicBezTo>
                  <a:cubicBezTo>
                    <a:pt x="90892" y="6446"/>
                    <a:pt x="91095" y="6469"/>
                    <a:pt x="91218" y="6536"/>
                  </a:cubicBezTo>
                  <a:cubicBezTo>
                    <a:pt x="93346" y="6449"/>
                    <a:pt x="94769" y="6326"/>
                    <a:pt x="97497" y="6326"/>
                  </a:cubicBezTo>
                  <a:cubicBezTo>
                    <a:pt x="100144" y="6326"/>
                    <a:pt x="104020" y="6442"/>
                    <a:pt x="110962" y="6822"/>
                  </a:cubicBezTo>
                  <a:cubicBezTo>
                    <a:pt x="117011" y="7135"/>
                    <a:pt x="115014" y="7050"/>
                    <a:pt x="120435" y="7364"/>
                  </a:cubicBezTo>
                  <a:cubicBezTo>
                    <a:pt x="122689" y="7506"/>
                    <a:pt x="122945" y="7506"/>
                    <a:pt x="124743" y="7649"/>
                  </a:cubicBezTo>
                  <a:cubicBezTo>
                    <a:pt x="125023" y="7641"/>
                    <a:pt x="125305" y="7637"/>
                    <a:pt x="125590" y="7637"/>
                  </a:cubicBezTo>
                  <a:cubicBezTo>
                    <a:pt x="130170" y="7637"/>
                    <a:pt x="135287" y="8611"/>
                    <a:pt x="137916" y="8611"/>
                  </a:cubicBezTo>
                  <a:cubicBezTo>
                    <a:pt x="138622" y="8611"/>
                    <a:pt x="139149" y="8541"/>
                    <a:pt x="139437" y="8362"/>
                  </a:cubicBezTo>
                  <a:cubicBezTo>
                    <a:pt x="140664" y="7620"/>
                    <a:pt x="142661" y="4339"/>
                    <a:pt x="142119" y="2770"/>
                  </a:cubicBezTo>
                  <a:cubicBezTo>
                    <a:pt x="142041" y="2407"/>
                    <a:pt x="132815" y="1927"/>
                    <a:pt x="130647" y="1927"/>
                  </a:cubicBezTo>
                  <a:cubicBezTo>
                    <a:pt x="130426" y="1927"/>
                    <a:pt x="130279" y="1932"/>
                    <a:pt x="130221" y="1943"/>
                  </a:cubicBezTo>
                  <a:cubicBezTo>
                    <a:pt x="130167" y="1947"/>
                    <a:pt x="130113" y="1950"/>
                    <a:pt x="130059" y="1950"/>
                  </a:cubicBezTo>
                  <a:cubicBezTo>
                    <a:pt x="129798" y="1950"/>
                    <a:pt x="129555" y="1894"/>
                    <a:pt x="129508" y="1800"/>
                  </a:cubicBezTo>
                  <a:cubicBezTo>
                    <a:pt x="129479" y="1686"/>
                    <a:pt x="120549" y="973"/>
                    <a:pt x="120435" y="973"/>
                  </a:cubicBezTo>
                  <a:cubicBezTo>
                    <a:pt x="119579" y="915"/>
                    <a:pt x="119065" y="858"/>
                    <a:pt x="118780" y="830"/>
                  </a:cubicBezTo>
                  <a:cubicBezTo>
                    <a:pt x="118780" y="746"/>
                    <a:pt x="118596" y="693"/>
                    <a:pt x="118330" y="693"/>
                  </a:cubicBezTo>
                  <a:cubicBezTo>
                    <a:pt x="118233" y="693"/>
                    <a:pt x="118124" y="700"/>
                    <a:pt x="118009" y="716"/>
                  </a:cubicBezTo>
                  <a:cubicBezTo>
                    <a:pt x="117718" y="763"/>
                    <a:pt x="117031" y="783"/>
                    <a:pt x="116070" y="783"/>
                  </a:cubicBezTo>
                  <a:cubicBezTo>
                    <a:pt x="112979" y="783"/>
                    <a:pt x="107047" y="576"/>
                    <a:pt x="102260" y="402"/>
                  </a:cubicBezTo>
                  <a:cubicBezTo>
                    <a:pt x="96932" y="255"/>
                    <a:pt x="96847" y="0"/>
                    <a:pt x="949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954;p51"/>
          <p:cNvGrpSpPr/>
          <p:nvPr/>
        </p:nvGrpSpPr>
        <p:grpSpPr>
          <a:xfrm>
            <a:off x="2743200" y="1672519"/>
            <a:ext cx="1660770" cy="2898992"/>
            <a:chOff x="4562925" y="700575"/>
            <a:chExt cx="3611050" cy="3721000"/>
          </a:xfrm>
        </p:grpSpPr>
        <p:sp>
          <p:nvSpPr>
            <p:cNvPr id="23" name="Google Shape;955;p51"/>
            <p:cNvSpPr/>
            <p:nvPr/>
          </p:nvSpPr>
          <p:spPr>
            <a:xfrm rot="5400000">
              <a:off x="6248171" y="2442428"/>
              <a:ext cx="3660757" cy="190851"/>
            </a:xfrm>
            <a:custGeom>
              <a:avLst/>
              <a:gdLst/>
              <a:ahLst/>
              <a:cxnLst/>
              <a:rect l="l" t="t" r="r" b="b"/>
              <a:pathLst>
                <a:path w="142262" h="8883" extrusionOk="0">
                  <a:moveTo>
                    <a:pt x="30662" y="0"/>
                  </a:moveTo>
                  <a:cubicBezTo>
                    <a:pt x="30394" y="0"/>
                    <a:pt x="29837" y="294"/>
                    <a:pt x="29536" y="294"/>
                  </a:cubicBezTo>
                  <a:cubicBezTo>
                    <a:pt x="29490" y="294"/>
                    <a:pt x="29449" y="287"/>
                    <a:pt x="29417" y="271"/>
                  </a:cubicBezTo>
                  <a:cubicBezTo>
                    <a:pt x="24081" y="614"/>
                    <a:pt x="14295" y="671"/>
                    <a:pt x="9644" y="984"/>
                  </a:cubicBezTo>
                  <a:cubicBezTo>
                    <a:pt x="8035" y="1081"/>
                    <a:pt x="6795" y="1139"/>
                    <a:pt x="6040" y="1139"/>
                  </a:cubicBezTo>
                  <a:cubicBezTo>
                    <a:pt x="5684" y="1139"/>
                    <a:pt x="5435" y="1126"/>
                    <a:pt x="5307" y="1099"/>
                  </a:cubicBezTo>
                  <a:cubicBezTo>
                    <a:pt x="4822" y="1070"/>
                    <a:pt x="4508" y="1042"/>
                    <a:pt x="4223" y="1042"/>
                  </a:cubicBezTo>
                  <a:cubicBezTo>
                    <a:pt x="3966" y="1042"/>
                    <a:pt x="3738" y="1099"/>
                    <a:pt x="3567" y="1213"/>
                  </a:cubicBezTo>
                  <a:cubicBezTo>
                    <a:pt x="3082" y="1527"/>
                    <a:pt x="2169" y="2839"/>
                    <a:pt x="1398" y="4094"/>
                  </a:cubicBezTo>
                  <a:cubicBezTo>
                    <a:pt x="599" y="5350"/>
                    <a:pt x="0" y="6605"/>
                    <a:pt x="742" y="6891"/>
                  </a:cubicBezTo>
                  <a:cubicBezTo>
                    <a:pt x="1190" y="7049"/>
                    <a:pt x="2883" y="7353"/>
                    <a:pt x="5120" y="7353"/>
                  </a:cubicBezTo>
                  <a:cubicBezTo>
                    <a:pt x="5302" y="7353"/>
                    <a:pt x="5489" y="7351"/>
                    <a:pt x="5678" y="7347"/>
                  </a:cubicBezTo>
                  <a:cubicBezTo>
                    <a:pt x="6934" y="7319"/>
                    <a:pt x="8275" y="7204"/>
                    <a:pt x="9673" y="7090"/>
                  </a:cubicBezTo>
                  <a:cubicBezTo>
                    <a:pt x="11965" y="6905"/>
                    <a:pt x="17814" y="6697"/>
                    <a:pt x="22207" y="6697"/>
                  </a:cubicBezTo>
                  <a:cubicBezTo>
                    <a:pt x="24595" y="6697"/>
                    <a:pt x="26554" y="6758"/>
                    <a:pt x="27277" y="6919"/>
                  </a:cubicBezTo>
                  <a:cubicBezTo>
                    <a:pt x="29693" y="6817"/>
                    <a:pt x="32191" y="6482"/>
                    <a:pt x="34540" y="6482"/>
                  </a:cubicBezTo>
                  <a:cubicBezTo>
                    <a:pt x="36129" y="6482"/>
                    <a:pt x="37650" y="6635"/>
                    <a:pt x="39032" y="7119"/>
                  </a:cubicBezTo>
                  <a:cubicBezTo>
                    <a:pt x="43198" y="8564"/>
                    <a:pt x="45781" y="8882"/>
                    <a:pt x="47952" y="8882"/>
                  </a:cubicBezTo>
                  <a:cubicBezTo>
                    <a:pt x="49667" y="8882"/>
                    <a:pt x="51124" y="8684"/>
                    <a:pt x="52899" y="8684"/>
                  </a:cubicBezTo>
                  <a:cubicBezTo>
                    <a:pt x="53048" y="8684"/>
                    <a:pt x="53201" y="8685"/>
                    <a:pt x="53355" y="8688"/>
                  </a:cubicBezTo>
                  <a:cubicBezTo>
                    <a:pt x="55239" y="7975"/>
                    <a:pt x="65082" y="7376"/>
                    <a:pt x="67336" y="7262"/>
                  </a:cubicBezTo>
                  <a:cubicBezTo>
                    <a:pt x="73699" y="6976"/>
                    <a:pt x="79862" y="6948"/>
                    <a:pt x="80290" y="6834"/>
                  </a:cubicBezTo>
                  <a:cubicBezTo>
                    <a:pt x="80833" y="6709"/>
                    <a:pt x="82463" y="6636"/>
                    <a:pt x="83939" y="6636"/>
                  </a:cubicBezTo>
                  <a:cubicBezTo>
                    <a:pt x="85178" y="6636"/>
                    <a:pt x="86309" y="6688"/>
                    <a:pt x="86595" y="6805"/>
                  </a:cubicBezTo>
                  <a:cubicBezTo>
                    <a:pt x="87022" y="6960"/>
                    <a:pt x="87523" y="7012"/>
                    <a:pt x="88040" y="7012"/>
                  </a:cubicBezTo>
                  <a:cubicBezTo>
                    <a:pt x="89075" y="7012"/>
                    <a:pt x="90173" y="6804"/>
                    <a:pt x="90869" y="6804"/>
                  </a:cubicBezTo>
                  <a:cubicBezTo>
                    <a:pt x="91103" y="6804"/>
                    <a:pt x="91292" y="6828"/>
                    <a:pt x="91417" y="6891"/>
                  </a:cubicBezTo>
                  <a:cubicBezTo>
                    <a:pt x="95783" y="6604"/>
                    <a:pt x="96086" y="6517"/>
                    <a:pt x="98992" y="6517"/>
                  </a:cubicBezTo>
                  <a:cubicBezTo>
                    <a:pt x="101004" y="6517"/>
                    <a:pt x="104265" y="6559"/>
                    <a:pt x="110990" y="6605"/>
                  </a:cubicBezTo>
                  <a:cubicBezTo>
                    <a:pt x="116297" y="6634"/>
                    <a:pt x="124657" y="6776"/>
                    <a:pt x="124657" y="6776"/>
                  </a:cubicBezTo>
                  <a:cubicBezTo>
                    <a:pt x="125447" y="6719"/>
                    <a:pt x="126261" y="6696"/>
                    <a:pt x="127083" y="6696"/>
                  </a:cubicBezTo>
                  <a:cubicBezTo>
                    <a:pt x="130791" y="6696"/>
                    <a:pt x="134653" y="7174"/>
                    <a:pt x="137053" y="7174"/>
                  </a:cubicBezTo>
                  <a:cubicBezTo>
                    <a:pt x="138084" y="7174"/>
                    <a:pt x="138845" y="7086"/>
                    <a:pt x="139209" y="6834"/>
                  </a:cubicBezTo>
                  <a:cubicBezTo>
                    <a:pt x="140550" y="5921"/>
                    <a:pt x="142262" y="2069"/>
                    <a:pt x="141777" y="1099"/>
                  </a:cubicBezTo>
                  <a:cubicBezTo>
                    <a:pt x="141653" y="873"/>
                    <a:pt x="135793" y="765"/>
                    <a:pt x="132307" y="765"/>
                  </a:cubicBezTo>
                  <a:cubicBezTo>
                    <a:pt x="130950" y="765"/>
                    <a:pt x="129953" y="781"/>
                    <a:pt x="129793" y="813"/>
                  </a:cubicBezTo>
                  <a:cubicBezTo>
                    <a:pt x="129704" y="838"/>
                    <a:pt x="129613" y="848"/>
                    <a:pt x="129527" y="848"/>
                  </a:cubicBezTo>
                  <a:cubicBezTo>
                    <a:pt x="129308" y="848"/>
                    <a:pt x="129121" y="781"/>
                    <a:pt x="129080" y="699"/>
                  </a:cubicBezTo>
                  <a:cubicBezTo>
                    <a:pt x="128994" y="614"/>
                    <a:pt x="118552" y="243"/>
                    <a:pt x="118409" y="243"/>
                  </a:cubicBezTo>
                  <a:cubicBezTo>
                    <a:pt x="118409" y="174"/>
                    <a:pt x="118294" y="136"/>
                    <a:pt x="118108" y="136"/>
                  </a:cubicBezTo>
                  <a:cubicBezTo>
                    <a:pt x="117987" y="136"/>
                    <a:pt x="117836" y="152"/>
                    <a:pt x="117667" y="186"/>
                  </a:cubicBezTo>
                  <a:cubicBezTo>
                    <a:pt x="116487" y="418"/>
                    <a:pt x="110199" y="527"/>
                    <a:pt x="104993" y="527"/>
                  </a:cubicBezTo>
                  <a:cubicBezTo>
                    <a:pt x="101891" y="527"/>
                    <a:pt x="99174" y="488"/>
                    <a:pt x="98151" y="414"/>
                  </a:cubicBezTo>
                  <a:cubicBezTo>
                    <a:pt x="96867" y="334"/>
                    <a:pt x="96043" y="292"/>
                    <a:pt x="95241" y="292"/>
                  </a:cubicBezTo>
                  <a:cubicBezTo>
                    <a:pt x="94315" y="292"/>
                    <a:pt x="93418" y="349"/>
                    <a:pt x="91874" y="471"/>
                  </a:cubicBezTo>
                  <a:cubicBezTo>
                    <a:pt x="88564" y="699"/>
                    <a:pt x="78778" y="499"/>
                    <a:pt x="73157" y="984"/>
                  </a:cubicBezTo>
                  <a:cubicBezTo>
                    <a:pt x="72662" y="1028"/>
                    <a:pt x="72348" y="1045"/>
                    <a:pt x="72141" y="1045"/>
                  </a:cubicBezTo>
                  <a:cubicBezTo>
                    <a:pt x="71533" y="1045"/>
                    <a:pt x="71826" y="905"/>
                    <a:pt x="71120" y="905"/>
                  </a:cubicBezTo>
                  <a:cubicBezTo>
                    <a:pt x="70967" y="905"/>
                    <a:pt x="70768" y="912"/>
                    <a:pt x="70503" y="927"/>
                  </a:cubicBezTo>
                  <a:cubicBezTo>
                    <a:pt x="57221" y="1551"/>
                    <a:pt x="51445" y="2791"/>
                    <a:pt x="47481" y="2791"/>
                  </a:cubicBezTo>
                  <a:cubicBezTo>
                    <a:pt x="47093" y="2791"/>
                    <a:pt x="46723" y="2779"/>
                    <a:pt x="46365" y="2753"/>
                  </a:cubicBezTo>
                  <a:cubicBezTo>
                    <a:pt x="41286" y="2354"/>
                    <a:pt x="41885" y="186"/>
                    <a:pt x="32613" y="100"/>
                  </a:cubicBezTo>
                  <a:cubicBezTo>
                    <a:pt x="31500" y="100"/>
                    <a:pt x="30844" y="100"/>
                    <a:pt x="30786" y="43"/>
                  </a:cubicBezTo>
                  <a:cubicBezTo>
                    <a:pt x="30760" y="13"/>
                    <a:pt x="30717" y="0"/>
                    <a:pt x="30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56;p51"/>
            <p:cNvSpPr/>
            <p:nvPr/>
          </p:nvSpPr>
          <p:spPr>
            <a:xfrm>
              <a:off x="4574500" y="700575"/>
              <a:ext cx="3567313" cy="216525"/>
            </a:xfrm>
            <a:custGeom>
              <a:avLst/>
              <a:gdLst/>
              <a:ahLst/>
              <a:cxnLst/>
              <a:rect l="l" t="t" r="r" b="b"/>
              <a:pathLst>
                <a:path w="125114" h="8661" extrusionOk="0">
                  <a:moveTo>
                    <a:pt x="124978" y="3901"/>
                  </a:moveTo>
                  <a:cubicBezTo>
                    <a:pt x="124974" y="3940"/>
                    <a:pt x="124971" y="3977"/>
                    <a:pt x="124971" y="4005"/>
                  </a:cubicBezTo>
                  <a:cubicBezTo>
                    <a:pt x="124971" y="4005"/>
                    <a:pt x="124994" y="3936"/>
                    <a:pt x="124978" y="3901"/>
                  </a:cubicBezTo>
                  <a:close/>
                  <a:moveTo>
                    <a:pt x="85810" y="1"/>
                  </a:moveTo>
                  <a:cubicBezTo>
                    <a:pt x="80961" y="1"/>
                    <a:pt x="74941" y="1342"/>
                    <a:pt x="68221" y="1723"/>
                  </a:cubicBezTo>
                  <a:cubicBezTo>
                    <a:pt x="65897" y="1828"/>
                    <a:pt x="64656" y="1866"/>
                    <a:pt x="63982" y="1866"/>
                  </a:cubicBezTo>
                  <a:cubicBezTo>
                    <a:pt x="62470" y="1866"/>
                    <a:pt x="63801" y="1676"/>
                    <a:pt x="62143" y="1637"/>
                  </a:cubicBezTo>
                  <a:cubicBezTo>
                    <a:pt x="61487" y="1637"/>
                    <a:pt x="51786" y="1266"/>
                    <a:pt x="49646" y="1209"/>
                  </a:cubicBezTo>
                  <a:cubicBezTo>
                    <a:pt x="44621" y="1172"/>
                    <a:pt x="40533" y="1124"/>
                    <a:pt x="36976" y="1124"/>
                  </a:cubicBezTo>
                  <a:cubicBezTo>
                    <a:pt x="34978" y="1124"/>
                    <a:pt x="33148" y="1139"/>
                    <a:pt x="31414" y="1180"/>
                  </a:cubicBezTo>
                  <a:cubicBezTo>
                    <a:pt x="29114" y="1241"/>
                    <a:pt x="27356" y="1301"/>
                    <a:pt x="26473" y="1301"/>
                  </a:cubicBezTo>
                  <a:cubicBezTo>
                    <a:pt x="26108" y="1301"/>
                    <a:pt x="25892" y="1291"/>
                    <a:pt x="25850" y="1266"/>
                  </a:cubicBezTo>
                  <a:cubicBezTo>
                    <a:pt x="25824" y="1236"/>
                    <a:pt x="25784" y="1223"/>
                    <a:pt x="25733" y="1223"/>
                  </a:cubicBezTo>
                  <a:cubicBezTo>
                    <a:pt x="25488" y="1223"/>
                    <a:pt x="25005" y="1517"/>
                    <a:pt x="24770" y="1517"/>
                  </a:cubicBezTo>
                  <a:cubicBezTo>
                    <a:pt x="24733" y="1517"/>
                    <a:pt x="24703" y="1510"/>
                    <a:pt x="24681" y="1494"/>
                  </a:cubicBezTo>
                  <a:cubicBezTo>
                    <a:pt x="23863" y="1578"/>
                    <a:pt x="22928" y="1608"/>
                    <a:pt x="21924" y="1608"/>
                  </a:cubicBezTo>
                  <a:cubicBezTo>
                    <a:pt x="19394" y="1608"/>
                    <a:pt x="16430" y="1418"/>
                    <a:pt x="13840" y="1418"/>
                  </a:cubicBezTo>
                  <a:cubicBezTo>
                    <a:pt x="12542" y="1418"/>
                    <a:pt x="11338" y="1465"/>
                    <a:pt x="10329" y="1608"/>
                  </a:cubicBezTo>
                  <a:cubicBezTo>
                    <a:pt x="8758" y="1829"/>
                    <a:pt x="5352" y="2493"/>
                    <a:pt x="3866" y="2493"/>
                  </a:cubicBezTo>
                  <a:cubicBezTo>
                    <a:pt x="3624" y="2493"/>
                    <a:pt x="3434" y="2476"/>
                    <a:pt x="3310" y="2436"/>
                  </a:cubicBezTo>
                  <a:cubicBezTo>
                    <a:pt x="3139" y="2407"/>
                    <a:pt x="2996" y="2350"/>
                    <a:pt x="2882" y="2322"/>
                  </a:cubicBezTo>
                  <a:cubicBezTo>
                    <a:pt x="2796" y="2322"/>
                    <a:pt x="2768" y="2322"/>
                    <a:pt x="2711" y="2293"/>
                  </a:cubicBezTo>
                  <a:lnTo>
                    <a:pt x="2597" y="2293"/>
                  </a:lnTo>
                  <a:cubicBezTo>
                    <a:pt x="2511" y="2293"/>
                    <a:pt x="2454" y="2293"/>
                    <a:pt x="2368" y="2322"/>
                  </a:cubicBezTo>
                  <a:lnTo>
                    <a:pt x="2340" y="2322"/>
                  </a:lnTo>
                  <a:cubicBezTo>
                    <a:pt x="2235" y="2139"/>
                    <a:pt x="2036" y="2004"/>
                    <a:pt x="1741" y="2004"/>
                  </a:cubicBezTo>
                  <a:cubicBezTo>
                    <a:pt x="1713" y="2004"/>
                    <a:pt x="1684" y="2005"/>
                    <a:pt x="1655" y="2008"/>
                  </a:cubicBezTo>
                  <a:cubicBezTo>
                    <a:pt x="1598" y="2008"/>
                    <a:pt x="1484" y="2036"/>
                    <a:pt x="1370" y="2065"/>
                  </a:cubicBezTo>
                  <a:cubicBezTo>
                    <a:pt x="1284" y="2122"/>
                    <a:pt x="1170" y="2151"/>
                    <a:pt x="1141" y="2151"/>
                  </a:cubicBezTo>
                  <a:cubicBezTo>
                    <a:pt x="1170" y="2322"/>
                    <a:pt x="1313" y="2864"/>
                    <a:pt x="1341" y="3121"/>
                  </a:cubicBezTo>
                  <a:lnTo>
                    <a:pt x="0" y="8171"/>
                  </a:lnTo>
                  <a:cubicBezTo>
                    <a:pt x="913" y="8485"/>
                    <a:pt x="2026" y="8656"/>
                    <a:pt x="3139" y="8656"/>
                  </a:cubicBezTo>
                  <a:cubicBezTo>
                    <a:pt x="3252" y="8659"/>
                    <a:pt x="3366" y="8660"/>
                    <a:pt x="3481" y="8660"/>
                  </a:cubicBezTo>
                  <a:cubicBezTo>
                    <a:pt x="5574" y="8660"/>
                    <a:pt x="7758" y="8182"/>
                    <a:pt x="9787" y="7857"/>
                  </a:cubicBezTo>
                  <a:cubicBezTo>
                    <a:pt x="11185" y="7600"/>
                    <a:pt x="11727" y="7572"/>
                    <a:pt x="12069" y="7543"/>
                  </a:cubicBezTo>
                  <a:cubicBezTo>
                    <a:pt x="12469" y="7486"/>
                    <a:pt x="12412" y="7486"/>
                    <a:pt x="12554" y="7486"/>
                  </a:cubicBezTo>
                  <a:cubicBezTo>
                    <a:pt x="12895" y="7477"/>
                    <a:pt x="13221" y="7473"/>
                    <a:pt x="13538" y="7473"/>
                  </a:cubicBezTo>
                  <a:cubicBezTo>
                    <a:pt x="15296" y="7473"/>
                    <a:pt x="16777" y="7598"/>
                    <a:pt x="18831" y="7743"/>
                  </a:cubicBezTo>
                  <a:cubicBezTo>
                    <a:pt x="20600" y="7885"/>
                    <a:pt x="22056" y="8000"/>
                    <a:pt x="22683" y="8142"/>
                  </a:cubicBezTo>
                  <a:cubicBezTo>
                    <a:pt x="23168" y="8142"/>
                    <a:pt x="23882" y="8057"/>
                    <a:pt x="24738" y="8000"/>
                  </a:cubicBezTo>
                  <a:cubicBezTo>
                    <a:pt x="26877" y="7771"/>
                    <a:pt x="26877" y="7771"/>
                    <a:pt x="27477" y="7714"/>
                  </a:cubicBezTo>
                  <a:cubicBezTo>
                    <a:pt x="29474" y="7543"/>
                    <a:pt x="31871" y="7343"/>
                    <a:pt x="34296" y="7286"/>
                  </a:cubicBezTo>
                  <a:cubicBezTo>
                    <a:pt x="35913" y="7229"/>
                    <a:pt x="37542" y="7201"/>
                    <a:pt x="39067" y="7201"/>
                  </a:cubicBezTo>
                  <a:cubicBezTo>
                    <a:pt x="42117" y="7201"/>
                    <a:pt x="44748" y="7315"/>
                    <a:pt x="46023" y="7543"/>
                  </a:cubicBezTo>
                  <a:cubicBezTo>
                    <a:pt x="46565" y="7400"/>
                    <a:pt x="48391" y="7315"/>
                    <a:pt x="50645" y="7315"/>
                  </a:cubicBezTo>
                  <a:cubicBezTo>
                    <a:pt x="53189" y="7336"/>
                    <a:pt x="61754" y="7909"/>
                    <a:pt x="66969" y="7909"/>
                  </a:cubicBezTo>
                  <a:cubicBezTo>
                    <a:pt x="68771" y="7909"/>
                    <a:pt x="70173" y="7840"/>
                    <a:pt x="70789" y="7657"/>
                  </a:cubicBezTo>
                  <a:cubicBezTo>
                    <a:pt x="71546" y="7413"/>
                    <a:pt x="74687" y="7022"/>
                    <a:pt x="76023" y="7022"/>
                  </a:cubicBezTo>
                  <a:cubicBezTo>
                    <a:pt x="76247" y="7022"/>
                    <a:pt x="76421" y="7033"/>
                    <a:pt x="76524" y="7058"/>
                  </a:cubicBezTo>
                  <a:cubicBezTo>
                    <a:pt x="76797" y="7151"/>
                    <a:pt x="77100" y="7187"/>
                    <a:pt x="77416" y="7187"/>
                  </a:cubicBezTo>
                  <a:cubicBezTo>
                    <a:pt x="78543" y="7187"/>
                    <a:pt x="79827" y="6723"/>
                    <a:pt x="80486" y="6723"/>
                  </a:cubicBezTo>
                  <a:cubicBezTo>
                    <a:pt x="80604" y="6723"/>
                    <a:pt x="80701" y="6738"/>
                    <a:pt x="80775" y="6773"/>
                  </a:cubicBezTo>
                  <a:cubicBezTo>
                    <a:pt x="83641" y="6319"/>
                    <a:pt x="85847" y="6025"/>
                    <a:pt x="87628" y="6025"/>
                  </a:cubicBezTo>
                  <a:cubicBezTo>
                    <a:pt x="87975" y="6025"/>
                    <a:pt x="88305" y="6036"/>
                    <a:pt x="88621" y="6059"/>
                  </a:cubicBezTo>
                  <a:cubicBezTo>
                    <a:pt x="95114" y="6359"/>
                    <a:pt x="92095" y="7008"/>
                    <a:pt x="97488" y="7008"/>
                  </a:cubicBezTo>
                  <a:cubicBezTo>
                    <a:pt x="99797" y="7008"/>
                    <a:pt x="103648" y="6889"/>
                    <a:pt x="110448" y="6573"/>
                  </a:cubicBezTo>
                  <a:cubicBezTo>
                    <a:pt x="111881" y="6342"/>
                    <a:pt x="113350" y="6265"/>
                    <a:pt x="114735" y="6265"/>
                  </a:cubicBezTo>
                  <a:cubicBezTo>
                    <a:pt x="116769" y="6265"/>
                    <a:pt x="118619" y="6431"/>
                    <a:pt x="119892" y="6516"/>
                  </a:cubicBezTo>
                  <a:cubicBezTo>
                    <a:pt x="120645" y="6589"/>
                    <a:pt x="121220" y="6638"/>
                    <a:pt x="121680" y="6638"/>
                  </a:cubicBezTo>
                  <a:cubicBezTo>
                    <a:pt x="123017" y="6638"/>
                    <a:pt x="123388" y="6226"/>
                    <a:pt x="124343" y="4804"/>
                  </a:cubicBezTo>
                  <a:lnTo>
                    <a:pt x="124543" y="4804"/>
                  </a:lnTo>
                  <a:cubicBezTo>
                    <a:pt x="124115" y="5660"/>
                    <a:pt x="123630" y="6288"/>
                    <a:pt x="124058" y="6716"/>
                  </a:cubicBezTo>
                  <a:cubicBezTo>
                    <a:pt x="124115" y="6744"/>
                    <a:pt x="124343" y="6801"/>
                    <a:pt x="124686" y="6858"/>
                  </a:cubicBezTo>
                  <a:cubicBezTo>
                    <a:pt x="124743" y="6858"/>
                    <a:pt x="124857" y="6858"/>
                    <a:pt x="124857" y="6887"/>
                  </a:cubicBezTo>
                  <a:cubicBezTo>
                    <a:pt x="124886" y="5089"/>
                    <a:pt x="124886" y="4519"/>
                    <a:pt x="124971" y="3891"/>
                  </a:cubicBezTo>
                  <a:cubicBezTo>
                    <a:pt x="124974" y="3894"/>
                    <a:pt x="124976" y="3897"/>
                    <a:pt x="124978" y="3901"/>
                  </a:cubicBezTo>
                  <a:lnTo>
                    <a:pt x="124978" y="3901"/>
                  </a:lnTo>
                  <a:cubicBezTo>
                    <a:pt x="124987" y="3820"/>
                    <a:pt x="125000" y="3730"/>
                    <a:pt x="125000" y="3691"/>
                  </a:cubicBezTo>
                  <a:cubicBezTo>
                    <a:pt x="124829" y="3292"/>
                    <a:pt x="124258" y="1180"/>
                    <a:pt x="124144" y="781"/>
                  </a:cubicBezTo>
                  <a:lnTo>
                    <a:pt x="125114" y="752"/>
                  </a:lnTo>
                  <a:cubicBezTo>
                    <a:pt x="122795" y="345"/>
                    <a:pt x="120338" y="228"/>
                    <a:pt x="118397" y="228"/>
                  </a:cubicBezTo>
                  <a:cubicBezTo>
                    <a:pt x="116397" y="228"/>
                    <a:pt x="114945" y="352"/>
                    <a:pt x="114757" y="410"/>
                  </a:cubicBezTo>
                  <a:cubicBezTo>
                    <a:pt x="114662" y="429"/>
                    <a:pt x="114566" y="439"/>
                    <a:pt x="114480" y="439"/>
                  </a:cubicBezTo>
                  <a:cubicBezTo>
                    <a:pt x="114307" y="439"/>
                    <a:pt x="114167" y="401"/>
                    <a:pt x="114129" y="324"/>
                  </a:cubicBezTo>
                  <a:cubicBezTo>
                    <a:pt x="114113" y="298"/>
                    <a:pt x="113780" y="287"/>
                    <a:pt x="113247" y="287"/>
                  </a:cubicBezTo>
                  <a:cubicBezTo>
                    <a:pt x="110901" y="287"/>
                    <a:pt x="104676" y="496"/>
                    <a:pt x="104514" y="496"/>
                  </a:cubicBezTo>
                  <a:cubicBezTo>
                    <a:pt x="104514" y="444"/>
                    <a:pt x="104411" y="403"/>
                    <a:pt x="104255" y="403"/>
                  </a:cubicBezTo>
                  <a:cubicBezTo>
                    <a:pt x="104151" y="403"/>
                    <a:pt x="104023" y="421"/>
                    <a:pt x="103886" y="467"/>
                  </a:cubicBezTo>
                  <a:cubicBezTo>
                    <a:pt x="103486" y="581"/>
                    <a:pt x="102374" y="724"/>
                    <a:pt x="100919" y="838"/>
                  </a:cubicBezTo>
                  <a:cubicBezTo>
                    <a:pt x="99672" y="922"/>
                    <a:pt x="98638" y="957"/>
                    <a:pt x="97752" y="957"/>
                  </a:cubicBezTo>
                  <a:cubicBezTo>
                    <a:pt x="93526" y="957"/>
                    <a:pt x="92655" y="157"/>
                    <a:pt x="88079" y="39"/>
                  </a:cubicBezTo>
                  <a:cubicBezTo>
                    <a:pt x="87908" y="39"/>
                    <a:pt x="86681" y="11"/>
                    <a:pt x="86510" y="11"/>
                  </a:cubicBezTo>
                  <a:cubicBezTo>
                    <a:pt x="86279" y="4"/>
                    <a:pt x="86046" y="1"/>
                    <a:pt x="85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57;p51"/>
            <p:cNvSpPr/>
            <p:nvPr/>
          </p:nvSpPr>
          <p:spPr>
            <a:xfrm rot="5400000">
              <a:off x="2852828" y="2434497"/>
              <a:ext cx="3626894" cy="206700"/>
            </a:xfrm>
            <a:custGeom>
              <a:avLst/>
              <a:gdLst/>
              <a:ahLst/>
              <a:cxnLst/>
              <a:rect l="l" t="t" r="r" b="b"/>
              <a:pathLst>
                <a:path w="139295" h="8268" extrusionOk="0">
                  <a:moveTo>
                    <a:pt x="57151" y="1"/>
                  </a:moveTo>
                  <a:cubicBezTo>
                    <a:pt x="51806" y="1"/>
                    <a:pt x="45718" y="80"/>
                    <a:pt x="35723" y="278"/>
                  </a:cubicBezTo>
                  <a:cubicBezTo>
                    <a:pt x="33713" y="311"/>
                    <a:pt x="32084" y="344"/>
                    <a:pt x="31038" y="344"/>
                  </a:cubicBezTo>
                  <a:cubicBezTo>
                    <a:pt x="30273" y="344"/>
                    <a:pt x="29820" y="326"/>
                    <a:pt x="29760" y="278"/>
                  </a:cubicBezTo>
                  <a:cubicBezTo>
                    <a:pt x="29735" y="253"/>
                    <a:pt x="29695" y="242"/>
                    <a:pt x="29645" y="242"/>
                  </a:cubicBezTo>
                  <a:cubicBezTo>
                    <a:pt x="29394" y="242"/>
                    <a:pt x="28876" y="503"/>
                    <a:pt x="28578" y="503"/>
                  </a:cubicBezTo>
                  <a:cubicBezTo>
                    <a:pt x="28527" y="503"/>
                    <a:pt x="28483" y="495"/>
                    <a:pt x="28447" y="477"/>
                  </a:cubicBezTo>
                  <a:cubicBezTo>
                    <a:pt x="14131" y="1267"/>
                    <a:pt x="6565" y="1822"/>
                    <a:pt x="4908" y="1822"/>
                  </a:cubicBezTo>
                  <a:cubicBezTo>
                    <a:pt x="4827" y="1822"/>
                    <a:pt x="4761" y="1821"/>
                    <a:pt x="4709" y="1818"/>
                  </a:cubicBezTo>
                  <a:cubicBezTo>
                    <a:pt x="4500" y="1807"/>
                    <a:pt x="4314" y="1802"/>
                    <a:pt x="4148" y="1802"/>
                  </a:cubicBezTo>
                  <a:cubicBezTo>
                    <a:pt x="3451" y="1802"/>
                    <a:pt x="3091" y="1902"/>
                    <a:pt x="2768" y="2132"/>
                  </a:cubicBezTo>
                  <a:cubicBezTo>
                    <a:pt x="1656" y="2960"/>
                    <a:pt x="1" y="8038"/>
                    <a:pt x="1228" y="8267"/>
                  </a:cubicBezTo>
                  <a:cubicBezTo>
                    <a:pt x="1245" y="8268"/>
                    <a:pt x="1267" y="8268"/>
                    <a:pt x="1293" y="8268"/>
                  </a:cubicBezTo>
                  <a:cubicBezTo>
                    <a:pt x="2746" y="8268"/>
                    <a:pt x="17365" y="6975"/>
                    <a:pt x="23795" y="6975"/>
                  </a:cubicBezTo>
                  <a:cubicBezTo>
                    <a:pt x="24989" y="6975"/>
                    <a:pt x="25900" y="7020"/>
                    <a:pt x="26393" y="7125"/>
                  </a:cubicBezTo>
                  <a:cubicBezTo>
                    <a:pt x="30099" y="6845"/>
                    <a:pt x="39827" y="6158"/>
                    <a:pt x="46517" y="6158"/>
                  </a:cubicBezTo>
                  <a:cubicBezTo>
                    <a:pt x="48686" y="6158"/>
                    <a:pt x="50536" y="6231"/>
                    <a:pt x="51758" y="6412"/>
                  </a:cubicBezTo>
                  <a:cubicBezTo>
                    <a:pt x="52479" y="6210"/>
                    <a:pt x="54314" y="6134"/>
                    <a:pt x="56703" y="6134"/>
                  </a:cubicBezTo>
                  <a:cubicBezTo>
                    <a:pt x="64129" y="6134"/>
                    <a:pt x="76900" y="6872"/>
                    <a:pt x="78143" y="6872"/>
                  </a:cubicBezTo>
                  <a:cubicBezTo>
                    <a:pt x="78193" y="6872"/>
                    <a:pt x="78225" y="6871"/>
                    <a:pt x="78236" y="6869"/>
                  </a:cubicBezTo>
                  <a:cubicBezTo>
                    <a:pt x="78451" y="6833"/>
                    <a:pt x="78820" y="6817"/>
                    <a:pt x="79275" y="6817"/>
                  </a:cubicBezTo>
                  <a:cubicBezTo>
                    <a:pt x="80992" y="6817"/>
                    <a:pt x="83931" y="7043"/>
                    <a:pt x="84428" y="7268"/>
                  </a:cubicBezTo>
                  <a:cubicBezTo>
                    <a:pt x="84986" y="7521"/>
                    <a:pt x="85693" y="7587"/>
                    <a:pt x="86395" y="7587"/>
                  </a:cubicBezTo>
                  <a:cubicBezTo>
                    <a:pt x="87163" y="7587"/>
                    <a:pt x="87925" y="7508"/>
                    <a:pt x="88483" y="7508"/>
                  </a:cubicBezTo>
                  <a:cubicBezTo>
                    <a:pt x="88796" y="7508"/>
                    <a:pt x="89044" y="7533"/>
                    <a:pt x="89192" y="7610"/>
                  </a:cubicBezTo>
                  <a:lnTo>
                    <a:pt x="94984" y="7468"/>
                  </a:lnTo>
                  <a:cubicBezTo>
                    <a:pt x="94984" y="7468"/>
                    <a:pt x="97952" y="7553"/>
                    <a:pt x="99236" y="7553"/>
                  </a:cubicBezTo>
                  <a:cubicBezTo>
                    <a:pt x="99309" y="7554"/>
                    <a:pt x="99395" y="7555"/>
                    <a:pt x="99493" y="7555"/>
                  </a:cubicBezTo>
                  <a:cubicBezTo>
                    <a:pt x="102838" y="7555"/>
                    <a:pt x="120228" y="7095"/>
                    <a:pt x="121919" y="7040"/>
                  </a:cubicBezTo>
                  <a:cubicBezTo>
                    <a:pt x="122911" y="6930"/>
                    <a:pt x="123945" y="6886"/>
                    <a:pt x="124980" y="6886"/>
                  </a:cubicBezTo>
                  <a:cubicBezTo>
                    <a:pt x="126894" y="6886"/>
                    <a:pt x="128812" y="7034"/>
                    <a:pt x="130479" y="7182"/>
                  </a:cubicBezTo>
                  <a:cubicBezTo>
                    <a:pt x="131703" y="7312"/>
                    <a:pt x="133242" y="7515"/>
                    <a:pt x="134380" y="7515"/>
                  </a:cubicBezTo>
                  <a:cubicBezTo>
                    <a:pt x="134992" y="7515"/>
                    <a:pt x="135488" y="7456"/>
                    <a:pt x="135757" y="7297"/>
                  </a:cubicBezTo>
                  <a:cubicBezTo>
                    <a:pt x="137012" y="6555"/>
                    <a:pt x="139295" y="2874"/>
                    <a:pt x="138896" y="1876"/>
                  </a:cubicBezTo>
                  <a:cubicBezTo>
                    <a:pt x="138752" y="1470"/>
                    <a:pt x="131635" y="924"/>
                    <a:pt x="128296" y="924"/>
                  </a:cubicBezTo>
                  <a:cubicBezTo>
                    <a:pt x="127646" y="924"/>
                    <a:pt x="127139" y="944"/>
                    <a:pt x="126855" y="991"/>
                  </a:cubicBezTo>
                  <a:cubicBezTo>
                    <a:pt x="126763" y="1006"/>
                    <a:pt x="126673" y="1013"/>
                    <a:pt x="126590" y="1013"/>
                  </a:cubicBezTo>
                  <a:cubicBezTo>
                    <a:pt x="126363" y="1013"/>
                    <a:pt x="126183" y="960"/>
                    <a:pt x="126142" y="877"/>
                  </a:cubicBezTo>
                  <a:cubicBezTo>
                    <a:pt x="126142" y="877"/>
                    <a:pt x="125942" y="848"/>
                    <a:pt x="125657" y="848"/>
                  </a:cubicBezTo>
                  <a:cubicBezTo>
                    <a:pt x="123918" y="764"/>
                    <a:pt x="122268" y="739"/>
                    <a:pt x="120390" y="739"/>
                  </a:cubicBezTo>
                  <a:cubicBezTo>
                    <a:pt x="119094" y="739"/>
                    <a:pt x="117689" y="751"/>
                    <a:pt x="116070" y="763"/>
                  </a:cubicBezTo>
                  <a:lnTo>
                    <a:pt x="115613" y="763"/>
                  </a:lnTo>
                  <a:cubicBezTo>
                    <a:pt x="115613" y="711"/>
                    <a:pt x="115511" y="670"/>
                    <a:pt x="115336" y="670"/>
                  </a:cubicBezTo>
                  <a:cubicBezTo>
                    <a:pt x="115219" y="670"/>
                    <a:pt x="115071" y="689"/>
                    <a:pt x="114900" y="734"/>
                  </a:cubicBezTo>
                  <a:cubicBezTo>
                    <a:pt x="114044" y="962"/>
                    <a:pt x="109964" y="1248"/>
                    <a:pt x="105798" y="1419"/>
                  </a:cubicBezTo>
                  <a:cubicBezTo>
                    <a:pt x="103809" y="1501"/>
                    <a:pt x="101801" y="1537"/>
                    <a:pt x="100099" y="1537"/>
                  </a:cubicBezTo>
                  <a:cubicBezTo>
                    <a:pt x="98237" y="1537"/>
                    <a:pt x="96741" y="1494"/>
                    <a:pt x="96040" y="1419"/>
                  </a:cubicBezTo>
                  <a:cubicBezTo>
                    <a:pt x="94207" y="1222"/>
                    <a:pt x="93354" y="1161"/>
                    <a:pt x="92080" y="1161"/>
                  </a:cubicBezTo>
                  <a:cubicBezTo>
                    <a:pt x="91510" y="1161"/>
                    <a:pt x="90855" y="1173"/>
                    <a:pt x="89991" y="1191"/>
                  </a:cubicBezTo>
                  <a:cubicBezTo>
                    <a:pt x="89784" y="1197"/>
                    <a:pt x="89556" y="1200"/>
                    <a:pt x="89309" y="1200"/>
                  </a:cubicBezTo>
                  <a:cubicBezTo>
                    <a:pt x="86305" y="1200"/>
                    <a:pt x="80581" y="748"/>
                    <a:pt x="76125" y="563"/>
                  </a:cubicBezTo>
                  <a:cubicBezTo>
                    <a:pt x="74470" y="477"/>
                    <a:pt x="72958" y="449"/>
                    <a:pt x="71788" y="449"/>
                  </a:cubicBezTo>
                  <a:cubicBezTo>
                    <a:pt x="69562" y="449"/>
                    <a:pt x="71074" y="192"/>
                    <a:pt x="69220" y="164"/>
                  </a:cubicBezTo>
                  <a:cubicBezTo>
                    <a:pt x="68820" y="164"/>
                    <a:pt x="63713" y="49"/>
                    <a:pt x="61830" y="21"/>
                  </a:cubicBezTo>
                  <a:cubicBezTo>
                    <a:pt x="60280" y="8"/>
                    <a:pt x="58749" y="1"/>
                    <a:pt x="57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58;p51"/>
            <p:cNvSpPr/>
            <p:nvPr/>
          </p:nvSpPr>
          <p:spPr>
            <a:xfrm rot="10800000" flipH="1">
              <a:off x="4589125" y="4152525"/>
              <a:ext cx="3567263" cy="269050"/>
            </a:xfrm>
            <a:custGeom>
              <a:avLst/>
              <a:gdLst/>
              <a:ahLst/>
              <a:cxnLst/>
              <a:rect l="l" t="t" r="r" b="b"/>
              <a:pathLst>
                <a:path w="142662" h="10762" extrusionOk="0">
                  <a:moveTo>
                    <a:pt x="94943" y="0"/>
                  </a:moveTo>
                  <a:cubicBezTo>
                    <a:pt x="94257" y="0"/>
                    <a:pt x="93334" y="33"/>
                    <a:pt x="91845" y="117"/>
                  </a:cubicBezTo>
                  <a:cubicBezTo>
                    <a:pt x="90961" y="202"/>
                    <a:pt x="89591" y="145"/>
                    <a:pt x="88022" y="202"/>
                  </a:cubicBezTo>
                  <a:cubicBezTo>
                    <a:pt x="87608" y="207"/>
                    <a:pt x="87062" y="208"/>
                    <a:pt x="86418" y="208"/>
                  </a:cubicBezTo>
                  <a:cubicBezTo>
                    <a:pt x="85910" y="208"/>
                    <a:pt x="85341" y="207"/>
                    <a:pt x="84728" y="207"/>
                  </a:cubicBezTo>
                  <a:cubicBezTo>
                    <a:pt x="81133" y="207"/>
                    <a:pt x="76024" y="228"/>
                    <a:pt x="72814" y="516"/>
                  </a:cubicBezTo>
                  <a:cubicBezTo>
                    <a:pt x="72357" y="551"/>
                    <a:pt x="72057" y="565"/>
                    <a:pt x="71851" y="565"/>
                  </a:cubicBezTo>
                  <a:cubicBezTo>
                    <a:pt x="71170" y="565"/>
                    <a:pt x="71530" y="416"/>
                    <a:pt x="70694" y="416"/>
                  </a:cubicBezTo>
                  <a:cubicBezTo>
                    <a:pt x="70554" y="416"/>
                    <a:pt x="70380" y="421"/>
                    <a:pt x="70161" y="430"/>
                  </a:cubicBezTo>
                  <a:cubicBezTo>
                    <a:pt x="65168" y="716"/>
                    <a:pt x="60945" y="1087"/>
                    <a:pt x="54097" y="2085"/>
                  </a:cubicBezTo>
                  <a:cubicBezTo>
                    <a:pt x="43170" y="3683"/>
                    <a:pt x="35232" y="4120"/>
                    <a:pt x="31756" y="4120"/>
                  </a:cubicBezTo>
                  <a:cubicBezTo>
                    <a:pt x="30576" y="4120"/>
                    <a:pt x="29910" y="4069"/>
                    <a:pt x="29816" y="3997"/>
                  </a:cubicBezTo>
                  <a:cubicBezTo>
                    <a:pt x="29789" y="3965"/>
                    <a:pt x="29744" y="3952"/>
                    <a:pt x="29686" y="3952"/>
                  </a:cubicBezTo>
                  <a:cubicBezTo>
                    <a:pt x="29423" y="3952"/>
                    <a:pt x="28896" y="4221"/>
                    <a:pt x="28600" y="4221"/>
                  </a:cubicBezTo>
                  <a:cubicBezTo>
                    <a:pt x="28552" y="4221"/>
                    <a:pt x="28509" y="4214"/>
                    <a:pt x="28475" y="4197"/>
                  </a:cubicBezTo>
                  <a:cubicBezTo>
                    <a:pt x="27792" y="4213"/>
                    <a:pt x="27137" y="4220"/>
                    <a:pt x="26507" y="4220"/>
                  </a:cubicBezTo>
                  <a:cubicBezTo>
                    <a:pt x="19258" y="4220"/>
                    <a:pt x="15207" y="3244"/>
                    <a:pt x="8645" y="3112"/>
                  </a:cubicBezTo>
                  <a:cubicBezTo>
                    <a:pt x="8363" y="3109"/>
                    <a:pt x="8089" y="3108"/>
                    <a:pt x="7824" y="3108"/>
                  </a:cubicBezTo>
                  <a:cubicBezTo>
                    <a:pt x="5705" y="3108"/>
                    <a:pt x="4166" y="3198"/>
                    <a:pt x="3709" y="3198"/>
                  </a:cubicBezTo>
                  <a:cubicBezTo>
                    <a:pt x="3110" y="3198"/>
                    <a:pt x="2682" y="3198"/>
                    <a:pt x="2311" y="3255"/>
                  </a:cubicBezTo>
                  <a:cubicBezTo>
                    <a:pt x="1997" y="3341"/>
                    <a:pt x="1741" y="3426"/>
                    <a:pt x="1541" y="3626"/>
                  </a:cubicBezTo>
                  <a:cubicBezTo>
                    <a:pt x="1256" y="3854"/>
                    <a:pt x="942" y="4368"/>
                    <a:pt x="685" y="4996"/>
                  </a:cubicBezTo>
                  <a:cubicBezTo>
                    <a:pt x="457" y="5652"/>
                    <a:pt x="257" y="6422"/>
                    <a:pt x="171" y="7135"/>
                  </a:cubicBezTo>
                  <a:cubicBezTo>
                    <a:pt x="0" y="8619"/>
                    <a:pt x="228" y="9903"/>
                    <a:pt x="799" y="9932"/>
                  </a:cubicBezTo>
                  <a:cubicBezTo>
                    <a:pt x="1141" y="9903"/>
                    <a:pt x="2511" y="9532"/>
                    <a:pt x="4565" y="9361"/>
                  </a:cubicBezTo>
                  <a:cubicBezTo>
                    <a:pt x="5533" y="9267"/>
                    <a:pt x="6605" y="9227"/>
                    <a:pt x="7743" y="9227"/>
                  </a:cubicBezTo>
                  <a:cubicBezTo>
                    <a:pt x="14763" y="9227"/>
                    <a:pt x="24255" y="10762"/>
                    <a:pt x="26772" y="10762"/>
                  </a:cubicBezTo>
                  <a:cubicBezTo>
                    <a:pt x="26830" y="10762"/>
                    <a:pt x="26884" y="10761"/>
                    <a:pt x="26935" y="10759"/>
                  </a:cubicBezTo>
                  <a:cubicBezTo>
                    <a:pt x="28504" y="10673"/>
                    <a:pt x="29959" y="10616"/>
                    <a:pt x="31357" y="10531"/>
                  </a:cubicBezTo>
                  <a:cubicBezTo>
                    <a:pt x="33725" y="10388"/>
                    <a:pt x="36550" y="10188"/>
                    <a:pt x="39375" y="9932"/>
                  </a:cubicBezTo>
                  <a:cubicBezTo>
                    <a:pt x="44995" y="9389"/>
                    <a:pt x="50616" y="8648"/>
                    <a:pt x="52842" y="8648"/>
                  </a:cubicBezTo>
                  <a:cubicBezTo>
                    <a:pt x="53184" y="8534"/>
                    <a:pt x="53812" y="8391"/>
                    <a:pt x="54696" y="8220"/>
                  </a:cubicBezTo>
                  <a:cubicBezTo>
                    <a:pt x="64055" y="6422"/>
                    <a:pt x="80005" y="6394"/>
                    <a:pt x="80005" y="6394"/>
                  </a:cubicBezTo>
                  <a:cubicBezTo>
                    <a:pt x="80493" y="6244"/>
                    <a:pt x="81812" y="6179"/>
                    <a:pt x="83129" y="6179"/>
                  </a:cubicBezTo>
                  <a:cubicBezTo>
                    <a:pt x="84585" y="6179"/>
                    <a:pt x="86038" y="6259"/>
                    <a:pt x="86367" y="6394"/>
                  </a:cubicBezTo>
                  <a:cubicBezTo>
                    <a:pt x="86815" y="6554"/>
                    <a:pt x="87335" y="6606"/>
                    <a:pt x="87871" y="6606"/>
                  </a:cubicBezTo>
                  <a:cubicBezTo>
                    <a:pt x="88291" y="6606"/>
                    <a:pt x="88721" y="6574"/>
                    <a:pt x="89135" y="6536"/>
                  </a:cubicBezTo>
                  <a:cubicBezTo>
                    <a:pt x="89707" y="6502"/>
                    <a:pt x="90237" y="6446"/>
                    <a:pt x="90635" y="6446"/>
                  </a:cubicBezTo>
                  <a:cubicBezTo>
                    <a:pt x="90892" y="6446"/>
                    <a:pt x="91095" y="6469"/>
                    <a:pt x="91218" y="6536"/>
                  </a:cubicBezTo>
                  <a:cubicBezTo>
                    <a:pt x="93346" y="6449"/>
                    <a:pt x="94769" y="6326"/>
                    <a:pt x="97497" y="6326"/>
                  </a:cubicBezTo>
                  <a:cubicBezTo>
                    <a:pt x="100144" y="6326"/>
                    <a:pt x="104020" y="6442"/>
                    <a:pt x="110962" y="6822"/>
                  </a:cubicBezTo>
                  <a:cubicBezTo>
                    <a:pt x="117011" y="7135"/>
                    <a:pt x="115014" y="7050"/>
                    <a:pt x="120435" y="7364"/>
                  </a:cubicBezTo>
                  <a:cubicBezTo>
                    <a:pt x="122689" y="7506"/>
                    <a:pt x="122945" y="7506"/>
                    <a:pt x="124743" y="7649"/>
                  </a:cubicBezTo>
                  <a:cubicBezTo>
                    <a:pt x="125023" y="7641"/>
                    <a:pt x="125305" y="7637"/>
                    <a:pt x="125590" y="7637"/>
                  </a:cubicBezTo>
                  <a:cubicBezTo>
                    <a:pt x="130170" y="7637"/>
                    <a:pt x="135287" y="8611"/>
                    <a:pt x="137916" y="8611"/>
                  </a:cubicBezTo>
                  <a:cubicBezTo>
                    <a:pt x="138622" y="8611"/>
                    <a:pt x="139149" y="8541"/>
                    <a:pt x="139437" y="8362"/>
                  </a:cubicBezTo>
                  <a:cubicBezTo>
                    <a:pt x="140664" y="7620"/>
                    <a:pt x="142661" y="4339"/>
                    <a:pt x="142119" y="2770"/>
                  </a:cubicBezTo>
                  <a:cubicBezTo>
                    <a:pt x="142041" y="2407"/>
                    <a:pt x="132815" y="1927"/>
                    <a:pt x="130647" y="1927"/>
                  </a:cubicBezTo>
                  <a:cubicBezTo>
                    <a:pt x="130426" y="1927"/>
                    <a:pt x="130279" y="1932"/>
                    <a:pt x="130221" y="1943"/>
                  </a:cubicBezTo>
                  <a:cubicBezTo>
                    <a:pt x="130167" y="1947"/>
                    <a:pt x="130113" y="1950"/>
                    <a:pt x="130059" y="1950"/>
                  </a:cubicBezTo>
                  <a:cubicBezTo>
                    <a:pt x="129798" y="1950"/>
                    <a:pt x="129555" y="1894"/>
                    <a:pt x="129508" y="1800"/>
                  </a:cubicBezTo>
                  <a:cubicBezTo>
                    <a:pt x="129479" y="1686"/>
                    <a:pt x="120549" y="973"/>
                    <a:pt x="120435" y="973"/>
                  </a:cubicBezTo>
                  <a:cubicBezTo>
                    <a:pt x="119579" y="915"/>
                    <a:pt x="119065" y="858"/>
                    <a:pt x="118780" y="830"/>
                  </a:cubicBezTo>
                  <a:cubicBezTo>
                    <a:pt x="118780" y="746"/>
                    <a:pt x="118596" y="693"/>
                    <a:pt x="118330" y="693"/>
                  </a:cubicBezTo>
                  <a:cubicBezTo>
                    <a:pt x="118233" y="693"/>
                    <a:pt x="118124" y="700"/>
                    <a:pt x="118009" y="716"/>
                  </a:cubicBezTo>
                  <a:cubicBezTo>
                    <a:pt x="117718" y="763"/>
                    <a:pt x="117031" y="783"/>
                    <a:pt x="116070" y="783"/>
                  </a:cubicBezTo>
                  <a:cubicBezTo>
                    <a:pt x="112979" y="783"/>
                    <a:pt x="107047" y="576"/>
                    <a:pt x="102260" y="402"/>
                  </a:cubicBezTo>
                  <a:cubicBezTo>
                    <a:pt x="96932" y="255"/>
                    <a:pt x="96847" y="0"/>
                    <a:pt x="949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954;p51"/>
          <p:cNvGrpSpPr/>
          <p:nvPr/>
        </p:nvGrpSpPr>
        <p:grpSpPr>
          <a:xfrm>
            <a:off x="4663830" y="1691080"/>
            <a:ext cx="1660770" cy="2898992"/>
            <a:chOff x="4562925" y="700575"/>
            <a:chExt cx="3611050" cy="3721000"/>
          </a:xfrm>
        </p:grpSpPr>
        <p:sp>
          <p:nvSpPr>
            <p:cNvPr id="28" name="Google Shape;955;p51"/>
            <p:cNvSpPr/>
            <p:nvPr/>
          </p:nvSpPr>
          <p:spPr>
            <a:xfrm rot="5400000">
              <a:off x="6248171" y="2442428"/>
              <a:ext cx="3660757" cy="190851"/>
            </a:xfrm>
            <a:custGeom>
              <a:avLst/>
              <a:gdLst/>
              <a:ahLst/>
              <a:cxnLst/>
              <a:rect l="l" t="t" r="r" b="b"/>
              <a:pathLst>
                <a:path w="142262" h="8883" extrusionOk="0">
                  <a:moveTo>
                    <a:pt x="30662" y="0"/>
                  </a:moveTo>
                  <a:cubicBezTo>
                    <a:pt x="30394" y="0"/>
                    <a:pt x="29837" y="294"/>
                    <a:pt x="29536" y="294"/>
                  </a:cubicBezTo>
                  <a:cubicBezTo>
                    <a:pt x="29490" y="294"/>
                    <a:pt x="29449" y="287"/>
                    <a:pt x="29417" y="271"/>
                  </a:cubicBezTo>
                  <a:cubicBezTo>
                    <a:pt x="24081" y="614"/>
                    <a:pt x="14295" y="671"/>
                    <a:pt x="9644" y="984"/>
                  </a:cubicBezTo>
                  <a:cubicBezTo>
                    <a:pt x="8035" y="1081"/>
                    <a:pt x="6795" y="1139"/>
                    <a:pt x="6040" y="1139"/>
                  </a:cubicBezTo>
                  <a:cubicBezTo>
                    <a:pt x="5684" y="1139"/>
                    <a:pt x="5435" y="1126"/>
                    <a:pt x="5307" y="1099"/>
                  </a:cubicBezTo>
                  <a:cubicBezTo>
                    <a:pt x="4822" y="1070"/>
                    <a:pt x="4508" y="1042"/>
                    <a:pt x="4223" y="1042"/>
                  </a:cubicBezTo>
                  <a:cubicBezTo>
                    <a:pt x="3966" y="1042"/>
                    <a:pt x="3738" y="1099"/>
                    <a:pt x="3567" y="1213"/>
                  </a:cubicBezTo>
                  <a:cubicBezTo>
                    <a:pt x="3082" y="1527"/>
                    <a:pt x="2169" y="2839"/>
                    <a:pt x="1398" y="4094"/>
                  </a:cubicBezTo>
                  <a:cubicBezTo>
                    <a:pt x="599" y="5350"/>
                    <a:pt x="0" y="6605"/>
                    <a:pt x="742" y="6891"/>
                  </a:cubicBezTo>
                  <a:cubicBezTo>
                    <a:pt x="1190" y="7049"/>
                    <a:pt x="2883" y="7353"/>
                    <a:pt x="5120" y="7353"/>
                  </a:cubicBezTo>
                  <a:cubicBezTo>
                    <a:pt x="5302" y="7353"/>
                    <a:pt x="5489" y="7351"/>
                    <a:pt x="5678" y="7347"/>
                  </a:cubicBezTo>
                  <a:cubicBezTo>
                    <a:pt x="6934" y="7319"/>
                    <a:pt x="8275" y="7204"/>
                    <a:pt x="9673" y="7090"/>
                  </a:cubicBezTo>
                  <a:cubicBezTo>
                    <a:pt x="11965" y="6905"/>
                    <a:pt x="17814" y="6697"/>
                    <a:pt x="22207" y="6697"/>
                  </a:cubicBezTo>
                  <a:cubicBezTo>
                    <a:pt x="24595" y="6697"/>
                    <a:pt x="26554" y="6758"/>
                    <a:pt x="27277" y="6919"/>
                  </a:cubicBezTo>
                  <a:cubicBezTo>
                    <a:pt x="29693" y="6817"/>
                    <a:pt x="32191" y="6482"/>
                    <a:pt x="34540" y="6482"/>
                  </a:cubicBezTo>
                  <a:cubicBezTo>
                    <a:pt x="36129" y="6482"/>
                    <a:pt x="37650" y="6635"/>
                    <a:pt x="39032" y="7119"/>
                  </a:cubicBezTo>
                  <a:cubicBezTo>
                    <a:pt x="43198" y="8564"/>
                    <a:pt x="45781" y="8882"/>
                    <a:pt x="47952" y="8882"/>
                  </a:cubicBezTo>
                  <a:cubicBezTo>
                    <a:pt x="49667" y="8882"/>
                    <a:pt x="51124" y="8684"/>
                    <a:pt x="52899" y="8684"/>
                  </a:cubicBezTo>
                  <a:cubicBezTo>
                    <a:pt x="53048" y="8684"/>
                    <a:pt x="53201" y="8685"/>
                    <a:pt x="53355" y="8688"/>
                  </a:cubicBezTo>
                  <a:cubicBezTo>
                    <a:pt x="55239" y="7975"/>
                    <a:pt x="65082" y="7376"/>
                    <a:pt x="67336" y="7262"/>
                  </a:cubicBezTo>
                  <a:cubicBezTo>
                    <a:pt x="73699" y="6976"/>
                    <a:pt x="79862" y="6948"/>
                    <a:pt x="80290" y="6834"/>
                  </a:cubicBezTo>
                  <a:cubicBezTo>
                    <a:pt x="80833" y="6709"/>
                    <a:pt x="82463" y="6636"/>
                    <a:pt x="83939" y="6636"/>
                  </a:cubicBezTo>
                  <a:cubicBezTo>
                    <a:pt x="85178" y="6636"/>
                    <a:pt x="86309" y="6688"/>
                    <a:pt x="86595" y="6805"/>
                  </a:cubicBezTo>
                  <a:cubicBezTo>
                    <a:pt x="87022" y="6960"/>
                    <a:pt x="87523" y="7012"/>
                    <a:pt x="88040" y="7012"/>
                  </a:cubicBezTo>
                  <a:cubicBezTo>
                    <a:pt x="89075" y="7012"/>
                    <a:pt x="90173" y="6804"/>
                    <a:pt x="90869" y="6804"/>
                  </a:cubicBezTo>
                  <a:cubicBezTo>
                    <a:pt x="91103" y="6804"/>
                    <a:pt x="91292" y="6828"/>
                    <a:pt x="91417" y="6891"/>
                  </a:cubicBezTo>
                  <a:cubicBezTo>
                    <a:pt x="95783" y="6604"/>
                    <a:pt x="96086" y="6517"/>
                    <a:pt x="98992" y="6517"/>
                  </a:cubicBezTo>
                  <a:cubicBezTo>
                    <a:pt x="101004" y="6517"/>
                    <a:pt x="104265" y="6559"/>
                    <a:pt x="110990" y="6605"/>
                  </a:cubicBezTo>
                  <a:cubicBezTo>
                    <a:pt x="116297" y="6634"/>
                    <a:pt x="124657" y="6776"/>
                    <a:pt x="124657" y="6776"/>
                  </a:cubicBezTo>
                  <a:cubicBezTo>
                    <a:pt x="125447" y="6719"/>
                    <a:pt x="126261" y="6696"/>
                    <a:pt x="127083" y="6696"/>
                  </a:cubicBezTo>
                  <a:cubicBezTo>
                    <a:pt x="130791" y="6696"/>
                    <a:pt x="134653" y="7174"/>
                    <a:pt x="137053" y="7174"/>
                  </a:cubicBezTo>
                  <a:cubicBezTo>
                    <a:pt x="138084" y="7174"/>
                    <a:pt x="138845" y="7086"/>
                    <a:pt x="139209" y="6834"/>
                  </a:cubicBezTo>
                  <a:cubicBezTo>
                    <a:pt x="140550" y="5921"/>
                    <a:pt x="142262" y="2069"/>
                    <a:pt x="141777" y="1099"/>
                  </a:cubicBezTo>
                  <a:cubicBezTo>
                    <a:pt x="141653" y="873"/>
                    <a:pt x="135793" y="765"/>
                    <a:pt x="132307" y="765"/>
                  </a:cubicBezTo>
                  <a:cubicBezTo>
                    <a:pt x="130950" y="765"/>
                    <a:pt x="129953" y="781"/>
                    <a:pt x="129793" y="813"/>
                  </a:cubicBezTo>
                  <a:cubicBezTo>
                    <a:pt x="129704" y="838"/>
                    <a:pt x="129613" y="848"/>
                    <a:pt x="129527" y="848"/>
                  </a:cubicBezTo>
                  <a:cubicBezTo>
                    <a:pt x="129308" y="848"/>
                    <a:pt x="129121" y="781"/>
                    <a:pt x="129080" y="699"/>
                  </a:cubicBezTo>
                  <a:cubicBezTo>
                    <a:pt x="128994" y="614"/>
                    <a:pt x="118552" y="243"/>
                    <a:pt x="118409" y="243"/>
                  </a:cubicBezTo>
                  <a:cubicBezTo>
                    <a:pt x="118409" y="174"/>
                    <a:pt x="118294" y="136"/>
                    <a:pt x="118108" y="136"/>
                  </a:cubicBezTo>
                  <a:cubicBezTo>
                    <a:pt x="117987" y="136"/>
                    <a:pt x="117836" y="152"/>
                    <a:pt x="117667" y="186"/>
                  </a:cubicBezTo>
                  <a:cubicBezTo>
                    <a:pt x="116487" y="418"/>
                    <a:pt x="110199" y="527"/>
                    <a:pt x="104993" y="527"/>
                  </a:cubicBezTo>
                  <a:cubicBezTo>
                    <a:pt x="101891" y="527"/>
                    <a:pt x="99174" y="488"/>
                    <a:pt x="98151" y="414"/>
                  </a:cubicBezTo>
                  <a:cubicBezTo>
                    <a:pt x="96867" y="334"/>
                    <a:pt x="96043" y="292"/>
                    <a:pt x="95241" y="292"/>
                  </a:cubicBezTo>
                  <a:cubicBezTo>
                    <a:pt x="94315" y="292"/>
                    <a:pt x="93418" y="349"/>
                    <a:pt x="91874" y="471"/>
                  </a:cubicBezTo>
                  <a:cubicBezTo>
                    <a:pt x="88564" y="699"/>
                    <a:pt x="78778" y="499"/>
                    <a:pt x="73157" y="984"/>
                  </a:cubicBezTo>
                  <a:cubicBezTo>
                    <a:pt x="72662" y="1028"/>
                    <a:pt x="72348" y="1045"/>
                    <a:pt x="72141" y="1045"/>
                  </a:cubicBezTo>
                  <a:cubicBezTo>
                    <a:pt x="71533" y="1045"/>
                    <a:pt x="71826" y="905"/>
                    <a:pt x="71120" y="905"/>
                  </a:cubicBezTo>
                  <a:cubicBezTo>
                    <a:pt x="70967" y="905"/>
                    <a:pt x="70768" y="912"/>
                    <a:pt x="70503" y="927"/>
                  </a:cubicBezTo>
                  <a:cubicBezTo>
                    <a:pt x="57221" y="1551"/>
                    <a:pt x="51445" y="2791"/>
                    <a:pt x="47481" y="2791"/>
                  </a:cubicBezTo>
                  <a:cubicBezTo>
                    <a:pt x="47093" y="2791"/>
                    <a:pt x="46723" y="2779"/>
                    <a:pt x="46365" y="2753"/>
                  </a:cubicBezTo>
                  <a:cubicBezTo>
                    <a:pt x="41286" y="2354"/>
                    <a:pt x="41885" y="186"/>
                    <a:pt x="32613" y="100"/>
                  </a:cubicBezTo>
                  <a:cubicBezTo>
                    <a:pt x="31500" y="100"/>
                    <a:pt x="30844" y="100"/>
                    <a:pt x="30786" y="43"/>
                  </a:cubicBezTo>
                  <a:cubicBezTo>
                    <a:pt x="30760" y="13"/>
                    <a:pt x="30717" y="0"/>
                    <a:pt x="30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56;p51"/>
            <p:cNvSpPr/>
            <p:nvPr/>
          </p:nvSpPr>
          <p:spPr>
            <a:xfrm>
              <a:off x="4574500" y="700575"/>
              <a:ext cx="3567313" cy="216525"/>
            </a:xfrm>
            <a:custGeom>
              <a:avLst/>
              <a:gdLst/>
              <a:ahLst/>
              <a:cxnLst/>
              <a:rect l="l" t="t" r="r" b="b"/>
              <a:pathLst>
                <a:path w="125114" h="8661" extrusionOk="0">
                  <a:moveTo>
                    <a:pt x="124978" y="3901"/>
                  </a:moveTo>
                  <a:cubicBezTo>
                    <a:pt x="124974" y="3940"/>
                    <a:pt x="124971" y="3977"/>
                    <a:pt x="124971" y="4005"/>
                  </a:cubicBezTo>
                  <a:cubicBezTo>
                    <a:pt x="124971" y="4005"/>
                    <a:pt x="124994" y="3936"/>
                    <a:pt x="124978" y="3901"/>
                  </a:cubicBezTo>
                  <a:close/>
                  <a:moveTo>
                    <a:pt x="85810" y="1"/>
                  </a:moveTo>
                  <a:cubicBezTo>
                    <a:pt x="80961" y="1"/>
                    <a:pt x="74941" y="1342"/>
                    <a:pt x="68221" y="1723"/>
                  </a:cubicBezTo>
                  <a:cubicBezTo>
                    <a:pt x="65897" y="1828"/>
                    <a:pt x="64656" y="1866"/>
                    <a:pt x="63982" y="1866"/>
                  </a:cubicBezTo>
                  <a:cubicBezTo>
                    <a:pt x="62470" y="1866"/>
                    <a:pt x="63801" y="1676"/>
                    <a:pt x="62143" y="1637"/>
                  </a:cubicBezTo>
                  <a:cubicBezTo>
                    <a:pt x="61487" y="1637"/>
                    <a:pt x="51786" y="1266"/>
                    <a:pt x="49646" y="1209"/>
                  </a:cubicBezTo>
                  <a:cubicBezTo>
                    <a:pt x="44621" y="1172"/>
                    <a:pt x="40533" y="1124"/>
                    <a:pt x="36976" y="1124"/>
                  </a:cubicBezTo>
                  <a:cubicBezTo>
                    <a:pt x="34978" y="1124"/>
                    <a:pt x="33148" y="1139"/>
                    <a:pt x="31414" y="1180"/>
                  </a:cubicBezTo>
                  <a:cubicBezTo>
                    <a:pt x="29114" y="1241"/>
                    <a:pt x="27356" y="1301"/>
                    <a:pt x="26473" y="1301"/>
                  </a:cubicBezTo>
                  <a:cubicBezTo>
                    <a:pt x="26108" y="1301"/>
                    <a:pt x="25892" y="1291"/>
                    <a:pt x="25850" y="1266"/>
                  </a:cubicBezTo>
                  <a:cubicBezTo>
                    <a:pt x="25824" y="1236"/>
                    <a:pt x="25784" y="1223"/>
                    <a:pt x="25733" y="1223"/>
                  </a:cubicBezTo>
                  <a:cubicBezTo>
                    <a:pt x="25488" y="1223"/>
                    <a:pt x="25005" y="1517"/>
                    <a:pt x="24770" y="1517"/>
                  </a:cubicBezTo>
                  <a:cubicBezTo>
                    <a:pt x="24733" y="1517"/>
                    <a:pt x="24703" y="1510"/>
                    <a:pt x="24681" y="1494"/>
                  </a:cubicBezTo>
                  <a:cubicBezTo>
                    <a:pt x="23863" y="1578"/>
                    <a:pt x="22928" y="1608"/>
                    <a:pt x="21924" y="1608"/>
                  </a:cubicBezTo>
                  <a:cubicBezTo>
                    <a:pt x="19394" y="1608"/>
                    <a:pt x="16430" y="1418"/>
                    <a:pt x="13840" y="1418"/>
                  </a:cubicBezTo>
                  <a:cubicBezTo>
                    <a:pt x="12542" y="1418"/>
                    <a:pt x="11338" y="1465"/>
                    <a:pt x="10329" y="1608"/>
                  </a:cubicBezTo>
                  <a:cubicBezTo>
                    <a:pt x="8758" y="1829"/>
                    <a:pt x="5352" y="2493"/>
                    <a:pt x="3866" y="2493"/>
                  </a:cubicBezTo>
                  <a:cubicBezTo>
                    <a:pt x="3624" y="2493"/>
                    <a:pt x="3434" y="2476"/>
                    <a:pt x="3310" y="2436"/>
                  </a:cubicBezTo>
                  <a:cubicBezTo>
                    <a:pt x="3139" y="2407"/>
                    <a:pt x="2996" y="2350"/>
                    <a:pt x="2882" y="2322"/>
                  </a:cubicBezTo>
                  <a:cubicBezTo>
                    <a:pt x="2796" y="2322"/>
                    <a:pt x="2768" y="2322"/>
                    <a:pt x="2711" y="2293"/>
                  </a:cubicBezTo>
                  <a:lnTo>
                    <a:pt x="2597" y="2293"/>
                  </a:lnTo>
                  <a:cubicBezTo>
                    <a:pt x="2511" y="2293"/>
                    <a:pt x="2454" y="2293"/>
                    <a:pt x="2368" y="2322"/>
                  </a:cubicBezTo>
                  <a:lnTo>
                    <a:pt x="2340" y="2322"/>
                  </a:lnTo>
                  <a:cubicBezTo>
                    <a:pt x="2235" y="2139"/>
                    <a:pt x="2036" y="2004"/>
                    <a:pt x="1741" y="2004"/>
                  </a:cubicBezTo>
                  <a:cubicBezTo>
                    <a:pt x="1713" y="2004"/>
                    <a:pt x="1684" y="2005"/>
                    <a:pt x="1655" y="2008"/>
                  </a:cubicBezTo>
                  <a:cubicBezTo>
                    <a:pt x="1598" y="2008"/>
                    <a:pt x="1484" y="2036"/>
                    <a:pt x="1370" y="2065"/>
                  </a:cubicBezTo>
                  <a:cubicBezTo>
                    <a:pt x="1284" y="2122"/>
                    <a:pt x="1170" y="2151"/>
                    <a:pt x="1141" y="2151"/>
                  </a:cubicBezTo>
                  <a:cubicBezTo>
                    <a:pt x="1170" y="2322"/>
                    <a:pt x="1313" y="2864"/>
                    <a:pt x="1341" y="3121"/>
                  </a:cubicBezTo>
                  <a:lnTo>
                    <a:pt x="0" y="8171"/>
                  </a:lnTo>
                  <a:cubicBezTo>
                    <a:pt x="913" y="8485"/>
                    <a:pt x="2026" y="8656"/>
                    <a:pt x="3139" y="8656"/>
                  </a:cubicBezTo>
                  <a:cubicBezTo>
                    <a:pt x="3252" y="8659"/>
                    <a:pt x="3366" y="8660"/>
                    <a:pt x="3481" y="8660"/>
                  </a:cubicBezTo>
                  <a:cubicBezTo>
                    <a:pt x="5574" y="8660"/>
                    <a:pt x="7758" y="8182"/>
                    <a:pt x="9787" y="7857"/>
                  </a:cubicBezTo>
                  <a:cubicBezTo>
                    <a:pt x="11185" y="7600"/>
                    <a:pt x="11727" y="7572"/>
                    <a:pt x="12069" y="7543"/>
                  </a:cubicBezTo>
                  <a:cubicBezTo>
                    <a:pt x="12469" y="7486"/>
                    <a:pt x="12412" y="7486"/>
                    <a:pt x="12554" y="7486"/>
                  </a:cubicBezTo>
                  <a:cubicBezTo>
                    <a:pt x="12895" y="7477"/>
                    <a:pt x="13221" y="7473"/>
                    <a:pt x="13538" y="7473"/>
                  </a:cubicBezTo>
                  <a:cubicBezTo>
                    <a:pt x="15296" y="7473"/>
                    <a:pt x="16777" y="7598"/>
                    <a:pt x="18831" y="7743"/>
                  </a:cubicBezTo>
                  <a:cubicBezTo>
                    <a:pt x="20600" y="7885"/>
                    <a:pt x="22056" y="8000"/>
                    <a:pt x="22683" y="8142"/>
                  </a:cubicBezTo>
                  <a:cubicBezTo>
                    <a:pt x="23168" y="8142"/>
                    <a:pt x="23882" y="8057"/>
                    <a:pt x="24738" y="8000"/>
                  </a:cubicBezTo>
                  <a:cubicBezTo>
                    <a:pt x="26877" y="7771"/>
                    <a:pt x="26877" y="7771"/>
                    <a:pt x="27477" y="7714"/>
                  </a:cubicBezTo>
                  <a:cubicBezTo>
                    <a:pt x="29474" y="7543"/>
                    <a:pt x="31871" y="7343"/>
                    <a:pt x="34296" y="7286"/>
                  </a:cubicBezTo>
                  <a:cubicBezTo>
                    <a:pt x="35913" y="7229"/>
                    <a:pt x="37542" y="7201"/>
                    <a:pt x="39067" y="7201"/>
                  </a:cubicBezTo>
                  <a:cubicBezTo>
                    <a:pt x="42117" y="7201"/>
                    <a:pt x="44748" y="7315"/>
                    <a:pt x="46023" y="7543"/>
                  </a:cubicBezTo>
                  <a:cubicBezTo>
                    <a:pt x="46565" y="7400"/>
                    <a:pt x="48391" y="7315"/>
                    <a:pt x="50645" y="7315"/>
                  </a:cubicBezTo>
                  <a:cubicBezTo>
                    <a:pt x="53189" y="7336"/>
                    <a:pt x="61754" y="7909"/>
                    <a:pt x="66969" y="7909"/>
                  </a:cubicBezTo>
                  <a:cubicBezTo>
                    <a:pt x="68771" y="7909"/>
                    <a:pt x="70173" y="7840"/>
                    <a:pt x="70789" y="7657"/>
                  </a:cubicBezTo>
                  <a:cubicBezTo>
                    <a:pt x="71546" y="7413"/>
                    <a:pt x="74687" y="7022"/>
                    <a:pt x="76023" y="7022"/>
                  </a:cubicBezTo>
                  <a:cubicBezTo>
                    <a:pt x="76247" y="7022"/>
                    <a:pt x="76421" y="7033"/>
                    <a:pt x="76524" y="7058"/>
                  </a:cubicBezTo>
                  <a:cubicBezTo>
                    <a:pt x="76797" y="7151"/>
                    <a:pt x="77100" y="7187"/>
                    <a:pt x="77416" y="7187"/>
                  </a:cubicBezTo>
                  <a:cubicBezTo>
                    <a:pt x="78543" y="7187"/>
                    <a:pt x="79827" y="6723"/>
                    <a:pt x="80486" y="6723"/>
                  </a:cubicBezTo>
                  <a:cubicBezTo>
                    <a:pt x="80604" y="6723"/>
                    <a:pt x="80701" y="6738"/>
                    <a:pt x="80775" y="6773"/>
                  </a:cubicBezTo>
                  <a:cubicBezTo>
                    <a:pt x="83641" y="6319"/>
                    <a:pt x="85847" y="6025"/>
                    <a:pt x="87628" y="6025"/>
                  </a:cubicBezTo>
                  <a:cubicBezTo>
                    <a:pt x="87975" y="6025"/>
                    <a:pt x="88305" y="6036"/>
                    <a:pt x="88621" y="6059"/>
                  </a:cubicBezTo>
                  <a:cubicBezTo>
                    <a:pt x="95114" y="6359"/>
                    <a:pt x="92095" y="7008"/>
                    <a:pt x="97488" y="7008"/>
                  </a:cubicBezTo>
                  <a:cubicBezTo>
                    <a:pt x="99797" y="7008"/>
                    <a:pt x="103648" y="6889"/>
                    <a:pt x="110448" y="6573"/>
                  </a:cubicBezTo>
                  <a:cubicBezTo>
                    <a:pt x="111881" y="6342"/>
                    <a:pt x="113350" y="6265"/>
                    <a:pt x="114735" y="6265"/>
                  </a:cubicBezTo>
                  <a:cubicBezTo>
                    <a:pt x="116769" y="6265"/>
                    <a:pt x="118619" y="6431"/>
                    <a:pt x="119892" y="6516"/>
                  </a:cubicBezTo>
                  <a:cubicBezTo>
                    <a:pt x="120645" y="6589"/>
                    <a:pt x="121220" y="6638"/>
                    <a:pt x="121680" y="6638"/>
                  </a:cubicBezTo>
                  <a:cubicBezTo>
                    <a:pt x="123017" y="6638"/>
                    <a:pt x="123388" y="6226"/>
                    <a:pt x="124343" y="4804"/>
                  </a:cubicBezTo>
                  <a:lnTo>
                    <a:pt x="124543" y="4804"/>
                  </a:lnTo>
                  <a:cubicBezTo>
                    <a:pt x="124115" y="5660"/>
                    <a:pt x="123630" y="6288"/>
                    <a:pt x="124058" y="6716"/>
                  </a:cubicBezTo>
                  <a:cubicBezTo>
                    <a:pt x="124115" y="6744"/>
                    <a:pt x="124343" y="6801"/>
                    <a:pt x="124686" y="6858"/>
                  </a:cubicBezTo>
                  <a:cubicBezTo>
                    <a:pt x="124743" y="6858"/>
                    <a:pt x="124857" y="6858"/>
                    <a:pt x="124857" y="6887"/>
                  </a:cubicBezTo>
                  <a:cubicBezTo>
                    <a:pt x="124886" y="5089"/>
                    <a:pt x="124886" y="4519"/>
                    <a:pt x="124971" y="3891"/>
                  </a:cubicBezTo>
                  <a:cubicBezTo>
                    <a:pt x="124974" y="3894"/>
                    <a:pt x="124976" y="3897"/>
                    <a:pt x="124978" y="3901"/>
                  </a:cubicBezTo>
                  <a:lnTo>
                    <a:pt x="124978" y="3901"/>
                  </a:lnTo>
                  <a:cubicBezTo>
                    <a:pt x="124987" y="3820"/>
                    <a:pt x="125000" y="3730"/>
                    <a:pt x="125000" y="3691"/>
                  </a:cubicBezTo>
                  <a:cubicBezTo>
                    <a:pt x="124829" y="3292"/>
                    <a:pt x="124258" y="1180"/>
                    <a:pt x="124144" y="781"/>
                  </a:cubicBezTo>
                  <a:lnTo>
                    <a:pt x="125114" y="752"/>
                  </a:lnTo>
                  <a:cubicBezTo>
                    <a:pt x="122795" y="345"/>
                    <a:pt x="120338" y="228"/>
                    <a:pt x="118397" y="228"/>
                  </a:cubicBezTo>
                  <a:cubicBezTo>
                    <a:pt x="116397" y="228"/>
                    <a:pt x="114945" y="352"/>
                    <a:pt x="114757" y="410"/>
                  </a:cubicBezTo>
                  <a:cubicBezTo>
                    <a:pt x="114662" y="429"/>
                    <a:pt x="114566" y="439"/>
                    <a:pt x="114480" y="439"/>
                  </a:cubicBezTo>
                  <a:cubicBezTo>
                    <a:pt x="114307" y="439"/>
                    <a:pt x="114167" y="401"/>
                    <a:pt x="114129" y="324"/>
                  </a:cubicBezTo>
                  <a:cubicBezTo>
                    <a:pt x="114113" y="298"/>
                    <a:pt x="113780" y="287"/>
                    <a:pt x="113247" y="287"/>
                  </a:cubicBezTo>
                  <a:cubicBezTo>
                    <a:pt x="110901" y="287"/>
                    <a:pt x="104676" y="496"/>
                    <a:pt x="104514" y="496"/>
                  </a:cubicBezTo>
                  <a:cubicBezTo>
                    <a:pt x="104514" y="444"/>
                    <a:pt x="104411" y="403"/>
                    <a:pt x="104255" y="403"/>
                  </a:cubicBezTo>
                  <a:cubicBezTo>
                    <a:pt x="104151" y="403"/>
                    <a:pt x="104023" y="421"/>
                    <a:pt x="103886" y="467"/>
                  </a:cubicBezTo>
                  <a:cubicBezTo>
                    <a:pt x="103486" y="581"/>
                    <a:pt x="102374" y="724"/>
                    <a:pt x="100919" y="838"/>
                  </a:cubicBezTo>
                  <a:cubicBezTo>
                    <a:pt x="99672" y="922"/>
                    <a:pt x="98638" y="957"/>
                    <a:pt x="97752" y="957"/>
                  </a:cubicBezTo>
                  <a:cubicBezTo>
                    <a:pt x="93526" y="957"/>
                    <a:pt x="92655" y="157"/>
                    <a:pt x="88079" y="39"/>
                  </a:cubicBezTo>
                  <a:cubicBezTo>
                    <a:pt x="87908" y="39"/>
                    <a:pt x="86681" y="11"/>
                    <a:pt x="86510" y="11"/>
                  </a:cubicBezTo>
                  <a:cubicBezTo>
                    <a:pt x="86279" y="4"/>
                    <a:pt x="86046" y="1"/>
                    <a:pt x="85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57;p51"/>
            <p:cNvSpPr/>
            <p:nvPr/>
          </p:nvSpPr>
          <p:spPr>
            <a:xfrm rot="5400000">
              <a:off x="2852828" y="2434497"/>
              <a:ext cx="3626894" cy="206700"/>
            </a:xfrm>
            <a:custGeom>
              <a:avLst/>
              <a:gdLst/>
              <a:ahLst/>
              <a:cxnLst/>
              <a:rect l="l" t="t" r="r" b="b"/>
              <a:pathLst>
                <a:path w="139295" h="8268" extrusionOk="0">
                  <a:moveTo>
                    <a:pt x="57151" y="1"/>
                  </a:moveTo>
                  <a:cubicBezTo>
                    <a:pt x="51806" y="1"/>
                    <a:pt x="45718" y="80"/>
                    <a:pt x="35723" y="278"/>
                  </a:cubicBezTo>
                  <a:cubicBezTo>
                    <a:pt x="33713" y="311"/>
                    <a:pt x="32084" y="344"/>
                    <a:pt x="31038" y="344"/>
                  </a:cubicBezTo>
                  <a:cubicBezTo>
                    <a:pt x="30273" y="344"/>
                    <a:pt x="29820" y="326"/>
                    <a:pt x="29760" y="278"/>
                  </a:cubicBezTo>
                  <a:cubicBezTo>
                    <a:pt x="29735" y="253"/>
                    <a:pt x="29695" y="242"/>
                    <a:pt x="29645" y="242"/>
                  </a:cubicBezTo>
                  <a:cubicBezTo>
                    <a:pt x="29394" y="242"/>
                    <a:pt x="28876" y="503"/>
                    <a:pt x="28578" y="503"/>
                  </a:cubicBezTo>
                  <a:cubicBezTo>
                    <a:pt x="28527" y="503"/>
                    <a:pt x="28483" y="495"/>
                    <a:pt x="28447" y="477"/>
                  </a:cubicBezTo>
                  <a:cubicBezTo>
                    <a:pt x="14131" y="1267"/>
                    <a:pt x="6565" y="1822"/>
                    <a:pt x="4908" y="1822"/>
                  </a:cubicBezTo>
                  <a:cubicBezTo>
                    <a:pt x="4827" y="1822"/>
                    <a:pt x="4761" y="1821"/>
                    <a:pt x="4709" y="1818"/>
                  </a:cubicBezTo>
                  <a:cubicBezTo>
                    <a:pt x="4500" y="1807"/>
                    <a:pt x="4314" y="1802"/>
                    <a:pt x="4148" y="1802"/>
                  </a:cubicBezTo>
                  <a:cubicBezTo>
                    <a:pt x="3451" y="1802"/>
                    <a:pt x="3091" y="1902"/>
                    <a:pt x="2768" y="2132"/>
                  </a:cubicBezTo>
                  <a:cubicBezTo>
                    <a:pt x="1656" y="2960"/>
                    <a:pt x="1" y="8038"/>
                    <a:pt x="1228" y="8267"/>
                  </a:cubicBezTo>
                  <a:cubicBezTo>
                    <a:pt x="1245" y="8268"/>
                    <a:pt x="1267" y="8268"/>
                    <a:pt x="1293" y="8268"/>
                  </a:cubicBezTo>
                  <a:cubicBezTo>
                    <a:pt x="2746" y="8268"/>
                    <a:pt x="17365" y="6975"/>
                    <a:pt x="23795" y="6975"/>
                  </a:cubicBezTo>
                  <a:cubicBezTo>
                    <a:pt x="24989" y="6975"/>
                    <a:pt x="25900" y="7020"/>
                    <a:pt x="26393" y="7125"/>
                  </a:cubicBezTo>
                  <a:cubicBezTo>
                    <a:pt x="30099" y="6845"/>
                    <a:pt x="39827" y="6158"/>
                    <a:pt x="46517" y="6158"/>
                  </a:cubicBezTo>
                  <a:cubicBezTo>
                    <a:pt x="48686" y="6158"/>
                    <a:pt x="50536" y="6231"/>
                    <a:pt x="51758" y="6412"/>
                  </a:cubicBezTo>
                  <a:cubicBezTo>
                    <a:pt x="52479" y="6210"/>
                    <a:pt x="54314" y="6134"/>
                    <a:pt x="56703" y="6134"/>
                  </a:cubicBezTo>
                  <a:cubicBezTo>
                    <a:pt x="64129" y="6134"/>
                    <a:pt x="76900" y="6872"/>
                    <a:pt x="78143" y="6872"/>
                  </a:cubicBezTo>
                  <a:cubicBezTo>
                    <a:pt x="78193" y="6872"/>
                    <a:pt x="78225" y="6871"/>
                    <a:pt x="78236" y="6869"/>
                  </a:cubicBezTo>
                  <a:cubicBezTo>
                    <a:pt x="78451" y="6833"/>
                    <a:pt x="78820" y="6817"/>
                    <a:pt x="79275" y="6817"/>
                  </a:cubicBezTo>
                  <a:cubicBezTo>
                    <a:pt x="80992" y="6817"/>
                    <a:pt x="83931" y="7043"/>
                    <a:pt x="84428" y="7268"/>
                  </a:cubicBezTo>
                  <a:cubicBezTo>
                    <a:pt x="84986" y="7521"/>
                    <a:pt x="85693" y="7587"/>
                    <a:pt x="86395" y="7587"/>
                  </a:cubicBezTo>
                  <a:cubicBezTo>
                    <a:pt x="87163" y="7587"/>
                    <a:pt x="87925" y="7508"/>
                    <a:pt x="88483" y="7508"/>
                  </a:cubicBezTo>
                  <a:cubicBezTo>
                    <a:pt x="88796" y="7508"/>
                    <a:pt x="89044" y="7533"/>
                    <a:pt x="89192" y="7610"/>
                  </a:cubicBezTo>
                  <a:lnTo>
                    <a:pt x="94984" y="7468"/>
                  </a:lnTo>
                  <a:cubicBezTo>
                    <a:pt x="94984" y="7468"/>
                    <a:pt x="97952" y="7553"/>
                    <a:pt x="99236" y="7553"/>
                  </a:cubicBezTo>
                  <a:cubicBezTo>
                    <a:pt x="99309" y="7554"/>
                    <a:pt x="99395" y="7555"/>
                    <a:pt x="99493" y="7555"/>
                  </a:cubicBezTo>
                  <a:cubicBezTo>
                    <a:pt x="102838" y="7555"/>
                    <a:pt x="120228" y="7095"/>
                    <a:pt x="121919" y="7040"/>
                  </a:cubicBezTo>
                  <a:cubicBezTo>
                    <a:pt x="122911" y="6930"/>
                    <a:pt x="123945" y="6886"/>
                    <a:pt x="124980" y="6886"/>
                  </a:cubicBezTo>
                  <a:cubicBezTo>
                    <a:pt x="126894" y="6886"/>
                    <a:pt x="128812" y="7034"/>
                    <a:pt x="130479" y="7182"/>
                  </a:cubicBezTo>
                  <a:cubicBezTo>
                    <a:pt x="131703" y="7312"/>
                    <a:pt x="133242" y="7515"/>
                    <a:pt x="134380" y="7515"/>
                  </a:cubicBezTo>
                  <a:cubicBezTo>
                    <a:pt x="134992" y="7515"/>
                    <a:pt x="135488" y="7456"/>
                    <a:pt x="135757" y="7297"/>
                  </a:cubicBezTo>
                  <a:cubicBezTo>
                    <a:pt x="137012" y="6555"/>
                    <a:pt x="139295" y="2874"/>
                    <a:pt x="138896" y="1876"/>
                  </a:cubicBezTo>
                  <a:cubicBezTo>
                    <a:pt x="138752" y="1470"/>
                    <a:pt x="131635" y="924"/>
                    <a:pt x="128296" y="924"/>
                  </a:cubicBezTo>
                  <a:cubicBezTo>
                    <a:pt x="127646" y="924"/>
                    <a:pt x="127139" y="944"/>
                    <a:pt x="126855" y="991"/>
                  </a:cubicBezTo>
                  <a:cubicBezTo>
                    <a:pt x="126763" y="1006"/>
                    <a:pt x="126673" y="1013"/>
                    <a:pt x="126590" y="1013"/>
                  </a:cubicBezTo>
                  <a:cubicBezTo>
                    <a:pt x="126363" y="1013"/>
                    <a:pt x="126183" y="960"/>
                    <a:pt x="126142" y="877"/>
                  </a:cubicBezTo>
                  <a:cubicBezTo>
                    <a:pt x="126142" y="877"/>
                    <a:pt x="125942" y="848"/>
                    <a:pt x="125657" y="848"/>
                  </a:cubicBezTo>
                  <a:cubicBezTo>
                    <a:pt x="123918" y="764"/>
                    <a:pt x="122268" y="739"/>
                    <a:pt x="120390" y="739"/>
                  </a:cubicBezTo>
                  <a:cubicBezTo>
                    <a:pt x="119094" y="739"/>
                    <a:pt x="117689" y="751"/>
                    <a:pt x="116070" y="763"/>
                  </a:cubicBezTo>
                  <a:lnTo>
                    <a:pt x="115613" y="763"/>
                  </a:lnTo>
                  <a:cubicBezTo>
                    <a:pt x="115613" y="711"/>
                    <a:pt x="115511" y="670"/>
                    <a:pt x="115336" y="670"/>
                  </a:cubicBezTo>
                  <a:cubicBezTo>
                    <a:pt x="115219" y="670"/>
                    <a:pt x="115071" y="689"/>
                    <a:pt x="114900" y="734"/>
                  </a:cubicBezTo>
                  <a:cubicBezTo>
                    <a:pt x="114044" y="962"/>
                    <a:pt x="109964" y="1248"/>
                    <a:pt x="105798" y="1419"/>
                  </a:cubicBezTo>
                  <a:cubicBezTo>
                    <a:pt x="103809" y="1501"/>
                    <a:pt x="101801" y="1537"/>
                    <a:pt x="100099" y="1537"/>
                  </a:cubicBezTo>
                  <a:cubicBezTo>
                    <a:pt x="98237" y="1537"/>
                    <a:pt x="96741" y="1494"/>
                    <a:pt x="96040" y="1419"/>
                  </a:cubicBezTo>
                  <a:cubicBezTo>
                    <a:pt x="94207" y="1222"/>
                    <a:pt x="93354" y="1161"/>
                    <a:pt x="92080" y="1161"/>
                  </a:cubicBezTo>
                  <a:cubicBezTo>
                    <a:pt x="91510" y="1161"/>
                    <a:pt x="90855" y="1173"/>
                    <a:pt x="89991" y="1191"/>
                  </a:cubicBezTo>
                  <a:cubicBezTo>
                    <a:pt x="89784" y="1197"/>
                    <a:pt x="89556" y="1200"/>
                    <a:pt x="89309" y="1200"/>
                  </a:cubicBezTo>
                  <a:cubicBezTo>
                    <a:pt x="86305" y="1200"/>
                    <a:pt x="80581" y="748"/>
                    <a:pt x="76125" y="563"/>
                  </a:cubicBezTo>
                  <a:cubicBezTo>
                    <a:pt x="74470" y="477"/>
                    <a:pt x="72958" y="449"/>
                    <a:pt x="71788" y="449"/>
                  </a:cubicBezTo>
                  <a:cubicBezTo>
                    <a:pt x="69562" y="449"/>
                    <a:pt x="71074" y="192"/>
                    <a:pt x="69220" y="164"/>
                  </a:cubicBezTo>
                  <a:cubicBezTo>
                    <a:pt x="68820" y="164"/>
                    <a:pt x="63713" y="49"/>
                    <a:pt x="61830" y="21"/>
                  </a:cubicBezTo>
                  <a:cubicBezTo>
                    <a:pt x="60280" y="8"/>
                    <a:pt x="58749" y="1"/>
                    <a:pt x="57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58;p51"/>
            <p:cNvSpPr/>
            <p:nvPr/>
          </p:nvSpPr>
          <p:spPr>
            <a:xfrm rot="10800000" flipH="1">
              <a:off x="4589125" y="4152525"/>
              <a:ext cx="3567263" cy="269050"/>
            </a:xfrm>
            <a:custGeom>
              <a:avLst/>
              <a:gdLst/>
              <a:ahLst/>
              <a:cxnLst/>
              <a:rect l="l" t="t" r="r" b="b"/>
              <a:pathLst>
                <a:path w="142662" h="10762" extrusionOk="0">
                  <a:moveTo>
                    <a:pt x="94943" y="0"/>
                  </a:moveTo>
                  <a:cubicBezTo>
                    <a:pt x="94257" y="0"/>
                    <a:pt x="93334" y="33"/>
                    <a:pt x="91845" y="117"/>
                  </a:cubicBezTo>
                  <a:cubicBezTo>
                    <a:pt x="90961" y="202"/>
                    <a:pt x="89591" y="145"/>
                    <a:pt x="88022" y="202"/>
                  </a:cubicBezTo>
                  <a:cubicBezTo>
                    <a:pt x="87608" y="207"/>
                    <a:pt x="87062" y="208"/>
                    <a:pt x="86418" y="208"/>
                  </a:cubicBezTo>
                  <a:cubicBezTo>
                    <a:pt x="85910" y="208"/>
                    <a:pt x="85341" y="207"/>
                    <a:pt x="84728" y="207"/>
                  </a:cubicBezTo>
                  <a:cubicBezTo>
                    <a:pt x="81133" y="207"/>
                    <a:pt x="76024" y="228"/>
                    <a:pt x="72814" y="516"/>
                  </a:cubicBezTo>
                  <a:cubicBezTo>
                    <a:pt x="72357" y="551"/>
                    <a:pt x="72057" y="565"/>
                    <a:pt x="71851" y="565"/>
                  </a:cubicBezTo>
                  <a:cubicBezTo>
                    <a:pt x="71170" y="565"/>
                    <a:pt x="71530" y="416"/>
                    <a:pt x="70694" y="416"/>
                  </a:cubicBezTo>
                  <a:cubicBezTo>
                    <a:pt x="70554" y="416"/>
                    <a:pt x="70380" y="421"/>
                    <a:pt x="70161" y="430"/>
                  </a:cubicBezTo>
                  <a:cubicBezTo>
                    <a:pt x="65168" y="716"/>
                    <a:pt x="60945" y="1087"/>
                    <a:pt x="54097" y="2085"/>
                  </a:cubicBezTo>
                  <a:cubicBezTo>
                    <a:pt x="43170" y="3683"/>
                    <a:pt x="35232" y="4120"/>
                    <a:pt x="31756" y="4120"/>
                  </a:cubicBezTo>
                  <a:cubicBezTo>
                    <a:pt x="30576" y="4120"/>
                    <a:pt x="29910" y="4069"/>
                    <a:pt x="29816" y="3997"/>
                  </a:cubicBezTo>
                  <a:cubicBezTo>
                    <a:pt x="29789" y="3965"/>
                    <a:pt x="29744" y="3952"/>
                    <a:pt x="29686" y="3952"/>
                  </a:cubicBezTo>
                  <a:cubicBezTo>
                    <a:pt x="29423" y="3952"/>
                    <a:pt x="28896" y="4221"/>
                    <a:pt x="28600" y="4221"/>
                  </a:cubicBezTo>
                  <a:cubicBezTo>
                    <a:pt x="28552" y="4221"/>
                    <a:pt x="28509" y="4214"/>
                    <a:pt x="28475" y="4197"/>
                  </a:cubicBezTo>
                  <a:cubicBezTo>
                    <a:pt x="27792" y="4213"/>
                    <a:pt x="27137" y="4220"/>
                    <a:pt x="26507" y="4220"/>
                  </a:cubicBezTo>
                  <a:cubicBezTo>
                    <a:pt x="19258" y="4220"/>
                    <a:pt x="15207" y="3244"/>
                    <a:pt x="8645" y="3112"/>
                  </a:cubicBezTo>
                  <a:cubicBezTo>
                    <a:pt x="8363" y="3109"/>
                    <a:pt x="8089" y="3108"/>
                    <a:pt x="7824" y="3108"/>
                  </a:cubicBezTo>
                  <a:cubicBezTo>
                    <a:pt x="5705" y="3108"/>
                    <a:pt x="4166" y="3198"/>
                    <a:pt x="3709" y="3198"/>
                  </a:cubicBezTo>
                  <a:cubicBezTo>
                    <a:pt x="3110" y="3198"/>
                    <a:pt x="2682" y="3198"/>
                    <a:pt x="2311" y="3255"/>
                  </a:cubicBezTo>
                  <a:cubicBezTo>
                    <a:pt x="1997" y="3341"/>
                    <a:pt x="1741" y="3426"/>
                    <a:pt x="1541" y="3626"/>
                  </a:cubicBezTo>
                  <a:cubicBezTo>
                    <a:pt x="1256" y="3854"/>
                    <a:pt x="942" y="4368"/>
                    <a:pt x="685" y="4996"/>
                  </a:cubicBezTo>
                  <a:cubicBezTo>
                    <a:pt x="457" y="5652"/>
                    <a:pt x="257" y="6422"/>
                    <a:pt x="171" y="7135"/>
                  </a:cubicBezTo>
                  <a:cubicBezTo>
                    <a:pt x="0" y="8619"/>
                    <a:pt x="228" y="9903"/>
                    <a:pt x="799" y="9932"/>
                  </a:cubicBezTo>
                  <a:cubicBezTo>
                    <a:pt x="1141" y="9903"/>
                    <a:pt x="2511" y="9532"/>
                    <a:pt x="4565" y="9361"/>
                  </a:cubicBezTo>
                  <a:cubicBezTo>
                    <a:pt x="5533" y="9267"/>
                    <a:pt x="6605" y="9227"/>
                    <a:pt x="7743" y="9227"/>
                  </a:cubicBezTo>
                  <a:cubicBezTo>
                    <a:pt x="14763" y="9227"/>
                    <a:pt x="24255" y="10762"/>
                    <a:pt x="26772" y="10762"/>
                  </a:cubicBezTo>
                  <a:cubicBezTo>
                    <a:pt x="26830" y="10762"/>
                    <a:pt x="26884" y="10761"/>
                    <a:pt x="26935" y="10759"/>
                  </a:cubicBezTo>
                  <a:cubicBezTo>
                    <a:pt x="28504" y="10673"/>
                    <a:pt x="29959" y="10616"/>
                    <a:pt x="31357" y="10531"/>
                  </a:cubicBezTo>
                  <a:cubicBezTo>
                    <a:pt x="33725" y="10388"/>
                    <a:pt x="36550" y="10188"/>
                    <a:pt x="39375" y="9932"/>
                  </a:cubicBezTo>
                  <a:cubicBezTo>
                    <a:pt x="44995" y="9389"/>
                    <a:pt x="50616" y="8648"/>
                    <a:pt x="52842" y="8648"/>
                  </a:cubicBezTo>
                  <a:cubicBezTo>
                    <a:pt x="53184" y="8534"/>
                    <a:pt x="53812" y="8391"/>
                    <a:pt x="54696" y="8220"/>
                  </a:cubicBezTo>
                  <a:cubicBezTo>
                    <a:pt x="64055" y="6422"/>
                    <a:pt x="80005" y="6394"/>
                    <a:pt x="80005" y="6394"/>
                  </a:cubicBezTo>
                  <a:cubicBezTo>
                    <a:pt x="80493" y="6244"/>
                    <a:pt x="81812" y="6179"/>
                    <a:pt x="83129" y="6179"/>
                  </a:cubicBezTo>
                  <a:cubicBezTo>
                    <a:pt x="84585" y="6179"/>
                    <a:pt x="86038" y="6259"/>
                    <a:pt x="86367" y="6394"/>
                  </a:cubicBezTo>
                  <a:cubicBezTo>
                    <a:pt x="86815" y="6554"/>
                    <a:pt x="87335" y="6606"/>
                    <a:pt x="87871" y="6606"/>
                  </a:cubicBezTo>
                  <a:cubicBezTo>
                    <a:pt x="88291" y="6606"/>
                    <a:pt x="88721" y="6574"/>
                    <a:pt x="89135" y="6536"/>
                  </a:cubicBezTo>
                  <a:cubicBezTo>
                    <a:pt x="89707" y="6502"/>
                    <a:pt x="90237" y="6446"/>
                    <a:pt x="90635" y="6446"/>
                  </a:cubicBezTo>
                  <a:cubicBezTo>
                    <a:pt x="90892" y="6446"/>
                    <a:pt x="91095" y="6469"/>
                    <a:pt x="91218" y="6536"/>
                  </a:cubicBezTo>
                  <a:cubicBezTo>
                    <a:pt x="93346" y="6449"/>
                    <a:pt x="94769" y="6326"/>
                    <a:pt x="97497" y="6326"/>
                  </a:cubicBezTo>
                  <a:cubicBezTo>
                    <a:pt x="100144" y="6326"/>
                    <a:pt x="104020" y="6442"/>
                    <a:pt x="110962" y="6822"/>
                  </a:cubicBezTo>
                  <a:cubicBezTo>
                    <a:pt x="117011" y="7135"/>
                    <a:pt x="115014" y="7050"/>
                    <a:pt x="120435" y="7364"/>
                  </a:cubicBezTo>
                  <a:cubicBezTo>
                    <a:pt x="122689" y="7506"/>
                    <a:pt x="122945" y="7506"/>
                    <a:pt x="124743" y="7649"/>
                  </a:cubicBezTo>
                  <a:cubicBezTo>
                    <a:pt x="125023" y="7641"/>
                    <a:pt x="125305" y="7637"/>
                    <a:pt x="125590" y="7637"/>
                  </a:cubicBezTo>
                  <a:cubicBezTo>
                    <a:pt x="130170" y="7637"/>
                    <a:pt x="135287" y="8611"/>
                    <a:pt x="137916" y="8611"/>
                  </a:cubicBezTo>
                  <a:cubicBezTo>
                    <a:pt x="138622" y="8611"/>
                    <a:pt x="139149" y="8541"/>
                    <a:pt x="139437" y="8362"/>
                  </a:cubicBezTo>
                  <a:cubicBezTo>
                    <a:pt x="140664" y="7620"/>
                    <a:pt x="142661" y="4339"/>
                    <a:pt x="142119" y="2770"/>
                  </a:cubicBezTo>
                  <a:cubicBezTo>
                    <a:pt x="142041" y="2407"/>
                    <a:pt x="132815" y="1927"/>
                    <a:pt x="130647" y="1927"/>
                  </a:cubicBezTo>
                  <a:cubicBezTo>
                    <a:pt x="130426" y="1927"/>
                    <a:pt x="130279" y="1932"/>
                    <a:pt x="130221" y="1943"/>
                  </a:cubicBezTo>
                  <a:cubicBezTo>
                    <a:pt x="130167" y="1947"/>
                    <a:pt x="130113" y="1950"/>
                    <a:pt x="130059" y="1950"/>
                  </a:cubicBezTo>
                  <a:cubicBezTo>
                    <a:pt x="129798" y="1950"/>
                    <a:pt x="129555" y="1894"/>
                    <a:pt x="129508" y="1800"/>
                  </a:cubicBezTo>
                  <a:cubicBezTo>
                    <a:pt x="129479" y="1686"/>
                    <a:pt x="120549" y="973"/>
                    <a:pt x="120435" y="973"/>
                  </a:cubicBezTo>
                  <a:cubicBezTo>
                    <a:pt x="119579" y="915"/>
                    <a:pt x="119065" y="858"/>
                    <a:pt x="118780" y="830"/>
                  </a:cubicBezTo>
                  <a:cubicBezTo>
                    <a:pt x="118780" y="746"/>
                    <a:pt x="118596" y="693"/>
                    <a:pt x="118330" y="693"/>
                  </a:cubicBezTo>
                  <a:cubicBezTo>
                    <a:pt x="118233" y="693"/>
                    <a:pt x="118124" y="700"/>
                    <a:pt x="118009" y="716"/>
                  </a:cubicBezTo>
                  <a:cubicBezTo>
                    <a:pt x="117718" y="763"/>
                    <a:pt x="117031" y="783"/>
                    <a:pt x="116070" y="783"/>
                  </a:cubicBezTo>
                  <a:cubicBezTo>
                    <a:pt x="112979" y="783"/>
                    <a:pt x="107047" y="576"/>
                    <a:pt x="102260" y="402"/>
                  </a:cubicBezTo>
                  <a:cubicBezTo>
                    <a:pt x="96932" y="255"/>
                    <a:pt x="96847" y="0"/>
                    <a:pt x="949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954;p51"/>
          <p:cNvGrpSpPr/>
          <p:nvPr/>
        </p:nvGrpSpPr>
        <p:grpSpPr>
          <a:xfrm>
            <a:off x="6492630" y="1649521"/>
            <a:ext cx="1660770" cy="2898992"/>
            <a:chOff x="4562925" y="700575"/>
            <a:chExt cx="3611050" cy="3721000"/>
          </a:xfrm>
        </p:grpSpPr>
        <p:sp>
          <p:nvSpPr>
            <p:cNvPr id="33" name="Google Shape;955;p51"/>
            <p:cNvSpPr/>
            <p:nvPr/>
          </p:nvSpPr>
          <p:spPr>
            <a:xfrm rot="5400000">
              <a:off x="6248171" y="2442428"/>
              <a:ext cx="3660757" cy="190851"/>
            </a:xfrm>
            <a:custGeom>
              <a:avLst/>
              <a:gdLst/>
              <a:ahLst/>
              <a:cxnLst/>
              <a:rect l="l" t="t" r="r" b="b"/>
              <a:pathLst>
                <a:path w="142262" h="8883" extrusionOk="0">
                  <a:moveTo>
                    <a:pt x="30662" y="0"/>
                  </a:moveTo>
                  <a:cubicBezTo>
                    <a:pt x="30394" y="0"/>
                    <a:pt x="29837" y="294"/>
                    <a:pt x="29536" y="294"/>
                  </a:cubicBezTo>
                  <a:cubicBezTo>
                    <a:pt x="29490" y="294"/>
                    <a:pt x="29449" y="287"/>
                    <a:pt x="29417" y="271"/>
                  </a:cubicBezTo>
                  <a:cubicBezTo>
                    <a:pt x="24081" y="614"/>
                    <a:pt x="14295" y="671"/>
                    <a:pt x="9644" y="984"/>
                  </a:cubicBezTo>
                  <a:cubicBezTo>
                    <a:pt x="8035" y="1081"/>
                    <a:pt x="6795" y="1139"/>
                    <a:pt x="6040" y="1139"/>
                  </a:cubicBezTo>
                  <a:cubicBezTo>
                    <a:pt x="5684" y="1139"/>
                    <a:pt x="5435" y="1126"/>
                    <a:pt x="5307" y="1099"/>
                  </a:cubicBezTo>
                  <a:cubicBezTo>
                    <a:pt x="4822" y="1070"/>
                    <a:pt x="4508" y="1042"/>
                    <a:pt x="4223" y="1042"/>
                  </a:cubicBezTo>
                  <a:cubicBezTo>
                    <a:pt x="3966" y="1042"/>
                    <a:pt x="3738" y="1099"/>
                    <a:pt x="3567" y="1213"/>
                  </a:cubicBezTo>
                  <a:cubicBezTo>
                    <a:pt x="3082" y="1527"/>
                    <a:pt x="2169" y="2839"/>
                    <a:pt x="1398" y="4094"/>
                  </a:cubicBezTo>
                  <a:cubicBezTo>
                    <a:pt x="599" y="5350"/>
                    <a:pt x="0" y="6605"/>
                    <a:pt x="742" y="6891"/>
                  </a:cubicBezTo>
                  <a:cubicBezTo>
                    <a:pt x="1190" y="7049"/>
                    <a:pt x="2883" y="7353"/>
                    <a:pt x="5120" y="7353"/>
                  </a:cubicBezTo>
                  <a:cubicBezTo>
                    <a:pt x="5302" y="7353"/>
                    <a:pt x="5489" y="7351"/>
                    <a:pt x="5678" y="7347"/>
                  </a:cubicBezTo>
                  <a:cubicBezTo>
                    <a:pt x="6934" y="7319"/>
                    <a:pt x="8275" y="7204"/>
                    <a:pt x="9673" y="7090"/>
                  </a:cubicBezTo>
                  <a:cubicBezTo>
                    <a:pt x="11965" y="6905"/>
                    <a:pt x="17814" y="6697"/>
                    <a:pt x="22207" y="6697"/>
                  </a:cubicBezTo>
                  <a:cubicBezTo>
                    <a:pt x="24595" y="6697"/>
                    <a:pt x="26554" y="6758"/>
                    <a:pt x="27277" y="6919"/>
                  </a:cubicBezTo>
                  <a:cubicBezTo>
                    <a:pt x="29693" y="6817"/>
                    <a:pt x="32191" y="6482"/>
                    <a:pt x="34540" y="6482"/>
                  </a:cubicBezTo>
                  <a:cubicBezTo>
                    <a:pt x="36129" y="6482"/>
                    <a:pt x="37650" y="6635"/>
                    <a:pt x="39032" y="7119"/>
                  </a:cubicBezTo>
                  <a:cubicBezTo>
                    <a:pt x="43198" y="8564"/>
                    <a:pt x="45781" y="8882"/>
                    <a:pt x="47952" y="8882"/>
                  </a:cubicBezTo>
                  <a:cubicBezTo>
                    <a:pt x="49667" y="8882"/>
                    <a:pt x="51124" y="8684"/>
                    <a:pt x="52899" y="8684"/>
                  </a:cubicBezTo>
                  <a:cubicBezTo>
                    <a:pt x="53048" y="8684"/>
                    <a:pt x="53201" y="8685"/>
                    <a:pt x="53355" y="8688"/>
                  </a:cubicBezTo>
                  <a:cubicBezTo>
                    <a:pt x="55239" y="7975"/>
                    <a:pt x="65082" y="7376"/>
                    <a:pt x="67336" y="7262"/>
                  </a:cubicBezTo>
                  <a:cubicBezTo>
                    <a:pt x="73699" y="6976"/>
                    <a:pt x="79862" y="6948"/>
                    <a:pt x="80290" y="6834"/>
                  </a:cubicBezTo>
                  <a:cubicBezTo>
                    <a:pt x="80833" y="6709"/>
                    <a:pt x="82463" y="6636"/>
                    <a:pt x="83939" y="6636"/>
                  </a:cubicBezTo>
                  <a:cubicBezTo>
                    <a:pt x="85178" y="6636"/>
                    <a:pt x="86309" y="6688"/>
                    <a:pt x="86595" y="6805"/>
                  </a:cubicBezTo>
                  <a:cubicBezTo>
                    <a:pt x="87022" y="6960"/>
                    <a:pt x="87523" y="7012"/>
                    <a:pt x="88040" y="7012"/>
                  </a:cubicBezTo>
                  <a:cubicBezTo>
                    <a:pt x="89075" y="7012"/>
                    <a:pt x="90173" y="6804"/>
                    <a:pt x="90869" y="6804"/>
                  </a:cubicBezTo>
                  <a:cubicBezTo>
                    <a:pt x="91103" y="6804"/>
                    <a:pt x="91292" y="6828"/>
                    <a:pt x="91417" y="6891"/>
                  </a:cubicBezTo>
                  <a:cubicBezTo>
                    <a:pt x="95783" y="6604"/>
                    <a:pt x="96086" y="6517"/>
                    <a:pt x="98992" y="6517"/>
                  </a:cubicBezTo>
                  <a:cubicBezTo>
                    <a:pt x="101004" y="6517"/>
                    <a:pt x="104265" y="6559"/>
                    <a:pt x="110990" y="6605"/>
                  </a:cubicBezTo>
                  <a:cubicBezTo>
                    <a:pt x="116297" y="6634"/>
                    <a:pt x="124657" y="6776"/>
                    <a:pt x="124657" y="6776"/>
                  </a:cubicBezTo>
                  <a:cubicBezTo>
                    <a:pt x="125447" y="6719"/>
                    <a:pt x="126261" y="6696"/>
                    <a:pt x="127083" y="6696"/>
                  </a:cubicBezTo>
                  <a:cubicBezTo>
                    <a:pt x="130791" y="6696"/>
                    <a:pt x="134653" y="7174"/>
                    <a:pt x="137053" y="7174"/>
                  </a:cubicBezTo>
                  <a:cubicBezTo>
                    <a:pt x="138084" y="7174"/>
                    <a:pt x="138845" y="7086"/>
                    <a:pt x="139209" y="6834"/>
                  </a:cubicBezTo>
                  <a:cubicBezTo>
                    <a:pt x="140550" y="5921"/>
                    <a:pt x="142262" y="2069"/>
                    <a:pt x="141777" y="1099"/>
                  </a:cubicBezTo>
                  <a:cubicBezTo>
                    <a:pt x="141653" y="873"/>
                    <a:pt x="135793" y="765"/>
                    <a:pt x="132307" y="765"/>
                  </a:cubicBezTo>
                  <a:cubicBezTo>
                    <a:pt x="130950" y="765"/>
                    <a:pt x="129953" y="781"/>
                    <a:pt x="129793" y="813"/>
                  </a:cubicBezTo>
                  <a:cubicBezTo>
                    <a:pt x="129704" y="838"/>
                    <a:pt x="129613" y="848"/>
                    <a:pt x="129527" y="848"/>
                  </a:cubicBezTo>
                  <a:cubicBezTo>
                    <a:pt x="129308" y="848"/>
                    <a:pt x="129121" y="781"/>
                    <a:pt x="129080" y="699"/>
                  </a:cubicBezTo>
                  <a:cubicBezTo>
                    <a:pt x="128994" y="614"/>
                    <a:pt x="118552" y="243"/>
                    <a:pt x="118409" y="243"/>
                  </a:cubicBezTo>
                  <a:cubicBezTo>
                    <a:pt x="118409" y="174"/>
                    <a:pt x="118294" y="136"/>
                    <a:pt x="118108" y="136"/>
                  </a:cubicBezTo>
                  <a:cubicBezTo>
                    <a:pt x="117987" y="136"/>
                    <a:pt x="117836" y="152"/>
                    <a:pt x="117667" y="186"/>
                  </a:cubicBezTo>
                  <a:cubicBezTo>
                    <a:pt x="116487" y="418"/>
                    <a:pt x="110199" y="527"/>
                    <a:pt x="104993" y="527"/>
                  </a:cubicBezTo>
                  <a:cubicBezTo>
                    <a:pt x="101891" y="527"/>
                    <a:pt x="99174" y="488"/>
                    <a:pt x="98151" y="414"/>
                  </a:cubicBezTo>
                  <a:cubicBezTo>
                    <a:pt x="96867" y="334"/>
                    <a:pt x="96043" y="292"/>
                    <a:pt x="95241" y="292"/>
                  </a:cubicBezTo>
                  <a:cubicBezTo>
                    <a:pt x="94315" y="292"/>
                    <a:pt x="93418" y="349"/>
                    <a:pt x="91874" y="471"/>
                  </a:cubicBezTo>
                  <a:cubicBezTo>
                    <a:pt x="88564" y="699"/>
                    <a:pt x="78778" y="499"/>
                    <a:pt x="73157" y="984"/>
                  </a:cubicBezTo>
                  <a:cubicBezTo>
                    <a:pt x="72662" y="1028"/>
                    <a:pt x="72348" y="1045"/>
                    <a:pt x="72141" y="1045"/>
                  </a:cubicBezTo>
                  <a:cubicBezTo>
                    <a:pt x="71533" y="1045"/>
                    <a:pt x="71826" y="905"/>
                    <a:pt x="71120" y="905"/>
                  </a:cubicBezTo>
                  <a:cubicBezTo>
                    <a:pt x="70967" y="905"/>
                    <a:pt x="70768" y="912"/>
                    <a:pt x="70503" y="927"/>
                  </a:cubicBezTo>
                  <a:cubicBezTo>
                    <a:pt x="57221" y="1551"/>
                    <a:pt x="51445" y="2791"/>
                    <a:pt x="47481" y="2791"/>
                  </a:cubicBezTo>
                  <a:cubicBezTo>
                    <a:pt x="47093" y="2791"/>
                    <a:pt x="46723" y="2779"/>
                    <a:pt x="46365" y="2753"/>
                  </a:cubicBezTo>
                  <a:cubicBezTo>
                    <a:pt x="41286" y="2354"/>
                    <a:pt x="41885" y="186"/>
                    <a:pt x="32613" y="100"/>
                  </a:cubicBezTo>
                  <a:cubicBezTo>
                    <a:pt x="31500" y="100"/>
                    <a:pt x="30844" y="100"/>
                    <a:pt x="30786" y="43"/>
                  </a:cubicBezTo>
                  <a:cubicBezTo>
                    <a:pt x="30760" y="13"/>
                    <a:pt x="30717" y="0"/>
                    <a:pt x="30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56;p51"/>
            <p:cNvSpPr/>
            <p:nvPr/>
          </p:nvSpPr>
          <p:spPr>
            <a:xfrm>
              <a:off x="4574500" y="700575"/>
              <a:ext cx="3567313" cy="216525"/>
            </a:xfrm>
            <a:custGeom>
              <a:avLst/>
              <a:gdLst/>
              <a:ahLst/>
              <a:cxnLst/>
              <a:rect l="l" t="t" r="r" b="b"/>
              <a:pathLst>
                <a:path w="125114" h="8661" extrusionOk="0">
                  <a:moveTo>
                    <a:pt x="124978" y="3901"/>
                  </a:moveTo>
                  <a:cubicBezTo>
                    <a:pt x="124974" y="3940"/>
                    <a:pt x="124971" y="3977"/>
                    <a:pt x="124971" y="4005"/>
                  </a:cubicBezTo>
                  <a:cubicBezTo>
                    <a:pt x="124971" y="4005"/>
                    <a:pt x="124994" y="3936"/>
                    <a:pt x="124978" y="3901"/>
                  </a:cubicBezTo>
                  <a:close/>
                  <a:moveTo>
                    <a:pt x="85810" y="1"/>
                  </a:moveTo>
                  <a:cubicBezTo>
                    <a:pt x="80961" y="1"/>
                    <a:pt x="74941" y="1342"/>
                    <a:pt x="68221" y="1723"/>
                  </a:cubicBezTo>
                  <a:cubicBezTo>
                    <a:pt x="65897" y="1828"/>
                    <a:pt x="64656" y="1866"/>
                    <a:pt x="63982" y="1866"/>
                  </a:cubicBezTo>
                  <a:cubicBezTo>
                    <a:pt x="62470" y="1866"/>
                    <a:pt x="63801" y="1676"/>
                    <a:pt x="62143" y="1637"/>
                  </a:cubicBezTo>
                  <a:cubicBezTo>
                    <a:pt x="61487" y="1637"/>
                    <a:pt x="51786" y="1266"/>
                    <a:pt x="49646" y="1209"/>
                  </a:cubicBezTo>
                  <a:cubicBezTo>
                    <a:pt x="44621" y="1172"/>
                    <a:pt x="40533" y="1124"/>
                    <a:pt x="36976" y="1124"/>
                  </a:cubicBezTo>
                  <a:cubicBezTo>
                    <a:pt x="34978" y="1124"/>
                    <a:pt x="33148" y="1139"/>
                    <a:pt x="31414" y="1180"/>
                  </a:cubicBezTo>
                  <a:cubicBezTo>
                    <a:pt x="29114" y="1241"/>
                    <a:pt x="27356" y="1301"/>
                    <a:pt x="26473" y="1301"/>
                  </a:cubicBezTo>
                  <a:cubicBezTo>
                    <a:pt x="26108" y="1301"/>
                    <a:pt x="25892" y="1291"/>
                    <a:pt x="25850" y="1266"/>
                  </a:cubicBezTo>
                  <a:cubicBezTo>
                    <a:pt x="25824" y="1236"/>
                    <a:pt x="25784" y="1223"/>
                    <a:pt x="25733" y="1223"/>
                  </a:cubicBezTo>
                  <a:cubicBezTo>
                    <a:pt x="25488" y="1223"/>
                    <a:pt x="25005" y="1517"/>
                    <a:pt x="24770" y="1517"/>
                  </a:cubicBezTo>
                  <a:cubicBezTo>
                    <a:pt x="24733" y="1517"/>
                    <a:pt x="24703" y="1510"/>
                    <a:pt x="24681" y="1494"/>
                  </a:cubicBezTo>
                  <a:cubicBezTo>
                    <a:pt x="23863" y="1578"/>
                    <a:pt x="22928" y="1608"/>
                    <a:pt x="21924" y="1608"/>
                  </a:cubicBezTo>
                  <a:cubicBezTo>
                    <a:pt x="19394" y="1608"/>
                    <a:pt x="16430" y="1418"/>
                    <a:pt x="13840" y="1418"/>
                  </a:cubicBezTo>
                  <a:cubicBezTo>
                    <a:pt x="12542" y="1418"/>
                    <a:pt x="11338" y="1465"/>
                    <a:pt x="10329" y="1608"/>
                  </a:cubicBezTo>
                  <a:cubicBezTo>
                    <a:pt x="8758" y="1829"/>
                    <a:pt x="5352" y="2493"/>
                    <a:pt x="3866" y="2493"/>
                  </a:cubicBezTo>
                  <a:cubicBezTo>
                    <a:pt x="3624" y="2493"/>
                    <a:pt x="3434" y="2476"/>
                    <a:pt x="3310" y="2436"/>
                  </a:cubicBezTo>
                  <a:cubicBezTo>
                    <a:pt x="3139" y="2407"/>
                    <a:pt x="2996" y="2350"/>
                    <a:pt x="2882" y="2322"/>
                  </a:cubicBezTo>
                  <a:cubicBezTo>
                    <a:pt x="2796" y="2322"/>
                    <a:pt x="2768" y="2322"/>
                    <a:pt x="2711" y="2293"/>
                  </a:cubicBezTo>
                  <a:lnTo>
                    <a:pt x="2597" y="2293"/>
                  </a:lnTo>
                  <a:cubicBezTo>
                    <a:pt x="2511" y="2293"/>
                    <a:pt x="2454" y="2293"/>
                    <a:pt x="2368" y="2322"/>
                  </a:cubicBezTo>
                  <a:lnTo>
                    <a:pt x="2340" y="2322"/>
                  </a:lnTo>
                  <a:cubicBezTo>
                    <a:pt x="2235" y="2139"/>
                    <a:pt x="2036" y="2004"/>
                    <a:pt x="1741" y="2004"/>
                  </a:cubicBezTo>
                  <a:cubicBezTo>
                    <a:pt x="1713" y="2004"/>
                    <a:pt x="1684" y="2005"/>
                    <a:pt x="1655" y="2008"/>
                  </a:cubicBezTo>
                  <a:cubicBezTo>
                    <a:pt x="1598" y="2008"/>
                    <a:pt x="1484" y="2036"/>
                    <a:pt x="1370" y="2065"/>
                  </a:cubicBezTo>
                  <a:cubicBezTo>
                    <a:pt x="1284" y="2122"/>
                    <a:pt x="1170" y="2151"/>
                    <a:pt x="1141" y="2151"/>
                  </a:cubicBezTo>
                  <a:cubicBezTo>
                    <a:pt x="1170" y="2322"/>
                    <a:pt x="1313" y="2864"/>
                    <a:pt x="1341" y="3121"/>
                  </a:cubicBezTo>
                  <a:lnTo>
                    <a:pt x="0" y="8171"/>
                  </a:lnTo>
                  <a:cubicBezTo>
                    <a:pt x="913" y="8485"/>
                    <a:pt x="2026" y="8656"/>
                    <a:pt x="3139" y="8656"/>
                  </a:cubicBezTo>
                  <a:cubicBezTo>
                    <a:pt x="3252" y="8659"/>
                    <a:pt x="3366" y="8660"/>
                    <a:pt x="3481" y="8660"/>
                  </a:cubicBezTo>
                  <a:cubicBezTo>
                    <a:pt x="5574" y="8660"/>
                    <a:pt x="7758" y="8182"/>
                    <a:pt x="9787" y="7857"/>
                  </a:cubicBezTo>
                  <a:cubicBezTo>
                    <a:pt x="11185" y="7600"/>
                    <a:pt x="11727" y="7572"/>
                    <a:pt x="12069" y="7543"/>
                  </a:cubicBezTo>
                  <a:cubicBezTo>
                    <a:pt x="12469" y="7486"/>
                    <a:pt x="12412" y="7486"/>
                    <a:pt x="12554" y="7486"/>
                  </a:cubicBezTo>
                  <a:cubicBezTo>
                    <a:pt x="12895" y="7477"/>
                    <a:pt x="13221" y="7473"/>
                    <a:pt x="13538" y="7473"/>
                  </a:cubicBezTo>
                  <a:cubicBezTo>
                    <a:pt x="15296" y="7473"/>
                    <a:pt x="16777" y="7598"/>
                    <a:pt x="18831" y="7743"/>
                  </a:cubicBezTo>
                  <a:cubicBezTo>
                    <a:pt x="20600" y="7885"/>
                    <a:pt x="22056" y="8000"/>
                    <a:pt x="22683" y="8142"/>
                  </a:cubicBezTo>
                  <a:cubicBezTo>
                    <a:pt x="23168" y="8142"/>
                    <a:pt x="23882" y="8057"/>
                    <a:pt x="24738" y="8000"/>
                  </a:cubicBezTo>
                  <a:cubicBezTo>
                    <a:pt x="26877" y="7771"/>
                    <a:pt x="26877" y="7771"/>
                    <a:pt x="27477" y="7714"/>
                  </a:cubicBezTo>
                  <a:cubicBezTo>
                    <a:pt x="29474" y="7543"/>
                    <a:pt x="31871" y="7343"/>
                    <a:pt x="34296" y="7286"/>
                  </a:cubicBezTo>
                  <a:cubicBezTo>
                    <a:pt x="35913" y="7229"/>
                    <a:pt x="37542" y="7201"/>
                    <a:pt x="39067" y="7201"/>
                  </a:cubicBezTo>
                  <a:cubicBezTo>
                    <a:pt x="42117" y="7201"/>
                    <a:pt x="44748" y="7315"/>
                    <a:pt x="46023" y="7543"/>
                  </a:cubicBezTo>
                  <a:cubicBezTo>
                    <a:pt x="46565" y="7400"/>
                    <a:pt x="48391" y="7315"/>
                    <a:pt x="50645" y="7315"/>
                  </a:cubicBezTo>
                  <a:cubicBezTo>
                    <a:pt x="53189" y="7336"/>
                    <a:pt x="61754" y="7909"/>
                    <a:pt x="66969" y="7909"/>
                  </a:cubicBezTo>
                  <a:cubicBezTo>
                    <a:pt x="68771" y="7909"/>
                    <a:pt x="70173" y="7840"/>
                    <a:pt x="70789" y="7657"/>
                  </a:cubicBezTo>
                  <a:cubicBezTo>
                    <a:pt x="71546" y="7413"/>
                    <a:pt x="74687" y="7022"/>
                    <a:pt x="76023" y="7022"/>
                  </a:cubicBezTo>
                  <a:cubicBezTo>
                    <a:pt x="76247" y="7022"/>
                    <a:pt x="76421" y="7033"/>
                    <a:pt x="76524" y="7058"/>
                  </a:cubicBezTo>
                  <a:cubicBezTo>
                    <a:pt x="76797" y="7151"/>
                    <a:pt x="77100" y="7187"/>
                    <a:pt x="77416" y="7187"/>
                  </a:cubicBezTo>
                  <a:cubicBezTo>
                    <a:pt x="78543" y="7187"/>
                    <a:pt x="79827" y="6723"/>
                    <a:pt x="80486" y="6723"/>
                  </a:cubicBezTo>
                  <a:cubicBezTo>
                    <a:pt x="80604" y="6723"/>
                    <a:pt x="80701" y="6738"/>
                    <a:pt x="80775" y="6773"/>
                  </a:cubicBezTo>
                  <a:cubicBezTo>
                    <a:pt x="83641" y="6319"/>
                    <a:pt x="85847" y="6025"/>
                    <a:pt x="87628" y="6025"/>
                  </a:cubicBezTo>
                  <a:cubicBezTo>
                    <a:pt x="87975" y="6025"/>
                    <a:pt x="88305" y="6036"/>
                    <a:pt x="88621" y="6059"/>
                  </a:cubicBezTo>
                  <a:cubicBezTo>
                    <a:pt x="95114" y="6359"/>
                    <a:pt x="92095" y="7008"/>
                    <a:pt x="97488" y="7008"/>
                  </a:cubicBezTo>
                  <a:cubicBezTo>
                    <a:pt x="99797" y="7008"/>
                    <a:pt x="103648" y="6889"/>
                    <a:pt x="110448" y="6573"/>
                  </a:cubicBezTo>
                  <a:cubicBezTo>
                    <a:pt x="111881" y="6342"/>
                    <a:pt x="113350" y="6265"/>
                    <a:pt x="114735" y="6265"/>
                  </a:cubicBezTo>
                  <a:cubicBezTo>
                    <a:pt x="116769" y="6265"/>
                    <a:pt x="118619" y="6431"/>
                    <a:pt x="119892" y="6516"/>
                  </a:cubicBezTo>
                  <a:cubicBezTo>
                    <a:pt x="120645" y="6589"/>
                    <a:pt x="121220" y="6638"/>
                    <a:pt x="121680" y="6638"/>
                  </a:cubicBezTo>
                  <a:cubicBezTo>
                    <a:pt x="123017" y="6638"/>
                    <a:pt x="123388" y="6226"/>
                    <a:pt x="124343" y="4804"/>
                  </a:cubicBezTo>
                  <a:lnTo>
                    <a:pt x="124543" y="4804"/>
                  </a:lnTo>
                  <a:cubicBezTo>
                    <a:pt x="124115" y="5660"/>
                    <a:pt x="123630" y="6288"/>
                    <a:pt x="124058" y="6716"/>
                  </a:cubicBezTo>
                  <a:cubicBezTo>
                    <a:pt x="124115" y="6744"/>
                    <a:pt x="124343" y="6801"/>
                    <a:pt x="124686" y="6858"/>
                  </a:cubicBezTo>
                  <a:cubicBezTo>
                    <a:pt x="124743" y="6858"/>
                    <a:pt x="124857" y="6858"/>
                    <a:pt x="124857" y="6887"/>
                  </a:cubicBezTo>
                  <a:cubicBezTo>
                    <a:pt x="124886" y="5089"/>
                    <a:pt x="124886" y="4519"/>
                    <a:pt x="124971" y="3891"/>
                  </a:cubicBezTo>
                  <a:cubicBezTo>
                    <a:pt x="124974" y="3894"/>
                    <a:pt x="124976" y="3897"/>
                    <a:pt x="124978" y="3901"/>
                  </a:cubicBezTo>
                  <a:lnTo>
                    <a:pt x="124978" y="3901"/>
                  </a:lnTo>
                  <a:cubicBezTo>
                    <a:pt x="124987" y="3820"/>
                    <a:pt x="125000" y="3730"/>
                    <a:pt x="125000" y="3691"/>
                  </a:cubicBezTo>
                  <a:cubicBezTo>
                    <a:pt x="124829" y="3292"/>
                    <a:pt x="124258" y="1180"/>
                    <a:pt x="124144" y="781"/>
                  </a:cubicBezTo>
                  <a:lnTo>
                    <a:pt x="125114" y="752"/>
                  </a:lnTo>
                  <a:cubicBezTo>
                    <a:pt x="122795" y="345"/>
                    <a:pt x="120338" y="228"/>
                    <a:pt x="118397" y="228"/>
                  </a:cubicBezTo>
                  <a:cubicBezTo>
                    <a:pt x="116397" y="228"/>
                    <a:pt x="114945" y="352"/>
                    <a:pt x="114757" y="410"/>
                  </a:cubicBezTo>
                  <a:cubicBezTo>
                    <a:pt x="114662" y="429"/>
                    <a:pt x="114566" y="439"/>
                    <a:pt x="114480" y="439"/>
                  </a:cubicBezTo>
                  <a:cubicBezTo>
                    <a:pt x="114307" y="439"/>
                    <a:pt x="114167" y="401"/>
                    <a:pt x="114129" y="324"/>
                  </a:cubicBezTo>
                  <a:cubicBezTo>
                    <a:pt x="114113" y="298"/>
                    <a:pt x="113780" y="287"/>
                    <a:pt x="113247" y="287"/>
                  </a:cubicBezTo>
                  <a:cubicBezTo>
                    <a:pt x="110901" y="287"/>
                    <a:pt x="104676" y="496"/>
                    <a:pt x="104514" y="496"/>
                  </a:cubicBezTo>
                  <a:cubicBezTo>
                    <a:pt x="104514" y="444"/>
                    <a:pt x="104411" y="403"/>
                    <a:pt x="104255" y="403"/>
                  </a:cubicBezTo>
                  <a:cubicBezTo>
                    <a:pt x="104151" y="403"/>
                    <a:pt x="104023" y="421"/>
                    <a:pt x="103886" y="467"/>
                  </a:cubicBezTo>
                  <a:cubicBezTo>
                    <a:pt x="103486" y="581"/>
                    <a:pt x="102374" y="724"/>
                    <a:pt x="100919" y="838"/>
                  </a:cubicBezTo>
                  <a:cubicBezTo>
                    <a:pt x="99672" y="922"/>
                    <a:pt x="98638" y="957"/>
                    <a:pt x="97752" y="957"/>
                  </a:cubicBezTo>
                  <a:cubicBezTo>
                    <a:pt x="93526" y="957"/>
                    <a:pt x="92655" y="157"/>
                    <a:pt x="88079" y="39"/>
                  </a:cubicBezTo>
                  <a:cubicBezTo>
                    <a:pt x="87908" y="39"/>
                    <a:pt x="86681" y="11"/>
                    <a:pt x="86510" y="11"/>
                  </a:cubicBezTo>
                  <a:cubicBezTo>
                    <a:pt x="86279" y="4"/>
                    <a:pt x="86046" y="1"/>
                    <a:pt x="85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57;p51"/>
            <p:cNvSpPr/>
            <p:nvPr/>
          </p:nvSpPr>
          <p:spPr>
            <a:xfrm rot="5400000">
              <a:off x="2852828" y="2434497"/>
              <a:ext cx="3626894" cy="206700"/>
            </a:xfrm>
            <a:custGeom>
              <a:avLst/>
              <a:gdLst/>
              <a:ahLst/>
              <a:cxnLst/>
              <a:rect l="l" t="t" r="r" b="b"/>
              <a:pathLst>
                <a:path w="139295" h="8268" extrusionOk="0">
                  <a:moveTo>
                    <a:pt x="57151" y="1"/>
                  </a:moveTo>
                  <a:cubicBezTo>
                    <a:pt x="51806" y="1"/>
                    <a:pt x="45718" y="80"/>
                    <a:pt x="35723" y="278"/>
                  </a:cubicBezTo>
                  <a:cubicBezTo>
                    <a:pt x="33713" y="311"/>
                    <a:pt x="32084" y="344"/>
                    <a:pt x="31038" y="344"/>
                  </a:cubicBezTo>
                  <a:cubicBezTo>
                    <a:pt x="30273" y="344"/>
                    <a:pt x="29820" y="326"/>
                    <a:pt x="29760" y="278"/>
                  </a:cubicBezTo>
                  <a:cubicBezTo>
                    <a:pt x="29735" y="253"/>
                    <a:pt x="29695" y="242"/>
                    <a:pt x="29645" y="242"/>
                  </a:cubicBezTo>
                  <a:cubicBezTo>
                    <a:pt x="29394" y="242"/>
                    <a:pt x="28876" y="503"/>
                    <a:pt x="28578" y="503"/>
                  </a:cubicBezTo>
                  <a:cubicBezTo>
                    <a:pt x="28527" y="503"/>
                    <a:pt x="28483" y="495"/>
                    <a:pt x="28447" y="477"/>
                  </a:cubicBezTo>
                  <a:cubicBezTo>
                    <a:pt x="14131" y="1267"/>
                    <a:pt x="6565" y="1822"/>
                    <a:pt x="4908" y="1822"/>
                  </a:cubicBezTo>
                  <a:cubicBezTo>
                    <a:pt x="4827" y="1822"/>
                    <a:pt x="4761" y="1821"/>
                    <a:pt x="4709" y="1818"/>
                  </a:cubicBezTo>
                  <a:cubicBezTo>
                    <a:pt x="4500" y="1807"/>
                    <a:pt x="4314" y="1802"/>
                    <a:pt x="4148" y="1802"/>
                  </a:cubicBezTo>
                  <a:cubicBezTo>
                    <a:pt x="3451" y="1802"/>
                    <a:pt x="3091" y="1902"/>
                    <a:pt x="2768" y="2132"/>
                  </a:cubicBezTo>
                  <a:cubicBezTo>
                    <a:pt x="1656" y="2960"/>
                    <a:pt x="1" y="8038"/>
                    <a:pt x="1228" y="8267"/>
                  </a:cubicBezTo>
                  <a:cubicBezTo>
                    <a:pt x="1245" y="8268"/>
                    <a:pt x="1267" y="8268"/>
                    <a:pt x="1293" y="8268"/>
                  </a:cubicBezTo>
                  <a:cubicBezTo>
                    <a:pt x="2746" y="8268"/>
                    <a:pt x="17365" y="6975"/>
                    <a:pt x="23795" y="6975"/>
                  </a:cubicBezTo>
                  <a:cubicBezTo>
                    <a:pt x="24989" y="6975"/>
                    <a:pt x="25900" y="7020"/>
                    <a:pt x="26393" y="7125"/>
                  </a:cubicBezTo>
                  <a:cubicBezTo>
                    <a:pt x="30099" y="6845"/>
                    <a:pt x="39827" y="6158"/>
                    <a:pt x="46517" y="6158"/>
                  </a:cubicBezTo>
                  <a:cubicBezTo>
                    <a:pt x="48686" y="6158"/>
                    <a:pt x="50536" y="6231"/>
                    <a:pt x="51758" y="6412"/>
                  </a:cubicBezTo>
                  <a:cubicBezTo>
                    <a:pt x="52479" y="6210"/>
                    <a:pt x="54314" y="6134"/>
                    <a:pt x="56703" y="6134"/>
                  </a:cubicBezTo>
                  <a:cubicBezTo>
                    <a:pt x="64129" y="6134"/>
                    <a:pt x="76900" y="6872"/>
                    <a:pt x="78143" y="6872"/>
                  </a:cubicBezTo>
                  <a:cubicBezTo>
                    <a:pt x="78193" y="6872"/>
                    <a:pt x="78225" y="6871"/>
                    <a:pt x="78236" y="6869"/>
                  </a:cubicBezTo>
                  <a:cubicBezTo>
                    <a:pt x="78451" y="6833"/>
                    <a:pt x="78820" y="6817"/>
                    <a:pt x="79275" y="6817"/>
                  </a:cubicBezTo>
                  <a:cubicBezTo>
                    <a:pt x="80992" y="6817"/>
                    <a:pt x="83931" y="7043"/>
                    <a:pt x="84428" y="7268"/>
                  </a:cubicBezTo>
                  <a:cubicBezTo>
                    <a:pt x="84986" y="7521"/>
                    <a:pt x="85693" y="7587"/>
                    <a:pt x="86395" y="7587"/>
                  </a:cubicBezTo>
                  <a:cubicBezTo>
                    <a:pt x="87163" y="7587"/>
                    <a:pt x="87925" y="7508"/>
                    <a:pt x="88483" y="7508"/>
                  </a:cubicBezTo>
                  <a:cubicBezTo>
                    <a:pt x="88796" y="7508"/>
                    <a:pt x="89044" y="7533"/>
                    <a:pt x="89192" y="7610"/>
                  </a:cubicBezTo>
                  <a:lnTo>
                    <a:pt x="94984" y="7468"/>
                  </a:lnTo>
                  <a:cubicBezTo>
                    <a:pt x="94984" y="7468"/>
                    <a:pt x="97952" y="7553"/>
                    <a:pt x="99236" y="7553"/>
                  </a:cubicBezTo>
                  <a:cubicBezTo>
                    <a:pt x="99309" y="7554"/>
                    <a:pt x="99395" y="7555"/>
                    <a:pt x="99493" y="7555"/>
                  </a:cubicBezTo>
                  <a:cubicBezTo>
                    <a:pt x="102838" y="7555"/>
                    <a:pt x="120228" y="7095"/>
                    <a:pt x="121919" y="7040"/>
                  </a:cubicBezTo>
                  <a:cubicBezTo>
                    <a:pt x="122911" y="6930"/>
                    <a:pt x="123945" y="6886"/>
                    <a:pt x="124980" y="6886"/>
                  </a:cubicBezTo>
                  <a:cubicBezTo>
                    <a:pt x="126894" y="6886"/>
                    <a:pt x="128812" y="7034"/>
                    <a:pt x="130479" y="7182"/>
                  </a:cubicBezTo>
                  <a:cubicBezTo>
                    <a:pt x="131703" y="7312"/>
                    <a:pt x="133242" y="7515"/>
                    <a:pt x="134380" y="7515"/>
                  </a:cubicBezTo>
                  <a:cubicBezTo>
                    <a:pt x="134992" y="7515"/>
                    <a:pt x="135488" y="7456"/>
                    <a:pt x="135757" y="7297"/>
                  </a:cubicBezTo>
                  <a:cubicBezTo>
                    <a:pt x="137012" y="6555"/>
                    <a:pt x="139295" y="2874"/>
                    <a:pt x="138896" y="1876"/>
                  </a:cubicBezTo>
                  <a:cubicBezTo>
                    <a:pt x="138752" y="1470"/>
                    <a:pt x="131635" y="924"/>
                    <a:pt x="128296" y="924"/>
                  </a:cubicBezTo>
                  <a:cubicBezTo>
                    <a:pt x="127646" y="924"/>
                    <a:pt x="127139" y="944"/>
                    <a:pt x="126855" y="991"/>
                  </a:cubicBezTo>
                  <a:cubicBezTo>
                    <a:pt x="126763" y="1006"/>
                    <a:pt x="126673" y="1013"/>
                    <a:pt x="126590" y="1013"/>
                  </a:cubicBezTo>
                  <a:cubicBezTo>
                    <a:pt x="126363" y="1013"/>
                    <a:pt x="126183" y="960"/>
                    <a:pt x="126142" y="877"/>
                  </a:cubicBezTo>
                  <a:cubicBezTo>
                    <a:pt x="126142" y="877"/>
                    <a:pt x="125942" y="848"/>
                    <a:pt x="125657" y="848"/>
                  </a:cubicBezTo>
                  <a:cubicBezTo>
                    <a:pt x="123918" y="764"/>
                    <a:pt x="122268" y="739"/>
                    <a:pt x="120390" y="739"/>
                  </a:cubicBezTo>
                  <a:cubicBezTo>
                    <a:pt x="119094" y="739"/>
                    <a:pt x="117689" y="751"/>
                    <a:pt x="116070" y="763"/>
                  </a:cubicBezTo>
                  <a:lnTo>
                    <a:pt x="115613" y="763"/>
                  </a:lnTo>
                  <a:cubicBezTo>
                    <a:pt x="115613" y="711"/>
                    <a:pt x="115511" y="670"/>
                    <a:pt x="115336" y="670"/>
                  </a:cubicBezTo>
                  <a:cubicBezTo>
                    <a:pt x="115219" y="670"/>
                    <a:pt x="115071" y="689"/>
                    <a:pt x="114900" y="734"/>
                  </a:cubicBezTo>
                  <a:cubicBezTo>
                    <a:pt x="114044" y="962"/>
                    <a:pt x="109964" y="1248"/>
                    <a:pt x="105798" y="1419"/>
                  </a:cubicBezTo>
                  <a:cubicBezTo>
                    <a:pt x="103809" y="1501"/>
                    <a:pt x="101801" y="1537"/>
                    <a:pt x="100099" y="1537"/>
                  </a:cubicBezTo>
                  <a:cubicBezTo>
                    <a:pt x="98237" y="1537"/>
                    <a:pt x="96741" y="1494"/>
                    <a:pt x="96040" y="1419"/>
                  </a:cubicBezTo>
                  <a:cubicBezTo>
                    <a:pt x="94207" y="1222"/>
                    <a:pt x="93354" y="1161"/>
                    <a:pt x="92080" y="1161"/>
                  </a:cubicBezTo>
                  <a:cubicBezTo>
                    <a:pt x="91510" y="1161"/>
                    <a:pt x="90855" y="1173"/>
                    <a:pt x="89991" y="1191"/>
                  </a:cubicBezTo>
                  <a:cubicBezTo>
                    <a:pt x="89784" y="1197"/>
                    <a:pt x="89556" y="1200"/>
                    <a:pt x="89309" y="1200"/>
                  </a:cubicBezTo>
                  <a:cubicBezTo>
                    <a:pt x="86305" y="1200"/>
                    <a:pt x="80581" y="748"/>
                    <a:pt x="76125" y="563"/>
                  </a:cubicBezTo>
                  <a:cubicBezTo>
                    <a:pt x="74470" y="477"/>
                    <a:pt x="72958" y="449"/>
                    <a:pt x="71788" y="449"/>
                  </a:cubicBezTo>
                  <a:cubicBezTo>
                    <a:pt x="69562" y="449"/>
                    <a:pt x="71074" y="192"/>
                    <a:pt x="69220" y="164"/>
                  </a:cubicBezTo>
                  <a:cubicBezTo>
                    <a:pt x="68820" y="164"/>
                    <a:pt x="63713" y="49"/>
                    <a:pt x="61830" y="21"/>
                  </a:cubicBezTo>
                  <a:cubicBezTo>
                    <a:pt x="60280" y="8"/>
                    <a:pt x="58749" y="1"/>
                    <a:pt x="57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58;p51"/>
            <p:cNvSpPr/>
            <p:nvPr/>
          </p:nvSpPr>
          <p:spPr>
            <a:xfrm rot="10800000" flipH="1">
              <a:off x="4589125" y="4152525"/>
              <a:ext cx="3567263" cy="269050"/>
            </a:xfrm>
            <a:custGeom>
              <a:avLst/>
              <a:gdLst/>
              <a:ahLst/>
              <a:cxnLst/>
              <a:rect l="l" t="t" r="r" b="b"/>
              <a:pathLst>
                <a:path w="142662" h="10762" extrusionOk="0">
                  <a:moveTo>
                    <a:pt x="94943" y="0"/>
                  </a:moveTo>
                  <a:cubicBezTo>
                    <a:pt x="94257" y="0"/>
                    <a:pt x="93334" y="33"/>
                    <a:pt x="91845" y="117"/>
                  </a:cubicBezTo>
                  <a:cubicBezTo>
                    <a:pt x="90961" y="202"/>
                    <a:pt x="89591" y="145"/>
                    <a:pt x="88022" y="202"/>
                  </a:cubicBezTo>
                  <a:cubicBezTo>
                    <a:pt x="87608" y="207"/>
                    <a:pt x="87062" y="208"/>
                    <a:pt x="86418" y="208"/>
                  </a:cubicBezTo>
                  <a:cubicBezTo>
                    <a:pt x="85910" y="208"/>
                    <a:pt x="85341" y="207"/>
                    <a:pt x="84728" y="207"/>
                  </a:cubicBezTo>
                  <a:cubicBezTo>
                    <a:pt x="81133" y="207"/>
                    <a:pt x="76024" y="228"/>
                    <a:pt x="72814" y="516"/>
                  </a:cubicBezTo>
                  <a:cubicBezTo>
                    <a:pt x="72357" y="551"/>
                    <a:pt x="72057" y="565"/>
                    <a:pt x="71851" y="565"/>
                  </a:cubicBezTo>
                  <a:cubicBezTo>
                    <a:pt x="71170" y="565"/>
                    <a:pt x="71530" y="416"/>
                    <a:pt x="70694" y="416"/>
                  </a:cubicBezTo>
                  <a:cubicBezTo>
                    <a:pt x="70554" y="416"/>
                    <a:pt x="70380" y="421"/>
                    <a:pt x="70161" y="430"/>
                  </a:cubicBezTo>
                  <a:cubicBezTo>
                    <a:pt x="65168" y="716"/>
                    <a:pt x="60945" y="1087"/>
                    <a:pt x="54097" y="2085"/>
                  </a:cubicBezTo>
                  <a:cubicBezTo>
                    <a:pt x="43170" y="3683"/>
                    <a:pt x="35232" y="4120"/>
                    <a:pt x="31756" y="4120"/>
                  </a:cubicBezTo>
                  <a:cubicBezTo>
                    <a:pt x="30576" y="4120"/>
                    <a:pt x="29910" y="4069"/>
                    <a:pt x="29816" y="3997"/>
                  </a:cubicBezTo>
                  <a:cubicBezTo>
                    <a:pt x="29789" y="3965"/>
                    <a:pt x="29744" y="3952"/>
                    <a:pt x="29686" y="3952"/>
                  </a:cubicBezTo>
                  <a:cubicBezTo>
                    <a:pt x="29423" y="3952"/>
                    <a:pt x="28896" y="4221"/>
                    <a:pt x="28600" y="4221"/>
                  </a:cubicBezTo>
                  <a:cubicBezTo>
                    <a:pt x="28552" y="4221"/>
                    <a:pt x="28509" y="4214"/>
                    <a:pt x="28475" y="4197"/>
                  </a:cubicBezTo>
                  <a:cubicBezTo>
                    <a:pt x="27792" y="4213"/>
                    <a:pt x="27137" y="4220"/>
                    <a:pt x="26507" y="4220"/>
                  </a:cubicBezTo>
                  <a:cubicBezTo>
                    <a:pt x="19258" y="4220"/>
                    <a:pt x="15207" y="3244"/>
                    <a:pt x="8645" y="3112"/>
                  </a:cubicBezTo>
                  <a:cubicBezTo>
                    <a:pt x="8363" y="3109"/>
                    <a:pt x="8089" y="3108"/>
                    <a:pt x="7824" y="3108"/>
                  </a:cubicBezTo>
                  <a:cubicBezTo>
                    <a:pt x="5705" y="3108"/>
                    <a:pt x="4166" y="3198"/>
                    <a:pt x="3709" y="3198"/>
                  </a:cubicBezTo>
                  <a:cubicBezTo>
                    <a:pt x="3110" y="3198"/>
                    <a:pt x="2682" y="3198"/>
                    <a:pt x="2311" y="3255"/>
                  </a:cubicBezTo>
                  <a:cubicBezTo>
                    <a:pt x="1997" y="3341"/>
                    <a:pt x="1741" y="3426"/>
                    <a:pt x="1541" y="3626"/>
                  </a:cubicBezTo>
                  <a:cubicBezTo>
                    <a:pt x="1256" y="3854"/>
                    <a:pt x="942" y="4368"/>
                    <a:pt x="685" y="4996"/>
                  </a:cubicBezTo>
                  <a:cubicBezTo>
                    <a:pt x="457" y="5652"/>
                    <a:pt x="257" y="6422"/>
                    <a:pt x="171" y="7135"/>
                  </a:cubicBezTo>
                  <a:cubicBezTo>
                    <a:pt x="0" y="8619"/>
                    <a:pt x="228" y="9903"/>
                    <a:pt x="799" y="9932"/>
                  </a:cubicBezTo>
                  <a:cubicBezTo>
                    <a:pt x="1141" y="9903"/>
                    <a:pt x="2511" y="9532"/>
                    <a:pt x="4565" y="9361"/>
                  </a:cubicBezTo>
                  <a:cubicBezTo>
                    <a:pt x="5533" y="9267"/>
                    <a:pt x="6605" y="9227"/>
                    <a:pt x="7743" y="9227"/>
                  </a:cubicBezTo>
                  <a:cubicBezTo>
                    <a:pt x="14763" y="9227"/>
                    <a:pt x="24255" y="10762"/>
                    <a:pt x="26772" y="10762"/>
                  </a:cubicBezTo>
                  <a:cubicBezTo>
                    <a:pt x="26830" y="10762"/>
                    <a:pt x="26884" y="10761"/>
                    <a:pt x="26935" y="10759"/>
                  </a:cubicBezTo>
                  <a:cubicBezTo>
                    <a:pt x="28504" y="10673"/>
                    <a:pt x="29959" y="10616"/>
                    <a:pt x="31357" y="10531"/>
                  </a:cubicBezTo>
                  <a:cubicBezTo>
                    <a:pt x="33725" y="10388"/>
                    <a:pt x="36550" y="10188"/>
                    <a:pt x="39375" y="9932"/>
                  </a:cubicBezTo>
                  <a:cubicBezTo>
                    <a:pt x="44995" y="9389"/>
                    <a:pt x="50616" y="8648"/>
                    <a:pt x="52842" y="8648"/>
                  </a:cubicBezTo>
                  <a:cubicBezTo>
                    <a:pt x="53184" y="8534"/>
                    <a:pt x="53812" y="8391"/>
                    <a:pt x="54696" y="8220"/>
                  </a:cubicBezTo>
                  <a:cubicBezTo>
                    <a:pt x="64055" y="6422"/>
                    <a:pt x="80005" y="6394"/>
                    <a:pt x="80005" y="6394"/>
                  </a:cubicBezTo>
                  <a:cubicBezTo>
                    <a:pt x="80493" y="6244"/>
                    <a:pt x="81812" y="6179"/>
                    <a:pt x="83129" y="6179"/>
                  </a:cubicBezTo>
                  <a:cubicBezTo>
                    <a:pt x="84585" y="6179"/>
                    <a:pt x="86038" y="6259"/>
                    <a:pt x="86367" y="6394"/>
                  </a:cubicBezTo>
                  <a:cubicBezTo>
                    <a:pt x="86815" y="6554"/>
                    <a:pt x="87335" y="6606"/>
                    <a:pt x="87871" y="6606"/>
                  </a:cubicBezTo>
                  <a:cubicBezTo>
                    <a:pt x="88291" y="6606"/>
                    <a:pt x="88721" y="6574"/>
                    <a:pt x="89135" y="6536"/>
                  </a:cubicBezTo>
                  <a:cubicBezTo>
                    <a:pt x="89707" y="6502"/>
                    <a:pt x="90237" y="6446"/>
                    <a:pt x="90635" y="6446"/>
                  </a:cubicBezTo>
                  <a:cubicBezTo>
                    <a:pt x="90892" y="6446"/>
                    <a:pt x="91095" y="6469"/>
                    <a:pt x="91218" y="6536"/>
                  </a:cubicBezTo>
                  <a:cubicBezTo>
                    <a:pt x="93346" y="6449"/>
                    <a:pt x="94769" y="6326"/>
                    <a:pt x="97497" y="6326"/>
                  </a:cubicBezTo>
                  <a:cubicBezTo>
                    <a:pt x="100144" y="6326"/>
                    <a:pt x="104020" y="6442"/>
                    <a:pt x="110962" y="6822"/>
                  </a:cubicBezTo>
                  <a:cubicBezTo>
                    <a:pt x="117011" y="7135"/>
                    <a:pt x="115014" y="7050"/>
                    <a:pt x="120435" y="7364"/>
                  </a:cubicBezTo>
                  <a:cubicBezTo>
                    <a:pt x="122689" y="7506"/>
                    <a:pt x="122945" y="7506"/>
                    <a:pt x="124743" y="7649"/>
                  </a:cubicBezTo>
                  <a:cubicBezTo>
                    <a:pt x="125023" y="7641"/>
                    <a:pt x="125305" y="7637"/>
                    <a:pt x="125590" y="7637"/>
                  </a:cubicBezTo>
                  <a:cubicBezTo>
                    <a:pt x="130170" y="7637"/>
                    <a:pt x="135287" y="8611"/>
                    <a:pt x="137916" y="8611"/>
                  </a:cubicBezTo>
                  <a:cubicBezTo>
                    <a:pt x="138622" y="8611"/>
                    <a:pt x="139149" y="8541"/>
                    <a:pt x="139437" y="8362"/>
                  </a:cubicBezTo>
                  <a:cubicBezTo>
                    <a:pt x="140664" y="7620"/>
                    <a:pt x="142661" y="4339"/>
                    <a:pt x="142119" y="2770"/>
                  </a:cubicBezTo>
                  <a:cubicBezTo>
                    <a:pt x="142041" y="2407"/>
                    <a:pt x="132815" y="1927"/>
                    <a:pt x="130647" y="1927"/>
                  </a:cubicBezTo>
                  <a:cubicBezTo>
                    <a:pt x="130426" y="1927"/>
                    <a:pt x="130279" y="1932"/>
                    <a:pt x="130221" y="1943"/>
                  </a:cubicBezTo>
                  <a:cubicBezTo>
                    <a:pt x="130167" y="1947"/>
                    <a:pt x="130113" y="1950"/>
                    <a:pt x="130059" y="1950"/>
                  </a:cubicBezTo>
                  <a:cubicBezTo>
                    <a:pt x="129798" y="1950"/>
                    <a:pt x="129555" y="1894"/>
                    <a:pt x="129508" y="1800"/>
                  </a:cubicBezTo>
                  <a:cubicBezTo>
                    <a:pt x="129479" y="1686"/>
                    <a:pt x="120549" y="973"/>
                    <a:pt x="120435" y="973"/>
                  </a:cubicBezTo>
                  <a:cubicBezTo>
                    <a:pt x="119579" y="915"/>
                    <a:pt x="119065" y="858"/>
                    <a:pt x="118780" y="830"/>
                  </a:cubicBezTo>
                  <a:cubicBezTo>
                    <a:pt x="118780" y="746"/>
                    <a:pt x="118596" y="693"/>
                    <a:pt x="118330" y="693"/>
                  </a:cubicBezTo>
                  <a:cubicBezTo>
                    <a:pt x="118233" y="693"/>
                    <a:pt x="118124" y="700"/>
                    <a:pt x="118009" y="716"/>
                  </a:cubicBezTo>
                  <a:cubicBezTo>
                    <a:pt x="117718" y="763"/>
                    <a:pt x="117031" y="783"/>
                    <a:pt x="116070" y="783"/>
                  </a:cubicBezTo>
                  <a:cubicBezTo>
                    <a:pt x="112979" y="783"/>
                    <a:pt x="107047" y="576"/>
                    <a:pt x="102260" y="402"/>
                  </a:cubicBezTo>
                  <a:cubicBezTo>
                    <a:pt x="96932" y="255"/>
                    <a:pt x="96847" y="0"/>
                    <a:pt x="949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059545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42"/>
                  </p:tgtEl>
                </p:cond>
              </p:nextCondLst>
            </p:seq>
            <p:seq concurrent="1" nextAc="seek">
              <p:cTn id="7" restart="whenNotActive" fill="hold" evtFilter="cancelBubble" nodeType="interactiveSeq">
                <p:stCondLst>
                  <p:cond evt="onClick" delay="0">
                    <p:tgtEl>
                      <p:spTgt spid="44"/>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childTnLst>
                                </p:cTn>
                              </p:par>
                            </p:childTnLst>
                          </p:cTn>
                        </p:par>
                      </p:childTnLst>
                    </p:cTn>
                  </p:par>
                </p:childTnLst>
              </p:cTn>
              <p:nextCondLst>
                <p:cond evt="onClick" delay="0">
                  <p:tgtEl>
                    <p:spTgt spid="44"/>
                  </p:tgtEl>
                </p:cond>
              </p:nextCondLst>
            </p:seq>
            <p:seq concurrent="1" nextAc="seek">
              <p:cTn id="12" restart="whenNotActive" fill="hold" evtFilter="cancelBubble" nodeType="interactiveSeq">
                <p:stCondLst>
                  <p:cond evt="onClick" delay="0">
                    <p:tgtEl>
                      <p:spTgt spid="43"/>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43"/>
                  </p:tgtEl>
                </p:cond>
              </p:nextCondLst>
            </p:seq>
            <p:seq concurrent="1" nextAc="seek">
              <p:cTn id="17" restart="whenNotActive" fill="hold" evtFilter="cancelBubble" nodeType="interactiveSeq">
                <p:stCondLst>
                  <p:cond evt="onClick" delay="0">
                    <p:tgtEl>
                      <p:spTgt spid="41"/>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41"/>
                  </p:tgtEl>
                </p:cond>
              </p:nextCondLst>
            </p:seq>
          </p:childTnLst>
        </p:cTn>
      </p:par>
    </p:tnLst>
    <p:bldLst>
      <p:bldP spid="38" grpId="0" animBg="1"/>
      <p:bldP spid="39" grpId="0" animBg="1"/>
      <p:bldP spid="40" grpId="0" animBg="1"/>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37"/>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Roles of a Preceptor</a:t>
            </a:r>
            <a:endParaRPr dirty="0"/>
          </a:p>
        </p:txBody>
      </p:sp>
      <p:sp>
        <p:nvSpPr>
          <p:cNvPr id="652" name="Google Shape;652;p37"/>
          <p:cNvSpPr txBox="1">
            <a:spLocks noGrp="1"/>
          </p:cNvSpPr>
          <p:nvPr>
            <p:ph type="title" idx="2"/>
          </p:nvPr>
        </p:nvSpPr>
        <p:spPr>
          <a:xfrm flipH="1">
            <a:off x="3429000" y="1428750"/>
            <a:ext cx="2438400" cy="577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dirty="0" smtClean="0">
                <a:solidFill>
                  <a:schemeClr val="accent2"/>
                </a:solidFill>
              </a:rPr>
              <a:t>Socializer</a:t>
            </a:r>
            <a:endParaRPr dirty="0">
              <a:solidFill>
                <a:schemeClr val="accent2"/>
              </a:solidFill>
            </a:endParaRPr>
          </a:p>
        </p:txBody>
      </p:sp>
      <p:sp>
        <p:nvSpPr>
          <p:cNvPr id="654" name="Google Shape;654;p37"/>
          <p:cNvSpPr txBox="1">
            <a:spLocks noGrp="1"/>
          </p:cNvSpPr>
          <p:nvPr>
            <p:ph type="title" idx="4"/>
          </p:nvPr>
        </p:nvSpPr>
        <p:spPr>
          <a:xfrm flipH="1">
            <a:off x="457200" y="1428750"/>
            <a:ext cx="2943600" cy="577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dirty="0" smtClean="0">
                <a:solidFill>
                  <a:schemeClr val="accent3"/>
                </a:solidFill>
              </a:rPr>
              <a:t>Educator</a:t>
            </a:r>
            <a:endParaRPr dirty="0">
              <a:solidFill>
                <a:schemeClr val="accent3"/>
              </a:solidFill>
            </a:endParaRPr>
          </a:p>
        </p:txBody>
      </p:sp>
      <p:sp>
        <p:nvSpPr>
          <p:cNvPr id="655" name="Google Shape;655;p37"/>
          <p:cNvSpPr txBox="1">
            <a:spLocks noGrp="1"/>
          </p:cNvSpPr>
          <p:nvPr>
            <p:ph type="title" idx="5"/>
          </p:nvPr>
        </p:nvSpPr>
        <p:spPr>
          <a:xfrm flipH="1">
            <a:off x="6096000" y="1428750"/>
            <a:ext cx="2410200" cy="577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dirty="0" smtClean="0">
                <a:solidFill>
                  <a:schemeClr val="accent1"/>
                </a:solidFill>
              </a:rPr>
              <a:t>Evaluator</a:t>
            </a:r>
            <a:endParaRPr dirty="0">
              <a:solidFill>
                <a:schemeClr val="accent1"/>
              </a:solidFill>
            </a:endParaRPr>
          </a:p>
        </p:txBody>
      </p:sp>
      <p:sp>
        <p:nvSpPr>
          <p:cNvPr id="19" name="Google Shape;657;p37"/>
          <p:cNvSpPr txBox="1">
            <a:spLocks noGrp="1"/>
          </p:cNvSpPr>
          <p:nvPr>
            <p:ph type="subTitle" idx="6"/>
          </p:nvPr>
        </p:nvSpPr>
        <p:spPr>
          <a:xfrm flipH="1">
            <a:off x="838200" y="1962150"/>
            <a:ext cx="2410500" cy="1219200"/>
          </a:xfrm>
          <a:prstGeom prst="rect">
            <a:avLst/>
          </a:prstGeom>
        </p:spPr>
        <p:txBody>
          <a:bodyPr spcFirstLastPara="1" wrap="square" lIns="91425" tIns="91425" rIns="91425" bIns="91425" anchor="t" anchorCtr="0">
            <a:noAutofit/>
          </a:bodyPr>
          <a:lstStyle/>
          <a:p>
            <a:pPr marL="285750" indent="-285750" algn="l">
              <a:buFont typeface="Wingdings" panose="05000000000000000000" pitchFamily="2" charset="2"/>
              <a:buChar char="§"/>
            </a:pPr>
            <a:r>
              <a:rPr lang="en-US" dirty="0" smtClean="0"/>
              <a:t>Facilitating </a:t>
            </a:r>
            <a:r>
              <a:rPr lang="en-US" dirty="0"/>
              <a:t>the learning </a:t>
            </a:r>
            <a:r>
              <a:rPr lang="en-US" dirty="0" smtClean="0"/>
              <a:t>experience</a:t>
            </a:r>
          </a:p>
          <a:p>
            <a:pPr marL="285750" indent="-285750" algn="l">
              <a:buFont typeface="Wingdings" panose="05000000000000000000" pitchFamily="2" charset="2"/>
              <a:buChar char="§"/>
            </a:pPr>
            <a:endParaRPr lang="en-US" dirty="0" smtClean="0"/>
          </a:p>
          <a:p>
            <a:pPr marL="285750" lvl="1" indent="-285750" algn="l">
              <a:buFont typeface="Wingdings" panose="05000000000000000000" pitchFamily="2" charset="2"/>
              <a:buChar char="§"/>
            </a:pPr>
            <a:r>
              <a:rPr lang="en-US" sz="1400" dirty="0"/>
              <a:t>Modelling desired skills and </a:t>
            </a:r>
            <a:r>
              <a:rPr lang="en-US" sz="1400" dirty="0" smtClean="0"/>
              <a:t>behaviors</a:t>
            </a:r>
          </a:p>
          <a:p>
            <a:pPr marL="285750" lvl="1" indent="-285750" algn="l">
              <a:buFont typeface="Wingdings" panose="05000000000000000000" pitchFamily="2" charset="2"/>
              <a:buChar char="§"/>
            </a:pPr>
            <a:endParaRPr lang="en-US" sz="1400" dirty="0"/>
          </a:p>
          <a:p>
            <a:pPr marL="285750" lvl="1" indent="-285750" algn="l">
              <a:buFont typeface="Wingdings" panose="05000000000000000000" pitchFamily="2" charset="2"/>
              <a:buChar char="§"/>
            </a:pPr>
            <a:r>
              <a:rPr lang="en-US" sz="1400" dirty="0"/>
              <a:t>Guiding preceptee in mastery of clinical skills </a:t>
            </a:r>
          </a:p>
          <a:p>
            <a:pPr marL="285750" lvl="1" indent="-285750" algn="l">
              <a:buFont typeface="Wingdings" panose="05000000000000000000" pitchFamily="2" charset="2"/>
              <a:buChar char="§"/>
            </a:pPr>
            <a:endParaRPr lang="en-US" dirty="0"/>
          </a:p>
          <a:p>
            <a:pPr marL="285750" indent="-285750" algn="l">
              <a:buFont typeface="Wingdings" panose="05000000000000000000" pitchFamily="2" charset="2"/>
              <a:buChar char="§"/>
            </a:pPr>
            <a:endParaRPr lang="en-US" dirty="0" smtClean="0"/>
          </a:p>
          <a:p>
            <a:pPr marL="285750" indent="-285750" algn="l">
              <a:buFont typeface="Wingdings" panose="05000000000000000000" pitchFamily="2" charset="2"/>
              <a:buChar char="§"/>
            </a:pPr>
            <a:endParaRPr lang="en-US" dirty="0"/>
          </a:p>
          <a:p>
            <a:pPr marL="0" lvl="0" indent="0" algn="ctr" rtl="0">
              <a:spcBef>
                <a:spcPts val="0"/>
              </a:spcBef>
              <a:spcAft>
                <a:spcPts val="0"/>
              </a:spcAft>
              <a:buNone/>
            </a:pPr>
            <a:endParaRPr dirty="0"/>
          </a:p>
        </p:txBody>
      </p:sp>
      <p:sp>
        <p:nvSpPr>
          <p:cNvPr id="22" name="Google Shape;657;p37"/>
          <p:cNvSpPr txBox="1">
            <a:spLocks noGrp="1"/>
          </p:cNvSpPr>
          <p:nvPr>
            <p:ph type="subTitle" idx="6"/>
          </p:nvPr>
        </p:nvSpPr>
        <p:spPr>
          <a:xfrm flipH="1">
            <a:off x="3429000" y="1962150"/>
            <a:ext cx="2410500" cy="1219200"/>
          </a:xfrm>
          <a:prstGeom prst="rect">
            <a:avLst/>
          </a:prstGeom>
        </p:spPr>
        <p:txBody>
          <a:bodyPr spcFirstLastPara="1" wrap="square" lIns="91425" tIns="91425" rIns="91425" bIns="91425" anchor="t" anchorCtr="0">
            <a:noAutofit/>
          </a:bodyPr>
          <a:lstStyle/>
          <a:p>
            <a:pPr marL="285750" indent="-285750" algn="l">
              <a:buFont typeface="Wingdings" panose="05000000000000000000" pitchFamily="2" charset="2"/>
              <a:buChar char="§"/>
            </a:pPr>
            <a:r>
              <a:rPr lang="en-US" dirty="0"/>
              <a:t>Orientation of facility, department, and </a:t>
            </a:r>
            <a:r>
              <a:rPr lang="en-US" dirty="0" smtClean="0"/>
              <a:t>workflow</a:t>
            </a:r>
          </a:p>
          <a:p>
            <a:pPr marL="285750" indent="-285750" algn="l">
              <a:buFont typeface="Wingdings" panose="05000000000000000000" pitchFamily="2" charset="2"/>
              <a:buChar char="§"/>
            </a:pPr>
            <a:endParaRPr lang="en-US" dirty="0" smtClean="0"/>
          </a:p>
          <a:p>
            <a:pPr marL="285750" indent="-285750" algn="l">
              <a:buFont typeface="Wingdings" panose="05000000000000000000" pitchFamily="2" charset="2"/>
              <a:buChar char="§"/>
            </a:pPr>
            <a:r>
              <a:rPr lang="en-US" dirty="0"/>
              <a:t>Introduction to team </a:t>
            </a:r>
            <a:r>
              <a:rPr lang="en-US" dirty="0" smtClean="0"/>
              <a:t>members</a:t>
            </a:r>
            <a:endParaRPr lang="en-US" dirty="0"/>
          </a:p>
          <a:p>
            <a:pPr marL="285750" indent="-285750" algn="l">
              <a:buFont typeface="Wingdings" panose="05000000000000000000" pitchFamily="2" charset="2"/>
              <a:buChar char="§"/>
            </a:pPr>
            <a:endParaRPr lang="en-US" dirty="0" smtClean="0"/>
          </a:p>
          <a:p>
            <a:pPr marL="285750" indent="-285750" algn="l">
              <a:buFont typeface="Wingdings" panose="05000000000000000000" pitchFamily="2" charset="2"/>
              <a:buChar char="§"/>
            </a:pPr>
            <a:endParaRPr lang="en-US" dirty="0"/>
          </a:p>
          <a:p>
            <a:pPr marL="0" lvl="0" indent="0" algn="ctr" rtl="0">
              <a:spcBef>
                <a:spcPts val="0"/>
              </a:spcBef>
              <a:spcAft>
                <a:spcPts val="0"/>
              </a:spcAft>
              <a:buNone/>
            </a:pPr>
            <a:endParaRPr dirty="0"/>
          </a:p>
        </p:txBody>
      </p:sp>
      <p:sp>
        <p:nvSpPr>
          <p:cNvPr id="23" name="Google Shape;657;p37"/>
          <p:cNvSpPr txBox="1">
            <a:spLocks noGrp="1"/>
          </p:cNvSpPr>
          <p:nvPr>
            <p:ph type="subTitle" idx="6"/>
          </p:nvPr>
        </p:nvSpPr>
        <p:spPr>
          <a:xfrm flipH="1">
            <a:off x="6019800" y="1962150"/>
            <a:ext cx="2410500" cy="1219200"/>
          </a:xfrm>
          <a:prstGeom prst="rect">
            <a:avLst/>
          </a:prstGeom>
        </p:spPr>
        <p:txBody>
          <a:bodyPr spcFirstLastPara="1" wrap="square" lIns="91425" tIns="91425" rIns="91425" bIns="91425" anchor="t" anchorCtr="0">
            <a:noAutofit/>
          </a:bodyPr>
          <a:lstStyle/>
          <a:p>
            <a:pPr marL="285750" indent="-285750" algn="l">
              <a:buFont typeface="Wingdings" panose="05000000000000000000" pitchFamily="2" charset="2"/>
              <a:buChar char="§"/>
            </a:pPr>
            <a:r>
              <a:rPr lang="en-US" dirty="0"/>
              <a:t>Provide opportunities to assess </a:t>
            </a:r>
            <a:r>
              <a:rPr lang="en-US" dirty="0" smtClean="0"/>
              <a:t>competency</a:t>
            </a:r>
          </a:p>
          <a:p>
            <a:pPr marL="285750" indent="-285750" algn="l">
              <a:buFont typeface="Wingdings" panose="05000000000000000000" pitchFamily="2" charset="2"/>
              <a:buChar char="§"/>
            </a:pPr>
            <a:endParaRPr lang="en-US" dirty="0" smtClean="0"/>
          </a:p>
          <a:p>
            <a:pPr marL="285750" indent="-285750" algn="l">
              <a:buFont typeface="Wingdings" panose="05000000000000000000" pitchFamily="2" charset="2"/>
              <a:buChar char="§"/>
            </a:pPr>
            <a:r>
              <a:rPr lang="en-US" dirty="0"/>
              <a:t>Continuously assess </a:t>
            </a:r>
            <a:r>
              <a:rPr lang="en-US" dirty="0" smtClean="0"/>
              <a:t>progress</a:t>
            </a:r>
          </a:p>
          <a:p>
            <a:pPr marL="285750" indent="-285750" algn="l">
              <a:buFont typeface="Wingdings" panose="05000000000000000000" pitchFamily="2" charset="2"/>
              <a:buChar char="§"/>
            </a:pPr>
            <a:endParaRPr lang="en-US" dirty="0" smtClean="0"/>
          </a:p>
          <a:p>
            <a:pPr marL="285750" indent="-285750" algn="l">
              <a:buFont typeface="Wingdings" panose="05000000000000000000" pitchFamily="2" charset="2"/>
              <a:buChar char="§"/>
            </a:pPr>
            <a:r>
              <a:rPr lang="en-US" dirty="0"/>
              <a:t>Competency </a:t>
            </a:r>
            <a:r>
              <a:rPr lang="en-US" dirty="0" smtClean="0"/>
              <a:t>verification</a:t>
            </a:r>
            <a:endParaRPr lang="en-US" dirty="0"/>
          </a:p>
          <a:p>
            <a:pPr marL="285750" indent="-285750" algn="l">
              <a:buFont typeface="Wingdings" panose="05000000000000000000" pitchFamily="2" charset="2"/>
              <a:buChar char="§"/>
            </a:pPr>
            <a:endParaRPr lang="en-US" dirty="0" smtClean="0"/>
          </a:p>
          <a:p>
            <a:pPr marL="285750" indent="-285750" algn="l">
              <a:buFont typeface="Wingdings" panose="05000000000000000000" pitchFamily="2" charset="2"/>
              <a:buChar char="§"/>
            </a:pPr>
            <a:endParaRPr lang="en-US" dirty="0"/>
          </a:p>
          <a:p>
            <a:pPr marL="0" lvl="0" indent="0" algn="ctr" rtl="0">
              <a:spcBef>
                <a:spcPts val="0"/>
              </a:spcBef>
              <a:spcAft>
                <a:spcPts val="0"/>
              </a:spcAft>
              <a:buNone/>
            </a:pPr>
            <a:endParaRP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92"/>
        <p:cNvGrpSpPr/>
        <p:nvPr/>
      </p:nvGrpSpPr>
      <p:grpSpPr>
        <a:xfrm>
          <a:off x="0" y="0"/>
          <a:ext cx="0" cy="0"/>
          <a:chOff x="0" y="0"/>
          <a:chExt cx="0" cy="0"/>
        </a:xfrm>
      </p:grpSpPr>
      <p:sp>
        <p:nvSpPr>
          <p:cNvPr id="2393" name="Google Shape;2393;p73"/>
          <p:cNvSpPr txBox="1">
            <a:spLocks noGrp="1"/>
          </p:cNvSpPr>
          <p:nvPr>
            <p:ph type="ctrTitle"/>
          </p:nvPr>
        </p:nvSpPr>
        <p:spPr>
          <a:xfrm flipH="1">
            <a:off x="-152400" y="-46675"/>
            <a:ext cx="8077200" cy="942025"/>
          </a:xfrm>
          <a:prstGeom prst="rect">
            <a:avLst/>
          </a:prstGeom>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n" sz="2400" dirty="0" smtClean="0"/>
              <a:t>Confronting an issue with a student can be challenging…</a:t>
            </a:r>
            <a:br>
              <a:rPr lang="en" sz="2400" dirty="0" smtClean="0"/>
            </a:br>
            <a:r>
              <a:rPr lang="en" sz="2400" dirty="0" smtClean="0"/>
              <a:t>try </a:t>
            </a:r>
            <a:r>
              <a:rPr lang="en" sz="2400" dirty="0" smtClean="0">
                <a:solidFill>
                  <a:schemeClr val="accent4"/>
                </a:solidFill>
              </a:rPr>
              <a:t>B</a:t>
            </a:r>
            <a:r>
              <a:rPr lang="en" sz="2400" dirty="0" smtClean="0"/>
              <a:t>.</a:t>
            </a:r>
            <a:r>
              <a:rPr lang="en" sz="2400" dirty="0" smtClean="0">
                <a:solidFill>
                  <a:schemeClr val="accent2"/>
                </a:solidFill>
              </a:rPr>
              <a:t>E</a:t>
            </a:r>
            <a:r>
              <a:rPr lang="en" sz="2400" dirty="0" smtClean="0"/>
              <a:t>.</a:t>
            </a:r>
            <a:r>
              <a:rPr lang="en" sz="2400" dirty="0" smtClean="0">
                <a:solidFill>
                  <a:schemeClr val="accent3"/>
                </a:solidFill>
              </a:rPr>
              <a:t>E</a:t>
            </a:r>
            <a:r>
              <a:rPr lang="en" sz="2400" dirty="0" smtClean="0"/>
              <a:t>.</a:t>
            </a:r>
            <a:r>
              <a:rPr lang="en" sz="2400" dirty="0" smtClean="0">
                <a:solidFill>
                  <a:schemeClr val="accent1"/>
                </a:solidFill>
              </a:rPr>
              <a:t>R</a:t>
            </a:r>
            <a:r>
              <a:rPr lang="en" sz="2400" dirty="0" smtClean="0">
                <a:solidFill>
                  <a:schemeClr val="bg2"/>
                </a:solidFill>
              </a:rPr>
              <a:t>!</a:t>
            </a:r>
            <a:endParaRPr sz="2400" dirty="0">
              <a:solidFill>
                <a:schemeClr val="bg2"/>
              </a:solidFill>
            </a:endParaRPr>
          </a:p>
        </p:txBody>
      </p:sp>
      <p:sp>
        <p:nvSpPr>
          <p:cNvPr id="2394" name="Google Shape;2394;p73"/>
          <p:cNvSpPr txBox="1">
            <a:spLocks noGrp="1"/>
          </p:cNvSpPr>
          <p:nvPr>
            <p:ph type="subTitle" idx="1"/>
          </p:nvPr>
        </p:nvSpPr>
        <p:spPr>
          <a:xfrm flipH="1">
            <a:off x="1828800" y="1504950"/>
            <a:ext cx="6629400" cy="522424"/>
          </a:xfrm>
          <a:prstGeom prst="rect">
            <a:avLst/>
          </a:prstGeom>
        </p:spPr>
        <p:txBody>
          <a:bodyPr spcFirstLastPara="1" wrap="square" lIns="91425" tIns="91425" rIns="91425" bIns="91425" anchor="t" anchorCtr="0">
            <a:noAutofit/>
          </a:bodyPr>
          <a:lstStyle/>
          <a:p>
            <a:pPr marL="0" lvl="0" indent="0"/>
            <a:r>
              <a:rPr lang="en-US" sz="1600" dirty="0"/>
              <a:t>The B.E.E.R method is a four step model for criticizing and correcting behavior and performance </a:t>
            </a:r>
            <a:r>
              <a:rPr lang="en-US" sz="1600" dirty="0" smtClean="0"/>
              <a:t>problems.</a:t>
            </a:r>
            <a:endParaRPr sz="1600" dirty="0"/>
          </a:p>
        </p:txBody>
      </p:sp>
      <p:sp>
        <p:nvSpPr>
          <p:cNvPr id="2417" name="Google Shape;2417;p73"/>
          <p:cNvSpPr/>
          <p:nvPr/>
        </p:nvSpPr>
        <p:spPr>
          <a:xfrm>
            <a:off x="8763000" y="4308875"/>
            <a:ext cx="242825" cy="545275"/>
          </a:xfrm>
          <a:custGeom>
            <a:avLst/>
            <a:gdLst/>
            <a:ahLst/>
            <a:cxnLst/>
            <a:rect l="l" t="t" r="r" b="b"/>
            <a:pathLst>
              <a:path w="9713" h="21811" extrusionOk="0">
                <a:moveTo>
                  <a:pt x="7024" y="4705"/>
                </a:moveTo>
                <a:cubicBezTo>
                  <a:pt x="7058" y="4705"/>
                  <a:pt x="7091" y="4705"/>
                  <a:pt x="7192" y="4739"/>
                </a:cubicBezTo>
                <a:cubicBezTo>
                  <a:pt x="7226" y="4739"/>
                  <a:pt x="7226" y="4806"/>
                  <a:pt x="7260" y="4806"/>
                </a:cubicBezTo>
                <a:lnTo>
                  <a:pt x="7327" y="4840"/>
                </a:lnTo>
                <a:cubicBezTo>
                  <a:pt x="7327" y="4873"/>
                  <a:pt x="7360" y="4873"/>
                  <a:pt x="7360" y="4907"/>
                </a:cubicBezTo>
                <a:cubicBezTo>
                  <a:pt x="7394" y="5008"/>
                  <a:pt x="7394" y="5041"/>
                  <a:pt x="7394" y="5109"/>
                </a:cubicBezTo>
                <a:lnTo>
                  <a:pt x="7394" y="5646"/>
                </a:lnTo>
                <a:cubicBezTo>
                  <a:pt x="7360" y="5949"/>
                  <a:pt x="7260" y="6285"/>
                  <a:pt x="7159" y="6654"/>
                </a:cubicBezTo>
                <a:cubicBezTo>
                  <a:pt x="7058" y="6856"/>
                  <a:pt x="6923" y="7024"/>
                  <a:pt x="6823" y="7192"/>
                </a:cubicBezTo>
                <a:cubicBezTo>
                  <a:pt x="6688" y="7360"/>
                  <a:pt x="6554" y="7495"/>
                  <a:pt x="6386" y="7595"/>
                </a:cubicBezTo>
                <a:cubicBezTo>
                  <a:pt x="6184" y="7730"/>
                  <a:pt x="6016" y="7864"/>
                  <a:pt x="5747" y="7999"/>
                </a:cubicBezTo>
                <a:cubicBezTo>
                  <a:pt x="5512" y="8100"/>
                  <a:pt x="5210" y="8167"/>
                  <a:pt x="4907" y="8234"/>
                </a:cubicBezTo>
                <a:cubicBezTo>
                  <a:pt x="4739" y="8268"/>
                  <a:pt x="4537" y="8268"/>
                  <a:pt x="4336" y="8268"/>
                </a:cubicBezTo>
                <a:cubicBezTo>
                  <a:pt x="4134" y="8268"/>
                  <a:pt x="3966" y="8268"/>
                  <a:pt x="3798" y="8234"/>
                </a:cubicBezTo>
                <a:cubicBezTo>
                  <a:pt x="3395" y="8200"/>
                  <a:pt x="3059" y="8066"/>
                  <a:pt x="2723" y="7931"/>
                </a:cubicBezTo>
                <a:cubicBezTo>
                  <a:pt x="2622" y="7898"/>
                  <a:pt x="2487" y="7831"/>
                  <a:pt x="2353" y="7763"/>
                </a:cubicBezTo>
                <a:cubicBezTo>
                  <a:pt x="2454" y="7595"/>
                  <a:pt x="2555" y="7427"/>
                  <a:pt x="2656" y="7327"/>
                </a:cubicBezTo>
                <a:cubicBezTo>
                  <a:pt x="2891" y="6991"/>
                  <a:pt x="3227" y="6654"/>
                  <a:pt x="3731" y="6251"/>
                </a:cubicBezTo>
                <a:lnTo>
                  <a:pt x="3798" y="6218"/>
                </a:lnTo>
                <a:lnTo>
                  <a:pt x="3832" y="6184"/>
                </a:lnTo>
                <a:cubicBezTo>
                  <a:pt x="4504" y="5646"/>
                  <a:pt x="5176" y="5243"/>
                  <a:pt x="5814" y="4974"/>
                </a:cubicBezTo>
                <a:cubicBezTo>
                  <a:pt x="6117" y="4840"/>
                  <a:pt x="6386" y="4739"/>
                  <a:pt x="6688" y="4705"/>
                </a:cubicBezTo>
                <a:close/>
                <a:moveTo>
                  <a:pt x="7091" y="11729"/>
                </a:moveTo>
                <a:cubicBezTo>
                  <a:pt x="7260" y="11763"/>
                  <a:pt x="7461" y="11796"/>
                  <a:pt x="7596" y="11863"/>
                </a:cubicBezTo>
                <a:cubicBezTo>
                  <a:pt x="7730" y="11897"/>
                  <a:pt x="7797" y="11964"/>
                  <a:pt x="7932" y="12065"/>
                </a:cubicBezTo>
                <a:lnTo>
                  <a:pt x="8133" y="12267"/>
                </a:lnTo>
                <a:cubicBezTo>
                  <a:pt x="8200" y="12300"/>
                  <a:pt x="8234" y="12401"/>
                  <a:pt x="8268" y="12468"/>
                </a:cubicBezTo>
                <a:cubicBezTo>
                  <a:pt x="8301" y="12569"/>
                  <a:pt x="8301" y="12603"/>
                  <a:pt x="8301" y="12703"/>
                </a:cubicBezTo>
                <a:lnTo>
                  <a:pt x="8301" y="12939"/>
                </a:lnTo>
                <a:cubicBezTo>
                  <a:pt x="8301" y="13040"/>
                  <a:pt x="8268" y="13140"/>
                  <a:pt x="8234" y="13241"/>
                </a:cubicBezTo>
                <a:cubicBezTo>
                  <a:pt x="8133" y="13376"/>
                  <a:pt x="8066" y="13510"/>
                  <a:pt x="7965" y="13644"/>
                </a:cubicBezTo>
                <a:cubicBezTo>
                  <a:pt x="7797" y="13880"/>
                  <a:pt x="7562" y="14115"/>
                  <a:pt x="7293" y="14317"/>
                </a:cubicBezTo>
                <a:lnTo>
                  <a:pt x="7260" y="14350"/>
                </a:lnTo>
                <a:cubicBezTo>
                  <a:pt x="6890" y="14653"/>
                  <a:pt x="6453" y="14854"/>
                  <a:pt x="6083" y="15022"/>
                </a:cubicBezTo>
                <a:cubicBezTo>
                  <a:pt x="5781" y="15157"/>
                  <a:pt x="5512" y="15258"/>
                  <a:pt x="5210" y="15291"/>
                </a:cubicBezTo>
                <a:lnTo>
                  <a:pt x="4571" y="15291"/>
                </a:lnTo>
                <a:cubicBezTo>
                  <a:pt x="4369" y="15258"/>
                  <a:pt x="4201" y="15190"/>
                  <a:pt x="4000" y="15123"/>
                </a:cubicBezTo>
                <a:cubicBezTo>
                  <a:pt x="3765" y="15022"/>
                  <a:pt x="3563" y="14921"/>
                  <a:pt x="3395" y="14787"/>
                </a:cubicBezTo>
                <a:lnTo>
                  <a:pt x="3328" y="14686"/>
                </a:lnTo>
                <a:lnTo>
                  <a:pt x="3361" y="14619"/>
                </a:lnTo>
                <a:lnTo>
                  <a:pt x="3428" y="14451"/>
                </a:lnTo>
                <a:cubicBezTo>
                  <a:pt x="3664" y="13980"/>
                  <a:pt x="3899" y="13510"/>
                  <a:pt x="4201" y="13140"/>
                </a:cubicBezTo>
                <a:cubicBezTo>
                  <a:pt x="4403" y="12872"/>
                  <a:pt x="4672" y="12603"/>
                  <a:pt x="4907" y="12401"/>
                </a:cubicBezTo>
                <a:cubicBezTo>
                  <a:pt x="5176" y="12199"/>
                  <a:pt x="5445" y="12065"/>
                  <a:pt x="5714" y="11931"/>
                </a:cubicBezTo>
                <a:cubicBezTo>
                  <a:pt x="5982" y="11863"/>
                  <a:pt x="6218" y="11763"/>
                  <a:pt x="6453" y="11729"/>
                </a:cubicBezTo>
                <a:close/>
                <a:moveTo>
                  <a:pt x="6419" y="1"/>
                </a:moveTo>
                <a:cubicBezTo>
                  <a:pt x="5579" y="1"/>
                  <a:pt x="4672" y="269"/>
                  <a:pt x="3664" y="706"/>
                </a:cubicBezTo>
                <a:cubicBezTo>
                  <a:pt x="3227" y="941"/>
                  <a:pt x="2756" y="1210"/>
                  <a:pt x="2353" y="1513"/>
                </a:cubicBezTo>
                <a:cubicBezTo>
                  <a:pt x="1883" y="1849"/>
                  <a:pt x="1513" y="2219"/>
                  <a:pt x="1210" y="2622"/>
                </a:cubicBezTo>
                <a:cubicBezTo>
                  <a:pt x="841" y="3025"/>
                  <a:pt x="572" y="3462"/>
                  <a:pt x="404" y="3865"/>
                </a:cubicBezTo>
                <a:cubicBezTo>
                  <a:pt x="202" y="4369"/>
                  <a:pt x="101" y="4840"/>
                  <a:pt x="34" y="5344"/>
                </a:cubicBezTo>
                <a:cubicBezTo>
                  <a:pt x="1" y="5747"/>
                  <a:pt x="101" y="6218"/>
                  <a:pt x="202" y="6587"/>
                </a:cubicBezTo>
                <a:cubicBezTo>
                  <a:pt x="337" y="6991"/>
                  <a:pt x="538" y="7327"/>
                  <a:pt x="807" y="7663"/>
                </a:cubicBezTo>
                <a:cubicBezTo>
                  <a:pt x="874" y="7763"/>
                  <a:pt x="1009" y="7898"/>
                  <a:pt x="1177" y="8032"/>
                </a:cubicBezTo>
                <a:cubicBezTo>
                  <a:pt x="975" y="8570"/>
                  <a:pt x="841" y="9208"/>
                  <a:pt x="807" y="9881"/>
                </a:cubicBezTo>
                <a:cubicBezTo>
                  <a:pt x="706" y="10620"/>
                  <a:pt x="807" y="11460"/>
                  <a:pt x="975" y="12300"/>
                </a:cubicBezTo>
                <a:cubicBezTo>
                  <a:pt x="1143" y="13107"/>
                  <a:pt x="1412" y="13812"/>
                  <a:pt x="1849" y="14417"/>
                </a:cubicBezTo>
                <a:cubicBezTo>
                  <a:pt x="1983" y="14619"/>
                  <a:pt x="2084" y="14787"/>
                  <a:pt x="2219" y="14921"/>
                </a:cubicBezTo>
                <a:cubicBezTo>
                  <a:pt x="2084" y="15325"/>
                  <a:pt x="2017" y="15795"/>
                  <a:pt x="2017" y="16232"/>
                </a:cubicBezTo>
                <a:cubicBezTo>
                  <a:pt x="1916" y="17173"/>
                  <a:pt x="2151" y="18181"/>
                  <a:pt x="2555" y="19122"/>
                </a:cubicBezTo>
                <a:cubicBezTo>
                  <a:pt x="2924" y="19962"/>
                  <a:pt x="3596" y="20668"/>
                  <a:pt x="4369" y="21139"/>
                </a:cubicBezTo>
                <a:cubicBezTo>
                  <a:pt x="5075" y="21542"/>
                  <a:pt x="5882" y="21811"/>
                  <a:pt x="6755" y="21811"/>
                </a:cubicBezTo>
                <a:lnTo>
                  <a:pt x="7091" y="21811"/>
                </a:lnTo>
                <a:cubicBezTo>
                  <a:pt x="7864" y="21777"/>
                  <a:pt x="8637" y="21508"/>
                  <a:pt x="9444" y="21139"/>
                </a:cubicBezTo>
                <a:cubicBezTo>
                  <a:pt x="9545" y="21105"/>
                  <a:pt x="9612" y="21004"/>
                  <a:pt x="9646" y="20870"/>
                </a:cubicBezTo>
                <a:cubicBezTo>
                  <a:pt x="9713" y="20769"/>
                  <a:pt x="9713" y="20601"/>
                  <a:pt x="9612" y="20500"/>
                </a:cubicBezTo>
                <a:cubicBezTo>
                  <a:pt x="9545" y="20366"/>
                  <a:pt x="9410" y="20298"/>
                  <a:pt x="9209" y="20298"/>
                </a:cubicBezTo>
                <a:cubicBezTo>
                  <a:pt x="9108" y="20298"/>
                  <a:pt x="9041" y="20298"/>
                  <a:pt x="8940" y="20332"/>
                </a:cubicBezTo>
                <a:cubicBezTo>
                  <a:pt x="8805" y="20366"/>
                  <a:pt x="8738" y="20466"/>
                  <a:pt x="8604" y="20500"/>
                </a:cubicBezTo>
                <a:cubicBezTo>
                  <a:pt x="8133" y="20668"/>
                  <a:pt x="7730" y="20802"/>
                  <a:pt x="7293" y="20870"/>
                </a:cubicBezTo>
                <a:cubicBezTo>
                  <a:pt x="7125" y="20937"/>
                  <a:pt x="6923" y="20937"/>
                  <a:pt x="6755" y="20937"/>
                </a:cubicBezTo>
                <a:cubicBezTo>
                  <a:pt x="6554" y="20937"/>
                  <a:pt x="6386" y="20937"/>
                  <a:pt x="6218" y="20870"/>
                </a:cubicBezTo>
                <a:cubicBezTo>
                  <a:pt x="5915" y="20836"/>
                  <a:pt x="5579" y="20769"/>
                  <a:pt x="5344" y="20634"/>
                </a:cubicBezTo>
                <a:cubicBezTo>
                  <a:pt x="5042" y="20500"/>
                  <a:pt x="4773" y="20332"/>
                  <a:pt x="4537" y="20164"/>
                </a:cubicBezTo>
                <a:cubicBezTo>
                  <a:pt x="4269" y="19962"/>
                  <a:pt x="4033" y="19761"/>
                  <a:pt x="3865" y="19492"/>
                </a:cubicBezTo>
                <a:cubicBezTo>
                  <a:pt x="3664" y="19189"/>
                  <a:pt x="3496" y="18921"/>
                  <a:pt x="3328" y="18584"/>
                </a:cubicBezTo>
                <a:cubicBezTo>
                  <a:pt x="3160" y="18181"/>
                  <a:pt x="3059" y="17778"/>
                  <a:pt x="2992" y="17341"/>
                </a:cubicBezTo>
                <a:cubicBezTo>
                  <a:pt x="2924" y="16904"/>
                  <a:pt x="2924" y="16467"/>
                  <a:pt x="2992" y="15997"/>
                </a:cubicBezTo>
                <a:cubicBezTo>
                  <a:pt x="2992" y="15930"/>
                  <a:pt x="3025" y="15795"/>
                  <a:pt x="3025" y="15728"/>
                </a:cubicBezTo>
                <a:cubicBezTo>
                  <a:pt x="3126" y="15795"/>
                  <a:pt x="3227" y="15896"/>
                  <a:pt x="3395" y="15930"/>
                </a:cubicBezTo>
                <a:cubicBezTo>
                  <a:pt x="3731" y="16098"/>
                  <a:pt x="4067" y="16165"/>
                  <a:pt x="4504" y="16266"/>
                </a:cubicBezTo>
                <a:cubicBezTo>
                  <a:pt x="4605" y="16266"/>
                  <a:pt x="4739" y="16299"/>
                  <a:pt x="4874" y="16299"/>
                </a:cubicBezTo>
                <a:cubicBezTo>
                  <a:pt x="5142" y="16299"/>
                  <a:pt x="5344" y="16266"/>
                  <a:pt x="5613" y="16232"/>
                </a:cubicBezTo>
                <a:cubicBezTo>
                  <a:pt x="6016" y="16131"/>
                  <a:pt x="6386" y="15997"/>
                  <a:pt x="6856" y="15762"/>
                </a:cubicBezTo>
                <a:cubicBezTo>
                  <a:pt x="7260" y="15560"/>
                  <a:pt x="7696" y="15291"/>
                  <a:pt x="8100" y="14921"/>
                </a:cubicBezTo>
                <a:cubicBezTo>
                  <a:pt x="8436" y="14653"/>
                  <a:pt x="8705" y="14317"/>
                  <a:pt x="8940" y="13980"/>
                </a:cubicBezTo>
                <a:cubicBezTo>
                  <a:pt x="9074" y="13779"/>
                  <a:pt x="9242" y="13476"/>
                  <a:pt x="9276" y="13107"/>
                </a:cubicBezTo>
                <a:cubicBezTo>
                  <a:pt x="9309" y="12771"/>
                  <a:pt x="9309" y="12468"/>
                  <a:pt x="9209" y="12233"/>
                </a:cubicBezTo>
                <a:cubicBezTo>
                  <a:pt x="9108" y="11931"/>
                  <a:pt x="8940" y="11695"/>
                  <a:pt x="8738" y="11460"/>
                </a:cubicBezTo>
                <a:cubicBezTo>
                  <a:pt x="8234" y="10956"/>
                  <a:pt x="7528" y="10788"/>
                  <a:pt x="7058" y="10754"/>
                </a:cubicBezTo>
                <a:lnTo>
                  <a:pt x="6789" y="10754"/>
                </a:lnTo>
                <a:cubicBezTo>
                  <a:pt x="6218" y="10754"/>
                  <a:pt x="5579" y="10922"/>
                  <a:pt x="4941" y="11258"/>
                </a:cubicBezTo>
                <a:cubicBezTo>
                  <a:pt x="4201" y="11695"/>
                  <a:pt x="3563" y="12300"/>
                  <a:pt x="3025" y="13208"/>
                </a:cubicBezTo>
                <a:cubicBezTo>
                  <a:pt x="2857" y="13443"/>
                  <a:pt x="2723" y="13712"/>
                  <a:pt x="2588" y="13947"/>
                </a:cubicBezTo>
                <a:cubicBezTo>
                  <a:pt x="2487" y="13712"/>
                  <a:pt x="2319" y="13443"/>
                  <a:pt x="2219" y="13208"/>
                </a:cubicBezTo>
                <a:cubicBezTo>
                  <a:pt x="2017" y="12703"/>
                  <a:pt x="1883" y="12132"/>
                  <a:pt x="1748" y="11594"/>
                </a:cubicBezTo>
                <a:cubicBezTo>
                  <a:pt x="1681" y="10922"/>
                  <a:pt x="1681" y="10284"/>
                  <a:pt x="1748" y="9612"/>
                </a:cubicBezTo>
                <a:cubicBezTo>
                  <a:pt x="1815" y="9276"/>
                  <a:pt x="1883" y="8940"/>
                  <a:pt x="1983" y="8604"/>
                </a:cubicBezTo>
                <a:cubicBezTo>
                  <a:pt x="2185" y="8738"/>
                  <a:pt x="2420" y="8872"/>
                  <a:pt x="2689" y="8940"/>
                </a:cubicBezTo>
                <a:cubicBezTo>
                  <a:pt x="3025" y="9074"/>
                  <a:pt x="3395" y="9175"/>
                  <a:pt x="3865" y="9208"/>
                </a:cubicBezTo>
                <a:lnTo>
                  <a:pt x="4235" y="9208"/>
                </a:lnTo>
                <a:cubicBezTo>
                  <a:pt x="4504" y="9208"/>
                  <a:pt x="4739" y="9208"/>
                  <a:pt x="5042" y="9175"/>
                </a:cubicBezTo>
                <a:cubicBezTo>
                  <a:pt x="5781" y="9040"/>
                  <a:pt x="6554" y="8704"/>
                  <a:pt x="7091" y="8200"/>
                </a:cubicBezTo>
                <a:cubicBezTo>
                  <a:pt x="7696" y="7696"/>
                  <a:pt x="8066" y="6923"/>
                  <a:pt x="8234" y="6016"/>
                </a:cubicBezTo>
                <a:cubicBezTo>
                  <a:pt x="8402" y="5142"/>
                  <a:pt x="8268" y="4504"/>
                  <a:pt x="7864" y="4168"/>
                </a:cubicBezTo>
                <a:cubicBezTo>
                  <a:pt x="7596" y="3966"/>
                  <a:pt x="7260" y="3832"/>
                  <a:pt x="6856" y="3832"/>
                </a:cubicBezTo>
                <a:cubicBezTo>
                  <a:pt x="6621" y="3832"/>
                  <a:pt x="6419" y="3865"/>
                  <a:pt x="6184" y="3899"/>
                </a:cubicBezTo>
                <a:cubicBezTo>
                  <a:pt x="5848" y="4000"/>
                  <a:pt x="5512" y="4134"/>
                  <a:pt x="5210" y="4235"/>
                </a:cubicBezTo>
                <a:cubicBezTo>
                  <a:pt x="4907" y="4369"/>
                  <a:pt x="4605" y="4537"/>
                  <a:pt x="4269" y="4739"/>
                </a:cubicBezTo>
                <a:cubicBezTo>
                  <a:pt x="3664" y="5142"/>
                  <a:pt x="3059" y="5579"/>
                  <a:pt x="2521" y="6050"/>
                </a:cubicBezTo>
                <a:cubicBezTo>
                  <a:pt x="2252" y="6251"/>
                  <a:pt x="2084" y="6486"/>
                  <a:pt x="1916" y="6688"/>
                </a:cubicBezTo>
                <a:cubicBezTo>
                  <a:pt x="1815" y="6856"/>
                  <a:pt x="1681" y="7024"/>
                  <a:pt x="1580" y="7192"/>
                </a:cubicBezTo>
                <a:lnTo>
                  <a:pt x="1513" y="7091"/>
                </a:lnTo>
                <a:lnTo>
                  <a:pt x="1412" y="7024"/>
                </a:lnTo>
                <a:cubicBezTo>
                  <a:pt x="1311" y="6856"/>
                  <a:pt x="1210" y="6688"/>
                  <a:pt x="1143" y="6520"/>
                </a:cubicBezTo>
                <a:cubicBezTo>
                  <a:pt x="1042" y="6318"/>
                  <a:pt x="1009" y="6150"/>
                  <a:pt x="975" y="5915"/>
                </a:cubicBezTo>
                <a:cubicBezTo>
                  <a:pt x="908" y="5680"/>
                  <a:pt x="908" y="5478"/>
                  <a:pt x="975" y="5209"/>
                </a:cubicBezTo>
                <a:cubicBezTo>
                  <a:pt x="1009" y="4974"/>
                  <a:pt x="1076" y="4672"/>
                  <a:pt x="1177" y="4403"/>
                </a:cubicBezTo>
                <a:cubicBezTo>
                  <a:pt x="1311" y="4067"/>
                  <a:pt x="1513" y="3798"/>
                  <a:pt x="1715" y="3496"/>
                </a:cubicBezTo>
                <a:cubicBezTo>
                  <a:pt x="2017" y="3126"/>
                  <a:pt x="2387" y="2723"/>
                  <a:pt x="2824" y="2387"/>
                </a:cubicBezTo>
                <a:cubicBezTo>
                  <a:pt x="3328" y="2017"/>
                  <a:pt x="3865" y="1681"/>
                  <a:pt x="4403" y="1446"/>
                </a:cubicBezTo>
                <a:cubicBezTo>
                  <a:pt x="4907" y="1210"/>
                  <a:pt x="5378" y="1110"/>
                  <a:pt x="5848" y="1009"/>
                </a:cubicBezTo>
                <a:cubicBezTo>
                  <a:pt x="6016" y="1009"/>
                  <a:pt x="6184" y="975"/>
                  <a:pt x="6352" y="975"/>
                </a:cubicBezTo>
                <a:lnTo>
                  <a:pt x="6386" y="975"/>
                </a:lnTo>
                <a:cubicBezTo>
                  <a:pt x="6621" y="975"/>
                  <a:pt x="6856" y="773"/>
                  <a:pt x="6856" y="505"/>
                </a:cubicBezTo>
                <a:cubicBezTo>
                  <a:pt x="6856" y="269"/>
                  <a:pt x="6621" y="34"/>
                  <a:pt x="6386" y="34"/>
                </a:cubicBezTo>
                <a:cubicBezTo>
                  <a:pt x="6487" y="1"/>
                  <a:pt x="6419" y="1"/>
                  <a:pt x="64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003;p53"/>
          <p:cNvSpPr/>
          <p:nvPr/>
        </p:nvSpPr>
        <p:spPr>
          <a:xfrm>
            <a:off x="1676400" y="1657350"/>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bg2"/>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05;p53"/>
          <p:cNvSpPr/>
          <p:nvPr/>
        </p:nvSpPr>
        <p:spPr>
          <a:xfrm>
            <a:off x="1676400" y="2495550"/>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bg2"/>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1828800" y="3409950"/>
            <a:ext cx="6248400" cy="584775"/>
          </a:xfrm>
          <a:prstGeom prst="rect">
            <a:avLst/>
          </a:prstGeom>
        </p:spPr>
        <p:txBody>
          <a:bodyPr wrap="square">
            <a:spAutoFit/>
          </a:bodyPr>
          <a:lstStyle/>
          <a:p>
            <a:r>
              <a:rPr lang="en-US" sz="1600" dirty="0" smtClean="0">
                <a:solidFill>
                  <a:schemeClr val="bg2"/>
                </a:solidFill>
                <a:latin typeface="Questrial" panose="020B0604020202020204" charset="0"/>
              </a:rPr>
              <a:t>The B.E.E.R method is used </a:t>
            </a:r>
            <a:r>
              <a:rPr lang="en-US" sz="1600" dirty="0">
                <a:solidFill>
                  <a:schemeClr val="bg2"/>
                </a:solidFill>
                <a:latin typeface="Questrial" panose="020B0604020202020204" charset="0"/>
              </a:rPr>
              <a:t>as a guide to giving constructive feedback when problems </a:t>
            </a:r>
            <a:r>
              <a:rPr lang="en-US" sz="1600" dirty="0" smtClean="0">
                <a:solidFill>
                  <a:schemeClr val="bg2"/>
                </a:solidFill>
                <a:latin typeface="Questrial" panose="020B0604020202020204" charset="0"/>
              </a:rPr>
              <a:t>arise.</a:t>
            </a:r>
            <a:endParaRPr lang="en-US" sz="1600" dirty="0">
              <a:solidFill>
                <a:schemeClr val="bg2"/>
              </a:solidFill>
              <a:latin typeface="Questrial" panose="020B0604020202020204" charset="0"/>
            </a:endParaRPr>
          </a:p>
        </p:txBody>
      </p:sp>
      <p:sp>
        <p:nvSpPr>
          <p:cNvPr id="31" name="Google Shape;1004;p53"/>
          <p:cNvSpPr/>
          <p:nvPr/>
        </p:nvSpPr>
        <p:spPr>
          <a:xfrm>
            <a:off x="1693400" y="3486150"/>
            <a:ext cx="135400" cy="150250"/>
          </a:xfrm>
          <a:custGeom>
            <a:avLst/>
            <a:gdLst/>
            <a:ahLst/>
            <a:cxnLst/>
            <a:rect l="l" t="t" r="r" b="b"/>
            <a:pathLst>
              <a:path w="3830" h="6010" extrusionOk="0">
                <a:moveTo>
                  <a:pt x="2093" y="1925"/>
                </a:moveTo>
                <a:cubicBezTo>
                  <a:pt x="2176" y="1946"/>
                  <a:pt x="2281" y="2009"/>
                  <a:pt x="2365" y="2030"/>
                </a:cubicBezTo>
                <a:cubicBezTo>
                  <a:pt x="2469" y="2072"/>
                  <a:pt x="2574" y="2156"/>
                  <a:pt x="2637" y="2239"/>
                </a:cubicBezTo>
                <a:cubicBezTo>
                  <a:pt x="2720" y="2344"/>
                  <a:pt x="2804" y="2448"/>
                  <a:pt x="2846" y="2553"/>
                </a:cubicBezTo>
                <a:cubicBezTo>
                  <a:pt x="2888" y="2595"/>
                  <a:pt x="2909" y="2679"/>
                  <a:pt x="2930" y="2762"/>
                </a:cubicBezTo>
                <a:lnTo>
                  <a:pt x="2930" y="2804"/>
                </a:lnTo>
                <a:lnTo>
                  <a:pt x="2930" y="2888"/>
                </a:lnTo>
                <a:cubicBezTo>
                  <a:pt x="2930" y="2951"/>
                  <a:pt x="2909" y="2992"/>
                  <a:pt x="2909" y="3013"/>
                </a:cubicBezTo>
                <a:cubicBezTo>
                  <a:pt x="2888" y="3160"/>
                  <a:pt x="2825" y="3264"/>
                  <a:pt x="2783" y="3369"/>
                </a:cubicBezTo>
                <a:cubicBezTo>
                  <a:pt x="2637" y="3557"/>
                  <a:pt x="2511" y="3788"/>
                  <a:pt x="2323" y="3955"/>
                </a:cubicBezTo>
                <a:cubicBezTo>
                  <a:pt x="2093" y="4185"/>
                  <a:pt x="1800" y="4415"/>
                  <a:pt x="1486" y="4541"/>
                </a:cubicBezTo>
                <a:cubicBezTo>
                  <a:pt x="1363" y="4571"/>
                  <a:pt x="1229" y="4591"/>
                  <a:pt x="1093" y="4591"/>
                </a:cubicBezTo>
                <a:cubicBezTo>
                  <a:pt x="1043" y="4591"/>
                  <a:pt x="992" y="4588"/>
                  <a:pt x="942" y="4583"/>
                </a:cubicBezTo>
                <a:cubicBezTo>
                  <a:pt x="858" y="4562"/>
                  <a:pt x="816" y="4520"/>
                  <a:pt x="753" y="4457"/>
                </a:cubicBezTo>
                <a:cubicBezTo>
                  <a:pt x="733" y="4436"/>
                  <a:pt x="733" y="4415"/>
                  <a:pt x="712" y="4373"/>
                </a:cubicBezTo>
                <a:cubicBezTo>
                  <a:pt x="712" y="4353"/>
                  <a:pt x="691" y="4332"/>
                  <a:pt x="691" y="4311"/>
                </a:cubicBezTo>
                <a:cubicBezTo>
                  <a:pt x="691" y="4248"/>
                  <a:pt x="649" y="4206"/>
                  <a:pt x="649" y="4143"/>
                </a:cubicBezTo>
                <a:lnTo>
                  <a:pt x="649" y="3997"/>
                </a:lnTo>
                <a:cubicBezTo>
                  <a:pt x="649" y="3913"/>
                  <a:pt x="691" y="3850"/>
                  <a:pt x="691" y="3788"/>
                </a:cubicBezTo>
                <a:cubicBezTo>
                  <a:pt x="733" y="3599"/>
                  <a:pt x="816" y="3411"/>
                  <a:pt x="900" y="3264"/>
                </a:cubicBezTo>
                <a:cubicBezTo>
                  <a:pt x="1109" y="2930"/>
                  <a:pt x="1318" y="2637"/>
                  <a:pt x="1569" y="2344"/>
                </a:cubicBezTo>
                <a:cubicBezTo>
                  <a:pt x="1695" y="2218"/>
                  <a:pt x="1841" y="2114"/>
                  <a:pt x="1988" y="2009"/>
                </a:cubicBezTo>
                <a:cubicBezTo>
                  <a:pt x="2009" y="1967"/>
                  <a:pt x="2072" y="1946"/>
                  <a:pt x="2093" y="1925"/>
                </a:cubicBezTo>
                <a:close/>
                <a:moveTo>
                  <a:pt x="1067" y="0"/>
                </a:moveTo>
                <a:cubicBezTo>
                  <a:pt x="963" y="0"/>
                  <a:pt x="900" y="63"/>
                  <a:pt x="837" y="168"/>
                </a:cubicBezTo>
                <a:cubicBezTo>
                  <a:pt x="712" y="356"/>
                  <a:pt x="691" y="607"/>
                  <a:pt x="691" y="816"/>
                </a:cubicBezTo>
                <a:cubicBezTo>
                  <a:pt x="691" y="984"/>
                  <a:pt x="712" y="1130"/>
                  <a:pt x="753" y="1298"/>
                </a:cubicBezTo>
                <a:cubicBezTo>
                  <a:pt x="816" y="1402"/>
                  <a:pt x="858" y="1528"/>
                  <a:pt x="963" y="1570"/>
                </a:cubicBezTo>
                <a:lnTo>
                  <a:pt x="942" y="1612"/>
                </a:lnTo>
                <a:cubicBezTo>
                  <a:pt x="691" y="1946"/>
                  <a:pt x="523" y="2239"/>
                  <a:pt x="398" y="2553"/>
                </a:cubicBezTo>
                <a:cubicBezTo>
                  <a:pt x="209" y="2909"/>
                  <a:pt x="105" y="3285"/>
                  <a:pt x="63" y="3662"/>
                </a:cubicBezTo>
                <a:cubicBezTo>
                  <a:pt x="0" y="4060"/>
                  <a:pt x="21" y="4478"/>
                  <a:pt x="105" y="4855"/>
                </a:cubicBezTo>
                <a:cubicBezTo>
                  <a:pt x="168" y="5064"/>
                  <a:pt x="209" y="5294"/>
                  <a:pt x="335" y="5482"/>
                </a:cubicBezTo>
                <a:cubicBezTo>
                  <a:pt x="440" y="5629"/>
                  <a:pt x="544" y="5754"/>
                  <a:pt x="712" y="5859"/>
                </a:cubicBezTo>
                <a:cubicBezTo>
                  <a:pt x="816" y="5943"/>
                  <a:pt x="963" y="6005"/>
                  <a:pt x="1130" y="6005"/>
                </a:cubicBezTo>
                <a:cubicBezTo>
                  <a:pt x="1151" y="6008"/>
                  <a:pt x="1172" y="6010"/>
                  <a:pt x="1194" y="6010"/>
                </a:cubicBezTo>
                <a:cubicBezTo>
                  <a:pt x="1328" y="6010"/>
                  <a:pt x="1485" y="5961"/>
                  <a:pt x="1611" y="5943"/>
                </a:cubicBezTo>
                <a:cubicBezTo>
                  <a:pt x="1988" y="5859"/>
                  <a:pt x="2281" y="5650"/>
                  <a:pt x="2574" y="5420"/>
                </a:cubicBezTo>
                <a:cubicBezTo>
                  <a:pt x="2825" y="5210"/>
                  <a:pt x="3034" y="4959"/>
                  <a:pt x="3222" y="4687"/>
                </a:cubicBezTo>
                <a:cubicBezTo>
                  <a:pt x="3327" y="4541"/>
                  <a:pt x="3390" y="4373"/>
                  <a:pt x="3474" y="4227"/>
                </a:cubicBezTo>
                <a:cubicBezTo>
                  <a:pt x="3578" y="4018"/>
                  <a:pt x="3641" y="3808"/>
                  <a:pt x="3683" y="3599"/>
                </a:cubicBezTo>
                <a:cubicBezTo>
                  <a:pt x="3787" y="3181"/>
                  <a:pt x="3829" y="2762"/>
                  <a:pt x="3766" y="2323"/>
                </a:cubicBezTo>
                <a:cubicBezTo>
                  <a:pt x="3725" y="1884"/>
                  <a:pt x="3557" y="1507"/>
                  <a:pt x="3348" y="1109"/>
                </a:cubicBezTo>
                <a:cubicBezTo>
                  <a:pt x="3181" y="816"/>
                  <a:pt x="2950" y="565"/>
                  <a:pt x="2658" y="398"/>
                </a:cubicBezTo>
                <a:cubicBezTo>
                  <a:pt x="2427" y="272"/>
                  <a:pt x="2176" y="210"/>
                  <a:pt x="1904" y="147"/>
                </a:cubicBezTo>
                <a:cubicBezTo>
                  <a:pt x="1653" y="63"/>
                  <a:pt x="1360" y="42"/>
                  <a:pt x="1067" y="0"/>
                </a:cubicBezTo>
                <a:close/>
              </a:path>
            </a:pathLst>
          </a:custGeom>
          <a:solidFill>
            <a:schemeClr val="bg2"/>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angle 2"/>
          <p:cNvSpPr/>
          <p:nvPr/>
        </p:nvSpPr>
        <p:spPr>
          <a:xfrm>
            <a:off x="1828800" y="2419350"/>
            <a:ext cx="6324600" cy="584775"/>
          </a:xfrm>
          <a:prstGeom prst="rect">
            <a:avLst/>
          </a:prstGeom>
        </p:spPr>
        <p:txBody>
          <a:bodyPr wrap="square">
            <a:spAutoFit/>
          </a:bodyPr>
          <a:lstStyle/>
          <a:p>
            <a:r>
              <a:rPr lang="en-US" sz="1600" dirty="0" smtClean="0">
                <a:solidFill>
                  <a:schemeClr val="bg2"/>
                </a:solidFill>
                <a:latin typeface="Questrial" panose="020B0604020202020204" charset="0"/>
              </a:rPr>
              <a:t>This method is based </a:t>
            </a:r>
            <a:r>
              <a:rPr lang="en-US" sz="1600" dirty="0">
                <a:solidFill>
                  <a:schemeClr val="bg2"/>
                </a:solidFill>
                <a:latin typeface="Questrial" panose="020B0604020202020204" charset="0"/>
              </a:rPr>
              <a:t>on a process that involves asking yourself about your preceptee’s </a:t>
            </a:r>
            <a:r>
              <a:rPr lang="en-US" sz="1600" dirty="0" smtClean="0">
                <a:solidFill>
                  <a:schemeClr val="bg2"/>
                </a:solidFill>
                <a:latin typeface="Questrial" panose="020B0604020202020204" charset="0"/>
              </a:rPr>
              <a:t>behavior.</a:t>
            </a:r>
            <a:endParaRPr lang="en-US" sz="1600" dirty="0">
              <a:solidFill>
                <a:schemeClr val="bg2"/>
              </a:solidFill>
              <a:latin typeface="Questrial" panose="020B0604020202020204" charset="0"/>
            </a:endParaRPr>
          </a:p>
        </p:txBody>
      </p:sp>
    </p:spTree>
    <p:extLst>
      <p:ext uri="{BB962C8B-B14F-4D97-AF65-F5344CB8AC3E}">
        <p14:creationId xmlns:p14="http://schemas.microsoft.com/office/powerpoint/2010/main" val="4681354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67"/>
        <p:cNvGrpSpPr/>
        <p:nvPr/>
      </p:nvGrpSpPr>
      <p:grpSpPr>
        <a:xfrm>
          <a:off x="0" y="0"/>
          <a:ext cx="0" cy="0"/>
          <a:chOff x="0" y="0"/>
          <a:chExt cx="0" cy="0"/>
        </a:xfrm>
      </p:grpSpPr>
      <p:sp>
        <p:nvSpPr>
          <p:cNvPr id="2168" name="Google Shape;2168;p62"/>
          <p:cNvSpPr txBox="1">
            <a:spLocks noGrp="1"/>
          </p:cNvSpPr>
          <p:nvPr>
            <p:ph type="ctrTitle"/>
          </p:nvPr>
        </p:nvSpPr>
        <p:spPr>
          <a:xfrm flipH="1">
            <a:off x="1005000" y="2695005"/>
            <a:ext cx="2195400" cy="57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smtClean="0">
                <a:solidFill>
                  <a:schemeClr val="accent4"/>
                </a:solidFill>
              </a:rPr>
              <a:t>Behavior</a:t>
            </a:r>
            <a:endParaRPr dirty="0">
              <a:solidFill>
                <a:schemeClr val="accent4"/>
              </a:solidFill>
            </a:endParaRPr>
          </a:p>
        </p:txBody>
      </p:sp>
      <p:sp>
        <p:nvSpPr>
          <p:cNvPr id="2169" name="Google Shape;2169;p62"/>
          <p:cNvSpPr txBox="1">
            <a:spLocks noGrp="1"/>
          </p:cNvSpPr>
          <p:nvPr>
            <p:ph type="subTitle" idx="1"/>
          </p:nvPr>
        </p:nvSpPr>
        <p:spPr>
          <a:xfrm flipH="1">
            <a:off x="1097962" y="3333750"/>
            <a:ext cx="1930800" cy="97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smtClean="0"/>
              <a:t>What is the student doing that is unacceptable? </a:t>
            </a:r>
            <a:endParaRPr dirty="0"/>
          </a:p>
        </p:txBody>
      </p:sp>
      <p:sp>
        <p:nvSpPr>
          <p:cNvPr id="2170" name="Google Shape;2170;p62"/>
          <p:cNvSpPr txBox="1">
            <a:spLocks noGrp="1"/>
          </p:cNvSpPr>
          <p:nvPr>
            <p:ph type="ctrTitle" idx="2"/>
          </p:nvPr>
        </p:nvSpPr>
        <p:spPr>
          <a:xfrm flipH="1">
            <a:off x="2667000" y="2755950"/>
            <a:ext cx="2195400" cy="57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smtClean="0">
                <a:solidFill>
                  <a:schemeClr val="accent2"/>
                </a:solidFill>
              </a:rPr>
              <a:t>Effect</a:t>
            </a:r>
            <a:endParaRPr dirty="0">
              <a:solidFill>
                <a:schemeClr val="accent2"/>
              </a:solidFill>
            </a:endParaRPr>
          </a:p>
        </p:txBody>
      </p:sp>
      <p:sp>
        <p:nvSpPr>
          <p:cNvPr id="2171" name="Google Shape;2171;p62"/>
          <p:cNvSpPr txBox="1">
            <a:spLocks noGrp="1"/>
          </p:cNvSpPr>
          <p:nvPr>
            <p:ph type="subTitle" idx="3"/>
          </p:nvPr>
        </p:nvSpPr>
        <p:spPr>
          <a:xfrm flipH="1">
            <a:off x="2971800" y="3333750"/>
            <a:ext cx="1745150" cy="9726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 dirty="0" smtClean="0"/>
              <a:t>What effect does the behavior have on you, the student, and others? </a:t>
            </a:r>
            <a:endParaRPr dirty="0"/>
          </a:p>
        </p:txBody>
      </p:sp>
      <p:sp>
        <p:nvSpPr>
          <p:cNvPr id="2172" name="Google Shape;2172;p62"/>
          <p:cNvSpPr txBox="1">
            <a:spLocks noGrp="1"/>
          </p:cNvSpPr>
          <p:nvPr>
            <p:ph type="ctrTitle" idx="4"/>
          </p:nvPr>
        </p:nvSpPr>
        <p:spPr>
          <a:xfrm flipH="1">
            <a:off x="6324600" y="2755950"/>
            <a:ext cx="2195400" cy="57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smtClean="0">
                <a:solidFill>
                  <a:schemeClr val="accent1"/>
                </a:solidFill>
              </a:rPr>
              <a:t>Results</a:t>
            </a:r>
            <a:endParaRPr dirty="0">
              <a:solidFill>
                <a:schemeClr val="accent1"/>
              </a:solidFill>
            </a:endParaRPr>
          </a:p>
        </p:txBody>
      </p:sp>
      <p:sp>
        <p:nvSpPr>
          <p:cNvPr id="2173" name="Google Shape;2173;p62"/>
          <p:cNvSpPr txBox="1">
            <a:spLocks noGrp="1"/>
          </p:cNvSpPr>
          <p:nvPr>
            <p:ph type="subTitle" idx="5"/>
          </p:nvPr>
        </p:nvSpPr>
        <p:spPr>
          <a:xfrm flipH="1">
            <a:off x="4852522" y="3333750"/>
            <a:ext cx="1776877" cy="97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smtClean="0"/>
              <a:t>What changes do you expect the student to make? </a:t>
            </a:r>
            <a:endParaRPr dirty="0"/>
          </a:p>
        </p:txBody>
      </p:sp>
      <p:sp>
        <p:nvSpPr>
          <p:cNvPr id="2174" name="Google Shape;2174;p62"/>
          <p:cNvSpPr txBox="1">
            <a:spLocks noGrp="1"/>
          </p:cNvSpPr>
          <p:nvPr>
            <p:ph type="title" idx="6"/>
          </p:nvPr>
        </p:nvSpPr>
        <p:spPr>
          <a:xfrm>
            <a:off x="914400" y="590550"/>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smtClean="0"/>
              <a:t>When a problem arises, use the B.E.E.R model!</a:t>
            </a:r>
            <a:endParaRPr sz="2800" dirty="0"/>
          </a:p>
        </p:txBody>
      </p:sp>
      <p:sp>
        <p:nvSpPr>
          <p:cNvPr id="2178" name="Google Shape;2178;p62"/>
          <p:cNvSpPr/>
          <p:nvPr/>
        </p:nvSpPr>
        <p:spPr>
          <a:xfrm>
            <a:off x="1459725" y="1669278"/>
            <a:ext cx="1207275" cy="1131072"/>
          </a:xfrm>
          <a:custGeom>
            <a:avLst/>
            <a:gdLst/>
            <a:ahLst/>
            <a:cxnLst/>
            <a:rect l="l" t="t" r="r" b="b"/>
            <a:pathLst>
              <a:path w="30538" h="31093" extrusionOk="0">
                <a:moveTo>
                  <a:pt x="30427" y="15787"/>
                </a:moveTo>
                <a:cubicBezTo>
                  <a:pt x="30427" y="15011"/>
                  <a:pt x="30279" y="14234"/>
                  <a:pt x="30316" y="13643"/>
                </a:cubicBezTo>
                <a:lnTo>
                  <a:pt x="30279" y="13384"/>
                </a:lnTo>
                <a:cubicBezTo>
                  <a:pt x="30242" y="12940"/>
                  <a:pt x="29946" y="12349"/>
                  <a:pt x="30057" y="12016"/>
                </a:cubicBezTo>
                <a:cubicBezTo>
                  <a:pt x="29761" y="11424"/>
                  <a:pt x="29909" y="11092"/>
                  <a:pt x="29614" y="10537"/>
                </a:cubicBezTo>
                <a:cubicBezTo>
                  <a:pt x="29540" y="10315"/>
                  <a:pt x="29429" y="10056"/>
                  <a:pt x="29318" y="9835"/>
                </a:cubicBezTo>
                <a:lnTo>
                  <a:pt x="29244" y="9687"/>
                </a:lnTo>
                <a:cubicBezTo>
                  <a:pt x="28948" y="9132"/>
                  <a:pt x="28874" y="8762"/>
                  <a:pt x="28615" y="8282"/>
                </a:cubicBezTo>
                <a:cubicBezTo>
                  <a:pt x="28246" y="7912"/>
                  <a:pt x="28394" y="7247"/>
                  <a:pt x="27913" y="7210"/>
                </a:cubicBezTo>
                <a:lnTo>
                  <a:pt x="27691" y="6877"/>
                </a:lnTo>
                <a:cubicBezTo>
                  <a:pt x="27691" y="6655"/>
                  <a:pt x="27211" y="5953"/>
                  <a:pt x="27137" y="5990"/>
                </a:cubicBezTo>
                <a:cubicBezTo>
                  <a:pt x="26767" y="5657"/>
                  <a:pt x="26804" y="5435"/>
                  <a:pt x="26471" y="5176"/>
                </a:cubicBezTo>
                <a:lnTo>
                  <a:pt x="26397" y="5065"/>
                </a:lnTo>
                <a:cubicBezTo>
                  <a:pt x="26027" y="4696"/>
                  <a:pt x="25658" y="4326"/>
                  <a:pt x="25214" y="4030"/>
                </a:cubicBezTo>
                <a:cubicBezTo>
                  <a:pt x="25140" y="3919"/>
                  <a:pt x="25029" y="3845"/>
                  <a:pt x="24918" y="3771"/>
                </a:cubicBezTo>
                <a:cubicBezTo>
                  <a:pt x="24770" y="3365"/>
                  <a:pt x="24216" y="3328"/>
                  <a:pt x="24031" y="2995"/>
                </a:cubicBezTo>
                <a:cubicBezTo>
                  <a:pt x="23661" y="2773"/>
                  <a:pt x="23292" y="2551"/>
                  <a:pt x="22922" y="2367"/>
                </a:cubicBezTo>
                <a:lnTo>
                  <a:pt x="22441" y="2108"/>
                </a:lnTo>
                <a:lnTo>
                  <a:pt x="22072" y="1923"/>
                </a:lnTo>
                <a:cubicBezTo>
                  <a:pt x="21776" y="1553"/>
                  <a:pt x="21036" y="1368"/>
                  <a:pt x="20408" y="1146"/>
                </a:cubicBezTo>
                <a:cubicBezTo>
                  <a:pt x="20223" y="1110"/>
                  <a:pt x="20001" y="999"/>
                  <a:pt x="19816" y="962"/>
                </a:cubicBezTo>
                <a:lnTo>
                  <a:pt x="19668" y="925"/>
                </a:lnTo>
                <a:cubicBezTo>
                  <a:pt x="19262" y="777"/>
                  <a:pt x="18855" y="703"/>
                  <a:pt x="18448" y="592"/>
                </a:cubicBezTo>
                <a:cubicBezTo>
                  <a:pt x="18448" y="444"/>
                  <a:pt x="18264" y="444"/>
                  <a:pt x="18079" y="407"/>
                </a:cubicBezTo>
                <a:cubicBezTo>
                  <a:pt x="17820" y="370"/>
                  <a:pt x="17635" y="370"/>
                  <a:pt x="17413" y="333"/>
                </a:cubicBezTo>
                <a:lnTo>
                  <a:pt x="17265" y="333"/>
                </a:lnTo>
                <a:cubicBezTo>
                  <a:pt x="16711" y="222"/>
                  <a:pt x="16526" y="37"/>
                  <a:pt x="16119" y="222"/>
                </a:cubicBezTo>
                <a:cubicBezTo>
                  <a:pt x="15602" y="222"/>
                  <a:pt x="15380" y="0"/>
                  <a:pt x="14825" y="74"/>
                </a:cubicBezTo>
                <a:lnTo>
                  <a:pt x="14714" y="74"/>
                </a:lnTo>
                <a:cubicBezTo>
                  <a:pt x="14234" y="148"/>
                  <a:pt x="13864" y="74"/>
                  <a:pt x="13494" y="37"/>
                </a:cubicBezTo>
                <a:lnTo>
                  <a:pt x="13494" y="148"/>
                </a:lnTo>
                <a:cubicBezTo>
                  <a:pt x="13162" y="74"/>
                  <a:pt x="12903" y="37"/>
                  <a:pt x="12422" y="148"/>
                </a:cubicBezTo>
                <a:cubicBezTo>
                  <a:pt x="11979" y="148"/>
                  <a:pt x="11942" y="407"/>
                  <a:pt x="11646" y="259"/>
                </a:cubicBezTo>
                <a:lnTo>
                  <a:pt x="11498" y="333"/>
                </a:lnTo>
                <a:cubicBezTo>
                  <a:pt x="11091" y="407"/>
                  <a:pt x="10685" y="518"/>
                  <a:pt x="10241" y="629"/>
                </a:cubicBezTo>
                <a:cubicBezTo>
                  <a:pt x="10204" y="555"/>
                  <a:pt x="10130" y="555"/>
                  <a:pt x="9982" y="592"/>
                </a:cubicBezTo>
                <a:cubicBezTo>
                  <a:pt x="9243" y="814"/>
                  <a:pt x="8540" y="1073"/>
                  <a:pt x="8245" y="1110"/>
                </a:cubicBezTo>
                <a:cubicBezTo>
                  <a:pt x="7764" y="1331"/>
                  <a:pt x="7357" y="1479"/>
                  <a:pt x="6988" y="1553"/>
                </a:cubicBezTo>
                <a:lnTo>
                  <a:pt x="6618" y="1738"/>
                </a:lnTo>
                <a:cubicBezTo>
                  <a:pt x="6359" y="1886"/>
                  <a:pt x="6137" y="1997"/>
                  <a:pt x="5915" y="2108"/>
                </a:cubicBezTo>
                <a:cubicBezTo>
                  <a:pt x="5878" y="2071"/>
                  <a:pt x="5768" y="2071"/>
                  <a:pt x="5620" y="2182"/>
                </a:cubicBezTo>
                <a:cubicBezTo>
                  <a:pt x="4510" y="2847"/>
                  <a:pt x="3586" y="3291"/>
                  <a:pt x="2625" y="4141"/>
                </a:cubicBezTo>
                <a:cubicBezTo>
                  <a:pt x="2403" y="4215"/>
                  <a:pt x="1664" y="4585"/>
                  <a:pt x="1701" y="4770"/>
                </a:cubicBezTo>
                <a:lnTo>
                  <a:pt x="1627" y="4844"/>
                </a:lnTo>
                <a:lnTo>
                  <a:pt x="1331" y="5139"/>
                </a:lnTo>
                <a:cubicBezTo>
                  <a:pt x="961" y="5583"/>
                  <a:pt x="776" y="5213"/>
                  <a:pt x="629" y="5768"/>
                </a:cubicBezTo>
                <a:cubicBezTo>
                  <a:pt x="370" y="6101"/>
                  <a:pt x="74" y="6101"/>
                  <a:pt x="222" y="6470"/>
                </a:cubicBezTo>
                <a:cubicBezTo>
                  <a:pt x="37" y="6655"/>
                  <a:pt x="148" y="6803"/>
                  <a:pt x="0" y="6988"/>
                </a:cubicBezTo>
                <a:cubicBezTo>
                  <a:pt x="74" y="7579"/>
                  <a:pt x="222" y="7727"/>
                  <a:pt x="592" y="7653"/>
                </a:cubicBezTo>
                <a:cubicBezTo>
                  <a:pt x="518" y="7395"/>
                  <a:pt x="1738" y="7210"/>
                  <a:pt x="1664" y="6618"/>
                </a:cubicBezTo>
                <a:lnTo>
                  <a:pt x="1886" y="6322"/>
                </a:lnTo>
                <a:cubicBezTo>
                  <a:pt x="2255" y="6064"/>
                  <a:pt x="2625" y="5768"/>
                  <a:pt x="2995" y="5324"/>
                </a:cubicBezTo>
                <a:cubicBezTo>
                  <a:pt x="3180" y="5139"/>
                  <a:pt x="3401" y="4881"/>
                  <a:pt x="3660" y="4696"/>
                </a:cubicBezTo>
                <a:cubicBezTo>
                  <a:pt x="3993" y="4770"/>
                  <a:pt x="4400" y="4104"/>
                  <a:pt x="4806" y="3919"/>
                </a:cubicBezTo>
                <a:cubicBezTo>
                  <a:pt x="5213" y="3513"/>
                  <a:pt x="5509" y="3587"/>
                  <a:pt x="5915" y="3328"/>
                </a:cubicBezTo>
                <a:cubicBezTo>
                  <a:pt x="6322" y="3032"/>
                  <a:pt x="6655" y="3106"/>
                  <a:pt x="7172" y="2736"/>
                </a:cubicBezTo>
                <a:cubicBezTo>
                  <a:pt x="7505" y="2551"/>
                  <a:pt x="7801" y="2403"/>
                  <a:pt x="8171" y="2256"/>
                </a:cubicBezTo>
                <a:cubicBezTo>
                  <a:pt x="8282" y="2477"/>
                  <a:pt x="8688" y="2071"/>
                  <a:pt x="8910" y="2071"/>
                </a:cubicBezTo>
                <a:cubicBezTo>
                  <a:pt x="9575" y="1812"/>
                  <a:pt x="10167" y="1627"/>
                  <a:pt x="10722" y="1627"/>
                </a:cubicBezTo>
                <a:cubicBezTo>
                  <a:pt x="10869" y="1553"/>
                  <a:pt x="11054" y="1516"/>
                  <a:pt x="11202" y="1479"/>
                </a:cubicBezTo>
                <a:lnTo>
                  <a:pt x="11313" y="1442"/>
                </a:lnTo>
                <a:cubicBezTo>
                  <a:pt x="11498" y="1664"/>
                  <a:pt x="12126" y="1294"/>
                  <a:pt x="12422" y="1331"/>
                </a:cubicBezTo>
                <a:cubicBezTo>
                  <a:pt x="13162" y="1183"/>
                  <a:pt x="13642" y="1146"/>
                  <a:pt x="14382" y="1146"/>
                </a:cubicBezTo>
                <a:cubicBezTo>
                  <a:pt x="14640" y="1368"/>
                  <a:pt x="15380" y="1146"/>
                  <a:pt x="15861" y="1257"/>
                </a:cubicBezTo>
                <a:cubicBezTo>
                  <a:pt x="16304" y="1257"/>
                  <a:pt x="16748" y="1294"/>
                  <a:pt x="17191" y="1331"/>
                </a:cubicBezTo>
                <a:cubicBezTo>
                  <a:pt x="17154" y="1553"/>
                  <a:pt x="17598" y="1442"/>
                  <a:pt x="17783" y="1516"/>
                </a:cubicBezTo>
                <a:cubicBezTo>
                  <a:pt x="18411" y="1516"/>
                  <a:pt x="18448" y="1664"/>
                  <a:pt x="19077" y="1812"/>
                </a:cubicBezTo>
                <a:lnTo>
                  <a:pt x="19225" y="1849"/>
                </a:lnTo>
                <a:cubicBezTo>
                  <a:pt x="19558" y="2071"/>
                  <a:pt x="19890" y="1923"/>
                  <a:pt x="20371" y="2219"/>
                </a:cubicBezTo>
                <a:lnTo>
                  <a:pt x="20519" y="2256"/>
                </a:lnTo>
                <a:cubicBezTo>
                  <a:pt x="20889" y="2293"/>
                  <a:pt x="20778" y="2588"/>
                  <a:pt x="21184" y="2625"/>
                </a:cubicBezTo>
                <a:cubicBezTo>
                  <a:pt x="21480" y="2551"/>
                  <a:pt x="21850" y="2847"/>
                  <a:pt x="22035" y="3032"/>
                </a:cubicBezTo>
                <a:lnTo>
                  <a:pt x="22146" y="3106"/>
                </a:lnTo>
                <a:cubicBezTo>
                  <a:pt x="22478" y="3291"/>
                  <a:pt x="22774" y="3402"/>
                  <a:pt x="23107" y="3660"/>
                </a:cubicBezTo>
                <a:cubicBezTo>
                  <a:pt x="23144" y="3882"/>
                  <a:pt x="23587" y="4067"/>
                  <a:pt x="23846" y="4289"/>
                </a:cubicBezTo>
                <a:cubicBezTo>
                  <a:pt x="24179" y="4511"/>
                  <a:pt x="24512" y="4770"/>
                  <a:pt x="24807" y="5028"/>
                </a:cubicBezTo>
                <a:lnTo>
                  <a:pt x="25177" y="5361"/>
                </a:lnTo>
                <a:cubicBezTo>
                  <a:pt x="25214" y="5398"/>
                  <a:pt x="25325" y="5435"/>
                  <a:pt x="25362" y="5546"/>
                </a:cubicBezTo>
                <a:lnTo>
                  <a:pt x="25658" y="5768"/>
                </a:lnTo>
                <a:cubicBezTo>
                  <a:pt x="25843" y="6064"/>
                  <a:pt x="25954" y="6359"/>
                  <a:pt x="26323" y="6470"/>
                </a:cubicBezTo>
                <a:cubicBezTo>
                  <a:pt x="26323" y="6729"/>
                  <a:pt x="26767" y="7062"/>
                  <a:pt x="26952" y="7395"/>
                </a:cubicBezTo>
                <a:cubicBezTo>
                  <a:pt x="26915" y="7616"/>
                  <a:pt x="27211" y="7949"/>
                  <a:pt x="27395" y="8282"/>
                </a:cubicBezTo>
                <a:cubicBezTo>
                  <a:pt x="27432" y="8319"/>
                  <a:pt x="27506" y="8393"/>
                  <a:pt x="27543" y="8467"/>
                </a:cubicBezTo>
                <a:cubicBezTo>
                  <a:pt x="27950" y="8910"/>
                  <a:pt x="27950" y="9576"/>
                  <a:pt x="28283" y="9687"/>
                </a:cubicBezTo>
                <a:cubicBezTo>
                  <a:pt x="28283" y="9946"/>
                  <a:pt x="28320" y="10130"/>
                  <a:pt x="28431" y="10352"/>
                </a:cubicBezTo>
                <a:cubicBezTo>
                  <a:pt x="28504" y="10574"/>
                  <a:pt x="28615" y="10870"/>
                  <a:pt x="28689" y="11129"/>
                </a:cubicBezTo>
                <a:cubicBezTo>
                  <a:pt x="28874" y="11646"/>
                  <a:pt x="29059" y="12164"/>
                  <a:pt x="29059" y="12607"/>
                </a:cubicBezTo>
                <a:cubicBezTo>
                  <a:pt x="29096" y="12755"/>
                  <a:pt x="29170" y="12940"/>
                  <a:pt x="29207" y="13088"/>
                </a:cubicBezTo>
                <a:cubicBezTo>
                  <a:pt x="29244" y="13273"/>
                  <a:pt x="29281" y="13458"/>
                  <a:pt x="29355" y="13680"/>
                </a:cubicBezTo>
                <a:cubicBezTo>
                  <a:pt x="29244" y="14012"/>
                  <a:pt x="29761" y="14123"/>
                  <a:pt x="29281" y="14197"/>
                </a:cubicBezTo>
                <a:cubicBezTo>
                  <a:pt x="29281" y="14308"/>
                  <a:pt x="29392" y="14419"/>
                  <a:pt x="29429" y="14493"/>
                </a:cubicBezTo>
                <a:cubicBezTo>
                  <a:pt x="29281" y="14752"/>
                  <a:pt x="29429" y="15195"/>
                  <a:pt x="29392" y="15565"/>
                </a:cubicBezTo>
                <a:cubicBezTo>
                  <a:pt x="29429" y="16268"/>
                  <a:pt x="29392" y="16896"/>
                  <a:pt x="29281" y="17598"/>
                </a:cubicBezTo>
                <a:cubicBezTo>
                  <a:pt x="29022" y="17746"/>
                  <a:pt x="29170" y="18449"/>
                  <a:pt x="29022" y="18745"/>
                </a:cubicBezTo>
                <a:cubicBezTo>
                  <a:pt x="28911" y="19262"/>
                  <a:pt x="28726" y="19262"/>
                  <a:pt x="28800" y="19669"/>
                </a:cubicBezTo>
                <a:cubicBezTo>
                  <a:pt x="28504" y="19669"/>
                  <a:pt x="28541" y="20334"/>
                  <a:pt x="28431" y="20556"/>
                </a:cubicBezTo>
                <a:cubicBezTo>
                  <a:pt x="28283" y="20963"/>
                  <a:pt x="28098" y="21406"/>
                  <a:pt x="27950" y="21776"/>
                </a:cubicBezTo>
                <a:cubicBezTo>
                  <a:pt x="27691" y="21887"/>
                  <a:pt x="27543" y="22516"/>
                  <a:pt x="27247" y="22885"/>
                </a:cubicBezTo>
                <a:cubicBezTo>
                  <a:pt x="27174" y="23292"/>
                  <a:pt x="26989" y="23477"/>
                  <a:pt x="26804" y="23699"/>
                </a:cubicBezTo>
                <a:cubicBezTo>
                  <a:pt x="26656" y="23883"/>
                  <a:pt x="26508" y="24105"/>
                  <a:pt x="26434" y="24290"/>
                </a:cubicBezTo>
                <a:cubicBezTo>
                  <a:pt x="26286" y="24660"/>
                  <a:pt x="26064" y="24475"/>
                  <a:pt x="25917" y="24808"/>
                </a:cubicBezTo>
                <a:cubicBezTo>
                  <a:pt x="25843" y="25140"/>
                  <a:pt x="25695" y="25177"/>
                  <a:pt x="25325" y="25547"/>
                </a:cubicBezTo>
                <a:cubicBezTo>
                  <a:pt x="24992" y="26065"/>
                  <a:pt x="24623" y="26065"/>
                  <a:pt x="24253" y="26508"/>
                </a:cubicBezTo>
                <a:cubicBezTo>
                  <a:pt x="23920" y="26841"/>
                  <a:pt x="23550" y="27174"/>
                  <a:pt x="23181" y="27507"/>
                </a:cubicBezTo>
                <a:cubicBezTo>
                  <a:pt x="23107" y="27396"/>
                  <a:pt x="22996" y="27507"/>
                  <a:pt x="22885" y="27581"/>
                </a:cubicBezTo>
                <a:cubicBezTo>
                  <a:pt x="22737" y="27728"/>
                  <a:pt x="22589" y="27876"/>
                  <a:pt x="22515" y="27913"/>
                </a:cubicBezTo>
                <a:lnTo>
                  <a:pt x="22146" y="28172"/>
                </a:lnTo>
                <a:cubicBezTo>
                  <a:pt x="21702" y="28320"/>
                  <a:pt x="20704" y="28838"/>
                  <a:pt x="20482" y="29022"/>
                </a:cubicBezTo>
                <a:cubicBezTo>
                  <a:pt x="20297" y="28985"/>
                  <a:pt x="20149" y="29022"/>
                  <a:pt x="19927" y="29170"/>
                </a:cubicBezTo>
                <a:cubicBezTo>
                  <a:pt x="19595" y="29281"/>
                  <a:pt x="19262" y="29429"/>
                  <a:pt x="18966" y="29540"/>
                </a:cubicBezTo>
                <a:cubicBezTo>
                  <a:pt x="18485" y="29429"/>
                  <a:pt x="17746" y="29873"/>
                  <a:pt x="17154" y="29947"/>
                </a:cubicBezTo>
                <a:cubicBezTo>
                  <a:pt x="17118" y="29725"/>
                  <a:pt x="16748" y="29984"/>
                  <a:pt x="16563" y="29947"/>
                </a:cubicBezTo>
                <a:lnTo>
                  <a:pt x="16230" y="29984"/>
                </a:lnTo>
                <a:cubicBezTo>
                  <a:pt x="16045" y="30168"/>
                  <a:pt x="15528" y="29984"/>
                  <a:pt x="15084" y="30095"/>
                </a:cubicBezTo>
                <a:cubicBezTo>
                  <a:pt x="15084" y="29836"/>
                  <a:pt x="14640" y="30021"/>
                  <a:pt x="14456" y="29984"/>
                </a:cubicBezTo>
                <a:cubicBezTo>
                  <a:pt x="14012" y="30095"/>
                  <a:pt x="14049" y="29984"/>
                  <a:pt x="13531" y="29947"/>
                </a:cubicBezTo>
                <a:cubicBezTo>
                  <a:pt x="13605" y="29725"/>
                  <a:pt x="13125" y="29836"/>
                  <a:pt x="12977" y="29799"/>
                </a:cubicBezTo>
                <a:lnTo>
                  <a:pt x="12903" y="29799"/>
                </a:lnTo>
                <a:cubicBezTo>
                  <a:pt x="12311" y="29651"/>
                  <a:pt x="12126" y="29799"/>
                  <a:pt x="11646" y="29614"/>
                </a:cubicBezTo>
                <a:cubicBezTo>
                  <a:pt x="10869" y="29614"/>
                  <a:pt x="10352" y="28948"/>
                  <a:pt x="9797" y="29059"/>
                </a:cubicBezTo>
                <a:lnTo>
                  <a:pt x="9723" y="29022"/>
                </a:lnTo>
                <a:cubicBezTo>
                  <a:pt x="9575" y="28690"/>
                  <a:pt x="8836" y="28616"/>
                  <a:pt x="8503" y="28357"/>
                </a:cubicBezTo>
                <a:lnTo>
                  <a:pt x="8392" y="28320"/>
                </a:lnTo>
                <a:lnTo>
                  <a:pt x="7431" y="27765"/>
                </a:lnTo>
                <a:cubicBezTo>
                  <a:pt x="7172" y="27581"/>
                  <a:pt x="6914" y="27433"/>
                  <a:pt x="6692" y="27248"/>
                </a:cubicBezTo>
                <a:cubicBezTo>
                  <a:pt x="6544" y="27174"/>
                  <a:pt x="6359" y="26989"/>
                  <a:pt x="6285" y="27063"/>
                </a:cubicBezTo>
                <a:lnTo>
                  <a:pt x="6174" y="26989"/>
                </a:lnTo>
                <a:cubicBezTo>
                  <a:pt x="6137" y="26693"/>
                  <a:pt x="5398" y="26065"/>
                  <a:pt x="5176" y="26065"/>
                </a:cubicBezTo>
                <a:lnTo>
                  <a:pt x="5065" y="25954"/>
                </a:lnTo>
                <a:cubicBezTo>
                  <a:pt x="5176" y="25732"/>
                  <a:pt x="4658" y="25436"/>
                  <a:pt x="4510" y="25214"/>
                </a:cubicBezTo>
                <a:lnTo>
                  <a:pt x="4437" y="25140"/>
                </a:lnTo>
                <a:cubicBezTo>
                  <a:pt x="4289" y="24993"/>
                  <a:pt x="4215" y="24845"/>
                  <a:pt x="4067" y="24660"/>
                </a:cubicBezTo>
                <a:lnTo>
                  <a:pt x="3882" y="24438"/>
                </a:lnTo>
                <a:lnTo>
                  <a:pt x="3734" y="24253"/>
                </a:lnTo>
                <a:cubicBezTo>
                  <a:pt x="3586" y="24031"/>
                  <a:pt x="3475" y="23847"/>
                  <a:pt x="3327" y="23588"/>
                </a:cubicBezTo>
                <a:cubicBezTo>
                  <a:pt x="3217" y="23477"/>
                  <a:pt x="3180" y="23329"/>
                  <a:pt x="3143" y="23181"/>
                </a:cubicBezTo>
                <a:cubicBezTo>
                  <a:pt x="2921" y="22922"/>
                  <a:pt x="2921" y="22257"/>
                  <a:pt x="2588" y="22183"/>
                </a:cubicBezTo>
                <a:cubicBezTo>
                  <a:pt x="2625" y="22035"/>
                  <a:pt x="2551" y="21332"/>
                  <a:pt x="2292" y="21296"/>
                </a:cubicBezTo>
                <a:cubicBezTo>
                  <a:pt x="2033" y="20593"/>
                  <a:pt x="2070" y="19484"/>
                  <a:pt x="1812" y="18966"/>
                </a:cubicBezTo>
                <a:lnTo>
                  <a:pt x="1812" y="18855"/>
                </a:lnTo>
                <a:cubicBezTo>
                  <a:pt x="1996" y="18486"/>
                  <a:pt x="1738" y="17672"/>
                  <a:pt x="1996" y="17266"/>
                </a:cubicBezTo>
                <a:lnTo>
                  <a:pt x="1996" y="16896"/>
                </a:lnTo>
                <a:cubicBezTo>
                  <a:pt x="1996" y="16452"/>
                  <a:pt x="2033" y="16009"/>
                  <a:pt x="2070" y="15565"/>
                </a:cubicBezTo>
                <a:cubicBezTo>
                  <a:pt x="2107" y="15084"/>
                  <a:pt x="2181" y="14604"/>
                  <a:pt x="2255" y="14123"/>
                </a:cubicBezTo>
                <a:lnTo>
                  <a:pt x="2292" y="13901"/>
                </a:lnTo>
                <a:cubicBezTo>
                  <a:pt x="2440" y="12792"/>
                  <a:pt x="2921" y="11646"/>
                  <a:pt x="3143" y="10833"/>
                </a:cubicBezTo>
                <a:cubicBezTo>
                  <a:pt x="3327" y="10352"/>
                  <a:pt x="3512" y="9872"/>
                  <a:pt x="3734" y="9428"/>
                </a:cubicBezTo>
                <a:cubicBezTo>
                  <a:pt x="3882" y="8910"/>
                  <a:pt x="4474" y="8319"/>
                  <a:pt x="4474" y="7875"/>
                </a:cubicBezTo>
                <a:cubicBezTo>
                  <a:pt x="4658" y="7653"/>
                  <a:pt x="4695" y="7468"/>
                  <a:pt x="4695" y="7321"/>
                </a:cubicBezTo>
                <a:cubicBezTo>
                  <a:pt x="4954" y="7395"/>
                  <a:pt x="5139" y="6840"/>
                  <a:pt x="5398" y="6655"/>
                </a:cubicBezTo>
                <a:lnTo>
                  <a:pt x="5509" y="6544"/>
                </a:lnTo>
                <a:cubicBezTo>
                  <a:pt x="5804" y="6174"/>
                  <a:pt x="6137" y="5842"/>
                  <a:pt x="6507" y="5583"/>
                </a:cubicBezTo>
                <a:cubicBezTo>
                  <a:pt x="6618" y="5065"/>
                  <a:pt x="7209" y="5546"/>
                  <a:pt x="7246" y="5213"/>
                </a:cubicBezTo>
                <a:cubicBezTo>
                  <a:pt x="7579" y="4917"/>
                  <a:pt x="7468" y="4991"/>
                  <a:pt x="7912" y="4733"/>
                </a:cubicBezTo>
                <a:lnTo>
                  <a:pt x="7690" y="4511"/>
                </a:lnTo>
                <a:lnTo>
                  <a:pt x="7801" y="4474"/>
                </a:lnTo>
                <a:cubicBezTo>
                  <a:pt x="8134" y="3993"/>
                  <a:pt x="7431" y="3697"/>
                  <a:pt x="6840" y="3956"/>
                </a:cubicBezTo>
                <a:cubicBezTo>
                  <a:pt x="6618" y="4067"/>
                  <a:pt x="6470" y="4178"/>
                  <a:pt x="6433" y="4326"/>
                </a:cubicBezTo>
                <a:cubicBezTo>
                  <a:pt x="5841" y="4326"/>
                  <a:pt x="5509" y="4991"/>
                  <a:pt x="4806" y="5546"/>
                </a:cubicBezTo>
                <a:lnTo>
                  <a:pt x="4695" y="5620"/>
                </a:lnTo>
                <a:cubicBezTo>
                  <a:pt x="4326" y="6101"/>
                  <a:pt x="3660" y="6692"/>
                  <a:pt x="3660" y="7136"/>
                </a:cubicBezTo>
                <a:cubicBezTo>
                  <a:pt x="3327" y="7616"/>
                  <a:pt x="3032" y="8134"/>
                  <a:pt x="2810" y="8578"/>
                </a:cubicBezTo>
                <a:lnTo>
                  <a:pt x="2736" y="8799"/>
                </a:lnTo>
                <a:cubicBezTo>
                  <a:pt x="2403" y="9317"/>
                  <a:pt x="2033" y="10648"/>
                  <a:pt x="1738" y="11313"/>
                </a:cubicBezTo>
                <a:cubicBezTo>
                  <a:pt x="1664" y="11535"/>
                  <a:pt x="1627" y="11831"/>
                  <a:pt x="1516" y="12053"/>
                </a:cubicBezTo>
                <a:lnTo>
                  <a:pt x="1368" y="12570"/>
                </a:lnTo>
                <a:cubicBezTo>
                  <a:pt x="1294" y="12903"/>
                  <a:pt x="1257" y="13199"/>
                  <a:pt x="1146" y="13569"/>
                </a:cubicBezTo>
                <a:cubicBezTo>
                  <a:pt x="1109" y="13827"/>
                  <a:pt x="1072" y="14086"/>
                  <a:pt x="998" y="14308"/>
                </a:cubicBezTo>
                <a:cubicBezTo>
                  <a:pt x="924" y="14863"/>
                  <a:pt x="887" y="15417"/>
                  <a:pt x="813" y="15935"/>
                </a:cubicBezTo>
                <a:lnTo>
                  <a:pt x="776" y="16304"/>
                </a:lnTo>
                <a:cubicBezTo>
                  <a:pt x="776" y="16526"/>
                  <a:pt x="776" y="16822"/>
                  <a:pt x="739" y="17044"/>
                </a:cubicBezTo>
                <a:lnTo>
                  <a:pt x="739" y="17192"/>
                </a:lnTo>
                <a:lnTo>
                  <a:pt x="739" y="18190"/>
                </a:lnTo>
                <a:cubicBezTo>
                  <a:pt x="555" y="18116"/>
                  <a:pt x="592" y="18818"/>
                  <a:pt x="776" y="18708"/>
                </a:cubicBezTo>
                <a:cubicBezTo>
                  <a:pt x="924" y="20149"/>
                  <a:pt x="998" y="20926"/>
                  <a:pt x="1442" y="22183"/>
                </a:cubicBezTo>
                <a:cubicBezTo>
                  <a:pt x="1331" y="22220"/>
                  <a:pt x="1368" y="22442"/>
                  <a:pt x="1516" y="22405"/>
                </a:cubicBezTo>
                <a:cubicBezTo>
                  <a:pt x="1812" y="23255"/>
                  <a:pt x="2218" y="24031"/>
                  <a:pt x="2662" y="24771"/>
                </a:cubicBezTo>
                <a:cubicBezTo>
                  <a:pt x="3180" y="25436"/>
                  <a:pt x="3734" y="26139"/>
                  <a:pt x="4400" y="26730"/>
                </a:cubicBezTo>
                <a:cubicBezTo>
                  <a:pt x="4621" y="26989"/>
                  <a:pt x="4843" y="27211"/>
                  <a:pt x="5139" y="27396"/>
                </a:cubicBezTo>
                <a:cubicBezTo>
                  <a:pt x="5398" y="27618"/>
                  <a:pt x="5694" y="27876"/>
                  <a:pt x="5989" y="28098"/>
                </a:cubicBezTo>
                <a:cubicBezTo>
                  <a:pt x="5952" y="28246"/>
                  <a:pt x="6100" y="28246"/>
                  <a:pt x="6174" y="28246"/>
                </a:cubicBezTo>
                <a:cubicBezTo>
                  <a:pt x="6433" y="28431"/>
                  <a:pt x="6655" y="28542"/>
                  <a:pt x="6914" y="28690"/>
                </a:cubicBezTo>
                <a:lnTo>
                  <a:pt x="7025" y="28727"/>
                </a:lnTo>
                <a:cubicBezTo>
                  <a:pt x="7542" y="29022"/>
                  <a:pt x="8060" y="29281"/>
                  <a:pt x="8540" y="29540"/>
                </a:cubicBezTo>
                <a:cubicBezTo>
                  <a:pt x="8392" y="29651"/>
                  <a:pt x="9021" y="29947"/>
                  <a:pt x="9021" y="29725"/>
                </a:cubicBezTo>
                <a:lnTo>
                  <a:pt x="9686" y="29984"/>
                </a:lnTo>
                <a:cubicBezTo>
                  <a:pt x="9834" y="30316"/>
                  <a:pt x="10574" y="30316"/>
                  <a:pt x="10943" y="30501"/>
                </a:cubicBezTo>
                <a:cubicBezTo>
                  <a:pt x="11091" y="30538"/>
                  <a:pt x="11276" y="30575"/>
                  <a:pt x="11424" y="30575"/>
                </a:cubicBezTo>
                <a:cubicBezTo>
                  <a:pt x="12016" y="30575"/>
                  <a:pt x="12459" y="31019"/>
                  <a:pt x="12866" y="30797"/>
                </a:cubicBezTo>
                <a:cubicBezTo>
                  <a:pt x="13273" y="31093"/>
                  <a:pt x="14234" y="30908"/>
                  <a:pt x="14714" y="31093"/>
                </a:cubicBezTo>
                <a:cubicBezTo>
                  <a:pt x="15380" y="31093"/>
                  <a:pt x="16082" y="30982"/>
                  <a:pt x="16785" y="30871"/>
                </a:cubicBezTo>
                <a:cubicBezTo>
                  <a:pt x="16785" y="30908"/>
                  <a:pt x="16822" y="30982"/>
                  <a:pt x="16896" y="30945"/>
                </a:cubicBezTo>
                <a:cubicBezTo>
                  <a:pt x="17081" y="30908"/>
                  <a:pt x="17339" y="30871"/>
                  <a:pt x="17524" y="30797"/>
                </a:cubicBezTo>
                <a:cubicBezTo>
                  <a:pt x="17820" y="30723"/>
                  <a:pt x="18153" y="30686"/>
                  <a:pt x="18485" y="30538"/>
                </a:cubicBezTo>
                <a:cubicBezTo>
                  <a:pt x="18707" y="30686"/>
                  <a:pt x="19668" y="30279"/>
                  <a:pt x="19668" y="30205"/>
                </a:cubicBezTo>
                <a:lnTo>
                  <a:pt x="20001" y="30095"/>
                </a:lnTo>
                <a:cubicBezTo>
                  <a:pt x="20297" y="30279"/>
                  <a:pt x="20852" y="29762"/>
                  <a:pt x="21147" y="29614"/>
                </a:cubicBezTo>
                <a:cubicBezTo>
                  <a:pt x="21517" y="29281"/>
                  <a:pt x="21776" y="29429"/>
                  <a:pt x="22072" y="29207"/>
                </a:cubicBezTo>
                <a:lnTo>
                  <a:pt x="22035" y="29096"/>
                </a:lnTo>
                <a:cubicBezTo>
                  <a:pt x="22404" y="28911"/>
                  <a:pt x="22737" y="28875"/>
                  <a:pt x="23144" y="28505"/>
                </a:cubicBezTo>
                <a:cubicBezTo>
                  <a:pt x="23957" y="28172"/>
                  <a:pt x="24364" y="27470"/>
                  <a:pt x="25177" y="26989"/>
                </a:cubicBezTo>
                <a:cubicBezTo>
                  <a:pt x="25177" y="26693"/>
                  <a:pt x="25658" y="26656"/>
                  <a:pt x="25880" y="26250"/>
                </a:cubicBezTo>
                <a:cubicBezTo>
                  <a:pt x="26064" y="26065"/>
                  <a:pt x="26212" y="25880"/>
                  <a:pt x="26360" y="25658"/>
                </a:cubicBezTo>
                <a:cubicBezTo>
                  <a:pt x="26656" y="25658"/>
                  <a:pt x="26952" y="24919"/>
                  <a:pt x="27284" y="24586"/>
                </a:cubicBezTo>
                <a:cubicBezTo>
                  <a:pt x="27469" y="24364"/>
                  <a:pt x="27580" y="24068"/>
                  <a:pt x="27728" y="23847"/>
                </a:cubicBezTo>
                <a:lnTo>
                  <a:pt x="27765" y="23736"/>
                </a:lnTo>
                <a:cubicBezTo>
                  <a:pt x="27950" y="23440"/>
                  <a:pt x="28135" y="23107"/>
                  <a:pt x="28320" y="22737"/>
                </a:cubicBezTo>
                <a:cubicBezTo>
                  <a:pt x="28578" y="22774"/>
                  <a:pt x="28652" y="22183"/>
                  <a:pt x="28800" y="21998"/>
                </a:cubicBezTo>
                <a:lnTo>
                  <a:pt x="28874" y="21776"/>
                </a:lnTo>
                <a:cubicBezTo>
                  <a:pt x="29059" y="21296"/>
                  <a:pt x="29244" y="20778"/>
                  <a:pt x="29392" y="20334"/>
                </a:cubicBezTo>
                <a:cubicBezTo>
                  <a:pt x="29688" y="20297"/>
                  <a:pt x="29688" y="19595"/>
                  <a:pt x="29798" y="19262"/>
                </a:cubicBezTo>
                <a:lnTo>
                  <a:pt x="29909" y="18745"/>
                </a:lnTo>
                <a:cubicBezTo>
                  <a:pt x="29983" y="18338"/>
                  <a:pt x="30057" y="17931"/>
                  <a:pt x="30094" y="17525"/>
                </a:cubicBezTo>
                <a:cubicBezTo>
                  <a:pt x="30538" y="17192"/>
                  <a:pt x="30353" y="16304"/>
                  <a:pt x="30427" y="157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62"/>
          <p:cNvSpPr/>
          <p:nvPr/>
        </p:nvSpPr>
        <p:spPr>
          <a:xfrm>
            <a:off x="3124200" y="1727340"/>
            <a:ext cx="1254820" cy="1073010"/>
          </a:xfrm>
          <a:custGeom>
            <a:avLst/>
            <a:gdLst/>
            <a:ahLst/>
            <a:cxnLst/>
            <a:rect l="l" t="t" r="r" b="b"/>
            <a:pathLst>
              <a:path w="31093" h="30317" extrusionOk="0">
                <a:moveTo>
                  <a:pt x="30945" y="18005"/>
                </a:moveTo>
                <a:cubicBezTo>
                  <a:pt x="30982" y="17450"/>
                  <a:pt x="31093" y="16896"/>
                  <a:pt x="31056" y="16452"/>
                </a:cubicBezTo>
                <a:lnTo>
                  <a:pt x="31056" y="16267"/>
                </a:lnTo>
                <a:lnTo>
                  <a:pt x="31056" y="16046"/>
                </a:lnTo>
                <a:lnTo>
                  <a:pt x="31056" y="15343"/>
                </a:lnTo>
                <a:lnTo>
                  <a:pt x="31056" y="14789"/>
                </a:lnTo>
                <a:cubicBezTo>
                  <a:pt x="30908" y="14678"/>
                  <a:pt x="30982" y="14419"/>
                  <a:pt x="30945" y="14234"/>
                </a:cubicBezTo>
                <a:cubicBezTo>
                  <a:pt x="30908" y="14086"/>
                  <a:pt x="30982" y="13753"/>
                  <a:pt x="30797" y="13716"/>
                </a:cubicBezTo>
                <a:cubicBezTo>
                  <a:pt x="30760" y="13458"/>
                  <a:pt x="30723" y="13125"/>
                  <a:pt x="30686" y="12829"/>
                </a:cubicBezTo>
                <a:lnTo>
                  <a:pt x="30575" y="12459"/>
                </a:lnTo>
                <a:cubicBezTo>
                  <a:pt x="30538" y="12201"/>
                  <a:pt x="30427" y="11868"/>
                  <a:pt x="30390" y="11609"/>
                </a:cubicBezTo>
                <a:cubicBezTo>
                  <a:pt x="30316" y="11646"/>
                  <a:pt x="30242" y="11646"/>
                  <a:pt x="30205" y="11683"/>
                </a:cubicBezTo>
                <a:cubicBezTo>
                  <a:pt x="30205" y="11646"/>
                  <a:pt x="30205" y="11535"/>
                  <a:pt x="30316" y="11535"/>
                </a:cubicBezTo>
                <a:lnTo>
                  <a:pt x="30168" y="11128"/>
                </a:lnTo>
                <a:cubicBezTo>
                  <a:pt x="30058" y="10796"/>
                  <a:pt x="30021" y="10796"/>
                  <a:pt x="29984" y="10537"/>
                </a:cubicBezTo>
                <a:cubicBezTo>
                  <a:pt x="29947" y="10389"/>
                  <a:pt x="29873" y="10167"/>
                  <a:pt x="29762" y="10093"/>
                </a:cubicBezTo>
                <a:cubicBezTo>
                  <a:pt x="29651" y="9871"/>
                  <a:pt x="29577" y="9613"/>
                  <a:pt x="29466" y="9354"/>
                </a:cubicBezTo>
                <a:cubicBezTo>
                  <a:pt x="29392" y="9095"/>
                  <a:pt x="29244" y="8873"/>
                  <a:pt x="29133" y="8578"/>
                </a:cubicBezTo>
                <a:cubicBezTo>
                  <a:pt x="29022" y="8578"/>
                  <a:pt x="28764" y="8799"/>
                  <a:pt x="28764" y="8725"/>
                </a:cubicBezTo>
                <a:cubicBezTo>
                  <a:pt x="28764" y="8688"/>
                  <a:pt x="28690" y="8578"/>
                  <a:pt x="28764" y="8541"/>
                </a:cubicBezTo>
                <a:cubicBezTo>
                  <a:pt x="28837" y="8614"/>
                  <a:pt x="28874" y="8725"/>
                  <a:pt x="29022" y="8614"/>
                </a:cubicBezTo>
                <a:cubicBezTo>
                  <a:pt x="29133" y="8393"/>
                  <a:pt x="29022" y="8319"/>
                  <a:pt x="28874" y="8171"/>
                </a:cubicBezTo>
                <a:cubicBezTo>
                  <a:pt x="28764" y="7949"/>
                  <a:pt x="28653" y="7764"/>
                  <a:pt x="28542" y="7505"/>
                </a:cubicBezTo>
                <a:lnTo>
                  <a:pt x="28394" y="7284"/>
                </a:lnTo>
                <a:lnTo>
                  <a:pt x="28320" y="7099"/>
                </a:lnTo>
                <a:cubicBezTo>
                  <a:pt x="28172" y="6877"/>
                  <a:pt x="28024" y="6655"/>
                  <a:pt x="27913" y="6470"/>
                </a:cubicBezTo>
                <a:lnTo>
                  <a:pt x="27617" y="6027"/>
                </a:lnTo>
                <a:cubicBezTo>
                  <a:pt x="27470" y="5916"/>
                  <a:pt x="27396" y="5546"/>
                  <a:pt x="27211" y="5583"/>
                </a:cubicBezTo>
                <a:cubicBezTo>
                  <a:pt x="27174" y="5361"/>
                  <a:pt x="26989" y="5435"/>
                  <a:pt x="27026" y="5176"/>
                </a:cubicBezTo>
                <a:lnTo>
                  <a:pt x="26915" y="5213"/>
                </a:lnTo>
                <a:cubicBezTo>
                  <a:pt x="26804" y="5028"/>
                  <a:pt x="26619" y="4843"/>
                  <a:pt x="26471" y="4659"/>
                </a:cubicBezTo>
                <a:lnTo>
                  <a:pt x="26360" y="4548"/>
                </a:lnTo>
                <a:cubicBezTo>
                  <a:pt x="26286" y="4474"/>
                  <a:pt x="26139" y="4252"/>
                  <a:pt x="25991" y="4289"/>
                </a:cubicBezTo>
                <a:cubicBezTo>
                  <a:pt x="25991" y="3993"/>
                  <a:pt x="25695" y="3919"/>
                  <a:pt x="25584" y="3882"/>
                </a:cubicBezTo>
                <a:cubicBezTo>
                  <a:pt x="25436" y="3734"/>
                  <a:pt x="25325" y="3623"/>
                  <a:pt x="25177" y="3513"/>
                </a:cubicBezTo>
                <a:cubicBezTo>
                  <a:pt x="24771" y="3217"/>
                  <a:pt x="24327" y="2662"/>
                  <a:pt x="23883" y="2625"/>
                </a:cubicBezTo>
                <a:cubicBezTo>
                  <a:pt x="23699" y="2514"/>
                  <a:pt x="23477" y="2403"/>
                  <a:pt x="23292" y="2256"/>
                </a:cubicBezTo>
                <a:lnTo>
                  <a:pt x="22737" y="1960"/>
                </a:lnTo>
                <a:cubicBezTo>
                  <a:pt x="22479" y="1886"/>
                  <a:pt x="22220" y="1590"/>
                  <a:pt x="21998" y="1738"/>
                </a:cubicBezTo>
                <a:cubicBezTo>
                  <a:pt x="22072" y="1553"/>
                  <a:pt x="21850" y="1590"/>
                  <a:pt x="21739" y="1553"/>
                </a:cubicBezTo>
                <a:lnTo>
                  <a:pt x="21554" y="1479"/>
                </a:lnTo>
                <a:lnTo>
                  <a:pt x="21369" y="1368"/>
                </a:lnTo>
                <a:cubicBezTo>
                  <a:pt x="21074" y="1183"/>
                  <a:pt x="20593" y="1146"/>
                  <a:pt x="20408" y="999"/>
                </a:cubicBezTo>
                <a:cubicBezTo>
                  <a:pt x="20186" y="925"/>
                  <a:pt x="19965" y="851"/>
                  <a:pt x="19706" y="777"/>
                </a:cubicBezTo>
                <a:cubicBezTo>
                  <a:pt x="19225" y="629"/>
                  <a:pt x="18707" y="481"/>
                  <a:pt x="18153" y="407"/>
                </a:cubicBezTo>
                <a:lnTo>
                  <a:pt x="18153" y="296"/>
                </a:lnTo>
                <a:cubicBezTo>
                  <a:pt x="18042" y="296"/>
                  <a:pt x="17968" y="222"/>
                  <a:pt x="17931" y="370"/>
                </a:cubicBezTo>
                <a:cubicBezTo>
                  <a:pt x="17635" y="296"/>
                  <a:pt x="17414" y="259"/>
                  <a:pt x="17118" y="259"/>
                </a:cubicBezTo>
                <a:cubicBezTo>
                  <a:pt x="17081" y="37"/>
                  <a:pt x="16748" y="185"/>
                  <a:pt x="16563" y="111"/>
                </a:cubicBezTo>
                <a:lnTo>
                  <a:pt x="16526" y="111"/>
                </a:lnTo>
                <a:cubicBezTo>
                  <a:pt x="15158" y="74"/>
                  <a:pt x="14049" y="0"/>
                  <a:pt x="12755" y="111"/>
                </a:cubicBezTo>
                <a:lnTo>
                  <a:pt x="12681" y="111"/>
                </a:lnTo>
                <a:cubicBezTo>
                  <a:pt x="11535" y="370"/>
                  <a:pt x="10204" y="481"/>
                  <a:pt x="9280" y="1146"/>
                </a:cubicBezTo>
                <a:cubicBezTo>
                  <a:pt x="9280" y="1220"/>
                  <a:pt x="9280" y="1294"/>
                  <a:pt x="9243" y="1294"/>
                </a:cubicBezTo>
                <a:cubicBezTo>
                  <a:pt x="9243" y="1035"/>
                  <a:pt x="9169" y="1035"/>
                  <a:pt x="9058" y="1146"/>
                </a:cubicBezTo>
                <a:cubicBezTo>
                  <a:pt x="8799" y="1220"/>
                  <a:pt x="8541" y="1368"/>
                  <a:pt x="8319" y="1479"/>
                </a:cubicBezTo>
                <a:lnTo>
                  <a:pt x="8245" y="1516"/>
                </a:lnTo>
                <a:lnTo>
                  <a:pt x="8208" y="1553"/>
                </a:lnTo>
                <a:lnTo>
                  <a:pt x="8171" y="1590"/>
                </a:lnTo>
                <a:cubicBezTo>
                  <a:pt x="7986" y="1701"/>
                  <a:pt x="7838" y="1775"/>
                  <a:pt x="7653" y="1886"/>
                </a:cubicBezTo>
                <a:lnTo>
                  <a:pt x="7505" y="1960"/>
                </a:lnTo>
                <a:lnTo>
                  <a:pt x="7321" y="2071"/>
                </a:lnTo>
                <a:cubicBezTo>
                  <a:pt x="7136" y="2071"/>
                  <a:pt x="7284" y="2256"/>
                  <a:pt x="7136" y="2292"/>
                </a:cubicBezTo>
                <a:cubicBezTo>
                  <a:pt x="6729" y="2292"/>
                  <a:pt x="6692" y="2625"/>
                  <a:pt x="6285" y="2699"/>
                </a:cubicBezTo>
                <a:lnTo>
                  <a:pt x="6211" y="2773"/>
                </a:lnTo>
                <a:lnTo>
                  <a:pt x="6137" y="2810"/>
                </a:lnTo>
                <a:cubicBezTo>
                  <a:pt x="5953" y="3069"/>
                  <a:pt x="5620" y="3032"/>
                  <a:pt x="5583" y="3365"/>
                </a:cubicBezTo>
                <a:cubicBezTo>
                  <a:pt x="5546" y="3402"/>
                  <a:pt x="5435" y="3328"/>
                  <a:pt x="5398" y="3402"/>
                </a:cubicBezTo>
                <a:cubicBezTo>
                  <a:pt x="5213" y="3513"/>
                  <a:pt x="5361" y="3697"/>
                  <a:pt x="5176" y="3734"/>
                </a:cubicBezTo>
                <a:cubicBezTo>
                  <a:pt x="4917" y="3586"/>
                  <a:pt x="4843" y="3956"/>
                  <a:pt x="4659" y="4067"/>
                </a:cubicBezTo>
                <a:lnTo>
                  <a:pt x="4622" y="4104"/>
                </a:lnTo>
                <a:lnTo>
                  <a:pt x="4178" y="4511"/>
                </a:lnTo>
                <a:cubicBezTo>
                  <a:pt x="4141" y="4622"/>
                  <a:pt x="4067" y="4659"/>
                  <a:pt x="3993" y="4733"/>
                </a:cubicBezTo>
                <a:cubicBezTo>
                  <a:pt x="3771" y="4991"/>
                  <a:pt x="3697" y="5213"/>
                  <a:pt x="3623" y="5361"/>
                </a:cubicBezTo>
                <a:cubicBezTo>
                  <a:pt x="3365" y="5657"/>
                  <a:pt x="3143" y="6027"/>
                  <a:pt x="2884" y="6359"/>
                </a:cubicBezTo>
                <a:lnTo>
                  <a:pt x="2847" y="6396"/>
                </a:lnTo>
                <a:lnTo>
                  <a:pt x="2810" y="6470"/>
                </a:lnTo>
                <a:cubicBezTo>
                  <a:pt x="2662" y="6692"/>
                  <a:pt x="2514" y="6877"/>
                  <a:pt x="2440" y="7099"/>
                </a:cubicBezTo>
                <a:cubicBezTo>
                  <a:pt x="2514" y="7284"/>
                  <a:pt x="2699" y="7136"/>
                  <a:pt x="2699" y="7321"/>
                </a:cubicBezTo>
                <a:cubicBezTo>
                  <a:pt x="2662" y="7468"/>
                  <a:pt x="2588" y="7505"/>
                  <a:pt x="2403" y="7431"/>
                </a:cubicBezTo>
                <a:cubicBezTo>
                  <a:pt x="2477" y="7431"/>
                  <a:pt x="2699" y="7394"/>
                  <a:pt x="2403" y="7247"/>
                </a:cubicBezTo>
                <a:cubicBezTo>
                  <a:pt x="2145" y="7653"/>
                  <a:pt x="2219" y="7801"/>
                  <a:pt x="1960" y="8245"/>
                </a:cubicBezTo>
                <a:cubicBezTo>
                  <a:pt x="1738" y="8614"/>
                  <a:pt x="1479" y="8947"/>
                  <a:pt x="1331" y="9428"/>
                </a:cubicBezTo>
                <a:cubicBezTo>
                  <a:pt x="1405" y="9465"/>
                  <a:pt x="1516" y="9502"/>
                  <a:pt x="1516" y="9539"/>
                </a:cubicBezTo>
                <a:cubicBezTo>
                  <a:pt x="1368" y="9502"/>
                  <a:pt x="1368" y="9613"/>
                  <a:pt x="1331" y="9687"/>
                </a:cubicBezTo>
                <a:cubicBezTo>
                  <a:pt x="1294" y="9687"/>
                  <a:pt x="1183" y="9687"/>
                  <a:pt x="1331" y="9724"/>
                </a:cubicBezTo>
                <a:cubicBezTo>
                  <a:pt x="1183" y="9835"/>
                  <a:pt x="1146" y="9908"/>
                  <a:pt x="1331" y="10093"/>
                </a:cubicBezTo>
                <a:cubicBezTo>
                  <a:pt x="1368" y="10019"/>
                  <a:pt x="1479" y="9982"/>
                  <a:pt x="1590" y="9982"/>
                </a:cubicBezTo>
                <a:cubicBezTo>
                  <a:pt x="1590" y="10019"/>
                  <a:pt x="1664" y="10056"/>
                  <a:pt x="1664" y="10093"/>
                </a:cubicBezTo>
                <a:lnTo>
                  <a:pt x="1590" y="10204"/>
                </a:lnTo>
                <a:cubicBezTo>
                  <a:pt x="1220" y="10204"/>
                  <a:pt x="1220" y="10093"/>
                  <a:pt x="999" y="10241"/>
                </a:cubicBezTo>
                <a:lnTo>
                  <a:pt x="1109" y="10278"/>
                </a:lnTo>
                <a:cubicBezTo>
                  <a:pt x="1109" y="10574"/>
                  <a:pt x="814" y="10648"/>
                  <a:pt x="925" y="10833"/>
                </a:cubicBezTo>
                <a:cubicBezTo>
                  <a:pt x="777" y="10796"/>
                  <a:pt x="777" y="10944"/>
                  <a:pt x="740" y="11018"/>
                </a:cubicBezTo>
                <a:lnTo>
                  <a:pt x="629" y="11498"/>
                </a:lnTo>
                <a:cubicBezTo>
                  <a:pt x="592" y="11757"/>
                  <a:pt x="481" y="12016"/>
                  <a:pt x="444" y="12275"/>
                </a:cubicBezTo>
                <a:lnTo>
                  <a:pt x="444" y="12385"/>
                </a:lnTo>
                <a:lnTo>
                  <a:pt x="407" y="12644"/>
                </a:lnTo>
                <a:cubicBezTo>
                  <a:pt x="370" y="12829"/>
                  <a:pt x="370" y="12977"/>
                  <a:pt x="296" y="13162"/>
                </a:cubicBezTo>
                <a:cubicBezTo>
                  <a:pt x="370" y="13384"/>
                  <a:pt x="37" y="13864"/>
                  <a:pt x="444" y="13938"/>
                </a:cubicBezTo>
                <a:cubicBezTo>
                  <a:pt x="666" y="13975"/>
                  <a:pt x="555" y="14271"/>
                  <a:pt x="296" y="14234"/>
                </a:cubicBezTo>
                <a:cubicBezTo>
                  <a:pt x="370" y="13679"/>
                  <a:pt x="111" y="14160"/>
                  <a:pt x="185" y="14456"/>
                </a:cubicBezTo>
                <a:cubicBezTo>
                  <a:pt x="370" y="14863"/>
                  <a:pt x="0" y="15158"/>
                  <a:pt x="259" y="15602"/>
                </a:cubicBezTo>
                <a:cubicBezTo>
                  <a:pt x="111" y="15602"/>
                  <a:pt x="111" y="15787"/>
                  <a:pt x="259" y="15787"/>
                </a:cubicBezTo>
                <a:cubicBezTo>
                  <a:pt x="111" y="15898"/>
                  <a:pt x="185" y="16083"/>
                  <a:pt x="185" y="16193"/>
                </a:cubicBezTo>
                <a:cubicBezTo>
                  <a:pt x="111" y="16452"/>
                  <a:pt x="296" y="16526"/>
                  <a:pt x="296" y="16711"/>
                </a:cubicBezTo>
                <a:cubicBezTo>
                  <a:pt x="259" y="16859"/>
                  <a:pt x="111" y="17081"/>
                  <a:pt x="370" y="17192"/>
                </a:cubicBezTo>
                <a:cubicBezTo>
                  <a:pt x="74" y="17229"/>
                  <a:pt x="481" y="17266"/>
                  <a:pt x="407" y="17414"/>
                </a:cubicBezTo>
                <a:cubicBezTo>
                  <a:pt x="222" y="17450"/>
                  <a:pt x="296" y="17857"/>
                  <a:pt x="481" y="17857"/>
                </a:cubicBezTo>
                <a:cubicBezTo>
                  <a:pt x="407" y="18005"/>
                  <a:pt x="629" y="18338"/>
                  <a:pt x="629" y="18597"/>
                </a:cubicBezTo>
                <a:cubicBezTo>
                  <a:pt x="481" y="18671"/>
                  <a:pt x="555" y="18781"/>
                  <a:pt x="666" y="18781"/>
                </a:cubicBezTo>
                <a:lnTo>
                  <a:pt x="740" y="18892"/>
                </a:lnTo>
                <a:cubicBezTo>
                  <a:pt x="777" y="19151"/>
                  <a:pt x="851" y="19410"/>
                  <a:pt x="962" y="19669"/>
                </a:cubicBezTo>
                <a:cubicBezTo>
                  <a:pt x="1183" y="20408"/>
                  <a:pt x="1479" y="21111"/>
                  <a:pt x="1775" y="21813"/>
                </a:cubicBezTo>
                <a:lnTo>
                  <a:pt x="1849" y="21887"/>
                </a:lnTo>
                <a:lnTo>
                  <a:pt x="2071" y="22294"/>
                </a:lnTo>
                <a:cubicBezTo>
                  <a:pt x="1960" y="22663"/>
                  <a:pt x="2440" y="23033"/>
                  <a:pt x="2588" y="23366"/>
                </a:cubicBezTo>
                <a:lnTo>
                  <a:pt x="2625" y="23403"/>
                </a:lnTo>
                <a:cubicBezTo>
                  <a:pt x="2773" y="23477"/>
                  <a:pt x="2810" y="23846"/>
                  <a:pt x="3032" y="24031"/>
                </a:cubicBezTo>
                <a:lnTo>
                  <a:pt x="3069" y="24105"/>
                </a:lnTo>
                <a:lnTo>
                  <a:pt x="3328" y="24401"/>
                </a:lnTo>
                <a:lnTo>
                  <a:pt x="3513" y="24660"/>
                </a:lnTo>
                <a:lnTo>
                  <a:pt x="3734" y="24956"/>
                </a:lnTo>
                <a:cubicBezTo>
                  <a:pt x="3882" y="25066"/>
                  <a:pt x="3993" y="25251"/>
                  <a:pt x="4141" y="25436"/>
                </a:cubicBezTo>
                <a:cubicBezTo>
                  <a:pt x="4289" y="25584"/>
                  <a:pt x="4437" y="25806"/>
                  <a:pt x="4548" y="25769"/>
                </a:cubicBezTo>
                <a:cubicBezTo>
                  <a:pt x="4474" y="25954"/>
                  <a:pt x="4843" y="26102"/>
                  <a:pt x="4917" y="26250"/>
                </a:cubicBezTo>
                <a:cubicBezTo>
                  <a:pt x="5028" y="26323"/>
                  <a:pt x="5102" y="26434"/>
                  <a:pt x="5213" y="26471"/>
                </a:cubicBezTo>
                <a:cubicBezTo>
                  <a:pt x="5398" y="26619"/>
                  <a:pt x="5583" y="26804"/>
                  <a:pt x="5768" y="26915"/>
                </a:cubicBezTo>
                <a:cubicBezTo>
                  <a:pt x="5657" y="27063"/>
                  <a:pt x="5953" y="26915"/>
                  <a:pt x="5990" y="27100"/>
                </a:cubicBezTo>
                <a:lnTo>
                  <a:pt x="6027" y="27063"/>
                </a:lnTo>
                <a:cubicBezTo>
                  <a:pt x="6211" y="27063"/>
                  <a:pt x="5990" y="27433"/>
                  <a:pt x="6174" y="27285"/>
                </a:cubicBezTo>
                <a:lnTo>
                  <a:pt x="6211" y="27359"/>
                </a:lnTo>
                <a:cubicBezTo>
                  <a:pt x="6322" y="27654"/>
                  <a:pt x="6840" y="27802"/>
                  <a:pt x="7062" y="28024"/>
                </a:cubicBezTo>
                <a:lnTo>
                  <a:pt x="7136" y="28098"/>
                </a:lnTo>
                <a:cubicBezTo>
                  <a:pt x="7431" y="28172"/>
                  <a:pt x="7468" y="28394"/>
                  <a:pt x="7764" y="28505"/>
                </a:cubicBezTo>
                <a:lnTo>
                  <a:pt x="7801" y="28394"/>
                </a:lnTo>
                <a:cubicBezTo>
                  <a:pt x="7838" y="28579"/>
                  <a:pt x="8134" y="28653"/>
                  <a:pt x="8245" y="28653"/>
                </a:cubicBezTo>
                <a:cubicBezTo>
                  <a:pt x="8208" y="28727"/>
                  <a:pt x="8319" y="28764"/>
                  <a:pt x="8393" y="28764"/>
                </a:cubicBezTo>
                <a:cubicBezTo>
                  <a:pt x="8725" y="28911"/>
                  <a:pt x="9058" y="29059"/>
                  <a:pt x="9317" y="29207"/>
                </a:cubicBezTo>
                <a:lnTo>
                  <a:pt x="9354" y="29207"/>
                </a:lnTo>
                <a:cubicBezTo>
                  <a:pt x="9465" y="29429"/>
                  <a:pt x="9982" y="29429"/>
                  <a:pt x="10204" y="29577"/>
                </a:cubicBezTo>
                <a:lnTo>
                  <a:pt x="10241" y="29577"/>
                </a:lnTo>
                <a:cubicBezTo>
                  <a:pt x="10389" y="29614"/>
                  <a:pt x="10537" y="29651"/>
                  <a:pt x="10648" y="29651"/>
                </a:cubicBezTo>
                <a:lnTo>
                  <a:pt x="10722" y="29651"/>
                </a:lnTo>
                <a:cubicBezTo>
                  <a:pt x="10833" y="29688"/>
                  <a:pt x="10981" y="29762"/>
                  <a:pt x="11129" y="29762"/>
                </a:cubicBezTo>
                <a:lnTo>
                  <a:pt x="11165" y="29762"/>
                </a:lnTo>
                <a:cubicBezTo>
                  <a:pt x="11535" y="29984"/>
                  <a:pt x="12238" y="30057"/>
                  <a:pt x="12644" y="30021"/>
                </a:cubicBezTo>
                <a:cubicBezTo>
                  <a:pt x="12681" y="30205"/>
                  <a:pt x="13051" y="30131"/>
                  <a:pt x="13236" y="30168"/>
                </a:cubicBezTo>
                <a:lnTo>
                  <a:pt x="13236" y="30131"/>
                </a:lnTo>
                <a:lnTo>
                  <a:pt x="13310" y="30131"/>
                </a:lnTo>
                <a:lnTo>
                  <a:pt x="13901" y="30168"/>
                </a:lnTo>
                <a:cubicBezTo>
                  <a:pt x="13975" y="30242"/>
                  <a:pt x="14123" y="30168"/>
                  <a:pt x="14308" y="30242"/>
                </a:cubicBezTo>
                <a:lnTo>
                  <a:pt x="14308" y="30205"/>
                </a:lnTo>
                <a:cubicBezTo>
                  <a:pt x="14715" y="30205"/>
                  <a:pt x="15084" y="30205"/>
                  <a:pt x="15528" y="30168"/>
                </a:cubicBezTo>
                <a:cubicBezTo>
                  <a:pt x="15602" y="30316"/>
                  <a:pt x="15972" y="30168"/>
                  <a:pt x="16157" y="30168"/>
                </a:cubicBezTo>
                <a:cubicBezTo>
                  <a:pt x="16452" y="30057"/>
                  <a:pt x="16452" y="30131"/>
                  <a:pt x="16748" y="30057"/>
                </a:cubicBezTo>
                <a:lnTo>
                  <a:pt x="16748" y="30021"/>
                </a:lnTo>
                <a:lnTo>
                  <a:pt x="17598" y="29873"/>
                </a:lnTo>
                <a:cubicBezTo>
                  <a:pt x="17820" y="29873"/>
                  <a:pt x="17931" y="29762"/>
                  <a:pt x="18116" y="29688"/>
                </a:cubicBezTo>
                <a:cubicBezTo>
                  <a:pt x="18190" y="29651"/>
                  <a:pt x="18486" y="29651"/>
                  <a:pt x="18486" y="29577"/>
                </a:cubicBezTo>
                <a:cubicBezTo>
                  <a:pt x="18707" y="29577"/>
                  <a:pt x="18781" y="29503"/>
                  <a:pt x="18929" y="29429"/>
                </a:cubicBezTo>
                <a:cubicBezTo>
                  <a:pt x="19336" y="29281"/>
                  <a:pt x="19817" y="29133"/>
                  <a:pt x="20223" y="29022"/>
                </a:cubicBezTo>
                <a:lnTo>
                  <a:pt x="20334" y="28948"/>
                </a:lnTo>
                <a:cubicBezTo>
                  <a:pt x="20519" y="28874"/>
                  <a:pt x="20815" y="28837"/>
                  <a:pt x="20926" y="28690"/>
                </a:cubicBezTo>
                <a:cubicBezTo>
                  <a:pt x="21074" y="28653"/>
                  <a:pt x="21148" y="28579"/>
                  <a:pt x="21295" y="28505"/>
                </a:cubicBezTo>
                <a:cubicBezTo>
                  <a:pt x="21554" y="28357"/>
                  <a:pt x="21887" y="28209"/>
                  <a:pt x="22183" y="28024"/>
                </a:cubicBezTo>
                <a:cubicBezTo>
                  <a:pt x="22183" y="28098"/>
                  <a:pt x="22257" y="28024"/>
                  <a:pt x="22257" y="27987"/>
                </a:cubicBezTo>
                <a:cubicBezTo>
                  <a:pt x="22442" y="27950"/>
                  <a:pt x="22774" y="27728"/>
                  <a:pt x="22996" y="27580"/>
                </a:cubicBezTo>
                <a:cubicBezTo>
                  <a:pt x="23144" y="27433"/>
                  <a:pt x="23218" y="27359"/>
                  <a:pt x="23403" y="27248"/>
                </a:cubicBezTo>
                <a:cubicBezTo>
                  <a:pt x="23477" y="27211"/>
                  <a:pt x="23551" y="27174"/>
                  <a:pt x="23551" y="27100"/>
                </a:cubicBezTo>
                <a:cubicBezTo>
                  <a:pt x="23920" y="26841"/>
                  <a:pt x="24586" y="26286"/>
                  <a:pt x="24993" y="25806"/>
                </a:cubicBezTo>
                <a:cubicBezTo>
                  <a:pt x="25140" y="25621"/>
                  <a:pt x="25325" y="25510"/>
                  <a:pt x="25436" y="25325"/>
                </a:cubicBezTo>
                <a:lnTo>
                  <a:pt x="25547" y="25177"/>
                </a:lnTo>
                <a:cubicBezTo>
                  <a:pt x="25732" y="24956"/>
                  <a:pt x="25769" y="24808"/>
                  <a:pt x="25954" y="24586"/>
                </a:cubicBezTo>
                <a:cubicBezTo>
                  <a:pt x="26176" y="24253"/>
                  <a:pt x="26286" y="24068"/>
                  <a:pt x="26471" y="23735"/>
                </a:cubicBezTo>
                <a:lnTo>
                  <a:pt x="26508" y="23662"/>
                </a:lnTo>
                <a:lnTo>
                  <a:pt x="26693" y="23218"/>
                </a:lnTo>
                <a:lnTo>
                  <a:pt x="26693" y="23181"/>
                </a:lnTo>
                <a:cubicBezTo>
                  <a:pt x="26804" y="22959"/>
                  <a:pt x="26915" y="22663"/>
                  <a:pt x="27026" y="22368"/>
                </a:cubicBezTo>
                <a:cubicBezTo>
                  <a:pt x="27100" y="22072"/>
                  <a:pt x="27211" y="21739"/>
                  <a:pt x="27248" y="21554"/>
                </a:cubicBezTo>
                <a:cubicBezTo>
                  <a:pt x="27248" y="21628"/>
                  <a:pt x="27285" y="21332"/>
                  <a:pt x="27285" y="21369"/>
                </a:cubicBezTo>
                <a:cubicBezTo>
                  <a:pt x="27211" y="21702"/>
                  <a:pt x="27063" y="22035"/>
                  <a:pt x="26915" y="22442"/>
                </a:cubicBezTo>
                <a:cubicBezTo>
                  <a:pt x="26878" y="22552"/>
                  <a:pt x="26804" y="22737"/>
                  <a:pt x="26841" y="22737"/>
                </a:cubicBezTo>
                <a:cubicBezTo>
                  <a:pt x="26804" y="22811"/>
                  <a:pt x="26730" y="22922"/>
                  <a:pt x="26693" y="23033"/>
                </a:cubicBezTo>
                <a:lnTo>
                  <a:pt x="26656" y="23144"/>
                </a:lnTo>
                <a:cubicBezTo>
                  <a:pt x="26434" y="23588"/>
                  <a:pt x="26323" y="23699"/>
                  <a:pt x="26065" y="24142"/>
                </a:cubicBezTo>
                <a:lnTo>
                  <a:pt x="25991" y="24216"/>
                </a:lnTo>
                <a:cubicBezTo>
                  <a:pt x="25806" y="24475"/>
                  <a:pt x="25695" y="24623"/>
                  <a:pt x="25399" y="24993"/>
                </a:cubicBezTo>
                <a:lnTo>
                  <a:pt x="25362" y="25029"/>
                </a:lnTo>
                <a:cubicBezTo>
                  <a:pt x="25177" y="25251"/>
                  <a:pt x="24993" y="25436"/>
                  <a:pt x="24660" y="25732"/>
                </a:cubicBezTo>
                <a:lnTo>
                  <a:pt x="24438" y="25917"/>
                </a:lnTo>
                <a:lnTo>
                  <a:pt x="24253" y="26102"/>
                </a:lnTo>
                <a:cubicBezTo>
                  <a:pt x="23920" y="26360"/>
                  <a:pt x="23588" y="26619"/>
                  <a:pt x="23292" y="26841"/>
                </a:cubicBezTo>
                <a:lnTo>
                  <a:pt x="23218" y="26878"/>
                </a:lnTo>
                <a:cubicBezTo>
                  <a:pt x="22922" y="27100"/>
                  <a:pt x="22589" y="27285"/>
                  <a:pt x="22257" y="27470"/>
                </a:cubicBezTo>
                <a:lnTo>
                  <a:pt x="22183" y="27543"/>
                </a:lnTo>
                <a:cubicBezTo>
                  <a:pt x="22072" y="27580"/>
                  <a:pt x="21924" y="27654"/>
                  <a:pt x="21813" y="27728"/>
                </a:cubicBezTo>
                <a:lnTo>
                  <a:pt x="21739" y="27765"/>
                </a:lnTo>
                <a:cubicBezTo>
                  <a:pt x="21517" y="27839"/>
                  <a:pt x="21295" y="27987"/>
                  <a:pt x="21111" y="28098"/>
                </a:cubicBezTo>
                <a:lnTo>
                  <a:pt x="21074" y="28098"/>
                </a:lnTo>
                <a:cubicBezTo>
                  <a:pt x="20926" y="28135"/>
                  <a:pt x="20815" y="28172"/>
                  <a:pt x="20704" y="28209"/>
                </a:cubicBezTo>
                <a:cubicBezTo>
                  <a:pt x="20556" y="28283"/>
                  <a:pt x="20371" y="28357"/>
                  <a:pt x="20223" y="28394"/>
                </a:cubicBezTo>
                <a:cubicBezTo>
                  <a:pt x="20038" y="28468"/>
                  <a:pt x="19854" y="28542"/>
                  <a:pt x="19669" y="28579"/>
                </a:cubicBezTo>
                <a:cubicBezTo>
                  <a:pt x="19521" y="28690"/>
                  <a:pt x="19410" y="28727"/>
                  <a:pt x="19077" y="28837"/>
                </a:cubicBezTo>
                <a:cubicBezTo>
                  <a:pt x="18929" y="28874"/>
                  <a:pt x="18781" y="28911"/>
                  <a:pt x="18671" y="28911"/>
                </a:cubicBezTo>
                <a:cubicBezTo>
                  <a:pt x="18597" y="28911"/>
                  <a:pt x="18523" y="28948"/>
                  <a:pt x="18523" y="29022"/>
                </a:cubicBezTo>
                <a:cubicBezTo>
                  <a:pt x="18301" y="29022"/>
                  <a:pt x="18338" y="29022"/>
                  <a:pt x="18153" y="29096"/>
                </a:cubicBezTo>
                <a:cubicBezTo>
                  <a:pt x="17968" y="29096"/>
                  <a:pt x="18005" y="29207"/>
                  <a:pt x="17857" y="29207"/>
                </a:cubicBezTo>
                <a:cubicBezTo>
                  <a:pt x="17672" y="29207"/>
                  <a:pt x="17118" y="29318"/>
                  <a:pt x="16748" y="29392"/>
                </a:cubicBezTo>
                <a:cubicBezTo>
                  <a:pt x="16711" y="29392"/>
                  <a:pt x="16674" y="29392"/>
                  <a:pt x="16674" y="29466"/>
                </a:cubicBezTo>
                <a:cubicBezTo>
                  <a:pt x="16489" y="29429"/>
                  <a:pt x="16489" y="29466"/>
                  <a:pt x="16193" y="29466"/>
                </a:cubicBezTo>
                <a:lnTo>
                  <a:pt x="16120" y="29466"/>
                </a:lnTo>
                <a:cubicBezTo>
                  <a:pt x="15602" y="29503"/>
                  <a:pt x="15380" y="29503"/>
                  <a:pt x="14826" y="29503"/>
                </a:cubicBezTo>
                <a:lnTo>
                  <a:pt x="14419" y="29503"/>
                </a:lnTo>
                <a:cubicBezTo>
                  <a:pt x="14123" y="29614"/>
                  <a:pt x="13864" y="29392"/>
                  <a:pt x="13569" y="29503"/>
                </a:cubicBezTo>
                <a:cubicBezTo>
                  <a:pt x="13532" y="29318"/>
                  <a:pt x="13236" y="29466"/>
                  <a:pt x="13125" y="29466"/>
                </a:cubicBezTo>
                <a:cubicBezTo>
                  <a:pt x="13014" y="29244"/>
                  <a:pt x="12644" y="29503"/>
                  <a:pt x="12570" y="29318"/>
                </a:cubicBezTo>
                <a:cubicBezTo>
                  <a:pt x="12459" y="29281"/>
                  <a:pt x="12386" y="29318"/>
                  <a:pt x="12312" y="29392"/>
                </a:cubicBezTo>
                <a:cubicBezTo>
                  <a:pt x="12127" y="29392"/>
                  <a:pt x="12127" y="29207"/>
                  <a:pt x="11942" y="29244"/>
                </a:cubicBezTo>
                <a:lnTo>
                  <a:pt x="11942" y="29318"/>
                </a:lnTo>
                <a:cubicBezTo>
                  <a:pt x="11868" y="29244"/>
                  <a:pt x="11572" y="29318"/>
                  <a:pt x="11498" y="29133"/>
                </a:cubicBezTo>
                <a:lnTo>
                  <a:pt x="11202" y="29059"/>
                </a:lnTo>
                <a:lnTo>
                  <a:pt x="11018" y="29022"/>
                </a:lnTo>
                <a:lnTo>
                  <a:pt x="10611" y="28874"/>
                </a:lnTo>
                <a:cubicBezTo>
                  <a:pt x="10574" y="28690"/>
                  <a:pt x="10204" y="28690"/>
                  <a:pt x="10056" y="28579"/>
                </a:cubicBezTo>
                <a:lnTo>
                  <a:pt x="10019" y="28579"/>
                </a:lnTo>
                <a:cubicBezTo>
                  <a:pt x="9871" y="28542"/>
                  <a:pt x="9687" y="28394"/>
                  <a:pt x="9539" y="28505"/>
                </a:cubicBezTo>
                <a:cubicBezTo>
                  <a:pt x="9539" y="28320"/>
                  <a:pt x="9243" y="28320"/>
                  <a:pt x="9095" y="28172"/>
                </a:cubicBezTo>
                <a:lnTo>
                  <a:pt x="9058" y="28135"/>
                </a:lnTo>
                <a:cubicBezTo>
                  <a:pt x="8356" y="27765"/>
                  <a:pt x="8060" y="27543"/>
                  <a:pt x="7431" y="27063"/>
                </a:cubicBezTo>
                <a:cubicBezTo>
                  <a:pt x="7394" y="26915"/>
                  <a:pt x="7062" y="26619"/>
                  <a:pt x="6877" y="26693"/>
                </a:cubicBezTo>
                <a:cubicBezTo>
                  <a:pt x="6655" y="26508"/>
                  <a:pt x="6544" y="26250"/>
                  <a:pt x="6285" y="26065"/>
                </a:cubicBezTo>
                <a:cubicBezTo>
                  <a:pt x="6027" y="25880"/>
                  <a:pt x="5842" y="25621"/>
                  <a:pt x="5620" y="25436"/>
                </a:cubicBezTo>
                <a:cubicBezTo>
                  <a:pt x="5546" y="25399"/>
                  <a:pt x="5620" y="25251"/>
                  <a:pt x="5546" y="25325"/>
                </a:cubicBezTo>
                <a:cubicBezTo>
                  <a:pt x="5213" y="25029"/>
                  <a:pt x="5213" y="24697"/>
                  <a:pt x="4843" y="24512"/>
                </a:cubicBezTo>
                <a:cubicBezTo>
                  <a:pt x="4696" y="24290"/>
                  <a:pt x="4326" y="23735"/>
                  <a:pt x="3993" y="23551"/>
                </a:cubicBezTo>
                <a:cubicBezTo>
                  <a:pt x="3956" y="23514"/>
                  <a:pt x="4067" y="23477"/>
                  <a:pt x="3993" y="23403"/>
                </a:cubicBezTo>
                <a:lnTo>
                  <a:pt x="3956" y="23366"/>
                </a:lnTo>
                <a:cubicBezTo>
                  <a:pt x="3882" y="23181"/>
                  <a:pt x="3734" y="23033"/>
                  <a:pt x="3623" y="22848"/>
                </a:cubicBezTo>
                <a:cubicBezTo>
                  <a:pt x="3771" y="22478"/>
                  <a:pt x="3254" y="22405"/>
                  <a:pt x="3328" y="22109"/>
                </a:cubicBezTo>
                <a:lnTo>
                  <a:pt x="3217" y="22183"/>
                </a:lnTo>
                <a:cubicBezTo>
                  <a:pt x="3069" y="22072"/>
                  <a:pt x="3328" y="21924"/>
                  <a:pt x="3180" y="21850"/>
                </a:cubicBezTo>
                <a:lnTo>
                  <a:pt x="3069" y="21628"/>
                </a:lnTo>
                <a:cubicBezTo>
                  <a:pt x="2995" y="21443"/>
                  <a:pt x="2958" y="21295"/>
                  <a:pt x="2847" y="21111"/>
                </a:cubicBezTo>
                <a:lnTo>
                  <a:pt x="2699" y="20704"/>
                </a:lnTo>
                <a:lnTo>
                  <a:pt x="2514" y="20186"/>
                </a:lnTo>
                <a:cubicBezTo>
                  <a:pt x="2440" y="20075"/>
                  <a:pt x="2514" y="19780"/>
                  <a:pt x="2293" y="19817"/>
                </a:cubicBezTo>
                <a:cubicBezTo>
                  <a:pt x="2440" y="19595"/>
                  <a:pt x="2219" y="19447"/>
                  <a:pt x="2145" y="19262"/>
                </a:cubicBezTo>
                <a:cubicBezTo>
                  <a:pt x="2293" y="19225"/>
                  <a:pt x="2256" y="19077"/>
                  <a:pt x="2108" y="19114"/>
                </a:cubicBezTo>
                <a:cubicBezTo>
                  <a:pt x="2256" y="18929"/>
                  <a:pt x="1960" y="18892"/>
                  <a:pt x="2108" y="18597"/>
                </a:cubicBezTo>
                <a:cubicBezTo>
                  <a:pt x="1960" y="18486"/>
                  <a:pt x="2108" y="18301"/>
                  <a:pt x="2034" y="18042"/>
                </a:cubicBezTo>
                <a:cubicBezTo>
                  <a:pt x="2034" y="18005"/>
                  <a:pt x="1886" y="18005"/>
                  <a:pt x="1886" y="17931"/>
                </a:cubicBezTo>
                <a:lnTo>
                  <a:pt x="1886" y="17857"/>
                </a:lnTo>
                <a:cubicBezTo>
                  <a:pt x="1849" y="17635"/>
                  <a:pt x="1701" y="17635"/>
                  <a:pt x="1923" y="17414"/>
                </a:cubicBezTo>
                <a:lnTo>
                  <a:pt x="1849" y="17414"/>
                </a:lnTo>
                <a:lnTo>
                  <a:pt x="1775" y="16859"/>
                </a:lnTo>
                <a:lnTo>
                  <a:pt x="1775" y="16637"/>
                </a:lnTo>
                <a:lnTo>
                  <a:pt x="1775" y="16304"/>
                </a:lnTo>
                <a:lnTo>
                  <a:pt x="1775" y="15454"/>
                </a:lnTo>
                <a:cubicBezTo>
                  <a:pt x="1590" y="15269"/>
                  <a:pt x="1886" y="15195"/>
                  <a:pt x="1775" y="14899"/>
                </a:cubicBezTo>
                <a:cubicBezTo>
                  <a:pt x="1738" y="14789"/>
                  <a:pt x="1923" y="14530"/>
                  <a:pt x="1701" y="14493"/>
                </a:cubicBezTo>
                <a:cubicBezTo>
                  <a:pt x="1923" y="14419"/>
                  <a:pt x="1664" y="14345"/>
                  <a:pt x="1738" y="14160"/>
                </a:cubicBezTo>
                <a:cubicBezTo>
                  <a:pt x="2071" y="14123"/>
                  <a:pt x="1701" y="13975"/>
                  <a:pt x="1664" y="13938"/>
                </a:cubicBezTo>
                <a:cubicBezTo>
                  <a:pt x="2034" y="13938"/>
                  <a:pt x="1886" y="13606"/>
                  <a:pt x="1849" y="13495"/>
                </a:cubicBezTo>
                <a:cubicBezTo>
                  <a:pt x="1960" y="13495"/>
                  <a:pt x="1960" y="13347"/>
                  <a:pt x="1960" y="13310"/>
                </a:cubicBezTo>
                <a:lnTo>
                  <a:pt x="1960" y="13199"/>
                </a:lnTo>
                <a:cubicBezTo>
                  <a:pt x="2071" y="12829"/>
                  <a:pt x="2034" y="12459"/>
                  <a:pt x="2145" y="12238"/>
                </a:cubicBezTo>
                <a:lnTo>
                  <a:pt x="2145" y="12201"/>
                </a:lnTo>
                <a:lnTo>
                  <a:pt x="2293" y="11646"/>
                </a:lnTo>
                <a:lnTo>
                  <a:pt x="2293" y="11572"/>
                </a:lnTo>
                <a:cubicBezTo>
                  <a:pt x="2329" y="11276"/>
                  <a:pt x="2403" y="11165"/>
                  <a:pt x="2514" y="10833"/>
                </a:cubicBezTo>
                <a:lnTo>
                  <a:pt x="2514" y="10796"/>
                </a:lnTo>
                <a:cubicBezTo>
                  <a:pt x="2625" y="10537"/>
                  <a:pt x="2699" y="10278"/>
                  <a:pt x="2810" y="10019"/>
                </a:cubicBezTo>
                <a:lnTo>
                  <a:pt x="2847" y="9908"/>
                </a:lnTo>
                <a:lnTo>
                  <a:pt x="2958" y="9687"/>
                </a:lnTo>
                <a:lnTo>
                  <a:pt x="3032" y="9465"/>
                </a:lnTo>
                <a:lnTo>
                  <a:pt x="3180" y="9169"/>
                </a:lnTo>
                <a:cubicBezTo>
                  <a:pt x="3328" y="9132"/>
                  <a:pt x="3365" y="8688"/>
                  <a:pt x="3550" y="8430"/>
                </a:cubicBezTo>
                <a:lnTo>
                  <a:pt x="3586" y="8356"/>
                </a:lnTo>
                <a:lnTo>
                  <a:pt x="3697" y="8171"/>
                </a:lnTo>
                <a:lnTo>
                  <a:pt x="3734" y="8134"/>
                </a:lnTo>
                <a:cubicBezTo>
                  <a:pt x="3734" y="8023"/>
                  <a:pt x="3771" y="7875"/>
                  <a:pt x="3882" y="7801"/>
                </a:cubicBezTo>
                <a:cubicBezTo>
                  <a:pt x="3919" y="7764"/>
                  <a:pt x="3956" y="7653"/>
                  <a:pt x="3882" y="7653"/>
                </a:cubicBezTo>
                <a:cubicBezTo>
                  <a:pt x="3808" y="7505"/>
                  <a:pt x="4178" y="7505"/>
                  <a:pt x="4104" y="7321"/>
                </a:cubicBezTo>
                <a:lnTo>
                  <a:pt x="4141" y="7284"/>
                </a:lnTo>
                <a:cubicBezTo>
                  <a:pt x="4363" y="7284"/>
                  <a:pt x="4622" y="6914"/>
                  <a:pt x="4548" y="6729"/>
                </a:cubicBezTo>
                <a:cubicBezTo>
                  <a:pt x="4843" y="6581"/>
                  <a:pt x="4843" y="6322"/>
                  <a:pt x="5102" y="6027"/>
                </a:cubicBezTo>
                <a:cubicBezTo>
                  <a:pt x="5102" y="5990"/>
                  <a:pt x="5176" y="5953"/>
                  <a:pt x="5102" y="5916"/>
                </a:cubicBezTo>
                <a:cubicBezTo>
                  <a:pt x="5435" y="5916"/>
                  <a:pt x="5065" y="5620"/>
                  <a:pt x="5287" y="5546"/>
                </a:cubicBezTo>
                <a:cubicBezTo>
                  <a:pt x="5398" y="5620"/>
                  <a:pt x="5361" y="5657"/>
                  <a:pt x="5435" y="5731"/>
                </a:cubicBezTo>
                <a:lnTo>
                  <a:pt x="5620" y="5546"/>
                </a:lnTo>
                <a:lnTo>
                  <a:pt x="5953" y="5213"/>
                </a:lnTo>
                <a:lnTo>
                  <a:pt x="5990" y="5176"/>
                </a:lnTo>
                <a:cubicBezTo>
                  <a:pt x="6137" y="5065"/>
                  <a:pt x="6285" y="4917"/>
                  <a:pt x="6359" y="4843"/>
                </a:cubicBezTo>
                <a:lnTo>
                  <a:pt x="6544" y="4659"/>
                </a:lnTo>
                <a:lnTo>
                  <a:pt x="6729" y="4511"/>
                </a:lnTo>
                <a:cubicBezTo>
                  <a:pt x="6840" y="4511"/>
                  <a:pt x="7210" y="4141"/>
                  <a:pt x="7505" y="3919"/>
                </a:cubicBezTo>
                <a:cubicBezTo>
                  <a:pt x="7801" y="3697"/>
                  <a:pt x="7986" y="3513"/>
                  <a:pt x="7468" y="3734"/>
                </a:cubicBezTo>
                <a:lnTo>
                  <a:pt x="7321" y="3549"/>
                </a:lnTo>
                <a:cubicBezTo>
                  <a:pt x="7468" y="3402"/>
                  <a:pt x="7764" y="3402"/>
                  <a:pt x="7764" y="3180"/>
                </a:cubicBezTo>
                <a:cubicBezTo>
                  <a:pt x="7838" y="3069"/>
                  <a:pt x="7949" y="3254"/>
                  <a:pt x="8023" y="3143"/>
                </a:cubicBezTo>
                <a:lnTo>
                  <a:pt x="7986" y="3032"/>
                </a:lnTo>
                <a:cubicBezTo>
                  <a:pt x="8023" y="3032"/>
                  <a:pt x="8134" y="3069"/>
                  <a:pt x="8171" y="3180"/>
                </a:cubicBezTo>
                <a:cubicBezTo>
                  <a:pt x="8060" y="3217"/>
                  <a:pt x="8023" y="3254"/>
                  <a:pt x="8023" y="3365"/>
                </a:cubicBezTo>
                <a:cubicBezTo>
                  <a:pt x="7653" y="3771"/>
                  <a:pt x="8541" y="3402"/>
                  <a:pt x="8725" y="3217"/>
                </a:cubicBezTo>
                <a:cubicBezTo>
                  <a:pt x="8984" y="3180"/>
                  <a:pt x="9058" y="2884"/>
                  <a:pt x="9280" y="2847"/>
                </a:cubicBezTo>
                <a:cubicBezTo>
                  <a:pt x="9354" y="3069"/>
                  <a:pt x="9502" y="2810"/>
                  <a:pt x="9613" y="2810"/>
                </a:cubicBezTo>
                <a:cubicBezTo>
                  <a:pt x="9613" y="2625"/>
                  <a:pt x="9835" y="2625"/>
                  <a:pt x="9982" y="2514"/>
                </a:cubicBezTo>
                <a:cubicBezTo>
                  <a:pt x="10019" y="2625"/>
                  <a:pt x="10093" y="2625"/>
                  <a:pt x="10167" y="2588"/>
                </a:cubicBezTo>
                <a:lnTo>
                  <a:pt x="10278" y="2514"/>
                </a:lnTo>
                <a:cubicBezTo>
                  <a:pt x="10352" y="2477"/>
                  <a:pt x="10426" y="2477"/>
                  <a:pt x="10389" y="2403"/>
                </a:cubicBezTo>
                <a:cubicBezTo>
                  <a:pt x="10574" y="2440"/>
                  <a:pt x="10796" y="2256"/>
                  <a:pt x="10907" y="2256"/>
                </a:cubicBezTo>
                <a:cubicBezTo>
                  <a:pt x="11387" y="2071"/>
                  <a:pt x="11942" y="1960"/>
                  <a:pt x="12496" y="1849"/>
                </a:cubicBezTo>
                <a:lnTo>
                  <a:pt x="12792" y="1775"/>
                </a:lnTo>
                <a:cubicBezTo>
                  <a:pt x="12829" y="2034"/>
                  <a:pt x="13014" y="1849"/>
                  <a:pt x="13051" y="1738"/>
                </a:cubicBezTo>
                <a:cubicBezTo>
                  <a:pt x="13162" y="2071"/>
                  <a:pt x="13162" y="1590"/>
                  <a:pt x="13236" y="1701"/>
                </a:cubicBezTo>
                <a:lnTo>
                  <a:pt x="13310" y="1701"/>
                </a:lnTo>
                <a:cubicBezTo>
                  <a:pt x="13421" y="1923"/>
                  <a:pt x="13753" y="1701"/>
                  <a:pt x="13975" y="1738"/>
                </a:cubicBezTo>
                <a:lnTo>
                  <a:pt x="14049" y="1738"/>
                </a:lnTo>
                <a:lnTo>
                  <a:pt x="14086" y="1738"/>
                </a:lnTo>
                <a:cubicBezTo>
                  <a:pt x="14345" y="1738"/>
                  <a:pt x="14604" y="1701"/>
                  <a:pt x="14863" y="1701"/>
                </a:cubicBezTo>
                <a:lnTo>
                  <a:pt x="14900" y="1701"/>
                </a:lnTo>
                <a:cubicBezTo>
                  <a:pt x="15380" y="1664"/>
                  <a:pt x="15565" y="1701"/>
                  <a:pt x="16009" y="1701"/>
                </a:cubicBezTo>
                <a:lnTo>
                  <a:pt x="16452" y="1701"/>
                </a:lnTo>
                <a:cubicBezTo>
                  <a:pt x="16711" y="1701"/>
                  <a:pt x="16896" y="1738"/>
                  <a:pt x="17081" y="1886"/>
                </a:cubicBezTo>
                <a:cubicBezTo>
                  <a:pt x="17229" y="1886"/>
                  <a:pt x="17303" y="1738"/>
                  <a:pt x="17450" y="1849"/>
                </a:cubicBezTo>
                <a:cubicBezTo>
                  <a:pt x="17968" y="2108"/>
                  <a:pt x="18523" y="2071"/>
                  <a:pt x="19225" y="2256"/>
                </a:cubicBezTo>
                <a:lnTo>
                  <a:pt x="19299" y="2292"/>
                </a:lnTo>
                <a:cubicBezTo>
                  <a:pt x="19484" y="2329"/>
                  <a:pt x="19669" y="2403"/>
                  <a:pt x="19891" y="2477"/>
                </a:cubicBezTo>
                <a:cubicBezTo>
                  <a:pt x="20186" y="2662"/>
                  <a:pt x="20519" y="2625"/>
                  <a:pt x="20926" y="2810"/>
                </a:cubicBezTo>
                <a:lnTo>
                  <a:pt x="21628" y="3069"/>
                </a:lnTo>
                <a:lnTo>
                  <a:pt x="21702" y="3143"/>
                </a:lnTo>
                <a:lnTo>
                  <a:pt x="22035" y="3254"/>
                </a:lnTo>
                <a:cubicBezTo>
                  <a:pt x="22220" y="3365"/>
                  <a:pt x="22368" y="3402"/>
                  <a:pt x="22552" y="3513"/>
                </a:cubicBezTo>
                <a:cubicBezTo>
                  <a:pt x="22737" y="3586"/>
                  <a:pt x="22811" y="3623"/>
                  <a:pt x="23033" y="3771"/>
                </a:cubicBezTo>
                <a:cubicBezTo>
                  <a:pt x="23329" y="3919"/>
                  <a:pt x="23588" y="3919"/>
                  <a:pt x="23846" y="4178"/>
                </a:cubicBezTo>
                <a:cubicBezTo>
                  <a:pt x="24031" y="4252"/>
                  <a:pt x="24142" y="4548"/>
                  <a:pt x="24327" y="4474"/>
                </a:cubicBezTo>
                <a:lnTo>
                  <a:pt x="24401" y="4511"/>
                </a:lnTo>
                <a:cubicBezTo>
                  <a:pt x="24327" y="4622"/>
                  <a:pt x="24401" y="4659"/>
                  <a:pt x="24438" y="4696"/>
                </a:cubicBezTo>
                <a:cubicBezTo>
                  <a:pt x="24660" y="4659"/>
                  <a:pt x="24808" y="5065"/>
                  <a:pt x="25029" y="4991"/>
                </a:cubicBezTo>
                <a:cubicBezTo>
                  <a:pt x="24993" y="5102"/>
                  <a:pt x="25066" y="5176"/>
                  <a:pt x="25177" y="5250"/>
                </a:cubicBezTo>
                <a:cubicBezTo>
                  <a:pt x="25251" y="5361"/>
                  <a:pt x="25140" y="5435"/>
                  <a:pt x="25325" y="5398"/>
                </a:cubicBezTo>
                <a:lnTo>
                  <a:pt x="25547" y="5620"/>
                </a:lnTo>
                <a:cubicBezTo>
                  <a:pt x="25584" y="5731"/>
                  <a:pt x="25695" y="5620"/>
                  <a:pt x="25732" y="5731"/>
                </a:cubicBezTo>
                <a:lnTo>
                  <a:pt x="26065" y="6100"/>
                </a:lnTo>
                <a:lnTo>
                  <a:pt x="26102" y="6137"/>
                </a:lnTo>
                <a:cubicBezTo>
                  <a:pt x="26250" y="6285"/>
                  <a:pt x="26176" y="6655"/>
                  <a:pt x="26508" y="6507"/>
                </a:cubicBezTo>
                <a:cubicBezTo>
                  <a:pt x="26508" y="6581"/>
                  <a:pt x="26508" y="6692"/>
                  <a:pt x="26619" y="6766"/>
                </a:cubicBezTo>
                <a:cubicBezTo>
                  <a:pt x="26730" y="6914"/>
                  <a:pt x="26841" y="7247"/>
                  <a:pt x="27026" y="7247"/>
                </a:cubicBezTo>
                <a:cubicBezTo>
                  <a:pt x="27100" y="7653"/>
                  <a:pt x="27396" y="7949"/>
                  <a:pt x="27580" y="8060"/>
                </a:cubicBezTo>
                <a:cubicBezTo>
                  <a:pt x="27654" y="8208"/>
                  <a:pt x="27765" y="8319"/>
                  <a:pt x="27654" y="8430"/>
                </a:cubicBezTo>
                <a:cubicBezTo>
                  <a:pt x="27765" y="8578"/>
                  <a:pt x="27802" y="8725"/>
                  <a:pt x="27913" y="8725"/>
                </a:cubicBezTo>
                <a:cubicBezTo>
                  <a:pt x="27765" y="8910"/>
                  <a:pt x="28098" y="9132"/>
                  <a:pt x="28135" y="9132"/>
                </a:cubicBezTo>
                <a:cubicBezTo>
                  <a:pt x="28357" y="9613"/>
                  <a:pt x="28542" y="10056"/>
                  <a:pt x="28764" y="10352"/>
                </a:cubicBezTo>
                <a:cubicBezTo>
                  <a:pt x="28837" y="10426"/>
                  <a:pt x="28727" y="10463"/>
                  <a:pt x="28764" y="10574"/>
                </a:cubicBezTo>
                <a:lnTo>
                  <a:pt x="28874" y="10537"/>
                </a:lnTo>
                <a:lnTo>
                  <a:pt x="29133" y="11202"/>
                </a:lnTo>
                <a:cubicBezTo>
                  <a:pt x="29244" y="11498"/>
                  <a:pt x="29281" y="11831"/>
                  <a:pt x="29466" y="12016"/>
                </a:cubicBezTo>
                <a:cubicBezTo>
                  <a:pt x="29577" y="12238"/>
                  <a:pt x="29614" y="12496"/>
                  <a:pt x="29651" y="12792"/>
                </a:cubicBezTo>
                <a:lnTo>
                  <a:pt x="29688" y="12940"/>
                </a:lnTo>
                <a:cubicBezTo>
                  <a:pt x="29799" y="13199"/>
                  <a:pt x="29762" y="13606"/>
                  <a:pt x="29947" y="13790"/>
                </a:cubicBezTo>
                <a:lnTo>
                  <a:pt x="29984" y="14160"/>
                </a:lnTo>
                <a:cubicBezTo>
                  <a:pt x="30058" y="14345"/>
                  <a:pt x="29984" y="14715"/>
                  <a:pt x="30131" y="14863"/>
                </a:cubicBezTo>
                <a:lnTo>
                  <a:pt x="30168" y="15343"/>
                </a:lnTo>
                <a:cubicBezTo>
                  <a:pt x="30205" y="15454"/>
                  <a:pt x="30131" y="15787"/>
                  <a:pt x="30242" y="15824"/>
                </a:cubicBezTo>
                <a:cubicBezTo>
                  <a:pt x="30168" y="16083"/>
                  <a:pt x="30316" y="16489"/>
                  <a:pt x="30242" y="16859"/>
                </a:cubicBezTo>
                <a:cubicBezTo>
                  <a:pt x="30316" y="16933"/>
                  <a:pt x="30168" y="17118"/>
                  <a:pt x="30316" y="17118"/>
                </a:cubicBezTo>
                <a:lnTo>
                  <a:pt x="30242" y="17487"/>
                </a:lnTo>
                <a:cubicBezTo>
                  <a:pt x="30242" y="17561"/>
                  <a:pt x="30242" y="17598"/>
                  <a:pt x="30316" y="17598"/>
                </a:cubicBezTo>
                <a:cubicBezTo>
                  <a:pt x="30168" y="17672"/>
                  <a:pt x="30353" y="17931"/>
                  <a:pt x="30242" y="18153"/>
                </a:cubicBezTo>
                <a:cubicBezTo>
                  <a:pt x="30168" y="18523"/>
                  <a:pt x="30353" y="18523"/>
                  <a:pt x="30205" y="18781"/>
                </a:cubicBezTo>
                <a:cubicBezTo>
                  <a:pt x="30168" y="19151"/>
                  <a:pt x="30058" y="19595"/>
                  <a:pt x="30021" y="20038"/>
                </a:cubicBezTo>
                <a:lnTo>
                  <a:pt x="29947" y="20334"/>
                </a:lnTo>
                <a:cubicBezTo>
                  <a:pt x="29836" y="20556"/>
                  <a:pt x="29799" y="20778"/>
                  <a:pt x="29762" y="21000"/>
                </a:cubicBezTo>
                <a:cubicBezTo>
                  <a:pt x="29688" y="21258"/>
                  <a:pt x="29503" y="21517"/>
                  <a:pt x="29503" y="21702"/>
                </a:cubicBezTo>
                <a:cubicBezTo>
                  <a:pt x="29466" y="21887"/>
                  <a:pt x="29281" y="22109"/>
                  <a:pt x="29318" y="22220"/>
                </a:cubicBezTo>
                <a:cubicBezTo>
                  <a:pt x="28874" y="23107"/>
                  <a:pt x="28394" y="23883"/>
                  <a:pt x="27802" y="24660"/>
                </a:cubicBezTo>
                <a:lnTo>
                  <a:pt x="27765" y="24697"/>
                </a:lnTo>
                <a:cubicBezTo>
                  <a:pt x="27396" y="25214"/>
                  <a:pt x="26989" y="25695"/>
                  <a:pt x="26508" y="26139"/>
                </a:cubicBezTo>
                <a:lnTo>
                  <a:pt x="26471" y="26176"/>
                </a:lnTo>
                <a:cubicBezTo>
                  <a:pt x="26139" y="26508"/>
                  <a:pt x="25806" y="26841"/>
                  <a:pt x="25510" y="27100"/>
                </a:cubicBezTo>
                <a:cubicBezTo>
                  <a:pt x="25436" y="27211"/>
                  <a:pt x="25325" y="27285"/>
                  <a:pt x="25214" y="27396"/>
                </a:cubicBezTo>
                <a:lnTo>
                  <a:pt x="24105" y="28320"/>
                </a:lnTo>
                <a:lnTo>
                  <a:pt x="23883" y="28505"/>
                </a:lnTo>
                <a:lnTo>
                  <a:pt x="23883" y="28505"/>
                </a:lnTo>
                <a:cubicBezTo>
                  <a:pt x="23846" y="28542"/>
                  <a:pt x="23772" y="28542"/>
                  <a:pt x="23772" y="28542"/>
                </a:cubicBezTo>
                <a:lnTo>
                  <a:pt x="23846" y="28505"/>
                </a:lnTo>
                <a:lnTo>
                  <a:pt x="23846" y="28505"/>
                </a:lnTo>
                <a:lnTo>
                  <a:pt x="23883" y="28468"/>
                </a:lnTo>
                <a:lnTo>
                  <a:pt x="23920" y="28394"/>
                </a:lnTo>
                <a:cubicBezTo>
                  <a:pt x="23957" y="28357"/>
                  <a:pt x="24031" y="28357"/>
                  <a:pt x="24068" y="28320"/>
                </a:cubicBezTo>
                <a:lnTo>
                  <a:pt x="24105" y="28283"/>
                </a:lnTo>
                <a:cubicBezTo>
                  <a:pt x="24771" y="27802"/>
                  <a:pt x="25325" y="27433"/>
                  <a:pt x="25991" y="26841"/>
                </a:cubicBezTo>
                <a:lnTo>
                  <a:pt x="26065" y="26804"/>
                </a:lnTo>
                <a:cubicBezTo>
                  <a:pt x="26360" y="26508"/>
                  <a:pt x="26730" y="26139"/>
                  <a:pt x="26915" y="25991"/>
                </a:cubicBezTo>
                <a:lnTo>
                  <a:pt x="27026" y="25917"/>
                </a:lnTo>
                <a:lnTo>
                  <a:pt x="27396" y="25547"/>
                </a:lnTo>
                <a:cubicBezTo>
                  <a:pt x="28098" y="24808"/>
                  <a:pt x="28542" y="24105"/>
                  <a:pt x="29133" y="23292"/>
                </a:cubicBezTo>
                <a:lnTo>
                  <a:pt x="29207" y="23218"/>
                </a:lnTo>
                <a:lnTo>
                  <a:pt x="29466" y="22811"/>
                </a:lnTo>
                <a:lnTo>
                  <a:pt x="29577" y="22663"/>
                </a:lnTo>
                <a:cubicBezTo>
                  <a:pt x="29614" y="22478"/>
                  <a:pt x="29614" y="22478"/>
                  <a:pt x="29762" y="22405"/>
                </a:cubicBezTo>
                <a:lnTo>
                  <a:pt x="29799" y="22294"/>
                </a:lnTo>
                <a:cubicBezTo>
                  <a:pt x="29873" y="21998"/>
                  <a:pt x="30131" y="21443"/>
                  <a:pt x="30242" y="21185"/>
                </a:cubicBezTo>
                <a:lnTo>
                  <a:pt x="30242" y="21148"/>
                </a:lnTo>
                <a:cubicBezTo>
                  <a:pt x="30242" y="20926"/>
                  <a:pt x="30427" y="20556"/>
                  <a:pt x="30538" y="20260"/>
                </a:cubicBezTo>
                <a:cubicBezTo>
                  <a:pt x="30538" y="20038"/>
                  <a:pt x="30760" y="19632"/>
                  <a:pt x="30723" y="19410"/>
                </a:cubicBezTo>
                <a:lnTo>
                  <a:pt x="30871" y="18892"/>
                </a:lnTo>
                <a:cubicBezTo>
                  <a:pt x="30797" y="18338"/>
                  <a:pt x="31056" y="18153"/>
                  <a:pt x="30945" y="180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62"/>
          <p:cNvSpPr/>
          <p:nvPr/>
        </p:nvSpPr>
        <p:spPr>
          <a:xfrm flipH="1">
            <a:off x="5019500" y="1727341"/>
            <a:ext cx="1152700" cy="1073009"/>
          </a:xfrm>
          <a:custGeom>
            <a:avLst/>
            <a:gdLst/>
            <a:ahLst/>
            <a:cxnLst/>
            <a:rect l="l" t="t" r="r" b="b"/>
            <a:pathLst>
              <a:path w="29873" h="29208" extrusionOk="0">
                <a:moveTo>
                  <a:pt x="29540" y="13606"/>
                </a:moveTo>
                <a:cubicBezTo>
                  <a:pt x="29873" y="13495"/>
                  <a:pt x="29392" y="13310"/>
                  <a:pt x="29577" y="13088"/>
                </a:cubicBezTo>
                <a:cubicBezTo>
                  <a:pt x="29540" y="12940"/>
                  <a:pt x="29725" y="12681"/>
                  <a:pt x="29503" y="12681"/>
                </a:cubicBezTo>
                <a:cubicBezTo>
                  <a:pt x="29503" y="12349"/>
                  <a:pt x="29540" y="12016"/>
                  <a:pt x="29355" y="11794"/>
                </a:cubicBezTo>
                <a:lnTo>
                  <a:pt x="29355" y="11757"/>
                </a:lnTo>
                <a:cubicBezTo>
                  <a:pt x="29355" y="11609"/>
                  <a:pt x="29355" y="11461"/>
                  <a:pt x="29318" y="11313"/>
                </a:cubicBezTo>
                <a:cubicBezTo>
                  <a:pt x="29207" y="11055"/>
                  <a:pt x="29355" y="10537"/>
                  <a:pt x="29060" y="10389"/>
                </a:cubicBezTo>
                <a:cubicBezTo>
                  <a:pt x="29023" y="10204"/>
                  <a:pt x="29023" y="10020"/>
                  <a:pt x="28986" y="9835"/>
                </a:cubicBezTo>
                <a:cubicBezTo>
                  <a:pt x="28986" y="9613"/>
                  <a:pt x="28838" y="9539"/>
                  <a:pt x="28764" y="9391"/>
                </a:cubicBezTo>
                <a:cubicBezTo>
                  <a:pt x="28875" y="9354"/>
                  <a:pt x="28838" y="9169"/>
                  <a:pt x="28690" y="9206"/>
                </a:cubicBezTo>
                <a:cubicBezTo>
                  <a:pt x="28690" y="9058"/>
                  <a:pt x="28616" y="8689"/>
                  <a:pt x="28505" y="8615"/>
                </a:cubicBezTo>
                <a:cubicBezTo>
                  <a:pt x="28505" y="8541"/>
                  <a:pt x="28468" y="8504"/>
                  <a:pt x="28394" y="8541"/>
                </a:cubicBezTo>
                <a:cubicBezTo>
                  <a:pt x="28320" y="8430"/>
                  <a:pt x="28431" y="8356"/>
                  <a:pt x="28579" y="8430"/>
                </a:cubicBezTo>
                <a:cubicBezTo>
                  <a:pt x="28505" y="8282"/>
                  <a:pt x="28320" y="8282"/>
                  <a:pt x="28320" y="8097"/>
                </a:cubicBezTo>
                <a:lnTo>
                  <a:pt x="28246" y="8134"/>
                </a:lnTo>
                <a:lnTo>
                  <a:pt x="28246" y="8097"/>
                </a:lnTo>
                <a:cubicBezTo>
                  <a:pt x="28394" y="8060"/>
                  <a:pt x="28320" y="7949"/>
                  <a:pt x="28283" y="7875"/>
                </a:cubicBezTo>
                <a:cubicBezTo>
                  <a:pt x="28135" y="7690"/>
                  <a:pt x="28209" y="7210"/>
                  <a:pt x="27913" y="7210"/>
                </a:cubicBezTo>
                <a:cubicBezTo>
                  <a:pt x="27729" y="6766"/>
                  <a:pt x="27655" y="6655"/>
                  <a:pt x="27359" y="6322"/>
                </a:cubicBezTo>
                <a:lnTo>
                  <a:pt x="27322" y="6285"/>
                </a:lnTo>
                <a:cubicBezTo>
                  <a:pt x="27285" y="6064"/>
                  <a:pt x="27137" y="6027"/>
                  <a:pt x="26989" y="5916"/>
                </a:cubicBezTo>
                <a:cubicBezTo>
                  <a:pt x="27026" y="5879"/>
                  <a:pt x="27100" y="5842"/>
                  <a:pt x="27026" y="5731"/>
                </a:cubicBezTo>
                <a:cubicBezTo>
                  <a:pt x="26915" y="5583"/>
                  <a:pt x="26841" y="5176"/>
                  <a:pt x="26620" y="5287"/>
                </a:cubicBezTo>
                <a:lnTo>
                  <a:pt x="26361" y="4844"/>
                </a:lnTo>
                <a:cubicBezTo>
                  <a:pt x="26102" y="4548"/>
                  <a:pt x="25880" y="4252"/>
                  <a:pt x="25621" y="3919"/>
                </a:cubicBezTo>
                <a:cubicBezTo>
                  <a:pt x="25547" y="3845"/>
                  <a:pt x="25436" y="3919"/>
                  <a:pt x="25363" y="3845"/>
                </a:cubicBezTo>
                <a:cubicBezTo>
                  <a:pt x="25252" y="3624"/>
                  <a:pt x="25178" y="3439"/>
                  <a:pt x="24919" y="3365"/>
                </a:cubicBezTo>
                <a:lnTo>
                  <a:pt x="24882" y="3328"/>
                </a:lnTo>
                <a:cubicBezTo>
                  <a:pt x="24734" y="3254"/>
                  <a:pt x="24623" y="3106"/>
                  <a:pt x="24512" y="2995"/>
                </a:cubicBezTo>
                <a:lnTo>
                  <a:pt x="24438" y="2958"/>
                </a:lnTo>
                <a:cubicBezTo>
                  <a:pt x="24253" y="2884"/>
                  <a:pt x="24069" y="2514"/>
                  <a:pt x="23847" y="2625"/>
                </a:cubicBezTo>
                <a:lnTo>
                  <a:pt x="23699" y="2551"/>
                </a:lnTo>
                <a:lnTo>
                  <a:pt x="23440" y="2293"/>
                </a:lnTo>
                <a:cubicBezTo>
                  <a:pt x="23144" y="2034"/>
                  <a:pt x="22183" y="1627"/>
                  <a:pt x="21924" y="1368"/>
                </a:cubicBezTo>
                <a:lnTo>
                  <a:pt x="21813" y="1331"/>
                </a:lnTo>
                <a:cubicBezTo>
                  <a:pt x="21444" y="1257"/>
                  <a:pt x="21000" y="814"/>
                  <a:pt x="20630" y="962"/>
                </a:cubicBezTo>
                <a:cubicBezTo>
                  <a:pt x="20482" y="962"/>
                  <a:pt x="20519" y="777"/>
                  <a:pt x="20445" y="777"/>
                </a:cubicBezTo>
                <a:cubicBezTo>
                  <a:pt x="20113" y="629"/>
                  <a:pt x="19743" y="555"/>
                  <a:pt x="19410" y="444"/>
                </a:cubicBezTo>
                <a:cubicBezTo>
                  <a:pt x="19077" y="296"/>
                  <a:pt x="18856" y="518"/>
                  <a:pt x="18523" y="370"/>
                </a:cubicBezTo>
                <a:lnTo>
                  <a:pt x="18227" y="333"/>
                </a:lnTo>
                <a:cubicBezTo>
                  <a:pt x="18042" y="259"/>
                  <a:pt x="17894" y="259"/>
                  <a:pt x="17710" y="222"/>
                </a:cubicBezTo>
                <a:cubicBezTo>
                  <a:pt x="17303" y="222"/>
                  <a:pt x="16748" y="0"/>
                  <a:pt x="16453" y="222"/>
                </a:cubicBezTo>
                <a:cubicBezTo>
                  <a:pt x="15676" y="74"/>
                  <a:pt x="14752" y="296"/>
                  <a:pt x="14049" y="444"/>
                </a:cubicBezTo>
                <a:cubicBezTo>
                  <a:pt x="13791" y="555"/>
                  <a:pt x="13273" y="407"/>
                  <a:pt x="13125" y="740"/>
                </a:cubicBezTo>
                <a:cubicBezTo>
                  <a:pt x="12792" y="555"/>
                  <a:pt x="12534" y="925"/>
                  <a:pt x="12312" y="851"/>
                </a:cubicBezTo>
                <a:cubicBezTo>
                  <a:pt x="12053" y="962"/>
                  <a:pt x="11609" y="888"/>
                  <a:pt x="11498" y="1147"/>
                </a:cubicBezTo>
                <a:cubicBezTo>
                  <a:pt x="11314" y="1294"/>
                  <a:pt x="11240" y="999"/>
                  <a:pt x="11203" y="1257"/>
                </a:cubicBezTo>
                <a:cubicBezTo>
                  <a:pt x="10500" y="1516"/>
                  <a:pt x="9650" y="1738"/>
                  <a:pt x="9169" y="2071"/>
                </a:cubicBezTo>
                <a:cubicBezTo>
                  <a:pt x="9058" y="2256"/>
                  <a:pt x="8800" y="2182"/>
                  <a:pt x="8504" y="2404"/>
                </a:cubicBezTo>
                <a:lnTo>
                  <a:pt x="8541" y="2514"/>
                </a:lnTo>
                <a:cubicBezTo>
                  <a:pt x="8282" y="2625"/>
                  <a:pt x="8060" y="2773"/>
                  <a:pt x="7764" y="2958"/>
                </a:cubicBezTo>
                <a:cubicBezTo>
                  <a:pt x="7025" y="3476"/>
                  <a:pt x="6692" y="3808"/>
                  <a:pt x="5879" y="4363"/>
                </a:cubicBezTo>
                <a:cubicBezTo>
                  <a:pt x="5657" y="4548"/>
                  <a:pt x="5472" y="4733"/>
                  <a:pt x="5213" y="4918"/>
                </a:cubicBezTo>
                <a:cubicBezTo>
                  <a:pt x="5103" y="5102"/>
                  <a:pt x="4733" y="5213"/>
                  <a:pt x="4770" y="5472"/>
                </a:cubicBezTo>
                <a:cubicBezTo>
                  <a:pt x="4585" y="5509"/>
                  <a:pt x="4437" y="5583"/>
                  <a:pt x="4363" y="5879"/>
                </a:cubicBezTo>
                <a:cubicBezTo>
                  <a:pt x="3846" y="5916"/>
                  <a:pt x="3809" y="6655"/>
                  <a:pt x="3365" y="6803"/>
                </a:cubicBezTo>
                <a:cubicBezTo>
                  <a:pt x="3291" y="6988"/>
                  <a:pt x="2921" y="7173"/>
                  <a:pt x="3069" y="7395"/>
                </a:cubicBezTo>
                <a:lnTo>
                  <a:pt x="2995" y="7432"/>
                </a:lnTo>
                <a:cubicBezTo>
                  <a:pt x="2736" y="7358"/>
                  <a:pt x="2699" y="7801"/>
                  <a:pt x="2552" y="7912"/>
                </a:cubicBezTo>
                <a:cubicBezTo>
                  <a:pt x="2441" y="8060"/>
                  <a:pt x="2589" y="8171"/>
                  <a:pt x="2404" y="8282"/>
                </a:cubicBezTo>
                <a:cubicBezTo>
                  <a:pt x="2256" y="8171"/>
                  <a:pt x="2219" y="8356"/>
                  <a:pt x="2182" y="8467"/>
                </a:cubicBezTo>
                <a:cubicBezTo>
                  <a:pt x="2182" y="8541"/>
                  <a:pt x="2145" y="8652"/>
                  <a:pt x="2034" y="8689"/>
                </a:cubicBezTo>
                <a:cubicBezTo>
                  <a:pt x="2367" y="7616"/>
                  <a:pt x="2626" y="6951"/>
                  <a:pt x="3069" y="6064"/>
                </a:cubicBezTo>
                <a:cubicBezTo>
                  <a:pt x="3291" y="5879"/>
                  <a:pt x="3106" y="5694"/>
                  <a:pt x="3254" y="5509"/>
                </a:cubicBezTo>
                <a:cubicBezTo>
                  <a:pt x="3365" y="5398"/>
                  <a:pt x="3328" y="5139"/>
                  <a:pt x="3661" y="4918"/>
                </a:cubicBezTo>
                <a:cubicBezTo>
                  <a:pt x="3735" y="4770"/>
                  <a:pt x="3883" y="4585"/>
                  <a:pt x="4030" y="4437"/>
                </a:cubicBezTo>
                <a:lnTo>
                  <a:pt x="4067" y="4400"/>
                </a:lnTo>
                <a:cubicBezTo>
                  <a:pt x="4104" y="4326"/>
                  <a:pt x="4067" y="4252"/>
                  <a:pt x="4067" y="4215"/>
                </a:cubicBezTo>
                <a:cubicBezTo>
                  <a:pt x="4178" y="4030"/>
                  <a:pt x="4548" y="3882"/>
                  <a:pt x="4437" y="3661"/>
                </a:cubicBezTo>
                <a:cubicBezTo>
                  <a:pt x="4733" y="3587"/>
                  <a:pt x="4659" y="3402"/>
                  <a:pt x="4844" y="3217"/>
                </a:cubicBezTo>
                <a:cubicBezTo>
                  <a:pt x="5103" y="2921"/>
                  <a:pt x="5694" y="2662"/>
                  <a:pt x="5768" y="2293"/>
                </a:cubicBezTo>
                <a:cubicBezTo>
                  <a:pt x="6027" y="2071"/>
                  <a:pt x="6507" y="1960"/>
                  <a:pt x="6581" y="1664"/>
                </a:cubicBezTo>
                <a:cubicBezTo>
                  <a:pt x="6951" y="1627"/>
                  <a:pt x="7506" y="1553"/>
                  <a:pt x="7617" y="1147"/>
                </a:cubicBezTo>
                <a:cubicBezTo>
                  <a:pt x="7691" y="1110"/>
                  <a:pt x="7617" y="962"/>
                  <a:pt x="7580" y="851"/>
                </a:cubicBezTo>
                <a:cubicBezTo>
                  <a:pt x="7691" y="777"/>
                  <a:pt x="7580" y="666"/>
                  <a:pt x="7617" y="555"/>
                </a:cubicBezTo>
                <a:lnTo>
                  <a:pt x="7691" y="555"/>
                </a:lnTo>
                <a:cubicBezTo>
                  <a:pt x="7617" y="333"/>
                  <a:pt x="7543" y="222"/>
                  <a:pt x="7432" y="148"/>
                </a:cubicBezTo>
                <a:cubicBezTo>
                  <a:pt x="7395" y="74"/>
                  <a:pt x="7358" y="74"/>
                  <a:pt x="7321" y="74"/>
                </a:cubicBezTo>
                <a:lnTo>
                  <a:pt x="7210" y="74"/>
                </a:lnTo>
                <a:cubicBezTo>
                  <a:pt x="7173" y="74"/>
                  <a:pt x="7136" y="148"/>
                  <a:pt x="7062" y="148"/>
                </a:cubicBezTo>
                <a:lnTo>
                  <a:pt x="6803" y="296"/>
                </a:lnTo>
                <a:cubicBezTo>
                  <a:pt x="6249" y="222"/>
                  <a:pt x="6323" y="740"/>
                  <a:pt x="5731" y="851"/>
                </a:cubicBezTo>
                <a:cubicBezTo>
                  <a:pt x="5176" y="1257"/>
                  <a:pt x="4918" y="1479"/>
                  <a:pt x="4400" y="1960"/>
                </a:cubicBezTo>
                <a:cubicBezTo>
                  <a:pt x="4252" y="2145"/>
                  <a:pt x="3809" y="2293"/>
                  <a:pt x="3919" y="2551"/>
                </a:cubicBezTo>
                <a:lnTo>
                  <a:pt x="3846" y="2662"/>
                </a:lnTo>
                <a:cubicBezTo>
                  <a:pt x="3698" y="2810"/>
                  <a:pt x="3550" y="2995"/>
                  <a:pt x="3365" y="3143"/>
                </a:cubicBezTo>
                <a:cubicBezTo>
                  <a:pt x="3254" y="3291"/>
                  <a:pt x="3180" y="3365"/>
                  <a:pt x="3180" y="3513"/>
                </a:cubicBezTo>
                <a:lnTo>
                  <a:pt x="3143" y="3550"/>
                </a:lnTo>
                <a:cubicBezTo>
                  <a:pt x="2958" y="3882"/>
                  <a:pt x="2515" y="4215"/>
                  <a:pt x="2589" y="4474"/>
                </a:cubicBezTo>
                <a:cubicBezTo>
                  <a:pt x="1997" y="5250"/>
                  <a:pt x="1849" y="5953"/>
                  <a:pt x="1405" y="6840"/>
                </a:cubicBezTo>
                <a:lnTo>
                  <a:pt x="1479" y="6877"/>
                </a:lnTo>
                <a:cubicBezTo>
                  <a:pt x="1442" y="7136"/>
                  <a:pt x="1110" y="7358"/>
                  <a:pt x="1295" y="7542"/>
                </a:cubicBezTo>
                <a:cubicBezTo>
                  <a:pt x="1036" y="7653"/>
                  <a:pt x="1036" y="8208"/>
                  <a:pt x="925" y="8393"/>
                </a:cubicBezTo>
                <a:lnTo>
                  <a:pt x="666" y="9243"/>
                </a:lnTo>
                <a:lnTo>
                  <a:pt x="740" y="9280"/>
                </a:lnTo>
                <a:lnTo>
                  <a:pt x="740" y="9391"/>
                </a:lnTo>
                <a:cubicBezTo>
                  <a:pt x="407" y="9391"/>
                  <a:pt x="777" y="9761"/>
                  <a:pt x="555" y="9946"/>
                </a:cubicBezTo>
                <a:cubicBezTo>
                  <a:pt x="555" y="10056"/>
                  <a:pt x="296" y="10352"/>
                  <a:pt x="518" y="10463"/>
                </a:cubicBezTo>
                <a:cubicBezTo>
                  <a:pt x="407" y="10759"/>
                  <a:pt x="296" y="11203"/>
                  <a:pt x="370" y="11461"/>
                </a:cubicBezTo>
                <a:lnTo>
                  <a:pt x="370" y="11572"/>
                </a:lnTo>
                <a:lnTo>
                  <a:pt x="296" y="12053"/>
                </a:lnTo>
                <a:cubicBezTo>
                  <a:pt x="296" y="12386"/>
                  <a:pt x="1" y="12903"/>
                  <a:pt x="222" y="13125"/>
                </a:cubicBezTo>
                <a:cubicBezTo>
                  <a:pt x="185" y="13347"/>
                  <a:pt x="185" y="13532"/>
                  <a:pt x="148" y="13791"/>
                </a:cubicBezTo>
                <a:cubicBezTo>
                  <a:pt x="38" y="14012"/>
                  <a:pt x="148" y="14197"/>
                  <a:pt x="185" y="14382"/>
                </a:cubicBezTo>
                <a:cubicBezTo>
                  <a:pt x="38" y="14382"/>
                  <a:pt x="38" y="14567"/>
                  <a:pt x="185" y="14604"/>
                </a:cubicBezTo>
                <a:cubicBezTo>
                  <a:pt x="148" y="14752"/>
                  <a:pt x="112" y="15195"/>
                  <a:pt x="148" y="15306"/>
                </a:cubicBezTo>
                <a:cubicBezTo>
                  <a:pt x="148" y="15343"/>
                  <a:pt x="148" y="15380"/>
                  <a:pt x="222" y="15380"/>
                </a:cubicBezTo>
                <a:cubicBezTo>
                  <a:pt x="222" y="15528"/>
                  <a:pt x="148" y="15528"/>
                  <a:pt x="1" y="15491"/>
                </a:cubicBezTo>
                <a:cubicBezTo>
                  <a:pt x="1" y="15676"/>
                  <a:pt x="185" y="15713"/>
                  <a:pt x="112" y="15898"/>
                </a:cubicBezTo>
                <a:lnTo>
                  <a:pt x="185" y="15898"/>
                </a:lnTo>
                <a:lnTo>
                  <a:pt x="185" y="16009"/>
                </a:lnTo>
                <a:cubicBezTo>
                  <a:pt x="38" y="16009"/>
                  <a:pt x="38" y="16120"/>
                  <a:pt x="112" y="16231"/>
                </a:cubicBezTo>
                <a:cubicBezTo>
                  <a:pt x="185" y="16489"/>
                  <a:pt x="1" y="16970"/>
                  <a:pt x="222" y="17044"/>
                </a:cubicBezTo>
                <a:cubicBezTo>
                  <a:pt x="296" y="17672"/>
                  <a:pt x="333" y="17783"/>
                  <a:pt x="518" y="18264"/>
                </a:cubicBezTo>
                <a:lnTo>
                  <a:pt x="518" y="18338"/>
                </a:lnTo>
                <a:cubicBezTo>
                  <a:pt x="518" y="18597"/>
                  <a:pt x="592" y="18708"/>
                  <a:pt x="740" y="18892"/>
                </a:cubicBezTo>
                <a:cubicBezTo>
                  <a:pt x="666" y="18966"/>
                  <a:pt x="666" y="19003"/>
                  <a:pt x="666" y="19077"/>
                </a:cubicBezTo>
                <a:cubicBezTo>
                  <a:pt x="740" y="19262"/>
                  <a:pt x="666" y="19743"/>
                  <a:pt x="925" y="19743"/>
                </a:cubicBezTo>
                <a:cubicBezTo>
                  <a:pt x="962" y="19928"/>
                  <a:pt x="1036" y="20113"/>
                  <a:pt x="1110" y="20297"/>
                </a:cubicBezTo>
                <a:cubicBezTo>
                  <a:pt x="1258" y="20704"/>
                  <a:pt x="1442" y="21185"/>
                  <a:pt x="1627" y="21591"/>
                </a:cubicBezTo>
                <a:cubicBezTo>
                  <a:pt x="1664" y="21739"/>
                  <a:pt x="1812" y="21665"/>
                  <a:pt x="1849" y="21813"/>
                </a:cubicBezTo>
                <a:cubicBezTo>
                  <a:pt x="1960" y="22146"/>
                  <a:pt x="1960" y="22331"/>
                  <a:pt x="2219" y="22516"/>
                </a:cubicBezTo>
                <a:lnTo>
                  <a:pt x="2256" y="22553"/>
                </a:lnTo>
                <a:cubicBezTo>
                  <a:pt x="2367" y="22737"/>
                  <a:pt x="2441" y="22885"/>
                  <a:pt x="2589" y="23070"/>
                </a:cubicBezTo>
                <a:lnTo>
                  <a:pt x="2626" y="23107"/>
                </a:lnTo>
                <a:cubicBezTo>
                  <a:pt x="2810" y="23255"/>
                  <a:pt x="2921" y="23699"/>
                  <a:pt x="3180" y="23662"/>
                </a:cubicBezTo>
                <a:lnTo>
                  <a:pt x="3328" y="23847"/>
                </a:lnTo>
                <a:lnTo>
                  <a:pt x="3624" y="24179"/>
                </a:lnTo>
                <a:cubicBezTo>
                  <a:pt x="3846" y="24549"/>
                  <a:pt x="4733" y="25325"/>
                  <a:pt x="4992" y="25621"/>
                </a:cubicBezTo>
                <a:lnTo>
                  <a:pt x="5103" y="25695"/>
                </a:lnTo>
                <a:cubicBezTo>
                  <a:pt x="5472" y="25917"/>
                  <a:pt x="5842" y="26471"/>
                  <a:pt x="6249" y="26471"/>
                </a:cubicBezTo>
                <a:cubicBezTo>
                  <a:pt x="6397" y="26545"/>
                  <a:pt x="6286" y="26656"/>
                  <a:pt x="6397" y="26730"/>
                </a:cubicBezTo>
                <a:cubicBezTo>
                  <a:pt x="6692" y="26952"/>
                  <a:pt x="7025" y="27174"/>
                  <a:pt x="7358" y="27359"/>
                </a:cubicBezTo>
                <a:cubicBezTo>
                  <a:pt x="7691" y="27655"/>
                  <a:pt x="7949" y="27507"/>
                  <a:pt x="8282" y="27728"/>
                </a:cubicBezTo>
                <a:lnTo>
                  <a:pt x="8615" y="27876"/>
                </a:lnTo>
                <a:cubicBezTo>
                  <a:pt x="8800" y="27950"/>
                  <a:pt x="8911" y="28024"/>
                  <a:pt x="9095" y="28098"/>
                </a:cubicBezTo>
                <a:cubicBezTo>
                  <a:pt x="9539" y="28209"/>
                  <a:pt x="10020" y="28616"/>
                  <a:pt x="10463" y="28468"/>
                </a:cubicBezTo>
                <a:cubicBezTo>
                  <a:pt x="11240" y="28838"/>
                  <a:pt x="12238" y="28949"/>
                  <a:pt x="12977" y="28949"/>
                </a:cubicBezTo>
                <a:cubicBezTo>
                  <a:pt x="13310" y="28875"/>
                  <a:pt x="13791" y="29170"/>
                  <a:pt x="14012" y="28949"/>
                </a:cubicBezTo>
                <a:cubicBezTo>
                  <a:pt x="14271" y="29207"/>
                  <a:pt x="14641" y="28949"/>
                  <a:pt x="14900" y="29059"/>
                </a:cubicBezTo>
                <a:cubicBezTo>
                  <a:pt x="15159" y="29022"/>
                  <a:pt x="15639" y="29207"/>
                  <a:pt x="15750" y="28949"/>
                </a:cubicBezTo>
                <a:cubicBezTo>
                  <a:pt x="16009" y="28838"/>
                  <a:pt x="16009" y="29133"/>
                  <a:pt x="16083" y="28949"/>
                </a:cubicBezTo>
                <a:cubicBezTo>
                  <a:pt x="16859" y="28838"/>
                  <a:pt x="17784" y="28764"/>
                  <a:pt x="18338" y="28579"/>
                </a:cubicBezTo>
                <a:cubicBezTo>
                  <a:pt x="18486" y="28394"/>
                  <a:pt x="18782" y="28505"/>
                  <a:pt x="19077" y="28394"/>
                </a:cubicBezTo>
                <a:lnTo>
                  <a:pt x="19041" y="28283"/>
                </a:lnTo>
                <a:cubicBezTo>
                  <a:pt x="19336" y="28209"/>
                  <a:pt x="19632" y="28098"/>
                  <a:pt x="19928" y="28024"/>
                </a:cubicBezTo>
                <a:cubicBezTo>
                  <a:pt x="20741" y="27655"/>
                  <a:pt x="21185" y="27396"/>
                  <a:pt x="22109" y="26989"/>
                </a:cubicBezTo>
                <a:cubicBezTo>
                  <a:pt x="22331" y="26841"/>
                  <a:pt x="22590" y="26730"/>
                  <a:pt x="22848" y="26545"/>
                </a:cubicBezTo>
                <a:cubicBezTo>
                  <a:pt x="23033" y="26361"/>
                  <a:pt x="23403" y="26287"/>
                  <a:pt x="23403" y="26028"/>
                </a:cubicBezTo>
                <a:cubicBezTo>
                  <a:pt x="23588" y="25991"/>
                  <a:pt x="23773" y="25917"/>
                  <a:pt x="23847" y="25658"/>
                </a:cubicBezTo>
                <a:cubicBezTo>
                  <a:pt x="24364" y="25695"/>
                  <a:pt x="24549" y="24919"/>
                  <a:pt x="24956" y="24882"/>
                </a:cubicBezTo>
                <a:cubicBezTo>
                  <a:pt x="25067" y="24697"/>
                  <a:pt x="25473" y="24586"/>
                  <a:pt x="25363" y="24327"/>
                </a:cubicBezTo>
                <a:lnTo>
                  <a:pt x="25436" y="24253"/>
                </a:lnTo>
                <a:cubicBezTo>
                  <a:pt x="25658" y="24364"/>
                  <a:pt x="25806" y="23957"/>
                  <a:pt x="25991" y="23847"/>
                </a:cubicBezTo>
                <a:cubicBezTo>
                  <a:pt x="26065" y="23773"/>
                  <a:pt x="25991" y="23588"/>
                  <a:pt x="26176" y="23477"/>
                </a:cubicBezTo>
                <a:cubicBezTo>
                  <a:pt x="26287" y="23588"/>
                  <a:pt x="26361" y="23440"/>
                  <a:pt x="26435" y="23329"/>
                </a:cubicBezTo>
                <a:cubicBezTo>
                  <a:pt x="26583" y="22959"/>
                  <a:pt x="26841" y="23107"/>
                  <a:pt x="27026" y="22959"/>
                </a:cubicBezTo>
                <a:lnTo>
                  <a:pt x="26952" y="22922"/>
                </a:lnTo>
                <a:cubicBezTo>
                  <a:pt x="27100" y="22700"/>
                  <a:pt x="27137" y="22664"/>
                  <a:pt x="27100" y="22553"/>
                </a:cubicBezTo>
                <a:lnTo>
                  <a:pt x="27137" y="22516"/>
                </a:lnTo>
                <a:cubicBezTo>
                  <a:pt x="27359" y="22368"/>
                  <a:pt x="27137" y="22183"/>
                  <a:pt x="26915" y="21998"/>
                </a:cubicBezTo>
                <a:cubicBezTo>
                  <a:pt x="26952" y="21850"/>
                  <a:pt x="26952" y="21665"/>
                  <a:pt x="27174" y="21591"/>
                </a:cubicBezTo>
                <a:cubicBezTo>
                  <a:pt x="27396" y="21111"/>
                  <a:pt x="27581" y="20889"/>
                  <a:pt x="27840" y="20482"/>
                </a:cubicBezTo>
                <a:cubicBezTo>
                  <a:pt x="27877" y="20297"/>
                  <a:pt x="28246" y="20113"/>
                  <a:pt x="28061" y="19928"/>
                </a:cubicBezTo>
                <a:lnTo>
                  <a:pt x="28098" y="19817"/>
                </a:lnTo>
                <a:cubicBezTo>
                  <a:pt x="28209" y="19706"/>
                  <a:pt x="28283" y="19558"/>
                  <a:pt x="28320" y="19373"/>
                </a:cubicBezTo>
                <a:cubicBezTo>
                  <a:pt x="28431" y="19225"/>
                  <a:pt x="28431" y="19151"/>
                  <a:pt x="28394" y="19040"/>
                </a:cubicBezTo>
                <a:lnTo>
                  <a:pt x="28431" y="19003"/>
                </a:lnTo>
                <a:cubicBezTo>
                  <a:pt x="28468" y="18708"/>
                  <a:pt x="28875" y="18412"/>
                  <a:pt x="28690" y="18116"/>
                </a:cubicBezTo>
                <a:cubicBezTo>
                  <a:pt x="29060" y="17377"/>
                  <a:pt x="29060" y="16785"/>
                  <a:pt x="29355" y="16009"/>
                </a:cubicBezTo>
                <a:lnTo>
                  <a:pt x="29244" y="15935"/>
                </a:lnTo>
                <a:cubicBezTo>
                  <a:pt x="29244" y="15750"/>
                  <a:pt x="29540" y="15491"/>
                  <a:pt x="29318" y="15380"/>
                </a:cubicBezTo>
                <a:cubicBezTo>
                  <a:pt x="29540" y="15269"/>
                  <a:pt x="29429" y="14789"/>
                  <a:pt x="29429" y="14604"/>
                </a:cubicBezTo>
                <a:cubicBezTo>
                  <a:pt x="29503" y="14382"/>
                  <a:pt x="29540" y="14086"/>
                  <a:pt x="29540" y="13864"/>
                </a:cubicBezTo>
                <a:lnTo>
                  <a:pt x="29429" y="13864"/>
                </a:lnTo>
                <a:close/>
                <a:moveTo>
                  <a:pt x="24327" y="23699"/>
                </a:moveTo>
                <a:cubicBezTo>
                  <a:pt x="24032" y="23921"/>
                  <a:pt x="23810" y="24179"/>
                  <a:pt x="23514" y="24401"/>
                </a:cubicBezTo>
                <a:lnTo>
                  <a:pt x="23440" y="24512"/>
                </a:lnTo>
                <a:cubicBezTo>
                  <a:pt x="23255" y="24697"/>
                  <a:pt x="23070" y="24771"/>
                  <a:pt x="22848" y="24956"/>
                </a:cubicBezTo>
                <a:cubicBezTo>
                  <a:pt x="22664" y="25104"/>
                  <a:pt x="22405" y="25251"/>
                  <a:pt x="22368" y="25436"/>
                </a:cubicBezTo>
                <a:cubicBezTo>
                  <a:pt x="22146" y="25288"/>
                  <a:pt x="22183" y="25510"/>
                  <a:pt x="22035" y="25621"/>
                </a:cubicBezTo>
                <a:cubicBezTo>
                  <a:pt x="21998" y="25547"/>
                  <a:pt x="21961" y="25510"/>
                  <a:pt x="21998" y="25658"/>
                </a:cubicBezTo>
                <a:cubicBezTo>
                  <a:pt x="21628" y="25621"/>
                  <a:pt x="21591" y="25880"/>
                  <a:pt x="21222" y="25991"/>
                </a:cubicBezTo>
                <a:cubicBezTo>
                  <a:pt x="21074" y="26102"/>
                  <a:pt x="20667" y="26102"/>
                  <a:pt x="20667" y="26398"/>
                </a:cubicBezTo>
                <a:cubicBezTo>
                  <a:pt x="20482" y="26471"/>
                  <a:pt x="20298" y="26582"/>
                  <a:pt x="20113" y="26619"/>
                </a:cubicBezTo>
                <a:cubicBezTo>
                  <a:pt x="19780" y="26767"/>
                  <a:pt x="19447" y="26841"/>
                  <a:pt x="19151" y="26989"/>
                </a:cubicBezTo>
                <a:cubicBezTo>
                  <a:pt x="18967" y="27026"/>
                  <a:pt x="18708" y="27026"/>
                  <a:pt x="18671" y="27211"/>
                </a:cubicBezTo>
                <a:cubicBezTo>
                  <a:pt x="18597" y="26952"/>
                  <a:pt x="18634" y="27396"/>
                  <a:pt x="18449" y="27285"/>
                </a:cubicBezTo>
                <a:cubicBezTo>
                  <a:pt x="18153" y="27285"/>
                  <a:pt x="17747" y="27396"/>
                  <a:pt x="17229" y="27507"/>
                </a:cubicBezTo>
                <a:cubicBezTo>
                  <a:pt x="17044" y="27544"/>
                  <a:pt x="16933" y="27544"/>
                  <a:pt x="16748" y="27544"/>
                </a:cubicBezTo>
                <a:cubicBezTo>
                  <a:pt x="16009" y="27581"/>
                  <a:pt x="15713" y="27692"/>
                  <a:pt x="15306" y="27728"/>
                </a:cubicBezTo>
                <a:lnTo>
                  <a:pt x="14937" y="27728"/>
                </a:lnTo>
                <a:lnTo>
                  <a:pt x="14900" y="27728"/>
                </a:lnTo>
                <a:cubicBezTo>
                  <a:pt x="14641" y="27728"/>
                  <a:pt x="14382" y="27728"/>
                  <a:pt x="14160" y="27692"/>
                </a:cubicBezTo>
                <a:lnTo>
                  <a:pt x="14086" y="27692"/>
                </a:lnTo>
                <a:cubicBezTo>
                  <a:pt x="13902" y="27692"/>
                  <a:pt x="13717" y="27581"/>
                  <a:pt x="13643" y="27728"/>
                </a:cubicBezTo>
                <a:lnTo>
                  <a:pt x="13495" y="27728"/>
                </a:lnTo>
                <a:cubicBezTo>
                  <a:pt x="13347" y="27470"/>
                  <a:pt x="13162" y="27765"/>
                  <a:pt x="12940" y="27655"/>
                </a:cubicBezTo>
                <a:lnTo>
                  <a:pt x="12792" y="27655"/>
                </a:lnTo>
                <a:cubicBezTo>
                  <a:pt x="12349" y="27655"/>
                  <a:pt x="11831" y="27285"/>
                  <a:pt x="11425" y="27433"/>
                </a:cubicBezTo>
                <a:cubicBezTo>
                  <a:pt x="11388" y="27544"/>
                  <a:pt x="11425" y="27581"/>
                  <a:pt x="11425" y="27692"/>
                </a:cubicBezTo>
                <a:cubicBezTo>
                  <a:pt x="11277" y="27655"/>
                  <a:pt x="11425" y="27359"/>
                  <a:pt x="11240" y="27396"/>
                </a:cubicBezTo>
                <a:cubicBezTo>
                  <a:pt x="11055" y="27396"/>
                  <a:pt x="10833" y="27137"/>
                  <a:pt x="10648" y="27322"/>
                </a:cubicBezTo>
                <a:cubicBezTo>
                  <a:pt x="10537" y="27285"/>
                  <a:pt x="10574" y="27137"/>
                  <a:pt x="10500" y="27137"/>
                </a:cubicBezTo>
                <a:cubicBezTo>
                  <a:pt x="9946" y="26841"/>
                  <a:pt x="9539" y="26952"/>
                  <a:pt x="9095" y="26508"/>
                </a:cubicBezTo>
                <a:cubicBezTo>
                  <a:pt x="9058" y="26582"/>
                  <a:pt x="9058" y="26619"/>
                  <a:pt x="9021" y="26619"/>
                </a:cubicBezTo>
                <a:cubicBezTo>
                  <a:pt x="8874" y="26508"/>
                  <a:pt x="8689" y="26471"/>
                  <a:pt x="8541" y="26398"/>
                </a:cubicBezTo>
                <a:cubicBezTo>
                  <a:pt x="8615" y="26250"/>
                  <a:pt x="8504" y="26287"/>
                  <a:pt x="8467" y="26361"/>
                </a:cubicBezTo>
                <a:lnTo>
                  <a:pt x="8282" y="26250"/>
                </a:lnTo>
                <a:cubicBezTo>
                  <a:pt x="8282" y="25991"/>
                  <a:pt x="7801" y="25917"/>
                  <a:pt x="7617" y="25695"/>
                </a:cubicBezTo>
                <a:lnTo>
                  <a:pt x="7580" y="25806"/>
                </a:lnTo>
                <a:lnTo>
                  <a:pt x="7506" y="25695"/>
                </a:lnTo>
                <a:cubicBezTo>
                  <a:pt x="7321" y="25547"/>
                  <a:pt x="7136" y="25473"/>
                  <a:pt x="6988" y="25325"/>
                </a:cubicBezTo>
                <a:cubicBezTo>
                  <a:pt x="6692" y="25251"/>
                  <a:pt x="6507" y="24771"/>
                  <a:pt x="6212" y="24882"/>
                </a:cubicBezTo>
                <a:lnTo>
                  <a:pt x="6138" y="24808"/>
                </a:lnTo>
                <a:cubicBezTo>
                  <a:pt x="6101" y="24438"/>
                  <a:pt x="5509" y="24216"/>
                  <a:pt x="5287" y="23847"/>
                </a:cubicBezTo>
                <a:cubicBezTo>
                  <a:pt x="4807" y="23625"/>
                  <a:pt x="4844" y="22959"/>
                  <a:pt x="4252" y="23033"/>
                </a:cubicBezTo>
                <a:cubicBezTo>
                  <a:pt x="4252" y="23070"/>
                  <a:pt x="4363" y="23107"/>
                  <a:pt x="4252" y="23218"/>
                </a:cubicBezTo>
                <a:lnTo>
                  <a:pt x="4104" y="23070"/>
                </a:lnTo>
                <a:cubicBezTo>
                  <a:pt x="4178" y="23033"/>
                  <a:pt x="4289" y="22922"/>
                  <a:pt x="4252" y="22885"/>
                </a:cubicBezTo>
                <a:cubicBezTo>
                  <a:pt x="4104" y="22737"/>
                  <a:pt x="4030" y="22590"/>
                  <a:pt x="3919" y="22405"/>
                </a:cubicBezTo>
                <a:cubicBezTo>
                  <a:pt x="3883" y="22331"/>
                  <a:pt x="3846" y="22220"/>
                  <a:pt x="3735" y="22183"/>
                </a:cubicBezTo>
                <a:cubicBezTo>
                  <a:pt x="3698" y="22146"/>
                  <a:pt x="3624" y="22109"/>
                  <a:pt x="3550" y="22109"/>
                </a:cubicBezTo>
                <a:cubicBezTo>
                  <a:pt x="3550" y="21961"/>
                  <a:pt x="3550" y="21850"/>
                  <a:pt x="3365" y="21776"/>
                </a:cubicBezTo>
                <a:cubicBezTo>
                  <a:pt x="3365" y="21554"/>
                  <a:pt x="3365" y="21554"/>
                  <a:pt x="3180" y="21443"/>
                </a:cubicBezTo>
                <a:cubicBezTo>
                  <a:pt x="3291" y="21185"/>
                  <a:pt x="2958" y="21185"/>
                  <a:pt x="2884" y="20815"/>
                </a:cubicBezTo>
                <a:cubicBezTo>
                  <a:pt x="2699" y="20371"/>
                  <a:pt x="2552" y="19965"/>
                  <a:pt x="2404" y="19558"/>
                </a:cubicBezTo>
                <a:cubicBezTo>
                  <a:pt x="2367" y="19077"/>
                  <a:pt x="2071" y="18856"/>
                  <a:pt x="2034" y="18449"/>
                </a:cubicBezTo>
                <a:lnTo>
                  <a:pt x="2034" y="18375"/>
                </a:lnTo>
                <a:cubicBezTo>
                  <a:pt x="1849" y="18116"/>
                  <a:pt x="2034" y="18042"/>
                  <a:pt x="1849" y="17820"/>
                </a:cubicBezTo>
                <a:cubicBezTo>
                  <a:pt x="1775" y="17525"/>
                  <a:pt x="1775" y="17562"/>
                  <a:pt x="1775" y="17229"/>
                </a:cubicBezTo>
                <a:lnTo>
                  <a:pt x="1516" y="17229"/>
                </a:lnTo>
                <a:cubicBezTo>
                  <a:pt x="1516" y="17192"/>
                  <a:pt x="1627" y="17155"/>
                  <a:pt x="1775" y="17155"/>
                </a:cubicBezTo>
                <a:cubicBezTo>
                  <a:pt x="1775" y="17007"/>
                  <a:pt x="1627" y="17007"/>
                  <a:pt x="1627" y="16859"/>
                </a:cubicBezTo>
                <a:lnTo>
                  <a:pt x="1627" y="16526"/>
                </a:lnTo>
                <a:cubicBezTo>
                  <a:pt x="1627" y="16489"/>
                  <a:pt x="1516" y="16452"/>
                  <a:pt x="1479" y="16415"/>
                </a:cubicBezTo>
                <a:cubicBezTo>
                  <a:pt x="1664" y="16305"/>
                  <a:pt x="1664" y="15824"/>
                  <a:pt x="1479" y="15713"/>
                </a:cubicBezTo>
                <a:cubicBezTo>
                  <a:pt x="1516" y="15602"/>
                  <a:pt x="1627" y="15565"/>
                  <a:pt x="1590" y="15454"/>
                </a:cubicBezTo>
                <a:lnTo>
                  <a:pt x="1479" y="15454"/>
                </a:lnTo>
                <a:cubicBezTo>
                  <a:pt x="1627" y="15158"/>
                  <a:pt x="1516" y="15269"/>
                  <a:pt x="1479" y="14863"/>
                </a:cubicBezTo>
                <a:cubicBezTo>
                  <a:pt x="1479" y="14567"/>
                  <a:pt x="1516" y="14234"/>
                  <a:pt x="1516" y="13938"/>
                </a:cubicBezTo>
                <a:cubicBezTo>
                  <a:pt x="1479" y="13864"/>
                  <a:pt x="1701" y="13643"/>
                  <a:pt x="1442" y="13643"/>
                </a:cubicBezTo>
                <a:cubicBezTo>
                  <a:pt x="1479" y="13088"/>
                  <a:pt x="1627" y="12460"/>
                  <a:pt x="1516" y="12201"/>
                </a:cubicBezTo>
                <a:lnTo>
                  <a:pt x="1516" y="12164"/>
                </a:lnTo>
                <a:cubicBezTo>
                  <a:pt x="1479" y="11979"/>
                  <a:pt x="1775" y="11683"/>
                  <a:pt x="1516" y="11609"/>
                </a:cubicBezTo>
                <a:lnTo>
                  <a:pt x="1516" y="11535"/>
                </a:lnTo>
                <a:cubicBezTo>
                  <a:pt x="1479" y="11313"/>
                  <a:pt x="1775" y="11424"/>
                  <a:pt x="1701" y="11166"/>
                </a:cubicBezTo>
                <a:cubicBezTo>
                  <a:pt x="1627" y="10944"/>
                  <a:pt x="1812" y="10685"/>
                  <a:pt x="1664" y="10426"/>
                </a:cubicBezTo>
                <a:lnTo>
                  <a:pt x="1664" y="10389"/>
                </a:lnTo>
                <a:cubicBezTo>
                  <a:pt x="1886" y="10352"/>
                  <a:pt x="1775" y="10167"/>
                  <a:pt x="1812" y="9983"/>
                </a:cubicBezTo>
                <a:lnTo>
                  <a:pt x="1849" y="9798"/>
                </a:lnTo>
                <a:cubicBezTo>
                  <a:pt x="2034" y="9872"/>
                  <a:pt x="2219" y="10020"/>
                  <a:pt x="2256" y="10130"/>
                </a:cubicBezTo>
                <a:cubicBezTo>
                  <a:pt x="2367" y="9983"/>
                  <a:pt x="3069" y="10241"/>
                  <a:pt x="2921" y="10056"/>
                </a:cubicBezTo>
                <a:cubicBezTo>
                  <a:pt x="3698" y="9983"/>
                  <a:pt x="3365" y="9243"/>
                  <a:pt x="3550" y="8873"/>
                </a:cubicBezTo>
                <a:lnTo>
                  <a:pt x="3624" y="8836"/>
                </a:lnTo>
                <a:cubicBezTo>
                  <a:pt x="3883" y="8836"/>
                  <a:pt x="3698" y="8652"/>
                  <a:pt x="3919" y="8541"/>
                </a:cubicBezTo>
                <a:cubicBezTo>
                  <a:pt x="4030" y="8319"/>
                  <a:pt x="4437" y="8097"/>
                  <a:pt x="4289" y="7838"/>
                </a:cubicBezTo>
                <a:lnTo>
                  <a:pt x="4437" y="7653"/>
                </a:lnTo>
                <a:cubicBezTo>
                  <a:pt x="4659" y="7395"/>
                  <a:pt x="4918" y="7099"/>
                  <a:pt x="5140" y="6877"/>
                </a:cubicBezTo>
                <a:lnTo>
                  <a:pt x="5213" y="6803"/>
                </a:lnTo>
                <a:cubicBezTo>
                  <a:pt x="5472" y="6433"/>
                  <a:pt x="6064" y="6138"/>
                  <a:pt x="6138" y="5731"/>
                </a:cubicBezTo>
                <a:cubicBezTo>
                  <a:pt x="6397" y="5805"/>
                  <a:pt x="6323" y="5583"/>
                  <a:pt x="6434" y="5509"/>
                </a:cubicBezTo>
                <a:cubicBezTo>
                  <a:pt x="6470" y="5546"/>
                  <a:pt x="6581" y="5546"/>
                  <a:pt x="6470" y="5435"/>
                </a:cubicBezTo>
                <a:cubicBezTo>
                  <a:pt x="6840" y="5398"/>
                  <a:pt x="6840" y="5139"/>
                  <a:pt x="7210" y="4992"/>
                </a:cubicBezTo>
                <a:cubicBezTo>
                  <a:pt x="7358" y="4807"/>
                  <a:pt x="7764" y="4770"/>
                  <a:pt x="7691" y="4511"/>
                </a:cubicBezTo>
                <a:cubicBezTo>
                  <a:pt x="7875" y="4400"/>
                  <a:pt x="7986" y="4289"/>
                  <a:pt x="8171" y="4215"/>
                </a:cubicBezTo>
                <a:cubicBezTo>
                  <a:pt x="8467" y="4030"/>
                  <a:pt x="8726" y="3845"/>
                  <a:pt x="9058" y="3698"/>
                </a:cubicBezTo>
                <a:cubicBezTo>
                  <a:pt x="9206" y="3587"/>
                  <a:pt x="9428" y="3550"/>
                  <a:pt x="9428" y="3365"/>
                </a:cubicBezTo>
                <a:cubicBezTo>
                  <a:pt x="9576" y="3587"/>
                  <a:pt x="9428" y="3180"/>
                  <a:pt x="9650" y="3291"/>
                </a:cubicBezTo>
                <a:cubicBezTo>
                  <a:pt x="9946" y="3217"/>
                  <a:pt x="10278" y="2995"/>
                  <a:pt x="10759" y="2773"/>
                </a:cubicBezTo>
                <a:lnTo>
                  <a:pt x="11240" y="2588"/>
                </a:lnTo>
                <a:cubicBezTo>
                  <a:pt x="11868" y="2367"/>
                  <a:pt x="12127" y="2219"/>
                  <a:pt x="12497" y="2071"/>
                </a:cubicBezTo>
                <a:lnTo>
                  <a:pt x="12682" y="1960"/>
                </a:lnTo>
                <a:lnTo>
                  <a:pt x="12719" y="1960"/>
                </a:lnTo>
                <a:lnTo>
                  <a:pt x="13421" y="1812"/>
                </a:lnTo>
                <a:lnTo>
                  <a:pt x="13458" y="1812"/>
                </a:lnTo>
                <a:cubicBezTo>
                  <a:pt x="13606" y="1775"/>
                  <a:pt x="13754" y="1812"/>
                  <a:pt x="13828" y="1627"/>
                </a:cubicBezTo>
                <a:lnTo>
                  <a:pt x="13976" y="1627"/>
                </a:lnTo>
                <a:cubicBezTo>
                  <a:pt x="14160" y="1849"/>
                  <a:pt x="14234" y="1479"/>
                  <a:pt x="14456" y="1590"/>
                </a:cubicBezTo>
                <a:lnTo>
                  <a:pt x="14604" y="1590"/>
                </a:lnTo>
                <a:cubicBezTo>
                  <a:pt x="15011" y="1479"/>
                  <a:pt x="15565" y="1664"/>
                  <a:pt x="15898" y="1405"/>
                </a:cubicBezTo>
                <a:cubicBezTo>
                  <a:pt x="15898" y="1294"/>
                  <a:pt x="15861" y="1257"/>
                  <a:pt x="15861" y="1147"/>
                </a:cubicBezTo>
                <a:cubicBezTo>
                  <a:pt x="16009" y="1147"/>
                  <a:pt x="15935" y="1479"/>
                  <a:pt x="16083" y="1405"/>
                </a:cubicBezTo>
                <a:cubicBezTo>
                  <a:pt x="16231" y="1331"/>
                  <a:pt x="16563" y="1516"/>
                  <a:pt x="16600" y="1294"/>
                </a:cubicBezTo>
                <a:cubicBezTo>
                  <a:pt x="16674" y="1294"/>
                  <a:pt x="16674" y="1442"/>
                  <a:pt x="16785" y="1442"/>
                </a:cubicBezTo>
                <a:cubicBezTo>
                  <a:pt x="17340" y="1516"/>
                  <a:pt x="17673" y="1331"/>
                  <a:pt x="18153" y="1627"/>
                </a:cubicBezTo>
                <a:cubicBezTo>
                  <a:pt x="18153" y="1590"/>
                  <a:pt x="18227" y="1479"/>
                  <a:pt x="18264" y="1516"/>
                </a:cubicBezTo>
                <a:lnTo>
                  <a:pt x="18708" y="1627"/>
                </a:lnTo>
                <a:cubicBezTo>
                  <a:pt x="18708" y="1775"/>
                  <a:pt x="18782" y="1701"/>
                  <a:pt x="18819" y="1664"/>
                </a:cubicBezTo>
                <a:lnTo>
                  <a:pt x="19004" y="1701"/>
                </a:lnTo>
                <a:cubicBezTo>
                  <a:pt x="19077" y="1997"/>
                  <a:pt x="19521" y="1886"/>
                  <a:pt x="19706" y="2034"/>
                </a:cubicBezTo>
                <a:lnTo>
                  <a:pt x="19743" y="1960"/>
                </a:lnTo>
                <a:lnTo>
                  <a:pt x="19817" y="1997"/>
                </a:lnTo>
                <a:cubicBezTo>
                  <a:pt x="20002" y="2034"/>
                  <a:pt x="20187" y="2145"/>
                  <a:pt x="20371" y="2182"/>
                </a:cubicBezTo>
                <a:cubicBezTo>
                  <a:pt x="20667" y="2182"/>
                  <a:pt x="20926" y="2551"/>
                  <a:pt x="21148" y="2367"/>
                </a:cubicBezTo>
                <a:lnTo>
                  <a:pt x="21222" y="2404"/>
                </a:lnTo>
                <a:cubicBezTo>
                  <a:pt x="21370" y="2773"/>
                  <a:pt x="21887" y="2773"/>
                  <a:pt x="22146" y="3069"/>
                </a:cubicBezTo>
                <a:cubicBezTo>
                  <a:pt x="22590" y="3106"/>
                  <a:pt x="22701" y="3734"/>
                  <a:pt x="23218" y="3476"/>
                </a:cubicBezTo>
                <a:cubicBezTo>
                  <a:pt x="23218" y="3439"/>
                  <a:pt x="23107" y="3439"/>
                  <a:pt x="23144" y="3328"/>
                </a:cubicBezTo>
                <a:lnTo>
                  <a:pt x="23292" y="3439"/>
                </a:lnTo>
                <a:cubicBezTo>
                  <a:pt x="23255" y="3513"/>
                  <a:pt x="23144" y="3624"/>
                  <a:pt x="23218" y="3661"/>
                </a:cubicBezTo>
                <a:cubicBezTo>
                  <a:pt x="23477" y="3808"/>
                  <a:pt x="23662" y="4252"/>
                  <a:pt x="23995" y="4178"/>
                </a:cubicBezTo>
                <a:cubicBezTo>
                  <a:pt x="24032" y="4289"/>
                  <a:pt x="24032" y="4400"/>
                  <a:pt x="24216" y="4400"/>
                </a:cubicBezTo>
                <a:cubicBezTo>
                  <a:pt x="24253" y="4585"/>
                  <a:pt x="24253" y="4585"/>
                  <a:pt x="24438" y="4622"/>
                </a:cubicBezTo>
                <a:cubicBezTo>
                  <a:pt x="24438" y="4918"/>
                  <a:pt x="24734" y="4807"/>
                  <a:pt x="24882" y="5102"/>
                </a:cubicBezTo>
                <a:cubicBezTo>
                  <a:pt x="25104" y="5361"/>
                  <a:pt x="25363" y="5694"/>
                  <a:pt x="25547" y="6027"/>
                </a:cubicBezTo>
                <a:cubicBezTo>
                  <a:pt x="25695" y="6396"/>
                  <a:pt x="26028" y="6470"/>
                  <a:pt x="26176" y="6803"/>
                </a:cubicBezTo>
                <a:lnTo>
                  <a:pt x="26213" y="6840"/>
                </a:lnTo>
                <a:cubicBezTo>
                  <a:pt x="26435" y="7025"/>
                  <a:pt x="26287" y="7173"/>
                  <a:pt x="26546" y="7210"/>
                </a:cubicBezTo>
                <a:cubicBezTo>
                  <a:pt x="26730" y="7432"/>
                  <a:pt x="26656" y="7395"/>
                  <a:pt x="26767" y="7690"/>
                </a:cubicBezTo>
                <a:lnTo>
                  <a:pt x="26952" y="7579"/>
                </a:lnTo>
                <a:cubicBezTo>
                  <a:pt x="26952" y="7616"/>
                  <a:pt x="26915" y="7690"/>
                  <a:pt x="26767" y="7727"/>
                </a:cubicBezTo>
                <a:cubicBezTo>
                  <a:pt x="26767" y="7801"/>
                  <a:pt x="26915" y="7764"/>
                  <a:pt x="26952" y="7875"/>
                </a:cubicBezTo>
                <a:lnTo>
                  <a:pt x="27026" y="8134"/>
                </a:lnTo>
                <a:cubicBezTo>
                  <a:pt x="27026" y="8171"/>
                  <a:pt x="27137" y="8171"/>
                  <a:pt x="27174" y="8171"/>
                </a:cubicBezTo>
                <a:cubicBezTo>
                  <a:pt x="27026" y="8319"/>
                  <a:pt x="27174" y="8726"/>
                  <a:pt x="27359" y="8689"/>
                </a:cubicBezTo>
                <a:cubicBezTo>
                  <a:pt x="27359" y="8799"/>
                  <a:pt x="27285" y="8836"/>
                  <a:pt x="27322" y="8984"/>
                </a:cubicBezTo>
                <a:lnTo>
                  <a:pt x="27396" y="8910"/>
                </a:lnTo>
                <a:lnTo>
                  <a:pt x="27396" y="9021"/>
                </a:lnTo>
                <a:lnTo>
                  <a:pt x="27396" y="9058"/>
                </a:lnTo>
                <a:lnTo>
                  <a:pt x="27396" y="9095"/>
                </a:lnTo>
                <a:lnTo>
                  <a:pt x="27396" y="9206"/>
                </a:lnTo>
                <a:cubicBezTo>
                  <a:pt x="27396" y="9243"/>
                  <a:pt x="27470" y="9280"/>
                  <a:pt x="27544" y="9428"/>
                </a:cubicBezTo>
                <a:cubicBezTo>
                  <a:pt x="27655" y="9650"/>
                  <a:pt x="27692" y="9946"/>
                  <a:pt x="27729" y="10204"/>
                </a:cubicBezTo>
                <a:cubicBezTo>
                  <a:pt x="27840" y="10278"/>
                  <a:pt x="27655" y="10537"/>
                  <a:pt x="27913" y="10463"/>
                </a:cubicBezTo>
                <a:cubicBezTo>
                  <a:pt x="28024" y="10907"/>
                  <a:pt x="28024" y="11424"/>
                  <a:pt x="28209" y="11609"/>
                </a:cubicBezTo>
                <a:lnTo>
                  <a:pt x="28209" y="11646"/>
                </a:lnTo>
                <a:cubicBezTo>
                  <a:pt x="28283" y="11794"/>
                  <a:pt x="28098" y="12053"/>
                  <a:pt x="28320" y="12127"/>
                </a:cubicBezTo>
                <a:lnTo>
                  <a:pt x="28320" y="12164"/>
                </a:lnTo>
                <a:cubicBezTo>
                  <a:pt x="28431" y="12349"/>
                  <a:pt x="28135" y="12349"/>
                  <a:pt x="28246" y="12534"/>
                </a:cubicBezTo>
                <a:cubicBezTo>
                  <a:pt x="28394" y="12681"/>
                  <a:pt x="28246" y="12940"/>
                  <a:pt x="28431" y="13088"/>
                </a:cubicBezTo>
                <a:lnTo>
                  <a:pt x="28431" y="13125"/>
                </a:lnTo>
                <a:cubicBezTo>
                  <a:pt x="28209" y="13236"/>
                  <a:pt x="28394" y="13310"/>
                  <a:pt x="28394" y="13458"/>
                </a:cubicBezTo>
                <a:cubicBezTo>
                  <a:pt x="28394" y="13606"/>
                  <a:pt x="28320" y="13791"/>
                  <a:pt x="28320" y="13901"/>
                </a:cubicBezTo>
                <a:cubicBezTo>
                  <a:pt x="28246" y="14086"/>
                  <a:pt x="28320" y="14234"/>
                  <a:pt x="28394" y="14382"/>
                </a:cubicBezTo>
                <a:lnTo>
                  <a:pt x="28394" y="14419"/>
                </a:lnTo>
                <a:cubicBezTo>
                  <a:pt x="28283" y="15454"/>
                  <a:pt x="28209" y="16083"/>
                  <a:pt x="27913" y="16859"/>
                </a:cubicBezTo>
                <a:cubicBezTo>
                  <a:pt x="27766" y="17044"/>
                  <a:pt x="27950" y="17192"/>
                  <a:pt x="27840" y="17340"/>
                </a:cubicBezTo>
                <a:cubicBezTo>
                  <a:pt x="27692" y="17414"/>
                  <a:pt x="27840" y="17672"/>
                  <a:pt x="27581" y="17894"/>
                </a:cubicBezTo>
                <a:lnTo>
                  <a:pt x="27359" y="18301"/>
                </a:lnTo>
                <a:lnTo>
                  <a:pt x="27322" y="18338"/>
                </a:lnTo>
                <a:cubicBezTo>
                  <a:pt x="27285" y="18412"/>
                  <a:pt x="27359" y="18449"/>
                  <a:pt x="27359" y="18486"/>
                </a:cubicBezTo>
                <a:cubicBezTo>
                  <a:pt x="27359" y="18671"/>
                  <a:pt x="26989" y="18856"/>
                  <a:pt x="27211" y="19003"/>
                </a:cubicBezTo>
                <a:cubicBezTo>
                  <a:pt x="26989" y="19077"/>
                  <a:pt x="27026" y="19225"/>
                  <a:pt x="26989" y="19410"/>
                </a:cubicBezTo>
                <a:cubicBezTo>
                  <a:pt x="26915" y="19743"/>
                  <a:pt x="26435" y="20002"/>
                  <a:pt x="26546" y="20334"/>
                </a:cubicBezTo>
                <a:cubicBezTo>
                  <a:pt x="26435" y="20556"/>
                  <a:pt x="26065" y="20815"/>
                  <a:pt x="26176" y="21037"/>
                </a:cubicBezTo>
                <a:cubicBezTo>
                  <a:pt x="25917" y="21185"/>
                  <a:pt x="25510" y="21370"/>
                  <a:pt x="25621" y="21628"/>
                </a:cubicBezTo>
                <a:cubicBezTo>
                  <a:pt x="25363" y="21850"/>
                  <a:pt x="25473" y="22368"/>
                  <a:pt x="25289" y="22590"/>
                </a:cubicBezTo>
                <a:lnTo>
                  <a:pt x="25252" y="22664"/>
                </a:lnTo>
                <a:cubicBezTo>
                  <a:pt x="24956" y="22590"/>
                  <a:pt x="25141" y="22848"/>
                  <a:pt x="24882" y="22885"/>
                </a:cubicBezTo>
                <a:cubicBezTo>
                  <a:pt x="24734" y="23107"/>
                  <a:pt x="24327" y="23255"/>
                  <a:pt x="24401" y="235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78;p62"/>
          <p:cNvSpPr/>
          <p:nvPr/>
        </p:nvSpPr>
        <p:spPr>
          <a:xfrm rot="19308300">
            <a:off x="6836118" y="1725134"/>
            <a:ext cx="1143000" cy="1064369"/>
          </a:xfrm>
          <a:custGeom>
            <a:avLst/>
            <a:gdLst/>
            <a:ahLst/>
            <a:cxnLst/>
            <a:rect l="l" t="t" r="r" b="b"/>
            <a:pathLst>
              <a:path w="30538" h="31093" extrusionOk="0">
                <a:moveTo>
                  <a:pt x="30427" y="15787"/>
                </a:moveTo>
                <a:cubicBezTo>
                  <a:pt x="30427" y="15011"/>
                  <a:pt x="30279" y="14234"/>
                  <a:pt x="30316" y="13643"/>
                </a:cubicBezTo>
                <a:lnTo>
                  <a:pt x="30279" y="13384"/>
                </a:lnTo>
                <a:cubicBezTo>
                  <a:pt x="30242" y="12940"/>
                  <a:pt x="29946" y="12349"/>
                  <a:pt x="30057" y="12016"/>
                </a:cubicBezTo>
                <a:cubicBezTo>
                  <a:pt x="29761" y="11424"/>
                  <a:pt x="29909" y="11092"/>
                  <a:pt x="29614" y="10537"/>
                </a:cubicBezTo>
                <a:cubicBezTo>
                  <a:pt x="29540" y="10315"/>
                  <a:pt x="29429" y="10056"/>
                  <a:pt x="29318" y="9835"/>
                </a:cubicBezTo>
                <a:lnTo>
                  <a:pt x="29244" y="9687"/>
                </a:lnTo>
                <a:cubicBezTo>
                  <a:pt x="28948" y="9132"/>
                  <a:pt x="28874" y="8762"/>
                  <a:pt x="28615" y="8282"/>
                </a:cubicBezTo>
                <a:cubicBezTo>
                  <a:pt x="28246" y="7912"/>
                  <a:pt x="28394" y="7247"/>
                  <a:pt x="27913" y="7210"/>
                </a:cubicBezTo>
                <a:lnTo>
                  <a:pt x="27691" y="6877"/>
                </a:lnTo>
                <a:cubicBezTo>
                  <a:pt x="27691" y="6655"/>
                  <a:pt x="27211" y="5953"/>
                  <a:pt x="27137" y="5990"/>
                </a:cubicBezTo>
                <a:cubicBezTo>
                  <a:pt x="26767" y="5657"/>
                  <a:pt x="26804" y="5435"/>
                  <a:pt x="26471" y="5176"/>
                </a:cubicBezTo>
                <a:lnTo>
                  <a:pt x="26397" y="5065"/>
                </a:lnTo>
                <a:cubicBezTo>
                  <a:pt x="26027" y="4696"/>
                  <a:pt x="25658" y="4326"/>
                  <a:pt x="25214" y="4030"/>
                </a:cubicBezTo>
                <a:cubicBezTo>
                  <a:pt x="25140" y="3919"/>
                  <a:pt x="25029" y="3845"/>
                  <a:pt x="24918" y="3771"/>
                </a:cubicBezTo>
                <a:cubicBezTo>
                  <a:pt x="24770" y="3365"/>
                  <a:pt x="24216" y="3328"/>
                  <a:pt x="24031" y="2995"/>
                </a:cubicBezTo>
                <a:cubicBezTo>
                  <a:pt x="23661" y="2773"/>
                  <a:pt x="23292" y="2551"/>
                  <a:pt x="22922" y="2367"/>
                </a:cubicBezTo>
                <a:lnTo>
                  <a:pt x="22441" y="2108"/>
                </a:lnTo>
                <a:lnTo>
                  <a:pt x="22072" y="1923"/>
                </a:lnTo>
                <a:cubicBezTo>
                  <a:pt x="21776" y="1553"/>
                  <a:pt x="21036" y="1368"/>
                  <a:pt x="20408" y="1146"/>
                </a:cubicBezTo>
                <a:cubicBezTo>
                  <a:pt x="20223" y="1110"/>
                  <a:pt x="20001" y="999"/>
                  <a:pt x="19816" y="962"/>
                </a:cubicBezTo>
                <a:lnTo>
                  <a:pt x="19668" y="925"/>
                </a:lnTo>
                <a:cubicBezTo>
                  <a:pt x="19262" y="777"/>
                  <a:pt x="18855" y="703"/>
                  <a:pt x="18448" y="592"/>
                </a:cubicBezTo>
                <a:cubicBezTo>
                  <a:pt x="18448" y="444"/>
                  <a:pt x="18264" y="444"/>
                  <a:pt x="18079" y="407"/>
                </a:cubicBezTo>
                <a:cubicBezTo>
                  <a:pt x="17820" y="370"/>
                  <a:pt x="17635" y="370"/>
                  <a:pt x="17413" y="333"/>
                </a:cubicBezTo>
                <a:lnTo>
                  <a:pt x="17265" y="333"/>
                </a:lnTo>
                <a:cubicBezTo>
                  <a:pt x="16711" y="222"/>
                  <a:pt x="16526" y="37"/>
                  <a:pt x="16119" y="222"/>
                </a:cubicBezTo>
                <a:cubicBezTo>
                  <a:pt x="15602" y="222"/>
                  <a:pt x="15380" y="0"/>
                  <a:pt x="14825" y="74"/>
                </a:cubicBezTo>
                <a:lnTo>
                  <a:pt x="14714" y="74"/>
                </a:lnTo>
                <a:cubicBezTo>
                  <a:pt x="14234" y="148"/>
                  <a:pt x="13864" y="74"/>
                  <a:pt x="13494" y="37"/>
                </a:cubicBezTo>
                <a:lnTo>
                  <a:pt x="13494" y="148"/>
                </a:lnTo>
                <a:cubicBezTo>
                  <a:pt x="13162" y="74"/>
                  <a:pt x="12903" y="37"/>
                  <a:pt x="12422" y="148"/>
                </a:cubicBezTo>
                <a:cubicBezTo>
                  <a:pt x="11979" y="148"/>
                  <a:pt x="11942" y="407"/>
                  <a:pt x="11646" y="259"/>
                </a:cubicBezTo>
                <a:lnTo>
                  <a:pt x="11498" y="333"/>
                </a:lnTo>
                <a:cubicBezTo>
                  <a:pt x="11091" y="407"/>
                  <a:pt x="10685" y="518"/>
                  <a:pt x="10241" y="629"/>
                </a:cubicBezTo>
                <a:cubicBezTo>
                  <a:pt x="10204" y="555"/>
                  <a:pt x="10130" y="555"/>
                  <a:pt x="9982" y="592"/>
                </a:cubicBezTo>
                <a:cubicBezTo>
                  <a:pt x="9243" y="814"/>
                  <a:pt x="8540" y="1073"/>
                  <a:pt x="8245" y="1110"/>
                </a:cubicBezTo>
                <a:cubicBezTo>
                  <a:pt x="7764" y="1331"/>
                  <a:pt x="7357" y="1479"/>
                  <a:pt x="6988" y="1553"/>
                </a:cubicBezTo>
                <a:lnTo>
                  <a:pt x="6618" y="1738"/>
                </a:lnTo>
                <a:cubicBezTo>
                  <a:pt x="6359" y="1886"/>
                  <a:pt x="6137" y="1997"/>
                  <a:pt x="5915" y="2108"/>
                </a:cubicBezTo>
                <a:cubicBezTo>
                  <a:pt x="5878" y="2071"/>
                  <a:pt x="5768" y="2071"/>
                  <a:pt x="5620" y="2182"/>
                </a:cubicBezTo>
                <a:cubicBezTo>
                  <a:pt x="4510" y="2847"/>
                  <a:pt x="3586" y="3291"/>
                  <a:pt x="2625" y="4141"/>
                </a:cubicBezTo>
                <a:cubicBezTo>
                  <a:pt x="2403" y="4215"/>
                  <a:pt x="1664" y="4585"/>
                  <a:pt x="1701" y="4770"/>
                </a:cubicBezTo>
                <a:lnTo>
                  <a:pt x="1627" y="4844"/>
                </a:lnTo>
                <a:lnTo>
                  <a:pt x="1331" y="5139"/>
                </a:lnTo>
                <a:cubicBezTo>
                  <a:pt x="961" y="5583"/>
                  <a:pt x="776" y="5213"/>
                  <a:pt x="629" y="5768"/>
                </a:cubicBezTo>
                <a:cubicBezTo>
                  <a:pt x="370" y="6101"/>
                  <a:pt x="74" y="6101"/>
                  <a:pt x="222" y="6470"/>
                </a:cubicBezTo>
                <a:cubicBezTo>
                  <a:pt x="37" y="6655"/>
                  <a:pt x="148" y="6803"/>
                  <a:pt x="0" y="6988"/>
                </a:cubicBezTo>
                <a:cubicBezTo>
                  <a:pt x="74" y="7579"/>
                  <a:pt x="222" y="7727"/>
                  <a:pt x="592" y="7653"/>
                </a:cubicBezTo>
                <a:cubicBezTo>
                  <a:pt x="518" y="7395"/>
                  <a:pt x="1738" y="7210"/>
                  <a:pt x="1664" y="6618"/>
                </a:cubicBezTo>
                <a:lnTo>
                  <a:pt x="1886" y="6322"/>
                </a:lnTo>
                <a:cubicBezTo>
                  <a:pt x="2255" y="6064"/>
                  <a:pt x="2625" y="5768"/>
                  <a:pt x="2995" y="5324"/>
                </a:cubicBezTo>
                <a:cubicBezTo>
                  <a:pt x="3180" y="5139"/>
                  <a:pt x="3401" y="4881"/>
                  <a:pt x="3660" y="4696"/>
                </a:cubicBezTo>
                <a:cubicBezTo>
                  <a:pt x="3993" y="4770"/>
                  <a:pt x="4400" y="4104"/>
                  <a:pt x="4806" y="3919"/>
                </a:cubicBezTo>
                <a:cubicBezTo>
                  <a:pt x="5213" y="3513"/>
                  <a:pt x="5509" y="3587"/>
                  <a:pt x="5915" y="3328"/>
                </a:cubicBezTo>
                <a:cubicBezTo>
                  <a:pt x="6322" y="3032"/>
                  <a:pt x="6655" y="3106"/>
                  <a:pt x="7172" y="2736"/>
                </a:cubicBezTo>
                <a:cubicBezTo>
                  <a:pt x="7505" y="2551"/>
                  <a:pt x="7801" y="2403"/>
                  <a:pt x="8171" y="2256"/>
                </a:cubicBezTo>
                <a:cubicBezTo>
                  <a:pt x="8282" y="2477"/>
                  <a:pt x="8688" y="2071"/>
                  <a:pt x="8910" y="2071"/>
                </a:cubicBezTo>
                <a:cubicBezTo>
                  <a:pt x="9575" y="1812"/>
                  <a:pt x="10167" y="1627"/>
                  <a:pt x="10722" y="1627"/>
                </a:cubicBezTo>
                <a:cubicBezTo>
                  <a:pt x="10869" y="1553"/>
                  <a:pt x="11054" y="1516"/>
                  <a:pt x="11202" y="1479"/>
                </a:cubicBezTo>
                <a:lnTo>
                  <a:pt x="11313" y="1442"/>
                </a:lnTo>
                <a:cubicBezTo>
                  <a:pt x="11498" y="1664"/>
                  <a:pt x="12126" y="1294"/>
                  <a:pt x="12422" y="1331"/>
                </a:cubicBezTo>
                <a:cubicBezTo>
                  <a:pt x="13162" y="1183"/>
                  <a:pt x="13642" y="1146"/>
                  <a:pt x="14382" y="1146"/>
                </a:cubicBezTo>
                <a:cubicBezTo>
                  <a:pt x="14640" y="1368"/>
                  <a:pt x="15380" y="1146"/>
                  <a:pt x="15861" y="1257"/>
                </a:cubicBezTo>
                <a:cubicBezTo>
                  <a:pt x="16304" y="1257"/>
                  <a:pt x="16748" y="1294"/>
                  <a:pt x="17191" y="1331"/>
                </a:cubicBezTo>
                <a:cubicBezTo>
                  <a:pt x="17154" y="1553"/>
                  <a:pt x="17598" y="1442"/>
                  <a:pt x="17783" y="1516"/>
                </a:cubicBezTo>
                <a:cubicBezTo>
                  <a:pt x="18411" y="1516"/>
                  <a:pt x="18448" y="1664"/>
                  <a:pt x="19077" y="1812"/>
                </a:cubicBezTo>
                <a:lnTo>
                  <a:pt x="19225" y="1849"/>
                </a:lnTo>
                <a:cubicBezTo>
                  <a:pt x="19558" y="2071"/>
                  <a:pt x="19890" y="1923"/>
                  <a:pt x="20371" y="2219"/>
                </a:cubicBezTo>
                <a:lnTo>
                  <a:pt x="20519" y="2256"/>
                </a:lnTo>
                <a:cubicBezTo>
                  <a:pt x="20889" y="2293"/>
                  <a:pt x="20778" y="2588"/>
                  <a:pt x="21184" y="2625"/>
                </a:cubicBezTo>
                <a:cubicBezTo>
                  <a:pt x="21480" y="2551"/>
                  <a:pt x="21850" y="2847"/>
                  <a:pt x="22035" y="3032"/>
                </a:cubicBezTo>
                <a:lnTo>
                  <a:pt x="22146" y="3106"/>
                </a:lnTo>
                <a:cubicBezTo>
                  <a:pt x="22478" y="3291"/>
                  <a:pt x="22774" y="3402"/>
                  <a:pt x="23107" y="3660"/>
                </a:cubicBezTo>
                <a:cubicBezTo>
                  <a:pt x="23144" y="3882"/>
                  <a:pt x="23587" y="4067"/>
                  <a:pt x="23846" y="4289"/>
                </a:cubicBezTo>
                <a:cubicBezTo>
                  <a:pt x="24179" y="4511"/>
                  <a:pt x="24512" y="4770"/>
                  <a:pt x="24807" y="5028"/>
                </a:cubicBezTo>
                <a:lnTo>
                  <a:pt x="25177" y="5361"/>
                </a:lnTo>
                <a:cubicBezTo>
                  <a:pt x="25214" y="5398"/>
                  <a:pt x="25325" y="5435"/>
                  <a:pt x="25362" y="5546"/>
                </a:cubicBezTo>
                <a:lnTo>
                  <a:pt x="25658" y="5768"/>
                </a:lnTo>
                <a:cubicBezTo>
                  <a:pt x="25843" y="6064"/>
                  <a:pt x="25954" y="6359"/>
                  <a:pt x="26323" y="6470"/>
                </a:cubicBezTo>
                <a:cubicBezTo>
                  <a:pt x="26323" y="6729"/>
                  <a:pt x="26767" y="7062"/>
                  <a:pt x="26952" y="7395"/>
                </a:cubicBezTo>
                <a:cubicBezTo>
                  <a:pt x="26915" y="7616"/>
                  <a:pt x="27211" y="7949"/>
                  <a:pt x="27395" y="8282"/>
                </a:cubicBezTo>
                <a:cubicBezTo>
                  <a:pt x="27432" y="8319"/>
                  <a:pt x="27506" y="8393"/>
                  <a:pt x="27543" y="8467"/>
                </a:cubicBezTo>
                <a:cubicBezTo>
                  <a:pt x="27950" y="8910"/>
                  <a:pt x="27950" y="9576"/>
                  <a:pt x="28283" y="9687"/>
                </a:cubicBezTo>
                <a:cubicBezTo>
                  <a:pt x="28283" y="9946"/>
                  <a:pt x="28320" y="10130"/>
                  <a:pt x="28431" y="10352"/>
                </a:cubicBezTo>
                <a:cubicBezTo>
                  <a:pt x="28504" y="10574"/>
                  <a:pt x="28615" y="10870"/>
                  <a:pt x="28689" y="11129"/>
                </a:cubicBezTo>
                <a:cubicBezTo>
                  <a:pt x="28874" y="11646"/>
                  <a:pt x="29059" y="12164"/>
                  <a:pt x="29059" y="12607"/>
                </a:cubicBezTo>
                <a:cubicBezTo>
                  <a:pt x="29096" y="12755"/>
                  <a:pt x="29170" y="12940"/>
                  <a:pt x="29207" y="13088"/>
                </a:cubicBezTo>
                <a:cubicBezTo>
                  <a:pt x="29244" y="13273"/>
                  <a:pt x="29281" y="13458"/>
                  <a:pt x="29355" y="13680"/>
                </a:cubicBezTo>
                <a:cubicBezTo>
                  <a:pt x="29244" y="14012"/>
                  <a:pt x="29761" y="14123"/>
                  <a:pt x="29281" y="14197"/>
                </a:cubicBezTo>
                <a:cubicBezTo>
                  <a:pt x="29281" y="14308"/>
                  <a:pt x="29392" y="14419"/>
                  <a:pt x="29429" y="14493"/>
                </a:cubicBezTo>
                <a:cubicBezTo>
                  <a:pt x="29281" y="14752"/>
                  <a:pt x="29429" y="15195"/>
                  <a:pt x="29392" y="15565"/>
                </a:cubicBezTo>
                <a:cubicBezTo>
                  <a:pt x="29429" y="16268"/>
                  <a:pt x="29392" y="16896"/>
                  <a:pt x="29281" y="17598"/>
                </a:cubicBezTo>
                <a:cubicBezTo>
                  <a:pt x="29022" y="17746"/>
                  <a:pt x="29170" y="18449"/>
                  <a:pt x="29022" y="18745"/>
                </a:cubicBezTo>
                <a:cubicBezTo>
                  <a:pt x="28911" y="19262"/>
                  <a:pt x="28726" y="19262"/>
                  <a:pt x="28800" y="19669"/>
                </a:cubicBezTo>
                <a:cubicBezTo>
                  <a:pt x="28504" y="19669"/>
                  <a:pt x="28541" y="20334"/>
                  <a:pt x="28431" y="20556"/>
                </a:cubicBezTo>
                <a:cubicBezTo>
                  <a:pt x="28283" y="20963"/>
                  <a:pt x="28098" y="21406"/>
                  <a:pt x="27950" y="21776"/>
                </a:cubicBezTo>
                <a:cubicBezTo>
                  <a:pt x="27691" y="21887"/>
                  <a:pt x="27543" y="22516"/>
                  <a:pt x="27247" y="22885"/>
                </a:cubicBezTo>
                <a:cubicBezTo>
                  <a:pt x="27174" y="23292"/>
                  <a:pt x="26989" y="23477"/>
                  <a:pt x="26804" y="23699"/>
                </a:cubicBezTo>
                <a:cubicBezTo>
                  <a:pt x="26656" y="23883"/>
                  <a:pt x="26508" y="24105"/>
                  <a:pt x="26434" y="24290"/>
                </a:cubicBezTo>
                <a:cubicBezTo>
                  <a:pt x="26286" y="24660"/>
                  <a:pt x="26064" y="24475"/>
                  <a:pt x="25917" y="24808"/>
                </a:cubicBezTo>
                <a:cubicBezTo>
                  <a:pt x="25843" y="25140"/>
                  <a:pt x="25695" y="25177"/>
                  <a:pt x="25325" y="25547"/>
                </a:cubicBezTo>
                <a:cubicBezTo>
                  <a:pt x="24992" y="26065"/>
                  <a:pt x="24623" y="26065"/>
                  <a:pt x="24253" y="26508"/>
                </a:cubicBezTo>
                <a:cubicBezTo>
                  <a:pt x="23920" y="26841"/>
                  <a:pt x="23550" y="27174"/>
                  <a:pt x="23181" y="27507"/>
                </a:cubicBezTo>
                <a:cubicBezTo>
                  <a:pt x="23107" y="27396"/>
                  <a:pt x="22996" y="27507"/>
                  <a:pt x="22885" y="27581"/>
                </a:cubicBezTo>
                <a:cubicBezTo>
                  <a:pt x="22737" y="27728"/>
                  <a:pt x="22589" y="27876"/>
                  <a:pt x="22515" y="27913"/>
                </a:cubicBezTo>
                <a:lnTo>
                  <a:pt x="22146" y="28172"/>
                </a:lnTo>
                <a:cubicBezTo>
                  <a:pt x="21702" y="28320"/>
                  <a:pt x="20704" y="28838"/>
                  <a:pt x="20482" y="29022"/>
                </a:cubicBezTo>
                <a:cubicBezTo>
                  <a:pt x="20297" y="28985"/>
                  <a:pt x="20149" y="29022"/>
                  <a:pt x="19927" y="29170"/>
                </a:cubicBezTo>
                <a:cubicBezTo>
                  <a:pt x="19595" y="29281"/>
                  <a:pt x="19262" y="29429"/>
                  <a:pt x="18966" y="29540"/>
                </a:cubicBezTo>
                <a:cubicBezTo>
                  <a:pt x="18485" y="29429"/>
                  <a:pt x="17746" y="29873"/>
                  <a:pt x="17154" y="29947"/>
                </a:cubicBezTo>
                <a:cubicBezTo>
                  <a:pt x="17118" y="29725"/>
                  <a:pt x="16748" y="29984"/>
                  <a:pt x="16563" y="29947"/>
                </a:cubicBezTo>
                <a:lnTo>
                  <a:pt x="16230" y="29984"/>
                </a:lnTo>
                <a:cubicBezTo>
                  <a:pt x="16045" y="30168"/>
                  <a:pt x="15528" y="29984"/>
                  <a:pt x="15084" y="30095"/>
                </a:cubicBezTo>
                <a:cubicBezTo>
                  <a:pt x="15084" y="29836"/>
                  <a:pt x="14640" y="30021"/>
                  <a:pt x="14456" y="29984"/>
                </a:cubicBezTo>
                <a:cubicBezTo>
                  <a:pt x="14012" y="30095"/>
                  <a:pt x="14049" y="29984"/>
                  <a:pt x="13531" y="29947"/>
                </a:cubicBezTo>
                <a:cubicBezTo>
                  <a:pt x="13605" y="29725"/>
                  <a:pt x="13125" y="29836"/>
                  <a:pt x="12977" y="29799"/>
                </a:cubicBezTo>
                <a:lnTo>
                  <a:pt x="12903" y="29799"/>
                </a:lnTo>
                <a:cubicBezTo>
                  <a:pt x="12311" y="29651"/>
                  <a:pt x="12126" y="29799"/>
                  <a:pt x="11646" y="29614"/>
                </a:cubicBezTo>
                <a:cubicBezTo>
                  <a:pt x="10869" y="29614"/>
                  <a:pt x="10352" y="28948"/>
                  <a:pt x="9797" y="29059"/>
                </a:cubicBezTo>
                <a:lnTo>
                  <a:pt x="9723" y="29022"/>
                </a:lnTo>
                <a:cubicBezTo>
                  <a:pt x="9575" y="28690"/>
                  <a:pt x="8836" y="28616"/>
                  <a:pt x="8503" y="28357"/>
                </a:cubicBezTo>
                <a:lnTo>
                  <a:pt x="8392" y="28320"/>
                </a:lnTo>
                <a:lnTo>
                  <a:pt x="7431" y="27765"/>
                </a:lnTo>
                <a:cubicBezTo>
                  <a:pt x="7172" y="27581"/>
                  <a:pt x="6914" y="27433"/>
                  <a:pt x="6692" y="27248"/>
                </a:cubicBezTo>
                <a:cubicBezTo>
                  <a:pt x="6544" y="27174"/>
                  <a:pt x="6359" y="26989"/>
                  <a:pt x="6285" y="27063"/>
                </a:cubicBezTo>
                <a:lnTo>
                  <a:pt x="6174" y="26989"/>
                </a:lnTo>
                <a:cubicBezTo>
                  <a:pt x="6137" y="26693"/>
                  <a:pt x="5398" y="26065"/>
                  <a:pt x="5176" y="26065"/>
                </a:cubicBezTo>
                <a:lnTo>
                  <a:pt x="5065" y="25954"/>
                </a:lnTo>
                <a:cubicBezTo>
                  <a:pt x="5176" y="25732"/>
                  <a:pt x="4658" y="25436"/>
                  <a:pt x="4510" y="25214"/>
                </a:cubicBezTo>
                <a:lnTo>
                  <a:pt x="4437" y="25140"/>
                </a:lnTo>
                <a:cubicBezTo>
                  <a:pt x="4289" y="24993"/>
                  <a:pt x="4215" y="24845"/>
                  <a:pt x="4067" y="24660"/>
                </a:cubicBezTo>
                <a:lnTo>
                  <a:pt x="3882" y="24438"/>
                </a:lnTo>
                <a:lnTo>
                  <a:pt x="3734" y="24253"/>
                </a:lnTo>
                <a:cubicBezTo>
                  <a:pt x="3586" y="24031"/>
                  <a:pt x="3475" y="23847"/>
                  <a:pt x="3327" y="23588"/>
                </a:cubicBezTo>
                <a:cubicBezTo>
                  <a:pt x="3217" y="23477"/>
                  <a:pt x="3180" y="23329"/>
                  <a:pt x="3143" y="23181"/>
                </a:cubicBezTo>
                <a:cubicBezTo>
                  <a:pt x="2921" y="22922"/>
                  <a:pt x="2921" y="22257"/>
                  <a:pt x="2588" y="22183"/>
                </a:cubicBezTo>
                <a:cubicBezTo>
                  <a:pt x="2625" y="22035"/>
                  <a:pt x="2551" y="21332"/>
                  <a:pt x="2292" y="21296"/>
                </a:cubicBezTo>
                <a:cubicBezTo>
                  <a:pt x="2033" y="20593"/>
                  <a:pt x="2070" y="19484"/>
                  <a:pt x="1812" y="18966"/>
                </a:cubicBezTo>
                <a:lnTo>
                  <a:pt x="1812" y="18855"/>
                </a:lnTo>
                <a:cubicBezTo>
                  <a:pt x="1996" y="18486"/>
                  <a:pt x="1738" y="17672"/>
                  <a:pt x="1996" y="17266"/>
                </a:cubicBezTo>
                <a:lnTo>
                  <a:pt x="1996" y="16896"/>
                </a:lnTo>
                <a:cubicBezTo>
                  <a:pt x="1996" y="16452"/>
                  <a:pt x="2033" y="16009"/>
                  <a:pt x="2070" y="15565"/>
                </a:cubicBezTo>
                <a:cubicBezTo>
                  <a:pt x="2107" y="15084"/>
                  <a:pt x="2181" y="14604"/>
                  <a:pt x="2255" y="14123"/>
                </a:cubicBezTo>
                <a:lnTo>
                  <a:pt x="2292" y="13901"/>
                </a:lnTo>
                <a:cubicBezTo>
                  <a:pt x="2440" y="12792"/>
                  <a:pt x="2921" y="11646"/>
                  <a:pt x="3143" y="10833"/>
                </a:cubicBezTo>
                <a:cubicBezTo>
                  <a:pt x="3327" y="10352"/>
                  <a:pt x="3512" y="9872"/>
                  <a:pt x="3734" y="9428"/>
                </a:cubicBezTo>
                <a:cubicBezTo>
                  <a:pt x="3882" y="8910"/>
                  <a:pt x="4474" y="8319"/>
                  <a:pt x="4474" y="7875"/>
                </a:cubicBezTo>
                <a:cubicBezTo>
                  <a:pt x="4658" y="7653"/>
                  <a:pt x="4695" y="7468"/>
                  <a:pt x="4695" y="7321"/>
                </a:cubicBezTo>
                <a:cubicBezTo>
                  <a:pt x="4954" y="7395"/>
                  <a:pt x="5139" y="6840"/>
                  <a:pt x="5398" y="6655"/>
                </a:cubicBezTo>
                <a:lnTo>
                  <a:pt x="5509" y="6544"/>
                </a:lnTo>
                <a:cubicBezTo>
                  <a:pt x="5804" y="6174"/>
                  <a:pt x="6137" y="5842"/>
                  <a:pt x="6507" y="5583"/>
                </a:cubicBezTo>
                <a:cubicBezTo>
                  <a:pt x="6618" y="5065"/>
                  <a:pt x="7209" y="5546"/>
                  <a:pt x="7246" y="5213"/>
                </a:cubicBezTo>
                <a:cubicBezTo>
                  <a:pt x="7579" y="4917"/>
                  <a:pt x="7468" y="4991"/>
                  <a:pt x="7912" y="4733"/>
                </a:cubicBezTo>
                <a:lnTo>
                  <a:pt x="7690" y="4511"/>
                </a:lnTo>
                <a:lnTo>
                  <a:pt x="7801" y="4474"/>
                </a:lnTo>
                <a:cubicBezTo>
                  <a:pt x="8134" y="3993"/>
                  <a:pt x="7431" y="3697"/>
                  <a:pt x="6840" y="3956"/>
                </a:cubicBezTo>
                <a:cubicBezTo>
                  <a:pt x="6618" y="4067"/>
                  <a:pt x="6470" y="4178"/>
                  <a:pt x="6433" y="4326"/>
                </a:cubicBezTo>
                <a:cubicBezTo>
                  <a:pt x="5841" y="4326"/>
                  <a:pt x="5509" y="4991"/>
                  <a:pt x="4806" y="5546"/>
                </a:cubicBezTo>
                <a:lnTo>
                  <a:pt x="4695" y="5620"/>
                </a:lnTo>
                <a:cubicBezTo>
                  <a:pt x="4326" y="6101"/>
                  <a:pt x="3660" y="6692"/>
                  <a:pt x="3660" y="7136"/>
                </a:cubicBezTo>
                <a:cubicBezTo>
                  <a:pt x="3327" y="7616"/>
                  <a:pt x="3032" y="8134"/>
                  <a:pt x="2810" y="8578"/>
                </a:cubicBezTo>
                <a:lnTo>
                  <a:pt x="2736" y="8799"/>
                </a:lnTo>
                <a:cubicBezTo>
                  <a:pt x="2403" y="9317"/>
                  <a:pt x="2033" y="10648"/>
                  <a:pt x="1738" y="11313"/>
                </a:cubicBezTo>
                <a:cubicBezTo>
                  <a:pt x="1664" y="11535"/>
                  <a:pt x="1627" y="11831"/>
                  <a:pt x="1516" y="12053"/>
                </a:cubicBezTo>
                <a:lnTo>
                  <a:pt x="1368" y="12570"/>
                </a:lnTo>
                <a:cubicBezTo>
                  <a:pt x="1294" y="12903"/>
                  <a:pt x="1257" y="13199"/>
                  <a:pt x="1146" y="13569"/>
                </a:cubicBezTo>
                <a:cubicBezTo>
                  <a:pt x="1109" y="13827"/>
                  <a:pt x="1072" y="14086"/>
                  <a:pt x="998" y="14308"/>
                </a:cubicBezTo>
                <a:cubicBezTo>
                  <a:pt x="924" y="14863"/>
                  <a:pt x="887" y="15417"/>
                  <a:pt x="813" y="15935"/>
                </a:cubicBezTo>
                <a:lnTo>
                  <a:pt x="776" y="16304"/>
                </a:lnTo>
                <a:cubicBezTo>
                  <a:pt x="776" y="16526"/>
                  <a:pt x="776" y="16822"/>
                  <a:pt x="739" y="17044"/>
                </a:cubicBezTo>
                <a:lnTo>
                  <a:pt x="739" y="17192"/>
                </a:lnTo>
                <a:lnTo>
                  <a:pt x="739" y="18190"/>
                </a:lnTo>
                <a:cubicBezTo>
                  <a:pt x="555" y="18116"/>
                  <a:pt x="592" y="18818"/>
                  <a:pt x="776" y="18708"/>
                </a:cubicBezTo>
                <a:cubicBezTo>
                  <a:pt x="924" y="20149"/>
                  <a:pt x="998" y="20926"/>
                  <a:pt x="1442" y="22183"/>
                </a:cubicBezTo>
                <a:cubicBezTo>
                  <a:pt x="1331" y="22220"/>
                  <a:pt x="1368" y="22442"/>
                  <a:pt x="1516" y="22405"/>
                </a:cubicBezTo>
                <a:cubicBezTo>
                  <a:pt x="1812" y="23255"/>
                  <a:pt x="2218" y="24031"/>
                  <a:pt x="2662" y="24771"/>
                </a:cubicBezTo>
                <a:cubicBezTo>
                  <a:pt x="3180" y="25436"/>
                  <a:pt x="3734" y="26139"/>
                  <a:pt x="4400" y="26730"/>
                </a:cubicBezTo>
                <a:cubicBezTo>
                  <a:pt x="4621" y="26989"/>
                  <a:pt x="4843" y="27211"/>
                  <a:pt x="5139" y="27396"/>
                </a:cubicBezTo>
                <a:cubicBezTo>
                  <a:pt x="5398" y="27618"/>
                  <a:pt x="5694" y="27876"/>
                  <a:pt x="5989" y="28098"/>
                </a:cubicBezTo>
                <a:cubicBezTo>
                  <a:pt x="5952" y="28246"/>
                  <a:pt x="6100" y="28246"/>
                  <a:pt x="6174" y="28246"/>
                </a:cubicBezTo>
                <a:cubicBezTo>
                  <a:pt x="6433" y="28431"/>
                  <a:pt x="6655" y="28542"/>
                  <a:pt x="6914" y="28690"/>
                </a:cubicBezTo>
                <a:lnTo>
                  <a:pt x="7025" y="28727"/>
                </a:lnTo>
                <a:cubicBezTo>
                  <a:pt x="7542" y="29022"/>
                  <a:pt x="8060" y="29281"/>
                  <a:pt x="8540" y="29540"/>
                </a:cubicBezTo>
                <a:cubicBezTo>
                  <a:pt x="8392" y="29651"/>
                  <a:pt x="9021" y="29947"/>
                  <a:pt x="9021" y="29725"/>
                </a:cubicBezTo>
                <a:lnTo>
                  <a:pt x="9686" y="29984"/>
                </a:lnTo>
                <a:cubicBezTo>
                  <a:pt x="9834" y="30316"/>
                  <a:pt x="10574" y="30316"/>
                  <a:pt x="10943" y="30501"/>
                </a:cubicBezTo>
                <a:cubicBezTo>
                  <a:pt x="11091" y="30538"/>
                  <a:pt x="11276" y="30575"/>
                  <a:pt x="11424" y="30575"/>
                </a:cubicBezTo>
                <a:cubicBezTo>
                  <a:pt x="12016" y="30575"/>
                  <a:pt x="12459" y="31019"/>
                  <a:pt x="12866" y="30797"/>
                </a:cubicBezTo>
                <a:cubicBezTo>
                  <a:pt x="13273" y="31093"/>
                  <a:pt x="14234" y="30908"/>
                  <a:pt x="14714" y="31093"/>
                </a:cubicBezTo>
                <a:cubicBezTo>
                  <a:pt x="15380" y="31093"/>
                  <a:pt x="16082" y="30982"/>
                  <a:pt x="16785" y="30871"/>
                </a:cubicBezTo>
                <a:cubicBezTo>
                  <a:pt x="16785" y="30908"/>
                  <a:pt x="16822" y="30982"/>
                  <a:pt x="16896" y="30945"/>
                </a:cubicBezTo>
                <a:cubicBezTo>
                  <a:pt x="17081" y="30908"/>
                  <a:pt x="17339" y="30871"/>
                  <a:pt x="17524" y="30797"/>
                </a:cubicBezTo>
                <a:cubicBezTo>
                  <a:pt x="17820" y="30723"/>
                  <a:pt x="18153" y="30686"/>
                  <a:pt x="18485" y="30538"/>
                </a:cubicBezTo>
                <a:cubicBezTo>
                  <a:pt x="18707" y="30686"/>
                  <a:pt x="19668" y="30279"/>
                  <a:pt x="19668" y="30205"/>
                </a:cubicBezTo>
                <a:lnTo>
                  <a:pt x="20001" y="30095"/>
                </a:lnTo>
                <a:cubicBezTo>
                  <a:pt x="20297" y="30279"/>
                  <a:pt x="20852" y="29762"/>
                  <a:pt x="21147" y="29614"/>
                </a:cubicBezTo>
                <a:cubicBezTo>
                  <a:pt x="21517" y="29281"/>
                  <a:pt x="21776" y="29429"/>
                  <a:pt x="22072" y="29207"/>
                </a:cubicBezTo>
                <a:lnTo>
                  <a:pt x="22035" y="29096"/>
                </a:lnTo>
                <a:cubicBezTo>
                  <a:pt x="22404" y="28911"/>
                  <a:pt x="22737" y="28875"/>
                  <a:pt x="23144" y="28505"/>
                </a:cubicBezTo>
                <a:cubicBezTo>
                  <a:pt x="23957" y="28172"/>
                  <a:pt x="24364" y="27470"/>
                  <a:pt x="25177" y="26989"/>
                </a:cubicBezTo>
                <a:cubicBezTo>
                  <a:pt x="25177" y="26693"/>
                  <a:pt x="25658" y="26656"/>
                  <a:pt x="25880" y="26250"/>
                </a:cubicBezTo>
                <a:cubicBezTo>
                  <a:pt x="26064" y="26065"/>
                  <a:pt x="26212" y="25880"/>
                  <a:pt x="26360" y="25658"/>
                </a:cubicBezTo>
                <a:cubicBezTo>
                  <a:pt x="26656" y="25658"/>
                  <a:pt x="26952" y="24919"/>
                  <a:pt x="27284" y="24586"/>
                </a:cubicBezTo>
                <a:cubicBezTo>
                  <a:pt x="27469" y="24364"/>
                  <a:pt x="27580" y="24068"/>
                  <a:pt x="27728" y="23847"/>
                </a:cubicBezTo>
                <a:lnTo>
                  <a:pt x="27765" y="23736"/>
                </a:lnTo>
                <a:cubicBezTo>
                  <a:pt x="27950" y="23440"/>
                  <a:pt x="28135" y="23107"/>
                  <a:pt x="28320" y="22737"/>
                </a:cubicBezTo>
                <a:cubicBezTo>
                  <a:pt x="28578" y="22774"/>
                  <a:pt x="28652" y="22183"/>
                  <a:pt x="28800" y="21998"/>
                </a:cubicBezTo>
                <a:lnTo>
                  <a:pt x="28874" y="21776"/>
                </a:lnTo>
                <a:cubicBezTo>
                  <a:pt x="29059" y="21296"/>
                  <a:pt x="29244" y="20778"/>
                  <a:pt x="29392" y="20334"/>
                </a:cubicBezTo>
                <a:cubicBezTo>
                  <a:pt x="29688" y="20297"/>
                  <a:pt x="29688" y="19595"/>
                  <a:pt x="29798" y="19262"/>
                </a:cubicBezTo>
                <a:lnTo>
                  <a:pt x="29909" y="18745"/>
                </a:lnTo>
                <a:cubicBezTo>
                  <a:pt x="29983" y="18338"/>
                  <a:pt x="30057" y="17931"/>
                  <a:pt x="30094" y="17525"/>
                </a:cubicBezTo>
                <a:cubicBezTo>
                  <a:pt x="30538" y="17192"/>
                  <a:pt x="30353" y="16304"/>
                  <a:pt x="30427" y="157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1752600" y="1649925"/>
            <a:ext cx="762000" cy="1015663"/>
          </a:xfrm>
          <a:prstGeom prst="rect">
            <a:avLst/>
          </a:prstGeom>
          <a:noFill/>
        </p:spPr>
        <p:txBody>
          <a:bodyPr wrap="square" rtlCol="0">
            <a:spAutoFit/>
          </a:bodyPr>
          <a:lstStyle/>
          <a:p>
            <a:r>
              <a:rPr lang="en-US" sz="6000" b="1" dirty="0" smtClean="0">
                <a:solidFill>
                  <a:schemeClr val="accent4"/>
                </a:solidFill>
                <a:latin typeface="Gaegu" panose="020B0604020202020204" charset="0"/>
                <a:ea typeface="Gaegu" panose="020B0604020202020204" charset="0"/>
              </a:rPr>
              <a:t>B</a:t>
            </a:r>
            <a:endParaRPr lang="en-US" sz="6000" b="1" dirty="0">
              <a:solidFill>
                <a:schemeClr val="accent4"/>
              </a:solidFill>
              <a:latin typeface="Gaegu" panose="020B0604020202020204" charset="0"/>
              <a:ea typeface="Gaegu" panose="020B0604020202020204" charset="0"/>
            </a:endParaRPr>
          </a:p>
        </p:txBody>
      </p:sp>
      <p:sp>
        <p:nvSpPr>
          <p:cNvPr id="54" name="TextBox 53"/>
          <p:cNvSpPr txBox="1"/>
          <p:nvPr/>
        </p:nvSpPr>
        <p:spPr>
          <a:xfrm>
            <a:off x="3429000" y="1657350"/>
            <a:ext cx="762000" cy="1015663"/>
          </a:xfrm>
          <a:prstGeom prst="rect">
            <a:avLst/>
          </a:prstGeom>
          <a:noFill/>
        </p:spPr>
        <p:txBody>
          <a:bodyPr wrap="square" rtlCol="0">
            <a:spAutoFit/>
          </a:bodyPr>
          <a:lstStyle/>
          <a:p>
            <a:r>
              <a:rPr lang="en-US" sz="6000" b="1" dirty="0">
                <a:solidFill>
                  <a:schemeClr val="accent2"/>
                </a:solidFill>
                <a:latin typeface="Gaegu" panose="020B0604020202020204" charset="0"/>
                <a:ea typeface="Gaegu" panose="020B0604020202020204" charset="0"/>
              </a:rPr>
              <a:t>E</a:t>
            </a:r>
          </a:p>
        </p:txBody>
      </p:sp>
      <p:sp>
        <p:nvSpPr>
          <p:cNvPr id="55" name="TextBox 54"/>
          <p:cNvSpPr txBox="1"/>
          <p:nvPr/>
        </p:nvSpPr>
        <p:spPr>
          <a:xfrm>
            <a:off x="5257800" y="1657350"/>
            <a:ext cx="762000" cy="1015663"/>
          </a:xfrm>
          <a:prstGeom prst="rect">
            <a:avLst/>
          </a:prstGeom>
          <a:noFill/>
        </p:spPr>
        <p:txBody>
          <a:bodyPr wrap="square" rtlCol="0">
            <a:spAutoFit/>
          </a:bodyPr>
          <a:lstStyle/>
          <a:p>
            <a:r>
              <a:rPr lang="en-US" sz="6000" b="1" dirty="0">
                <a:solidFill>
                  <a:schemeClr val="accent3"/>
                </a:solidFill>
                <a:latin typeface="Gaegu" panose="020B0604020202020204" charset="0"/>
                <a:ea typeface="Gaegu" panose="020B0604020202020204" charset="0"/>
              </a:rPr>
              <a:t>E</a:t>
            </a:r>
          </a:p>
        </p:txBody>
      </p:sp>
      <p:sp>
        <p:nvSpPr>
          <p:cNvPr id="56" name="TextBox 55"/>
          <p:cNvSpPr txBox="1"/>
          <p:nvPr/>
        </p:nvSpPr>
        <p:spPr>
          <a:xfrm>
            <a:off x="7086600" y="1657350"/>
            <a:ext cx="762000" cy="1015663"/>
          </a:xfrm>
          <a:prstGeom prst="rect">
            <a:avLst/>
          </a:prstGeom>
          <a:noFill/>
        </p:spPr>
        <p:txBody>
          <a:bodyPr wrap="square" rtlCol="0">
            <a:spAutoFit/>
          </a:bodyPr>
          <a:lstStyle/>
          <a:p>
            <a:r>
              <a:rPr lang="en-US" sz="6000" b="1" dirty="0">
                <a:solidFill>
                  <a:schemeClr val="accent1"/>
                </a:solidFill>
                <a:latin typeface="Gaegu" panose="020B0604020202020204" charset="0"/>
                <a:ea typeface="Gaegu" panose="020B0604020202020204" charset="0"/>
              </a:rPr>
              <a:t>R</a:t>
            </a:r>
          </a:p>
        </p:txBody>
      </p:sp>
      <p:sp>
        <p:nvSpPr>
          <p:cNvPr id="57" name="Google Shape;2172;p62"/>
          <p:cNvSpPr txBox="1">
            <a:spLocks/>
          </p:cNvSpPr>
          <p:nvPr/>
        </p:nvSpPr>
        <p:spPr>
          <a:xfrm flipH="1">
            <a:off x="4572000" y="2755950"/>
            <a:ext cx="2195400" cy="577800"/>
          </a:xfrm>
          <a:prstGeom prst="rect">
            <a:avLst/>
          </a:prstGeom>
          <a:noFill/>
          <a:ln>
            <a:noFill/>
          </a:ln>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700"/>
              <a:buFont typeface="Gaegu"/>
              <a:buNone/>
              <a:defRPr sz="2200" b="1" i="0" u="none" strike="noStrike" cap="none">
                <a:solidFill>
                  <a:schemeClr val="dk2"/>
                </a:solidFill>
                <a:latin typeface="Gaegu"/>
                <a:ea typeface="Gaegu"/>
                <a:cs typeface="Gaegu"/>
                <a:sym typeface="Gaegu"/>
              </a:defRPr>
            </a:lvl1pPr>
            <a:lvl2pPr marR="0" lvl="1"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2pPr>
            <a:lvl3pPr marR="0" lvl="2"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3pPr>
            <a:lvl4pPr marR="0" lvl="3"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4pPr>
            <a:lvl5pPr marR="0" lvl="4"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5pPr>
            <a:lvl6pPr marR="0" lvl="5"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6pPr>
            <a:lvl7pPr marR="0" lvl="6"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7pPr>
            <a:lvl8pPr marR="0" lvl="7"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8pPr>
            <a:lvl9pPr marR="0" lvl="8"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9pPr>
          </a:lstStyle>
          <a:p>
            <a:r>
              <a:rPr lang="en-US" dirty="0" smtClean="0">
                <a:solidFill>
                  <a:schemeClr val="accent3"/>
                </a:solidFill>
              </a:rPr>
              <a:t>Expectation</a:t>
            </a:r>
            <a:endParaRPr lang="en-US" dirty="0">
              <a:solidFill>
                <a:schemeClr val="accent3"/>
              </a:solidFill>
            </a:endParaRPr>
          </a:p>
        </p:txBody>
      </p:sp>
      <p:sp>
        <p:nvSpPr>
          <p:cNvPr id="58" name="Google Shape;2173;p62"/>
          <p:cNvSpPr txBox="1">
            <a:spLocks/>
          </p:cNvSpPr>
          <p:nvPr/>
        </p:nvSpPr>
        <p:spPr>
          <a:xfrm flipH="1">
            <a:off x="6629400" y="3351750"/>
            <a:ext cx="1776877" cy="972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1200"/>
              <a:buFont typeface="Questrial"/>
              <a:buNone/>
              <a:defRPr sz="1400" b="0" i="0" u="none" strike="noStrike" cap="none">
                <a:solidFill>
                  <a:schemeClr val="dk2"/>
                </a:solidFill>
                <a:latin typeface="Questrial"/>
                <a:ea typeface="Questrial"/>
                <a:cs typeface="Questrial"/>
                <a:sym typeface="Questrial"/>
              </a:defRPr>
            </a:lvl1pPr>
            <a:lvl2pPr marL="914400" marR="0" lvl="1"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2pPr>
            <a:lvl3pPr marL="1371600" marR="0" lvl="2"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3pPr>
            <a:lvl4pPr marL="1828800" marR="0" lvl="3"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4pPr>
            <a:lvl5pPr marL="2286000" marR="0" lvl="4"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5pPr>
            <a:lvl6pPr marL="2743200" marR="0" lvl="5"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6pPr>
            <a:lvl7pPr marL="3200400" marR="0" lvl="6"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7pPr>
            <a:lvl8pPr marL="3657600" marR="0" lvl="7"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8pPr>
            <a:lvl9pPr marL="4114800" marR="0" lvl="8"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9pPr>
          </a:lstStyle>
          <a:p>
            <a:pPr marL="0" indent="0"/>
            <a:r>
              <a:rPr lang="en-US" dirty="0" smtClean="0"/>
              <a:t>What will happen if the student’s behavior changes or continues? </a:t>
            </a:r>
            <a:endParaRPr lang="en-US" dirty="0"/>
          </a:p>
        </p:txBody>
      </p:sp>
    </p:spTree>
    <p:extLst>
      <p:ext uri="{BB962C8B-B14F-4D97-AF65-F5344CB8AC3E}">
        <p14:creationId xmlns:p14="http://schemas.microsoft.com/office/powerpoint/2010/main" val="17412762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67"/>
        <p:cNvGrpSpPr/>
        <p:nvPr/>
      </p:nvGrpSpPr>
      <p:grpSpPr>
        <a:xfrm>
          <a:off x="0" y="0"/>
          <a:ext cx="0" cy="0"/>
          <a:chOff x="0" y="0"/>
          <a:chExt cx="0" cy="0"/>
        </a:xfrm>
      </p:grpSpPr>
      <p:sp>
        <p:nvSpPr>
          <p:cNvPr id="2169" name="Google Shape;2169;p62"/>
          <p:cNvSpPr txBox="1">
            <a:spLocks noGrp="1"/>
          </p:cNvSpPr>
          <p:nvPr>
            <p:ph type="subTitle" idx="1"/>
          </p:nvPr>
        </p:nvSpPr>
        <p:spPr>
          <a:xfrm flipH="1">
            <a:off x="304798" y="1169858"/>
            <a:ext cx="8305801" cy="2822490"/>
          </a:xfrm>
          <a:prstGeom prst="rect">
            <a:avLst/>
          </a:prstGeom>
        </p:spPr>
        <p:txBody>
          <a:bodyPr spcFirstLastPara="1" wrap="square" lIns="91425" tIns="91425" rIns="91425" bIns="91425" anchor="t" anchorCtr="0">
            <a:normAutofit/>
          </a:bodyPr>
          <a:lstStyle/>
          <a:p>
            <a:endParaRPr lang="en-US" sz="1800" dirty="0">
              <a:solidFill>
                <a:schemeClr val="bg2"/>
              </a:solidFill>
            </a:endParaRPr>
          </a:p>
          <a:p>
            <a:r>
              <a:rPr lang="en-US" sz="1800" dirty="0" smtClean="0">
                <a:solidFill>
                  <a:schemeClr val="bg2"/>
                </a:solidFill>
              </a:rPr>
              <a:t>	A </a:t>
            </a:r>
            <a:r>
              <a:rPr lang="en-US" sz="1800" dirty="0">
                <a:solidFill>
                  <a:schemeClr val="bg2"/>
                </a:solidFill>
              </a:rPr>
              <a:t>student is half way through their clinical training and appears to </a:t>
            </a:r>
            <a:r>
              <a:rPr lang="en-US" sz="1800" dirty="0" smtClean="0">
                <a:solidFill>
                  <a:schemeClr val="bg2"/>
                </a:solidFill>
              </a:rPr>
              <a:t>be disengaged </a:t>
            </a:r>
            <a:r>
              <a:rPr lang="en-US" sz="1800" dirty="0">
                <a:solidFill>
                  <a:schemeClr val="bg2"/>
                </a:solidFill>
              </a:rPr>
              <a:t>and uninterested in learning. The student is not completing assigned work, and you decide to address the behavior with the student. </a:t>
            </a:r>
          </a:p>
        </p:txBody>
      </p:sp>
      <p:sp>
        <p:nvSpPr>
          <p:cNvPr id="2174" name="Google Shape;2174;p62"/>
          <p:cNvSpPr txBox="1">
            <a:spLocks noGrp="1"/>
          </p:cNvSpPr>
          <p:nvPr>
            <p:ph type="title" idx="6"/>
          </p:nvPr>
        </p:nvSpPr>
        <p:spPr>
          <a:xfrm>
            <a:off x="801680" y="326392"/>
            <a:ext cx="7800600" cy="1059375"/>
          </a:xfrm>
          <a:prstGeom prst="rect">
            <a:avLst/>
          </a:prstGeom>
        </p:spPr>
        <p:txBody>
          <a:bodyPr spcFirstLastPara="1" wrap="square" lIns="91425" tIns="91425" rIns="91425" bIns="91425" anchor="t" anchorCtr="0">
            <a:noAutofit/>
          </a:bodyPr>
          <a:lstStyle/>
          <a:p>
            <a:pPr lvl="0" algn="ctr"/>
            <a:r>
              <a:rPr lang="en-US" sz="2400" dirty="0" smtClean="0">
                <a:solidFill>
                  <a:schemeClr val="bg2"/>
                </a:solidFill>
                <a:latin typeface="Gaegu" panose="020B0604020202020204" charset="0"/>
                <a:ea typeface="Gaegu" panose="020B0604020202020204" charset="0"/>
              </a:rPr>
              <a:t>Let’s look </a:t>
            </a:r>
            <a:r>
              <a:rPr lang="en-US" sz="2400" dirty="0">
                <a:solidFill>
                  <a:schemeClr val="bg2"/>
                </a:solidFill>
                <a:latin typeface="Gaegu" panose="020B0604020202020204" charset="0"/>
                <a:ea typeface="Gaegu" panose="020B0604020202020204" charset="0"/>
              </a:rPr>
              <a:t>at a scenario and determine how to use the B.E.E.R. method to resolve the issue. </a:t>
            </a:r>
            <a:endParaRPr sz="2400" dirty="0">
              <a:solidFill>
                <a:schemeClr val="bg2"/>
              </a:solidFill>
              <a:latin typeface="Gaegu" panose="020B0604020202020204" charset="0"/>
              <a:ea typeface="Gaegu" panose="020B060402020202020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647950"/>
            <a:ext cx="2659062" cy="1774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24181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67"/>
        <p:cNvGrpSpPr/>
        <p:nvPr/>
      </p:nvGrpSpPr>
      <p:grpSpPr>
        <a:xfrm>
          <a:off x="0" y="0"/>
          <a:ext cx="0" cy="0"/>
          <a:chOff x="0" y="0"/>
          <a:chExt cx="0" cy="0"/>
        </a:xfrm>
      </p:grpSpPr>
      <p:sp>
        <p:nvSpPr>
          <p:cNvPr id="2168" name="Google Shape;2168;p62"/>
          <p:cNvSpPr txBox="1">
            <a:spLocks noGrp="1"/>
          </p:cNvSpPr>
          <p:nvPr>
            <p:ph type="ctrTitle"/>
          </p:nvPr>
        </p:nvSpPr>
        <p:spPr>
          <a:xfrm flipH="1">
            <a:off x="432262" y="2210411"/>
            <a:ext cx="2195400" cy="57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smtClean="0">
                <a:solidFill>
                  <a:schemeClr val="accent4"/>
                </a:solidFill>
              </a:rPr>
              <a:t>Behavior</a:t>
            </a:r>
            <a:endParaRPr dirty="0">
              <a:solidFill>
                <a:schemeClr val="accent4"/>
              </a:solidFill>
            </a:endParaRPr>
          </a:p>
        </p:txBody>
      </p:sp>
      <p:sp>
        <p:nvSpPr>
          <p:cNvPr id="2169" name="Google Shape;2169;p62"/>
          <p:cNvSpPr txBox="1">
            <a:spLocks noGrp="1"/>
          </p:cNvSpPr>
          <p:nvPr>
            <p:ph type="subTitle" idx="1"/>
          </p:nvPr>
        </p:nvSpPr>
        <p:spPr>
          <a:xfrm flipH="1">
            <a:off x="2205251" y="1253888"/>
            <a:ext cx="6710150" cy="1581910"/>
          </a:xfrm>
          <a:prstGeom prst="rect">
            <a:avLst/>
          </a:prstGeom>
        </p:spPr>
        <p:txBody>
          <a:bodyPr spcFirstLastPara="1" wrap="square" lIns="91425" tIns="91425" rIns="91425" bIns="91425" anchor="t" anchorCtr="0">
            <a:noAutofit/>
          </a:bodyPr>
          <a:lstStyle/>
          <a:p>
            <a:pPr marL="0" indent="0" algn="l">
              <a:buClrTx/>
              <a:buSzTx/>
              <a:defRPr/>
            </a:pPr>
            <a:r>
              <a:rPr lang="en-US" dirty="0">
                <a:solidFill>
                  <a:schemeClr val="bg2"/>
                </a:solidFill>
              </a:rPr>
              <a:t>Describe the behavior from your perspective. Use “I” instead of “you”. </a:t>
            </a:r>
            <a:r>
              <a:rPr lang="en-US" kern="1200" dirty="0">
                <a:solidFill>
                  <a:schemeClr val="bg2"/>
                </a:solidFill>
              </a:rPr>
              <a:t>Avoid using “we” when describing observations of a behavior to prevent the student from feeling “ganged up” on . </a:t>
            </a:r>
            <a:endParaRPr lang="en-US" kern="1200" dirty="0" smtClean="0">
              <a:solidFill>
                <a:schemeClr val="bg2"/>
              </a:solidFill>
            </a:endParaRPr>
          </a:p>
          <a:p>
            <a:pPr marL="0" indent="0" algn="l">
              <a:buClrTx/>
              <a:buSzTx/>
              <a:defRPr/>
            </a:pPr>
            <a:endParaRPr lang="en-US" kern="1200" dirty="0">
              <a:solidFill>
                <a:schemeClr val="bg2"/>
              </a:solidFill>
            </a:endParaRPr>
          </a:p>
          <a:p>
            <a:pPr marL="0" indent="0" algn="l">
              <a:buClrTx/>
              <a:buSzTx/>
              <a:defRPr/>
            </a:pPr>
            <a:r>
              <a:rPr lang="en-US" dirty="0" smtClean="0">
                <a:solidFill>
                  <a:schemeClr val="bg2"/>
                </a:solidFill>
              </a:rPr>
              <a:t> “</a:t>
            </a:r>
            <a:r>
              <a:rPr lang="en-US" dirty="0">
                <a:solidFill>
                  <a:schemeClr val="bg2"/>
                </a:solidFill>
              </a:rPr>
              <a:t>I noticed that assignments are not being completed,  and I </a:t>
            </a:r>
            <a:r>
              <a:rPr lang="en-US" dirty="0" smtClean="0">
                <a:solidFill>
                  <a:schemeClr val="bg2"/>
                </a:solidFill>
              </a:rPr>
              <a:t>feel</a:t>
            </a:r>
          </a:p>
          <a:p>
            <a:pPr algn="l"/>
            <a:r>
              <a:rPr lang="en-US" dirty="0">
                <a:solidFill>
                  <a:schemeClr val="bg2"/>
                </a:solidFill>
              </a:rPr>
              <a:t> </a:t>
            </a:r>
            <a:r>
              <a:rPr lang="en-US" dirty="0" smtClean="0">
                <a:solidFill>
                  <a:schemeClr val="bg2"/>
                </a:solidFill>
              </a:rPr>
              <a:t>there </a:t>
            </a:r>
            <a:r>
              <a:rPr lang="en-US" dirty="0">
                <a:solidFill>
                  <a:schemeClr val="bg2"/>
                </a:solidFill>
              </a:rPr>
              <a:t>is </a:t>
            </a:r>
            <a:r>
              <a:rPr lang="en-US" dirty="0" smtClean="0">
                <a:solidFill>
                  <a:schemeClr val="bg2"/>
                </a:solidFill>
              </a:rPr>
              <a:t>a lack </a:t>
            </a:r>
            <a:r>
              <a:rPr lang="en-US" dirty="0">
                <a:solidFill>
                  <a:schemeClr val="bg2"/>
                </a:solidFill>
              </a:rPr>
              <a:t>of interest in what I am teaching.”  </a:t>
            </a:r>
          </a:p>
        </p:txBody>
      </p:sp>
      <p:sp>
        <p:nvSpPr>
          <p:cNvPr id="2170" name="Google Shape;2170;p62"/>
          <p:cNvSpPr txBox="1">
            <a:spLocks noGrp="1"/>
          </p:cNvSpPr>
          <p:nvPr>
            <p:ph type="ctrTitle" idx="2"/>
          </p:nvPr>
        </p:nvSpPr>
        <p:spPr>
          <a:xfrm flipH="1">
            <a:off x="480141" y="4219092"/>
            <a:ext cx="2195400" cy="57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smtClean="0">
                <a:solidFill>
                  <a:schemeClr val="accent2"/>
                </a:solidFill>
              </a:rPr>
              <a:t>Effect</a:t>
            </a:r>
            <a:endParaRPr dirty="0">
              <a:solidFill>
                <a:schemeClr val="accent2"/>
              </a:solidFill>
            </a:endParaRPr>
          </a:p>
        </p:txBody>
      </p:sp>
      <p:sp>
        <p:nvSpPr>
          <p:cNvPr id="2171" name="Google Shape;2171;p62"/>
          <p:cNvSpPr txBox="1">
            <a:spLocks noGrp="1"/>
          </p:cNvSpPr>
          <p:nvPr>
            <p:ph type="subTitle" idx="3"/>
          </p:nvPr>
        </p:nvSpPr>
        <p:spPr>
          <a:xfrm flipH="1">
            <a:off x="2225723" y="3318340"/>
            <a:ext cx="6324600" cy="1463210"/>
          </a:xfrm>
          <a:prstGeom prst="rect">
            <a:avLst/>
          </a:prstGeom>
        </p:spPr>
        <p:txBody>
          <a:bodyPr spcFirstLastPara="1" wrap="square" lIns="91425" tIns="91425" rIns="91425" bIns="91425" anchor="t" anchorCtr="0">
            <a:noAutofit/>
          </a:bodyPr>
          <a:lstStyle/>
          <a:p>
            <a:pPr algn="l"/>
            <a:r>
              <a:rPr lang="en-US" kern="1200" dirty="0">
                <a:solidFill>
                  <a:schemeClr val="bg2"/>
                </a:solidFill>
              </a:rPr>
              <a:t>Describe the effect the behavior is having on you. Address </a:t>
            </a:r>
            <a:r>
              <a:rPr lang="en-US" kern="1200" dirty="0" smtClean="0">
                <a:solidFill>
                  <a:schemeClr val="bg2"/>
                </a:solidFill>
              </a:rPr>
              <a:t>the </a:t>
            </a:r>
          </a:p>
          <a:p>
            <a:pPr algn="l"/>
            <a:r>
              <a:rPr lang="en-US" kern="1200" dirty="0" smtClean="0">
                <a:solidFill>
                  <a:schemeClr val="bg2"/>
                </a:solidFill>
              </a:rPr>
              <a:t>behavior</a:t>
            </a:r>
            <a:r>
              <a:rPr lang="en-US" kern="1200" dirty="0">
                <a:solidFill>
                  <a:schemeClr val="bg2"/>
                </a:solidFill>
              </a:rPr>
              <a:t>, not the person. </a:t>
            </a:r>
          </a:p>
          <a:p>
            <a:pPr algn="l"/>
            <a:endParaRPr lang="en-US" kern="1200" dirty="0">
              <a:solidFill>
                <a:schemeClr val="bg2"/>
              </a:solidFill>
            </a:endParaRPr>
          </a:p>
          <a:p>
            <a:pPr algn="l"/>
            <a:r>
              <a:rPr lang="en-US" kern="1200" dirty="0">
                <a:solidFill>
                  <a:schemeClr val="bg2"/>
                </a:solidFill>
              </a:rPr>
              <a:t>“I feel frustrated that assignments are not being turned in on time, </a:t>
            </a:r>
            <a:endParaRPr lang="en-US" kern="1200" dirty="0" smtClean="0">
              <a:solidFill>
                <a:schemeClr val="bg2"/>
              </a:solidFill>
            </a:endParaRPr>
          </a:p>
          <a:p>
            <a:pPr algn="l"/>
            <a:r>
              <a:rPr lang="en-US" kern="1200" dirty="0">
                <a:solidFill>
                  <a:schemeClr val="bg2"/>
                </a:solidFill>
              </a:rPr>
              <a:t> </a:t>
            </a:r>
            <a:r>
              <a:rPr lang="en-US" kern="1200" dirty="0" smtClean="0">
                <a:solidFill>
                  <a:schemeClr val="bg2"/>
                </a:solidFill>
              </a:rPr>
              <a:t> and </a:t>
            </a:r>
            <a:r>
              <a:rPr lang="en-US" kern="1200" dirty="0">
                <a:solidFill>
                  <a:schemeClr val="bg2"/>
                </a:solidFill>
              </a:rPr>
              <a:t>I am unsure about your interest in this career.” </a:t>
            </a:r>
          </a:p>
        </p:txBody>
      </p:sp>
      <p:sp>
        <p:nvSpPr>
          <p:cNvPr id="2178" name="Google Shape;2178;p62"/>
          <p:cNvSpPr/>
          <p:nvPr/>
        </p:nvSpPr>
        <p:spPr>
          <a:xfrm>
            <a:off x="926325" y="1200150"/>
            <a:ext cx="1207275" cy="1131072"/>
          </a:xfrm>
          <a:custGeom>
            <a:avLst/>
            <a:gdLst/>
            <a:ahLst/>
            <a:cxnLst/>
            <a:rect l="l" t="t" r="r" b="b"/>
            <a:pathLst>
              <a:path w="30538" h="31093" extrusionOk="0">
                <a:moveTo>
                  <a:pt x="30427" y="15787"/>
                </a:moveTo>
                <a:cubicBezTo>
                  <a:pt x="30427" y="15011"/>
                  <a:pt x="30279" y="14234"/>
                  <a:pt x="30316" y="13643"/>
                </a:cubicBezTo>
                <a:lnTo>
                  <a:pt x="30279" y="13384"/>
                </a:lnTo>
                <a:cubicBezTo>
                  <a:pt x="30242" y="12940"/>
                  <a:pt x="29946" y="12349"/>
                  <a:pt x="30057" y="12016"/>
                </a:cubicBezTo>
                <a:cubicBezTo>
                  <a:pt x="29761" y="11424"/>
                  <a:pt x="29909" y="11092"/>
                  <a:pt x="29614" y="10537"/>
                </a:cubicBezTo>
                <a:cubicBezTo>
                  <a:pt x="29540" y="10315"/>
                  <a:pt x="29429" y="10056"/>
                  <a:pt x="29318" y="9835"/>
                </a:cubicBezTo>
                <a:lnTo>
                  <a:pt x="29244" y="9687"/>
                </a:lnTo>
                <a:cubicBezTo>
                  <a:pt x="28948" y="9132"/>
                  <a:pt x="28874" y="8762"/>
                  <a:pt x="28615" y="8282"/>
                </a:cubicBezTo>
                <a:cubicBezTo>
                  <a:pt x="28246" y="7912"/>
                  <a:pt x="28394" y="7247"/>
                  <a:pt x="27913" y="7210"/>
                </a:cubicBezTo>
                <a:lnTo>
                  <a:pt x="27691" y="6877"/>
                </a:lnTo>
                <a:cubicBezTo>
                  <a:pt x="27691" y="6655"/>
                  <a:pt x="27211" y="5953"/>
                  <a:pt x="27137" y="5990"/>
                </a:cubicBezTo>
                <a:cubicBezTo>
                  <a:pt x="26767" y="5657"/>
                  <a:pt x="26804" y="5435"/>
                  <a:pt x="26471" y="5176"/>
                </a:cubicBezTo>
                <a:lnTo>
                  <a:pt x="26397" y="5065"/>
                </a:lnTo>
                <a:cubicBezTo>
                  <a:pt x="26027" y="4696"/>
                  <a:pt x="25658" y="4326"/>
                  <a:pt x="25214" y="4030"/>
                </a:cubicBezTo>
                <a:cubicBezTo>
                  <a:pt x="25140" y="3919"/>
                  <a:pt x="25029" y="3845"/>
                  <a:pt x="24918" y="3771"/>
                </a:cubicBezTo>
                <a:cubicBezTo>
                  <a:pt x="24770" y="3365"/>
                  <a:pt x="24216" y="3328"/>
                  <a:pt x="24031" y="2995"/>
                </a:cubicBezTo>
                <a:cubicBezTo>
                  <a:pt x="23661" y="2773"/>
                  <a:pt x="23292" y="2551"/>
                  <a:pt x="22922" y="2367"/>
                </a:cubicBezTo>
                <a:lnTo>
                  <a:pt x="22441" y="2108"/>
                </a:lnTo>
                <a:lnTo>
                  <a:pt x="22072" y="1923"/>
                </a:lnTo>
                <a:cubicBezTo>
                  <a:pt x="21776" y="1553"/>
                  <a:pt x="21036" y="1368"/>
                  <a:pt x="20408" y="1146"/>
                </a:cubicBezTo>
                <a:cubicBezTo>
                  <a:pt x="20223" y="1110"/>
                  <a:pt x="20001" y="999"/>
                  <a:pt x="19816" y="962"/>
                </a:cubicBezTo>
                <a:lnTo>
                  <a:pt x="19668" y="925"/>
                </a:lnTo>
                <a:cubicBezTo>
                  <a:pt x="19262" y="777"/>
                  <a:pt x="18855" y="703"/>
                  <a:pt x="18448" y="592"/>
                </a:cubicBezTo>
                <a:cubicBezTo>
                  <a:pt x="18448" y="444"/>
                  <a:pt x="18264" y="444"/>
                  <a:pt x="18079" y="407"/>
                </a:cubicBezTo>
                <a:cubicBezTo>
                  <a:pt x="17820" y="370"/>
                  <a:pt x="17635" y="370"/>
                  <a:pt x="17413" y="333"/>
                </a:cubicBezTo>
                <a:lnTo>
                  <a:pt x="17265" y="333"/>
                </a:lnTo>
                <a:cubicBezTo>
                  <a:pt x="16711" y="222"/>
                  <a:pt x="16526" y="37"/>
                  <a:pt x="16119" y="222"/>
                </a:cubicBezTo>
                <a:cubicBezTo>
                  <a:pt x="15602" y="222"/>
                  <a:pt x="15380" y="0"/>
                  <a:pt x="14825" y="74"/>
                </a:cubicBezTo>
                <a:lnTo>
                  <a:pt x="14714" y="74"/>
                </a:lnTo>
                <a:cubicBezTo>
                  <a:pt x="14234" y="148"/>
                  <a:pt x="13864" y="74"/>
                  <a:pt x="13494" y="37"/>
                </a:cubicBezTo>
                <a:lnTo>
                  <a:pt x="13494" y="148"/>
                </a:lnTo>
                <a:cubicBezTo>
                  <a:pt x="13162" y="74"/>
                  <a:pt x="12903" y="37"/>
                  <a:pt x="12422" y="148"/>
                </a:cubicBezTo>
                <a:cubicBezTo>
                  <a:pt x="11979" y="148"/>
                  <a:pt x="11942" y="407"/>
                  <a:pt x="11646" y="259"/>
                </a:cubicBezTo>
                <a:lnTo>
                  <a:pt x="11498" y="333"/>
                </a:lnTo>
                <a:cubicBezTo>
                  <a:pt x="11091" y="407"/>
                  <a:pt x="10685" y="518"/>
                  <a:pt x="10241" y="629"/>
                </a:cubicBezTo>
                <a:cubicBezTo>
                  <a:pt x="10204" y="555"/>
                  <a:pt x="10130" y="555"/>
                  <a:pt x="9982" y="592"/>
                </a:cubicBezTo>
                <a:cubicBezTo>
                  <a:pt x="9243" y="814"/>
                  <a:pt x="8540" y="1073"/>
                  <a:pt x="8245" y="1110"/>
                </a:cubicBezTo>
                <a:cubicBezTo>
                  <a:pt x="7764" y="1331"/>
                  <a:pt x="7357" y="1479"/>
                  <a:pt x="6988" y="1553"/>
                </a:cubicBezTo>
                <a:lnTo>
                  <a:pt x="6618" y="1738"/>
                </a:lnTo>
                <a:cubicBezTo>
                  <a:pt x="6359" y="1886"/>
                  <a:pt x="6137" y="1997"/>
                  <a:pt x="5915" y="2108"/>
                </a:cubicBezTo>
                <a:cubicBezTo>
                  <a:pt x="5878" y="2071"/>
                  <a:pt x="5768" y="2071"/>
                  <a:pt x="5620" y="2182"/>
                </a:cubicBezTo>
                <a:cubicBezTo>
                  <a:pt x="4510" y="2847"/>
                  <a:pt x="3586" y="3291"/>
                  <a:pt x="2625" y="4141"/>
                </a:cubicBezTo>
                <a:cubicBezTo>
                  <a:pt x="2403" y="4215"/>
                  <a:pt x="1664" y="4585"/>
                  <a:pt x="1701" y="4770"/>
                </a:cubicBezTo>
                <a:lnTo>
                  <a:pt x="1627" y="4844"/>
                </a:lnTo>
                <a:lnTo>
                  <a:pt x="1331" y="5139"/>
                </a:lnTo>
                <a:cubicBezTo>
                  <a:pt x="961" y="5583"/>
                  <a:pt x="776" y="5213"/>
                  <a:pt x="629" y="5768"/>
                </a:cubicBezTo>
                <a:cubicBezTo>
                  <a:pt x="370" y="6101"/>
                  <a:pt x="74" y="6101"/>
                  <a:pt x="222" y="6470"/>
                </a:cubicBezTo>
                <a:cubicBezTo>
                  <a:pt x="37" y="6655"/>
                  <a:pt x="148" y="6803"/>
                  <a:pt x="0" y="6988"/>
                </a:cubicBezTo>
                <a:cubicBezTo>
                  <a:pt x="74" y="7579"/>
                  <a:pt x="222" y="7727"/>
                  <a:pt x="592" y="7653"/>
                </a:cubicBezTo>
                <a:cubicBezTo>
                  <a:pt x="518" y="7395"/>
                  <a:pt x="1738" y="7210"/>
                  <a:pt x="1664" y="6618"/>
                </a:cubicBezTo>
                <a:lnTo>
                  <a:pt x="1886" y="6322"/>
                </a:lnTo>
                <a:cubicBezTo>
                  <a:pt x="2255" y="6064"/>
                  <a:pt x="2625" y="5768"/>
                  <a:pt x="2995" y="5324"/>
                </a:cubicBezTo>
                <a:cubicBezTo>
                  <a:pt x="3180" y="5139"/>
                  <a:pt x="3401" y="4881"/>
                  <a:pt x="3660" y="4696"/>
                </a:cubicBezTo>
                <a:cubicBezTo>
                  <a:pt x="3993" y="4770"/>
                  <a:pt x="4400" y="4104"/>
                  <a:pt x="4806" y="3919"/>
                </a:cubicBezTo>
                <a:cubicBezTo>
                  <a:pt x="5213" y="3513"/>
                  <a:pt x="5509" y="3587"/>
                  <a:pt x="5915" y="3328"/>
                </a:cubicBezTo>
                <a:cubicBezTo>
                  <a:pt x="6322" y="3032"/>
                  <a:pt x="6655" y="3106"/>
                  <a:pt x="7172" y="2736"/>
                </a:cubicBezTo>
                <a:cubicBezTo>
                  <a:pt x="7505" y="2551"/>
                  <a:pt x="7801" y="2403"/>
                  <a:pt x="8171" y="2256"/>
                </a:cubicBezTo>
                <a:cubicBezTo>
                  <a:pt x="8282" y="2477"/>
                  <a:pt x="8688" y="2071"/>
                  <a:pt x="8910" y="2071"/>
                </a:cubicBezTo>
                <a:cubicBezTo>
                  <a:pt x="9575" y="1812"/>
                  <a:pt x="10167" y="1627"/>
                  <a:pt x="10722" y="1627"/>
                </a:cubicBezTo>
                <a:cubicBezTo>
                  <a:pt x="10869" y="1553"/>
                  <a:pt x="11054" y="1516"/>
                  <a:pt x="11202" y="1479"/>
                </a:cubicBezTo>
                <a:lnTo>
                  <a:pt x="11313" y="1442"/>
                </a:lnTo>
                <a:cubicBezTo>
                  <a:pt x="11498" y="1664"/>
                  <a:pt x="12126" y="1294"/>
                  <a:pt x="12422" y="1331"/>
                </a:cubicBezTo>
                <a:cubicBezTo>
                  <a:pt x="13162" y="1183"/>
                  <a:pt x="13642" y="1146"/>
                  <a:pt x="14382" y="1146"/>
                </a:cubicBezTo>
                <a:cubicBezTo>
                  <a:pt x="14640" y="1368"/>
                  <a:pt x="15380" y="1146"/>
                  <a:pt x="15861" y="1257"/>
                </a:cubicBezTo>
                <a:cubicBezTo>
                  <a:pt x="16304" y="1257"/>
                  <a:pt x="16748" y="1294"/>
                  <a:pt x="17191" y="1331"/>
                </a:cubicBezTo>
                <a:cubicBezTo>
                  <a:pt x="17154" y="1553"/>
                  <a:pt x="17598" y="1442"/>
                  <a:pt x="17783" y="1516"/>
                </a:cubicBezTo>
                <a:cubicBezTo>
                  <a:pt x="18411" y="1516"/>
                  <a:pt x="18448" y="1664"/>
                  <a:pt x="19077" y="1812"/>
                </a:cubicBezTo>
                <a:lnTo>
                  <a:pt x="19225" y="1849"/>
                </a:lnTo>
                <a:cubicBezTo>
                  <a:pt x="19558" y="2071"/>
                  <a:pt x="19890" y="1923"/>
                  <a:pt x="20371" y="2219"/>
                </a:cubicBezTo>
                <a:lnTo>
                  <a:pt x="20519" y="2256"/>
                </a:lnTo>
                <a:cubicBezTo>
                  <a:pt x="20889" y="2293"/>
                  <a:pt x="20778" y="2588"/>
                  <a:pt x="21184" y="2625"/>
                </a:cubicBezTo>
                <a:cubicBezTo>
                  <a:pt x="21480" y="2551"/>
                  <a:pt x="21850" y="2847"/>
                  <a:pt x="22035" y="3032"/>
                </a:cubicBezTo>
                <a:lnTo>
                  <a:pt x="22146" y="3106"/>
                </a:lnTo>
                <a:cubicBezTo>
                  <a:pt x="22478" y="3291"/>
                  <a:pt x="22774" y="3402"/>
                  <a:pt x="23107" y="3660"/>
                </a:cubicBezTo>
                <a:cubicBezTo>
                  <a:pt x="23144" y="3882"/>
                  <a:pt x="23587" y="4067"/>
                  <a:pt x="23846" y="4289"/>
                </a:cubicBezTo>
                <a:cubicBezTo>
                  <a:pt x="24179" y="4511"/>
                  <a:pt x="24512" y="4770"/>
                  <a:pt x="24807" y="5028"/>
                </a:cubicBezTo>
                <a:lnTo>
                  <a:pt x="25177" y="5361"/>
                </a:lnTo>
                <a:cubicBezTo>
                  <a:pt x="25214" y="5398"/>
                  <a:pt x="25325" y="5435"/>
                  <a:pt x="25362" y="5546"/>
                </a:cubicBezTo>
                <a:lnTo>
                  <a:pt x="25658" y="5768"/>
                </a:lnTo>
                <a:cubicBezTo>
                  <a:pt x="25843" y="6064"/>
                  <a:pt x="25954" y="6359"/>
                  <a:pt x="26323" y="6470"/>
                </a:cubicBezTo>
                <a:cubicBezTo>
                  <a:pt x="26323" y="6729"/>
                  <a:pt x="26767" y="7062"/>
                  <a:pt x="26952" y="7395"/>
                </a:cubicBezTo>
                <a:cubicBezTo>
                  <a:pt x="26915" y="7616"/>
                  <a:pt x="27211" y="7949"/>
                  <a:pt x="27395" y="8282"/>
                </a:cubicBezTo>
                <a:cubicBezTo>
                  <a:pt x="27432" y="8319"/>
                  <a:pt x="27506" y="8393"/>
                  <a:pt x="27543" y="8467"/>
                </a:cubicBezTo>
                <a:cubicBezTo>
                  <a:pt x="27950" y="8910"/>
                  <a:pt x="27950" y="9576"/>
                  <a:pt x="28283" y="9687"/>
                </a:cubicBezTo>
                <a:cubicBezTo>
                  <a:pt x="28283" y="9946"/>
                  <a:pt x="28320" y="10130"/>
                  <a:pt x="28431" y="10352"/>
                </a:cubicBezTo>
                <a:cubicBezTo>
                  <a:pt x="28504" y="10574"/>
                  <a:pt x="28615" y="10870"/>
                  <a:pt x="28689" y="11129"/>
                </a:cubicBezTo>
                <a:cubicBezTo>
                  <a:pt x="28874" y="11646"/>
                  <a:pt x="29059" y="12164"/>
                  <a:pt x="29059" y="12607"/>
                </a:cubicBezTo>
                <a:cubicBezTo>
                  <a:pt x="29096" y="12755"/>
                  <a:pt x="29170" y="12940"/>
                  <a:pt x="29207" y="13088"/>
                </a:cubicBezTo>
                <a:cubicBezTo>
                  <a:pt x="29244" y="13273"/>
                  <a:pt x="29281" y="13458"/>
                  <a:pt x="29355" y="13680"/>
                </a:cubicBezTo>
                <a:cubicBezTo>
                  <a:pt x="29244" y="14012"/>
                  <a:pt x="29761" y="14123"/>
                  <a:pt x="29281" y="14197"/>
                </a:cubicBezTo>
                <a:cubicBezTo>
                  <a:pt x="29281" y="14308"/>
                  <a:pt x="29392" y="14419"/>
                  <a:pt x="29429" y="14493"/>
                </a:cubicBezTo>
                <a:cubicBezTo>
                  <a:pt x="29281" y="14752"/>
                  <a:pt x="29429" y="15195"/>
                  <a:pt x="29392" y="15565"/>
                </a:cubicBezTo>
                <a:cubicBezTo>
                  <a:pt x="29429" y="16268"/>
                  <a:pt x="29392" y="16896"/>
                  <a:pt x="29281" y="17598"/>
                </a:cubicBezTo>
                <a:cubicBezTo>
                  <a:pt x="29022" y="17746"/>
                  <a:pt x="29170" y="18449"/>
                  <a:pt x="29022" y="18745"/>
                </a:cubicBezTo>
                <a:cubicBezTo>
                  <a:pt x="28911" y="19262"/>
                  <a:pt x="28726" y="19262"/>
                  <a:pt x="28800" y="19669"/>
                </a:cubicBezTo>
                <a:cubicBezTo>
                  <a:pt x="28504" y="19669"/>
                  <a:pt x="28541" y="20334"/>
                  <a:pt x="28431" y="20556"/>
                </a:cubicBezTo>
                <a:cubicBezTo>
                  <a:pt x="28283" y="20963"/>
                  <a:pt x="28098" y="21406"/>
                  <a:pt x="27950" y="21776"/>
                </a:cubicBezTo>
                <a:cubicBezTo>
                  <a:pt x="27691" y="21887"/>
                  <a:pt x="27543" y="22516"/>
                  <a:pt x="27247" y="22885"/>
                </a:cubicBezTo>
                <a:cubicBezTo>
                  <a:pt x="27174" y="23292"/>
                  <a:pt x="26989" y="23477"/>
                  <a:pt x="26804" y="23699"/>
                </a:cubicBezTo>
                <a:cubicBezTo>
                  <a:pt x="26656" y="23883"/>
                  <a:pt x="26508" y="24105"/>
                  <a:pt x="26434" y="24290"/>
                </a:cubicBezTo>
                <a:cubicBezTo>
                  <a:pt x="26286" y="24660"/>
                  <a:pt x="26064" y="24475"/>
                  <a:pt x="25917" y="24808"/>
                </a:cubicBezTo>
                <a:cubicBezTo>
                  <a:pt x="25843" y="25140"/>
                  <a:pt x="25695" y="25177"/>
                  <a:pt x="25325" y="25547"/>
                </a:cubicBezTo>
                <a:cubicBezTo>
                  <a:pt x="24992" y="26065"/>
                  <a:pt x="24623" y="26065"/>
                  <a:pt x="24253" y="26508"/>
                </a:cubicBezTo>
                <a:cubicBezTo>
                  <a:pt x="23920" y="26841"/>
                  <a:pt x="23550" y="27174"/>
                  <a:pt x="23181" y="27507"/>
                </a:cubicBezTo>
                <a:cubicBezTo>
                  <a:pt x="23107" y="27396"/>
                  <a:pt x="22996" y="27507"/>
                  <a:pt x="22885" y="27581"/>
                </a:cubicBezTo>
                <a:cubicBezTo>
                  <a:pt x="22737" y="27728"/>
                  <a:pt x="22589" y="27876"/>
                  <a:pt x="22515" y="27913"/>
                </a:cubicBezTo>
                <a:lnTo>
                  <a:pt x="22146" y="28172"/>
                </a:lnTo>
                <a:cubicBezTo>
                  <a:pt x="21702" y="28320"/>
                  <a:pt x="20704" y="28838"/>
                  <a:pt x="20482" y="29022"/>
                </a:cubicBezTo>
                <a:cubicBezTo>
                  <a:pt x="20297" y="28985"/>
                  <a:pt x="20149" y="29022"/>
                  <a:pt x="19927" y="29170"/>
                </a:cubicBezTo>
                <a:cubicBezTo>
                  <a:pt x="19595" y="29281"/>
                  <a:pt x="19262" y="29429"/>
                  <a:pt x="18966" y="29540"/>
                </a:cubicBezTo>
                <a:cubicBezTo>
                  <a:pt x="18485" y="29429"/>
                  <a:pt x="17746" y="29873"/>
                  <a:pt x="17154" y="29947"/>
                </a:cubicBezTo>
                <a:cubicBezTo>
                  <a:pt x="17118" y="29725"/>
                  <a:pt x="16748" y="29984"/>
                  <a:pt x="16563" y="29947"/>
                </a:cubicBezTo>
                <a:lnTo>
                  <a:pt x="16230" y="29984"/>
                </a:lnTo>
                <a:cubicBezTo>
                  <a:pt x="16045" y="30168"/>
                  <a:pt x="15528" y="29984"/>
                  <a:pt x="15084" y="30095"/>
                </a:cubicBezTo>
                <a:cubicBezTo>
                  <a:pt x="15084" y="29836"/>
                  <a:pt x="14640" y="30021"/>
                  <a:pt x="14456" y="29984"/>
                </a:cubicBezTo>
                <a:cubicBezTo>
                  <a:pt x="14012" y="30095"/>
                  <a:pt x="14049" y="29984"/>
                  <a:pt x="13531" y="29947"/>
                </a:cubicBezTo>
                <a:cubicBezTo>
                  <a:pt x="13605" y="29725"/>
                  <a:pt x="13125" y="29836"/>
                  <a:pt x="12977" y="29799"/>
                </a:cubicBezTo>
                <a:lnTo>
                  <a:pt x="12903" y="29799"/>
                </a:lnTo>
                <a:cubicBezTo>
                  <a:pt x="12311" y="29651"/>
                  <a:pt x="12126" y="29799"/>
                  <a:pt x="11646" y="29614"/>
                </a:cubicBezTo>
                <a:cubicBezTo>
                  <a:pt x="10869" y="29614"/>
                  <a:pt x="10352" y="28948"/>
                  <a:pt x="9797" y="29059"/>
                </a:cubicBezTo>
                <a:lnTo>
                  <a:pt x="9723" y="29022"/>
                </a:lnTo>
                <a:cubicBezTo>
                  <a:pt x="9575" y="28690"/>
                  <a:pt x="8836" y="28616"/>
                  <a:pt x="8503" y="28357"/>
                </a:cubicBezTo>
                <a:lnTo>
                  <a:pt x="8392" y="28320"/>
                </a:lnTo>
                <a:lnTo>
                  <a:pt x="7431" y="27765"/>
                </a:lnTo>
                <a:cubicBezTo>
                  <a:pt x="7172" y="27581"/>
                  <a:pt x="6914" y="27433"/>
                  <a:pt x="6692" y="27248"/>
                </a:cubicBezTo>
                <a:cubicBezTo>
                  <a:pt x="6544" y="27174"/>
                  <a:pt x="6359" y="26989"/>
                  <a:pt x="6285" y="27063"/>
                </a:cubicBezTo>
                <a:lnTo>
                  <a:pt x="6174" y="26989"/>
                </a:lnTo>
                <a:cubicBezTo>
                  <a:pt x="6137" y="26693"/>
                  <a:pt x="5398" y="26065"/>
                  <a:pt x="5176" y="26065"/>
                </a:cubicBezTo>
                <a:lnTo>
                  <a:pt x="5065" y="25954"/>
                </a:lnTo>
                <a:cubicBezTo>
                  <a:pt x="5176" y="25732"/>
                  <a:pt x="4658" y="25436"/>
                  <a:pt x="4510" y="25214"/>
                </a:cubicBezTo>
                <a:lnTo>
                  <a:pt x="4437" y="25140"/>
                </a:lnTo>
                <a:cubicBezTo>
                  <a:pt x="4289" y="24993"/>
                  <a:pt x="4215" y="24845"/>
                  <a:pt x="4067" y="24660"/>
                </a:cubicBezTo>
                <a:lnTo>
                  <a:pt x="3882" y="24438"/>
                </a:lnTo>
                <a:lnTo>
                  <a:pt x="3734" y="24253"/>
                </a:lnTo>
                <a:cubicBezTo>
                  <a:pt x="3586" y="24031"/>
                  <a:pt x="3475" y="23847"/>
                  <a:pt x="3327" y="23588"/>
                </a:cubicBezTo>
                <a:cubicBezTo>
                  <a:pt x="3217" y="23477"/>
                  <a:pt x="3180" y="23329"/>
                  <a:pt x="3143" y="23181"/>
                </a:cubicBezTo>
                <a:cubicBezTo>
                  <a:pt x="2921" y="22922"/>
                  <a:pt x="2921" y="22257"/>
                  <a:pt x="2588" y="22183"/>
                </a:cubicBezTo>
                <a:cubicBezTo>
                  <a:pt x="2625" y="22035"/>
                  <a:pt x="2551" y="21332"/>
                  <a:pt x="2292" y="21296"/>
                </a:cubicBezTo>
                <a:cubicBezTo>
                  <a:pt x="2033" y="20593"/>
                  <a:pt x="2070" y="19484"/>
                  <a:pt x="1812" y="18966"/>
                </a:cubicBezTo>
                <a:lnTo>
                  <a:pt x="1812" y="18855"/>
                </a:lnTo>
                <a:cubicBezTo>
                  <a:pt x="1996" y="18486"/>
                  <a:pt x="1738" y="17672"/>
                  <a:pt x="1996" y="17266"/>
                </a:cubicBezTo>
                <a:lnTo>
                  <a:pt x="1996" y="16896"/>
                </a:lnTo>
                <a:cubicBezTo>
                  <a:pt x="1996" y="16452"/>
                  <a:pt x="2033" y="16009"/>
                  <a:pt x="2070" y="15565"/>
                </a:cubicBezTo>
                <a:cubicBezTo>
                  <a:pt x="2107" y="15084"/>
                  <a:pt x="2181" y="14604"/>
                  <a:pt x="2255" y="14123"/>
                </a:cubicBezTo>
                <a:lnTo>
                  <a:pt x="2292" y="13901"/>
                </a:lnTo>
                <a:cubicBezTo>
                  <a:pt x="2440" y="12792"/>
                  <a:pt x="2921" y="11646"/>
                  <a:pt x="3143" y="10833"/>
                </a:cubicBezTo>
                <a:cubicBezTo>
                  <a:pt x="3327" y="10352"/>
                  <a:pt x="3512" y="9872"/>
                  <a:pt x="3734" y="9428"/>
                </a:cubicBezTo>
                <a:cubicBezTo>
                  <a:pt x="3882" y="8910"/>
                  <a:pt x="4474" y="8319"/>
                  <a:pt x="4474" y="7875"/>
                </a:cubicBezTo>
                <a:cubicBezTo>
                  <a:pt x="4658" y="7653"/>
                  <a:pt x="4695" y="7468"/>
                  <a:pt x="4695" y="7321"/>
                </a:cubicBezTo>
                <a:cubicBezTo>
                  <a:pt x="4954" y="7395"/>
                  <a:pt x="5139" y="6840"/>
                  <a:pt x="5398" y="6655"/>
                </a:cubicBezTo>
                <a:lnTo>
                  <a:pt x="5509" y="6544"/>
                </a:lnTo>
                <a:cubicBezTo>
                  <a:pt x="5804" y="6174"/>
                  <a:pt x="6137" y="5842"/>
                  <a:pt x="6507" y="5583"/>
                </a:cubicBezTo>
                <a:cubicBezTo>
                  <a:pt x="6618" y="5065"/>
                  <a:pt x="7209" y="5546"/>
                  <a:pt x="7246" y="5213"/>
                </a:cubicBezTo>
                <a:cubicBezTo>
                  <a:pt x="7579" y="4917"/>
                  <a:pt x="7468" y="4991"/>
                  <a:pt x="7912" y="4733"/>
                </a:cubicBezTo>
                <a:lnTo>
                  <a:pt x="7690" y="4511"/>
                </a:lnTo>
                <a:lnTo>
                  <a:pt x="7801" y="4474"/>
                </a:lnTo>
                <a:cubicBezTo>
                  <a:pt x="8134" y="3993"/>
                  <a:pt x="7431" y="3697"/>
                  <a:pt x="6840" y="3956"/>
                </a:cubicBezTo>
                <a:cubicBezTo>
                  <a:pt x="6618" y="4067"/>
                  <a:pt x="6470" y="4178"/>
                  <a:pt x="6433" y="4326"/>
                </a:cubicBezTo>
                <a:cubicBezTo>
                  <a:pt x="5841" y="4326"/>
                  <a:pt x="5509" y="4991"/>
                  <a:pt x="4806" y="5546"/>
                </a:cubicBezTo>
                <a:lnTo>
                  <a:pt x="4695" y="5620"/>
                </a:lnTo>
                <a:cubicBezTo>
                  <a:pt x="4326" y="6101"/>
                  <a:pt x="3660" y="6692"/>
                  <a:pt x="3660" y="7136"/>
                </a:cubicBezTo>
                <a:cubicBezTo>
                  <a:pt x="3327" y="7616"/>
                  <a:pt x="3032" y="8134"/>
                  <a:pt x="2810" y="8578"/>
                </a:cubicBezTo>
                <a:lnTo>
                  <a:pt x="2736" y="8799"/>
                </a:lnTo>
                <a:cubicBezTo>
                  <a:pt x="2403" y="9317"/>
                  <a:pt x="2033" y="10648"/>
                  <a:pt x="1738" y="11313"/>
                </a:cubicBezTo>
                <a:cubicBezTo>
                  <a:pt x="1664" y="11535"/>
                  <a:pt x="1627" y="11831"/>
                  <a:pt x="1516" y="12053"/>
                </a:cubicBezTo>
                <a:lnTo>
                  <a:pt x="1368" y="12570"/>
                </a:lnTo>
                <a:cubicBezTo>
                  <a:pt x="1294" y="12903"/>
                  <a:pt x="1257" y="13199"/>
                  <a:pt x="1146" y="13569"/>
                </a:cubicBezTo>
                <a:cubicBezTo>
                  <a:pt x="1109" y="13827"/>
                  <a:pt x="1072" y="14086"/>
                  <a:pt x="998" y="14308"/>
                </a:cubicBezTo>
                <a:cubicBezTo>
                  <a:pt x="924" y="14863"/>
                  <a:pt x="887" y="15417"/>
                  <a:pt x="813" y="15935"/>
                </a:cubicBezTo>
                <a:lnTo>
                  <a:pt x="776" y="16304"/>
                </a:lnTo>
                <a:cubicBezTo>
                  <a:pt x="776" y="16526"/>
                  <a:pt x="776" y="16822"/>
                  <a:pt x="739" y="17044"/>
                </a:cubicBezTo>
                <a:lnTo>
                  <a:pt x="739" y="17192"/>
                </a:lnTo>
                <a:lnTo>
                  <a:pt x="739" y="18190"/>
                </a:lnTo>
                <a:cubicBezTo>
                  <a:pt x="555" y="18116"/>
                  <a:pt x="592" y="18818"/>
                  <a:pt x="776" y="18708"/>
                </a:cubicBezTo>
                <a:cubicBezTo>
                  <a:pt x="924" y="20149"/>
                  <a:pt x="998" y="20926"/>
                  <a:pt x="1442" y="22183"/>
                </a:cubicBezTo>
                <a:cubicBezTo>
                  <a:pt x="1331" y="22220"/>
                  <a:pt x="1368" y="22442"/>
                  <a:pt x="1516" y="22405"/>
                </a:cubicBezTo>
                <a:cubicBezTo>
                  <a:pt x="1812" y="23255"/>
                  <a:pt x="2218" y="24031"/>
                  <a:pt x="2662" y="24771"/>
                </a:cubicBezTo>
                <a:cubicBezTo>
                  <a:pt x="3180" y="25436"/>
                  <a:pt x="3734" y="26139"/>
                  <a:pt x="4400" y="26730"/>
                </a:cubicBezTo>
                <a:cubicBezTo>
                  <a:pt x="4621" y="26989"/>
                  <a:pt x="4843" y="27211"/>
                  <a:pt x="5139" y="27396"/>
                </a:cubicBezTo>
                <a:cubicBezTo>
                  <a:pt x="5398" y="27618"/>
                  <a:pt x="5694" y="27876"/>
                  <a:pt x="5989" y="28098"/>
                </a:cubicBezTo>
                <a:cubicBezTo>
                  <a:pt x="5952" y="28246"/>
                  <a:pt x="6100" y="28246"/>
                  <a:pt x="6174" y="28246"/>
                </a:cubicBezTo>
                <a:cubicBezTo>
                  <a:pt x="6433" y="28431"/>
                  <a:pt x="6655" y="28542"/>
                  <a:pt x="6914" y="28690"/>
                </a:cubicBezTo>
                <a:lnTo>
                  <a:pt x="7025" y="28727"/>
                </a:lnTo>
                <a:cubicBezTo>
                  <a:pt x="7542" y="29022"/>
                  <a:pt x="8060" y="29281"/>
                  <a:pt x="8540" y="29540"/>
                </a:cubicBezTo>
                <a:cubicBezTo>
                  <a:pt x="8392" y="29651"/>
                  <a:pt x="9021" y="29947"/>
                  <a:pt x="9021" y="29725"/>
                </a:cubicBezTo>
                <a:lnTo>
                  <a:pt x="9686" y="29984"/>
                </a:lnTo>
                <a:cubicBezTo>
                  <a:pt x="9834" y="30316"/>
                  <a:pt x="10574" y="30316"/>
                  <a:pt x="10943" y="30501"/>
                </a:cubicBezTo>
                <a:cubicBezTo>
                  <a:pt x="11091" y="30538"/>
                  <a:pt x="11276" y="30575"/>
                  <a:pt x="11424" y="30575"/>
                </a:cubicBezTo>
                <a:cubicBezTo>
                  <a:pt x="12016" y="30575"/>
                  <a:pt x="12459" y="31019"/>
                  <a:pt x="12866" y="30797"/>
                </a:cubicBezTo>
                <a:cubicBezTo>
                  <a:pt x="13273" y="31093"/>
                  <a:pt x="14234" y="30908"/>
                  <a:pt x="14714" y="31093"/>
                </a:cubicBezTo>
                <a:cubicBezTo>
                  <a:pt x="15380" y="31093"/>
                  <a:pt x="16082" y="30982"/>
                  <a:pt x="16785" y="30871"/>
                </a:cubicBezTo>
                <a:cubicBezTo>
                  <a:pt x="16785" y="30908"/>
                  <a:pt x="16822" y="30982"/>
                  <a:pt x="16896" y="30945"/>
                </a:cubicBezTo>
                <a:cubicBezTo>
                  <a:pt x="17081" y="30908"/>
                  <a:pt x="17339" y="30871"/>
                  <a:pt x="17524" y="30797"/>
                </a:cubicBezTo>
                <a:cubicBezTo>
                  <a:pt x="17820" y="30723"/>
                  <a:pt x="18153" y="30686"/>
                  <a:pt x="18485" y="30538"/>
                </a:cubicBezTo>
                <a:cubicBezTo>
                  <a:pt x="18707" y="30686"/>
                  <a:pt x="19668" y="30279"/>
                  <a:pt x="19668" y="30205"/>
                </a:cubicBezTo>
                <a:lnTo>
                  <a:pt x="20001" y="30095"/>
                </a:lnTo>
                <a:cubicBezTo>
                  <a:pt x="20297" y="30279"/>
                  <a:pt x="20852" y="29762"/>
                  <a:pt x="21147" y="29614"/>
                </a:cubicBezTo>
                <a:cubicBezTo>
                  <a:pt x="21517" y="29281"/>
                  <a:pt x="21776" y="29429"/>
                  <a:pt x="22072" y="29207"/>
                </a:cubicBezTo>
                <a:lnTo>
                  <a:pt x="22035" y="29096"/>
                </a:lnTo>
                <a:cubicBezTo>
                  <a:pt x="22404" y="28911"/>
                  <a:pt x="22737" y="28875"/>
                  <a:pt x="23144" y="28505"/>
                </a:cubicBezTo>
                <a:cubicBezTo>
                  <a:pt x="23957" y="28172"/>
                  <a:pt x="24364" y="27470"/>
                  <a:pt x="25177" y="26989"/>
                </a:cubicBezTo>
                <a:cubicBezTo>
                  <a:pt x="25177" y="26693"/>
                  <a:pt x="25658" y="26656"/>
                  <a:pt x="25880" y="26250"/>
                </a:cubicBezTo>
                <a:cubicBezTo>
                  <a:pt x="26064" y="26065"/>
                  <a:pt x="26212" y="25880"/>
                  <a:pt x="26360" y="25658"/>
                </a:cubicBezTo>
                <a:cubicBezTo>
                  <a:pt x="26656" y="25658"/>
                  <a:pt x="26952" y="24919"/>
                  <a:pt x="27284" y="24586"/>
                </a:cubicBezTo>
                <a:cubicBezTo>
                  <a:pt x="27469" y="24364"/>
                  <a:pt x="27580" y="24068"/>
                  <a:pt x="27728" y="23847"/>
                </a:cubicBezTo>
                <a:lnTo>
                  <a:pt x="27765" y="23736"/>
                </a:lnTo>
                <a:cubicBezTo>
                  <a:pt x="27950" y="23440"/>
                  <a:pt x="28135" y="23107"/>
                  <a:pt x="28320" y="22737"/>
                </a:cubicBezTo>
                <a:cubicBezTo>
                  <a:pt x="28578" y="22774"/>
                  <a:pt x="28652" y="22183"/>
                  <a:pt x="28800" y="21998"/>
                </a:cubicBezTo>
                <a:lnTo>
                  <a:pt x="28874" y="21776"/>
                </a:lnTo>
                <a:cubicBezTo>
                  <a:pt x="29059" y="21296"/>
                  <a:pt x="29244" y="20778"/>
                  <a:pt x="29392" y="20334"/>
                </a:cubicBezTo>
                <a:cubicBezTo>
                  <a:pt x="29688" y="20297"/>
                  <a:pt x="29688" y="19595"/>
                  <a:pt x="29798" y="19262"/>
                </a:cubicBezTo>
                <a:lnTo>
                  <a:pt x="29909" y="18745"/>
                </a:lnTo>
                <a:cubicBezTo>
                  <a:pt x="29983" y="18338"/>
                  <a:pt x="30057" y="17931"/>
                  <a:pt x="30094" y="17525"/>
                </a:cubicBezTo>
                <a:cubicBezTo>
                  <a:pt x="30538" y="17192"/>
                  <a:pt x="30353" y="16304"/>
                  <a:pt x="30427" y="157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62"/>
          <p:cNvSpPr/>
          <p:nvPr/>
        </p:nvSpPr>
        <p:spPr>
          <a:xfrm>
            <a:off x="950431" y="3217930"/>
            <a:ext cx="1254820" cy="1073010"/>
          </a:xfrm>
          <a:custGeom>
            <a:avLst/>
            <a:gdLst/>
            <a:ahLst/>
            <a:cxnLst/>
            <a:rect l="l" t="t" r="r" b="b"/>
            <a:pathLst>
              <a:path w="31093" h="30317" extrusionOk="0">
                <a:moveTo>
                  <a:pt x="30945" y="18005"/>
                </a:moveTo>
                <a:cubicBezTo>
                  <a:pt x="30982" y="17450"/>
                  <a:pt x="31093" y="16896"/>
                  <a:pt x="31056" y="16452"/>
                </a:cubicBezTo>
                <a:lnTo>
                  <a:pt x="31056" y="16267"/>
                </a:lnTo>
                <a:lnTo>
                  <a:pt x="31056" y="16046"/>
                </a:lnTo>
                <a:lnTo>
                  <a:pt x="31056" y="15343"/>
                </a:lnTo>
                <a:lnTo>
                  <a:pt x="31056" y="14789"/>
                </a:lnTo>
                <a:cubicBezTo>
                  <a:pt x="30908" y="14678"/>
                  <a:pt x="30982" y="14419"/>
                  <a:pt x="30945" y="14234"/>
                </a:cubicBezTo>
                <a:cubicBezTo>
                  <a:pt x="30908" y="14086"/>
                  <a:pt x="30982" y="13753"/>
                  <a:pt x="30797" y="13716"/>
                </a:cubicBezTo>
                <a:cubicBezTo>
                  <a:pt x="30760" y="13458"/>
                  <a:pt x="30723" y="13125"/>
                  <a:pt x="30686" y="12829"/>
                </a:cubicBezTo>
                <a:lnTo>
                  <a:pt x="30575" y="12459"/>
                </a:lnTo>
                <a:cubicBezTo>
                  <a:pt x="30538" y="12201"/>
                  <a:pt x="30427" y="11868"/>
                  <a:pt x="30390" y="11609"/>
                </a:cubicBezTo>
                <a:cubicBezTo>
                  <a:pt x="30316" y="11646"/>
                  <a:pt x="30242" y="11646"/>
                  <a:pt x="30205" y="11683"/>
                </a:cubicBezTo>
                <a:cubicBezTo>
                  <a:pt x="30205" y="11646"/>
                  <a:pt x="30205" y="11535"/>
                  <a:pt x="30316" y="11535"/>
                </a:cubicBezTo>
                <a:lnTo>
                  <a:pt x="30168" y="11128"/>
                </a:lnTo>
                <a:cubicBezTo>
                  <a:pt x="30058" y="10796"/>
                  <a:pt x="30021" y="10796"/>
                  <a:pt x="29984" y="10537"/>
                </a:cubicBezTo>
                <a:cubicBezTo>
                  <a:pt x="29947" y="10389"/>
                  <a:pt x="29873" y="10167"/>
                  <a:pt x="29762" y="10093"/>
                </a:cubicBezTo>
                <a:cubicBezTo>
                  <a:pt x="29651" y="9871"/>
                  <a:pt x="29577" y="9613"/>
                  <a:pt x="29466" y="9354"/>
                </a:cubicBezTo>
                <a:cubicBezTo>
                  <a:pt x="29392" y="9095"/>
                  <a:pt x="29244" y="8873"/>
                  <a:pt x="29133" y="8578"/>
                </a:cubicBezTo>
                <a:cubicBezTo>
                  <a:pt x="29022" y="8578"/>
                  <a:pt x="28764" y="8799"/>
                  <a:pt x="28764" y="8725"/>
                </a:cubicBezTo>
                <a:cubicBezTo>
                  <a:pt x="28764" y="8688"/>
                  <a:pt x="28690" y="8578"/>
                  <a:pt x="28764" y="8541"/>
                </a:cubicBezTo>
                <a:cubicBezTo>
                  <a:pt x="28837" y="8614"/>
                  <a:pt x="28874" y="8725"/>
                  <a:pt x="29022" y="8614"/>
                </a:cubicBezTo>
                <a:cubicBezTo>
                  <a:pt x="29133" y="8393"/>
                  <a:pt x="29022" y="8319"/>
                  <a:pt x="28874" y="8171"/>
                </a:cubicBezTo>
                <a:cubicBezTo>
                  <a:pt x="28764" y="7949"/>
                  <a:pt x="28653" y="7764"/>
                  <a:pt x="28542" y="7505"/>
                </a:cubicBezTo>
                <a:lnTo>
                  <a:pt x="28394" y="7284"/>
                </a:lnTo>
                <a:lnTo>
                  <a:pt x="28320" y="7099"/>
                </a:lnTo>
                <a:cubicBezTo>
                  <a:pt x="28172" y="6877"/>
                  <a:pt x="28024" y="6655"/>
                  <a:pt x="27913" y="6470"/>
                </a:cubicBezTo>
                <a:lnTo>
                  <a:pt x="27617" y="6027"/>
                </a:lnTo>
                <a:cubicBezTo>
                  <a:pt x="27470" y="5916"/>
                  <a:pt x="27396" y="5546"/>
                  <a:pt x="27211" y="5583"/>
                </a:cubicBezTo>
                <a:cubicBezTo>
                  <a:pt x="27174" y="5361"/>
                  <a:pt x="26989" y="5435"/>
                  <a:pt x="27026" y="5176"/>
                </a:cubicBezTo>
                <a:lnTo>
                  <a:pt x="26915" y="5213"/>
                </a:lnTo>
                <a:cubicBezTo>
                  <a:pt x="26804" y="5028"/>
                  <a:pt x="26619" y="4843"/>
                  <a:pt x="26471" y="4659"/>
                </a:cubicBezTo>
                <a:lnTo>
                  <a:pt x="26360" y="4548"/>
                </a:lnTo>
                <a:cubicBezTo>
                  <a:pt x="26286" y="4474"/>
                  <a:pt x="26139" y="4252"/>
                  <a:pt x="25991" y="4289"/>
                </a:cubicBezTo>
                <a:cubicBezTo>
                  <a:pt x="25991" y="3993"/>
                  <a:pt x="25695" y="3919"/>
                  <a:pt x="25584" y="3882"/>
                </a:cubicBezTo>
                <a:cubicBezTo>
                  <a:pt x="25436" y="3734"/>
                  <a:pt x="25325" y="3623"/>
                  <a:pt x="25177" y="3513"/>
                </a:cubicBezTo>
                <a:cubicBezTo>
                  <a:pt x="24771" y="3217"/>
                  <a:pt x="24327" y="2662"/>
                  <a:pt x="23883" y="2625"/>
                </a:cubicBezTo>
                <a:cubicBezTo>
                  <a:pt x="23699" y="2514"/>
                  <a:pt x="23477" y="2403"/>
                  <a:pt x="23292" y="2256"/>
                </a:cubicBezTo>
                <a:lnTo>
                  <a:pt x="22737" y="1960"/>
                </a:lnTo>
                <a:cubicBezTo>
                  <a:pt x="22479" y="1886"/>
                  <a:pt x="22220" y="1590"/>
                  <a:pt x="21998" y="1738"/>
                </a:cubicBezTo>
                <a:cubicBezTo>
                  <a:pt x="22072" y="1553"/>
                  <a:pt x="21850" y="1590"/>
                  <a:pt x="21739" y="1553"/>
                </a:cubicBezTo>
                <a:lnTo>
                  <a:pt x="21554" y="1479"/>
                </a:lnTo>
                <a:lnTo>
                  <a:pt x="21369" y="1368"/>
                </a:lnTo>
                <a:cubicBezTo>
                  <a:pt x="21074" y="1183"/>
                  <a:pt x="20593" y="1146"/>
                  <a:pt x="20408" y="999"/>
                </a:cubicBezTo>
                <a:cubicBezTo>
                  <a:pt x="20186" y="925"/>
                  <a:pt x="19965" y="851"/>
                  <a:pt x="19706" y="777"/>
                </a:cubicBezTo>
                <a:cubicBezTo>
                  <a:pt x="19225" y="629"/>
                  <a:pt x="18707" y="481"/>
                  <a:pt x="18153" y="407"/>
                </a:cubicBezTo>
                <a:lnTo>
                  <a:pt x="18153" y="296"/>
                </a:lnTo>
                <a:cubicBezTo>
                  <a:pt x="18042" y="296"/>
                  <a:pt x="17968" y="222"/>
                  <a:pt x="17931" y="370"/>
                </a:cubicBezTo>
                <a:cubicBezTo>
                  <a:pt x="17635" y="296"/>
                  <a:pt x="17414" y="259"/>
                  <a:pt x="17118" y="259"/>
                </a:cubicBezTo>
                <a:cubicBezTo>
                  <a:pt x="17081" y="37"/>
                  <a:pt x="16748" y="185"/>
                  <a:pt x="16563" y="111"/>
                </a:cubicBezTo>
                <a:lnTo>
                  <a:pt x="16526" y="111"/>
                </a:lnTo>
                <a:cubicBezTo>
                  <a:pt x="15158" y="74"/>
                  <a:pt x="14049" y="0"/>
                  <a:pt x="12755" y="111"/>
                </a:cubicBezTo>
                <a:lnTo>
                  <a:pt x="12681" y="111"/>
                </a:lnTo>
                <a:cubicBezTo>
                  <a:pt x="11535" y="370"/>
                  <a:pt x="10204" y="481"/>
                  <a:pt x="9280" y="1146"/>
                </a:cubicBezTo>
                <a:cubicBezTo>
                  <a:pt x="9280" y="1220"/>
                  <a:pt x="9280" y="1294"/>
                  <a:pt x="9243" y="1294"/>
                </a:cubicBezTo>
                <a:cubicBezTo>
                  <a:pt x="9243" y="1035"/>
                  <a:pt x="9169" y="1035"/>
                  <a:pt x="9058" y="1146"/>
                </a:cubicBezTo>
                <a:cubicBezTo>
                  <a:pt x="8799" y="1220"/>
                  <a:pt x="8541" y="1368"/>
                  <a:pt x="8319" y="1479"/>
                </a:cubicBezTo>
                <a:lnTo>
                  <a:pt x="8245" y="1516"/>
                </a:lnTo>
                <a:lnTo>
                  <a:pt x="8208" y="1553"/>
                </a:lnTo>
                <a:lnTo>
                  <a:pt x="8171" y="1590"/>
                </a:lnTo>
                <a:cubicBezTo>
                  <a:pt x="7986" y="1701"/>
                  <a:pt x="7838" y="1775"/>
                  <a:pt x="7653" y="1886"/>
                </a:cubicBezTo>
                <a:lnTo>
                  <a:pt x="7505" y="1960"/>
                </a:lnTo>
                <a:lnTo>
                  <a:pt x="7321" y="2071"/>
                </a:lnTo>
                <a:cubicBezTo>
                  <a:pt x="7136" y="2071"/>
                  <a:pt x="7284" y="2256"/>
                  <a:pt x="7136" y="2292"/>
                </a:cubicBezTo>
                <a:cubicBezTo>
                  <a:pt x="6729" y="2292"/>
                  <a:pt x="6692" y="2625"/>
                  <a:pt x="6285" y="2699"/>
                </a:cubicBezTo>
                <a:lnTo>
                  <a:pt x="6211" y="2773"/>
                </a:lnTo>
                <a:lnTo>
                  <a:pt x="6137" y="2810"/>
                </a:lnTo>
                <a:cubicBezTo>
                  <a:pt x="5953" y="3069"/>
                  <a:pt x="5620" y="3032"/>
                  <a:pt x="5583" y="3365"/>
                </a:cubicBezTo>
                <a:cubicBezTo>
                  <a:pt x="5546" y="3402"/>
                  <a:pt x="5435" y="3328"/>
                  <a:pt x="5398" y="3402"/>
                </a:cubicBezTo>
                <a:cubicBezTo>
                  <a:pt x="5213" y="3513"/>
                  <a:pt x="5361" y="3697"/>
                  <a:pt x="5176" y="3734"/>
                </a:cubicBezTo>
                <a:cubicBezTo>
                  <a:pt x="4917" y="3586"/>
                  <a:pt x="4843" y="3956"/>
                  <a:pt x="4659" y="4067"/>
                </a:cubicBezTo>
                <a:lnTo>
                  <a:pt x="4622" y="4104"/>
                </a:lnTo>
                <a:lnTo>
                  <a:pt x="4178" y="4511"/>
                </a:lnTo>
                <a:cubicBezTo>
                  <a:pt x="4141" y="4622"/>
                  <a:pt x="4067" y="4659"/>
                  <a:pt x="3993" y="4733"/>
                </a:cubicBezTo>
                <a:cubicBezTo>
                  <a:pt x="3771" y="4991"/>
                  <a:pt x="3697" y="5213"/>
                  <a:pt x="3623" y="5361"/>
                </a:cubicBezTo>
                <a:cubicBezTo>
                  <a:pt x="3365" y="5657"/>
                  <a:pt x="3143" y="6027"/>
                  <a:pt x="2884" y="6359"/>
                </a:cubicBezTo>
                <a:lnTo>
                  <a:pt x="2847" y="6396"/>
                </a:lnTo>
                <a:lnTo>
                  <a:pt x="2810" y="6470"/>
                </a:lnTo>
                <a:cubicBezTo>
                  <a:pt x="2662" y="6692"/>
                  <a:pt x="2514" y="6877"/>
                  <a:pt x="2440" y="7099"/>
                </a:cubicBezTo>
                <a:cubicBezTo>
                  <a:pt x="2514" y="7284"/>
                  <a:pt x="2699" y="7136"/>
                  <a:pt x="2699" y="7321"/>
                </a:cubicBezTo>
                <a:cubicBezTo>
                  <a:pt x="2662" y="7468"/>
                  <a:pt x="2588" y="7505"/>
                  <a:pt x="2403" y="7431"/>
                </a:cubicBezTo>
                <a:cubicBezTo>
                  <a:pt x="2477" y="7431"/>
                  <a:pt x="2699" y="7394"/>
                  <a:pt x="2403" y="7247"/>
                </a:cubicBezTo>
                <a:cubicBezTo>
                  <a:pt x="2145" y="7653"/>
                  <a:pt x="2219" y="7801"/>
                  <a:pt x="1960" y="8245"/>
                </a:cubicBezTo>
                <a:cubicBezTo>
                  <a:pt x="1738" y="8614"/>
                  <a:pt x="1479" y="8947"/>
                  <a:pt x="1331" y="9428"/>
                </a:cubicBezTo>
                <a:cubicBezTo>
                  <a:pt x="1405" y="9465"/>
                  <a:pt x="1516" y="9502"/>
                  <a:pt x="1516" y="9539"/>
                </a:cubicBezTo>
                <a:cubicBezTo>
                  <a:pt x="1368" y="9502"/>
                  <a:pt x="1368" y="9613"/>
                  <a:pt x="1331" y="9687"/>
                </a:cubicBezTo>
                <a:cubicBezTo>
                  <a:pt x="1294" y="9687"/>
                  <a:pt x="1183" y="9687"/>
                  <a:pt x="1331" y="9724"/>
                </a:cubicBezTo>
                <a:cubicBezTo>
                  <a:pt x="1183" y="9835"/>
                  <a:pt x="1146" y="9908"/>
                  <a:pt x="1331" y="10093"/>
                </a:cubicBezTo>
                <a:cubicBezTo>
                  <a:pt x="1368" y="10019"/>
                  <a:pt x="1479" y="9982"/>
                  <a:pt x="1590" y="9982"/>
                </a:cubicBezTo>
                <a:cubicBezTo>
                  <a:pt x="1590" y="10019"/>
                  <a:pt x="1664" y="10056"/>
                  <a:pt x="1664" y="10093"/>
                </a:cubicBezTo>
                <a:lnTo>
                  <a:pt x="1590" y="10204"/>
                </a:lnTo>
                <a:cubicBezTo>
                  <a:pt x="1220" y="10204"/>
                  <a:pt x="1220" y="10093"/>
                  <a:pt x="999" y="10241"/>
                </a:cubicBezTo>
                <a:lnTo>
                  <a:pt x="1109" y="10278"/>
                </a:lnTo>
                <a:cubicBezTo>
                  <a:pt x="1109" y="10574"/>
                  <a:pt x="814" y="10648"/>
                  <a:pt x="925" y="10833"/>
                </a:cubicBezTo>
                <a:cubicBezTo>
                  <a:pt x="777" y="10796"/>
                  <a:pt x="777" y="10944"/>
                  <a:pt x="740" y="11018"/>
                </a:cubicBezTo>
                <a:lnTo>
                  <a:pt x="629" y="11498"/>
                </a:lnTo>
                <a:cubicBezTo>
                  <a:pt x="592" y="11757"/>
                  <a:pt x="481" y="12016"/>
                  <a:pt x="444" y="12275"/>
                </a:cubicBezTo>
                <a:lnTo>
                  <a:pt x="444" y="12385"/>
                </a:lnTo>
                <a:lnTo>
                  <a:pt x="407" y="12644"/>
                </a:lnTo>
                <a:cubicBezTo>
                  <a:pt x="370" y="12829"/>
                  <a:pt x="370" y="12977"/>
                  <a:pt x="296" y="13162"/>
                </a:cubicBezTo>
                <a:cubicBezTo>
                  <a:pt x="370" y="13384"/>
                  <a:pt x="37" y="13864"/>
                  <a:pt x="444" y="13938"/>
                </a:cubicBezTo>
                <a:cubicBezTo>
                  <a:pt x="666" y="13975"/>
                  <a:pt x="555" y="14271"/>
                  <a:pt x="296" y="14234"/>
                </a:cubicBezTo>
                <a:cubicBezTo>
                  <a:pt x="370" y="13679"/>
                  <a:pt x="111" y="14160"/>
                  <a:pt x="185" y="14456"/>
                </a:cubicBezTo>
                <a:cubicBezTo>
                  <a:pt x="370" y="14863"/>
                  <a:pt x="0" y="15158"/>
                  <a:pt x="259" y="15602"/>
                </a:cubicBezTo>
                <a:cubicBezTo>
                  <a:pt x="111" y="15602"/>
                  <a:pt x="111" y="15787"/>
                  <a:pt x="259" y="15787"/>
                </a:cubicBezTo>
                <a:cubicBezTo>
                  <a:pt x="111" y="15898"/>
                  <a:pt x="185" y="16083"/>
                  <a:pt x="185" y="16193"/>
                </a:cubicBezTo>
                <a:cubicBezTo>
                  <a:pt x="111" y="16452"/>
                  <a:pt x="296" y="16526"/>
                  <a:pt x="296" y="16711"/>
                </a:cubicBezTo>
                <a:cubicBezTo>
                  <a:pt x="259" y="16859"/>
                  <a:pt x="111" y="17081"/>
                  <a:pt x="370" y="17192"/>
                </a:cubicBezTo>
                <a:cubicBezTo>
                  <a:pt x="74" y="17229"/>
                  <a:pt x="481" y="17266"/>
                  <a:pt x="407" y="17414"/>
                </a:cubicBezTo>
                <a:cubicBezTo>
                  <a:pt x="222" y="17450"/>
                  <a:pt x="296" y="17857"/>
                  <a:pt x="481" y="17857"/>
                </a:cubicBezTo>
                <a:cubicBezTo>
                  <a:pt x="407" y="18005"/>
                  <a:pt x="629" y="18338"/>
                  <a:pt x="629" y="18597"/>
                </a:cubicBezTo>
                <a:cubicBezTo>
                  <a:pt x="481" y="18671"/>
                  <a:pt x="555" y="18781"/>
                  <a:pt x="666" y="18781"/>
                </a:cubicBezTo>
                <a:lnTo>
                  <a:pt x="740" y="18892"/>
                </a:lnTo>
                <a:cubicBezTo>
                  <a:pt x="777" y="19151"/>
                  <a:pt x="851" y="19410"/>
                  <a:pt x="962" y="19669"/>
                </a:cubicBezTo>
                <a:cubicBezTo>
                  <a:pt x="1183" y="20408"/>
                  <a:pt x="1479" y="21111"/>
                  <a:pt x="1775" y="21813"/>
                </a:cubicBezTo>
                <a:lnTo>
                  <a:pt x="1849" y="21887"/>
                </a:lnTo>
                <a:lnTo>
                  <a:pt x="2071" y="22294"/>
                </a:lnTo>
                <a:cubicBezTo>
                  <a:pt x="1960" y="22663"/>
                  <a:pt x="2440" y="23033"/>
                  <a:pt x="2588" y="23366"/>
                </a:cubicBezTo>
                <a:lnTo>
                  <a:pt x="2625" y="23403"/>
                </a:lnTo>
                <a:cubicBezTo>
                  <a:pt x="2773" y="23477"/>
                  <a:pt x="2810" y="23846"/>
                  <a:pt x="3032" y="24031"/>
                </a:cubicBezTo>
                <a:lnTo>
                  <a:pt x="3069" y="24105"/>
                </a:lnTo>
                <a:lnTo>
                  <a:pt x="3328" y="24401"/>
                </a:lnTo>
                <a:lnTo>
                  <a:pt x="3513" y="24660"/>
                </a:lnTo>
                <a:lnTo>
                  <a:pt x="3734" y="24956"/>
                </a:lnTo>
                <a:cubicBezTo>
                  <a:pt x="3882" y="25066"/>
                  <a:pt x="3993" y="25251"/>
                  <a:pt x="4141" y="25436"/>
                </a:cubicBezTo>
                <a:cubicBezTo>
                  <a:pt x="4289" y="25584"/>
                  <a:pt x="4437" y="25806"/>
                  <a:pt x="4548" y="25769"/>
                </a:cubicBezTo>
                <a:cubicBezTo>
                  <a:pt x="4474" y="25954"/>
                  <a:pt x="4843" y="26102"/>
                  <a:pt x="4917" y="26250"/>
                </a:cubicBezTo>
                <a:cubicBezTo>
                  <a:pt x="5028" y="26323"/>
                  <a:pt x="5102" y="26434"/>
                  <a:pt x="5213" y="26471"/>
                </a:cubicBezTo>
                <a:cubicBezTo>
                  <a:pt x="5398" y="26619"/>
                  <a:pt x="5583" y="26804"/>
                  <a:pt x="5768" y="26915"/>
                </a:cubicBezTo>
                <a:cubicBezTo>
                  <a:pt x="5657" y="27063"/>
                  <a:pt x="5953" y="26915"/>
                  <a:pt x="5990" y="27100"/>
                </a:cubicBezTo>
                <a:lnTo>
                  <a:pt x="6027" y="27063"/>
                </a:lnTo>
                <a:cubicBezTo>
                  <a:pt x="6211" y="27063"/>
                  <a:pt x="5990" y="27433"/>
                  <a:pt x="6174" y="27285"/>
                </a:cubicBezTo>
                <a:lnTo>
                  <a:pt x="6211" y="27359"/>
                </a:lnTo>
                <a:cubicBezTo>
                  <a:pt x="6322" y="27654"/>
                  <a:pt x="6840" y="27802"/>
                  <a:pt x="7062" y="28024"/>
                </a:cubicBezTo>
                <a:lnTo>
                  <a:pt x="7136" y="28098"/>
                </a:lnTo>
                <a:cubicBezTo>
                  <a:pt x="7431" y="28172"/>
                  <a:pt x="7468" y="28394"/>
                  <a:pt x="7764" y="28505"/>
                </a:cubicBezTo>
                <a:lnTo>
                  <a:pt x="7801" y="28394"/>
                </a:lnTo>
                <a:cubicBezTo>
                  <a:pt x="7838" y="28579"/>
                  <a:pt x="8134" y="28653"/>
                  <a:pt x="8245" y="28653"/>
                </a:cubicBezTo>
                <a:cubicBezTo>
                  <a:pt x="8208" y="28727"/>
                  <a:pt x="8319" y="28764"/>
                  <a:pt x="8393" y="28764"/>
                </a:cubicBezTo>
                <a:cubicBezTo>
                  <a:pt x="8725" y="28911"/>
                  <a:pt x="9058" y="29059"/>
                  <a:pt x="9317" y="29207"/>
                </a:cubicBezTo>
                <a:lnTo>
                  <a:pt x="9354" y="29207"/>
                </a:lnTo>
                <a:cubicBezTo>
                  <a:pt x="9465" y="29429"/>
                  <a:pt x="9982" y="29429"/>
                  <a:pt x="10204" y="29577"/>
                </a:cubicBezTo>
                <a:lnTo>
                  <a:pt x="10241" y="29577"/>
                </a:lnTo>
                <a:cubicBezTo>
                  <a:pt x="10389" y="29614"/>
                  <a:pt x="10537" y="29651"/>
                  <a:pt x="10648" y="29651"/>
                </a:cubicBezTo>
                <a:lnTo>
                  <a:pt x="10722" y="29651"/>
                </a:lnTo>
                <a:cubicBezTo>
                  <a:pt x="10833" y="29688"/>
                  <a:pt x="10981" y="29762"/>
                  <a:pt x="11129" y="29762"/>
                </a:cubicBezTo>
                <a:lnTo>
                  <a:pt x="11165" y="29762"/>
                </a:lnTo>
                <a:cubicBezTo>
                  <a:pt x="11535" y="29984"/>
                  <a:pt x="12238" y="30057"/>
                  <a:pt x="12644" y="30021"/>
                </a:cubicBezTo>
                <a:cubicBezTo>
                  <a:pt x="12681" y="30205"/>
                  <a:pt x="13051" y="30131"/>
                  <a:pt x="13236" y="30168"/>
                </a:cubicBezTo>
                <a:lnTo>
                  <a:pt x="13236" y="30131"/>
                </a:lnTo>
                <a:lnTo>
                  <a:pt x="13310" y="30131"/>
                </a:lnTo>
                <a:lnTo>
                  <a:pt x="13901" y="30168"/>
                </a:lnTo>
                <a:cubicBezTo>
                  <a:pt x="13975" y="30242"/>
                  <a:pt x="14123" y="30168"/>
                  <a:pt x="14308" y="30242"/>
                </a:cubicBezTo>
                <a:lnTo>
                  <a:pt x="14308" y="30205"/>
                </a:lnTo>
                <a:cubicBezTo>
                  <a:pt x="14715" y="30205"/>
                  <a:pt x="15084" y="30205"/>
                  <a:pt x="15528" y="30168"/>
                </a:cubicBezTo>
                <a:cubicBezTo>
                  <a:pt x="15602" y="30316"/>
                  <a:pt x="15972" y="30168"/>
                  <a:pt x="16157" y="30168"/>
                </a:cubicBezTo>
                <a:cubicBezTo>
                  <a:pt x="16452" y="30057"/>
                  <a:pt x="16452" y="30131"/>
                  <a:pt x="16748" y="30057"/>
                </a:cubicBezTo>
                <a:lnTo>
                  <a:pt x="16748" y="30021"/>
                </a:lnTo>
                <a:lnTo>
                  <a:pt x="17598" y="29873"/>
                </a:lnTo>
                <a:cubicBezTo>
                  <a:pt x="17820" y="29873"/>
                  <a:pt x="17931" y="29762"/>
                  <a:pt x="18116" y="29688"/>
                </a:cubicBezTo>
                <a:cubicBezTo>
                  <a:pt x="18190" y="29651"/>
                  <a:pt x="18486" y="29651"/>
                  <a:pt x="18486" y="29577"/>
                </a:cubicBezTo>
                <a:cubicBezTo>
                  <a:pt x="18707" y="29577"/>
                  <a:pt x="18781" y="29503"/>
                  <a:pt x="18929" y="29429"/>
                </a:cubicBezTo>
                <a:cubicBezTo>
                  <a:pt x="19336" y="29281"/>
                  <a:pt x="19817" y="29133"/>
                  <a:pt x="20223" y="29022"/>
                </a:cubicBezTo>
                <a:lnTo>
                  <a:pt x="20334" y="28948"/>
                </a:lnTo>
                <a:cubicBezTo>
                  <a:pt x="20519" y="28874"/>
                  <a:pt x="20815" y="28837"/>
                  <a:pt x="20926" y="28690"/>
                </a:cubicBezTo>
                <a:cubicBezTo>
                  <a:pt x="21074" y="28653"/>
                  <a:pt x="21148" y="28579"/>
                  <a:pt x="21295" y="28505"/>
                </a:cubicBezTo>
                <a:cubicBezTo>
                  <a:pt x="21554" y="28357"/>
                  <a:pt x="21887" y="28209"/>
                  <a:pt x="22183" y="28024"/>
                </a:cubicBezTo>
                <a:cubicBezTo>
                  <a:pt x="22183" y="28098"/>
                  <a:pt x="22257" y="28024"/>
                  <a:pt x="22257" y="27987"/>
                </a:cubicBezTo>
                <a:cubicBezTo>
                  <a:pt x="22442" y="27950"/>
                  <a:pt x="22774" y="27728"/>
                  <a:pt x="22996" y="27580"/>
                </a:cubicBezTo>
                <a:cubicBezTo>
                  <a:pt x="23144" y="27433"/>
                  <a:pt x="23218" y="27359"/>
                  <a:pt x="23403" y="27248"/>
                </a:cubicBezTo>
                <a:cubicBezTo>
                  <a:pt x="23477" y="27211"/>
                  <a:pt x="23551" y="27174"/>
                  <a:pt x="23551" y="27100"/>
                </a:cubicBezTo>
                <a:cubicBezTo>
                  <a:pt x="23920" y="26841"/>
                  <a:pt x="24586" y="26286"/>
                  <a:pt x="24993" y="25806"/>
                </a:cubicBezTo>
                <a:cubicBezTo>
                  <a:pt x="25140" y="25621"/>
                  <a:pt x="25325" y="25510"/>
                  <a:pt x="25436" y="25325"/>
                </a:cubicBezTo>
                <a:lnTo>
                  <a:pt x="25547" y="25177"/>
                </a:lnTo>
                <a:cubicBezTo>
                  <a:pt x="25732" y="24956"/>
                  <a:pt x="25769" y="24808"/>
                  <a:pt x="25954" y="24586"/>
                </a:cubicBezTo>
                <a:cubicBezTo>
                  <a:pt x="26176" y="24253"/>
                  <a:pt x="26286" y="24068"/>
                  <a:pt x="26471" y="23735"/>
                </a:cubicBezTo>
                <a:lnTo>
                  <a:pt x="26508" y="23662"/>
                </a:lnTo>
                <a:lnTo>
                  <a:pt x="26693" y="23218"/>
                </a:lnTo>
                <a:lnTo>
                  <a:pt x="26693" y="23181"/>
                </a:lnTo>
                <a:cubicBezTo>
                  <a:pt x="26804" y="22959"/>
                  <a:pt x="26915" y="22663"/>
                  <a:pt x="27026" y="22368"/>
                </a:cubicBezTo>
                <a:cubicBezTo>
                  <a:pt x="27100" y="22072"/>
                  <a:pt x="27211" y="21739"/>
                  <a:pt x="27248" y="21554"/>
                </a:cubicBezTo>
                <a:cubicBezTo>
                  <a:pt x="27248" y="21628"/>
                  <a:pt x="27285" y="21332"/>
                  <a:pt x="27285" y="21369"/>
                </a:cubicBezTo>
                <a:cubicBezTo>
                  <a:pt x="27211" y="21702"/>
                  <a:pt x="27063" y="22035"/>
                  <a:pt x="26915" y="22442"/>
                </a:cubicBezTo>
                <a:cubicBezTo>
                  <a:pt x="26878" y="22552"/>
                  <a:pt x="26804" y="22737"/>
                  <a:pt x="26841" y="22737"/>
                </a:cubicBezTo>
                <a:cubicBezTo>
                  <a:pt x="26804" y="22811"/>
                  <a:pt x="26730" y="22922"/>
                  <a:pt x="26693" y="23033"/>
                </a:cubicBezTo>
                <a:lnTo>
                  <a:pt x="26656" y="23144"/>
                </a:lnTo>
                <a:cubicBezTo>
                  <a:pt x="26434" y="23588"/>
                  <a:pt x="26323" y="23699"/>
                  <a:pt x="26065" y="24142"/>
                </a:cubicBezTo>
                <a:lnTo>
                  <a:pt x="25991" y="24216"/>
                </a:lnTo>
                <a:cubicBezTo>
                  <a:pt x="25806" y="24475"/>
                  <a:pt x="25695" y="24623"/>
                  <a:pt x="25399" y="24993"/>
                </a:cubicBezTo>
                <a:lnTo>
                  <a:pt x="25362" y="25029"/>
                </a:lnTo>
                <a:cubicBezTo>
                  <a:pt x="25177" y="25251"/>
                  <a:pt x="24993" y="25436"/>
                  <a:pt x="24660" y="25732"/>
                </a:cubicBezTo>
                <a:lnTo>
                  <a:pt x="24438" y="25917"/>
                </a:lnTo>
                <a:lnTo>
                  <a:pt x="24253" y="26102"/>
                </a:lnTo>
                <a:cubicBezTo>
                  <a:pt x="23920" y="26360"/>
                  <a:pt x="23588" y="26619"/>
                  <a:pt x="23292" y="26841"/>
                </a:cubicBezTo>
                <a:lnTo>
                  <a:pt x="23218" y="26878"/>
                </a:lnTo>
                <a:cubicBezTo>
                  <a:pt x="22922" y="27100"/>
                  <a:pt x="22589" y="27285"/>
                  <a:pt x="22257" y="27470"/>
                </a:cubicBezTo>
                <a:lnTo>
                  <a:pt x="22183" y="27543"/>
                </a:lnTo>
                <a:cubicBezTo>
                  <a:pt x="22072" y="27580"/>
                  <a:pt x="21924" y="27654"/>
                  <a:pt x="21813" y="27728"/>
                </a:cubicBezTo>
                <a:lnTo>
                  <a:pt x="21739" y="27765"/>
                </a:lnTo>
                <a:cubicBezTo>
                  <a:pt x="21517" y="27839"/>
                  <a:pt x="21295" y="27987"/>
                  <a:pt x="21111" y="28098"/>
                </a:cubicBezTo>
                <a:lnTo>
                  <a:pt x="21074" y="28098"/>
                </a:lnTo>
                <a:cubicBezTo>
                  <a:pt x="20926" y="28135"/>
                  <a:pt x="20815" y="28172"/>
                  <a:pt x="20704" y="28209"/>
                </a:cubicBezTo>
                <a:cubicBezTo>
                  <a:pt x="20556" y="28283"/>
                  <a:pt x="20371" y="28357"/>
                  <a:pt x="20223" y="28394"/>
                </a:cubicBezTo>
                <a:cubicBezTo>
                  <a:pt x="20038" y="28468"/>
                  <a:pt x="19854" y="28542"/>
                  <a:pt x="19669" y="28579"/>
                </a:cubicBezTo>
                <a:cubicBezTo>
                  <a:pt x="19521" y="28690"/>
                  <a:pt x="19410" y="28727"/>
                  <a:pt x="19077" y="28837"/>
                </a:cubicBezTo>
                <a:cubicBezTo>
                  <a:pt x="18929" y="28874"/>
                  <a:pt x="18781" y="28911"/>
                  <a:pt x="18671" y="28911"/>
                </a:cubicBezTo>
                <a:cubicBezTo>
                  <a:pt x="18597" y="28911"/>
                  <a:pt x="18523" y="28948"/>
                  <a:pt x="18523" y="29022"/>
                </a:cubicBezTo>
                <a:cubicBezTo>
                  <a:pt x="18301" y="29022"/>
                  <a:pt x="18338" y="29022"/>
                  <a:pt x="18153" y="29096"/>
                </a:cubicBezTo>
                <a:cubicBezTo>
                  <a:pt x="17968" y="29096"/>
                  <a:pt x="18005" y="29207"/>
                  <a:pt x="17857" y="29207"/>
                </a:cubicBezTo>
                <a:cubicBezTo>
                  <a:pt x="17672" y="29207"/>
                  <a:pt x="17118" y="29318"/>
                  <a:pt x="16748" y="29392"/>
                </a:cubicBezTo>
                <a:cubicBezTo>
                  <a:pt x="16711" y="29392"/>
                  <a:pt x="16674" y="29392"/>
                  <a:pt x="16674" y="29466"/>
                </a:cubicBezTo>
                <a:cubicBezTo>
                  <a:pt x="16489" y="29429"/>
                  <a:pt x="16489" y="29466"/>
                  <a:pt x="16193" y="29466"/>
                </a:cubicBezTo>
                <a:lnTo>
                  <a:pt x="16120" y="29466"/>
                </a:lnTo>
                <a:cubicBezTo>
                  <a:pt x="15602" y="29503"/>
                  <a:pt x="15380" y="29503"/>
                  <a:pt x="14826" y="29503"/>
                </a:cubicBezTo>
                <a:lnTo>
                  <a:pt x="14419" y="29503"/>
                </a:lnTo>
                <a:cubicBezTo>
                  <a:pt x="14123" y="29614"/>
                  <a:pt x="13864" y="29392"/>
                  <a:pt x="13569" y="29503"/>
                </a:cubicBezTo>
                <a:cubicBezTo>
                  <a:pt x="13532" y="29318"/>
                  <a:pt x="13236" y="29466"/>
                  <a:pt x="13125" y="29466"/>
                </a:cubicBezTo>
                <a:cubicBezTo>
                  <a:pt x="13014" y="29244"/>
                  <a:pt x="12644" y="29503"/>
                  <a:pt x="12570" y="29318"/>
                </a:cubicBezTo>
                <a:cubicBezTo>
                  <a:pt x="12459" y="29281"/>
                  <a:pt x="12386" y="29318"/>
                  <a:pt x="12312" y="29392"/>
                </a:cubicBezTo>
                <a:cubicBezTo>
                  <a:pt x="12127" y="29392"/>
                  <a:pt x="12127" y="29207"/>
                  <a:pt x="11942" y="29244"/>
                </a:cubicBezTo>
                <a:lnTo>
                  <a:pt x="11942" y="29318"/>
                </a:lnTo>
                <a:cubicBezTo>
                  <a:pt x="11868" y="29244"/>
                  <a:pt x="11572" y="29318"/>
                  <a:pt x="11498" y="29133"/>
                </a:cubicBezTo>
                <a:lnTo>
                  <a:pt x="11202" y="29059"/>
                </a:lnTo>
                <a:lnTo>
                  <a:pt x="11018" y="29022"/>
                </a:lnTo>
                <a:lnTo>
                  <a:pt x="10611" y="28874"/>
                </a:lnTo>
                <a:cubicBezTo>
                  <a:pt x="10574" y="28690"/>
                  <a:pt x="10204" y="28690"/>
                  <a:pt x="10056" y="28579"/>
                </a:cubicBezTo>
                <a:lnTo>
                  <a:pt x="10019" y="28579"/>
                </a:lnTo>
                <a:cubicBezTo>
                  <a:pt x="9871" y="28542"/>
                  <a:pt x="9687" y="28394"/>
                  <a:pt x="9539" y="28505"/>
                </a:cubicBezTo>
                <a:cubicBezTo>
                  <a:pt x="9539" y="28320"/>
                  <a:pt x="9243" y="28320"/>
                  <a:pt x="9095" y="28172"/>
                </a:cubicBezTo>
                <a:lnTo>
                  <a:pt x="9058" y="28135"/>
                </a:lnTo>
                <a:cubicBezTo>
                  <a:pt x="8356" y="27765"/>
                  <a:pt x="8060" y="27543"/>
                  <a:pt x="7431" y="27063"/>
                </a:cubicBezTo>
                <a:cubicBezTo>
                  <a:pt x="7394" y="26915"/>
                  <a:pt x="7062" y="26619"/>
                  <a:pt x="6877" y="26693"/>
                </a:cubicBezTo>
                <a:cubicBezTo>
                  <a:pt x="6655" y="26508"/>
                  <a:pt x="6544" y="26250"/>
                  <a:pt x="6285" y="26065"/>
                </a:cubicBezTo>
                <a:cubicBezTo>
                  <a:pt x="6027" y="25880"/>
                  <a:pt x="5842" y="25621"/>
                  <a:pt x="5620" y="25436"/>
                </a:cubicBezTo>
                <a:cubicBezTo>
                  <a:pt x="5546" y="25399"/>
                  <a:pt x="5620" y="25251"/>
                  <a:pt x="5546" y="25325"/>
                </a:cubicBezTo>
                <a:cubicBezTo>
                  <a:pt x="5213" y="25029"/>
                  <a:pt x="5213" y="24697"/>
                  <a:pt x="4843" y="24512"/>
                </a:cubicBezTo>
                <a:cubicBezTo>
                  <a:pt x="4696" y="24290"/>
                  <a:pt x="4326" y="23735"/>
                  <a:pt x="3993" y="23551"/>
                </a:cubicBezTo>
                <a:cubicBezTo>
                  <a:pt x="3956" y="23514"/>
                  <a:pt x="4067" y="23477"/>
                  <a:pt x="3993" y="23403"/>
                </a:cubicBezTo>
                <a:lnTo>
                  <a:pt x="3956" y="23366"/>
                </a:lnTo>
                <a:cubicBezTo>
                  <a:pt x="3882" y="23181"/>
                  <a:pt x="3734" y="23033"/>
                  <a:pt x="3623" y="22848"/>
                </a:cubicBezTo>
                <a:cubicBezTo>
                  <a:pt x="3771" y="22478"/>
                  <a:pt x="3254" y="22405"/>
                  <a:pt x="3328" y="22109"/>
                </a:cubicBezTo>
                <a:lnTo>
                  <a:pt x="3217" y="22183"/>
                </a:lnTo>
                <a:cubicBezTo>
                  <a:pt x="3069" y="22072"/>
                  <a:pt x="3328" y="21924"/>
                  <a:pt x="3180" y="21850"/>
                </a:cubicBezTo>
                <a:lnTo>
                  <a:pt x="3069" y="21628"/>
                </a:lnTo>
                <a:cubicBezTo>
                  <a:pt x="2995" y="21443"/>
                  <a:pt x="2958" y="21295"/>
                  <a:pt x="2847" y="21111"/>
                </a:cubicBezTo>
                <a:lnTo>
                  <a:pt x="2699" y="20704"/>
                </a:lnTo>
                <a:lnTo>
                  <a:pt x="2514" y="20186"/>
                </a:lnTo>
                <a:cubicBezTo>
                  <a:pt x="2440" y="20075"/>
                  <a:pt x="2514" y="19780"/>
                  <a:pt x="2293" y="19817"/>
                </a:cubicBezTo>
                <a:cubicBezTo>
                  <a:pt x="2440" y="19595"/>
                  <a:pt x="2219" y="19447"/>
                  <a:pt x="2145" y="19262"/>
                </a:cubicBezTo>
                <a:cubicBezTo>
                  <a:pt x="2293" y="19225"/>
                  <a:pt x="2256" y="19077"/>
                  <a:pt x="2108" y="19114"/>
                </a:cubicBezTo>
                <a:cubicBezTo>
                  <a:pt x="2256" y="18929"/>
                  <a:pt x="1960" y="18892"/>
                  <a:pt x="2108" y="18597"/>
                </a:cubicBezTo>
                <a:cubicBezTo>
                  <a:pt x="1960" y="18486"/>
                  <a:pt x="2108" y="18301"/>
                  <a:pt x="2034" y="18042"/>
                </a:cubicBezTo>
                <a:cubicBezTo>
                  <a:pt x="2034" y="18005"/>
                  <a:pt x="1886" y="18005"/>
                  <a:pt x="1886" y="17931"/>
                </a:cubicBezTo>
                <a:lnTo>
                  <a:pt x="1886" y="17857"/>
                </a:lnTo>
                <a:cubicBezTo>
                  <a:pt x="1849" y="17635"/>
                  <a:pt x="1701" y="17635"/>
                  <a:pt x="1923" y="17414"/>
                </a:cubicBezTo>
                <a:lnTo>
                  <a:pt x="1849" y="17414"/>
                </a:lnTo>
                <a:lnTo>
                  <a:pt x="1775" y="16859"/>
                </a:lnTo>
                <a:lnTo>
                  <a:pt x="1775" y="16637"/>
                </a:lnTo>
                <a:lnTo>
                  <a:pt x="1775" y="16304"/>
                </a:lnTo>
                <a:lnTo>
                  <a:pt x="1775" y="15454"/>
                </a:lnTo>
                <a:cubicBezTo>
                  <a:pt x="1590" y="15269"/>
                  <a:pt x="1886" y="15195"/>
                  <a:pt x="1775" y="14899"/>
                </a:cubicBezTo>
                <a:cubicBezTo>
                  <a:pt x="1738" y="14789"/>
                  <a:pt x="1923" y="14530"/>
                  <a:pt x="1701" y="14493"/>
                </a:cubicBezTo>
                <a:cubicBezTo>
                  <a:pt x="1923" y="14419"/>
                  <a:pt x="1664" y="14345"/>
                  <a:pt x="1738" y="14160"/>
                </a:cubicBezTo>
                <a:cubicBezTo>
                  <a:pt x="2071" y="14123"/>
                  <a:pt x="1701" y="13975"/>
                  <a:pt x="1664" y="13938"/>
                </a:cubicBezTo>
                <a:cubicBezTo>
                  <a:pt x="2034" y="13938"/>
                  <a:pt x="1886" y="13606"/>
                  <a:pt x="1849" y="13495"/>
                </a:cubicBezTo>
                <a:cubicBezTo>
                  <a:pt x="1960" y="13495"/>
                  <a:pt x="1960" y="13347"/>
                  <a:pt x="1960" y="13310"/>
                </a:cubicBezTo>
                <a:lnTo>
                  <a:pt x="1960" y="13199"/>
                </a:lnTo>
                <a:cubicBezTo>
                  <a:pt x="2071" y="12829"/>
                  <a:pt x="2034" y="12459"/>
                  <a:pt x="2145" y="12238"/>
                </a:cubicBezTo>
                <a:lnTo>
                  <a:pt x="2145" y="12201"/>
                </a:lnTo>
                <a:lnTo>
                  <a:pt x="2293" y="11646"/>
                </a:lnTo>
                <a:lnTo>
                  <a:pt x="2293" y="11572"/>
                </a:lnTo>
                <a:cubicBezTo>
                  <a:pt x="2329" y="11276"/>
                  <a:pt x="2403" y="11165"/>
                  <a:pt x="2514" y="10833"/>
                </a:cubicBezTo>
                <a:lnTo>
                  <a:pt x="2514" y="10796"/>
                </a:lnTo>
                <a:cubicBezTo>
                  <a:pt x="2625" y="10537"/>
                  <a:pt x="2699" y="10278"/>
                  <a:pt x="2810" y="10019"/>
                </a:cubicBezTo>
                <a:lnTo>
                  <a:pt x="2847" y="9908"/>
                </a:lnTo>
                <a:lnTo>
                  <a:pt x="2958" y="9687"/>
                </a:lnTo>
                <a:lnTo>
                  <a:pt x="3032" y="9465"/>
                </a:lnTo>
                <a:lnTo>
                  <a:pt x="3180" y="9169"/>
                </a:lnTo>
                <a:cubicBezTo>
                  <a:pt x="3328" y="9132"/>
                  <a:pt x="3365" y="8688"/>
                  <a:pt x="3550" y="8430"/>
                </a:cubicBezTo>
                <a:lnTo>
                  <a:pt x="3586" y="8356"/>
                </a:lnTo>
                <a:lnTo>
                  <a:pt x="3697" y="8171"/>
                </a:lnTo>
                <a:lnTo>
                  <a:pt x="3734" y="8134"/>
                </a:lnTo>
                <a:cubicBezTo>
                  <a:pt x="3734" y="8023"/>
                  <a:pt x="3771" y="7875"/>
                  <a:pt x="3882" y="7801"/>
                </a:cubicBezTo>
                <a:cubicBezTo>
                  <a:pt x="3919" y="7764"/>
                  <a:pt x="3956" y="7653"/>
                  <a:pt x="3882" y="7653"/>
                </a:cubicBezTo>
                <a:cubicBezTo>
                  <a:pt x="3808" y="7505"/>
                  <a:pt x="4178" y="7505"/>
                  <a:pt x="4104" y="7321"/>
                </a:cubicBezTo>
                <a:lnTo>
                  <a:pt x="4141" y="7284"/>
                </a:lnTo>
                <a:cubicBezTo>
                  <a:pt x="4363" y="7284"/>
                  <a:pt x="4622" y="6914"/>
                  <a:pt x="4548" y="6729"/>
                </a:cubicBezTo>
                <a:cubicBezTo>
                  <a:pt x="4843" y="6581"/>
                  <a:pt x="4843" y="6322"/>
                  <a:pt x="5102" y="6027"/>
                </a:cubicBezTo>
                <a:cubicBezTo>
                  <a:pt x="5102" y="5990"/>
                  <a:pt x="5176" y="5953"/>
                  <a:pt x="5102" y="5916"/>
                </a:cubicBezTo>
                <a:cubicBezTo>
                  <a:pt x="5435" y="5916"/>
                  <a:pt x="5065" y="5620"/>
                  <a:pt x="5287" y="5546"/>
                </a:cubicBezTo>
                <a:cubicBezTo>
                  <a:pt x="5398" y="5620"/>
                  <a:pt x="5361" y="5657"/>
                  <a:pt x="5435" y="5731"/>
                </a:cubicBezTo>
                <a:lnTo>
                  <a:pt x="5620" y="5546"/>
                </a:lnTo>
                <a:lnTo>
                  <a:pt x="5953" y="5213"/>
                </a:lnTo>
                <a:lnTo>
                  <a:pt x="5990" y="5176"/>
                </a:lnTo>
                <a:cubicBezTo>
                  <a:pt x="6137" y="5065"/>
                  <a:pt x="6285" y="4917"/>
                  <a:pt x="6359" y="4843"/>
                </a:cubicBezTo>
                <a:lnTo>
                  <a:pt x="6544" y="4659"/>
                </a:lnTo>
                <a:lnTo>
                  <a:pt x="6729" y="4511"/>
                </a:lnTo>
                <a:cubicBezTo>
                  <a:pt x="6840" y="4511"/>
                  <a:pt x="7210" y="4141"/>
                  <a:pt x="7505" y="3919"/>
                </a:cubicBezTo>
                <a:cubicBezTo>
                  <a:pt x="7801" y="3697"/>
                  <a:pt x="7986" y="3513"/>
                  <a:pt x="7468" y="3734"/>
                </a:cubicBezTo>
                <a:lnTo>
                  <a:pt x="7321" y="3549"/>
                </a:lnTo>
                <a:cubicBezTo>
                  <a:pt x="7468" y="3402"/>
                  <a:pt x="7764" y="3402"/>
                  <a:pt x="7764" y="3180"/>
                </a:cubicBezTo>
                <a:cubicBezTo>
                  <a:pt x="7838" y="3069"/>
                  <a:pt x="7949" y="3254"/>
                  <a:pt x="8023" y="3143"/>
                </a:cubicBezTo>
                <a:lnTo>
                  <a:pt x="7986" y="3032"/>
                </a:lnTo>
                <a:cubicBezTo>
                  <a:pt x="8023" y="3032"/>
                  <a:pt x="8134" y="3069"/>
                  <a:pt x="8171" y="3180"/>
                </a:cubicBezTo>
                <a:cubicBezTo>
                  <a:pt x="8060" y="3217"/>
                  <a:pt x="8023" y="3254"/>
                  <a:pt x="8023" y="3365"/>
                </a:cubicBezTo>
                <a:cubicBezTo>
                  <a:pt x="7653" y="3771"/>
                  <a:pt x="8541" y="3402"/>
                  <a:pt x="8725" y="3217"/>
                </a:cubicBezTo>
                <a:cubicBezTo>
                  <a:pt x="8984" y="3180"/>
                  <a:pt x="9058" y="2884"/>
                  <a:pt x="9280" y="2847"/>
                </a:cubicBezTo>
                <a:cubicBezTo>
                  <a:pt x="9354" y="3069"/>
                  <a:pt x="9502" y="2810"/>
                  <a:pt x="9613" y="2810"/>
                </a:cubicBezTo>
                <a:cubicBezTo>
                  <a:pt x="9613" y="2625"/>
                  <a:pt x="9835" y="2625"/>
                  <a:pt x="9982" y="2514"/>
                </a:cubicBezTo>
                <a:cubicBezTo>
                  <a:pt x="10019" y="2625"/>
                  <a:pt x="10093" y="2625"/>
                  <a:pt x="10167" y="2588"/>
                </a:cubicBezTo>
                <a:lnTo>
                  <a:pt x="10278" y="2514"/>
                </a:lnTo>
                <a:cubicBezTo>
                  <a:pt x="10352" y="2477"/>
                  <a:pt x="10426" y="2477"/>
                  <a:pt x="10389" y="2403"/>
                </a:cubicBezTo>
                <a:cubicBezTo>
                  <a:pt x="10574" y="2440"/>
                  <a:pt x="10796" y="2256"/>
                  <a:pt x="10907" y="2256"/>
                </a:cubicBezTo>
                <a:cubicBezTo>
                  <a:pt x="11387" y="2071"/>
                  <a:pt x="11942" y="1960"/>
                  <a:pt x="12496" y="1849"/>
                </a:cubicBezTo>
                <a:lnTo>
                  <a:pt x="12792" y="1775"/>
                </a:lnTo>
                <a:cubicBezTo>
                  <a:pt x="12829" y="2034"/>
                  <a:pt x="13014" y="1849"/>
                  <a:pt x="13051" y="1738"/>
                </a:cubicBezTo>
                <a:cubicBezTo>
                  <a:pt x="13162" y="2071"/>
                  <a:pt x="13162" y="1590"/>
                  <a:pt x="13236" y="1701"/>
                </a:cubicBezTo>
                <a:lnTo>
                  <a:pt x="13310" y="1701"/>
                </a:lnTo>
                <a:cubicBezTo>
                  <a:pt x="13421" y="1923"/>
                  <a:pt x="13753" y="1701"/>
                  <a:pt x="13975" y="1738"/>
                </a:cubicBezTo>
                <a:lnTo>
                  <a:pt x="14049" y="1738"/>
                </a:lnTo>
                <a:lnTo>
                  <a:pt x="14086" y="1738"/>
                </a:lnTo>
                <a:cubicBezTo>
                  <a:pt x="14345" y="1738"/>
                  <a:pt x="14604" y="1701"/>
                  <a:pt x="14863" y="1701"/>
                </a:cubicBezTo>
                <a:lnTo>
                  <a:pt x="14900" y="1701"/>
                </a:lnTo>
                <a:cubicBezTo>
                  <a:pt x="15380" y="1664"/>
                  <a:pt x="15565" y="1701"/>
                  <a:pt x="16009" y="1701"/>
                </a:cubicBezTo>
                <a:lnTo>
                  <a:pt x="16452" y="1701"/>
                </a:lnTo>
                <a:cubicBezTo>
                  <a:pt x="16711" y="1701"/>
                  <a:pt x="16896" y="1738"/>
                  <a:pt x="17081" y="1886"/>
                </a:cubicBezTo>
                <a:cubicBezTo>
                  <a:pt x="17229" y="1886"/>
                  <a:pt x="17303" y="1738"/>
                  <a:pt x="17450" y="1849"/>
                </a:cubicBezTo>
                <a:cubicBezTo>
                  <a:pt x="17968" y="2108"/>
                  <a:pt x="18523" y="2071"/>
                  <a:pt x="19225" y="2256"/>
                </a:cubicBezTo>
                <a:lnTo>
                  <a:pt x="19299" y="2292"/>
                </a:lnTo>
                <a:cubicBezTo>
                  <a:pt x="19484" y="2329"/>
                  <a:pt x="19669" y="2403"/>
                  <a:pt x="19891" y="2477"/>
                </a:cubicBezTo>
                <a:cubicBezTo>
                  <a:pt x="20186" y="2662"/>
                  <a:pt x="20519" y="2625"/>
                  <a:pt x="20926" y="2810"/>
                </a:cubicBezTo>
                <a:lnTo>
                  <a:pt x="21628" y="3069"/>
                </a:lnTo>
                <a:lnTo>
                  <a:pt x="21702" y="3143"/>
                </a:lnTo>
                <a:lnTo>
                  <a:pt x="22035" y="3254"/>
                </a:lnTo>
                <a:cubicBezTo>
                  <a:pt x="22220" y="3365"/>
                  <a:pt x="22368" y="3402"/>
                  <a:pt x="22552" y="3513"/>
                </a:cubicBezTo>
                <a:cubicBezTo>
                  <a:pt x="22737" y="3586"/>
                  <a:pt x="22811" y="3623"/>
                  <a:pt x="23033" y="3771"/>
                </a:cubicBezTo>
                <a:cubicBezTo>
                  <a:pt x="23329" y="3919"/>
                  <a:pt x="23588" y="3919"/>
                  <a:pt x="23846" y="4178"/>
                </a:cubicBezTo>
                <a:cubicBezTo>
                  <a:pt x="24031" y="4252"/>
                  <a:pt x="24142" y="4548"/>
                  <a:pt x="24327" y="4474"/>
                </a:cubicBezTo>
                <a:lnTo>
                  <a:pt x="24401" y="4511"/>
                </a:lnTo>
                <a:cubicBezTo>
                  <a:pt x="24327" y="4622"/>
                  <a:pt x="24401" y="4659"/>
                  <a:pt x="24438" y="4696"/>
                </a:cubicBezTo>
                <a:cubicBezTo>
                  <a:pt x="24660" y="4659"/>
                  <a:pt x="24808" y="5065"/>
                  <a:pt x="25029" y="4991"/>
                </a:cubicBezTo>
                <a:cubicBezTo>
                  <a:pt x="24993" y="5102"/>
                  <a:pt x="25066" y="5176"/>
                  <a:pt x="25177" y="5250"/>
                </a:cubicBezTo>
                <a:cubicBezTo>
                  <a:pt x="25251" y="5361"/>
                  <a:pt x="25140" y="5435"/>
                  <a:pt x="25325" y="5398"/>
                </a:cubicBezTo>
                <a:lnTo>
                  <a:pt x="25547" y="5620"/>
                </a:lnTo>
                <a:cubicBezTo>
                  <a:pt x="25584" y="5731"/>
                  <a:pt x="25695" y="5620"/>
                  <a:pt x="25732" y="5731"/>
                </a:cubicBezTo>
                <a:lnTo>
                  <a:pt x="26065" y="6100"/>
                </a:lnTo>
                <a:lnTo>
                  <a:pt x="26102" y="6137"/>
                </a:lnTo>
                <a:cubicBezTo>
                  <a:pt x="26250" y="6285"/>
                  <a:pt x="26176" y="6655"/>
                  <a:pt x="26508" y="6507"/>
                </a:cubicBezTo>
                <a:cubicBezTo>
                  <a:pt x="26508" y="6581"/>
                  <a:pt x="26508" y="6692"/>
                  <a:pt x="26619" y="6766"/>
                </a:cubicBezTo>
                <a:cubicBezTo>
                  <a:pt x="26730" y="6914"/>
                  <a:pt x="26841" y="7247"/>
                  <a:pt x="27026" y="7247"/>
                </a:cubicBezTo>
                <a:cubicBezTo>
                  <a:pt x="27100" y="7653"/>
                  <a:pt x="27396" y="7949"/>
                  <a:pt x="27580" y="8060"/>
                </a:cubicBezTo>
                <a:cubicBezTo>
                  <a:pt x="27654" y="8208"/>
                  <a:pt x="27765" y="8319"/>
                  <a:pt x="27654" y="8430"/>
                </a:cubicBezTo>
                <a:cubicBezTo>
                  <a:pt x="27765" y="8578"/>
                  <a:pt x="27802" y="8725"/>
                  <a:pt x="27913" y="8725"/>
                </a:cubicBezTo>
                <a:cubicBezTo>
                  <a:pt x="27765" y="8910"/>
                  <a:pt x="28098" y="9132"/>
                  <a:pt x="28135" y="9132"/>
                </a:cubicBezTo>
                <a:cubicBezTo>
                  <a:pt x="28357" y="9613"/>
                  <a:pt x="28542" y="10056"/>
                  <a:pt x="28764" y="10352"/>
                </a:cubicBezTo>
                <a:cubicBezTo>
                  <a:pt x="28837" y="10426"/>
                  <a:pt x="28727" y="10463"/>
                  <a:pt x="28764" y="10574"/>
                </a:cubicBezTo>
                <a:lnTo>
                  <a:pt x="28874" y="10537"/>
                </a:lnTo>
                <a:lnTo>
                  <a:pt x="29133" y="11202"/>
                </a:lnTo>
                <a:cubicBezTo>
                  <a:pt x="29244" y="11498"/>
                  <a:pt x="29281" y="11831"/>
                  <a:pt x="29466" y="12016"/>
                </a:cubicBezTo>
                <a:cubicBezTo>
                  <a:pt x="29577" y="12238"/>
                  <a:pt x="29614" y="12496"/>
                  <a:pt x="29651" y="12792"/>
                </a:cubicBezTo>
                <a:lnTo>
                  <a:pt x="29688" y="12940"/>
                </a:lnTo>
                <a:cubicBezTo>
                  <a:pt x="29799" y="13199"/>
                  <a:pt x="29762" y="13606"/>
                  <a:pt x="29947" y="13790"/>
                </a:cubicBezTo>
                <a:lnTo>
                  <a:pt x="29984" y="14160"/>
                </a:lnTo>
                <a:cubicBezTo>
                  <a:pt x="30058" y="14345"/>
                  <a:pt x="29984" y="14715"/>
                  <a:pt x="30131" y="14863"/>
                </a:cubicBezTo>
                <a:lnTo>
                  <a:pt x="30168" y="15343"/>
                </a:lnTo>
                <a:cubicBezTo>
                  <a:pt x="30205" y="15454"/>
                  <a:pt x="30131" y="15787"/>
                  <a:pt x="30242" y="15824"/>
                </a:cubicBezTo>
                <a:cubicBezTo>
                  <a:pt x="30168" y="16083"/>
                  <a:pt x="30316" y="16489"/>
                  <a:pt x="30242" y="16859"/>
                </a:cubicBezTo>
                <a:cubicBezTo>
                  <a:pt x="30316" y="16933"/>
                  <a:pt x="30168" y="17118"/>
                  <a:pt x="30316" y="17118"/>
                </a:cubicBezTo>
                <a:lnTo>
                  <a:pt x="30242" y="17487"/>
                </a:lnTo>
                <a:cubicBezTo>
                  <a:pt x="30242" y="17561"/>
                  <a:pt x="30242" y="17598"/>
                  <a:pt x="30316" y="17598"/>
                </a:cubicBezTo>
                <a:cubicBezTo>
                  <a:pt x="30168" y="17672"/>
                  <a:pt x="30353" y="17931"/>
                  <a:pt x="30242" y="18153"/>
                </a:cubicBezTo>
                <a:cubicBezTo>
                  <a:pt x="30168" y="18523"/>
                  <a:pt x="30353" y="18523"/>
                  <a:pt x="30205" y="18781"/>
                </a:cubicBezTo>
                <a:cubicBezTo>
                  <a:pt x="30168" y="19151"/>
                  <a:pt x="30058" y="19595"/>
                  <a:pt x="30021" y="20038"/>
                </a:cubicBezTo>
                <a:lnTo>
                  <a:pt x="29947" y="20334"/>
                </a:lnTo>
                <a:cubicBezTo>
                  <a:pt x="29836" y="20556"/>
                  <a:pt x="29799" y="20778"/>
                  <a:pt x="29762" y="21000"/>
                </a:cubicBezTo>
                <a:cubicBezTo>
                  <a:pt x="29688" y="21258"/>
                  <a:pt x="29503" y="21517"/>
                  <a:pt x="29503" y="21702"/>
                </a:cubicBezTo>
                <a:cubicBezTo>
                  <a:pt x="29466" y="21887"/>
                  <a:pt x="29281" y="22109"/>
                  <a:pt x="29318" y="22220"/>
                </a:cubicBezTo>
                <a:cubicBezTo>
                  <a:pt x="28874" y="23107"/>
                  <a:pt x="28394" y="23883"/>
                  <a:pt x="27802" y="24660"/>
                </a:cubicBezTo>
                <a:lnTo>
                  <a:pt x="27765" y="24697"/>
                </a:lnTo>
                <a:cubicBezTo>
                  <a:pt x="27396" y="25214"/>
                  <a:pt x="26989" y="25695"/>
                  <a:pt x="26508" y="26139"/>
                </a:cubicBezTo>
                <a:lnTo>
                  <a:pt x="26471" y="26176"/>
                </a:lnTo>
                <a:cubicBezTo>
                  <a:pt x="26139" y="26508"/>
                  <a:pt x="25806" y="26841"/>
                  <a:pt x="25510" y="27100"/>
                </a:cubicBezTo>
                <a:cubicBezTo>
                  <a:pt x="25436" y="27211"/>
                  <a:pt x="25325" y="27285"/>
                  <a:pt x="25214" y="27396"/>
                </a:cubicBezTo>
                <a:lnTo>
                  <a:pt x="24105" y="28320"/>
                </a:lnTo>
                <a:lnTo>
                  <a:pt x="23883" y="28505"/>
                </a:lnTo>
                <a:lnTo>
                  <a:pt x="23883" y="28505"/>
                </a:lnTo>
                <a:cubicBezTo>
                  <a:pt x="23846" y="28542"/>
                  <a:pt x="23772" y="28542"/>
                  <a:pt x="23772" y="28542"/>
                </a:cubicBezTo>
                <a:lnTo>
                  <a:pt x="23846" y="28505"/>
                </a:lnTo>
                <a:lnTo>
                  <a:pt x="23846" y="28505"/>
                </a:lnTo>
                <a:lnTo>
                  <a:pt x="23883" y="28468"/>
                </a:lnTo>
                <a:lnTo>
                  <a:pt x="23920" y="28394"/>
                </a:lnTo>
                <a:cubicBezTo>
                  <a:pt x="23957" y="28357"/>
                  <a:pt x="24031" y="28357"/>
                  <a:pt x="24068" y="28320"/>
                </a:cubicBezTo>
                <a:lnTo>
                  <a:pt x="24105" y="28283"/>
                </a:lnTo>
                <a:cubicBezTo>
                  <a:pt x="24771" y="27802"/>
                  <a:pt x="25325" y="27433"/>
                  <a:pt x="25991" y="26841"/>
                </a:cubicBezTo>
                <a:lnTo>
                  <a:pt x="26065" y="26804"/>
                </a:lnTo>
                <a:cubicBezTo>
                  <a:pt x="26360" y="26508"/>
                  <a:pt x="26730" y="26139"/>
                  <a:pt x="26915" y="25991"/>
                </a:cubicBezTo>
                <a:lnTo>
                  <a:pt x="27026" y="25917"/>
                </a:lnTo>
                <a:lnTo>
                  <a:pt x="27396" y="25547"/>
                </a:lnTo>
                <a:cubicBezTo>
                  <a:pt x="28098" y="24808"/>
                  <a:pt x="28542" y="24105"/>
                  <a:pt x="29133" y="23292"/>
                </a:cubicBezTo>
                <a:lnTo>
                  <a:pt x="29207" y="23218"/>
                </a:lnTo>
                <a:lnTo>
                  <a:pt x="29466" y="22811"/>
                </a:lnTo>
                <a:lnTo>
                  <a:pt x="29577" y="22663"/>
                </a:lnTo>
                <a:cubicBezTo>
                  <a:pt x="29614" y="22478"/>
                  <a:pt x="29614" y="22478"/>
                  <a:pt x="29762" y="22405"/>
                </a:cubicBezTo>
                <a:lnTo>
                  <a:pt x="29799" y="22294"/>
                </a:lnTo>
                <a:cubicBezTo>
                  <a:pt x="29873" y="21998"/>
                  <a:pt x="30131" y="21443"/>
                  <a:pt x="30242" y="21185"/>
                </a:cubicBezTo>
                <a:lnTo>
                  <a:pt x="30242" y="21148"/>
                </a:lnTo>
                <a:cubicBezTo>
                  <a:pt x="30242" y="20926"/>
                  <a:pt x="30427" y="20556"/>
                  <a:pt x="30538" y="20260"/>
                </a:cubicBezTo>
                <a:cubicBezTo>
                  <a:pt x="30538" y="20038"/>
                  <a:pt x="30760" y="19632"/>
                  <a:pt x="30723" y="19410"/>
                </a:cubicBezTo>
                <a:lnTo>
                  <a:pt x="30871" y="18892"/>
                </a:lnTo>
                <a:cubicBezTo>
                  <a:pt x="30797" y="18338"/>
                  <a:pt x="31056" y="18153"/>
                  <a:pt x="30945" y="180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1196841" y="1200150"/>
            <a:ext cx="762000" cy="1015663"/>
          </a:xfrm>
          <a:prstGeom prst="rect">
            <a:avLst/>
          </a:prstGeom>
          <a:noFill/>
        </p:spPr>
        <p:txBody>
          <a:bodyPr wrap="square" rtlCol="0">
            <a:spAutoFit/>
          </a:bodyPr>
          <a:lstStyle/>
          <a:p>
            <a:r>
              <a:rPr lang="en-US" sz="6000" b="1" dirty="0" smtClean="0">
                <a:solidFill>
                  <a:schemeClr val="accent4"/>
                </a:solidFill>
                <a:latin typeface="Gaegu" panose="020B0604020202020204" charset="0"/>
                <a:ea typeface="Gaegu" panose="020B0604020202020204" charset="0"/>
              </a:rPr>
              <a:t>B</a:t>
            </a:r>
            <a:endParaRPr lang="en-US" sz="6000" b="1" dirty="0">
              <a:solidFill>
                <a:schemeClr val="accent4"/>
              </a:solidFill>
              <a:latin typeface="Gaegu" panose="020B0604020202020204" charset="0"/>
              <a:ea typeface="Gaegu" panose="020B0604020202020204" charset="0"/>
            </a:endParaRPr>
          </a:p>
        </p:txBody>
      </p:sp>
      <p:sp>
        <p:nvSpPr>
          <p:cNvPr id="54" name="TextBox 53"/>
          <p:cNvSpPr txBox="1"/>
          <p:nvPr/>
        </p:nvSpPr>
        <p:spPr>
          <a:xfrm>
            <a:off x="1295400" y="3203429"/>
            <a:ext cx="762000" cy="1015663"/>
          </a:xfrm>
          <a:prstGeom prst="rect">
            <a:avLst/>
          </a:prstGeom>
          <a:noFill/>
        </p:spPr>
        <p:txBody>
          <a:bodyPr wrap="square" rtlCol="0">
            <a:spAutoFit/>
          </a:bodyPr>
          <a:lstStyle/>
          <a:p>
            <a:r>
              <a:rPr lang="en-US" sz="6000" b="1" dirty="0">
                <a:solidFill>
                  <a:schemeClr val="accent2"/>
                </a:solidFill>
                <a:latin typeface="Gaegu" panose="020B0604020202020204" charset="0"/>
                <a:ea typeface="Gaegu" panose="020B0604020202020204" charset="0"/>
              </a:rPr>
              <a:t>E</a:t>
            </a:r>
          </a:p>
        </p:txBody>
      </p:sp>
      <p:sp>
        <p:nvSpPr>
          <p:cNvPr id="3" name="Title 2"/>
          <p:cNvSpPr>
            <a:spLocks noGrp="1"/>
          </p:cNvSpPr>
          <p:nvPr>
            <p:ph type="title" idx="6"/>
          </p:nvPr>
        </p:nvSpPr>
        <p:spPr>
          <a:xfrm>
            <a:off x="685800" y="133350"/>
            <a:ext cx="7800600" cy="572700"/>
          </a:xfrm>
        </p:spPr>
        <p:txBody>
          <a:bodyPr>
            <a:noAutofit/>
          </a:bodyPr>
          <a:lstStyle/>
          <a:p>
            <a:r>
              <a:rPr lang="en-US" sz="2400" dirty="0" smtClean="0"/>
              <a:t>Use the B.E.E.R method to reflect on the behavior of the student and formulate a response. </a:t>
            </a:r>
            <a:endParaRPr lang="en-US" sz="2400" dirty="0"/>
          </a:p>
        </p:txBody>
      </p:sp>
    </p:spTree>
    <p:extLst>
      <p:ext uri="{BB962C8B-B14F-4D97-AF65-F5344CB8AC3E}">
        <p14:creationId xmlns:p14="http://schemas.microsoft.com/office/powerpoint/2010/main" val="8119712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67"/>
        <p:cNvGrpSpPr/>
        <p:nvPr/>
      </p:nvGrpSpPr>
      <p:grpSpPr>
        <a:xfrm>
          <a:off x="0" y="0"/>
          <a:ext cx="0" cy="0"/>
          <a:chOff x="0" y="0"/>
          <a:chExt cx="0" cy="0"/>
        </a:xfrm>
      </p:grpSpPr>
      <p:sp>
        <p:nvSpPr>
          <p:cNvPr id="2169" name="Google Shape;2169;p62"/>
          <p:cNvSpPr txBox="1">
            <a:spLocks noGrp="1"/>
          </p:cNvSpPr>
          <p:nvPr>
            <p:ph type="subTitle" idx="1"/>
          </p:nvPr>
        </p:nvSpPr>
        <p:spPr>
          <a:xfrm flipH="1">
            <a:off x="2514600" y="781548"/>
            <a:ext cx="6553200" cy="1637802"/>
          </a:xfrm>
          <a:prstGeom prst="rect">
            <a:avLst/>
          </a:prstGeom>
        </p:spPr>
        <p:txBody>
          <a:bodyPr spcFirstLastPara="1" wrap="square" lIns="91425" tIns="91425" rIns="91425" bIns="91425" anchor="t" anchorCtr="0">
            <a:noAutofit/>
          </a:bodyPr>
          <a:lstStyle/>
          <a:p>
            <a:pPr algn="l"/>
            <a:r>
              <a:rPr lang="en-US" kern="1200" dirty="0">
                <a:solidFill>
                  <a:schemeClr val="bg2"/>
                </a:solidFill>
              </a:rPr>
              <a:t>Discuss what behavior you would like to see instead. </a:t>
            </a:r>
          </a:p>
          <a:p>
            <a:pPr algn="l"/>
            <a:endParaRPr lang="en-US" kern="1200" dirty="0">
              <a:solidFill>
                <a:schemeClr val="bg2"/>
              </a:solidFill>
            </a:endParaRPr>
          </a:p>
          <a:p>
            <a:pPr algn="l"/>
            <a:r>
              <a:rPr lang="en-US" kern="1200" dirty="0" smtClean="0">
                <a:solidFill>
                  <a:schemeClr val="bg2"/>
                </a:solidFill>
              </a:rPr>
              <a:t>“Assignments need to </a:t>
            </a:r>
            <a:r>
              <a:rPr lang="en-US" kern="1200" dirty="0">
                <a:solidFill>
                  <a:schemeClr val="bg2"/>
                </a:solidFill>
              </a:rPr>
              <a:t>be completed on </a:t>
            </a:r>
            <a:r>
              <a:rPr lang="en-US" kern="1200" dirty="0" smtClean="0">
                <a:solidFill>
                  <a:schemeClr val="bg2"/>
                </a:solidFill>
              </a:rPr>
              <a:t>time to make </a:t>
            </a:r>
            <a:r>
              <a:rPr lang="en-US" kern="1200" dirty="0">
                <a:solidFill>
                  <a:schemeClr val="bg2"/>
                </a:solidFill>
              </a:rPr>
              <a:t>sure you </a:t>
            </a:r>
            <a:r>
              <a:rPr lang="en-US" kern="1200" dirty="0" smtClean="0">
                <a:solidFill>
                  <a:schemeClr val="bg2"/>
                </a:solidFill>
              </a:rPr>
              <a:t>are </a:t>
            </a:r>
          </a:p>
          <a:p>
            <a:pPr algn="l"/>
            <a:r>
              <a:rPr lang="en-US" kern="1200" dirty="0">
                <a:solidFill>
                  <a:schemeClr val="bg2"/>
                </a:solidFill>
              </a:rPr>
              <a:t> </a:t>
            </a:r>
            <a:r>
              <a:rPr lang="en-US" kern="1200" dirty="0" smtClean="0">
                <a:solidFill>
                  <a:schemeClr val="bg2"/>
                </a:solidFill>
              </a:rPr>
              <a:t>understanding the material </a:t>
            </a:r>
            <a:r>
              <a:rPr lang="en-US" kern="1200" dirty="0">
                <a:solidFill>
                  <a:schemeClr val="bg2"/>
                </a:solidFill>
              </a:rPr>
              <a:t>appropriately</a:t>
            </a:r>
            <a:r>
              <a:rPr lang="en-US" kern="1200" dirty="0" smtClean="0">
                <a:solidFill>
                  <a:schemeClr val="bg2"/>
                </a:solidFill>
              </a:rPr>
              <a:t>. You can engage in learning by </a:t>
            </a:r>
          </a:p>
          <a:p>
            <a:pPr algn="l"/>
            <a:r>
              <a:rPr lang="en-US" kern="1200" dirty="0" smtClean="0">
                <a:solidFill>
                  <a:schemeClr val="bg2"/>
                </a:solidFill>
              </a:rPr>
              <a:t> asking questions and showing your preceptor you understand what is being</a:t>
            </a:r>
          </a:p>
          <a:p>
            <a:pPr algn="l"/>
            <a:r>
              <a:rPr lang="en-US" kern="1200" dirty="0" smtClean="0">
                <a:solidFill>
                  <a:schemeClr val="bg2"/>
                </a:solidFill>
              </a:rPr>
              <a:t> taught.”</a:t>
            </a:r>
            <a:endParaRPr lang="en-US" kern="1200" dirty="0">
              <a:solidFill>
                <a:schemeClr val="bg2"/>
              </a:solidFill>
            </a:endParaRPr>
          </a:p>
        </p:txBody>
      </p:sp>
      <p:sp>
        <p:nvSpPr>
          <p:cNvPr id="2172" name="Google Shape;2172;p62"/>
          <p:cNvSpPr txBox="1">
            <a:spLocks noGrp="1"/>
          </p:cNvSpPr>
          <p:nvPr>
            <p:ph type="ctrTitle" idx="4"/>
          </p:nvPr>
        </p:nvSpPr>
        <p:spPr>
          <a:xfrm flipH="1">
            <a:off x="533400" y="3746550"/>
            <a:ext cx="2195400" cy="57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smtClean="0">
                <a:solidFill>
                  <a:schemeClr val="accent1"/>
                </a:solidFill>
              </a:rPr>
              <a:t>Results</a:t>
            </a:r>
            <a:endParaRPr dirty="0">
              <a:solidFill>
                <a:schemeClr val="accent1"/>
              </a:solidFill>
            </a:endParaRPr>
          </a:p>
        </p:txBody>
      </p:sp>
      <p:sp>
        <p:nvSpPr>
          <p:cNvPr id="2180" name="Google Shape;2180;p62"/>
          <p:cNvSpPr/>
          <p:nvPr/>
        </p:nvSpPr>
        <p:spPr>
          <a:xfrm flipH="1">
            <a:off x="990600" y="648893"/>
            <a:ext cx="1152700" cy="1073009"/>
          </a:xfrm>
          <a:custGeom>
            <a:avLst/>
            <a:gdLst/>
            <a:ahLst/>
            <a:cxnLst/>
            <a:rect l="l" t="t" r="r" b="b"/>
            <a:pathLst>
              <a:path w="29873" h="29208" extrusionOk="0">
                <a:moveTo>
                  <a:pt x="29540" y="13606"/>
                </a:moveTo>
                <a:cubicBezTo>
                  <a:pt x="29873" y="13495"/>
                  <a:pt x="29392" y="13310"/>
                  <a:pt x="29577" y="13088"/>
                </a:cubicBezTo>
                <a:cubicBezTo>
                  <a:pt x="29540" y="12940"/>
                  <a:pt x="29725" y="12681"/>
                  <a:pt x="29503" y="12681"/>
                </a:cubicBezTo>
                <a:cubicBezTo>
                  <a:pt x="29503" y="12349"/>
                  <a:pt x="29540" y="12016"/>
                  <a:pt x="29355" y="11794"/>
                </a:cubicBezTo>
                <a:lnTo>
                  <a:pt x="29355" y="11757"/>
                </a:lnTo>
                <a:cubicBezTo>
                  <a:pt x="29355" y="11609"/>
                  <a:pt x="29355" y="11461"/>
                  <a:pt x="29318" y="11313"/>
                </a:cubicBezTo>
                <a:cubicBezTo>
                  <a:pt x="29207" y="11055"/>
                  <a:pt x="29355" y="10537"/>
                  <a:pt x="29060" y="10389"/>
                </a:cubicBezTo>
                <a:cubicBezTo>
                  <a:pt x="29023" y="10204"/>
                  <a:pt x="29023" y="10020"/>
                  <a:pt x="28986" y="9835"/>
                </a:cubicBezTo>
                <a:cubicBezTo>
                  <a:pt x="28986" y="9613"/>
                  <a:pt x="28838" y="9539"/>
                  <a:pt x="28764" y="9391"/>
                </a:cubicBezTo>
                <a:cubicBezTo>
                  <a:pt x="28875" y="9354"/>
                  <a:pt x="28838" y="9169"/>
                  <a:pt x="28690" y="9206"/>
                </a:cubicBezTo>
                <a:cubicBezTo>
                  <a:pt x="28690" y="9058"/>
                  <a:pt x="28616" y="8689"/>
                  <a:pt x="28505" y="8615"/>
                </a:cubicBezTo>
                <a:cubicBezTo>
                  <a:pt x="28505" y="8541"/>
                  <a:pt x="28468" y="8504"/>
                  <a:pt x="28394" y="8541"/>
                </a:cubicBezTo>
                <a:cubicBezTo>
                  <a:pt x="28320" y="8430"/>
                  <a:pt x="28431" y="8356"/>
                  <a:pt x="28579" y="8430"/>
                </a:cubicBezTo>
                <a:cubicBezTo>
                  <a:pt x="28505" y="8282"/>
                  <a:pt x="28320" y="8282"/>
                  <a:pt x="28320" y="8097"/>
                </a:cubicBezTo>
                <a:lnTo>
                  <a:pt x="28246" y="8134"/>
                </a:lnTo>
                <a:lnTo>
                  <a:pt x="28246" y="8097"/>
                </a:lnTo>
                <a:cubicBezTo>
                  <a:pt x="28394" y="8060"/>
                  <a:pt x="28320" y="7949"/>
                  <a:pt x="28283" y="7875"/>
                </a:cubicBezTo>
                <a:cubicBezTo>
                  <a:pt x="28135" y="7690"/>
                  <a:pt x="28209" y="7210"/>
                  <a:pt x="27913" y="7210"/>
                </a:cubicBezTo>
                <a:cubicBezTo>
                  <a:pt x="27729" y="6766"/>
                  <a:pt x="27655" y="6655"/>
                  <a:pt x="27359" y="6322"/>
                </a:cubicBezTo>
                <a:lnTo>
                  <a:pt x="27322" y="6285"/>
                </a:lnTo>
                <a:cubicBezTo>
                  <a:pt x="27285" y="6064"/>
                  <a:pt x="27137" y="6027"/>
                  <a:pt x="26989" y="5916"/>
                </a:cubicBezTo>
                <a:cubicBezTo>
                  <a:pt x="27026" y="5879"/>
                  <a:pt x="27100" y="5842"/>
                  <a:pt x="27026" y="5731"/>
                </a:cubicBezTo>
                <a:cubicBezTo>
                  <a:pt x="26915" y="5583"/>
                  <a:pt x="26841" y="5176"/>
                  <a:pt x="26620" y="5287"/>
                </a:cubicBezTo>
                <a:lnTo>
                  <a:pt x="26361" y="4844"/>
                </a:lnTo>
                <a:cubicBezTo>
                  <a:pt x="26102" y="4548"/>
                  <a:pt x="25880" y="4252"/>
                  <a:pt x="25621" y="3919"/>
                </a:cubicBezTo>
                <a:cubicBezTo>
                  <a:pt x="25547" y="3845"/>
                  <a:pt x="25436" y="3919"/>
                  <a:pt x="25363" y="3845"/>
                </a:cubicBezTo>
                <a:cubicBezTo>
                  <a:pt x="25252" y="3624"/>
                  <a:pt x="25178" y="3439"/>
                  <a:pt x="24919" y="3365"/>
                </a:cubicBezTo>
                <a:lnTo>
                  <a:pt x="24882" y="3328"/>
                </a:lnTo>
                <a:cubicBezTo>
                  <a:pt x="24734" y="3254"/>
                  <a:pt x="24623" y="3106"/>
                  <a:pt x="24512" y="2995"/>
                </a:cubicBezTo>
                <a:lnTo>
                  <a:pt x="24438" y="2958"/>
                </a:lnTo>
                <a:cubicBezTo>
                  <a:pt x="24253" y="2884"/>
                  <a:pt x="24069" y="2514"/>
                  <a:pt x="23847" y="2625"/>
                </a:cubicBezTo>
                <a:lnTo>
                  <a:pt x="23699" y="2551"/>
                </a:lnTo>
                <a:lnTo>
                  <a:pt x="23440" y="2293"/>
                </a:lnTo>
                <a:cubicBezTo>
                  <a:pt x="23144" y="2034"/>
                  <a:pt x="22183" y="1627"/>
                  <a:pt x="21924" y="1368"/>
                </a:cubicBezTo>
                <a:lnTo>
                  <a:pt x="21813" y="1331"/>
                </a:lnTo>
                <a:cubicBezTo>
                  <a:pt x="21444" y="1257"/>
                  <a:pt x="21000" y="814"/>
                  <a:pt x="20630" y="962"/>
                </a:cubicBezTo>
                <a:cubicBezTo>
                  <a:pt x="20482" y="962"/>
                  <a:pt x="20519" y="777"/>
                  <a:pt x="20445" y="777"/>
                </a:cubicBezTo>
                <a:cubicBezTo>
                  <a:pt x="20113" y="629"/>
                  <a:pt x="19743" y="555"/>
                  <a:pt x="19410" y="444"/>
                </a:cubicBezTo>
                <a:cubicBezTo>
                  <a:pt x="19077" y="296"/>
                  <a:pt x="18856" y="518"/>
                  <a:pt x="18523" y="370"/>
                </a:cubicBezTo>
                <a:lnTo>
                  <a:pt x="18227" y="333"/>
                </a:lnTo>
                <a:cubicBezTo>
                  <a:pt x="18042" y="259"/>
                  <a:pt x="17894" y="259"/>
                  <a:pt x="17710" y="222"/>
                </a:cubicBezTo>
                <a:cubicBezTo>
                  <a:pt x="17303" y="222"/>
                  <a:pt x="16748" y="0"/>
                  <a:pt x="16453" y="222"/>
                </a:cubicBezTo>
                <a:cubicBezTo>
                  <a:pt x="15676" y="74"/>
                  <a:pt x="14752" y="296"/>
                  <a:pt x="14049" y="444"/>
                </a:cubicBezTo>
                <a:cubicBezTo>
                  <a:pt x="13791" y="555"/>
                  <a:pt x="13273" y="407"/>
                  <a:pt x="13125" y="740"/>
                </a:cubicBezTo>
                <a:cubicBezTo>
                  <a:pt x="12792" y="555"/>
                  <a:pt x="12534" y="925"/>
                  <a:pt x="12312" y="851"/>
                </a:cubicBezTo>
                <a:cubicBezTo>
                  <a:pt x="12053" y="962"/>
                  <a:pt x="11609" y="888"/>
                  <a:pt x="11498" y="1147"/>
                </a:cubicBezTo>
                <a:cubicBezTo>
                  <a:pt x="11314" y="1294"/>
                  <a:pt x="11240" y="999"/>
                  <a:pt x="11203" y="1257"/>
                </a:cubicBezTo>
                <a:cubicBezTo>
                  <a:pt x="10500" y="1516"/>
                  <a:pt x="9650" y="1738"/>
                  <a:pt x="9169" y="2071"/>
                </a:cubicBezTo>
                <a:cubicBezTo>
                  <a:pt x="9058" y="2256"/>
                  <a:pt x="8800" y="2182"/>
                  <a:pt x="8504" y="2404"/>
                </a:cubicBezTo>
                <a:lnTo>
                  <a:pt x="8541" y="2514"/>
                </a:lnTo>
                <a:cubicBezTo>
                  <a:pt x="8282" y="2625"/>
                  <a:pt x="8060" y="2773"/>
                  <a:pt x="7764" y="2958"/>
                </a:cubicBezTo>
                <a:cubicBezTo>
                  <a:pt x="7025" y="3476"/>
                  <a:pt x="6692" y="3808"/>
                  <a:pt x="5879" y="4363"/>
                </a:cubicBezTo>
                <a:cubicBezTo>
                  <a:pt x="5657" y="4548"/>
                  <a:pt x="5472" y="4733"/>
                  <a:pt x="5213" y="4918"/>
                </a:cubicBezTo>
                <a:cubicBezTo>
                  <a:pt x="5103" y="5102"/>
                  <a:pt x="4733" y="5213"/>
                  <a:pt x="4770" y="5472"/>
                </a:cubicBezTo>
                <a:cubicBezTo>
                  <a:pt x="4585" y="5509"/>
                  <a:pt x="4437" y="5583"/>
                  <a:pt x="4363" y="5879"/>
                </a:cubicBezTo>
                <a:cubicBezTo>
                  <a:pt x="3846" y="5916"/>
                  <a:pt x="3809" y="6655"/>
                  <a:pt x="3365" y="6803"/>
                </a:cubicBezTo>
                <a:cubicBezTo>
                  <a:pt x="3291" y="6988"/>
                  <a:pt x="2921" y="7173"/>
                  <a:pt x="3069" y="7395"/>
                </a:cubicBezTo>
                <a:lnTo>
                  <a:pt x="2995" y="7432"/>
                </a:lnTo>
                <a:cubicBezTo>
                  <a:pt x="2736" y="7358"/>
                  <a:pt x="2699" y="7801"/>
                  <a:pt x="2552" y="7912"/>
                </a:cubicBezTo>
                <a:cubicBezTo>
                  <a:pt x="2441" y="8060"/>
                  <a:pt x="2589" y="8171"/>
                  <a:pt x="2404" y="8282"/>
                </a:cubicBezTo>
                <a:cubicBezTo>
                  <a:pt x="2256" y="8171"/>
                  <a:pt x="2219" y="8356"/>
                  <a:pt x="2182" y="8467"/>
                </a:cubicBezTo>
                <a:cubicBezTo>
                  <a:pt x="2182" y="8541"/>
                  <a:pt x="2145" y="8652"/>
                  <a:pt x="2034" y="8689"/>
                </a:cubicBezTo>
                <a:cubicBezTo>
                  <a:pt x="2367" y="7616"/>
                  <a:pt x="2626" y="6951"/>
                  <a:pt x="3069" y="6064"/>
                </a:cubicBezTo>
                <a:cubicBezTo>
                  <a:pt x="3291" y="5879"/>
                  <a:pt x="3106" y="5694"/>
                  <a:pt x="3254" y="5509"/>
                </a:cubicBezTo>
                <a:cubicBezTo>
                  <a:pt x="3365" y="5398"/>
                  <a:pt x="3328" y="5139"/>
                  <a:pt x="3661" y="4918"/>
                </a:cubicBezTo>
                <a:cubicBezTo>
                  <a:pt x="3735" y="4770"/>
                  <a:pt x="3883" y="4585"/>
                  <a:pt x="4030" y="4437"/>
                </a:cubicBezTo>
                <a:lnTo>
                  <a:pt x="4067" y="4400"/>
                </a:lnTo>
                <a:cubicBezTo>
                  <a:pt x="4104" y="4326"/>
                  <a:pt x="4067" y="4252"/>
                  <a:pt x="4067" y="4215"/>
                </a:cubicBezTo>
                <a:cubicBezTo>
                  <a:pt x="4178" y="4030"/>
                  <a:pt x="4548" y="3882"/>
                  <a:pt x="4437" y="3661"/>
                </a:cubicBezTo>
                <a:cubicBezTo>
                  <a:pt x="4733" y="3587"/>
                  <a:pt x="4659" y="3402"/>
                  <a:pt x="4844" y="3217"/>
                </a:cubicBezTo>
                <a:cubicBezTo>
                  <a:pt x="5103" y="2921"/>
                  <a:pt x="5694" y="2662"/>
                  <a:pt x="5768" y="2293"/>
                </a:cubicBezTo>
                <a:cubicBezTo>
                  <a:pt x="6027" y="2071"/>
                  <a:pt x="6507" y="1960"/>
                  <a:pt x="6581" y="1664"/>
                </a:cubicBezTo>
                <a:cubicBezTo>
                  <a:pt x="6951" y="1627"/>
                  <a:pt x="7506" y="1553"/>
                  <a:pt x="7617" y="1147"/>
                </a:cubicBezTo>
                <a:cubicBezTo>
                  <a:pt x="7691" y="1110"/>
                  <a:pt x="7617" y="962"/>
                  <a:pt x="7580" y="851"/>
                </a:cubicBezTo>
                <a:cubicBezTo>
                  <a:pt x="7691" y="777"/>
                  <a:pt x="7580" y="666"/>
                  <a:pt x="7617" y="555"/>
                </a:cubicBezTo>
                <a:lnTo>
                  <a:pt x="7691" y="555"/>
                </a:lnTo>
                <a:cubicBezTo>
                  <a:pt x="7617" y="333"/>
                  <a:pt x="7543" y="222"/>
                  <a:pt x="7432" y="148"/>
                </a:cubicBezTo>
                <a:cubicBezTo>
                  <a:pt x="7395" y="74"/>
                  <a:pt x="7358" y="74"/>
                  <a:pt x="7321" y="74"/>
                </a:cubicBezTo>
                <a:lnTo>
                  <a:pt x="7210" y="74"/>
                </a:lnTo>
                <a:cubicBezTo>
                  <a:pt x="7173" y="74"/>
                  <a:pt x="7136" y="148"/>
                  <a:pt x="7062" y="148"/>
                </a:cubicBezTo>
                <a:lnTo>
                  <a:pt x="6803" y="296"/>
                </a:lnTo>
                <a:cubicBezTo>
                  <a:pt x="6249" y="222"/>
                  <a:pt x="6323" y="740"/>
                  <a:pt x="5731" y="851"/>
                </a:cubicBezTo>
                <a:cubicBezTo>
                  <a:pt x="5176" y="1257"/>
                  <a:pt x="4918" y="1479"/>
                  <a:pt x="4400" y="1960"/>
                </a:cubicBezTo>
                <a:cubicBezTo>
                  <a:pt x="4252" y="2145"/>
                  <a:pt x="3809" y="2293"/>
                  <a:pt x="3919" y="2551"/>
                </a:cubicBezTo>
                <a:lnTo>
                  <a:pt x="3846" y="2662"/>
                </a:lnTo>
                <a:cubicBezTo>
                  <a:pt x="3698" y="2810"/>
                  <a:pt x="3550" y="2995"/>
                  <a:pt x="3365" y="3143"/>
                </a:cubicBezTo>
                <a:cubicBezTo>
                  <a:pt x="3254" y="3291"/>
                  <a:pt x="3180" y="3365"/>
                  <a:pt x="3180" y="3513"/>
                </a:cubicBezTo>
                <a:lnTo>
                  <a:pt x="3143" y="3550"/>
                </a:lnTo>
                <a:cubicBezTo>
                  <a:pt x="2958" y="3882"/>
                  <a:pt x="2515" y="4215"/>
                  <a:pt x="2589" y="4474"/>
                </a:cubicBezTo>
                <a:cubicBezTo>
                  <a:pt x="1997" y="5250"/>
                  <a:pt x="1849" y="5953"/>
                  <a:pt x="1405" y="6840"/>
                </a:cubicBezTo>
                <a:lnTo>
                  <a:pt x="1479" y="6877"/>
                </a:lnTo>
                <a:cubicBezTo>
                  <a:pt x="1442" y="7136"/>
                  <a:pt x="1110" y="7358"/>
                  <a:pt x="1295" y="7542"/>
                </a:cubicBezTo>
                <a:cubicBezTo>
                  <a:pt x="1036" y="7653"/>
                  <a:pt x="1036" y="8208"/>
                  <a:pt x="925" y="8393"/>
                </a:cubicBezTo>
                <a:lnTo>
                  <a:pt x="666" y="9243"/>
                </a:lnTo>
                <a:lnTo>
                  <a:pt x="740" y="9280"/>
                </a:lnTo>
                <a:lnTo>
                  <a:pt x="740" y="9391"/>
                </a:lnTo>
                <a:cubicBezTo>
                  <a:pt x="407" y="9391"/>
                  <a:pt x="777" y="9761"/>
                  <a:pt x="555" y="9946"/>
                </a:cubicBezTo>
                <a:cubicBezTo>
                  <a:pt x="555" y="10056"/>
                  <a:pt x="296" y="10352"/>
                  <a:pt x="518" y="10463"/>
                </a:cubicBezTo>
                <a:cubicBezTo>
                  <a:pt x="407" y="10759"/>
                  <a:pt x="296" y="11203"/>
                  <a:pt x="370" y="11461"/>
                </a:cubicBezTo>
                <a:lnTo>
                  <a:pt x="370" y="11572"/>
                </a:lnTo>
                <a:lnTo>
                  <a:pt x="296" y="12053"/>
                </a:lnTo>
                <a:cubicBezTo>
                  <a:pt x="296" y="12386"/>
                  <a:pt x="1" y="12903"/>
                  <a:pt x="222" y="13125"/>
                </a:cubicBezTo>
                <a:cubicBezTo>
                  <a:pt x="185" y="13347"/>
                  <a:pt x="185" y="13532"/>
                  <a:pt x="148" y="13791"/>
                </a:cubicBezTo>
                <a:cubicBezTo>
                  <a:pt x="38" y="14012"/>
                  <a:pt x="148" y="14197"/>
                  <a:pt x="185" y="14382"/>
                </a:cubicBezTo>
                <a:cubicBezTo>
                  <a:pt x="38" y="14382"/>
                  <a:pt x="38" y="14567"/>
                  <a:pt x="185" y="14604"/>
                </a:cubicBezTo>
                <a:cubicBezTo>
                  <a:pt x="148" y="14752"/>
                  <a:pt x="112" y="15195"/>
                  <a:pt x="148" y="15306"/>
                </a:cubicBezTo>
                <a:cubicBezTo>
                  <a:pt x="148" y="15343"/>
                  <a:pt x="148" y="15380"/>
                  <a:pt x="222" y="15380"/>
                </a:cubicBezTo>
                <a:cubicBezTo>
                  <a:pt x="222" y="15528"/>
                  <a:pt x="148" y="15528"/>
                  <a:pt x="1" y="15491"/>
                </a:cubicBezTo>
                <a:cubicBezTo>
                  <a:pt x="1" y="15676"/>
                  <a:pt x="185" y="15713"/>
                  <a:pt x="112" y="15898"/>
                </a:cubicBezTo>
                <a:lnTo>
                  <a:pt x="185" y="15898"/>
                </a:lnTo>
                <a:lnTo>
                  <a:pt x="185" y="16009"/>
                </a:lnTo>
                <a:cubicBezTo>
                  <a:pt x="38" y="16009"/>
                  <a:pt x="38" y="16120"/>
                  <a:pt x="112" y="16231"/>
                </a:cubicBezTo>
                <a:cubicBezTo>
                  <a:pt x="185" y="16489"/>
                  <a:pt x="1" y="16970"/>
                  <a:pt x="222" y="17044"/>
                </a:cubicBezTo>
                <a:cubicBezTo>
                  <a:pt x="296" y="17672"/>
                  <a:pt x="333" y="17783"/>
                  <a:pt x="518" y="18264"/>
                </a:cubicBezTo>
                <a:lnTo>
                  <a:pt x="518" y="18338"/>
                </a:lnTo>
                <a:cubicBezTo>
                  <a:pt x="518" y="18597"/>
                  <a:pt x="592" y="18708"/>
                  <a:pt x="740" y="18892"/>
                </a:cubicBezTo>
                <a:cubicBezTo>
                  <a:pt x="666" y="18966"/>
                  <a:pt x="666" y="19003"/>
                  <a:pt x="666" y="19077"/>
                </a:cubicBezTo>
                <a:cubicBezTo>
                  <a:pt x="740" y="19262"/>
                  <a:pt x="666" y="19743"/>
                  <a:pt x="925" y="19743"/>
                </a:cubicBezTo>
                <a:cubicBezTo>
                  <a:pt x="962" y="19928"/>
                  <a:pt x="1036" y="20113"/>
                  <a:pt x="1110" y="20297"/>
                </a:cubicBezTo>
                <a:cubicBezTo>
                  <a:pt x="1258" y="20704"/>
                  <a:pt x="1442" y="21185"/>
                  <a:pt x="1627" y="21591"/>
                </a:cubicBezTo>
                <a:cubicBezTo>
                  <a:pt x="1664" y="21739"/>
                  <a:pt x="1812" y="21665"/>
                  <a:pt x="1849" y="21813"/>
                </a:cubicBezTo>
                <a:cubicBezTo>
                  <a:pt x="1960" y="22146"/>
                  <a:pt x="1960" y="22331"/>
                  <a:pt x="2219" y="22516"/>
                </a:cubicBezTo>
                <a:lnTo>
                  <a:pt x="2256" y="22553"/>
                </a:lnTo>
                <a:cubicBezTo>
                  <a:pt x="2367" y="22737"/>
                  <a:pt x="2441" y="22885"/>
                  <a:pt x="2589" y="23070"/>
                </a:cubicBezTo>
                <a:lnTo>
                  <a:pt x="2626" y="23107"/>
                </a:lnTo>
                <a:cubicBezTo>
                  <a:pt x="2810" y="23255"/>
                  <a:pt x="2921" y="23699"/>
                  <a:pt x="3180" y="23662"/>
                </a:cubicBezTo>
                <a:lnTo>
                  <a:pt x="3328" y="23847"/>
                </a:lnTo>
                <a:lnTo>
                  <a:pt x="3624" y="24179"/>
                </a:lnTo>
                <a:cubicBezTo>
                  <a:pt x="3846" y="24549"/>
                  <a:pt x="4733" y="25325"/>
                  <a:pt x="4992" y="25621"/>
                </a:cubicBezTo>
                <a:lnTo>
                  <a:pt x="5103" y="25695"/>
                </a:lnTo>
                <a:cubicBezTo>
                  <a:pt x="5472" y="25917"/>
                  <a:pt x="5842" y="26471"/>
                  <a:pt x="6249" y="26471"/>
                </a:cubicBezTo>
                <a:cubicBezTo>
                  <a:pt x="6397" y="26545"/>
                  <a:pt x="6286" y="26656"/>
                  <a:pt x="6397" y="26730"/>
                </a:cubicBezTo>
                <a:cubicBezTo>
                  <a:pt x="6692" y="26952"/>
                  <a:pt x="7025" y="27174"/>
                  <a:pt x="7358" y="27359"/>
                </a:cubicBezTo>
                <a:cubicBezTo>
                  <a:pt x="7691" y="27655"/>
                  <a:pt x="7949" y="27507"/>
                  <a:pt x="8282" y="27728"/>
                </a:cubicBezTo>
                <a:lnTo>
                  <a:pt x="8615" y="27876"/>
                </a:lnTo>
                <a:cubicBezTo>
                  <a:pt x="8800" y="27950"/>
                  <a:pt x="8911" y="28024"/>
                  <a:pt x="9095" y="28098"/>
                </a:cubicBezTo>
                <a:cubicBezTo>
                  <a:pt x="9539" y="28209"/>
                  <a:pt x="10020" y="28616"/>
                  <a:pt x="10463" y="28468"/>
                </a:cubicBezTo>
                <a:cubicBezTo>
                  <a:pt x="11240" y="28838"/>
                  <a:pt x="12238" y="28949"/>
                  <a:pt x="12977" y="28949"/>
                </a:cubicBezTo>
                <a:cubicBezTo>
                  <a:pt x="13310" y="28875"/>
                  <a:pt x="13791" y="29170"/>
                  <a:pt x="14012" y="28949"/>
                </a:cubicBezTo>
                <a:cubicBezTo>
                  <a:pt x="14271" y="29207"/>
                  <a:pt x="14641" y="28949"/>
                  <a:pt x="14900" y="29059"/>
                </a:cubicBezTo>
                <a:cubicBezTo>
                  <a:pt x="15159" y="29022"/>
                  <a:pt x="15639" y="29207"/>
                  <a:pt x="15750" y="28949"/>
                </a:cubicBezTo>
                <a:cubicBezTo>
                  <a:pt x="16009" y="28838"/>
                  <a:pt x="16009" y="29133"/>
                  <a:pt x="16083" y="28949"/>
                </a:cubicBezTo>
                <a:cubicBezTo>
                  <a:pt x="16859" y="28838"/>
                  <a:pt x="17784" y="28764"/>
                  <a:pt x="18338" y="28579"/>
                </a:cubicBezTo>
                <a:cubicBezTo>
                  <a:pt x="18486" y="28394"/>
                  <a:pt x="18782" y="28505"/>
                  <a:pt x="19077" y="28394"/>
                </a:cubicBezTo>
                <a:lnTo>
                  <a:pt x="19041" y="28283"/>
                </a:lnTo>
                <a:cubicBezTo>
                  <a:pt x="19336" y="28209"/>
                  <a:pt x="19632" y="28098"/>
                  <a:pt x="19928" y="28024"/>
                </a:cubicBezTo>
                <a:cubicBezTo>
                  <a:pt x="20741" y="27655"/>
                  <a:pt x="21185" y="27396"/>
                  <a:pt x="22109" y="26989"/>
                </a:cubicBezTo>
                <a:cubicBezTo>
                  <a:pt x="22331" y="26841"/>
                  <a:pt x="22590" y="26730"/>
                  <a:pt x="22848" y="26545"/>
                </a:cubicBezTo>
                <a:cubicBezTo>
                  <a:pt x="23033" y="26361"/>
                  <a:pt x="23403" y="26287"/>
                  <a:pt x="23403" y="26028"/>
                </a:cubicBezTo>
                <a:cubicBezTo>
                  <a:pt x="23588" y="25991"/>
                  <a:pt x="23773" y="25917"/>
                  <a:pt x="23847" y="25658"/>
                </a:cubicBezTo>
                <a:cubicBezTo>
                  <a:pt x="24364" y="25695"/>
                  <a:pt x="24549" y="24919"/>
                  <a:pt x="24956" y="24882"/>
                </a:cubicBezTo>
                <a:cubicBezTo>
                  <a:pt x="25067" y="24697"/>
                  <a:pt x="25473" y="24586"/>
                  <a:pt x="25363" y="24327"/>
                </a:cubicBezTo>
                <a:lnTo>
                  <a:pt x="25436" y="24253"/>
                </a:lnTo>
                <a:cubicBezTo>
                  <a:pt x="25658" y="24364"/>
                  <a:pt x="25806" y="23957"/>
                  <a:pt x="25991" y="23847"/>
                </a:cubicBezTo>
                <a:cubicBezTo>
                  <a:pt x="26065" y="23773"/>
                  <a:pt x="25991" y="23588"/>
                  <a:pt x="26176" y="23477"/>
                </a:cubicBezTo>
                <a:cubicBezTo>
                  <a:pt x="26287" y="23588"/>
                  <a:pt x="26361" y="23440"/>
                  <a:pt x="26435" y="23329"/>
                </a:cubicBezTo>
                <a:cubicBezTo>
                  <a:pt x="26583" y="22959"/>
                  <a:pt x="26841" y="23107"/>
                  <a:pt x="27026" y="22959"/>
                </a:cubicBezTo>
                <a:lnTo>
                  <a:pt x="26952" y="22922"/>
                </a:lnTo>
                <a:cubicBezTo>
                  <a:pt x="27100" y="22700"/>
                  <a:pt x="27137" y="22664"/>
                  <a:pt x="27100" y="22553"/>
                </a:cubicBezTo>
                <a:lnTo>
                  <a:pt x="27137" y="22516"/>
                </a:lnTo>
                <a:cubicBezTo>
                  <a:pt x="27359" y="22368"/>
                  <a:pt x="27137" y="22183"/>
                  <a:pt x="26915" y="21998"/>
                </a:cubicBezTo>
                <a:cubicBezTo>
                  <a:pt x="26952" y="21850"/>
                  <a:pt x="26952" y="21665"/>
                  <a:pt x="27174" y="21591"/>
                </a:cubicBezTo>
                <a:cubicBezTo>
                  <a:pt x="27396" y="21111"/>
                  <a:pt x="27581" y="20889"/>
                  <a:pt x="27840" y="20482"/>
                </a:cubicBezTo>
                <a:cubicBezTo>
                  <a:pt x="27877" y="20297"/>
                  <a:pt x="28246" y="20113"/>
                  <a:pt x="28061" y="19928"/>
                </a:cubicBezTo>
                <a:lnTo>
                  <a:pt x="28098" y="19817"/>
                </a:lnTo>
                <a:cubicBezTo>
                  <a:pt x="28209" y="19706"/>
                  <a:pt x="28283" y="19558"/>
                  <a:pt x="28320" y="19373"/>
                </a:cubicBezTo>
                <a:cubicBezTo>
                  <a:pt x="28431" y="19225"/>
                  <a:pt x="28431" y="19151"/>
                  <a:pt x="28394" y="19040"/>
                </a:cubicBezTo>
                <a:lnTo>
                  <a:pt x="28431" y="19003"/>
                </a:lnTo>
                <a:cubicBezTo>
                  <a:pt x="28468" y="18708"/>
                  <a:pt x="28875" y="18412"/>
                  <a:pt x="28690" y="18116"/>
                </a:cubicBezTo>
                <a:cubicBezTo>
                  <a:pt x="29060" y="17377"/>
                  <a:pt x="29060" y="16785"/>
                  <a:pt x="29355" y="16009"/>
                </a:cubicBezTo>
                <a:lnTo>
                  <a:pt x="29244" y="15935"/>
                </a:lnTo>
                <a:cubicBezTo>
                  <a:pt x="29244" y="15750"/>
                  <a:pt x="29540" y="15491"/>
                  <a:pt x="29318" y="15380"/>
                </a:cubicBezTo>
                <a:cubicBezTo>
                  <a:pt x="29540" y="15269"/>
                  <a:pt x="29429" y="14789"/>
                  <a:pt x="29429" y="14604"/>
                </a:cubicBezTo>
                <a:cubicBezTo>
                  <a:pt x="29503" y="14382"/>
                  <a:pt x="29540" y="14086"/>
                  <a:pt x="29540" y="13864"/>
                </a:cubicBezTo>
                <a:lnTo>
                  <a:pt x="29429" y="13864"/>
                </a:lnTo>
                <a:close/>
                <a:moveTo>
                  <a:pt x="24327" y="23699"/>
                </a:moveTo>
                <a:cubicBezTo>
                  <a:pt x="24032" y="23921"/>
                  <a:pt x="23810" y="24179"/>
                  <a:pt x="23514" y="24401"/>
                </a:cubicBezTo>
                <a:lnTo>
                  <a:pt x="23440" y="24512"/>
                </a:lnTo>
                <a:cubicBezTo>
                  <a:pt x="23255" y="24697"/>
                  <a:pt x="23070" y="24771"/>
                  <a:pt x="22848" y="24956"/>
                </a:cubicBezTo>
                <a:cubicBezTo>
                  <a:pt x="22664" y="25104"/>
                  <a:pt x="22405" y="25251"/>
                  <a:pt x="22368" y="25436"/>
                </a:cubicBezTo>
                <a:cubicBezTo>
                  <a:pt x="22146" y="25288"/>
                  <a:pt x="22183" y="25510"/>
                  <a:pt x="22035" y="25621"/>
                </a:cubicBezTo>
                <a:cubicBezTo>
                  <a:pt x="21998" y="25547"/>
                  <a:pt x="21961" y="25510"/>
                  <a:pt x="21998" y="25658"/>
                </a:cubicBezTo>
                <a:cubicBezTo>
                  <a:pt x="21628" y="25621"/>
                  <a:pt x="21591" y="25880"/>
                  <a:pt x="21222" y="25991"/>
                </a:cubicBezTo>
                <a:cubicBezTo>
                  <a:pt x="21074" y="26102"/>
                  <a:pt x="20667" y="26102"/>
                  <a:pt x="20667" y="26398"/>
                </a:cubicBezTo>
                <a:cubicBezTo>
                  <a:pt x="20482" y="26471"/>
                  <a:pt x="20298" y="26582"/>
                  <a:pt x="20113" y="26619"/>
                </a:cubicBezTo>
                <a:cubicBezTo>
                  <a:pt x="19780" y="26767"/>
                  <a:pt x="19447" y="26841"/>
                  <a:pt x="19151" y="26989"/>
                </a:cubicBezTo>
                <a:cubicBezTo>
                  <a:pt x="18967" y="27026"/>
                  <a:pt x="18708" y="27026"/>
                  <a:pt x="18671" y="27211"/>
                </a:cubicBezTo>
                <a:cubicBezTo>
                  <a:pt x="18597" y="26952"/>
                  <a:pt x="18634" y="27396"/>
                  <a:pt x="18449" y="27285"/>
                </a:cubicBezTo>
                <a:cubicBezTo>
                  <a:pt x="18153" y="27285"/>
                  <a:pt x="17747" y="27396"/>
                  <a:pt x="17229" y="27507"/>
                </a:cubicBezTo>
                <a:cubicBezTo>
                  <a:pt x="17044" y="27544"/>
                  <a:pt x="16933" y="27544"/>
                  <a:pt x="16748" y="27544"/>
                </a:cubicBezTo>
                <a:cubicBezTo>
                  <a:pt x="16009" y="27581"/>
                  <a:pt x="15713" y="27692"/>
                  <a:pt x="15306" y="27728"/>
                </a:cubicBezTo>
                <a:lnTo>
                  <a:pt x="14937" y="27728"/>
                </a:lnTo>
                <a:lnTo>
                  <a:pt x="14900" y="27728"/>
                </a:lnTo>
                <a:cubicBezTo>
                  <a:pt x="14641" y="27728"/>
                  <a:pt x="14382" y="27728"/>
                  <a:pt x="14160" y="27692"/>
                </a:cubicBezTo>
                <a:lnTo>
                  <a:pt x="14086" y="27692"/>
                </a:lnTo>
                <a:cubicBezTo>
                  <a:pt x="13902" y="27692"/>
                  <a:pt x="13717" y="27581"/>
                  <a:pt x="13643" y="27728"/>
                </a:cubicBezTo>
                <a:lnTo>
                  <a:pt x="13495" y="27728"/>
                </a:lnTo>
                <a:cubicBezTo>
                  <a:pt x="13347" y="27470"/>
                  <a:pt x="13162" y="27765"/>
                  <a:pt x="12940" y="27655"/>
                </a:cubicBezTo>
                <a:lnTo>
                  <a:pt x="12792" y="27655"/>
                </a:lnTo>
                <a:cubicBezTo>
                  <a:pt x="12349" y="27655"/>
                  <a:pt x="11831" y="27285"/>
                  <a:pt x="11425" y="27433"/>
                </a:cubicBezTo>
                <a:cubicBezTo>
                  <a:pt x="11388" y="27544"/>
                  <a:pt x="11425" y="27581"/>
                  <a:pt x="11425" y="27692"/>
                </a:cubicBezTo>
                <a:cubicBezTo>
                  <a:pt x="11277" y="27655"/>
                  <a:pt x="11425" y="27359"/>
                  <a:pt x="11240" y="27396"/>
                </a:cubicBezTo>
                <a:cubicBezTo>
                  <a:pt x="11055" y="27396"/>
                  <a:pt x="10833" y="27137"/>
                  <a:pt x="10648" y="27322"/>
                </a:cubicBezTo>
                <a:cubicBezTo>
                  <a:pt x="10537" y="27285"/>
                  <a:pt x="10574" y="27137"/>
                  <a:pt x="10500" y="27137"/>
                </a:cubicBezTo>
                <a:cubicBezTo>
                  <a:pt x="9946" y="26841"/>
                  <a:pt x="9539" y="26952"/>
                  <a:pt x="9095" y="26508"/>
                </a:cubicBezTo>
                <a:cubicBezTo>
                  <a:pt x="9058" y="26582"/>
                  <a:pt x="9058" y="26619"/>
                  <a:pt x="9021" y="26619"/>
                </a:cubicBezTo>
                <a:cubicBezTo>
                  <a:pt x="8874" y="26508"/>
                  <a:pt x="8689" y="26471"/>
                  <a:pt x="8541" y="26398"/>
                </a:cubicBezTo>
                <a:cubicBezTo>
                  <a:pt x="8615" y="26250"/>
                  <a:pt x="8504" y="26287"/>
                  <a:pt x="8467" y="26361"/>
                </a:cubicBezTo>
                <a:lnTo>
                  <a:pt x="8282" y="26250"/>
                </a:lnTo>
                <a:cubicBezTo>
                  <a:pt x="8282" y="25991"/>
                  <a:pt x="7801" y="25917"/>
                  <a:pt x="7617" y="25695"/>
                </a:cubicBezTo>
                <a:lnTo>
                  <a:pt x="7580" y="25806"/>
                </a:lnTo>
                <a:lnTo>
                  <a:pt x="7506" y="25695"/>
                </a:lnTo>
                <a:cubicBezTo>
                  <a:pt x="7321" y="25547"/>
                  <a:pt x="7136" y="25473"/>
                  <a:pt x="6988" y="25325"/>
                </a:cubicBezTo>
                <a:cubicBezTo>
                  <a:pt x="6692" y="25251"/>
                  <a:pt x="6507" y="24771"/>
                  <a:pt x="6212" y="24882"/>
                </a:cubicBezTo>
                <a:lnTo>
                  <a:pt x="6138" y="24808"/>
                </a:lnTo>
                <a:cubicBezTo>
                  <a:pt x="6101" y="24438"/>
                  <a:pt x="5509" y="24216"/>
                  <a:pt x="5287" y="23847"/>
                </a:cubicBezTo>
                <a:cubicBezTo>
                  <a:pt x="4807" y="23625"/>
                  <a:pt x="4844" y="22959"/>
                  <a:pt x="4252" y="23033"/>
                </a:cubicBezTo>
                <a:cubicBezTo>
                  <a:pt x="4252" y="23070"/>
                  <a:pt x="4363" y="23107"/>
                  <a:pt x="4252" y="23218"/>
                </a:cubicBezTo>
                <a:lnTo>
                  <a:pt x="4104" y="23070"/>
                </a:lnTo>
                <a:cubicBezTo>
                  <a:pt x="4178" y="23033"/>
                  <a:pt x="4289" y="22922"/>
                  <a:pt x="4252" y="22885"/>
                </a:cubicBezTo>
                <a:cubicBezTo>
                  <a:pt x="4104" y="22737"/>
                  <a:pt x="4030" y="22590"/>
                  <a:pt x="3919" y="22405"/>
                </a:cubicBezTo>
                <a:cubicBezTo>
                  <a:pt x="3883" y="22331"/>
                  <a:pt x="3846" y="22220"/>
                  <a:pt x="3735" y="22183"/>
                </a:cubicBezTo>
                <a:cubicBezTo>
                  <a:pt x="3698" y="22146"/>
                  <a:pt x="3624" y="22109"/>
                  <a:pt x="3550" y="22109"/>
                </a:cubicBezTo>
                <a:cubicBezTo>
                  <a:pt x="3550" y="21961"/>
                  <a:pt x="3550" y="21850"/>
                  <a:pt x="3365" y="21776"/>
                </a:cubicBezTo>
                <a:cubicBezTo>
                  <a:pt x="3365" y="21554"/>
                  <a:pt x="3365" y="21554"/>
                  <a:pt x="3180" y="21443"/>
                </a:cubicBezTo>
                <a:cubicBezTo>
                  <a:pt x="3291" y="21185"/>
                  <a:pt x="2958" y="21185"/>
                  <a:pt x="2884" y="20815"/>
                </a:cubicBezTo>
                <a:cubicBezTo>
                  <a:pt x="2699" y="20371"/>
                  <a:pt x="2552" y="19965"/>
                  <a:pt x="2404" y="19558"/>
                </a:cubicBezTo>
                <a:cubicBezTo>
                  <a:pt x="2367" y="19077"/>
                  <a:pt x="2071" y="18856"/>
                  <a:pt x="2034" y="18449"/>
                </a:cubicBezTo>
                <a:lnTo>
                  <a:pt x="2034" y="18375"/>
                </a:lnTo>
                <a:cubicBezTo>
                  <a:pt x="1849" y="18116"/>
                  <a:pt x="2034" y="18042"/>
                  <a:pt x="1849" y="17820"/>
                </a:cubicBezTo>
                <a:cubicBezTo>
                  <a:pt x="1775" y="17525"/>
                  <a:pt x="1775" y="17562"/>
                  <a:pt x="1775" y="17229"/>
                </a:cubicBezTo>
                <a:lnTo>
                  <a:pt x="1516" y="17229"/>
                </a:lnTo>
                <a:cubicBezTo>
                  <a:pt x="1516" y="17192"/>
                  <a:pt x="1627" y="17155"/>
                  <a:pt x="1775" y="17155"/>
                </a:cubicBezTo>
                <a:cubicBezTo>
                  <a:pt x="1775" y="17007"/>
                  <a:pt x="1627" y="17007"/>
                  <a:pt x="1627" y="16859"/>
                </a:cubicBezTo>
                <a:lnTo>
                  <a:pt x="1627" y="16526"/>
                </a:lnTo>
                <a:cubicBezTo>
                  <a:pt x="1627" y="16489"/>
                  <a:pt x="1516" y="16452"/>
                  <a:pt x="1479" y="16415"/>
                </a:cubicBezTo>
                <a:cubicBezTo>
                  <a:pt x="1664" y="16305"/>
                  <a:pt x="1664" y="15824"/>
                  <a:pt x="1479" y="15713"/>
                </a:cubicBezTo>
                <a:cubicBezTo>
                  <a:pt x="1516" y="15602"/>
                  <a:pt x="1627" y="15565"/>
                  <a:pt x="1590" y="15454"/>
                </a:cubicBezTo>
                <a:lnTo>
                  <a:pt x="1479" y="15454"/>
                </a:lnTo>
                <a:cubicBezTo>
                  <a:pt x="1627" y="15158"/>
                  <a:pt x="1516" y="15269"/>
                  <a:pt x="1479" y="14863"/>
                </a:cubicBezTo>
                <a:cubicBezTo>
                  <a:pt x="1479" y="14567"/>
                  <a:pt x="1516" y="14234"/>
                  <a:pt x="1516" y="13938"/>
                </a:cubicBezTo>
                <a:cubicBezTo>
                  <a:pt x="1479" y="13864"/>
                  <a:pt x="1701" y="13643"/>
                  <a:pt x="1442" y="13643"/>
                </a:cubicBezTo>
                <a:cubicBezTo>
                  <a:pt x="1479" y="13088"/>
                  <a:pt x="1627" y="12460"/>
                  <a:pt x="1516" y="12201"/>
                </a:cubicBezTo>
                <a:lnTo>
                  <a:pt x="1516" y="12164"/>
                </a:lnTo>
                <a:cubicBezTo>
                  <a:pt x="1479" y="11979"/>
                  <a:pt x="1775" y="11683"/>
                  <a:pt x="1516" y="11609"/>
                </a:cubicBezTo>
                <a:lnTo>
                  <a:pt x="1516" y="11535"/>
                </a:lnTo>
                <a:cubicBezTo>
                  <a:pt x="1479" y="11313"/>
                  <a:pt x="1775" y="11424"/>
                  <a:pt x="1701" y="11166"/>
                </a:cubicBezTo>
                <a:cubicBezTo>
                  <a:pt x="1627" y="10944"/>
                  <a:pt x="1812" y="10685"/>
                  <a:pt x="1664" y="10426"/>
                </a:cubicBezTo>
                <a:lnTo>
                  <a:pt x="1664" y="10389"/>
                </a:lnTo>
                <a:cubicBezTo>
                  <a:pt x="1886" y="10352"/>
                  <a:pt x="1775" y="10167"/>
                  <a:pt x="1812" y="9983"/>
                </a:cubicBezTo>
                <a:lnTo>
                  <a:pt x="1849" y="9798"/>
                </a:lnTo>
                <a:cubicBezTo>
                  <a:pt x="2034" y="9872"/>
                  <a:pt x="2219" y="10020"/>
                  <a:pt x="2256" y="10130"/>
                </a:cubicBezTo>
                <a:cubicBezTo>
                  <a:pt x="2367" y="9983"/>
                  <a:pt x="3069" y="10241"/>
                  <a:pt x="2921" y="10056"/>
                </a:cubicBezTo>
                <a:cubicBezTo>
                  <a:pt x="3698" y="9983"/>
                  <a:pt x="3365" y="9243"/>
                  <a:pt x="3550" y="8873"/>
                </a:cubicBezTo>
                <a:lnTo>
                  <a:pt x="3624" y="8836"/>
                </a:lnTo>
                <a:cubicBezTo>
                  <a:pt x="3883" y="8836"/>
                  <a:pt x="3698" y="8652"/>
                  <a:pt x="3919" y="8541"/>
                </a:cubicBezTo>
                <a:cubicBezTo>
                  <a:pt x="4030" y="8319"/>
                  <a:pt x="4437" y="8097"/>
                  <a:pt x="4289" y="7838"/>
                </a:cubicBezTo>
                <a:lnTo>
                  <a:pt x="4437" y="7653"/>
                </a:lnTo>
                <a:cubicBezTo>
                  <a:pt x="4659" y="7395"/>
                  <a:pt x="4918" y="7099"/>
                  <a:pt x="5140" y="6877"/>
                </a:cubicBezTo>
                <a:lnTo>
                  <a:pt x="5213" y="6803"/>
                </a:lnTo>
                <a:cubicBezTo>
                  <a:pt x="5472" y="6433"/>
                  <a:pt x="6064" y="6138"/>
                  <a:pt x="6138" y="5731"/>
                </a:cubicBezTo>
                <a:cubicBezTo>
                  <a:pt x="6397" y="5805"/>
                  <a:pt x="6323" y="5583"/>
                  <a:pt x="6434" y="5509"/>
                </a:cubicBezTo>
                <a:cubicBezTo>
                  <a:pt x="6470" y="5546"/>
                  <a:pt x="6581" y="5546"/>
                  <a:pt x="6470" y="5435"/>
                </a:cubicBezTo>
                <a:cubicBezTo>
                  <a:pt x="6840" y="5398"/>
                  <a:pt x="6840" y="5139"/>
                  <a:pt x="7210" y="4992"/>
                </a:cubicBezTo>
                <a:cubicBezTo>
                  <a:pt x="7358" y="4807"/>
                  <a:pt x="7764" y="4770"/>
                  <a:pt x="7691" y="4511"/>
                </a:cubicBezTo>
                <a:cubicBezTo>
                  <a:pt x="7875" y="4400"/>
                  <a:pt x="7986" y="4289"/>
                  <a:pt x="8171" y="4215"/>
                </a:cubicBezTo>
                <a:cubicBezTo>
                  <a:pt x="8467" y="4030"/>
                  <a:pt x="8726" y="3845"/>
                  <a:pt x="9058" y="3698"/>
                </a:cubicBezTo>
                <a:cubicBezTo>
                  <a:pt x="9206" y="3587"/>
                  <a:pt x="9428" y="3550"/>
                  <a:pt x="9428" y="3365"/>
                </a:cubicBezTo>
                <a:cubicBezTo>
                  <a:pt x="9576" y="3587"/>
                  <a:pt x="9428" y="3180"/>
                  <a:pt x="9650" y="3291"/>
                </a:cubicBezTo>
                <a:cubicBezTo>
                  <a:pt x="9946" y="3217"/>
                  <a:pt x="10278" y="2995"/>
                  <a:pt x="10759" y="2773"/>
                </a:cubicBezTo>
                <a:lnTo>
                  <a:pt x="11240" y="2588"/>
                </a:lnTo>
                <a:cubicBezTo>
                  <a:pt x="11868" y="2367"/>
                  <a:pt x="12127" y="2219"/>
                  <a:pt x="12497" y="2071"/>
                </a:cubicBezTo>
                <a:lnTo>
                  <a:pt x="12682" y="1960"/>
                </a:lnTo>
                <a:lnTo>
                  <a:pt x="12719" y="1960"/>
                </a:lnTo>
                <a:lnTo>
                  <a:pt x="13421" y="1812"/>
                </a:lnTo>
                <a:lnTo>
                  <a:pt x="13458" y="1812"/>
                </a:lnTo>
                <a:cubicBezTo>
                  <a:pt x="13606" y="1775"/>
                  <a:pt x="13754" y="1812"/>
                  <a:pt x="13828" y="1627"/>
                </a:cubicBezTo>
                <a:lnTo>
                  <a:pt x="13976" y="1627"/>
                </a:lnTo>
                <a:cubicBezTo>
                  <a:pt x="14160" y="1849"/>
                  <a:pt x="14234" y="1479"/>
                  <a:pt x="14456" y="1590"/>
                </a:cubicBezTo>
                <a:lnTo>
                  <a:pt x="14604" y="1590"/>
                </a:lnTo>
                <a:cubicBezTo>
                  <a:pt x="15011" y="1479"/>
                  <a:pt x="15565" y="1664"/>
                  <a:pt x="15898" y="1405"/>
                </a:cubicBezTo>
                <a:cubicBezTo>
                  <a:pt x="15898" y="1294"/>
                  <a:pt x="15861" y="1257"/>
                  <a:pt x="15861" y="1147"/>
                </a:cubicBezTo>
                <a:cubicBezTo>
                  <a:pt x="16009" y="1147"/>
                  <a:pt x="15935" y="1479"/>
                  <a:pt x="16083" y="1405"/>
                </a:cubicBezTo>
                <a:cubicBezTo>
                  <a:pt x="16231" y="1331"/>
                  <a:pt x="16563" y="1516"/>
                  <a:pt x="16600" y="1294"/>
                </a:cubicBezTo>
                <a:cubicBezTo>
                  <a:pt x="16674" y="1294"/>
                  <a:pt x="16674" y="1442"/>
                  <a:pt x="16785" y="1442"/>
                </a:cubicBezTo>
                <a:cubicBezTo>
                  <a:pt x="17340" y="1516"/>
                  <a:pt x="17673" y="1331"/>
                  <a:pt x="18153" y="1627"/>
                </a:cubicBezTo>
                <a:cubicBezTo>
                  <a:pt x="18153" y="1590"/>
                  <a:pt x="18227" y="1479"/>
                  <a:pt x="18264" y="1516"/>
                </a:cubicBezTo>
                <a:lnTo>
                  <a:pt x="18708" y="1627"/>
                </a:lnTo>
                <a:cubicBezTo>
                  <a:pt x="18708" y="1775"/>
                  <a:pt x="18782" y="1701"/>
                  <a:pt x="18819" y="1664"/>
                </a:cubicBezTo>
                <a:lnTo>
                  <a:pt x="19004" y="1701"/>
                </a:lnTo>
                <a:cubicBezTo>
                  <a:pt x="19077" y="1997"/>
                  <a:pt x="19521" y="1886"/>
                  <a:pt x="19706" y="2034"/>
                </a:cubicBezTo>
                <a:lnTo>
                  <a:pt x="19743" y="1960"/>
                </a:lnTo>
                <a:lnTo>
                  <a:pt x="19817" y="1997"/>
                </a:lnTo>
                <a:cubicBezTo>
                  <a:pt x="20002" y="2034"/>
                  <a:pt x="20187" y="2145"/>
                  <a:pt x="20371" y="2182"/>
                </a:cubicBezTo>
                <a:cubicBezTo>
                  <a:pt x="20667" y="2182"/>
                  <a:pt x="20926" y="2551"/>
                  <a:pt x="21148" y="2367"/>
                </a:cubicBezTo>
                <a:lnTo>
                  <a:pt x="21222" y="2404"/>
                </a:lnTo>
                <a:cubicBezTo>
                  <a:pt x="21370" y="2773"/>
                  <a:pt x="21887" y="2773"/>
                  <a:pt x="22146" y="3069"/>
                </a:cubicBezTo>
                <a:cubicBezTo>
                  <a:pt x="22590" y="3106"/>
                  <a:pt x="22701" y="3734"/>
                  <a:pt x="23218" y="3476"/>
                </a:cubicBezTo>
                <a:cubicBezTo>
                  <a:pt x="23218" y="3439"/>
                  <a:pt x="23107" y="3439"/>
                  <a:pt x="23144" y="3328"/>
                </a:cubicBezTo>
                <a:lnTo>
                  <a:pt x="23292" y="3439"/>
                </a:lnTo>
                <a:cubicBezTo>
                  <a:pt x="23255" y="3513"/>
                  <a:pt x="23144" y="3624"/>
                  <a:pt x="23218" y="3661"/>
                </a:cubicBezTo>
                <a:cubicBezTo>
                  <a:pt x="23477" y="3808"/>
                  <a:pt x="23662" y="4252"/>
                  <a:pt x="23995" y="4178"/>
                </a:cubicBezTo>
                <a:cubicBezTo>
                  <a:pt x="24032" y="4289"/>
                  <a:pt x="24032" y="4400"/>
                  <a:pt x="24216" y="4400"/>
                </a:cubicBezTo>
                <a:cubicBezTo>
                  <a:pt x="24253" y="4585"/>
                  <a:pt x="24253" y="4585"/>
                  <a:pt x="24438" y="4622"/>
                </a:cubicBezTo>
                <a:cubicBezTo>
                  <a:pt x="24438" y="4918"/>
                  <a:pt x="24734" y="4807"/>
                  <a:pt x="24882" y="5102"/>
                </a:cubicBezTo>
                <a:cubicBezTo>
                  <a:pt x="25104" y="5361"/>
                  <a:pt x="25363" y="5694"/>
                  <a:pt x="25547" y="6027"/>
                </a:cubicBezTo>
                <a:cubicBezTo>
                  <a:pt x="25695" y="6396"/>
                  <a:pt x="26028" y="6470"/>
                  <a:pt x="26176" y="6803"/>
                </a:cubicBezTo>
                <a:lnTo>
                  <a:pt x="26213" y="6840"/>
                </a:lnTo>
                <a:cubicBezTo>
                  <a:pt x="26435" y="7025"/>
                  <a:pt x="26287" y="7173"/>
                  <a:pt x="26546" y="7210"/>
                </a:cubicBezTo>
                <a:cubicBezTo>
                  <a:pt x="26730" y="7432"/>
                  <a:pt x="26656" y="7395"/>
                  <a:pt x="26767" y="7690"/>
                </a:cubicBezTo>
                <a:lnTo>
                  <a:pt x="26952" y="7579"/>
                </a:lnTo>
                <a:cubicBezTo>
                  <a:pt x="26952" y="7616"/>
                  <a:pt x="26915" y="7690"/>
                  <a:pt x="26767" y="7727"/>
                </a:cubicBezTo>
                <a:cubicBezTo>
                  <a:pt x="26767" y="7801"/>
                  <a:pt x="26915" y="7764"/>
                  <a:pt x="26952" y="7875"/>
                </a:cubicBezTo>
                <a:lnTo>
                  <a:pt x="27026" y="8134"/>
                </a:lnTo>
                <a:cubicBezTo>
                  <a:pt x="27026" y="8171"/>
                  <a:pt x="27137" y="8171"/>
                  <a:pt x="27174" y="8171"/>
                </a:cubicBezTo>
                <a:cubicBezTo>
                  <a:pt x="27026" y="8319"/>
                  <a:pt x="27174" y="8726"/>
                  <a:pt x="27359" y="8689"/>
                </a:cubicBezTo>
                <a:cubicBezTo>
                  <a:pt x="27359" y="8799"/>
                  <a:pt x="27285" y="8836"/>
                  <a:pt x="27322" y="8984"/>
                </a:cubicBezTo>
                <a:lnTo>
                  <a:pt x="27396" y="8910"/>
                </a:lnTo>
                <a:lnTo>
                  <a:pt x="27396" y="9021"/>
                </a:lnTo>
                <a:lnTo>
                  <a:pt x="27396" y="9058"/>
                </a:lnTo>
                <a:lnTo>
                  <a:pt x="27396" y="9095"/>
                </a:lnTo>
                <a:lnTo>
                  <a:pt x="27396" y="9206"/>
                </a:lnTo>
                <a:cubicBezTo>
                  <a:pt x="27396" y="9243"/>
                  <a:pt x="27470" y="9280"/>
                  <a:pt x="27544" y="9428"/>
                </a:cubicBezTo>
                <a:cubicBezTo>
                  <a:pt x="27655" y="9650"/>
                  <a:pt x="27692" y="9946"/>
                  <a:pt x="27729" y="10204"/>
                </a:cubicBezTo>
                <a:cubicBezTo>
                  <a:pt x="27840" y="10278"/>
                  <a:pt x="27655" y="10537"/>
                  <a:pt x="27913" y="10463"/>
                </a:cubicBezTo>
                <a:cubicBezTo>
                  <a:pt x="28024" y="10907"/>
                  <a:pt x="28024" y="11424"/>
                  <a:pt x="28209" y="11609"/>
                </a:cubicBezTo>
                <a:lnTo>
                  <a:pt x="28209" y="11646"/>
                </a:lnTo>
                <a:cubicBezTo>
                  <a:pt x="28283" y="11794"/>
                  <a:pt x="28098" y="12053"/>
                  <a:pt x="28320" y="12127"/>
                </a:cubicBezTo>
                <a:lnTo>
                  <a:pt x="28320" y="12164"/>
                </a:lnTo>
                <a:cubicBezTo>
                  <a:pt x="28431" y="12349"/>
                  <a:pt x="28135" y="12349"/>
                  <a:pt x="28246" y="12534"/>
                </a:cubicBezTo>
                <a:cubicBezTo>
                  <a:pt x="28394" y="12681"/>
                  <a:pt x="28246" y="12940"/>
                  <a:pt x="28431" y="13088"/>
                </a:cubicBezTo>
                <a:lnTo>
                  <a:pt x="28431" y="13125"/>
                </a:lnTo>
                <a:cubicBezTo>
                  <a:pt x="28209" y="13236"/>
                  <a:pt x="28394" y="13310"/>
                  <a:pt x="28394" y="13458"/>
                </a:cubicBezTo>
                <a:cubicBezTo>
                  <a:pt x="28394" y="13606"/>
                  <a:pt x="28320" y="13791"/>
                  <a:pt x="28320" y="13901"/>
                </a:cubicBezTo>
                <a:cubicBezTo>
                  <a:pt x="28246" y="14086"/>
                  <a:pt x="28320" y="14234"/>
                  <a:pt x="28394" y="14382"/>
                </a:cubicBezTo>
                <a:lnTo>
                  <a:pt x="28394" y="14419"/>
                </a:lnTo>
                <a:cubicBezTo>
                  <a:pt x="28283" y="15454"/>
                  <a:pt x="28209" y="16083"/>
                  <a:pt x="27913" y="16859"/>
                </a:cubicBezTo>
                <a:cubicBezTo>
                  <a:pt x="27766" y="17044"/>
                  <a:pt x="27950" y="17192"/>
                  <a:pt x="27840" y="17340"/>
                </a:cubicBezTo>
                <a:cubicBezTo>
                  <a:pt x="27692" y="17414"/>
                  <a:pt x="27840" y="17672"/>
                  <a:pt x="27581" y="17894"/>
                </a:cubicBezTo>
                <a:lnTo>
                  <a:pt x="27359" y="18301"/>
                </a:lnTo>
                <a:lnTo>
                  <a:pt x="27322" y="18338"/>
                </a:lnTo>
                <a:cubicBezTo>
                  <a:pt x="27285" y="18412"/>
                  <a:pt x="27359" y="18449"/>
                  <a:pt x="27359" y="18486"/>
                </a:cubicBezTo>
                <a:cubicBezTo>
                  <a:pt x="27359" y="18671"/>
                  <a:pt x="26989" y="18856"/>
                  <a:pt x="27211" y="19003"/>
                </a:cubicBezTo>
                <a:cubicBezTo>
                  <a:pt x="26989" y="19077"/>
                  <a:pt x="27026" y="19225"/>
                  <a:pt x="26989" y="19410"/>
                </a:cubicBezTo>
                <a:cubicBezTo>
                  <a:pt x="26915" y="19743"/>
                  <a:pt x="26435" y="20002"/>
                  <a:pt x="26546" y="20334"/>
                </a:cubicBezTo>
                <a:cubicBezTo>
                  <a:pt x="26435" y="20556"/>
                  <a:pt x="26065" y="20815"/>
                  <a:pt x="26176" y="21037"/>
                </a:cubicBezTo>
                <a:cubicBezTo>
                  <a:pt x="25917" y="21185"/>
                  <a:pt x="25510" y="21370"/>
                  <a:pt x="25621" y="21628"/>
                </a:cubicBezTo>
                <a:cubicBezTo>
                  <a:pt x="25363" y="21850"/>
                  <a:pt x="25473" y="22368"/>
                  <a:pt x="25289" y="22590"/>
                </a:cubicBezTo>
                <a:lnTo>
                  <a:pt x="25252" y="22664"/>
                </a:lnTo>
                <a:cubicBezTo>
                  <a:pt x="24956" y="22590"/>
                  <a:pt x="25141" y="22848"/>
                  <a:pt x="24882" y="22885"/>
                </a:cubicBezTo>
                <a:cubicBezTo>
                  <a:pt x="24734" y="23107"/>
                  <a:pt x="24327" y="23255"/>
                  <a:pt x="24401" y="235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78;p62"/>
          <p:cNvSpPr/>
          <p:nvPr/>
        </p:nvSpPr>
        <p:spPr>
          <a:xfrm rot="19308300">
            <a:off x="1028700" y="2760886"/>
            <a:ext cx="1143000" cy="1064369"/>
          </a:xfrm>
          <a:custGeom>
            <a:avLst/>
            <a:gdLst/>
            <a:ahLst/>
            <a:cxnLst/>
            <a:rect l="l" t="t" r="r" b="b"/>
            <a:pathLst>
              <a:path w="30538" h="31093" extrusionOk="0">
                <a:moveTo>
                  <a:pt x="30427" y="15787"/>
                </a:moveTo>
                <a:cubicBezTo>
                  <a:pt x="30427" y="15011"/>
                  <a:pt x="30279" y="14234"/>
                  <a:pt x="30316" y="13643"/>
                </a:cubicBezTo>
                <a:lnTo>
                  <a:pt x="30279" y="13384"/>
                </a:lnTo>
                <a:cubicBezTo>
                  <a:pt x="30242" y="12940"/>
                  <a:pt x="29946" y="12349"/>
                  <a:pt x="30057" y="12016"/>
                </a:cubicBezTo>
                <a:cubicBezTo>
                  <a:pt x="29761" y="11424"/>
                  <a:pt x="29909" y="11092"/>
                  <a:pt x="29614" y="10537"/>
                </a:cubicBezTo>
                <a:cubicBezTo>
                  <a:pt x="29540" y="10315"/>
                  <a:pt x="29429" y="10056"/>
                  <a:pt x="29318" y="9835"/>
                </a:cubicBezTo>
                <a:lnTo>
                  <a:pt x="29244" y="9687"/>
                </a:lnTo>
                <a:cubicBezTo>
                  <a:pt x="28948" y="9132"/>
                  <a:pt x="28874" y="8762"/>
                  <a:pt x="28615" y="8282"/>
                </a:cubicBezTo>
                <a:cubicBezTo>
                  <a:pt x="28246" y="7912"/>
                  <a:pt x="28394" y="7247"/>
                  <a:pt x="27913" y="7210"/>
                </a:cubicBezTo>
                <a:lnTo>
                  <a:pt x="27691" y="6877"/>
                </a:lnTo>
                <a:cubicBezTo>
                  <a:pt x="27691" y="6655"/>
                  <a:pt x="27211" y="5953"/>
                  <a:pt x="27137" y="5990"/>
                </a:cubicBezTo>
                <a:cubicBezTo>
                  <a:pt x="26767" y="5657"/>
                  <a:pt x="26804" y="5435"/>
                  <a:pt x="26471" y="5176"/>
                </a:cubicBezTo>
                <a:lnTo>
                  <a:pt x="26397" y="5065"/>
                </a:lnTo>
                <a:cubicBezTo>
                  <a:pt x="26027" y="4696"/>
                  <a:pt x="25658" y="4326"/>
                  <a:pt x="25214" y="4030"/>
                </a:cubicBezTo>
                <a:cubicBezTo>
                  <a:pt x="25140" y="3919"/>
                  <a:pt x="25029" y="3845"/>
                  <a:pt x="24918" y="3771"/>
                </a:cubicBezTo>
                <a:cubicBezTo>
                  <a:pt x="24770" y="3365"/>
                  <a:pt x="24216" y="3328"/>
                  <a:pt x="24031" y="2995"/>
                </a:cubicBezTo>
                <a:cubicBezTo>
                  <a:pt x="23661" y="2773"/>
                  <a:pt x="23292" y="2551"/>
                  <a:pt x="22922" y="2367"/>
                </a:cubicBezTo>
                <a:lnTo>
                  <a:pt x="22441" y="2108"/>
                </a:lnTo>
                <a:lnTo>
                  <a:pt x="22072" y="1923"/>
                </a:lnTo>
                <a:cubicBezTo>
                  <a:pt x="21776" y="1553"/>
                  <a:pt x="21036" y="1368"/>
                  <a:pt x="20408" y="1146"/>
                </a:cubicBezTo>
                <a:cubicBezTo>
                  <a:pt x="20223" y="1110"/>
                  <a:pt x="20001" y="999"/>
                  <a:pt x="19816" y="962"/>
                </a:cubicBezTo>
                <a:lnTo>
                  <a:pt x="19668" y="925"/>
                </a:lnTo>
                <a:cubicBezTo>
                  <a:pt x="19262" y="777"/>
                  <a:pt x="18855" y="703"/>
                  <a:pt x="18448" y="592"/>
                </a:cubicBezTo>
                <a:cubicBezTo>
                  <a:pt x="18448" y="444"/>
                  <a:pt x="18264" y="444"/>
                  <a:pt x="18079" y="407"/>
                </a:cubicBezTo>
                <a:cubicBezTo>
                  <a:pt x="17820" y="370"/>
                  <a:pt x="17635" y="370"/>
                  <a:pt x="17413" y="333"/>
                </a:cubicBezTo>
                <a:lnTo>
                  <a:pt x="17265" y="333"/>
                </a:lnTo>
                <a:cubicBezTo>
                  <a:pt x="16711" y="222"/>
                  <a:pt x="16526" y="37"/>
                  <a:pt x="16119" y="222"/>
                </a:cubicBezTo>
                <a:cubicBezTo>
                  <a:pt x="15602" y="222"/>
                  <a:pt x="15380" y="0"/>
                  <a:pt x="14825" y="74"/>
                </a:cubicBezTo>
                <a:lnTo>
                  <a:pt x="14714" y="74"/>
                </a:lnTo>
                <a:cubicBezTo>
                  <a:pt x="14234" y="148"/>
                  <a:pt x="13864" y="74"/>
                  <a:pt x="13494" y="37"/>
                </a:cubicBezTo>
                <a:lnTo>
                  <a:pt x="13494" y="148"/>
                </a:lnTo>
                <a:cubicBezTo>
                  <a:pt x="13162" y="74"/>
                  <a:pt x="12903" y="37"/>
                  <a:pt x="12422" y="148"/>
                </a:cubicBezTo>
                <a:cubicBezTo>
                  <a:pt x="11979" y="148"/>
                  <a:pt x="11942" y="407"/>
                  <a:pt x="11646" y="259"/>
                </a:cubicBezTo>
                <a:lnTo>
                  <a:pt x="11498" y="333"/>
                </a:lnTo>
                <a:cubicBezTo>
                  <a:pt x="11091" y="407"/>
                  <a:pt x="10685" y="518"/>
                  <a:pt x="10241" y="629"/>
                </a:cubicBezTo>
                <a:cubicBezTo>
                  <a:pt x="10204" y="555"/>
                  <a:pt x="10130" y="555"/>
                  <a:pt x="9982" y="592"/>
                </a:cubicBezTo>
                <a:cubicBezTo>
                  <a:pt x="9243" y="814"/>
                  <a:pt x="8540" y="1073"/>
                  <a:pt x="8245" y="1110"/>
                </a:cubicBezTo>
                <a:cubicBezTo>
                  <a:pt x="7764" y="1331"/>
                  <a:pt x="7357" y="1479"/>
                  <a:pt x="6988" y="1553"/>
                </a:cubicBezTo>
                <a:lnTo>
                  <a:pt x="6618" y="1738"/>
                </a:lnTo>
                <a:cubicBezTo>
                  <a:pt x="6359" y="1886"/>
                  <a:pt x="6137" y="1997"/>
                  <a:pt x="5915" y="2108"/>
                </a:cubicBezTo>
                <a:cubicBezTo>
                  <a:pt x="5878" y="2071"/>
                  <a:pt x="5768" y="2071"/>
                  <a:pt x="5620" y="2182"/>
                </a:cubicBezTo>
                <a:cubicBezTo>
                  <a:pt x="4510" y="2847"/>
                  <a:pt x="3586" y="3291"/>
                  <a:pt x="2625" y="4141"/>
                </a:cubicBezTo>
                <a:cubicBezTo>
                  <a:pt x="2403" y="4215"/>
                  <a:pt x="1664" y="4585"/>
                  <a:pt x="1701" y="4770"/>
                </a:cubicBezTo>
                <a:lnTo>
                  <a:pt x="1627" y="4844"/>
                </a:lnTo>
                <a:lnTo>
                  <a:pt x="1331" y="5139"/>
                </a:lnTo>
                <a:cubicBezTo>
                  <a:pt x="961" y="5583"/>
                  <a:pt x="776" y="5213"/>
                  <a:pt x="629" y="5768"/>
                </a:cubicBezTo>
                <a:cubicBezTo>
                  <a:pt x="370" y="6101"/>
                  <a:pt x="74" y="6101"/>
                  <a:pt x="222" y="6470"/>
                </a:cubicBezTo>
                <a:cubicBezTo>
                  <a:pt x="37" y="6655"/>
                  <a:pt x="148" y="6803"/>
                  <a:pt x="0" y="6988"/>
                </a:cubicBezTo>
                <a:cubicBezTo>
                  <a:pt x="74" y="7579"/>
                  <a:pt x="222" y="7727"/>
                  <a:pt x="592" y="7653"/>
                </a:cubicBezTo>
                <a:cubicBezTo>
                  <a:pt x="518" y="7395"/>
                  <a:pt x="1738" y="7210"/>
                  <a:pt x="1664" y="6618"/>
                </a:cubicBezTo>
                <a:lnTo>
                  <a:pt x="1886" y="6322"/>
                </a:lnTo>
                <a:cubicBezTo>
                  <a:pt x="2255" y="6064"/>
                  <a:pt x="2625" y="5768"/>
                  <a:pt x="2995" y="5324"/>
                </a:cubicBezTo>
                <a:cubicBezTo>
                  <a:pt x="3180" y="5139"/>
                  <a:pt x="3401" y="4881"/>
                  <a:pt x="3660" y="4696"/>
                </a:cubicBezTo>
                <a:cubicBezTo>
                  <a:pt x="3993" y="4770"/>
                  <a:pt x="4400" y="4104"/>
                  <a:pt x="4806" y="3919"/>
                </a:cubicBezTo>
                <a:cubicBezTo>
                  <a:pt x="5213" y="3513"/>
                  <a:pt x="5509" y="3587"/>
                  <a:pt x="5915" y="3328"/>
                </a:cubicBezTo>
                <a:cubicBezTo>
                  <a:pt x="6322" y="3032"/>
                  <a:pt x="6655" y="3106"/>
                  <a:pt x="7172" y="2736"/>
                </a:cubicBezTo>
                <a:cubicBezTo>
                  <a:pt x="7505" y="2551"/>
                  <a:pt x="7801" y="2403"/>
                  <a:pt x="8171" y="2256"/>
                </a:cubicBezTo>
                <a:cubicBezTo>
                  <a:pt x="8282" y="2477"/>
                  <a:pt x="8688" y="2071"/>
                  <a:pt x="8910" y="2071"/>
                </a:cubicBezTo>
                <a:cubicBezTo>
                  <a:pt x="9575" y="1812"/>
                  <a:pt x="10167" y="1627"/>
                  <a:pt x="10722" y="1627"/>
                </a:cubicBezTo>
                <a:cubicBezTo>
                  <a:pt x="10869" y="1553"/>
                  <a:pt x="11054" y="1516"/>
                  <a:pt x="11202" y="1479"/>
                </a:cubicBezTo>
                <a:lnTo>
                  <a:pt x="11313" y="1442"/>
                </a:lnTo>
                <a:cubicBezTo>
                  <a:pt x="11498" y="1664"/>
                  <a:pt x="12126" y="1294"/>
                  <a:pt x="12422" y="1331"/>
                </a:cubicBezTo>
                <a:cubicBezTo>
                  <a:pt x="13162" y="1183"/>
                  <a:pt x="13642" y="1146"/>
                  <a:pt x="14382" y="1146"/>
                </a:cubicBezTo>
                <a:cubicBezTo>
                  <a:pt x="14640" y="1368"/>
                  <a:pt x="15380" y="1146"/>
                  <a:pt x="15861" y="1257"/>
                </a:cubicBezTo>
                <a:cubicBezTo>
                  <a:pt x="16304" y="1257"/>
                  <a:pt x="16748" y="1294"/>
                  <a:pt x="17191" y="1331"/>
                </a:cubicBezTo>
                <a:cubicBezTo>
                  <a:pt x="17154" y="1553"/>
                  <a:pt x="17598" y="1442"/>
                  <a:pt x="17783" y="1516"/>
                </a:cubicBezTo>
                <a:cubicBezTo>
                  <a:pt x="18411" y="1516"/>
                  <a:pt x="18448" y="1664"/>
                  <a:pt x="19077" y="1812"/>
                </a:cubicBezTo>
                <a:lnTo>
                  <a:pt x="19225" y="1849"/>
                </a:lnTo>
                <a:cubicBezTo>
                  <a:pt x="19558" y="2071"/>
                  <a:pt x="19890" y="1923"/>
                  <a:pt x="20371" y="2219"/>
                </a:cubicBezTo>
                <a:lnTo>
                  <a:pt x="20519" y="2256"/>
                </a:lnTo>
                <a:cubicBezTo>
                  <a:pt x="20889" y="2293"/>
                  <a:pt x="20778" y="2588"/>
                  <a:pt x="21184" y="2625"/>
                </a:cubicBezTo>
                <a:cubicBezTo>
                  <a:pt x="21480" y="2551"/>
                  <a:pt x="21850" y="2847"/>
                  <a:pt x="22035" y="3032"/>
                </a:cubicBezTo>
                <a:lnTo>
                  <a:pt x="22146" y="3106"/>
                </a:lnTo>
                <a:cubicBezTo>
                  <a:pt x="22478" y="3291"/>
                  <a:pt x="22774" y="3402"/>
                  <a:pt x="23107" y="3660"/>
                </a:cubicBezTo>
                <a:cubicBezTo>
                  <a:pt x="23144" y="3882"/>
                  <a:pt x="23587" y="4067"/>
                  <a:pt x="23846" y="4289"/>
                </a:cubicBezTo>
                <a:cubicBezTo>
                  <a:pt x="24179" y="4511"/>
                  <a:pt x="24512" y="4770"/>
                  <a:pt x="24807" y="5028"/>
                </a:cubicBezTo>
                <a:lnTo>
                  <a:pt x="25177" y="5361"/>
                </a:lnTo>
                <a:cubicBezTo>
                  <a:pt x="25214" y="5398"/>
                  <a:pt x="25325" y="5435"/>
                  <a:pt x="25362" y="5546"/>
                </a:cubicBezTo>
                <a:lnTo>
                  <a:pt x="25658" y="5768"/>
                </a:lnTo>
                <a:cubicBezTo>
                  <a:pt x="25843" y="6064"/>
                  <a:pt x="25954" y="6359"/>
                  <a:pt x="26323" y="6470"/>
                </a:cubicBezTo>
                <a:cubicBezTo>
                  <a:pt x="26323" y="6729"/>
                  <a:pt x="26767" y="7062"/>
                  <a:pt x="26952" y="7395"/>
                </a:cubicBezTo>
                <a:cubicBezTo>
                  <a:pt x="26915" y="7616"/>
                  <a:pt x="27211" y="7949"/>
                  <a:pt x="27395" y="8282"/>
                </a:cubicBezTo>
                <a:cubicBezTo>
                  <a:pt x="27432" y="8319"/>
                  <a:pt x="27506" y="8393"/>
                  <a:pt x="27543" y="8467"/>
                </a:cubicBezTo>
                <a:cubicBezTo>
                  <a:pt x="27950" y="8910"/>
                  <a:pt x="27950" y="9576"/>
                  <a:pt x="28283" y="9687"/>
                </a:cubicBezTo>
                <a:cubicBezTo>
                  <a:pt x="28283" y="9946"/>
                  <a:pt x="28320" y="10130"/>
                  <a:pt x="28431" y="10352"/>
                </a:cubicBezTo>
                <a:cubicBezTo>
                  <a:pt x="28504" y="10574"/>
                  <a:pt x="28615" y="10870"/>
                  <a:pt x="28689" y="11129"/>
                </a:cubicBezTo>
                <a:cubicBezTo>
                  <a:pt x="28874" y="11646"/>
                  <a:pt x="29059" y="12164"/>
                  <a:pt x="29059" y="12607"/>
                </a:cubicBezTo>
                <a:cubicBezTo>
                  <a:pt x="29096" y="12755"/>
                  <a:pt x="29170" y="12940"/>
                  <a:pt x="29207" y="13088"/>
                </a:cubicBezTo>
                <a:cubicBezTo>
                  <a:pt x="29244" y="13273"/>
                  <a:pt x="29281" y="13458"/>
                  <a:pt x="29355" y="13680"/>
                </a:cubicBezTo>
                <a:cubicBezTo>
                  <a:pt x="29244" y="14012"/>
                  <a:pt x="29761" y="14123"/>
                  <a:pt x="29281" y="14197"/>
                </a:cubicBezTo>
                <a:cubicBezTo>
                  <a:pt x="29281" y="14308"/>
                  <a:pt x="29392" y="14419"/>
                  <a:pt x="29429" y="14493"/>
                </a:cubicBezTo>
                <a:cubicBezTo>
                  <a:pt x="29281" y="14752"/>
                  <a:pt x="29429" y="15195"/>
                  <a:pt x="29392" y="15565"/>
                </a:cubicBezTo>
                <a:cubicBezTo>
                  <a:pt x="29429" y="16268"/>
                  <a:pt x="29392" y="16896"/>
                  <a:pt x="29281" y="17598"/>
                </a:cubicBezTo>
                <a:cubicBezTo>
                  <a:pt x="29022" y="17746"/>
                  <a:pt x="29170" y="18449"/>
                  <a:pt x="29022" y="18745"/>
                </a:cubicBezTo>
                <a:cubicBezTo>
                  <a:pt x="28911" y="19262"/>
                  <a:pt x="28726" y="19262"/>
                  <a:pt x="28800" y="19669"/>
                </a:cubicBezTo>
                <a:cubicBezTo>
                  <a:pt x="28504" y="19669"/>
                  <a:pt x="28541" y="20334"/>
                  <a:pt x="28431" y="20556"/>
                </a:cubicBezTo>
                <a:cubicBezTo>
                  <a:pt x="28283" y="20963"/>
                  <a:pt x="28098" y="21406"/>
                  <a:pt x="27950" y="21776"/>
                </a:cubicBezTo>
                <a:cubicBezTo>
                  <a:pt x="27691" y="21887"/>
                  <a:pt x="27543" y="22516"/>
                  <a:pt x="27247" y="22885"/>
                </a:cubicBezTo>
                <a:cubicBezTo>
                  <a:pt x="27174" y="23292"/>
                  <a:pt x="26989" y="23477"/>
                  <a:pt x="26804" y="23699"/>
                </a:cubicBezTo>
                <a:cubicBezTo>
                  <a:pt x="26656" y="23883"/>
                  <a:pt x="26508" y="24105"/>
                  <a:pt x="26434" y="24290"/>
                </a:cubicBezTo>
                <a:cubicBezTo>
                  <a:pt x="26286" y="24660"/>
                  <a:pt x="26064" y="24475"/>
                  <a:pt x="25917" y="24808"/>
                </a:cubicBezTo>
                <a:cubicBezTo>
                  <a:pt x="25843" y="25140"/>
                  <a:pt x="25695" y="25177"/>
                  <a:pt x="25325" y="25547"/>
                </a:cubicBezTo>
                <a:cubicBezTo>
                  <a:pt x="24992" y="26065"/>
                  <a:pt x="24623" y="26065"/>
                  <a:pt x="24253" y="26508"/>
                </a:cubicBezTo>
                <a:cubicBezTo>
                  <a:pt x="23920" y="26841"/>
                  <a:pt x="23550" y="27174"/>
                  <a:pt x="23181" y="27507"/>
                </a:cubicBezTo>
                <a:cubicBezTo>
                  <a:pt x="23107" y="27396"/>
                  <a:pt x="22996" y="27507"/>
                  <a:pt x="22885" y="27581"/>
                </a:cubicBezTo>
                <a:cubicBezTo>
                  <a:pt x="22737" y="27728"/>
                  <a:pt x="22589" y="27876"/>
                  <a:pt x="22515" y="27913"/>
                </a:cubicBezTo>
                <a:lnTo>
                  <a:pt x="22146" y="28172"/>
                </a:lnTo>
                <a:cubicBezTo>
                  <a:pt x="21702" y="28320"/>
                  <a:pt x="20704" y="28838"/>
                  <a:pt x="20482" y="29022"/>
                </a:cubicBezTo>
                <a:cubicBezTo>
                  <a:pt x="20297" y="28985"/>
                  <a:pt x="20149" y="29022"/>
                  <a:pt x="19927" y="29170"/>
                </a:cubicBezTo>
                <a:cubicBezTo>
                  <a:pt x="19595" y="29281"/>
                  <a:pt x="19262" y="29429"/>
                  <a:pt x="18966" y="29540"/>
                </a:cubicBezTo>
                <a:cubicBezTo>
                  <a:pt x="18485" y="29429"/>
                  <a:pt x="17746" y="29873"/>
                  <a:pt x="17154" y="29947"/>
                </a:cubicBezTo>
                <a:cubicBezTo>
                  <a:pt x="17118" y="29725"/>
                  <a:pt x="16748" y="29984"/>
                  <a:pt x="16563" y="29947"/>
                </a:cubicBezTo>
                <a:lnTo>
                  <a:pt x="16230" y="29984"/>
                </a:lnTo>
                <a:cubicBezTo>
                  <a:pt x="16045" y="30168"/>
                  <a:pt x="15528" y="29984"/>
                  <a:pt x="15084" y="30095"/>
                </a:cubicBezTo>
                <a:cubicBezTo>
                  <a:pt x="15084" y="29836"/>
                  <a:pt x="14640" y="30021"/>
                  <a:pt x="14456" y="29984"/>
                </a:cubicBezTo>
                <a:cubicBezTo>
                  <a:pt x="14012" y="30095"/>
                  <a:pt x="14049" y="29984"/>
                  <a:pt x="13531" y="29947"/>
                </a:cubicBezTo>
                <a:cubicBezTo>
                  <a:pt x="13605" y="29725"/>
                  <a:pt x="13125" y="29836"/>
                  <a:pt x="12977" y="29799"/>
                </a:cubicBezTo>
                <a:lnTo>
                  <a:pt x="12903" y="29799"/>
                </a:lnTo>
                <a:cubicBezTo>
                  <a:pt x="12311" y="29651"/>
                  <a:pt x="12126" y="29799"/>
                  <a:pt x="11646" y="29614"/>
                </a:cubicBezTo>
                <a:cubicBezTo>
                  <a:pt x="10869" y="29614"/>
                  <a:pt x="10352" y="28948"/>
                  <a:pt x="9797" y="29059"/>
                </a:cubicBezTo>
                <a:lnTo>
                  <a:pt x="9723" y="29022"/>
                </a:lnTo>
                <a:cubicBezTo>
                  <a:pt x="9575" y="28690"/>
                  <a:pt x="8836" y="28616"/>
                  <a:pt x="8503" y="28357"/>
                </a:cubicBezTo>
                <a:lnTo>
                  <a:pt x="8392" y="28320"/>
                </a:lnTo>
                <a:lnTo>
                  <a:pt x="7431" y="27765"/>
                </a:lnTo>
                <a:cubicBezTo>
                  <a:pt x="7172" y="27581"/>
                  <a:pt x="6914" y="27433"/>
                  <a:pt x="6692" y="27248"/>
                </a:cubicBezTo>
                <a:cubicBezTo>
                  <a:pt x="6544" y="27174"/>
                  <a:pt x="6359" y="26989"/>
                  <a:pt x="6285" y="27063"/>
                </a:cubicBezTo>
                <a:lnTo>
                  <a:pt x="6174" y="26989"/>
                </a:lnTo>
                <a:cubicBezTo>
                  <a:pt x="6137" y="26693"/>
                  <a:pt x="5398" y="26065"/>
                  <a:pt x="5176" y="26065"/>
                </a:cubicBezTo>
                <a:lnTo>
                  <a:pt x="5065" y="25954"/>
                </a:lnTo>
                <a:cubicBezTo>
                  <a:pt x="5176" y="25732"/>
                  <a:pt x="4658" y="25436"/>
                  <a:pt x="4510" y="25214"/>
                </a:cubicBezTo>
                <a:lnTo>
                  <a:pt x="4437" y="25140"/>
                </a:lnTo>
                <a:cubicBezTo>
                  <a:pt x="4289" y="24993"/>
                  <a:pt x="4215" y="24845"/>
                  <a:pt x="4067" y="24660"/>
                </a:cubicBezTo>
                <a:lnTo>
                  <a:pt x="3882" y="24438"/>
                </a:lnTo>
                <a:lnTo>
                  <a:pt x="3734" y="24253"/>
                </a:lnTo>
                <a:cubicBezTo>
                  <a:pt x="3586" y="24031"/>
                  <a:pt x="3475" y="23847"/>
                  <a:pt x="3327" y="23588"/>
                </a:cubicBezTo>
                <a:cubicBezTo>
                  <a:pt x="3217" y="23477"/>
                  <a:pt x="3180" y="23329"/>
                  <a:pt x="3143" y="23181"/>
                </a:cubicBezTo>
                <a:cubicBezTo>
                  <a:pt x="2921" y="22922"/>
                  <a:pt x="2921" y="22257"/>
                  <a:pt x="2588" y="22183"/>
                </a:cubicBezTo>
                <a:cubicBezTo>
                  <a:pt x="2625" y="22035"/>
                  <a:pt x="2551" y="21332"/>
                  <a:pt x="2292" y="21296"/>
                </a:cubicBezTo>
                <a:cubicBezTo>
                  <a:pt x="2033" y="20593"/>
                  <a:pt x="2070" y="19484"/>
                  <a:pt x="1812" y="18966"/>
                </a:cubicBezTo>
                <a:lnTo>
                  <a:pt x="1812" y="18855"/>
                </a:lnTo>
                <a:cubicBezTo>
                  <a:pt x="1996" y="18486"/>
                  <a:pt x="1738" y="17672"/>
                  <a:pt x="1996" y="17266"/>
                </a:cubicBezTo>
                <a:lnTo>
                  <a:pt x="1996" y="16896"/>
                </a:lnTo>
                <a:cubicBezTo>
                  <a:pt x="1996" y="16452"/>
                  <a:pt x="2033" y="16009"/>
                  <a:pt x="2070" y="15565"/>
                </a:cubicBezTo>
                <a:cubicBezTo>
                  <a:pt x="2107" y="15084"/>
                  <a:pt x="2181" y="14604"/>
                  <a:pt x="2255" y="14123"/>
                </a:cubicBezTo>
                <a:lnTo>
                  <a:pt x="2292" y="13901"/>
                </a:lnTo>
                <a:cubicBezTo>
                  <a:pt x="2440" y="12792"/>
                  <a:pt x="2921" y="11646"/>
                  <a:pt x="3143" y="10833"/>
                </a:cubicBezTo>
                <a:cubicBezTo>
                  <a:pt x="3327" y="10352"/>
                  <a:pt x="3512" y="9872"/>
                  <a:pt x="3734" y="9428"/>
                </a:cubicBezTo>
                <a:cubicBezTo>
                  <a:pt x="3882" y="8910"/>
                  <a:pt x="4474" y="8319"/>
                  <a:pt x="4474" y="7875"/>
                </a:cubicBezTo>
                <a:cubicBezTo>
                  <a:pt x="4658" y="7653"/>
                  <a:pt x="4695" y="7468"/>
                  <a:pt x="4695" y="7321"/>
                </a:cubicBezTo>
                <a:cubicBezTo>
                  <a:pt x="4954" y="7395"/>
                  <a:pt x="5139" y="6840"/>
                  <a:pt x="5398" y="6655"/>
                </a:cubicBezTo>
                <a:lnTo>
                  <a:pt x="5509" y="6544"/>
                </a:lnTo>
                <a:cubicBezTo>
                  <a:pt x="5804" y="6174"/>
                  <a:pt x="6137" y="5842"/>
                  <a:pt x="6507" y="5583"/>
                </a:cubicBezTo>
                <a:cubicBezTo>
                  <a:pt x="6618" y="5065"/>
                  <a:pt x="7209" y="5546"/>
                  <a:pt x="7246" y="5213"/>
                </a:cubicBezTo>
                <a:cubicBezTo>
                  <a:pt x="7579" y="4917"/>
                  <a:pt x="7468" y="4991"/>
                  <a:pt x="7912" y="4733"/>
                </a:cubicBezTo>
                <a:lnTo>
                  <a:pt x="7690" y="4511"/>
                </a:lnTo>
                <a:lnTo>
                  <a:pt x="7801" y="4474"/>
                </a:lnTo>
                <a:cubicBezTo>
                  <a:pt x="8134" y="3993"/>
                  <a:pt x="7431" y="3697"/>
                  <a:pt x="6840" y="3956"/>
                </a:cubicBezTo>
                <a:cubicBezTo>
                  <a:pt x="6618" y="4067"/>
                  <a:pt x="6470" y="4178"/>
                  <a:pt x="6433" y="4326"/>
                </a:cubicBezTo>
                <a:cubicBezTo>
                  <a:pt x="5841" y="4326"/>
                  <a:pt x="5509" y="4991"/>
                  <a:pt x="4806" y="5546"/>
                </a:cubicBezTo>
                <a:lnTo>
                  <a:pt x="4695" y="5620"/>
                </a:lnTo>
                <a:cubicBezTo>
                  <a:pt x="4326" y="6101"/>
                  <a:pt x="3660" y="6692"/>
                  <a:pt x="3660" y="7136"/>
                </a:cubicBezTo>
                <a:cubicBezTo>
                  <a:pt x="3327" y="7616"/>
                  <a:pt x="3032" y="8134"/>
                  <a:pt x="2810" y="8578"/>
                </a:cubicBezTo>
                <a:lnTo>
                  <a:pt x="2736" y="8799"/>
                </a:lnTo>
                <a:cubicBezTo>
                  <a:pt x="2403" y="9317"/>
                  <a:pt x="2033" y="10648"/>
                  <a:pt x="1738" y="11313"/>
                </a:cubicBezTo>
                <a:cubicBezTo>
                  <a:pt x="1664" y="11535"/>
                  <a:pt x="1627" y="11831"/>
                  <a:pt x="1516" y="12053"/>
                </a:cubicBezTo>
                <a:lnTo>
                  <a:pt x="1368" y="12570"/>
                </a:lnTo>
                <a:cubicBezTo>
                  <a:pt x="1294" y="12903"/>
                  <a:pt x="1257" y="13199"/>
                  <a:pt x="1146" y="13569"/>
                </a:cubicBezTo>
                <a:cubicBezTo>
                  <a:pt x="1109" y="13827"/>
                  <a:pt x="1072" y="14086"/>
                  <a:pt x="998" y="14308"/>
                </a:cubicBezTo>
                <a:cubicBezTo>
                  <a:pt x="924" y="14863"/>
                  <a:pt x="887" y="15417"/>
                  <a:pt x="813" y="15935"/>
                </a:cubicBezTo>
                <a:lnTo>
                  <a:pt x="776" y="16304"/>
                </a:lnTo>
                <a:cubicBezTo>
                  <a:pt x="776" y="16526"/>
                  <a:pt x="776" y="16822"/>
                  <a:pt x="739" y="17044"/>
                </a:cubicBezTo>
                <a:lnTo>
                  <a:pt x="739" y="17192"/>
                </a:lnTo>
                <a:lnTo>
                  <a:pt x="739" y="18190"/>
                </a:lnTo>
                <a:cubicBezTo>
                  <a:pt x="555" y="18116"/>
                  <a:pt x="592" y="18818"/>
                  <a:pt x="776" y="18708"/>
                </a:cubicBezTo>
                <a:cubicBezTo>
                  <a:pt x="924" y="20149"/>
                  <a:pt x="998" y="20926"/>
                  <a:pt x="1442" y="22183"/>
                </a:cubicBezTo>
                <a:cubicBezTo>
                  <a:pt x="1331" y="22220"/>
                  <a:pt x="1368" y="22442"/>
                  <a:pt x="1516" y="22405"/>
                </a:cubicBezTo>
                <a:cubicBezTo>
                  <a:pt x="1812" y="23255"/>
                  <a:pt x="2218" y="24031"/>
                  <a:pt x="2662" y="24771"/>
                </a:cubicBezTo>
                <a:cubicBezTo>
                  <a:pt x="3180" y="25436"/>
                  <a:pt x="3734" y="26139"/>
                  <a:pt x="4400" y="26730"/>
                </a:cubicBezTo>
                <a:cubicBezTo>
                  <a:pt x="4621" y="26989"/>
                  <a:pt x="4843" y="27211"/>
                  <a:pt x="5139" y="27396"/>
                </a:cubicBezTo>
                <a:cubicBezTo>
                  <a:pt x="5398" y="27618"/>
                  <a:pt x="5694" y="27876"/>
                  <a:pt x="5989" y="28098"/>
                </a:cubicBezTo>
                <a:cubicBezTo>
                  <a:pt x="5952" y="28246"/>
                  <a:pt x="6100" y="28246"/>
                  <a:pt x="6174" y="28246"/>
                </a:cubicBezTo>
                <a:cubicBezTo>
                  <a:pt x="6433" y="28431"/>
                  <a:pt x="6655" y="28542"/>
                  <a:pt x="6914" y="28690"/>
                </a:cubicBezTo>
                <a:lnTo>
                  <a:pt x="7025" y="28727"/>
                </a:lnTo>
                <a:cubicBezTo>
                  <a:pt x="7542" y="29022"/>
                  <a:pt x="8060" y="29281"/>
                  <a:pt x="8540" y="29540"/>
                </a:cubicBezTo>
                <a:cubicBezTo>
                  <a:pt x="8392" y="29651"/>
                  <a:pt x="9021" y="29947"/>
                  <a:pt x="9021" y="29725"/>
                </a:cubicBezTo>
                <a:lnTo>
                  <a:pt x="9686" y="29984"/>
                </a:lnTo>
                <a:cubicBezTo>
                  <a:pt x="9834" y="30316"/>
                  <a:pt x="10574" y="30316"/>
                  <a:pt x="10943" y="30501"/>
                </a:cubicBezTo>
                <a:cubicBezTo>
                  <a:pt x="11091" y="30538"/>
                  <a:pt x="11276" y="30575"/>
                  <a:pt x="11424" y="30575"/>
                </a:cubicBezTo>
                <a:cubicBezTo>
                  <a:pt x="12016" y="30575"/>
                  <a:pt x="12459" y="31019"/>
                  <a:pt x="12866" y="30797"/>
                </a:cubicBezTo>
                <a:cubicBezTo>
                  <a:pt x="13273" y="31093"/>
                  <a:pt x="14234" y="30908"/>
                  <a:pt x="14714" y="31093"/>
                </a:cubicBezTo>
                <a:cubicBezTo>
                  <a:pt x="15380" y="31093"/>
                  <a:pt x="16082" y="30982"/>
                  <a:pt x="16785" y="30871"/>
                </a:cubicBezTo>
                <a:cubicBezTo>
                  <a:pt x="16785" y="30908"/>
                  <a:pt x="16822" y="30982"/>
                  <a:pt x="16896" y="30945"/>
                </a:cubicBezTo>
                <a:cubicBezTo>
                  <a:pt x="17081" y="30908"/>
                  <a:pt x="17339" y="30871"/>
                  <a:pt x="17524" y="30797"/>
                </a:cubicBezTo>
                <a:cubicBezTo>
                  <a:pt x="17820" y="30723"/>
                  <a:pt x="18153" y="30686"/>
                  <a:pt x="18485" y="30538"/>
                </a:cubicBezTo>
                <a:cubicBezTo>
                  <a:pt x="18707" y="30686"/>
                  <a:pt x="19668" y="30279"/>
                  <a:pt x="19668" y="30205"/>
                </a:cubicBezTo>
                <a:lnTo>
                  <a:pt x="20001" y="30095"/>
                </a:lnTo>
                <a:cubicBezTo>
                  <a:pt x="20297" y="30279"/>
                  <a:pt x="20852" y="29762"/>
                  <a:pt x="21147" y="29614"/>
                </a:cubicBezTo>
                <a:cubicBezTo>
                  <a:pt x="21517" y="29281"/>
                  <a:pt x="21776" y="29429"/>
                  <a:pt x="22072" y="29207"/>
                </a:cubicBezTo>
                <a:lnTo>
                  <a:pt x="22035" y="29096"/>
                </a:lnTo>
                <a:cubicBezTo>
                  <a:pt x="22404" y="28911"/>
                  <a:pt x="22737" y="28875"/>
                  <a:pt x="23144" y="28505"/>
                </a:cubicBezTo>
                <a:cubicBezTo>
                  <a:pt x="23957" y="28172"/>
                  <a:pt x="24364" y="27470"/>
                  <a:pt x="25177" y="26989"/>
                </a:cubicBezTo>
                <a:cubicBezTo>
                  <a:pt x="25177" y="26693"/>
                  <a:pt x="25658" y="26656"/>
                  <a:pt x="25880" y="26250"/>
                </a:cubicBezTo>
                <a:cubicBezTo>
                  <a:pt x="26064" y="26065"/>
                  <a:pt x="26212" y="25880"/>
                  <a:pt x="26360" y="25658"/>
                </a:cubicBezTo>
                <a:cubicBezTo>
                  <a:pt x="26656" y="25658"/>
                  <a:pt x="26952" y="24919"/>
                  <a:pt x="27284" y="24586"/>
                </a:cubicBezTo>
                <a:cubicBezTo>
                  <a:pt x="27469" y="24364"/>
                  <a:pt x="27580" y="24068"/>
                  <a:pt x="27728" y="23847"/>
                </a:cubicBezTo>
                <a:lnTo>
                  <a:pt x="27765" y="23736"/>
                </a:lnTo>
                <a:cubicBezTo>
                  <a:pt x="27950" y="23440"/>
                  <a:pt x="28135" y="23107"/>
                  <a:pt x="28320" y="22737"/>
                </a:cubicBezTo>
                <a:cubicBezTo>
                  <a:pt x="28578" y="22774"/>
                  <a:pt x="28652" y="22183"/>
                  <a:pt x="28800" y="21998"/>
                </a:cubicBezTo>
                <a:lnTo>
                  <a:pt x="28874" y="21776"/>
                </a:lnTo>
                <a:cubicBezTo>
                  <a:pt x="29059" y="21296"/>
                  <a:pt x="29244" y="20778"/>
                  <a:pt x="29392" y="20334"/>
                </a:cubicBezTo>
                <a:cubicBezTo>
                  <a:pt x="29688" y="20297"/>
                  <a:pt x="29688" y="19595"/>
                  <a:pt x="29798" y="19262"/>
                </a:cubicBezTo>
                <a:lnTo>
                  <a:pt x="29909" y="18745"/>
                </a:lnTo>
                <a:cubicBezTo>
                  <a:pt x="29983" y="18338"/>
                  <a:pt x="30057" y="17931"/>
                  <a:pt x="30094" y="17525"/>
                </a:cubicBezTo>
                <a:cubicBezTo>
                  <a:pt x="30538" y="17192"/>
                  <a:pt x="30353" y="16304"/>
                  <a:pt x="30427" y="157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TextBox 54"/>
          <p:cNvSpPr txBox="1"/>
          <p:nvPr/>
        </p:nvSpPr>
        <p:spPr>
          <a:xfrm>
            <a:off x="1219200" y="590550"/>
            <a:ext cx="762000" cy="1015663"/>
          </a:xfrm>
          <a:prstGeom prst="rect">
            <a:avLst/>
          </a:prstGeom>
          <a:noFill/>
        </p:spPr>
        <p:txBody>
          <a:bodyPr wrap="square" rtlCol="0">
            <a:spAutoFit/>
          </a:bodyPr>
          <a:lstStyle/>
          <a:p>
            <a:r>
              <a:rPr lang="en-US" sz="6000" b="1" dirty="0">
                <a:solidFill>
                  <a:schemeClr val="accent3"/>
                </a:solidFill>
                <a:latin typeface="Gaegu" panose="020B0604020202020204" charset="0"/>
                <a:ea typeface="Gaegu" panose="020B0604020202020204" charset="0"/>
              </a:rPr>
              <a:t>E</a:t>
            </a:r>
          </a:p>
        </p:txBody>
      </p:sp>
      <p:sp>
        <p:nvSpPr>
          <p:cNvPr id="56" name="TextBox 55"/>
          <p:cNvSpPr txBox="1"/>
          <p:nvPr/>
        </p:nvSpPr>
        <p:spPr>
          <a:xfrm>
            <a:off x="1295400" y="2724150"/>
            <a:ext cx="762000" cy="1015663"/>
          </a:xfrm>
          <a:prstGeom prst="rect">
            <a:avLst/>
          </a:prstGeom>
          <a:noFill/>
        </p:spPr>
        <p:txBody>
          <a:bodyPr wrap="square" rtlCol="0">
            <a:spAutoFit/>
          </a:bodyPr>
          <a:lstStyle/>
          <a:p>
            <a:r>
              <a:rPr lang="en-US" sz="6000" b="1" dirty="0">
                <a:solidFill>
                  <a:schemeClr val="accent1"/>
                </a:solidFill>
                <a:latin typeface="Gaegu" panose="020B0604020202020204" charset="0"/>
                <a:ea typeface="Gaegu" panose="020B0604020202020204" charset="0"/>
              </a:rPr>
              <a:t>R</a:t>
            </a:r>
          </a:p>
        </p:txBody>
      </p:sp>
      <p:sp>
        <p:nvSpPr>
          <p:cNvPr id="57" name="Google Shape;2172;p62"/>
          <p:cNvSpPr txBox="1">
            <a:spLocks/>
          </p:cNvSpPr>
          <p:nvPr/>
        </p:nvSpPr>
        <p:spPr>
          <a:xfrm flipH="1">
            <a:off x="575288" y="1599443"/>
            <a:ext cx="2195400" cy="577800"/>
          </a:xfrm>
          <a:prstGeom prst="rect">
            <a:avLst/>
          </a:prstGeom>
          <a:noFill/>
          <a:ln>
            <a:noFill/>
          </a:ln>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700"/>
              <a:buFont typeface="Gaegu"/>
              <a:buNone/>
              <a:defRPr sz="2200" b="1" i="0" u="none" strike="noStrike" cap="none">
                <a:solidFill>
                  <a:schemeClr val="dk2"/>
                </a:solidFill>
                <a:latin typeface="Gaegu"/>
                <a:ea typeface="Gaegu"/>
                <a:cs typeface="Gaegu"/>
                <a:sym typeface="Gaegu"/>
              </a:defRPr>
            </a:lvl1pPr>
            <a:lvl2pPr marR="0" lvl="1"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2pPr>
            <a:lvl3pPr marR="0" lvl="2"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3pPr>
            <a:lvl4pPr marR="0" lvl="3"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4pPr>
            <a:lvl5pPr marR="0" lvl="4"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5pPr>
            <a:lvl6pPr marR="0" lvl="5"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6pPr>
            <a:lvl7pPr marR="0" lvl="6"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7pPr>
            <a:lvl8pPr marR="0" lvl="7"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8pPr>
            <a:lvl9pPr marR="0" lvl="8" algn="ctr" rtl="0">
              <a:lnSpc>
                <a:spcPct val="100000"/>
              </a:lnSpc>
              <a:spcBef>
                <a:spcPts val="0"/>
              </a:spcBef>
              <a:spcAft>
                <a:spcPts val="0"/>
              </a:spcAft>
              <a:buClr>
                <a:schemeClr val="dk2"/>
              </a:buClr>
              <a:buSzPts val="1800"/>
              <a:buFont typeface="Gaegu"/>
              <a:buNone/>
              <a:defRPr sz="1800" b="1" i="0" u="none" strike="noStrike" cap="none">
                <a:solidFill>
                  <a:schemeClr val="dk2"/>
                </a:solidFill>
                <a:latin typeface="Gaegu"/>
                <a:ea typeface="Gaegu"/>
                <a:cs typeface="Gaegu"/>
                <a:sym typeface="Gaegu"/>
              </a:defRPr>
            </a:lvl9pPr>
          </a:lstStyle>
          <a:p>
            <a:r>
              <a:rPr lang="en-US" dirty="0" smtClean="0">
                <a:solidFill>
                  <a:schemeClr val="accent3"/>
                </a:solidFill>
              </a:rPr>
              <a:t>Expectation</a:t>
            </a:r>
            <a:endParaRPr lang="en-US" dirty="0">
              <a:solidFill>
                <a:schemeClr val="accent3"/>
              </a:solidFill>
            </a:endParaRPr>
          </a:p>
        </p:txBody>
      </p:sp>
      <p:sp>
        <p:nvSpPr>
          <p:cNvPr id="58" name="Google Shape;2173;p62"/>
          <p:cNvSpPr txBox="1">
            <a:spLocks/>
          </p:cNvSpPr>
          <p:nvPr/>
        </p:nvSpPr>
        <p:spPr>
          <a:xfrm flipH="1">
            <a:off x="2378417" y="2876550"/>
            <a:ext cx="6689381" cy="1600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1200"/>
              <a:buFont typeface="Questrial"/>
              <a:buNone/>
              <a:defRPr sz="1400" b="0" i="0" u="none" strike="noStrike" cap="none">
                <a:solidFill>
                  <a:schemeClr val="dk2"/>
                </a:solidFill>
                <a:latin typeface="Questrial"/>
                <a:ea typeface="Questrial"/>
                <a:cs typeface="Questrial"/>
                <a:sym typeface="Questrial"/>
              </a:defRPr>
            </a:lvl1pPr>
            <a:lvl2pPr marL="914400" marR="0" lvl="1"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2pPr>
            <a:lvl3pPr marL="1371600" marR="0" lvl="2"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3pPr>
            <a:lvl4pPr marL="1828800" marR="0" lvl="3"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4pPr>
            <a:lvl5pPr marL="2286000" marR="0" lvl="4"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5pPr>
            <a:lvl6pPr marL="2743200" marR="0" lvl="5"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6pPr>
            <a:lvl7pPr marL="3200400" marR="0" lvl="6"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7pPr>
            <a:lvl8pPr marL="3657600" marR="0" lvl="7"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8pPr>
            <a:lvl9pPr marL="4114800" marR="0" lvl="8" indent="-330200" algn="ctr" rtl="0">
              <a:lnSpc>
                <a:spcPct val="100000"/>
              </a:lnSpc>
              <a:spcBef>
                <a:spcPts val="0"/>
              </a:spcBef>
              <a:spcAft>
                <a:spcPts val="0"/>
              </a:spcAft>
              <a:buClr>
                <a:schemeClr val="dk2"/>
              </a:buClr>
              <a:buSzPts val="1000"/>
              <a:buFont typeface="Questrial"/>
              <a:buNone/>
              <a:defRPr sz="1000" b="0" i="0" u="none" strike="noStrike" cap="none">
                <a:solidFill>
                  <a:schemeClr val="dk2"/>
                </a:solidFill>
                <a:latin typeface="Questrial"/>
                <a:ea typeface="Questrial"/>
                <a:cs typeface="Questrial"/>
                <a:sym typeface="Questrial"/>
              </a:defRPr>
            </a:lvl9pPr>
          </a:lstStyle>
          <a:p>
            <a:pPr algn="l"/>
            <a:r>
              <a:rPr lang="en-US" kern="1200" dirty="0">
                <a:solidFill>
                  <a:schemeClr val="bg2"/>
                </a:solidFill>
              </a:rPr>
              <a:t>Describe the </a:t>
            </a:r>
            <a:r>
              <a:rPr lang="en-US" kern="1200" dirty="0" smtClean="0">
                <a:solidFill>
                  <a:schemeClr val="bg2"/>
                </a:solidFill>
              </a:rPr>
              <a:t>results </a:t>
            </a:r>
            <a:r>
              <a:rPr lang="en-US" kern="1200" dirty="0">
                <a:solidFill>
                  <a:schemeClr val="bg2"/>
                </a:solidFill>
              </a:rPr>
              <a:t>that will occur if behavior </a:t>
            </a:r>
            <a:r>
              <a:rPr lang="en-US" kern="1200" dirty="0" smtClean="0">
                <a:solidFill>
                  <a:schemeClr val="bg2"/>
                </a:solidFill>
              </a:rPr>
              <a:t>is or is not </a:t>
            </a:r>
            <a:r>
              <a:rPr lang="en-US" kern="1200" dirty="0">
                <a:solidFill>
                  <a:schemeClr val="bg2"/>
                </a:solidFill>
              </a:rPr>
              <a:t>corrected. </a:t>
            </a:r>
            <a:endParaRPr lang="en-US" kern="1200" dirty="0" smtClean="0">
              <a:solidFill>
                <a:schemeClr val="bg2"/>
              </a:solidFill>
            </a:endParaRPr>
          </a:p>
          <a:p>
            <a:pPr algn="l"/>
            <a:endParaRPr lang="en-US" kern="1200" dirty="0" smtClean="0">
              <a:solidFill>
                <a:schemeClr val="bg2"/>
              </a:solidFill>
            </a:endParaRPr>
          </a:p>
          <a:p>
            <a:pPr algn="l"/>
            <a:r>
              <a:rPr lang="en-US" sz="1600" kern="1200" dirty="0">
                <a:solidFill>
                  <a:schemeClr val="bg2"/>
                </a:solidFill>
              </a:rPr>
              <a:t>“</a:t>
            </a:r>
            <a:r>
              <a:rPr lang="en-US" kern="1200" dirty="0">
                <a:solidFill>
                  <a:schemeClr val="bg2"/>
                </a:solidFill>
              </a:rPr>
              <a:t>When interest is expressed in what an instructor is teaching, they are likely </a:t>
            </a:r>
            <a:r>
              <a:rPr lang="en-US" kern="1200" dirty="0" smtClean="0">
                <a:solidFill>
                  <a:schemeClr val="bg2"/>
                </a:solidFill>
              </a:rPr>
              <a:t>to</a:t>
            </a:r>
          </a:p>
          <a:p>
            <a:pPr algn="l"/>
            <a:r>
              <a:rPr lang="en-US" kern="1200" dirty="0">
                <a:solidFill>
                  <a:schemeClr val="bg2"/>
                </a:solidFill>
              </a:rPr>
              <a:t> </a:t>
            </a:r>
            <a:r>
              <a:rPr lang="en-US" kern="1200" dirty="0" smtClean="0">
                <a:solidFill>
                  <a:schemeClr val="bg2"/>
                </a:solidFill>
              </a:rPr>
              <a:t> </a:t>
            </a:r>
            <a:r>
              <a:rPr lang="en-US" kern="1200" dirty="0">
                <a:solidFill>
                  <a:schemeClr val="bg2"/>
                </a:solidFill>
              </a:rPr>
              <a:t>share more </a:t>
            </a:r>
            <a:r>
              <a:rPr lang="en-US" kern="1200" dirty="0" smtClean="0">
                <a:solidFill>
                  <a:schemeClr val="bg2"/>
                </a:solidFill>
              </a:rPr>
              <a:t>information, </a:t>
            </a:r>
            <a:r>
              <a:rPr lang="en-US" kern="1200" dirty="0">
                <a:solidFill>
                  <a:schemeClr val="bg2"/>
                </a:solidFill>
              </a:rPr>
              <a:t>giving you more learning opportunities. If work </a:t>
            </a:r>
            <a:r>
              <a:rPr lang="en-US" kern="1200" dirty="0" smtClean="0">
                <a:solidFill>
                  <a:schemeClr val="bg2"/>
                </a:solidFill>
              </a:rPr>
              <a:t>is</a:t>
            </a:r>
          </a:p>
          <a:p>
            <a:pPr algn="l"/>
            <a:r>
              <a:rPr lang="en-US" kern="1200" dirty="0">
                <a:solidFill>
                  <a:schemeClr val="bg2"/>
                </a:solidFill>
              </a:rPr>
              <a:t> </a:t>
            </a:r>
            <a:r>
              <a:rPr lang="en-US" kern="1200" dirty="0" smtClean="0">
                <a:solidFill>
                  <a:schemeClr val="bg2"/>
                </a:solidFill>
              </a:rPr>
              <a:t> </a:t>
            </a:r>
            <a:r>
              <a:rPr lang="en-US" kern="1200" dirty="0">
                <a:solidFill>
                  <a:schemeClr val="bg2"/>
                </a:solidFill>
              </a:rPr>
              <a:t>completed on time, I can address areas that you may be struggling with and </a:t>
            </a:r>
            <a:r>
              <a:rPr lang="en-US" kern="1200" dirty="0" smtClean="0">
                <a:solidFill>
                  <a:schemeClr val="bg2"/>
                </a:solidFill>
              </a:rPr>
              <a:t>get</a:t>
            </a:r>
          </a:p>
          <a:p>
            <a:pPr algn="l"/>
            <a:r>
              <a:rPr lang="en-US" kern="1200" dirty="0">
                <a:solidFill>
                  <a:schemeClr val="bg2"/>
                </a:solidFill>
              </a:rPr>
              <a:t> </a:t>
            </a:r>
            <a:r>
              <a:rPr lang="en-US" kern="1200" dirty="0" smtClean="0">
                <a:solidFill>
                  <a:schemeClr val="bg2"/>
                </a:solidFill>
              </a:rPr>
              <a:t> </a:t>
            </a:r>
            <a:r>
              <a:rPr lang="en-US" kern="1200" dirty="0">
                <a:solidFill>
                  <a:schemeClr val="bg2"/>
                </a:solidFill>
              </a:rPr>
              <a:t>you back on track</a:t>
            </a:r>
            <a:r>
              <a:rPr lang="en-US" kern="1200" dirty="0" smtClean="0">
                <a:solidFill>
                  <a:schemeClr val="bg2"/>
                </a:solidFill>
              </a:rPr>
              <a:t>. If you do not turn your work in on time, you could fall behind </a:t>
            </a:r>
          </a:p>
          <a:p>
            <a:pPr algn="l"/>
            <a:r>
              <a:rPr lang="en-US" kern="1200" dirty="0">
                <a:solidFill>
                  <a:schemeClr val="bg2"/>
                </a:solidFill>
              </a:rPr>
              <a:t> </a:t>
            </a:r>
            <a:r>
              <a:rPr lang="en-US" kern="1200" dirty="0" smtClean="0">
                <a:solidFill>
                  <a:schemeClr val="bg2"/>
                </a:solidFill>
              </a:rPr>
              <a:t>and miss out on valuable information.”</a:t>
            </a:r>
            <a:endParaRPr lang="en-US" kern="1200" dirty="0">
              <a:solidFill>
                <a:schemeClr val="bg2"/>
              </a:solidFill>
            </a:endParaRPr>
          </a:p>
          <a:p>
            <a:pPr algn="l"/>
            <a:endParaRPr lang="en-US" kern="1200" dirty="0">
              <a:solidFill>
                <a:schemeClr val="bg2"/>
              </a:solidFill>
            </a:endParaRPr>
          </a:p>
        </p:txBody>
      </p:sp>
    </p:spTree>
    <p:extLst>
      <p:ext uri="{BB962C8B-B14F-4D97-AF65-F5344CB8AC3E}">
        <p14:creationId xmlns:p14="http://schemas.microsoft.com/office/powerpoint/2010/main" val="4386940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oogle Shape;3075;p95"/>
          <p:cNvGrpSpPr/>
          <p:nvPr/>
        </p:nvGrpSpPr>
        <p:grpSpPr>
          <a:xfrm>
            <a:off x="640229" y="1488931"/>
            <a:ext cx="1621617" cy="1699266"/>
            <a:chOff x="4831925" y="1968275"/>
            <a:chExt cx="1040450" cy="1098425"/>
          </a:xfrm>
          <a:solidFill>
            <a:schemeClr val="accent4"/>
          </a:solidFill>
        </p:grpSpPr>
        <p:sp>
          <p:nvSpPr>
            <p:cNvPr id="10" name="Google Shape;3076;p95"/>
            <p:cNvSpPr/>
            <p:nvPr/>
          </p:nvSpPr>
          <p:spPr>
            <a:xfrm>
              <a:off x="4985725" y="2009500"/>
              <a:ext cx="719950" cy="754800"/>
            </a:xfrm>
            <a:custGeom>
              <a:avLst/>
              <a:gdLst/>
              <a:ahLst/>
              <a:cxnLst/>
              <a:rect l="l" t="t" r="r" b="b"/>
              <a:pathLst>
                <a:path w="28798" h="30192" extrusionOk="0">
                  <a:moveTo>
                    <a:pt x="14697" y="1"/>
                  </a:moveTo>
                  <a:cubicBezTo>
                    <a:pt x="12890" y="1"/>
                    <a:pt x="11010" y="394"/>
                    <a:pt x="9434" y="966"/>
                  </a:cubicBezTo>
                  <a:cubicBezTo>
                    <a:pt x="8274" y="1365"/>
                    <a:pt x="6962" y="1879"/>
                    <a:pt x="5973" y="2602"/>
                  </a:cubicBezTo>
                  <a:cubicBezTo>
                    <a:pt x="5459" y="2963"/>
                    <a:pt x="5060" y="3420"/>
                    <a:pt x="4584" y="3800"/>
                  </a:cubicBezTo>
                  <a:cubicBezTo>
                    <a:pt x="4032" y="4219"/>
                    <a:pt x="3500" y="4542"/>
                    <a:pt x="3024" y="5036"/>
                  </a:cubicBezTo>
                  <a:cubicBezTo>
                    <a:pt x="2168" y="5930"/>
                    <a:pt x="1541" y="6862"/>
                    <a:pt x="875" y="7928"/>
                  </a:cubicBezTo>
                  <a:cubicBezTo>
                    <a:pt x="133" y="9126"/>
                    <a:pt x="0" y="10381"/>
                    <a:pt x="0" y="11751"/>
                  </a:cubicBezTo>
                  <a:cubicBezTo>
                    <a:pt x="0" y="14813"/>
                    <a:pt x="2111" y="17875"/>
                    <a:pt x="3994" y="20139"/>
                  </a:cubicBezTo>
                  <a:cubicBezTo>
                    <a:pt x="4489" y="20748"/>
                    <a:pt x="5041" y="21337"/>
                    <a:pt x="5649" y="21832"/>
                  </a:cubicBezTo>
                  <a:cubicBezTo>
                    <a:pt x="6201" y="22288"/>
                    <a:pt x="6505" y="22745"/>
                    <a:pt x="6962" y="23258"/>
                  </a:cubicBezTo>
                  <a:cubicBezTo>
                    <a:pt x="7551" y="24000"/>
                    <a:pt x="8122" y="24495"/>
                    <a:pt x="8350" y="25503"/>
                  </a:cubicBezTo>
                  <a:cubicBezTo>
                    <a:pt x="8540" y="26340"/>
                    <a:pt x="8540" y="27405"/>
                    <a:pt x="8407" y="28261"/>
                  </a:cubicBezTo>
                  <a:cubicBezTo>
                    <a:pt x="8406" y="28275"/>
                    <a:pt x="8407" y="28287"/>
                    <a:pt x="8410" y="28299"/>
                  </a:cubicBezTo>
                  <a:lnTo>
                    <a:pt x="8410" y="28299"/>
                  </a:lnTo>
                  <a:cubicBezTo>
                    <a:pt x="8409" y="28305"/>
                    <a:pt x="8408" y="28311"/>
                    <a:pt x="8407" y="28318"/>
                  </a:cubicBezTo>
                  <a:cubicBezTo>
                    <a:pt x="8411" y="28317"/>
                    <a:pt x="8414" y="28316"/>
                    <a:pt x="8418" y="28316"/>
                  </a:cubicBezTo>
                  <a:lnTo>
                    <a:pt x="8418" y="28316"/>
                  </a:lnTo>
                  <a:cubicBezTo>
                    <a:pt x="8442" y="28360"/>
                    <a:pt x="8505" y="28379"/>
                    <a:pt x="8580" y="28379"/>
                  </a:cubicBezTo>
                  <a:cubicBezTo>
                    <a:pt x="8703" y="28379"/>
                    <a:pt x="8857" y="28326"/>
                    <a:pt x="8916" y="28244"/>
                  </a:cubicBezTo>
                  <a:lnTo>
                    <a:pt x="8916" y="28244"/>
                  </a:lnTo>
                  <a:cubicBezTo>
                    <a:pt x="8924" y="28244"/>
                    <a:pt x="8932" y="28243"/>
                    <a:pt x="8940" y="28242"/>
                  </a:cubicBezTo>
                  <a:cubicBezTo>
                    <a:pt x="8950" y="28154"/>
                    <a:pt x="8960" y="28065"/>
                    <a:pt x="8969" y="27976"/>
                  </a:cubicBezTo>
                  <a:lnTo>
                    <a:pt x="8969" y="27976"/>
                  </a:lnTo>
                  <a:cubicBezTo>
                    <a:pt x="8993" y="27835"/>
                    <a:pt x="9022" y="27691"/>
                    <a:pt x="9035" y="27538"/>
                  </a:cubicBezTo>
                  <a:cubicBezTo>
                    <a:pt x="9042" y="27510"/>
                    <a:pt x="9029" y="27490"/>
                    <a:pt x="9004" y="27478"/>
                  </a:cubicBezTo>
                  <a:lnTo>
                    <a:pt x="9004" y="27478"/>
                  </a:lnTo>
                  <a:cubicBezTo>
                    <a:pt x="9046" y="26573"/>
                    <a:pt x="8969" y="25615"/>
                    <a:pt x="8674" y="24818"/>
                  </a:cubicBezTo>
                  <a:cubicBezTo>
                    <a:pt x="8483" y="24285"/>
                    <a:pt x="8217" y="23962"/>
                    <a:pt x="7837" y="23563"/>
                  </a:cubicBezTo>
                  <a:cubicBezTo>
                    <a:pt x="7418" y="23106"/>
                    <a:pt x="7133" y="22555"/>
                    <a:pt x="6695" y="22136"/>
                  </a:cubicBezTo>
                  <a:cubicBezTo>
                    <a:pt x="5801" y="21223"/>
                    <a:pt x="4850" y="20462"/>
                    <a:pt x="4070" y="19435"/>
                  </a:cubicBezTo>
                  <a:cubicBezTo>
                    <a:pt x="3157" y="18275"/>
                    <a:pt x="2302" y="17020"/>
                    <a:pt x="1655" y="15707"/>
                  </a:cubicBezTo>
                  <a:cubicBezTo>
                    <a:pt x="1084" y="14528"/>
                    <a:pt x="571" y="13349"/>
                    <a:pt x="514" y="12017"/>
                  </a:cubicBezTo>
                  <a:cubicBezTo>
                    <a:pt x="495" y="11237"/>
                    <a:pt x="552" y="10457"/>
                    <a:pt x="685" y="9678"/>
                  </a:cubicBezTo>
                  <a:cubicBezTo>
                    <a:pt x="837" y="8879"/>
                    <a:pt x="1179" y="8289"/>
                    <a:pt x="1598" y="7623"/>
                  </a:cubicBezTo>
                  <a:cubicBezTo>
                    <a:pt x="2206" y="6634"/>
                    <a:pt x="2796" y="5740"/>
                    <a:pt x="3652" y="4922"/>
                  </a:cubicBezTo>
                  <a:cubicBezTo>
                    <a:pt x="4070" y="4504"/>
                    <a:pt x="4565" y="4276"/>
                    <a:pt x="5022" y="3914"/>
                  </a:cubicBezTo>
                  <a:cubicBezTo>
                    <a:pt x="5630" y="3439"/>
                    <a:pt x="6125" y="2849"/>
                    <a:pt x="6829" y="2450"/>
                  </a:cubicBezTo>
                  <a:cubicBezTo>
                    <a:pt x="9100" y="1137"/>
                    <a:pt x="11909" y="375"/>
                    <a:pt x="14567" y="375"/>
                  </a:cubicBezTo>
                  <a:cubicBezTo>
                    <a:pt x="14914" y="375"/>
                    <a:pt x="15257" y="388"/>
                    <a:pt x="15597" y="414"/>
                  </a:cubicBezTo>
                  <a:cubicBezTo>
                    <a:pt x="17062" y="548"/>
                    <a:pt x="18374" y="1118"/>
                    <a:pt x="19668" y="1784"/>
                  </a:cubicBezTo>
                  <a:cubicBezTo>
                    <a:pt x="20904" y="2412"/>
                    <a:pt x="22159" y="3020"/>
                    <a:pt x="23186" y="3933"/>
                  </a:cubicBezTo>
                  <a:cubicBezTo>
                    <a:pt x="24042" y="4732"/>
                    <a:pt x="24727" y="5683"/>
                    <a:pt x="25412" y="6596"/>
                  </a:cubicBezTo>
                  <a:cubicBezTo>
                    <a:pt x="26173" y="7623"/>
                    <a:pt x="26991" y="8650"/>
                    <a:pt x="27409" y="9830"/>
                  </a:cubicBezTo>
                  <a:cubicBezTo>
                    <a:pt x="28341" y="12359"/>
                    <a:pt x="27885" y="15308"/>
                    <a:pt x="27048" y="17780"/>
                  </a:cubicBezTo>
                  <a:cubicBezTo>
                    <a:pt x="26553" y="19245"/>
                    <a:pt x="25887" y="20672"/>
                    <a:pt x="25089" y="22003"/>
                  </a:cubicBezTo>
                  <a:cubicBezTo>
                    <a:pt x="24137" y="23563"/>
                    <a:pt x="22901" y="24381"/>
                    <a:pt x="21246" y="25084"/>
                  </a:cubicBezTo>
                  <a:cubicBezTo>
                    <a:pt x="20105" y="25560"/>
                    <a:pt x="19021" y="26188"/>
                    <a:pt x="18089" y="27082"/>
                  </a:cubicBezTo>
                  <a:cubicBezTo>
                    <a:pt x="17689" y="27481"/>
                    <a:pt x="17328" y="27899"/>
                    <a:pt x="17043" y="28432"/>
                  </a:cubicBezTo>
                  <a:cubicBezTo>
                    <a:pt x="16757" y="28946"/>
                    <a:pt x="16757" y="29554"/>
                    <a:pt x="16491" y="30049"/>
                  </a:cubicBezTo>
                  <a:cubicBezTo>
                    <a:pt x="16437" y="30148"/>
                    <a:pt x="16529" y="30192"/>
                    <a:pt x="16650" y="30192"/>
                  </a:cubicBezTo>
                  <a:cubicBezTo>
                    <a:pt x="16784" y="30192"/>
                    <a:pt x="16955" y="30139"/>
                    <a:pt x="17005" y="30049"/>
                  </a:cubicBezTo>
                  <a:cubicBezTo>
                    <a:pt x="17233" y="29592"/>
                    <a:pt x="17252" y="29098"/>
                    <a:pt x="17442" y="28641"/>
                  </a:cubicBezTo>
                  <a:cubicBezTo>
                    <a:pt x="17765" y="27937"/>
                    <a:pt x="18260" y="27367"/>
                    <a:pt x="18850" y="26853"/>
                  </a:cubicBezTo>
                  <a:cubicBezTo>
                    <a:pt x="20048" y="25864"/>
                    <a:pt x="21417" y="25427"/>
                    <a:pt x="22749" y="24723"/>
                  </a:cubicBezTo>
                  <a:cubicBezTo>
                    <a:pt x="25050" y="23487"/>
                    <a:pt x="26268" y="21109"/>
                    <a:pt x="27200" y="18750"/>
                  </a:cubicBezTo>
                  <a:cubicBezTo>
                    <a:pt x="28227" y="16183"/>
                    <a:pt x="28798" y="13291"/>
                    <a:pt x="28170" y="10552"/>
                  </a:cubicBezTo>
                  <a:cubicBezTo>
                    <a:pt x="27885" y="9316"/>
                    <a:pt x="27238" y="8251"/>
                    <a:pt x="26515" y="7224"/>
                  </a:cubicBezTo>
                  <a:cubicBezTo>
                    <a:pt x="25754" y="6159"/>
                    <a:pt x="24993" y="5055"/>
                    <a:pt x="24061" y="4123"/>
                  </a:cubicBezTo>
                  <a:cubicBezTo>
                    <a:pt x="23129" y="3172"/>
                    <a:pt x="22064" y="2564"/>
                    <a:pt x="20904" y="1936"/>
                  </a:cubicBezTo>
                  <a:cubicBezTo>
                    <a:pt x="19725" y="1327"/>
                    <a:pt x="18564" y="681"/>
                    <a:pt x="17290" y="319"/>
                  </a:cubicBezTo>
                  <a:cubicBezTo>
                    <a:pt x="16475" y="98"/>
                    <a:pt x="15595" y="1"/>
                    <a:pt x="14697" y="1"/>
                  </a:cubicBezTo>
                  <a:close/>
                </a:path>
              </a:pathLst>
            </a:custGeom>
            <a:grp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077;p95"/>
            <p:cNvSpPr/>
            <p:nvPr/>
          </p:nvSpPr>
          <p:spPr>
            <a:xfrm>
              <a:off x="5192100" y="2692550"/>
              <a:ext cx="248225" cy="363100"/>
            </a:xfrm>
            <a:custGeom>
              <a:avLst/>
              <a:gdLst/>
              <a:ahLst/>
              <a:cxnLst/>
              <a:rect l="l" t="t" r="r" b="b"/>
              <a:pathLst>
                <a:path w="9929" h="14524" extrusionOk="0">
                  <a:moveTo>
                    <a:pt x="842" y="0"/>
                  </a:moveTo>
                  <a:cubicBezTo>
                    <a:pt x="819" y="0"/>
                    <a:pt x="792" y="2"/>
                    <a:pt x="761" y="7"/>
                  </a:cubicBezTo>
                  <a:cubicBezTo>
                    <a:pt x="0" y="159"/>
                    <a:pt x="152" y="1091"/>
                    <a:pt x="476" y="1624"/>
                  </a:cubicBezTo>
                  <a:cubicBezTo>
                    <a:pt x="780" y="2156"/>
                    <a:pt x="1446" y="2270"/>
                    <a:pt x="1997" y="2422"/>
                  </a:cubicBezTo>
                  <a:cubicBezTo>
                    <a:pt x="2967" y="2670"/>
                    <a:pt x="4032" y="2841"/>
                    <a:pt x="5060" y="2917"/>
                  </a:cubicBezTo>
                  <a:cubicBezTo>
                    <a:pt x="5897" y="2993"/>
                    <a:pt x="6676" y="2993"/>
                    <a:pt x="7494" y="3088"/>
                  </a:cubicBezTo>
                  <a:cubicBezTo>
                    <a:pt x="7932" y="3126"/>
                    <a:pt x="8617" y="3126"/>
                    <a:pt x="8902" y="3488"/>
                  </a:cubicBezTo>
                  <a:cubicBezTo>
                    <a:pt x="9149" y="3792"/>
                    <a:pt x="9111" y="4344"/>
                    <a:pt x="8959" y="4724"/>
                  </a:cubicBezTo>
                  <a:cubicBezTo>
                    <a:pt x="8688" y="5369"/>
                    <a:pt x="7926" y="5564"/>
                    <a:pt x="7039" y="5564"/>
                  </a:cubicBezTo>
                  <a:cubicBezTo>
                    <a:pt x="5808" y="5564"/>
                    <a:pt x="4335" y="5190"/>
                    <a:pt x="3595" y="5123"/>
                  </a:cubicBezTo>
                  <a:cubicBezTo>
                    <a:pt x="3346" y="5098"/>
                    <a:pt x="3077" y="5080"/>
                    <a:pt x="2803" y="5080"/>
                  </a:cubicBezTo>
                  <a:cubicBezTo>
                    <a:pt x="2242" y="5080"/>
                    <a:pt x="1665" y="5159"/>
                    <a:pt x="1217" y="5428"/>
                  </a:cubicBezTo>
                  <a:cubicBezTo>
                    <a:pt x="514" y="5865"/>
                    <a:pt x="609" y="6664"/>
                    <a:pt x="1217" y="7140"/>
                  </a:cubicBezTo>
                  <a:cubicBezTo>
                    <a:pt x="2168" y="7862"/>
                    <a:pt x="3690" y="8034"/>
                    <a:pt x="4850" y="8034"/>
                  </a:cubicBezTo>
                  <a:cubicBezTo>
                    <a:pt x="5050" y="8034"/>
                    <a:pt x="5302" y="8015"/>
                    <a:pt x="5561" y="8015"/>
                  </a:cubicBezTo>
                  <a:cubicBezTo>
                    <a:pt x="6094" y="8015"/>
                    <a:pt x="6656" y="8093"/>
                    <a:pt x="6848" y="8566"/>
                  </a:cubicBezTo>
                  <a:cubicBezTo>
                    <a:pt x="6981" y="8909"/>
                    <a:pt x="6924" y="9327"/>
                    <a:pt x="6810" y="9669"/>
                  </a:cubicBezTo>
                  <a:cubicBezTo>
                    <a:pt x="6486" y="10620"/>
                    <a:pt x="5364" y="10544"/>
                    <a:pt x="4527" y="10601"/>
                  </a:cubicBezTo>
                  <a:cubicBezTo>
                    <a:pt x="3576" y="10639"/>
                    <a:pt x="2302" y="10677"/>
                    <a:pt x="1845" y="11705"/>
                  </a:cubicBezTo>
                  <a:cubicBezTo>
                    <a:pt x="1484" y="12503"/>
                    <a:pt x="1769" y="14234"/>
                    <a:pt x="2720" y="14520"/>
                  </a:cubicBezTo>
                  <a:cubicBezTo>
                    <a:pt x="2733" y="14523"/>
                    <a:pt x="2748" y="14524"/>
                    <a:pt x="2763" y="14524"/>
                  </a:cubicBezTo>
                  <a:cubicBezTo>
                    <a:pt x="2956" y="14524"/>
                    <a:pt x="3326" y="14322"/>
                    <a:pt x="3062" y="14234"/>
                  </a:cubicBezTo>
                  <a:cubicBezTo>
                    <a:pt x="2530" y="14063"/>
                    <a:pt x="2321" y="13093"/>
                    <a:pt x="2283" y="12599"/>
                  </a:cubicBezTo>
                  <a:cubicBezTo>
                    <a:pt x="2149" y="11514"/>
                    <a:pt x="2853" y="10982"/>
                    <a:pt x="3861" y="10906"/>
                  </a:cubicBezTo>
                  <a:cubicBezTo>
                    <a:pt x="4774" y="10830"/>
                    <a:pt x="5820" y="10944"/>
                    <a:pt x="6657" y="10468"/>
                  </a:cubicBezTo>
                  <a:cubicBezTo>
                    <a:pt x="7361" y="10069"/>
                    <a:pt x="7799" y="8985"/>
                    <a:pt x="7323" y="8243"/>
                  </a:cubicBezTo>
                  <a:cubicBezTo>
                    <a:pt x="6978" y="7720"/>
                    <a:pt x="6220" y="7634"/>
                    <a:pt x="5459" y="7634"/>
                  </a:cubicBezTo>
                  <a:cubicBezTo>
                    <a:pt x="5084" y="7634"/>
                    <a:pt x="4707" y="7655"/>
                    <a:pt x="4379" y="7655"/>
                  </a:cubicBezTo>
                  <a:cubicBezTo>
                    <a:pt x="4162" y="7655"/>
                    <a:pt x="3965" y="7646"/>
                    <a:pt x="3804" y="7615"/>
                  </a:cubicBezTo>
                  <a:cubicBezTo>
                    <a:pt x="3158" y="7501"/>
                    <a:pt x="2435" y="7349"/>
                    <a:pt x="1902" y="7006"/>
                  </a:cubicBezTo>
                  <a:cubicBezTo>
                    <a:pt x="1141" y="6531"/>
                    <a:pt x="1065" y="5675"/>
                    <a:pt x="2016" y="5447"/>
                  </a:cubicBezTo>
                  <a:cubicBezTo>
                    <a:pt x="2300" y="5384"/>
                    <a:pt x="2592" y="5359"/>
                    <a:pt x="2886" y="5359"/>
                  </a:cubicBezTo>
                  <a:cubicBezTo>
                    <a:pt x="3754" y="5359"/>
                    <a:pt x="4649" y="5576"/>
                    <a:pt x="5459" y="5675"/>
                  </a:cubicBezTo>
                  <a:cubicBezTo>
                    <a:pt x="5938" y="5722"/>
                    <a:pt x="6440" y="5773"/>
                    <a:pt x="6940" y="5773"/>
                  </a:cubicBezTo>
                  <a:cubicBezTo>
                    <a:pt x="7649" y="5773"/>
                    <a:pt x="8353" y="5671"/>
                    <a:pt x="8978" y="5314"/>
                  </a:cubicBezTo>
                  <a:cubicBezTo>
                    <a:pt x="9568" y="4971"/>
                    <a:pt x="9929" y="3906"/>
                    <a:pt x="9549" y="3316"/>
                  </a:cubicBezTo>
                  <a:cubicBezTo>
                    <a:pt x="9225" y="2803"/>
                    <a:pt x="8236" y="2822"/>
                    <a:pt x="7723" y="2746"/>
                  </a:cubicBezTo>
                  <a:cubicBezTo>
                    <a:pt x="7323" y="2708"/>
                    <a:pt x="6886" y="2575"/>
                    <a:pt x="6486" y="2556"/>
                  </a:cubicBezTo>
                  <a:cubicBezTo>
                    <a:pt x="6367" y="2546"/>
                    <a:pt x="6247" y="2542"/>
                    <a:pt x="6128" y="2542"/>
                  </a:cubicBezTo>
                  <a:cubicBezTo>
                    <a:pt x="5858" y="2542"/>
                    <a:pt x="5588" y="2560"/>
                    <a:pt x="5311" y="2560"/>
                  </a:cubicBezTo>
                  <a:cubicBezTo>
                    <a:pt x="5240" y="2560"/>
                    <a:pt x="5169" y="2558"/>
                    <a:pt x="5098" y="2556"/>
                  </a:cubicBezTo>
                  <a:cubicBezTo>
                    <a:pt x="4052" y="2480"/>
                    <a:pt x="2948" y="2289"/>
                    <a:pt x="1940" y="1966"/>
                  </a:cubicBezTo>
                  <a:cubicBezTo>
                    <a:pt x="1446" y="1795"/>
                    <a:pt x="1084" y="1624"/>
                    <a:pt x="913" y="1110"/>
                  </a:cubicBezTo>
                  <a:cubicBezTo>
                    <a:pt x="875" y="977"/>
                    <a:pt x="799" y="292"/>
                    <a:pt x="723" y="292"/>
                  </a:cubicBezTo>
                  <a:cubicBezTo>
                    <a:pt x="933" y="275"/>
                    <a:pt x="1110" y="0"/>
                    <a:pt x="842" y="0"/>
                  </a:cubicBezTo>
                  <a:close/>
                </a:path>
              </a:pathLst>
            </a:custGeom>
            <a:grp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078;p95"/>
            <p:cNvSpPr/>
            <p:nvPr/>
          </p:nvSpPr>
          <p:spPr>
            <a:xfrm>
              <a:off x="5225850" y="2381300"/>
              <a:ext cx="248250" cy="685400"/>
            </a:xfrm>
            <a:custGeom>
              <a:avLst/>
              <a:gdLst/>
              <a:ahLst/>
              <a:cxnLst/>
              <a:rect l="l" t="t" r="r" b="b"/>
              <a:pathLst>
                <a:path w="9930" h="27416" extrusionOk="0">
                  <a:moveTo>
                    <a:pt x="5164" y="490"/>
                  </a:moveTo>
                  <a:cubicBezTo>
                    <a:pt x="5750" y="490"/>
                    <a:pt x="5456" y="1911"/>
                    <a:pt x="5421" y="2167"/>
                  </a:cubicBezTo>
                  <a:cubicBezTo>
                    <a:pt x="5281" y="2895"/>
                    <a:pt x="5059" y="3583"/>
                    <a:pt x="4746" y="4236"/>
                  </a:cubicBezTo>
                  <a:lnTo>
                    <a:pt x="4746" y="4236"/>
                  </a:lnTo>
                  <a:cubicBezTo>
                    <a:pt x="4414" y="3556"/>
                    <a:pt x="4269" y="2772"/>
                    <a:pt x="4375" y="2052"/>
                  </a:cubicBezTo>
                  <a:cubicBezTo>
                    <a:pt x="4413" y="1729"/>
                    <a:pt x="4585" y="683"/>
                    <a:pt x="4927" y="550"/>
                  </a:cubicBezTo>
                  <a:cubicBezTo>
                    <a:pt x="5019" y="509"/>
                    <a:pt x="5097" y="490"/>
                    <a:pt x="5164" y="490"/>
                  </a:cubicBezTo>
                  <a:close/>
                  <a:moveTo>
                    <a:pt x="8851" y="2915"/>
                  </a:moveTo>
                  <a:cubicBezTo>
                    <a:pt x="8927" y="2915"/>
                    <a:pt x="9009" y="2969"/>
                    <a:pt x="9112" y="3099"/>
                  </a:cubicBezTo>
                  <a:cubicBezTo>
                    <a:pt x="9587" y="3688"/>
                    <a:pt x="9207" y="4487"/>
                    <a:pt x="8788" y="5020"/>
                  </a:cubicBezTo>
                  <a:cubicBezTo>
                    <a:pt x="8445" y="5493"/>
                    <a:pt x="7914" y="5753"/>
                    <a:pt x="7347" y="5814"/>
                  </a:cubicBezTo>
                  <a:lnTo>
                    <a:pt x="7347" y="5814"/>
                  </a:lnTo>
                  <a:cubicBezTo>
                    <a:pt x="7568" y="4892"/>
                    <a:pt x="7893" y="4016"/>
                    <a:pt x="8446" y="3308"/>
                  </a:cubicBezTo>
                  <a:cubicBezTo>
                    <a:pt x="8604" y="3088"/>
                    <a:pt x="8716" y="2915"/>
                    <a:pt x="8851" y="2915"/>
                  </a:cubicBezTo>
                  <a:close/>
                  <a:moveTo>
                    <a:pt x="914" y="2424"/>
                  </a:moveTo>
                  <a:cubicBezTo>
                    <a:pt x="992" y="2424"/>
                    <a:pt x="1080" y="2636"/>
                    <a:pt x="1161" y="2889"/>
                  </a:cubicBezTo>
                  <a:cubicBezTo>
                    <a:pt x="1510" y="3879"/>
                    <a:pt x="1795" y="4911"/>
                    <a:pt x="2038" y="5947"/>
                  </a:cubicBezTo>
                  <a:lnTo>
                    <a:pt x="2038" y="5947"/>
                  </a:lnTo>
                  <a:cubicBezTo>
                    <a:pt x="1402" y="5439"/>
                    <a:pt x="940" y="4739"/>
                    <a:pt x="761" y="3955"/>
                  </a:cubicBezTo>
                  <a:cubicBezTo>
                    <a:pt x="666" y="3555"/>
                    <a:pt x="704" y="3118"/>
                    <a:pt x="780" y="2737"/>
                  </a:cubicBezTo>
                  <a:cubicBezTo>
                    <a:pt x="818" y="2513"/>
                    <a:pt x="864" y="2424"/>
                    <a:pt x="914" y="2424"/>
                  </a:cubicBezTo>
                  <a:close/>
                  <a:moveTo>
                    <a:pt x="5335" y="1"/>
                  </a:moveTo>
                  <a:cubicBezTo>
                    <a:pt x="5009" y="1"/>
                    <a:pt x="4666" y="225"/>
                    <a:pt x="4451" y="531"/>
                  </a:cubicBezTo>
                  <a:cubicBezTo>
                    <a:pt x="3615" y="1634"/>
                    <a:pt x="3710" y="3251"/>
                    <a:pt x="4299" y="4449"/>
                  </a:cubicBezTo>
                  <a:cubicBezTo>
                    <a:pt x="4355" y="4557"/>
                    <a:pt x="4413" y="4659"/>
                    <a:pt x="4474" y="4756"/>
                  </a:cubicBezTo>
                  <a:lnTo>
                    <a:pt x="4474" y="4756"/>
                  </a:lnTo>
                  <a:cubicBezTo>
                    <a:pt x="4442" y="4813"/>
                    <a:pt x="4409" y="4869"/>
                    <a:pt x="4375" y="4925"/>
                  </a:cubicBezTo>
                  <a:cubicBezTo>
                    <a:pt x="4128" y="5305"/>
                    <a:pt x="3843" y="5857"/>
                    <a:pt x="3519" y="6161"/>
                  </a:cubicBezTo>
                  <a:cubicBezTo>
                    <a:pt x="3297" y="6353"/>
                    <a:pt x="3114" y="6430"/>
                    <a:pt x="2943" y="6430"/>
                  </a:cubicBezTo>
                  <a:cubicBezTo>
                    <a:pt x="2858" y="6430"/>
                    <a:pt x="2777" y="6411"/>
                    <a:pt x="2694" y="6378"/>
                  </a:cubicBezTo>
                  <a:lnTo>
                    <a:pt x="2694" y="6378"/>
                  </a:lnTo>
                  <a:cubicBezTo>
                    <a:pt x="2552" y="5722"/>
                    <a:pt x="2387" y="5071"/>
                    <a:pt x="2188" y="4430"/>
                  </a:cubicBezTo>
                  <a:cubicBezTo>
                    <a:pt x="1998" y="3840"/>
                    <a:pt x="1846" y="2357"/>
                    <a:pt x="1256" y="2052"/>
                  </a:cubicBezTo>
                  <a:cubicBezTo>
                    <a:pt x="1144" y="1992"/>
                    <a:pt x="1040" y="1966"/>
                    <a:pt x="945" y="1966"/>
                  </a:cubicBezTo>
                  <a:cubicBezTo>
                    <a:pt x="588" y="1966"/>
                    <a:pt x="353" y="2335"/>
                    <a:pt x="248" y="2680"/>
                  </a:cubicBezTo>
                  <a:cubicBezTo>
                    <a:pt x="1" y="3783"/>
                    <a:pt x="343" y="4982"/>
                    <a:pt x="1104" y="5781"/>
                  </a:cubicBezTo>
                  <a:cubicBezTo>
                    <a:pt x="1375" y="6073"/>
                    <a:pt x="1770" y="6465"/>
                    <a:pt x="2207" y="6698"/>
                  </a:cubicBezTo>
                  <a:lnTo>
                    <a:pt x="2207" y="6698"/>
                  </a:lnTo>
                  <a:cubicBezTo>
                    <a:pt x="2295" y="7104"/>
                    <a:pt x="2377" y="7509"/>
                    <a:pt x="2454" y="7911"/>
                  </a:cubicBezTo>
                  <a:cubicBezTo>
                    <a:pt x="2644" y="8957"/>
                    <a:pt x="2778" y="10022"/>
                    <a:pt x="2930" y="11049"/>
                  </a:cubicBezTo>
                  <a:cubicBezTo>
                    <a:pt x="3063" y="12133"/>
                    <a:pt x="3405" y="13180"/>
                    <a:pt x="3538" y="14264"/>
                  </a:cubicBezTo>
                  <a:cubicBezTo>
                    <a:pt x="3710" y="15481"/>
                    <a:pt x="3557" y="16717"/>
                    <a:pt x="3653" y="17935"/>
                  </a:cubicBezTo>
                  <a:cubicBezTo>
                    <a:pt x="3729" y="18601"/>
                    <a:pt x="3824" y="19228"/>
                    <a:pt x="3729" y="19875"/>
                  </a:cubicBezTo>
                  <a:cubicBezTo>
                    <a:pt x="3653" y="20446"/>
                    <a:pt x="3538" y="20978"/>
                    <a:pt x="3519" y="21549"/>
                  </a:cubicBezTo>
                  <a:cubicBezTo>
                    <a:pt x="3462" y="22709"/>
                    <a:pt x="3310" y="23850"/>
                    <a:pt x="3120" y="24991"/>
                  </a:cubicBezTo>
                  <a:cubicBezTo>
                    <a:pt x="3044" y="25448"/>
                    <a:pt x="2930" y="25943"/>
                    <a:pt x="2702" y="26342"/>
                  </a:cubicBezTo>
                  <a:cubicBezTo>
                    <a:pt x="2547" y="26620"/>
                    <a:pt x="2393" y="26998"/>
                    <a:pt x="2085" y="26998"/>
                  </a:cubicBezTo>
                  <a:cubicBezTo>
                    <a:pt x="2014" y="26998"/>
                    <a:pt x="1935" y="26978"/>
                    <a:pt x="1846" y="26932"/>
                  </a:cubicBezTo>
                  <a:cubicBezTo>
                    <a:pt x="1560" y="26798"/>
                    <a:pt x="1408" y="26494"/>
                    <a:pt x="1332" y="26171"/>
                  </a:cubicBezTo>
                  <a:cubicBezTo>
                    <a:pt x="1332" y="26113"/>
                    <a:pt x="1271" y="26088"/>
                    <a:pt x="1192" y="26088"/>
                  </a:cubicBezTo>
                  <a:cubicBezTo>
                    <a:pt x="1037" y="26088"/>
                    <a:pt x="812" y="26184"/>
                    <a:pt x="837" y="26323"/>
                  </a:cubicBezTo>
                  <a:cubicBezTo>
                    <a:pt x="951" y="26938"/>
                    <a:pt x="1518" y="27415"/>
                    <a:pt x="2130" y="27415"/>
                  </a:cubicBezTo>
                  <a:cubicBezTo>
                    <a:pt x="2238" y="27415"/>
                    <a:pt x="2346" y="27400"/>
                    <a:pt x="2454" y="27369"/>
                  </a:cubicBezTo>
                  <a:cubicBezTo>
                    <a:pt x="2759" y="27274"/>
                    <a:pt x="2968" y="27065"/>
                    <a:pt x="3120" y="26779"/>
                  </a:cubicBezTo>
                  <a:cubicBezTo>
                    <a:pt x="3424" y="26114"/>
                    <a:pt x="3634" y="25315"/>
                    <a:pt x="3710" y="24592"/>
                  </a:cubicBezTo>
                  <a:cubicBezTo>
                    <a:pt x="3900" y="22994"/>
                    <a:pt x="4071" y="21378"/>
                    <a:pt x="4280" y="19780"/>
                  </a:cubicBezTo>
                  <a:cubicBezTo>
                    <a:pt x="4375" y="19019"/>
                    <a:pt x="4242" y="18315"/>
                    <a:pt x="4185" y="17573"/>
                  </a:cubicBezTo>
                  <a:cubicBezTo>
                    <a:pt x="4109" y="16641"/>
                    <a:pt x="4147" y="15690"/>
                    <a:pt x="4128" y="14777"/>
                  </a:cubicBezTo>
                  <a:cubicBezTo>
                    <a:pt x="4109" y="13959"/>
                    <a:pt x="3900" y="13199"/>
                    <a:pt x="3729" y="12419"/>
                  </a:cubicBezTo>
                  <a:cubicBezTo>
                    <a:pt x="3519" y="11506"/>
                    <a:pt x="3424" y="10593"/>
                    <a:pt x="3272" y="9680"/>
                  </a:cubicBezTo>
                  <a:cubicBezTo>
                    <a:pt x="3131" y="8756"/>
                    <a:pt x="2986" y="7821"/>
                    <a:pt x="2801" y="6892"/>
                  </a:cubicBezTo>
                  <a:lnTo>
                    <a:pt x="2801" y="6892"/>
                  </a:lnTo>
                  <a:cubicBezTo>
                    <a:pt x="2837" y="6896"/>
                    <a:pt x="2874" y="6898"/>
                    <a:pt x="2910" y="6898"/>
                  </a:cubicBezTo>
                  <a:cubicBezTo>
                    <a:pt x="3018" y="6898"/>
                    <a:pt x="3127" y="6881"/>
                    <a:pt x="3234" y="6846"/>
                  </a:cubicBezTo>
                  <a:cubicBezTo>
                    <a:pt x="3634" y="6732"/>
                    <a:pt x="3862" y="6351"/>
                    <a:pt x="4109" y="6047"/>
                  </a:cubicBezTo>
                  <a:cubicBezTo>
                    <a:pt x="4340" y="5760"/>
                    <a:pt x="4554" y="5459"/>
                    <a:pt x="4751" y="5145"/>
                  </a:cubicBezTo>
                  <a:lnTo>
                    <a:pt x="4751" y="5145"/>
                  </a:lnTo>
                  <a:cubicBezTo>
                    <a:pt x="5238" y="5734"/>
                    <a:pt x="5870" y="6061"/>
                    <a:pt x="6734" y="6104"/>
                  </a:cubicBezTo>
                  <a:cubicBezTo>
                    <a:pt x="6753" y="6105"/>
                    <a:pt x="6772" y="6106"/>
                    <a:pt x="6791" y="6107"/>
                  </a:cubicBezTo>
                  <a:lnTo>
                    <a:pt x="6791" y="6107"/>
                  </a:lnTo>
                  <a:cubicBezTo>
                    <a:pt x="6504" y="7298"/>
                    <a:pt x="6355" y="8538"/>
                    <a:pt x="6182" y="9737"/>
                  </a:cubicBezTo>
                  <a:cubicBezTo>
                    <a:pt x="6068" y="10536"/>
                    <a:pt x="6087" y="11373"/>
                    <a:pt x="6220" y="12171"/>
                  </a:cubicBezTo>
                  <a:cubicBezTo>
                    <a:pt x="6392" y="13027"/>
                    <a:pt x="6924" y="13940"/>
                    <a:pt x="6791" y="14834"/>
                  </a:cubicBezTo>
                  <a:cubicBezTo>
                    <a:pt x="6783" y="14922"/>
                    <a:pt x="6872" y="14960"/>
                    <a:pt x="6980" y="14960"/>
                  </a:cubicBezTo>
                  <a:cubicBezTo>
                    <a:pt x="7128" y="14960"/>
                    <a:pt x="7313" y="14888"/>
                    <a:pt x="7324" y="14777"/>
                  </a:cubicBezTo>
                  <a:cubicBezTo>
                    <a:pt x="7343" y="14682"/>
                    <a:pt x="7343" y="14568"/>
                    <a:pt x="7362" y="14492"/>
                  </a:cubicBezTo>
                  <a:cubicBezTo>
                    <a:pt x="7367" y="14460"/>
                    <a:pt x="7361" y="14434"/>
                    <a:pt x="7347" y="14414"/>
                  </a:cubicBezTo>
                  <a:lnTo>
                    <a:pt x="7347" y="14414"/>
                  </a:lnTo>
                  <a:cubicBezTo>
                    <a:pt x="7335" y="13799"/>
                    <a:pt x="7083" y="13198"/>
                    <a:pt x="6924" y="12609"/>
                  </a:cubicBezTo>
                  <a:cubicBezTo>
                    <a:pt x="6582" y="11449"/>
                    <a:pt x="6601" y="10288"/>
                    <a:pt x="6791" y="9128"/>
                  </a:cubicBezTo>
                  <a:cubicBezTo>
                    <a:pt x="6952" y="8189"/>
                    <a:pt x="7062" y="7126"/>
                    <a:pt x="7282" y="6104"/>
                  </a:cubicBezTo>
                  <a:lnTo>
                    <a:pt x="7282" y="6104"/>
                  </a:lnTo>
                  <a:cubicBezTo>
                    <a:pt x="7996" y="6056"/>
                    <a:pt x="8664" y="5806"/>
                    <a:pt x="9150" y="5229"/>
                  </a:cubicBezTo>
                  <a:cubicBezTo>
                    <a:pt x="9530" y="4810"/>
                    <a:pt x="9929" y="4107"/>
                    <a:pt x="9872" y="3517"/>
                  </a:cubicBezTo>
                  <a:cubicBezTo>
                    <a:pt x="9815" y="3118"/>
                    <a:pt x="9530" y="2566"/>
                    <a:pt x="9073" y="2490"/>
                  </a:cubicBezTo>
                  <a:cubicBezTo>
                    <a:pt x="9051" y="2488"/>
                    <a:pt x="9029" y="2487"/>
                    <a:pt x="9006" y="2487"/>
                  </a:cubicBezTo>
                  <a:cubicBezTo>
                    <a:pt x="8256" y="2487"/>
                    <a:pt x="7621" y="3704"/>
                    <a:pt x="7400" y="4240"/>
                  </a:cubicBezTo>
                  <a:cubicBezTo>
                    <a:pt x="7179" y="4749"/>
                    <a:pt x="7006" y="5278"/>
                    <a:pt x="6864" y="5819"/>
                  </a:cubicBezTo>
                  <a:lnTo>
                    <a:pt x="6864" y="5819"/>
                  </a:lnTo>
                  <a:cubicBezTo>
                    <a:pt x="6263" y="5767"/>
                    <a:pt x="5672" y="5501"/>
                    <a:pt x="5269" y="5039"/>
                  </a:cubicBezTo>
                  <a:cubicBezTo>
                    <a:pt x="5179" y="4933"/>
                    <a:pt x="5093" y="4821"/>
                    <a:pt x="5014" y="4703"/>
                  </a:cubicBezTo>
                  <a:lnTo>
                    <a:pt x="5014" y="4703"/>
                  </a:lnTo>
                  <a:cubicBezTo>
                    <a:pt x="5124" y="4509"/>
                    <a:pt x="5227" y="4310"/>
                    <a:pt x="5326" y="4107"/>
                  </a:cubicBezTo>
                  <a:cubicBezTo>
                    <a:pt x="5631" y="3479"/>
                    <a:pt x="5840" y="2813"/>
                    <a:pt x="5973" y="2090"/>
                  </a:cubicBezTo>
                  <a:cubicBezTo>
                    <a:pt x="6049" y="1577"/>
                    <a:pt x="6258" y="854"/>
                    <a:pt x="5935" y="360"/>
                  </a:cubicBezTo>
                  <a:cubicBezTo>
                    <a:pt x="5773" y="105"/>
                    <a:pt x="5558" y="1"/>
                    <a:pt x="5335" y="1"/>
                  </a:cubicBezTo>
                  <a:close/>
                </a:path>
              </a:pathLst>
            </a:custGeom>
            <a:grp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079;p95"/>
            <p:cNvSpPr/>
            <p:nvPr/>
          </p:nvSpPr>
          <p:spPr>
            <a:xfrm>
              <a:off x="4831925" y="1968275"/>
              <a:ext cx="160175" cy="236675"/>
            </a:xfrm>
            <a:custGeom>
              <a:avLst/>
              <a:gdLst/>
              <a:ahLst/>
              <a:cxnLst/>
              <a:rect l="l" t="t" r="r" b="b"/>
              <a:pathLst>
                <a:path w="6407" h="9467" extrusionOk="0">
                  <a:moveTo>
                    <a:pt x="6084" y="1"/>
                  </a:moveTo>
                  <a:cubicBezTo>
                    <a:pt x="6038" y="1"/>
                    <a:pt x="5989" y="9"/>
                    <a:pt x="5943" y="28"/>
                  </a:cubicBezTo>
                  <a:cubicBezTo>
                    <a:pt x="2158" y="1664"/>
                    <a:pt x="636" y="5525"/>
                    <a:pt x="8" y="9348"/>
                  </a:cubicBezTo>
                  <a:cubicBezTo>
                    <a:pt x="1" y="9432"/>
                    <a:pt x="81" y="9467"/>
                    <a:pt x="181" y="9467"/>
                  </a:cubicBezTo>
                  <a:cubicBezTo>
                    <a:pt x="332" y="9467"/>
                    <a:pt x="529" y="9387"/>
                    <a:pt x="541" y="9272"/>
                  </a:cubicBezTo>
                  <a:cubicBezTo>
                    <a:pt x="1112" y="5639"/>
                    <a:pt x="2519" y="1816"/>
                    <a:pt x="6133" y="237"/>
                  </a:cubicBezTo>
                  <a:cubicBezTo>
                    <a:pt x="6406" y="131"/>
                    <a:pt x="6268" y="1"/>
                    <a:pt x="6084" y="1"/>
                  </a:cubicBezTo>
                  <a:close/>
                </a:path>
              </a:pathLst>
            </a:custGeom>
            <a:grp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080;p95"/>
            <p:cNvSpPr/>
            <p:nvPr/>
          </p:nvSpPr>
          <p:spPr>
            <a:xfrm>
              <a:off x="4892975" y="2115300"/>
              <a:ext cx="62800" cy="196950"/>
            </a:xfrm>
            <a:custGeom>
              <a:avLst/>
              <a:gdLst/>
              <a:ahLst/>
              <a:cxnLst/>
              <a:rect l="l" t="t" r="r" b="b"/>
              <a:pathLst>
                <a:path w="2512" h="7878" extrusionOk="0">
                  <a:moveTo>
                    <a:pt x="2281" y="1"/>
                  </a:moveTo>
                  <a:cubicBezTo>
                    <a:pt x="2150" y="1"/>
                    <a:pt x="1989" y="44"/>
                    <a:pt x="1941" y="120"/>
                  </a:cubicBezTo>
                  <a:cubicBezTo>
                    <a:pt x="1066" y="1204"/>
                    <a:pt x="800" y="2573"/>
                    <a:pt x="419" y="3886"/>
                  </a:cubicBezTo>
                  <a:cubicBezTo>
                    <a:pt x="229" y="4514"/>
                    <a:pt x="1" y="5217"/>
                    <a:pt x="39" y="5883"/>
                  </a:cubicBezTo>
                  <a:cubicBezTo>
                    <a:pt x="96" y="6549"/>
                    <a:pt x="457" y="7138"/>
                    <a:pt x="591" y="7785"/>
                  </a:cubicBezTo>
                  <a:cubicBezTo>
                    <a:pt x="610" y="7850"/>
                    <a:pt x="683" y="7877"/>
                    <a:pt x="769" y="7877"/>
                  </a:cubicBezTo>
                  <a:cubicBezTo>
                    <a:pt x="935" y="7877"/>
                    <a:pt x="1148" y="7777"/>
                    <a:pt x="1123" y="7652"/>
                  </a:cubicBezTo>
                  <a:cubicBezTo>
                    <a:pt x="971" y="7100"/>
                    <a:pt x="705" y="6568"/>
                    <a:pt x="591" y="6035"/>
                  </a:cubicBezTo>
                  <a:cubicBezTo>
                    <a:pt x="438" y="5293"/>
                    <a:pt x="743" y="4533"/>
                    <a:pt x="952" y="3848"/>
                  </a:cubicBezTo>
                  <a:cubicBezTo>
                    <a:pt x="1332" y="2554"/>
                    <a:pt x="1599" y="1204"/>
                    <a:pt x="2436" y="139"/>
                  </a:cubicBezTo>
                  <a:cubicBezTo>
                    <a:pt x="2512" y="44"/>
                    <a:pt x="2412" y="1"/>
                    <a:pt x="2281" y="1"/>
                  </a:cubicBezTo>
                  <a:close/>
                </a:path>
              </a:pathLst>
            </a:custGeom>
            <a:grp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081;p95"/>
            <p:cNvSpPr/>
            <p:nvPr/>
          </p:nvSpPr>
          <p:spPr>
            <a:xfrm>
              <a:off x="5743600" y="2301975"/>
              <a:ext cx="128775" cy="347200"/>
            </a:xfrm>
            <a:custGeom>
              <a:avLst/>
              <a:gdLst/>
              <a:ahLst/>
              <a:cxnLst/>
              <a:rect l="l" t="t" r="r" b="b"/>
              <a:pathLst>
                <a:path w="5151" h="13888" extrusionOk="0">
                  <a:moveTo>
                    <a:pt x="4612" y="0"/>
                  </a:moveTo>
                  <a:cubicBezTo>
                    <a:pt x="4476" y="0"/>
                    <a:pt x="4304" y="53"/>
                    <a:pt x="4246" y="185"/>
                  </a:cubicBezTo>
                  <a:cubicBezTo>
                    <a:pt x="3846" y="1155"/>
                    <a:pt x="4227" y="2201"/>
                    <a:pt x="4246" y="3228"/>
                  </a:cubicBezTo>
                  <a:cubicBezTo>
                    <a:pt x="4284" y="4484"/>
                    <a:pt x="4094" y="5777"/>
                    <a:pt x="3751" y="6975"/>
                  </a:cubicBezTo>
                  <a:cubicBezTo>
                    <a:pt x="3428" y="8212"/>
                    <a:pt x="2914" y="9429"/>
                    <a:pt x="2325" y="10570"/>
                  </a:cubicBezTo>
                  <a:cubicBezTo>
                    <a:pt x="1716" y="11769"/>
                    <a:pt x="860" y="12682"/>
                    <a:pt x="61" y="13766"/>
                  </a:cubicBezTo>
                  <a:cubicBezTo>
                    <a:pt x="0" y="13853"/>
                    <a:pt x="75" y="13888"/>
                    <a:pt x="186" y="13888"/>
                  </a:cubicBezTo>
                  <a:cubicBezTo>
                    <a:pt x="318" y="13888"/>
                    <a:pt x="503" y="13838"/>
                    <a:pt x="575" y="13766"/>
                  </a:cubicBezTo>
                  <a:cubicBezTo>
                    <a:pt x="1355" y="12682"/>
                    <a:pt x="2211" y="11769"/>
                    <a:pt x="2819" y="10570"/>
                  </a:cubicBezTo>
                  <a:cubicBezTo>
                    <a:pt x="3390" y="9505"/>
                    <a:pt x="3846" y="8383"/>
                    <a:pt x="4189" y="7223"/>
                  </a:cubicBezTo>
                  <a:cubicBezTo>
                    <a:pt x="4531" y="5986"/>
                    <a:pt x="4721" y="4731"/>
                    <a:pt x="4778" y="3437"/>
                  </a:cubicBezTo>
                  <a:cubicBezTo>
                    <a:pt x="4795" y="2489"/>
                    <a:pt x="4448" y="1467"/>
                    <a:pt x="4654" y="525"/>
                  </a:cubicBezTo>
                  <a:lnTo>
                    <a:pt x="4654" y="525"/>
                  </a:lnTo>
                  <a:cubicBezTo>
                    <a:pt x="4669" y="528"/>
                    <a:pt x="4685" y="529"/>
                    <a:pt x="4703" y="529"/>
                  </a:cubicBezTo>
                  <a:cubicBezTo>
                    <a:pt x="4885" y="529"/>
                    <a:pt x="5151" y="406"/>
                    <a:pt x="5064" y="261"/>
                  </a:cubicBezTo>
                  <a:cubicBezTo>
                    <a:pt x="4912" y="52"/>
                    <a:pt x="4969" y="90"/>
                    <a:pt x="4721" y="14"/>
                  </a:cubicBezTo>
                  <a:cubicBezTo>
                    <a:pt x="4691" y="5"/>
                    <a:pt x="4653" y="0"/>
                    <a:pt x="4612" y="0"/>
                  </a:cubicBezTo>
                  <a:close/>
                </a:path>
              </a:pathLst>
            </a:custGeom>
            <a:grp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082;p95"/>
            <p:cNvSpPr/>
            <p:nvPr/>
          </p:nvSpPr>
          <p:spPr>
            <a:xfrm>
              <a:off x="5582875" y="2572225"/>
              <a:ext cx="147975" cy="165200"/>
            </a:xfrm>
            <a:custGeom>
              <a:avLst/>
              <a:gdLst/>
              <a:ahLst/>
              <a:cxnLst/>
              <a:rect l="l" t="t" r="r" b="b"/>
              <a:pathLst>
                <a:path w="5919" h="6608" extrusionOk="0">
                  <a:moveTo>
                    <a:pt x="5698" y="0"/>
                  </a:moveTo>
                  <a:cubicBezTo>
                    <a:pt x="5570" y="0"/>
                    <a:pt x="5416" y="53"/>
                    <a:pt x="5387" y="141"/>
                  </a:cubicBezTo>
                  <a:cubicBezTo>
                    <a:pt x="4740" y="1453"/>
                    <a:pt x="4246" y="2804"/>
                    <a:pt x="3257" y="3926"/>
                  </a:cubicBezTo>
                  <a:cubicBezTo>
                    <a:pt x="2686" y="4592"/>
                    <a:pt x="2058" y="5200"/>
                    <a:pt x="1298" y="5676"/>
                  </a:cubicBezTo>
                  <a:cubicBezTo>
                    <a:pt x="1012" y="5847"/>
                    <a:pt x="480" y="6246"/>
                    <a:pt x="270" y="6322"/>
                  </a:cubicBezTo>
                  <a:cubicBezTo>
                    <a:pt x="9" y="6388"/>
                    <a:pt x="0" y="6608"/>
                    <a:pt x="221" y="6608"/>
                  </a:cubicBezTo>
                  <a:cubicBezTo>
                    <a:pt x="257" y="6608"/>
                    <a:pt x="299" y="6602"/>
                    <a:pt x="347" y="6589"/>
                  </a:cubicBezTo>
                  <a:cubicBezTo>
                    <a:pt x="822" y="6456"/>
                    <a:pt x="1203" y="6075"/>
                    <a:pt x="1621" y="5847"/>
                  </a:cubicBezTo>
                  <a:cubicBezTo>
                    <a:pt x="2287" y="5447"/>
                    <a:pt x="2857" y="4915"/>
                    <a:pt x="3390" y="4344"/>
                  </a:cubicBezTo>
                  <a:cubicBezTo>
                    <a:pt x="4550" y="3089"/>
                    <a:pt x="5121" y="1662"/>
                    <a:pt x="5863" y="160"/>
                  </a:cubicBezTo>
                  <a:cubicBezTo>
                    <a:pt x="5918" y="48"/>
                    <a:pt x="5820" y="0"/>
                    <a:pt x="5698" y="0"/>
                  </a:cubicBezTo>
                  <a:close/>
                </a:path>
              </a:pathLst>
            </a:custGeom>
            <a:grp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Title 40"/>
          <p:cNvSpPr txBox="1">
            <a:spLocks noGrp="1"/>
          </p:cNvSpPr>
          <p:nvPr>
            <p:ph type="title" idx="6"/>
          </p:nvPr>
        </p:nvSpPr>
        <p:spPr>
          <a:xfrm>
            <a:off x="2514600" y="1222929"/>
            <a:ext cx="6497149" cy="2400627"/>
          </a:xfrm>
          <a:prstGeom prst="rect">
            <a:avLst/>
          </a:prstGeom>
          <a:noFill/>
        </p:spPr>
        <p:txBody>
          <a:bodyPr wrap="square" rtlCol="0">
            <a:spAutoFit/>
          </a:bodyPr>
          <a:lstStyle/>
          <a:p>
            <a:r>
              <a:rPr lang="en-US" sz="2400" dirty="0" smtClean="0"/>
              <a:t>Utilizing the B.E.E.R method in this scenario has presented a behavior that needs to be corrected  and the effect it is having on the student and preceptor. You have clearly defined expectations and outcomes if expectations are not met.  </a:t>
            </a:r>
            <a:endParaRPr lang="en-US" sz="2400" dirty="0"/>
          </a:p>
        </p:txBody>
      </p:sp>
    </p:spTree>
    <p:extLst>
      <p:ext uri="{BB962C8B-B14F-4D97-AF65-F5344CB8AC3E}">
        <p14:creationId xmlns:p14="http://schemas.microsoft.com/office/powerpoint/2010/main" val="31866806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04800" y="872410"/>
            <a:ext cx="2743200" cy="2667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smtClean="0">
                <a:solidFill>
                  <a:schemeClr val="bg2"/>
                </a:solidFill>
                <a:latin typeface="Gaegu" panose="020B0604020202020204" charset="0"/>
                <a:ea typeface="Gaegu" panose="020B0604020202020204" charset="0"/>
              </a:rPr>
              <a:t>Considerations when Managing Conflict</a:t>
            </a:r>
            <a:endParaRPr lang="en-US" sz="2300" b="1" dirty="0">
              <a:solidFill>
                <a:schemeClr val="bg2"/>
              </a:solidFill>
              <a:latin typeface="Gaegu" panose="020B0604020202020204" charset="0"/>
              <a:ea typeface="Gaegu" panose="020B0604020202020204" charset="0"/>
            </a:endParaRPr>
          </a:p>
        </p:txBody>
      </p:sp>
      <p:sp>
        <p:nvSpPr>
          <p:cNvPr id="3" name="RIng"/>
          <p:cNvSpPr/>
          <p:nvPr/>
        </p:nvSpPr>
        <p:spPr>
          <a:xfrm>
            <a:off x="152400" y="819150"/>
            <a:ext cx="2971800" cy="2773521"/>
          </a:xfrm>
          <a:custGeom>
            <a:avLst/>
            <a:gdLst/>
            <a:ahLst/>
            <a:cxnLst/>
            <a:rect l="l" t="t" r="r" b="b"/>
            <a:pathLst>
              <a:path w="30538" h="31093" extrusionOk="0">
                <a:moveTo>
                  <a:pt x="30427" y="15787"/>
                </a:moveTo>
                <a:cubicBezTo>
                  <a:pt x="30427" y="15011"/>
                  <a:pt x="30279" y="14234"/>
                  <a:pt x="30316" y="13643"/>
                </a:cubicBezTo>
                <a:lnTo>
                  <a:pt x="30279" y="13384"/>
                </a:lnTo>
                <a:cubicBezTo>
                  <a:pt x="30242" y="12940"/>
                  <a:pt x="29946" y="12349"/>
                  <a:pt x="30057" y="12016"/>
                </a:cubicBezTo>
                <a:cubicBezTo>
                  <a:pt x="29761" y="11424"/>
                  <a:pt x="29909" y="11092"/>
                  <a:pt x="29614" y="10537"/>
                </a:cubicBezTo>
                <a:cubicBezTo>
                  <a:pt x="29540" y="10315"/>
                  <a:pt x="29429" y="10056"/>
                  <a:pt x="29318" y="9835"/>
                </a:cubicBezTo>
                <a:lnTo>
                  <a:pt x="29244" y="9687"/>
                </a:lnTo>
                <a:cubicBezTo>
                  <a:pt x="28948" y="9132"/>
                  <a:pt x="28874" y="8762"/>
                  <a:pt x="28615" y="8282"/>
                </a:cubicBezTo>
                <a:cubicBezTo>
                  <a:pt x="28246" y="7912"/>
                  <a:pt x="28394" y="7247"/>
                  <a:pt x="27913" y="7210"/>
                </a:cubicBezTo>
                <a:lnTo>
                  <a:pt x="27691" y="6877"/>
                </a:lnTo>
                <a:cubicBezTo>
                  <a:pt x="27691" y="6655"/>
                  <a:pt x="27211" y="5953"/>
                  <a:pt x="27137" y="5990"/>
                </a:cubicBezTo>
                <a:cubicBezTo>
                  <a:pt x="26767" y="5657"/>
                  <a:pt x="26804" y="5435"/>
                  <a:pt x="26471" y="5176"/>
                </a:cubicBezTo>
                <a:lnTo>
                  <a:pt x="26397" y="5065"/>
                </a:lnTo>
                <a:cubicBezTo>
                  <a:pt x="26027" y="4696"/>
                  <a:pt x="25658" y="4326"/>
                  <a:pt x="25214" y="4030"/>
                </a:cubicBezTo>
                <a:cubicBezTo>
                  <a:pt x="25140" y="3919"/>
                  <a:pt x="25029" y="3845"/>
                  <a:pt x="24918" y="3771"/>
                </a:cubicBezTo>
                <a:cubicBezTo>
                  <a:pt x="24770" y="3365"/>
                  <a:pt x="24216" y="3328"/>
                  <a:pt x="24031" y="2995"/>
                </a:cubicBezTo>
                <a:cubicBezTo>
                  <a:pt x="23661" y="2773"/>
                  <a:pt x="23292" y="2551"/>
                  <a:pt x="22922" y="2367"/>
                </a:cubicBezTo>
                <a:lnTo>
                  <a:pt x="22441" y="2108"/>
                </a:lnTo>
                <a:lnTo>
                  <a:pt x="22072" y="1923"/>
                </a:lnTo>
                <a:cubicBezTo>
                  <a:pt x="21776" y="1553"/>
                  <a:pt x="21036" y="1368"/>
                  <a:pt x="20408" y="1146"/>
                </a:cubicBezTo>
                <a:cubicBezTo>
                  <a:pt x="20223" y="1110"/>
                  <a:pt x="20001" y="999"/>
                  <a:pt x="19816" y="962"/>
                </a:cubicBezTo>
                <a:lnTo>
                  <a:pt x="19668" y="925"/>
                </a:lnTo>
                <a:cubicBezTo>
                  <a:pt x="19262" y="777"/>
                  <a:pt x="18855" y="703"/>
                  <a:pt x="18448" y="592"/>
                </a:cubicBezTo>
                <a:cubicBezTo>
                  <a:pt x="18448" y="444"/>
                  <a:pt x="18264" y="444"/>
                  <a:pt x="18079" y="407"/>
                </a:cubicBezTo>
                <a:cubicBezTo>
                  <a:pt x="17820" y="370"/>
                  <a:pt x="17635" y="370"/>
                  <a:pt x="17413" y="333"/>
                </a:cubicBezTo>
                <a:lnTo>
                  <a:pt x="17265" y="333"/>
                </a:lnTo>
                <a:cubicBezTo>
                  <a:pt x="16711" y="222"/>
                  <a:pt x="16526" y="37"/>
                  <a:pt x="16119" y="222"/>
                </a:cubicBezTo>
                <a:cubicBezTo>
                  <a:pt x="15602" y="222"/>
                  <a:pt x="15380" y="0"/>
                  <a:pt x="14825" y="74"/>
                </a:cubicBezTo>
                <a:lnTo>
                  <a:pt x="14714" y="74"/>
                </a:lnTo>
                <a:cubicBezTo>
                  <a:pt x="14234" y="148"/>
                  <a:pt x="13864" y="74"/>
                  <a:pt x="13494" y="37"/>
                </a:cubicBezTo>
                <a:lnTo>
                  <a:pt x="13494" y="148"/>
                </a:lnTo>
                <a:cubicBezTo>
                  <a:pt x="13162" y="74"/>
                  <a:pt x="12903" y="37"/>
                  <a:pt x="12422" y="148"/>
                </a:cubicBezTo>
                <a:cubicBezTo>
                  <a:pt x="11979" y="148"/>
                  <a:pt x="11942" y="407"/>
                  <a:pt x="11646" y="259"/>
                </a:cubicBezTo>
                <a:lnTo>
                  <a:pt x="11498" y="333"/>
                </a:lnTo>
                <a:cubicBezTo>
                  <a:pt x="11091" y="407"/>
                  <a:pt x="10685" y="518"/>
                  <a:pt x="10241" y="629"/>
                </a:cubicBezTo>
                <a:cubicBezTo>
                  <a:pt x="10204" y="555"/>
                  <a:pt x="10130" y="555"/>
                  <a:pt x="9982" y="592"/>
                </a:cubicBezTo>
                <a:cubicBezTo>
                  <a:pt x="9243" y="814"/>
                  <a:pt x="8540" y="1073"/>
                  <a:pt x="8245" y="1110"/>
                </a:cubicBezTo>
                <a:cubicBezTo>
                  <a:pt x="7764" y="1331"/>
                  <a:pt x="7357" y="1479"/>
                  <a:pt x="6988" y="1553"/>
                </a:cubicBezTo>
                <a:lnTo>
                  <a:pt x="6618" y="1738"/>
                </a:lnTo>
                <a:cubicBezTo>
                  <a:pt x="6359" y="1886"/>
                  <a:pt x="6137" y="1997"/>
                  <a:pt x="5915" y="2108"/>
                </a:cubicBezTo>
                <a:cubicBezTo>
                  <a:pt x="5878" y="2071"/>
                  <a:pt x="5768" y="2071"/>
                  <a:pt x="5620" y="2182"/>
                </a:cubicBezTo>
                <a:cubicBezTo>
                  <a:pt x="4510" y="2847"/>
                  <a:pt x="3586" y="3291"/>
                  <a:pt x="2625" y="4141"/>
                </a:cubicBezTo>
                <a:cubicBezTo>
                  <a:pt x="2403" y="4215"/>
                  <a:pt x="1664" y="4585"/>
                  <a:pt x="1701" y="4770"/>
                </a:cubicBezTo>
                <a:lnTo>
                  <a:pt x="1627" y="4844"/>
                </a:lnTo>
                <a:lnTo>
                  <a:pt x="1331" y="5139"/>
                </a:lnTo>
                <a:cubicBezTo>
                  <a:pt x="961" y="5583"/>
                  <a:pt x="776" y="5213"/>
                  <a:pt x="629" y="5768"/>
                </a:cubicBezTo>
                <a:cubicBezTo>
                  <a:pt x="370" y="6101"/>
                  <a:pt x="74" y="6101"/>
                  <a:pt x="222" y="6470"/>
                </a:cubicBezTo>
                <a:cubicBezTo>
                  <a:pt x="37" y="6655"/>
                  <a:pt x="148" y="6803"/>
                  <a:pt x="0" y="6988"/>
                </a:cubicBezTo>
                <a:cubicBezTo>
                  <a:pt x="74" y="7579"/>
                  <a:pt x="222" y="7727"/>
                  <a:pt x="592" y="7653"/>
                </a:cubicBezTo>
                <a:cubicBezTo>
                  <a:pt x="518" y="7395"/>
                  <a:pt x="1738" y="7210"/>
                  <a:pt x="1664" y="6618"/>
                </a:cubicBezTo>
                <a:lnTo>
                  <a:pt x="1886" y="6322"/>
                </a:lnTo>
                <a:cubicBezTo>
                  <a:pt x="2255" y="6064"/>
                  <a:pt x="2625" y="5768"/>
                  <a:pt x="2995" y="5324"/>
                </a:cubicBezTo>
                <a:cubicBezTo>
                  <a:pt x="3180" y="5139"/>
                  <a:pt x="3401" y="4881"/>
                  <a:pt x="3660" y="4696"/>
                </a:cubicBezTo>
                <a:cubicBezTo>
                  <a:pt x="3993" y="4770"/>
                  <a:pt x="4400" y="4104"/>
                  <a:pt x="4806" y="3919"/>
                </a:cubicBezTo>
                <a:cubicBezTo>
                  <a:pt x="5213" y="3513"/>
                  <a:pt x="5509" y="3587"/>
                  <a:pt x="5915" y="3328"/>
                </a:cubicBezTo>
                <a:cubicBezTo>
                  <a:pt x="6322" y="3032"/>
                  <a:pt x="6655" y="3106"/>
                  <a:pt x="7172" y="2736"/>
                </a:cubicBezTo>
                <a:cubicBezTo>
                  <a:pt x="7505" y="2551"/>
                  <a:pt x="7801" y="2403"/>
                  <a:pt x="8171" y="2256"/>
                </a:cubicBezTo>
                <a:cubicBezTo>
                  <a:pt x="8282" y="2477"/>
                  <a:pt x="8688" y="2071"/>
                  <a:pt x="8910" y="2071"/>
                </a:cubicBezTo>
                <a:cubicBezTo>
                  <a:pt x="9575" y="1812"/>
                  <a:pt x="10167" y="1627"/>
                  <a:pt x="10722" y="1627"/>
                </a:cubicBezTo>
                <a:cubicBezTo>
                  <a:pt x="10869" y="1553"/>
                  <a:pt x="11054" y="1516"/>
                  <a:pt x="11202" y="1479"/>
                </a:cubicBezTo>
                <a:lnTo>
                  <a:pt x="11313" y="1442"/>
                </a:lnTo>
                <a:cubicBezTo>
                  <a:pt x="11498" y="1664"/>
                  <a:pt x="12126" y="1294"/>
                  <a:pt x="12422" y="1331"/>
                </a:cubicBezTo>
                <a:cubicBezTo>
                  <a:pt x="13162" y="1183"/>
                  <a:pt x="13642" y="1146"/>
                  <a:pt x="14382" y="1146"/>
                </a:cubicBezTo>
                <a:cubicBezTo>
                  <a:pt x="14640" y="1368"/>
                  <a:pt x="15380" y="1146"/>
                  <a:pt x="15861" y="1257"/>
                </a:cubicBezTo>
                <a:cubicBezTo>
                  <a:pt x="16304" y="1257"/>
                  <a:pt x="16748" y="1294"/>
                  <a:pt x="17191" y="1331"/>
                </a:cubicBezTo>
                <a:cubicBezTo>
                  <a:pt x="17154" y="1553"/>
                  <a:pt x="17598" y="1442"/>
                  <a:pt x="17783" y="1516"/>
                </a:cubicBezTo>
                <a:cubicBezTo>
                  <a:pt x="18411" y="1516"/>
                  <a:pt x="18448" y="1664"/>
                  <a:pt x="19077" y="1812"/>
                </a:cubicBezTo>
                <a:lnTo>
                  <a:pt x="19225" y="1849"/>
                </a:lnTo>
                <a:cubicBezTo>
                  <a:pt x="19558" y="2071"/>
                  <a:pt x="19890" y="1923"/>
                  <a:pt x="20371" y="2219"/>
                </a:cubicBezTo>
                <a:lnTo>
                  <a:pt x="20519" y="2256"/>
                </a:lnTo>
                <a:cubicBezTo>
                  <a:pt x="20889" y="2293"/>
                  <a:pt x="20778" y="2588"/>
                  <a:pt x="21184" y="2625"/>
                </a:cubicBezTo>
                <a:cubicBezTo>
                  <a:pt x="21480" y="2551"/>
                  <a:pt x="21850" y="2847"/>
                  <a:pt x="22035" y="3032"/>
                </a:cubicBezTo>
                <a:lnTo>
                  <a:pt x="22146" y="3106"/>
                </a:lnTo>
                <a:cubicBezTo>
                  <a:pt x="22478" y="3291"/>
                  <a:pt x="22774" y="3402"/>
                  <a:pt x="23107" y="3660"/>
                </a:cubicBezTo>
                <a:cubicBezTo>
                  <a:pt x="23144" y="3882"/>
                  <a:pt x="23587" y="4067"/>
                  <a:pt x="23846" y="4289"/>
                </a:cubicBezTo>
                <a:cubicBezTo>
                  <a:pt x="24179" y="4511"/>
                  <a:pt x="24512" y="4770"/>
                  <a:pt x="24807" y="5028"/>
                </a:cubicBezTo>
                <a:lnTo>
                  <a:pt x="25177" y="5361"/>
                </a:lnTo>
                <a:cubicBezTo>
                  <a:pt x="25214" y="5398"/>
                  <a:pt x="25325" y="5435"/>
                  <a:pt x="25362" y="5546"/>
                </a:cubicBezTo>
                <a:lnTo>
                  <a:pt x="25658" y="5768"/>
                </a:lnTo>
                <a:cubicBezTo>
                  <a:pt x="25843" y="6064"/>
                  <a:pt x="25954" y="6359"/>
                  <a:pt x="26323" y="6470"/>
                </a:cubicBezTo>
                <a:cubicBezTo>
                  <a:pt x="26323" y="6729"/>
                  <a:pt x="26767" y="7062"/>
                  <a:pt x="26952" y="7395"/>
                </a:cubicBezTo>
                <a:cubicBezTo>
                  <a:pt x="26915" y="7616"/>
                  <a:pt x="27211" y="7949"/>
                  <a:pt x="27395" y="8282"/>
                </a:cubicBezTo>
                <a:cubicBezTo>
                  <a:pt x="27432" y="8319"/>
                  <a:pt x="27506" y="8393"/>
                  <a:pt x="27543" y="8467"/>
                </a:cubicBezTo>
                <a:cubicBezTo>
                  <a:pt x="27950" y="8910"/>
                  <a:pt x="27950" y="9576"/>
                  <a:pt x="28283" y="9687"/>
                </a:cubicBezTo>
                <a:cubicBezTo>
                  <a:pt x="28283" y="9946"/>
                  <a:pt x="28320" y="10130"/>
                  <a:pt x="28431" y="10352"/>
                </a:cubicBezTo>
                <a:cubicBezTo>
                  <a:pt x="28504" y="10574"/>
                  <a:pt x="28615" y="10870"/>
                  <a:pt x="28689" y="11129"/>
                </a:cubicBezTo>
                <a:cubicBezTo>
                  <a:pt x="28874" y="11646"/>
                  <a:pt x="29059" y="12164"/>
                  <a:pt x="29059" y="12607"/>
                </a:cubicBezTo>
                <a:cubicBezTo>
                  <a:pt x="29096" y="12755"/>
                  <a:pt x="29170" y="12940"/>
                  <a:pt x="29207" y="13088"/>
                </a:cubicBezTo>
                <a:cubicBezTo>
                  <a:pt x="29244" y="13273"/>
                  <a:pt x="29281" y="13458"/>
                  <a:pt x="29355" y="13680"/>
                </a:cubicBezTo>
                <a:cubicBezTo>
                  <a:pt x="29244" y="14012"/>
                  <a:pt x="29761" y="14123"/>
                  <a:pt x="29281" y="14197"/>
                </a:cubicBezTo>
                <a:cubicBezTo>
                  <a:pt x="29281" y="14308"/>
                  <a:pt x="29392" y="14419"/>
                  <a:pt x="29429" y="14493"/>
                </a:cubicBezTo>
                <a:cubicBezTo>
                  <a:pt x="29281" y="14752"/>
                  <a:pt x="29429" y="15195"/>
                  <a:pt x="29392" y="15565"/>
                </a:cubicBezTo>
                <a:cubicBezTo>
                  <a:pt x="29429" y="16268"/>
                  <a:pt x="29392" y="16896"/>
                  <a:pt x="29281" y="17598"/>
                </a:cubicBezTo>
                <a:cubicBezTo>
                  <a:pt x="29022" y="17746"/>
                  <a:pt x="29170" y="18449"/>
                  <a:pt x="29022" y="18745"/>
                </a:cubicBezTo>
                <a:cubicBezTo>
                  <a:pt x="28911" y="19262"/>
                  <a:pt x="28726" y="19262"/>
                  <a:pt x="28800" y="19669"/>
                </a:cubicBezTo>
                <a:cubicBezTo>
                  <a:pt x="28504" y="19669"/>
                  <a:pt x="28541" y="20334"/>
                  <a:pt x="28431" y="20556"/>
                </a:cubicBezTo>
                <a:cubicBezTo>
                  <a:pt x="28283" y="20963"/>
                  <a:pt x="28098" y="21406"/>
                  <a:pt x="27950" y="21776"/>
                </a:cubicBezTo>
                <a:cubicBezTo>
                  <a:pt x="27691" y="21887"/>
                  <a:pt x="27543" y="22516"/>
                  <a:pt x="27247" y="22885"/>
                </a:cubicBezTo>
                <a:cubicBezTo>
                  <a:pt x="27174" y="23292"/>
                  <a:pt x="26989" y="23477"/>
                  <a:pt x="26804" y="23699"/>
                </a:cubicBezTo>
                <a:cubicBezTo>
                  <a:pt x="26656" y="23883"/>
                  <a:pt x="26508" y="24105"/>
                  <a:pt x="26434" y="24290"/>
                </a:cubicBezTo>
                <a:cubicBezTo>
                  <a:pt x="26286" y="24660"/>
                  <a:pt x="26064" y="24475"/>
                  <a:pt x="25917" y="24808"/>
                </a:cubicBezTo>
                <a:cubicBezTo>
                  <a:pt x="25843" y="25140"/>
                  <a:pt x="25695" y="25177"/>
                  <a:pt x="25325" y="25547"/>
                </a:cubicBezTo>
                <a:cubicBezTo>
                  <a:pt x="24992" y="26065"/>
                  <a:pt x="24623" y="26065"/>
                  <a:pt x="24253" y="26508"/>
                </a:cubicBezTo>
                <a:cubicBezTo>
                  <a:pt x="23920" y="26841"/>
                  <a:pt x="23550" y="27174"/>
                  <a:pt x="23181" y="27507"/>
                </a:cubicBezTo>
                <a:cubicBezTo>
                  <a:pt x="23107" y="27396"/>
                  <a:pt x="22996" y="27507"/>
                  <a:pt x="22885" y="27581"/>
                </a:cubicBezTo>
                <a:cubicBezTo>
                  <a:pt x="22737" y="27728"/>
                  <a:pt x="22589" y="27876"/>
                  <a:pt x="22515" y="27913"/>
                </a:cubicBezTo>
                <a:lnTo>
                  <a:pt x="22146" y="28172"/>
                </a:lnTo>
                <a:cubicBezTo>
                  <a:pt x="21702" y="28320"/>
                  <a:pt x="20704" y="28838"/>
                  <a:pt x="20482" y="29022"/>
                </a:cubicBezTo>
                <a:cubicBezTo>
                  <a:pt x="20297" y="28985"/>
                  <a:pt x="20149" y="29022"/>
                  <a:pt x="19927" y="29170"/>
                </a:cubicBezTo>
                <a:cubicBezTo>
                  <a:pt x="19595" y="29281"/>
                  <a:pt x="19262" y="29429"/>
                  <a:pt x="18966" y="29540"/>
                </a:cubicBezTo>
                <a:cubicBezTo>
                  <a:pt x="18485" y="29429"/>
                  <a:pt x="17746" y="29873"/>
                  <a:pt x="17154" y="29947"/>
                </a:cubicBezTo>
                <a:cubicBezTo>
                  <a:pt x="17118" y="29725"/>
                  <a:pt x="16748" y="29984"/>
                  <a:pt x="16563" y="29947"/>
                </a:cubicBezTo>
                <a:lnTo>
                  <a:pt x="16230" y="29984"/>
                </a:lnTo>
                <a:cubicBezTo>
                  <a:pt x="16045" y="30168"/>
                  <a:pt x="15528" y="29984"/>
                  <a:pt x="15084" y="30095"/>
                </a:cubicBezTo>
                <a:cubicBezTo>
                  <a:pt x="15084" y="29836"/>
                  <a:pt x="14640" y="30021"/>
                  <a:pt x="14456" y="29984"/>
                </a:cubicBezTo>
                <a:cubicBezTo>
                  <a:pt x="14012" y="30095"/>
                  <a:pt x="14049" y="29984"/>
                  <a:pt x="13531" y="29947"/>
                </a:cubicBezTo>
                <a:cubicBezTo>
                  <a:pt x="13605" y="29725"/>
                  <a:pt x="13125" y="29836"/>
                  <a:pt x="12977" y="29799"/>
                </a:cubicBezTo>
                <a:lnTo>
                  <a:pt x="12903" y="29799"/>
                </a:lnTo>
                <a:cubicBezTo>
                  <a:pt x="12311" y="29651"/>
                  <a:pt x="12126" y="29799"/>
                  <a:pt x="11646" y="29614"/>
                </a:cubicBezTo>
                <a:cubicBezTo>
                  <a:pt x="10869" y="29614"/>
                  <a:pt x="10352" y="28948"/>
                  <a:pt x="9797" y="29059"/>
                </a:cubicBezTo>
                <a:lnTo>
                  <a:pt x="9723" y="29022"/>
                </a:lnTo>
                <a:cubicBezTo>
                  <a:pt x="9575" y="28690"/>
                  <a:pt x="8836" y="28616"/>
                  <a:pt x="8503" y="28357"/>
                </a:cubicBezTo>
                <a:lnTo>
                  <a:pt x="8392" y="28320"/>
                </a:lnTo>
                <a:lnTo>
                  <a:pt x="7431" y="27765"/>
                </a:lnTo>
                <a:cubicBezTo>
                  <a:pt x="7172" y="27581"/>
                  <a:pt x="6914" y="27433"/>
                  <a:pt x="6692" y="27248"/>
                </a:cubicBezTo>
                <a:cubicBezTo>
                  <a:pt x="6544" y="27174"/>
                  <a:pt x="6359" y="26989"/>
                  <a:pt x="6285" y="27063"/>
                </a:cubicBezTo>
                <a:lnTo>
                  <a:pt x="6174" y="26989"/>
                </a:lnTo>
                <a:cubicBezTo>
                  <a:pt x="6137" y="26693"/>
                  <a:pt x="5398" y="26065"/>
                  <a:pt x="5176" y="26065"/>
                </a:cubicBezTo>
                <a:lnTo>
                  <a:pt x="5065" y="25954"/>
                </a:lnTo>
                <a:cubicBezTo>
                  <a:pt x="5176" y="25732"/>
                  <a:pt x="4658" y="25436"/>
                  <a:pt x="4510" y="25214"/>
                </a:cubicBezTo>
                <a:lnTo>
                  <a:pt x="4437" y="25140"/>
                </a:lnTo>
                <a:cubicBezTo>
                  <a:pt x="4289" y="24993"/>
                  <a:pt x="4215" y="24845"/>
                  <a:pt x="4067" y="24660"/>
                </a:cubicBezTo>
                <a:lnTo>
                  <a:pt x="3882" y="24438"/>
                </a:lnTo>
                <a:lnTo>
                  <a:pt x="3734" y="24253"/>
                </a:lnTo>
                <a:cubicBezTo>
                  <a:pt x="3586" y="24031"/>
                  <a:pt x="3475" y="23847"/>
                  <a:pt x="3327" y="23588"/>
                </a:cubicBezTo>
                <a:cubicBezTo>
                  <a:pt x="3217" y="23477"/>
                  <a:pt x="3180" y="23329"/>
                  <a:pt x="3143" y="23181"/>
                </a:cubicBezTo>
                <a:cubicBezTo>
                  <a:pt x="2921" y="22922"/>
                  <a:pt x="2921" y="22257"/>
                  <a:pt x="2588" y="22183"/>
                </a:cubicBezTo>
                <a:cubicBezTo>
                  <a:pt x="2625" y="22035"/>
                  <a:pt x="2551" y="21332"/>
                  <a:pt x="2292" y="21296"/>
                </a:cubicBezTo>
                <a:cubicBezTo>
                  <a:pt x="2033" y="20593"/>
                  <a:pt x="2070" y="19484"/>
                  <a:pt x="1812" y="18966"/>
                </a:cubicBezTo>
                <a:lnTo>
                  <a:pt x="1812" y="18855"/>
                </a:lnTo>
                <a:cubicBezTo>
                  <a:pt x="1996" y="18486"/>
                  <a:pt x="1738" y="17672"/>
                  <a:pt x="1996" y="17266"/>
                </a:cubicBezTo>
                <a:lnTo>
                  <a:pt x="1996" y="16896"/>
                </a:lnTo>
                <a:cubicBezTo>
                  <a:pt x="1996" y="16452"/>
                  <a:pt x="2033" y="16009"/>
                  <a:pt x="2070" y="15565"/>
                </a:cubicBezTo>
                <a:cubicBezTo>
                  <a:pt x="2107" y="15084"/>
                  <a:pt x="2181" y="14604"/>
                  <a:pt x="2255" y="14123"/>
                </a:cubicBezTo>
                <a:lnTo>
                  <a:pt x="2292" y="13901"/>
                </a:lnTo>
                <a:cubicBezTo>
                  <a:pt x="2440" y="12792"/>
                  <a:pt x="2921" y="11646"/>
                  <a:pt x="3143" y="10833"/>
                </a:cubicBezTo>
                <a:cubicBezTo>
                  <a:pt x="3327" y="10352"/>
                  <a:pt x="3512" y="9872"/>
                  <a:pt x="3734" y="9428"/>
                </a:cubicBezTo>
                <a:cubicBezTo>
                  <a:pt x="3882" y="8910"/>
                  <a:pt x="4474" y="8319"/>
                  <a:pt x="4474" y="7875"/>
                </a:cubicBezTo>
                <a:cubicBezTo>
                  <a:pt x="4658" y="7653"/>
                  <a:pt x="4695" y="7468"/>
                  <a:pt x="4695" y="7321"/>
                </a:cubicBezTo>
                <a:cubicBezTo>
                  <a:pt x="4954" y="7395"/>
                  <a:pt x="5139" y="6840"/>
                  <a:pt x="5398" y="6655"/>
                </a:cubicBezTo>
                <a:lnTo>
                  <a:pt x="5509" y="6544"/>
                </a:lnTo>
                <a:cubicBezTo>
                  <a:pt x="5804" y="6174"/>
                  <a:pt x="6137" y="5842"/>
                  <a:pt x="6507" y="5583"/>
                </a:cubicBezTo>
                <a:cubicBezTo>
                  <a:pt x="6618" y="5065"/>
                  <a:pt x="7209" y="5546"/>
                  <a:pt x="7246" y="5213"/>
                </a:cubicBezTo>
                <a:cubicBezTo>
                  <a:pt x="7579" y="4917"/>
                  <a:pt x="7468" y="4991"/>
                  <a:pt x="7912" y="4733"/>
                </a:cubicBezTo>
                <a:lnTo>
                  <a:pt x="7690" y="4511"/>
                </a:lnTo>
                <a:lnTo>
                  <a:pt x="7801" y="4474"/>
                </a:lnTo>
                <a:cubicBezTo>
                  <a:pt x="8134" y="3993"/>
                  <a:pt x="7431" y="3697"/>
                  <a:pt x="6840" y="3956"/>
                </a:cubicBezTo>
                <a:cubicBezTo>
                  <a:pt x="6618" y="4067"/>
                  <a:pt x="6470" y="4178"/>
                  <a:pt x="6433" y="4326"/>
                </a:cubicBezTo>
                <a:cubicBezTo>
                  <a:pt x="5841" y="4326"/>
                  <a:pt x="5509" y="4991"/>
                  <a:pt x="4806" y="5546"/>
                </a:cubicBezTo>
                <a:lnTo>
                  <a:pt x="4695" y="5620"/>
                </a:lnTo>
                <a:cubicBezTo>
                  <a:pt x="4326" y="6101"/>
                  <a:pt x="3660" y="6692"/>
                  <a:pt x="3660" y="7136"/>
                </a:cubicBezTo>
                <a:cubicBezTo>
                  <a:pt x="3327" y="7616"/>
                  <a:pt x="3032" y="8134"/>
                  <a:pt x="2810" y="8578"/>
                </a:cubicBezTo>
                <a:lnTo>
                  <a:pt x="2736" y="8799"/>
                </a:lnTo>
                <a:cubicBezTo>
                  <a:pt x="2403" y="9317"/>
                  <a:pt x="2033" y="10648"/>
                  <a:pt x="1738" y="11313"/>
                </a:cubicBezTo>
                <a:cubicBezTo>
                  <a:pt x="1664" y="11535"/>
                  <a:pt x="1627" y="11831"/>
                  <a:pt x="1516" y="12053"/>
                </a:cubicBezTo>
                <a:lnTo>
                  <a:pt x="1368" y="12570"/>
                </a:lnTo>
                <a:cubicBezTo>
                  <a:pt x="1294" y="12903"/>
                  <a:pt x="1257" y="13199"/>
                  <a:pt x="1146" y="13569"/>
                </a:cubicBezTo>
                <a:cubicBezTo>
                  <a:pt x="1109" y="13827"/>
                  <a:pt x="1072" y="14086"/>
                  <a:pt x="998" y="14308"/>
                </a:cubicBezTo>
                <a:cubicBezTo>
                  <a:pt x="924" y="14863"/>
                  <a:pt x="887" y="15417"/>
                  <a:pt x="813" y="15935"/>
                </a:cubicBezTo>
                <a:lnTo>
                  <a:pt x="776" y="16304"/>
                </a:lnTo>
                <a:cubicBezTo>
                  <a:pt x="776" y="16526"/>
                  <a:pt x="776" y="16822"/>
                  <a:pt x="739" y="17044"/>
                </a:cubicBezTo>
                <a:lnTo>
                  <a:pt x="739" y="17192"/>
                </a:lnTo>
                <a:lnTo>
                  <a:pt x="739" y="18190"/>
                </a:lnTo>
                <a:cubicBezTo>
                  <a:pt x="555" y="18116"/>
                  <a:pt x="592" y="18818"/>
                  <a:pt x="776" y="18708"/>
                </a:cubicBezTo>
                <a:cubicBezTo>
                  <a:pt x="924" y="20149"/>
                  <a:pt x="998" y="20926"/>
                  <a:pt x="1442" y="22183"/>
                </a:cubicBezTo>
                <a:cubicBezTo>
                  <a:pt x="1331" y="22220"/>
                  <a:pt x="1368" y="22442"/>
                  <a:pt x="1516" y="22405"/>
                </a:cubicBezTo>
                <a:cubicBezTo>
                  <a:pt x="1812" y="23255"/>
                  <a:pt x="2218" y="24031"/>
                  <a:pt x="2662" y="24771"/>
                </a:cubicBezTo>
                <a:cubicBezTo>
                  <a:pt x="3180" y="25436"/>
                  <a:pt x="3734" y="26139"/>
                  <a:pt x="4400" y="26730"/>
                </a:cubicBezTo>
                <a:cubicBezTo>
                  <a:pt x="4621" y="26989"/>
                  <a:pt x="4843" y="27211"/>
                  <a:pt x="5139" y="27396"/>
                </a:cubicBezTo>
                <a:cubicBezTo>
                  <a:pt x="5398" y="27618"/>
                  <a:pt x="5694" y="27876"/>
                  <a:pt x="5989" y="28098"/>
                </a:cubicBezTo>
                <a:cubicBezTo>
                  <a:pt x="5952" y="28246"/>
                  <a:pt x="6100" y="28246"/>
                  <a:pt x="6174" y="28246"/>
                </a:cubicBezTo>
                <a:cubicBezTo>
                  <a:pt x="6433" y="28431"/>
                  <a:pt x="6655" y="28542"/>
                  <a:pt x="6914" y="28690"/>
                </a:cubicBezTo>
                <a:lnTo>
                  <a:pt x="7025" y="28727"/>
                </a:lnTo>
                <a:cubicBezTo>
                  <a:pt x="7542" y="29022"/>
                  <a:pt x="8060" y="29281"/>
                  <a:pt x="8540" y="29540"/>
                </a:cubicBezTo>
                <a:cubicBezTo>
                  <a:pt x="8392" y="29651"/>
                  <a:pt x="9021" y="29947"/>
                  <a:pt x="9021" y="29725"/>
                </a:cubicBezTo>
                <a:lnTo>
                  <a:pt x="9686" y="29984"/>
                </a:lnTo>
                <a:cubicBezTo>
                  <a:pt x="9834" y="30316"/>
                  <a:pt x="10574" y="30316"/>
                  <a:pt x="10943" y="30501"/>
                </a:cubicBezTo>
                <a:cubicBezTo>
                  <a:pt x="11091" y="30538"/>
                  <a:pt x="11276" y="30575"/>
                  <a:pt x="11424" y="30575"/>
                </a:cubicBezTo>
                <a:cubicBezTo>
                  <a:pt x="12016" y="30575"/>
                  <a:pt x="12459" y="31019"/>
                  <a:pt x="12866" y="30797"/>
                </a:cubicBezTo>
                <a:cubicBezTo>
                  <a:pt x="13273" y="31093"/>
                  <a:pt x="14234" y="30908"/>
                  <a:pt x="14714" y="31093"/>
                </a:cubicBezTo>
                <a:cubicBezTo>
                  <a:pt x="15380" y="31093"/>
                  <a:pt x="16082" y="30982"/>
                  <a:pt x="16785" y="30871"/>
                </a:cubicBezTo>
                <a:cubicBezTo>
                  <a:pt x="16785" y="30908"/>
                  <a:pt x="16822" y="30982"/>
                  <a:pt x="16896" y="30945"/>
                </a:cubicBezTo>
                <a:cubicBezTo>
                  <a:pt x="17081" y="30908"/>
                  <a:pt x="17339" y="30871"/>
                  <a:pt x="17524" y="30797"/>
                </a:cubicBezTo>
                <a:cubicBezTo>
                  <a:pt x="17820" y="30723"/>
                  <a:pt x="18153" y="30686"/>
                  <a:pt x="18485" y="30538"/>
                </a:cubicBezTo>
                <a:cubicBezTo>
                  <a:pt x="18707" y="30686"/>
                  <a:pt x="19668" y="30279"/>
                  <a:pt x="19668" y="30205"/>
                </a:cubicBezTo>
                <a:lnTo>
                  <a:pt x="20001" y="30095"/>
                </a:lnTo>
                <a:cubicBezTo>
                  <a:pt x="20297" y="30279"/>
                  <a:pt x="20852" y="29762"/>
                  <a:pt x="21147" y="29614"/>
                </a:cubicBezTo>
                <a:cubicBezTo>
                  <a:pt x="21517" y="29281"/>
                  <a:pt x="21776" y="29429"/>
                  <a:pt x="22072" y="29207"/>
                </a:cubicBezTo>
                <a:lnTo>
                  <a:pt x="22035" y="29096"/>
                </a:lnTo>
                <a:cubicBezTo>
                  <a:pt x="22404" y="28911"/>
                  <a:pt x="22737" y="28875"/>
                  <a:pt x="23144" y="28505"/>
                </a:cubicBezTo>
                <a:cubicBezTo>
                  <a:pt x="23957" y="28172"/>
                  <a:pt x="24364" y="27470"/>
                  <a:pt x="25177" y="26989"/>
                </a:cubicBezTo>
                <a:cubicBezTo>
                  <a:pt x="25177" y="26693"/>
                  <a:pt x="25658" y="26656"/>
                  <a:pt x="25880" y="26250"/>
                </a:cubicBezTo>
                <a:cubicBezTo>
                  <a:pt x="26064" y="26065"/>
                  <a:pt x="26212" y="25880"/>
                  <a:pt x="26360" y="25658"/>
                </a:cubicBezTo>
                <a:cubicBezTo>
                  <a:pt x="26656" y="25658"/>
                  <a:pt x="26952" y="24919"/>
                  <a:pt x="27284" y="24586"/>
                </a:cubicBezTo>
                <a:cubicBezTo>
                  <a:pt x="27469" y="24364"/>
                  <a:pt x="27580" y="24068"/>
                  <a:pt x="27728" y="23847"/>
                </a:cubicBezTo>
                <a:lnTo>
                  <a:pt x="27765" y="23736"/>
                </a:lnTo>
                <a:cubicBezTo>
                  <a:pt x="27950" y="23440"/>
                  <a:pt x="28135" y="23107"/>
                  <a:pt x="28320" y="22737"/>
                </a:cubicBezTo>
                <a:cubicBezTo>
                  <a:pt x="28578" y="22774"/>
                  <a:pt x="28652" y="22183"/>
                  <a:pt x="28800" y="21998"/>
                </a:cubicBezTo>
                <a:lnTo>
                  <a:pt x="28874" y="21776"/>
                </a:lnTo>
                <a:cubicBezTo>
                  <a:pt x="29059" y="21296"/>
                  <a:pt x="29244" y="20778"/>
                  <a:pt x="29392" y="20334"/>
                </a:cubicBezTo>
                <a:cubicBezTo>
                  <a:pt x="29688" y="20297"/>
                  <a:pt x="29688" y="19595"/>
                  <a:pt x="29798" y="19262"/>
                </a:cubicBezTo>
                <a:lnTo>
                  <a:pt x="29909" y="18745"/>
                </a:lnTo>
                <a:cubicBezTo>
                  <a:pt x="29983" y="18338"/>
                  <a:pt x="30057" y="17931"/>
                  <a:pt x="30094" y="17525"/>
                </a:cubicBezTo>
                <a:cubicBezTo>
                  <a:pt x="30538" y="17192"/>
                  <a:pt x="30353" y="16304"/>
                  <a:pt x="30427" y="157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 name="TextBox 4"/>
          <p:cNvSpPr txBox="1"/>
          <p:nvPr/>
        </p:nvSpPr>
        <p:spPr>
          <a:xfrm>
            <a:off x="3276600" y="1017240"/>
            <a:ext cx="5638800" cy="3154710"/>
          </a:xfrm>
          <a:prstGeom prst="rect">
            <a:avLst/>
          </a:prstGeom>
          <a:noFill/>
        </p:spPr>
        <p:txBody>
          <a:bodyPr wrap="square" rtlCol="0">
            <a:spAutoFit/>
          </a:bodyPr>
          <a:lstStyle/>
          <a:p>
            <a:pPr marL="365760" indent="-365760">
              <a:spcBef>
                <a:spcPts val="300"/>
              </a:spcBef>
              <a:spcAft>
                <a:spcPts val="300"/>
              </a:spcAft>
              <a:buClr>
                <a:schemeClr val="bg2"/>
              </a:buClr>
              <a:buFont typeface="Wingdings" panose="05000000000000000000" pitchFamily="2" charset="2"/>
              <a:buChar char="§"/>
            </a:pPr>
            <a:r>
              <a:rPr lang="en-US" dirty="0">
                <a:solidFill>
                  <a:schemeClr val="bg2"/>
                </a:solidFill>
                <a:latin typeface="Questrial" panose="020B0604020202020204" charset="0"/>
              </a:rPr>
              <a:t>Be kind, patient, and professional</a:t>
            </a:r>
          </a:p>
          <a:p>
            <a:pPr marL="365760" indent="-365760">
              <a:spcBef>
                <a:spcPts val="300"/>
              </a:spcBef>
              <a:spcAft>
                <a:spcPts val="300"/>
              </a:spcAft>
              <a:buClr>
                <a:schemeClr val="bg2"/>
              </a:buClr>
              <a:buFont typeface="Wingdings" panose="05000000000000000000" pitchFamily="2" charset="2"/>
              <a:buChar char="§"/>
            </a:pPr>
            <a:r>
              <a:rPr lang="en-US" dirty="0">
                <a:solidFill>
                  <a:schemeClr val="bg2"/>
                </a:solidFill>
                <a:latin typeface="Questrial" panose="020B0604020202020204" charset="0"/>
              </a:rPr>
              <a:t>Be aware of your attitude and behavior</a:t>
            </a:r>
          </a:p>
          <a:p>
            <a:pPr marL="365760" indent="-365760">
              <a:spcBef>
                <a:spcPts val="300"/>
              </a:spcBef>
              <a:spcAft>
                <a:spcPts val="300"/>
              </a:spcAft>
              <a:buClr>
                <a:schemeClr val="bg2"/>
              </a:buClr>
              <a:buFont typeface="Wingdings" panose="05000000000000000000" pitchFamily="2" charset="2"/>
              <a:buChar char="§"/>
            </a:pPr>
            <a:r>
              <a:rPr lang="en-US" dirty="0" smtClean="0">
                <a:solidFill>
                  <a:schemeClr val="bg2"/>
                </a:solidFill>
                <a:latin typeface="Questrial" panose="020B0604020202020204" charset="0"/>
              </a:rPr>
              <a:t>View </a:t>
            </a:r>
            <a:r>
              <a:rPr lang="en-US" dirty="0">
                <a:solidFill>
                  <a:schemeClr val="bg2"/>
                </a:solidFill>
                <a:latin typeface="Questrial" panose="020B0604020202020204" charset="0"/>
              </a:rPr>
              <a:t>the situation from the other individual’s perspective</a:t>
            </a:r>
          </a:p>
          <a:p>
            <a:pPr marL="365760" indent="-365760">
              <a:spcBef>
                <a:spcPts val="300"/>
              </a:spcBef>
              <a:spcAft>
                <a:spcPts val="300"/>
              </a:spcAft>
              <a:buClr>
                <a:schemeClr val="bg2"/>
              </a:buClr>
              <a:buFont typeface="Wingdings" panose="05000000000000000000" pitchFamily="2" charset="2"/>
              <a:buChar char="§"/>
            </a:pPr>
            <a:r>
              <a:rPr lang="en-US" dirty="0" smtClean="0">
                <a:solidFill>
                  <a:schemeClr val="bg2"/>
                </a:solidFill>
                <a:latin typeface="Questrial" panose="020B0604020202020204" charset="0"/>
              </a:rPr>
              <a:t>Be </a:t>
            </a:r>
            <a:r>
              <a:rPr lang="en-US" dirty="0">
                <a:solidFill>
                  <a:schemeClr val="bg2"/>
                </a:solidFill>
                <a:latin typeface="Questrial" panose="020B0604020202020204" charset="0"/>
              </a:rPr>
              <a:t>mindful of the other individual’s feelings and behavior</a:t>
            </a:r>
          </a:p>
          <a:p>
            <a:pPr marL="365760" indent="-365760">
              <a:spcBef>
                <a:spcPts val="300"/>
              </a:spcBef>
              <a:spcAft>
                <a:spcPts val="300"/>
              </a:spcAft>
              <a:buClr>
                <a:schemeClr val="bg2"/>
              </a:buClr>
              <a:buFont typeface="Wingdings" panose="05000000000000000000" pitchFamily="2" charset="2"/>
              <a:buChar char="§"/>
            </a:pPr>
            <a:r>
              <a:rPr lang="en-US" dirty="0">
                <a:solidFill>
                  <a:schemeClr val="bg2"/>
                </a:solidFill>
                <a:latin typeface="Questrial" panose="020B0604020202020204" charset="0"/>
              </a:rPr>
              <a:t>Do not interrupt</a:t>
            </a:r>
          </a:p>
          <a:p>
            <a:pPr marL="365760" indent="-365760">
              <a:spcBef>
                <a:spcPts val="300"/>
              </a:spcBef>
              <a:spcAft>
                <a:spcPts val="300"/>
              </a:spcAft>
              <a:buClr>
                <a:schemeClr val="bg2"/>
              </a:buClr>
              <a:buFont typeface="Wingdings" panose="05000000000000000000" pitchFamily="2" charset="2"/>
              <a:buChar char="§"/>
            </a:pPr>
            <a:r>
              <a:rPr lang="en-US" dirty="0">
                <a:solidFill>
                  <a:schemeClr val="bg2"/>
                </a:solidFill>
                <a:latin typeface="Questrial" panose="020B0604020202020204" charset="0"/>
              </a:rPr>
              <a:t>Avoid becoming defensive</a:t>
            </a:r>
          </a:p>
          <a:p>
            <a:pPr marL="365760" indent="-365760">
              <a:spcBef>
                <a:spcPts val="300"/>
              </a:spcBef>
              <a:spcAft>
                <a:spcPts val="300"/>
              </a:spcAft>
              <a:buClr>
                <a:schemeClr val="bg2"/>
              </a:buClr>
              <a:buFont typeface="Wingdings" panose="05000000000000000000" pitchFamily="2" charset="2"/>
              <a:buChar char="§"/>
            </a:pPr>
            <a:r>
              <a:rPr lang="en-US" dirty="0">
                <a:solidFill>
                  <a:schemeClr val="bg2"/>
                </a:solidFill>
                <a:latin typeface="Questrial" panose="020B0604020202020204" charset="0"/>
              </a:rPr>
              <a:t>Ask questions to ensure your understanding and clarify misunderstandings</a:t>
            </a:r>
          </a:p>
          <a:p>
            <a:pPr marL="365760" indent="-365760">
              <a:spcBef>
                <a:spcPts val="300"/>
              </a:spcBef>
              <a:spcAft>
                <a:spcPts val="300"/>
              </a:spcAft>
              <a:buClr>
                <a:schemeClr val="bg2"/>
              </a:buClr>
              <a:buFont typeface="Wingdings" panose="05000000000000000000" pitchFamily="2" charset="2"/>
              <a:buChar char="§"/>
            </a:pPr>
            <a:r>
              <a:rPr lang="en-US" dirty="0" smtClean="0">
                <a:solidFill>
                  <a:schemeClr val="bg2"/>
                </a:solidFill>
                <a:latin typeface="Questrial" panose="020B0604020202020204" charset="0"/>
              </a:rPr>
              <a:t>Apologize </a:t>
            </a:r>
            <a:r>
              <a:rPr lang="en-US" dirty="0">
                <a:solidFill>
                  <a:schemeClr val="bg2"/>
                </a:solidFill>
                <a:latin typeface="Questrial" panose="020B0604020202020204" charset="0"/>
              </a:rPr>
              <a:t>if you have hurt or disrespected the other individual</a:t>
            </a:r>
          </a:p>
          <a:p>
            <a:pPr marL="365760" indent="-365760">
              <a:spcBef>
                <a:spcPts val="300"/>
              </a:spcBef>
              <a:spcAft>
                <a:spcPts val="300"/>
              </a:spcAft>
              <a:buClr>
                <a:schemeClr val="bg2"/>
              </a:buClr>
              <a:buFont typeface="Wingdings" panose="05000000000000000000" pitchFamily="2" charset="2"/>
              <a:buChar char="§"/>
            </a:pPr>
            <a:r>
              <a:rPr lang="en-US" dirty="0" smtClean="0">
                <a:solidFill>
                  <a:schemeClr val="bg2"/>
                </a:solidFill>
                <a:latin typeface="Questrial" panose="020B0604020202020204" charset="0"/>
              </a:rPr>
              <a:t>Work </a:t>
            </a:r>
            <a:r>
              <a:rPr lang="en-US" dirty="0">
                <a:solidFill>
                  <a:schemeClr val="bg2"/>
                </a:solidFill>
                <a:latin typeface="Questrial" panose="020B0604020202020204" charset="0"/>
              </a:rPr>
              <a:t>collaboratively to find a solution</a:t>
            </a:r>
          </a:p>
          <a:p>
            <a:pPr marL="365760" indent="-365760">
              <a:spcBef>
                <a:spcPts val="300"/>
              </a:spcBef>
              <a:spcAft>
                <a:spcPts val="300"/>
              </a:spcAft>
              <a:buClr>
                <a:schemeClr val="bg2"/>
              </a:buClr>
              <a:buFont typeface="Wingdings" panose="05000000000000000000" pitchFamily="2" charset="2"/>
              <a:buChar char="§"/>
            </a:pPr>
            <a:endParaRPr lang="en-US" dirty="0">
              <a:solidFill>
                <a:schemeClr val="bg2"/>
              </a:solidFill>
              <a:latin typeface="Questrial" panose="020B0604020202020204" charset="0"/>
              <a:ea typeface="Gaegu" panose="020B0604020202020204" charset="0"/>
            </a:endParaRPr>
          </a:p>
        </p:txBody>
      </p:sp>
    </p:spTree>
    <p:extLst>
      <p:ext uri="{BB962C8B-B14F-4D97-AF65-F5344CB8AC3E}">
        <p14:creationId xmlns:p14="http://schemas.microsoft.com/office/powerpoint/2010/main" val="30456809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428"/>
        <p:cNvGrpSpPr/>
        <p:nvPr/>
      </p:nvGrpSpPr>
      <p:grpSpPr>
        <a:xfrm>
          <a:off x="0" y="0"/>
          <a:ext cx="0" cy="0"/>
          <a:chOff x="0" y="0"/>
          <a:chExt cx="0" cy="0"/>
        </a:xfrm>
      </p:grpSpPr>
      <p:sp>
        <p:nvSpPr>
          <p:cNvPr id="2429" name="Google Shape;2429;p75"/>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Moving Past Conflict</a:t>
            </a:r>
            <a:endParaRPr dirty="0"/>
          </a:p>
        </p:txBody>
      </p:sp>
      <p:grpSp>
        <p:nvGrpSpPr>
          <p:cNvPr id="2430" name="Google Shape;2430;p75"/>
          <p:cNvGrpSpPr/>
          <p:nvPr/>
        </p:nvGrpSpPr>
        <p:grpSpPr>
          <a:xfrm rot="20247140">
            <a:off x="8338648" y="3351456"/>
            <a:ext cx="562539" cy="1116220"/>
            <a:chOff x="3881900" y="1540205"/>
            <a:chExt cx="2194354" cy="3603304"/>
          </a:xfrm>
        </p:grpSpPr>
        <p:grpSp>
          <p:nvGrpSpPr>
            <p:cNvPr id="2431" name="Google Shape;2431;p75"/>
            <p:cNvGrpSpPr/>
            <p:nvPr/>
          </p:nvGrpSpPr>
          <p:grpSpPr>
            <a:xfrm>
              <a:off x="3881900" y="1540205"/>
              <a:ext cx="2194354" cy="3603304"/>
              <a:chOff x="5244570" y="1433375"/>
              <a:chExt cx="922230" cy="1514375"/>
            </a:xfrm>
          </p:grpSpPr>
          <p:sp>
            <p:nvSpPr>
              <p:cNvPr id="2432" name="Google Shape;2432;p75"/>
              <p:cNvSpPr/>
              <p:nvPr/>
            </p:nvSpPr>
            <p:spPr>
              <a:xfrm>
                <a:off x="5539550" y="1906349"/>
                <a:ext cx="320561" cy="464968"/>
              </a:xfrm>
              <a:custGeom>
                <a:avLst/>
                <a:gdLst/>
                <a:ahLst/>
                <a:cxnLst/>
                <a:rect l="l" t="t" r="r" b="b"/>
                <a:pathLst>
                  <a:path w="12555" h="18351" extrusionOk="0">
                    <a:moveTo>
                      <a:pt x="0" y="18351"/>
                    </a:moveTo>
                    <a:lnTo>
                      <a:pt x="0" y="18058"/>
                    </a:lnTo>
                    <a:cubicBezTo>
                      <a:pt x="105" y="15840"/>
                      <a:pt x="63" y="13601"/>
                      <a:pt x="272" y="11404"/>
                    </a:cubicBezTo>
                    <a:cubicBezTo>
                      <a:pt x="440" y="9814"/>
                      <a:pt x="586" y="8245"/>
                      <a:pt x="753" y="6675"/>
                    </a:cubicBezTo>
                    <a:lnTo>
                      <a:pt x="984" y="3934"/>
                    </a:lnTo>
                    <a:cubicBezTo>
                      <a:pt x="1067" y="2930"/>
                      <a:pt x="1172" y="1947"/>
                      <a:pt x="1256" y="921"/>
                    </a:cubicBezTo>
                    <a:cubicBezTo>
                      <a:pt x="1256" y="817"/>
                      <a:pt x="1256" y="712"/>
                      <a:pt x="1360" y="629"/>
                    </a:cubicBezTo>
                    <a:cubicBezTo>
                      <a:pt x="1486" y="566"/>
                      <a:pt x="1611" y="587"/>
                      <a:pt x="1779" y="608"/>
                    </a:cubicBezTo>
                    <a:lnTo>
                      <a:pt x="3662" y="691"/>
                    </a:lnTo>
                    <a:cubicBezTo>
                      <a:pt x="4415" y="712"/>
                      <a:pt x="5168" y="670"/>
                      <a:pt x="5901" y="629"/>
                    </a:cubicBezTo>
                    <a:cubicBezTo>
                      <a:pt x="6800" y="587"/>
                      <a:pt x="7700" y="524"/>
                      <a:pt x="8600" y="482"/>
                    </a:cubicBezTo>
                    <a:cubicBezTo>
                      <a:pt x="9771" y="398"/>
                      <a:pt x="10985" y="315"/>
                      <a:pt x="12157" y="64"/>
                    </a:cubicBezTo>
                    <a:cubicBezTo>
                      <a:pt x="12261" y="43"/>
                      <a:pt x="12366" y="43"/>
                      <a:pt x="12450" y="1"/>
                    </a:cubicBezTo>
                    <a:cubicBezTo>
                      <a:pt x="12554" y="84"/>
                      <a:pt x="12492" y="168"/>
                      <a:pt x="12450" y="252"/>
                    </a:cubicBezTo>
                    <a:cubicBezTo>
                      <a:pt x="12031" y="901"/>
                      <a:pt x="11613" y="1549"/>
                      <a:pt x="11152" y="2177"/>
                    </a:cubicBezTo>
                    <a:cubicBezTo>
                      <a:pt x="9688" y="4248"/>
                      <a:pt x="8223" y="6320"/>
                      <a:pt x="6800" y="8370"/>
                    </a:cubicBezTo>
                    <a:cubicBezTo>
                      <a:pt x="4750" y="11279"/>
                      <a:pt x="2783" y="14271"/>
                      <a:pt x="879" y="17242"/>
                    </a:cubicBezTo>
                    <a:cubicBezTo>
                      <a:pt x="670" y="17556"/>
                      <a:pt x="460" y="17870"/>
                      <a:pt x="272" y="18183"/>
                    </a:cubicBezTo>
                    <a:cubicBezTo>
                      <a:pt x="209" y="18246"/>
                      <a:pt x="147" y="18330"/>
                      <a:pt x="0" y="1835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75"/>
              <p:cNvSpPr/>
              <p:nvPr/>
            </p:nvSpPr>
            <p:spPr>
              <a:xfrm>
                <a:off x="5244570" y="1438994"/>
                <a:ext cx="337413" cy="480331"/>
              </a:xfrm>
              <a:custGeom>
                <a:avLst/>
                <a:gdLst/>
                <a:ahLst/>
                <a:cxnLst/>
                <a:rect l="l" t="t" r="r" b="b"/>
                <a:pathLst>
                  <a:path w="13810" h="19376" extrusionOk="0">
                    <a:moveTo>
                      <a:pt x="12847" y="19271"/>
                    </a:moveTo>
                    <a:cubicBezTo>
                      <a:pt x="12680" y="19376"/>
                      <a:pt x="12554" y="19355"/>
                      <a:pt x="12429" y="19355"/>
                    </a:cubicBezTo>
                    <a:cubicBezTo>
                      <a:pt x="10964" y="19250"/>
                      <a:pt x="9499" y="19187"/>
                      <a:pt x="8056" y="19041"/>
                    </a:cubicBezTo>
                    <a:cubicBezTo>
                      <a:pt x="6403" y="18852"/>
                      <a:pt x="4750" y="18580"/>
                      <a:pt x="3160" y="18120"/>
                    </a:cubicBezTo>
                    <a:cubicBezTo>
                      <a:pt x="2511" y="17932"/>
                      <a:pt x="1883" y="17723"/>
                      <a:pt x="1256" y="17430"/>
                    </a:cubicBezTo>
                    <a:cubicBezTo>
                      <a:pt x="816" y="17220"/>
                      <a:pt x="356" y="16990"/>
                      <a:pt x="42" y="16655"/>
                    </a:cubicBezTo>
                    <a:cubicBezTo>
                      <a:pt x="0" y="16363"/>
                      <a:pt x="188" y="16237"/>
                      <a:pt x="314" y="16111"/>
                    </a:cubicBezTo>
                    <a:cubicBezTo>
                      <a:pt x="1151" y="15065"/>
                      <a:pt x="1967" y="14040"/>
                      <a:pt x="2804" y="12994"/>
                    </a:cubicBezTo>
                    <a:cubicBezTo>
                      <a:pt x="4938" y="10357"/>
                      <a:pt x="7093" y="7700"/>
                      <a:pt x="9227" y="5085"/>
                    </a:cubicBezTo>
                    <a:cubicBezTo>
                      <a:pt x="9960" y="4206"/>
                      <a:pt x="10692" y="3306"/>
                      <a:pt x="11404" y="2427"/>
                    </a:cubicBezTo>
                    <a:cubicBezTo>
                      <a:pt x="12052" y="1611"/>
                      <a:pt x="12764" y="858"/>
                      <a:pt x="13475" y="126"/>
                    </a:cubicBezTo>
                    <a:cubicBezTo>
                      <a:pt x="13517" y="63"/>
                      <a:pt x="13580" y="0"/>
                      <a:pt x="13726" y="0"/>
                    </a:cubicBezTo>
                    <a:cubicBezTo>
                      <a:pt x="13810" y="147"/>
                      <a:pt x="13789" y="314"/>
                      <a:pt x="13789" y="481"/>
                    </a:cubicBezTo>
                    <a:cubicBezTo>
                      <a:pt x="13747" y="1465"/>
                      <a:pt x="13726" y="2427"/>
                      <a:pt x="13726" y="3390"/>
                    </a:cubicBezTo>
                    <a:cubicBezTo>
                      <a:pt x="13705" y="6277"/>
                      <a:pt x="13538" y="9144"/>
                      <a:pt x="13391" y="12031"/>
                    </a:cubicBezTo>
                    <a:cubicBezTo>
                      <a:pt x="13266" y="14249"/>
                      <a:pt x="13098" y="16467"/>
                      <a:pt x="12973" y="18685"/>
                    </a:cubicBezTo>
                    <a:cubicBezTo>
                      <a:pt x="12931" y="18852"/>
                      <a:pt x="12952" y="19083"/>
                      <a:pt x="12847" y="192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75"/>
              <p:cNvSpPr/>
              <p:nvPr/>
            </p:nvSpPr>
            <p:spPr>
              <a:xfrm>
                <a:off x="5244575" y="1433375"/>
                <a:ext cx="922225" cy="1514375"/>
              </a:xfrm>
              <a:custGeom>
                <a:avLst/>
                <a:gdLst/>
                <a:ahLst/>
                <a:cxnLst/>
                <a:rect l="l" t="t" r="r" b="b"/>
                <a:pathLst>
                  <a:path w="36889" h="60575" extrusionOk="0">
                    <a:moveTo>
                      <a:pt x="11362" y="38584"/>
                    </a:moveTo>
                    <a:cubicBezTo>
                      <a:pt x="10985" y="38249"/>
                      <a:pt x="10985" y="38249"/>
                      <a:pt x="10776" y="37768"/>
                    </a:cubicBezTo>
                    <a:lnTo>
                      <a:pt x="8411" y="32348"/>
                    </a:lnTo>
                    <a:cubicBezTo>
                      <a:pt x="6821" y="28582"/>
                      <a:pt x="4938" y="24983"/>
                      <a:pt x="2908" y="21447"/>
                    </a:cubicBezTo>
                    <a:cubicBezTo>
                      <a:pt x="2009" y="19878"/>
                      <a:pt x="1130" y="18330"/>
                      <a:pt x="126" y="16823"/>
                    </a:cubicBezTo>
                    <a:cubicBezTo>
                      <a:pt x="84" y="16739"/>
                      <a:pt x="21" y="16635"/>
                      <a:pt x="0" y="16551"/>
                    </a:cubicBezTo>
                    <a:cubicBezTo>
                      <a:pt x="21" y="16300"/>
                      <a:pt x="209" y="16112"/>
                      <a:pt x="335" y="15965"/>
                    </a:cubicBezTo>
                    <a:cubicBezTo>
                      <a:pt x="1025" y="15086"/>
                      <a:pt x="1695" y="14208"/>
                      <a:pt x="2406" y="13350"/>
                    </a:cubicBezTo>
                    <a:cubicBezTo>
                      <a:pt x="4624" y="10630"/>
                      <a:pt x="6842" y="7910"/>
                      <a:pt x="9039" y="5148"/>
                    </a:cubicBezTo>
                    <a:cubicBezTo>
                      <a:pt x="9604" y="4499"/>
                      <a:pt x="10148" y="3850"/>
                      <a:pt x="10671" y="3160"/>
                    </a:cubicBezTo>
                    <a:cubicBezTo>
                      <a:pt x="11487" y="2156"/>
                      <a:pt x="12387" y="1235"/>
                      <a:pt x="13266" y="272"/>
                    </a:cubicBezTo>
                    <a:cubicBezTo>
                      <a:pt x="13307" y="210"/>
                      <a:pt x="13391" y="126"/>
                      <a:pt x="13433" y="105"/>
                    </a:cubicBezTo>
                    <a:cubicBezTo>
                      <a:pt x="13600" y="0"/>
                      <a:pt x="13893" y="63"/>
                      <a:pt x="14019" y="210"/>
                    </a:cubicBezTo>
                    <a:cubicBezTo>
                      <a:pt x="14123" y="335"/>
                      <a:pt x="14207" y="503"/>
                      <a:pt x="14270" y="628"/>
                    </a:cubicBezTo>
                    <a:cubicBezTo>
                      <a:pt x="14877" y="1674"/>
                      <a:pt x="15483" y="2741"/>
                      <a:pt x="16048" y="3788"/>
                    </a:cubicBezTo>
                    <a:cubicBezTo>
                      <a:pt x="17869" y="7031"/>
                      <a:pt x="19857" y="10148"/>
                      <a:pt x="21949" y="13203"/>
                    </a:cubicBezTo>
                    <a:cubicBezTo>
                      <a:pt x="22807" y="14459"/>
                      <a:pt x="23665" y="15714"/>
                      <a:pt x="24606" y="16928"/>
                    </a:cubicBezTo>
                    <a:cubicBezTo>
                      <a:pt x="24774" y="17137"/>
                      <a:pt x="24920" y="17367"/>
                      <a:pt x="25129" y="17555"/>
                    </a:cubicBezTo>
                    <a:cubicBezTo>
                      <a:pt x="25359" y="17806"/>
                      <a:pt x="25464" y="18078"/>
                      <a:pt x="25339" y="18476"/>
                    </a:cubicBezTo>
                    <a:cubicBezTo>
                      <a:pt x="25150" y="18643"/>
                      <a:pt x="24983" y="18915"/>
                      <a:pt x="24815" y="19166"/>
                    </a:cubicBezTo>
                    <a:cubicBezTo>
                      <a:pt x="23937" y="20694"/>
                      <a:pt x="22890" y="22096"/>
                      <a:pt x="21865" y="23540"/>
                    </a:cubicBezTo>
                    <a:cubicBezTo>
                      <a:pt x="18517" y="28205"/>
                      <a:pt x="15295" y="32934"/>
                      <a:pt x="12240" y="37768"/>
                    </a:cubicBezTo>
                    <a:cubicBezTo>
                      <a:pt x="12115" y="37977"/>
                      <a:pt x="11947" y="38186"/>
                      <a:pt x="11947" y="38458"/>
                    </a:cubicBezTo>
                    <a:cubicBezTo>
                      <a:pt x="11947" y="38521"/>
                      <a:pt x="11906" y="38605"/>
                      <a:pt x="11843" y="38688"/>
                    </a:cubicBezTo>
                    <a:cubicBezTo>
                      <a:pt x="11173" y="40090"/>
                      <a:pt x="10650" y="41597"/>
                      <a:pt x="10274" y="43103"/>
                    </a:cubicBezTo>
                    <a:cubicBezTo>
                      <a:pt x="10022" y="44170"/>
                      <a:pt x="9918" y="45237"/>
                      <a:pt x="9918" y="46346"/>
                    </a:cubicBezTo>
                    <a:cubicBezTo>
                      <a:pt x="9918" y="46807"/>
                      <a:pt x="9960" y="47309"/>
                      <a:pt x="10106" y="47790"/>
                    </a:cubicBezTo>
                    <a:cubicBezTo>
                      <a:pt x="10336" y="48648"/>
                      <a:pt x="10880" y="49506"/>
                      <a:pt x="12261" y="49652"/>
                    </a:cubicBezTo>
                    <a:cubicBezTo>
                      <a:pt x="13245" y="49715"/>
                      <a:pt x="14186" y="49778"/>
                      <a:pt x="15149" y="49736"/>
                    </a:cubicBezTo>
                    <a:cubicBezTo>
                      <a:pt x="15797" y="49715"/>
                      <a:pt x="16446" y="49799"/>
                      <a:pt x="17074" y="49945"/>
                    </a:cubicBezTo>
                    <a:cubicBezTo>
                      <a:pt x="17806" y="50133"/>
                      <a:pt x="18392" y="50531"/>
                      <a:pt x="18789" y="51159"/>
                    </a:cubicBezTo>
                    <a:cubicBezTo>
                      <a:pt x="19020" y="51556"/>
                      <a:pt x="19229" y="51975"/>
                      <a:pt x="19354" y="52414"/>
                    </a:cubicBezTo>
                    <a:cubicBezTo>
                      <a:pt x="19543" y="53021"/>
                      <a:pt x="19689" y="53628"/>
                      <a:pt x="19877" y="54214"/>
                    </a:cubicBezTo>
                    <a:cubicBezTo>
                      <a:pt x="20045" y="54737"/>
                      <a:pt x="20170" y="55260"/>
                      <a:pt x="20401" y="55762"/>
                    </a:cubicBezTo>
                    <a:cubicBezTo>
                      <a:pt x="20568" y="56097"/>
                      <a:pt x="20714" y="56390"/>
                      <a:pt x="20945" y="56683"/>
                    </a:cubicBezTo>
                    <a:cubicBezTo>
                      <a:pt x="21300" y="57059"/>
                      <a:pt x="21740" y="57268"/>
                      <a:pt x="22263" y="57331"/>
                    </a:cubicBezTo>
                    <a:cubicBezTo>
                      <a:pt x="22702" y="57352"/>
                      <a:pt x="23142" y="57268"/>
                      <a:pt x="23560" y="57164"/>
                    </a:cubicBezTo>
                    <a:cubicBezTo>
                      <a:pt x="24230" y="57017"/>
                      <a:pt x="24857" y="56808"/>
                      <a:pt x="25506" y="56620"/>
                    </a:cubicBezTo>
                    <a:cubicBezTo>
                      <a:pt x="26029" y="56473"/>
                      <a:pt x="26552" y="56327"/>
                      <a:pt x="27075" y="56180"/>
                    </a:cubicBezTo>
                    <a:cubicBezTo>
                      <a:pt x="27305" y="56118"/>
                      <a:pt x="27577" y="56076"/>
                      <a:pt x="27808" y="56055"/>
                    </a:cubicBezTo>
                    <a:cubicBezTo>
                      <a:pt x="28728" y="55950"/>
                      <a:pt x="29502" y="56201"/>
                      <a:pt x="30130" y="56892"/>
                    </a:cubicBezTo>
                    <a:cubicBezTo>
                      <a:pt x="30318" y="57101"/>
                      <a:pt x="30486" y="57268"/>
                      <a:pt x="30674" y="57478"/>
                    </a:cubicBezTo>
                    <a:cubicBezTo>
                      <a:pt x="31093" y="57980"/>
                      <a:pt x="31595" y="58398"/>
                      <a:pt x="32181" y="58733"/>
                    </a:cubicBezTo>
                    <a:cubicBezTo>
                      <a:pt x="32934" y="59193"/>
                      <a:pt x="33708" y="59570"/>
                      <a:pt x="34545" y="59863"/>
                    </a:cubicBezTo>
                    <a:cubicBezTo>
                      <a:pt x="35466" y="60177"/>
                      <a:pt x="35758" y="60156"/>
                      <a:pt x="36616" y="59842"/>
                    </a:cubicBezTo>
                    <a:cubicBezTo>
                      <a:pt x="36847" y="60030"/>
                      <a:pt x="36888" y="60177"/>
                      <a:pt x="36679" y="60302"/>
                    </a:cubicBezTo>
                    <a:cubicBezTo>
                      <a:pt x="36407" y="60491"/>
                      <a:pt x="36093" y="60574"/>
                      <a:pt x="35779" y="60574"/>
                    </a:cubicBezTo>
                    <a:cubicBezTo>
                      <a:pt x="35528" y="60574"/>
                      <a:pt x="35235" y="60553"/>
                      <a:pt x="34963" y="60470"/>
                    </a:cubicBezTo>
                    <a:cubicBezTo>
                      <a:pt x="33603" y="60114"/>
                      <a:pt x="32348" y="59465"/>
                      <a:pt x="31197" y="58628"/>
                    </a:cubicBezTo>
                    <a:cubicBezTo>
                      <a:pt x="30883" y="58398"/>
                      <a:pt x="30611" y="58105"/>
                      <a:pt x="30339" y="57791"/>
                    </a:cubicBezTo>
                    <a:cubicBezTo>
                      <a:pt x="30193" y="57624"/>
                      <a:pt x="30025" y="57415"/>
                      <a:pt x="29837" y="57227"/>
                    </a:cubicBezTo>
                    <a:cubicBezTo>
                      <a:pt x="29314" y="56662"/>
                      <a:pt x="28644" y="56411"/>
                      <a:pt x="27849" y="56494"/>
                    </a:cubicBezTo>
                    <a:cubicBezTo>
                      <a:pt x="27389" y="56536"/>
                      <a:pt x="26950" y="56662"/>
                      <a:pt x="26489" y="56787"/>
                    </a:cubicBezTo>
                    <a:cubicBezTo>
                      <a:pt x="25757" y="56996"/>
                      <a:pt x="25067" y="57227"/>
                      <a:pt x="24334" y="57436"/>
                    </a:cubicBezTo>
                    <a:cubicBezTo>
                      <a:pt x="23853" y="57561"/>
                      <a:pt x="23393" y="57708"/>
                      <a:pt x="22911" y="57750"/>
                    </a:cubicBezTo>
                    <a:cubicBezTo>
                      <a:pt x="22723" y="57771"/>
                      <a:pt x="22556" y="57771"/>
                      <a:pt x="22346" y="57771"/>
                    </a:cubicBezTo>
                    <a:cubicBezTo>
                      <a:pt x="21530" y="57771"/>
                      <a:pt x="20903" y="57436"/>
                      <a:pt x="20401" y="56787"/>
                    </a:cubicBezTo>
                    <a:cubicBezTo>
                      <a:pt x="20066" y="56348"/>
                      <a:pt x="19836" y="55846"/>
                      <a:pt x="19668" y="55343"/>
                    </a:cubicBezTo>
                    <a:cubicBezTo>
                      <a:pt x="19480" y="54716"/>
                      <a:pt x="19313" y="54088"/>
                      <a:pt x="19124" y="53481"/>
                    </a:cubicBezTo>
                    <a:cubicBezTo>
                      <a:pt x="18999" y="53084"/>
                      <a:pt x="18894" y="52665"/>
                      <a:pt x="18727" y="52289"/>
                    </a:cubicBezTo>
                    <a:cubicBezTo>
                      <a:pt x="18622" y="52017"/>
                      <a:pt x="18496" y="51724"/>
                      <a:pt x="18371" y="51493"/>
                    </a:cubicBezTo>
                    <a:cubicBezTo>
                      <a:pt x="18015" y="50887"/>
                      <a:pt x="17492" y="50531"/>
                      <a:pt x="16844" y="50405"/>
                    </a:cubicBezTo>
                    <a:cubicBezTo>
                      <a:pt x="16320" y="50301"/>
                      <a:pt x="15776" y="50238"/>
                      <a:pt x="15232" y="50238"/>
                    </a:cubicBezTo>
                    <a:cubicBezTo>
                      <a:pt x="14228" y="50259"/>
                      <a:pt x="13203" y="50217"/>
                      <a:pt x="12219" y="50133"/>
                    </a:cubicBezTo>
                    <a:cubicBezTo>
                      <a:pt x="11926" y="50113"/>
                      <a:pt x="11634" y="50050"/>
                      <a:pt x="11362" y="49945"/>
                    </a:cubicBezTo>
                    <a:cubicBezTo>
                      <a:pt x="10776" y="49736"/>
                      <a:pt x="10336" y="49401"/>
                      <a:pt x="10002" y="48878"/>
                    </a:cubicBezTo>
                    <a:cubicBezTo>
                      <a:pt x="9750" y="48522"/>
                      <a:pt x="9604" y="48146"/>
                      <a:pt x="9520" y="47727"/>
                    </a:cubicBezTo>
                    <a:cubicBezTo>
                      <a:pt x="9416" y="47204"/>
                      <a:pt x="9374" y="46660"/>
                      <a:pt x="9374" y="46116"/>
                    </a:cubicBezTo>
                    <a:cubicBezTo>
                      <a:pt x="9395" y="44275"/>
                      <a:pt x="9813" y="42559"/>
                      <a:pt x="10420" y="40843"/>
                    </a:cubicBezTo>
                    <a:cubicBezTo>
                      <a:pt x="10650" y="40174"/>
                      <a:pt x="10901" y="39525"/>
                      <a:pt x="11194" y="38856"/>
                    </a:cubicBezTo>
                    <a:cubicBezTo>
                      <a:pt x="11299" y="38772"/>
                      <a:pt x="11320" y="38667"/>
                      <a:pt x="11362" y="38584"/>
                    </a:cubicBezTo>
                    <a:close/>
                    <a:moveTo>
                      <a:pt x="12638" y="18915"/>
                    </a:moveTo>
                    <a:cubicBezTo>
                      <a:pt x="12701" y="18748"/>
                      <a:pt x="12701" y="18539"/>
                      <a:pt x="12701" y="18330"/>
                    </a:cubicBezTo>
                    <a:lnTo>
                      <a:pt x="13098" y="12136"/>
                    </a:lnTo>
                    <a:cubicBezTo>
                      <a:pt x="13266" y="9479"/>
                      <a:pt x="13391" y="6801"/>
                      <a:pt x="13412" y="4101"/>
                    </a:cubicBezTo>
                    <a:cubicBezTo>
                      <a:pt x="13412" y="3223"/>
                      <a:pt x="13475" y="2302"/>
                      <a:pt x="13475" y="1423"/>
                    </a:cubicBezTo>
                    <a:cubicBezTo>
                      <a:pt x="13475" y="1256"/>
                      <a:pt x="13496" y="1109"/>
                      <a:pt x="13454" y="963"/>
                    </a:cubicBezTo>
                    <a:cubicBezTo>
                      <a:pt x="13307" y="963"/>
                      <a:pt x="13266" y="1047"/>
                      <a:pt x="13203" y="1109"/>
                    </a:cubicBezTo>
                    <a:cubicBezTo>
                      <a:pt x="12554" y="1800"/>
                      <a:pt x="11906" y="2490"/>
                      <a:pt x="11299" y="3244"/>
                    </a:cubicBezTo>
                    <a:cubicBezTo>
                      <a:pt x="10629" y="4081"/>
                      <a:pt x="9960" y="4897"/>
                      <a:pt x="9290" y="5734"/>
                    </a:cubicBezTo>
                    <a:cubicBezTo>
                      <a:pt x="7302" y="8182"/>
                      <a:pt x="5315" y="10630"/>
                      <a:pt x="3327" y="13078"/>
                    </a:cubicBezTo>
                    <a:cubicBezTo>
                      <a:pt x="2532" y="14040"/>
                      <a:pt x="1779" y="14982"/>
                      <a:pt x="1025" y="15965"/>
                    </a:cubicBezTo>
                    <a:cubicBezTo>
                      <a:pt x="921" y="16091"/>
                      <a:pt x="732" y="16216"/>
                      <a:pt x="795" y="16488"/>
                    </a:cubicBezTo>
                    <a:cubicBezTo>
                      <a:pt x="1109" y="16802"/>
                      <a:pt x="1486" y="17032"/>
                      <a:pt x="1904" y="17221"/>
                    </a:cubicBezTo>
                    <a:cubicBezTo>
                      <a:pt x="2490" y="17472"/>
                      <a:pt x="3097" y="17660"/>
                      <a:pt x="3683" y="17848"/>
                    </a:cubicBezTo>
                    <a:cubicBezTo>
                      <a:pt x="5189" y="18288"/>
                      <a:pt x="6696" y="18518"/>
                      <a:pt x="8244" y="18706"/>
                    </a:cubicBezTo>
                    <a:cubicBezTo>
                      <a:pt x="9604" y="18853"/>
                      <a:pt x="10964" y="18915"/>
                      <a:pt x="12303" y="18999"/>
                    </a:cubicBezTo>
                    <a:cubicBezTo>
                      <a:pt x="12345" y="18999"/>
                      <a:pt x="12470" y="19020"/>
                      <a:pt x="12638" y="18915"/>
                    </a:cubicBezTo>
                    <a:close/>
                    <a:moveTo>
                      <a:pt x="24878" y="18120"/>
                    </a:moveTo>
                    <a:cubicBezTo>
                      <a:pt x="24899" y="17995"/>
                      <a:pt x="24795" y="17890"/>
                      <a:pt x="24711" y="17806"/>
                    </a:cubicBezTo>
                    <a:cubicBezTo>
                      <a:pt x="24460" y="17472"/>
                      <a:pt x="24188" y="17158"/>
                      <a:pt x="23958" y="16823"/>
                    </a:cubicBezTo>
                    <a:cubicBezTo>
                      <a:pt x="21530" y="13517"/>
                      <a:pt x="19250" y="10107"/>
                      <a:pt x="17157" y="6591"/>
                    </a:cubicBezTo>
                    <a:cubicBezTo>
                      <a:pt x="16195" y="4980"/>
                      <a:pt x="15274" y="3306"/>
                      <a:pt x="14312" y="1653"/>
                    </a:cubicBezTo>
                    <a:cubicBezTo>
                      <a:pt x="14228" y="1528"/>
                      <a:pt x="14207" y="1340"/>
                      <a:pt x="13977" y="1277"/>
                    </a:cubicBezTo>
                    <a:cubicBezTo>
                      <a:pt x="13977" y="1423"/>
                      <a:pt x="13935" y="1549"/>
                      <a:pt x="13935" y="1674"/>
                    </a:cubicBezTo>
                    <a:cubicBezTo>
                      <a:pt x="13893" y="2323"/>
                      <a:pt x="13914" y="2993"/>
                      <a:pt x="13893" y="3620"/>
                    </a:cubicBezTo>
                    <a:cubicBezTo>
                      <a:pt x="13831" y="5629"/>
                      <a:pt x="13810" y="7617"/>
                      <a:pt x="13705" y="9625"/>
                    </a:cubicBezTo>
                    <a:cubicBezTo>
                      <a:pt x="13559" y="12011"/>
                      <a:pt x="13412" y="14396"/>
                      <a:pt x="13287" y="16760"/>
                    </a:cubicBezTo>
                    <a:cubicBezTo>
                      <a:pt x="13266" y="17388"/>
                      <a:pt x="13203" y="18016"/>
                      <a:pt x="13182" y="18643"/>
                    </a:cubicBezTo>
                    <a:cubicBezTo>
                      <a:pt x="13182" y="18790"/>
                      <a:pt x="13161" y="18915"/>
                      <a:pt x="13266" y="19020"/>
                    </a:cubicBezTo>
                    <a:cubicBezTo>
                      <a:pt x="13307" y="19020"/>
                      <a:pt x="13391" y="19062"/>
                      <a:pt x="13475" y="19062"/>
                    </a:cubicBezTo>
                    <a:cubicBezTo>
                      <a:pt x="14835" y="19146"/>
                      <a:pt x="16195" y="19208"/>
                      <a:pt x="17555" y="19125"/>
                    </a:cubicBezTo>
                    <a:cubicBezTo>
                      <a:pt x="19124" y="19020"/>
                      <a:pt x="20693" y="18915"/>
                      <a:pt x="22221" y="18769"/>
                    </a:cubicBezTo>
                    <a:cubicBezTo>
                      <a:pt x="23016" y="18706"/>
                      <a:pt x="23790" y="18602"/>
                      <a:pt x="24564" y="18330"/>
                    </a:cubicBezTo>
                    <a:cubicBezTo>
                      <a:pt x="24690" y="18288"/>
                      <a:pt x="24815" y="18267"/>
                      <a:pt x="24878" y="18120"/>
                    </a:cubicBezTo>
                    <a:close/>
                    <a:moveTo>
                      <a:pt x="11885" y="37328"/>
                    </a:moveTo>
                    <a:cubicBezTo>
                      <a:pt x="12031" y="37286"/>
                      <a:pt x="12052" y="37224"/>
                      <a:pt x="12115" y="37161"/>
                    </a:cubicBezTo>
                    <a:cubicBezTo>
                      <a:pt x="12324" y="36847"/>
                      <a:pt x="12533" y="36533"/>
                      <a:pt x="12701" y="36219"/>
                    </a:cubicBezTo>
                    <a:cubicBezTo>
                      <a:pt x="14626" y="33206"/>
                      <a:pt x="16572" y="30256"/>
                      <a:pt x="18622" y="27348"/>
                    </a:cubicBezTo>
                    <a:cubicBezTo>
                      <a:pt x="20087" y="25297"/>
                      <a:pt x="21551" y="23226"/>
                      <a:pt x="22995" y="21154"/>
                    </a:cubicBezTo>
                    <a:cubicBezTo>
                      <a:pt x="23434" y="20527"/>
                      <a:pt x="23832" y="19878"/>
                      <a:pt x="24271" y="19229"/>
                    </a:cubicBezTo>
                    <a:cubicBezTo>
                      <a:pt x="24334" y="19146"/>
                      <a:pt x="24376" y="19062"/>
                      <a:pt x="24271" y="18999"/>
                    </a:cubicBezTo>
                    <a:cubicBezTo>
                      <a:pt x="24188" y="19020"/>
                      <a:pt x="24083" y="19020"/>
                      <a:pt x="23978" y="19041"/>
                    </a:cubicBezTo>
                    <a:cubicBezTo>
                      <a:pt x="22807" y="19313"/>
                      <a:pt x="21635" y="19355"/>
                      <a:pt x="20421" y="19459"/>
                    </a:cubicBezTo>
                    <a:cubicBezTo>
                      <a:pt x="19543" y="19543"/>
                      <a:pt x="18622" y="19564"/>
                      <a:pt x="17743" y="19627"/>
                    </a:cubicBezTo>
                    <a:cubicBezTo>
                      <a:pt x="16969" y="19669"/>
                      <a:pt x="16237" y="19731"/>
                      <a:pt x="15483" y="19669"/>
                    </a:cubicBezTo>
                    <a:lnTo>
                      <a:pt x="13600" y="19585"/>
                    </a:lnTo>
                    <a:cubicBezTo>
                      <a:pt x="13475" y="19585"/>
                      <a:pt x="13307" y="19543"/>
                      <a:pt x="13182" y="19627"/>
                    </a:cubicBezTo>
                    <a:cubicBezTo>
                      <a:pt x="13077" y="19690"/>
                      <a:pt x="13077" y="19794"/>
                      <a:pt x="13077" y="19899"/>
                    </a:cubicBezTo>
                    <a:cubicBezTo>
                      <a:pt x="12994" y="20903"/>
                      <a:pt x="12889" y="21887"/>
                      <a:pt x="12805" y="22912"/>
                    </a:cubicBezTo>
                    <a:cubicBezTo>
                      <a:pt x="12743" y="23832"/>
                      <a:pt x="12680" y="24753"/>
                      <a:pt x="12575" y="25653"/>
                    </a:cubicBezTo>
                    <a:cubicBezTo>
                      <a:pt x="12429" y="27222"/>
                      <a:pt x="12261" y="28833"/>
                      <a:pt x="12115" y="30402"/>
                    </a:cubicBezTo>
                    <a:cubicBezTo>
                      <a:pt x="11906" y="32599"/>
                      <a:pt x="11926" y="34817"/>
                      <a:pt x="11822" y="37035"/>
                    </a:cubicBezTo>
                    <a:cubicBezTo>
                      <a:pt x="11843" y="37119"/>
                      <a:pt x="11885" y="37203"/>
                      <a:pt x="11885" y="37328"/>
                    </a:cubicBezTo>
                    <a:close/>
                    <a:moveTo>
                      <a:pt x="1255" y="17534"/>
                    </a:moveTo>
                    <a:cubicBezTo>
                      <a:pt x="1193" y="17639"/>
                      <a:pt x="1276" y="17702"/>
                      <a:pt x="1339" y="17806"/>
                    </a:cubicBezTo>
                    <a:cubicBezTo>
                      <a:pt x="1590" y="18267"/>
                      <a:pt x="1862" y="18685"/>
                      <a:pt x="2113" y="19104"/>
                    </a:cubicBezTo>
                    <a:cubicBezTo>
                      <a:pt x="4938" y="23853"/>
                      <a:pt x="7470" y="28750"/>
                      <a:pt x="9604" y="33855"/>
                    </a:cubicBezTo>
                    <a:cubicBezTo>
                      <a:pt x="10064" y="34985"/>
                      <a:pt x="10587" y="36156"/>
                      <a:pt x="11090" y="37286"/>
                    </a:cubicBezTo>
                    <a:cubicBezTo>
                      <a:pt x="11110" y="37370"/>
                      <a:pt x="11152" y="37517"/>
                      <a:pt x="11299" y="37517"/>
                    </a:cubicBezTo>
                    <a:cubicBezTo>
                      <a:pt x="11299" y="37412"/>
                      <a:pt x="11320" y="37286"/>
                      <a:pt x="11320" y="37203"/>
                    </a:cubicBezTo>
                    <a:cubicBezTo>
                      <a:pt x="11362" y="36198"/>
                      <a:pt x="11403" y="35173"/>
                      <a:pt x="11424" y="34190"/>
                    </a:cubicBezTo>
                    <a:cubicBezTo>
                      <a:pt x="11466" y="32662"/>
                      <a:pt x="11529" y="31177"/>
                      <a:pt x="11696" y="29691"/>
                    </a:cubicBezTo>
                    <a:cubicBezTo>
                      <a:pt x="11843" y="28143"/>
                      <a:pt x="11926" y="26594"/>
                      <a:pt x="12136" y="25067"/>
                    </a:cubicBezTo>
                    <a:cubicBezTo>
                      <a:pt x="12240" y="24188"/>
                      <a:pt x="12261" y="23309"/>
                      <a:pt x="12366" y="22452"/>
                    </a:cubicBezTo>
                    <a:cubicBezTo>
                      <a:pt x="12470" y="21615"/>
                      <a:pt x="12512" y="20778"/>
                      <a:pt x="12575" y="19941"/>
                    </a:cubicBezTo>
                    <a:cubicBezTo>
                      <a:pt x="12575" y="19794"/>
                      <a:pt x="12638" y="19669"/>
                      <a:pt x="12512" y="19543"/>
                    </a:cubicBezTo>
                    <a:cubicBezTo>
                      <a:pt x="12408" y="19480"/>
                      <a:pt x="12261" y="19480"/>
                      <a:pt x="12115" y="19459"/>
                    </a:cubicBezTo>
                    <a:cubicBezTo>
                      <a:pt x="11571" y="19439"/>
                      <a:pt x="11048" y="19376"/>
                      <a:pt x="10483" y="19355"/>
                    </a:cubicBezTo>
                    <a:cubicBezTo>
                      <a:pt x="8600" y="19250"/>
                      <a:pt x="6737" y="19041"/>
                      <a:pt x="4896" y="18643"/>
                    </a:cubicBezTo>
                    <a:cubicBezTo>
                      <a:pt x="3766" y="18413"/>
                      <a:pt x="2657" y="18078"/>
                      <a:pt x="1590" y="17639"/>
                    </a:cubicBezTo>
                    <a:cubicBezTo>
                      <a:pt x="1486" y="17576"/>
                      <a:pt x="1381" y="17493"/>
                      <a:pt x="1255" y="17534"/>
                    </a:cubicBezTo>
                    <a:close/>
                    <a:moveTo>
                      <a:pt x="13579" y="733"/>
                    </a:moveTo>
                    <a:cubicBezTo>
                      <a:pt x="13600" y="733"/>
                      <a:pt x="13600" y="754"/>
                      <a:pt x="13621" y="754"/>
                    </a:cubicBezTo>
                    <a:lnTo>
                      <a:pt x="13663" y="733"/>
                    </a:lnTo>
                    <a:cubicBezTo>
                      <a:pt x="13621" y="733"/>
                      <a:pt x="13621" y="712"/>
                      <a:pt x="13600" y="712"/>
                    </a:cubicBezTo>
                    <a:cubicBezTo>
                      <a:pt x="13600" y="712"/>
                      <a:pt x="13600" y="733"/>
                      <a:pt x="13579" y="7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75"/>
              <p:cNvSpPr/>
              <p:nvPr/>
            </p:nvSpPr>
            <p:spPr>
              <a:xfrm>
                <a:off x="5572016" y="1457528"/>
                <a:ext cx="297587" cy="457562"/>
              </a:xfrm>
              <a:custGeom>
                <a:avLst/>
                <a:gdLst/>
                <a:ahLst/>
                <a:cxnLst/>
                <a:rect l="l" t="t" r="r" b="b"/>
                <a:pathLst>
                  <a:path w="11760" h="17912" extrusionOk="0">
                    <a:moveTo>
                      <a:pt x="11738" y="16865"/>
                    </a:moveTo>
                    <a:cubicBezTo>
                      <a:pt x="11675" y="17012"/>
                      <a:pt x="11550" y="17033"/>
                      <a:pt x="11424" y="17054"/>
                    </a:cubicBezTo>
                    <a:cubicBezTo>
                      <a:pt x="10671" y="17326"/>
                      <a:pt x="9876" y="17451"/>
                      <a:pt x="9102" y="17493"/>
                    </a:cubicBezTo>
                    <a:cubicBezTo>
                      <a:pt x="7533" y="17619"/>
                      <a:pt x="5984" y="17723"/>
                      <a:pt x="4415" y="17849"/>
                    </a:cubicBezTo>
                    <a:cubicBezTo>
                      <a:pt x="3055" y="17911"/>
                      <a:pt x="1695" y="17870"/>
                      <a:pt x="335" y="17786"/>
                    </a:cubicBezTo>
                    <a:cubicBezTo>
                      <a:pt x="251" y="17786"/>
                      <a:pt x="167" y="17765"/>
                      <a:pt x="126" y="17744"/>
                    </a:cubicBezTo>
                    <a:cubicBezTo>
                      <a:pt x="0" y="17598"/>
                      <a:pt x="21" y="17472"/>
                      <a:pt x="42" y="17367"/>
                    </a:cubicBezTo>
                    <a:cubicBezTo>
                      <a:pt x="63" y="16740"/>
                      <a:pt x="126" y="16112"/>
                      <a:pt x="147" y="15484"/>
                    </a:cubicBezTo>
                    <a:cubicBezTo>
                      <a:pt x="272" y="13099"/>
                      <a:pt x="439" y="10735"/>
                      <a:pt x="565" y="8349"/>
                    </a:cubicBezTo>
                    <a:cubicBezTo>
                      <a:pt x="691" y="6341"/>
                      <a:pt x="732" y="4353"/>
                      <a:pt x="753" y="2323"/>
                    </a:cubicBezTo>
                    <a:cubicBezTo>
                      <a:pt x="774" y="1675"/>
                      <a:pt x="753" y="1026"/>
                      <a:pt x="795" y="398"/>
                    </a:cubicBezTo>
                    <a:cubicBezTo>
                      <a:pt x="795" y="273"/>
                      <a:pt x="837" y="168"/>
                      <a:pt x="837" y="1"/>
                    </a:cubicBezTo>
                    <a:cubicBezTo>
                      <a:pt x="1067" y="64"/>
                      <a:pt x="1088" y="231"/>
                      <a:pt x="1172" y="378"/>
                    </a:cubicBezTo>
                    <a:cubicBezTo>
                      <a:pt x="2113" y="2010"/>
                      <a:pt x="3034" y="3683"/>
                      <a:pt x="4017" y="5315"/>
                    </a:cubicBezTo>
                    <a:cubicBezTo>
                      <a:pt x="6110" y="8852"/>
                      <a:pt x="8390" y="12241"/>
                      <a:pt x="10818" y="15547"/>
                    </a:cubicBezTo>
                    <a:cubicBezTo>
                      <a:pt x="11048" y="15882"/>
                      <a:pt x="11341" y="16196"/>
                      <a:pt x="11571" y="16531"/>
                    </a:cubicBezTo>
                    <a:cubicBezTo>
                      <a:pt x="11655" y="16656"/>
                      <a:pt x="11759" y="16740"/>
                      <a:pt x="11738" y="1686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75"/>
              <p:cNvSpPr/>
              <p:nvPr/>
            </p:nvSpPr>
            <p:spPr>
              <a:xfrm>
                <a:off x="5274900" y="1870675"/>
                <a:ext cx="285625" cy="500625"/>
              </a:xfrm>
              <a:custGeom>
                <a:avLst/>
                <a:gdLst/>
                <a:ahLst/>
                <a:cxnLst/>
                <a:rect l="l" t="t" r="r" b="b"/>
                <a:pathLst>
                  <a:path w="11425" h="20025" extrusionOk="0">
                    <a:moveTo>
                      <a:pt x="42" y="42"/>
                    </a:moveTo>
                    <a:cubicBezTo>
                      <a:pt x="168" y="1"/>
                      <a:pt x="273" y="84"/>
                      <a:pt x="377" y="147"/>
                    </a:cubicBezTo>
                    <a:cubicBezTo>
                      <a:pt x="1444" y="586"/>
                      <a:pt x="2553" y="921"/>
                      <a:pt x="3683" y="1151"/>
                    </a:cubicBezTo>
                    <a:cubicBezTo>
                      <a:pt x="5524" y="1549"/>
                      <a:pt x="7387" y="1758"/>
                      <a:pt x="9270" y="1863"/>
                    </a:cubicBezTo>
                    <a:cubicBezTo>
                      <a:pt x="9835" y="1884"/>
                      <a:pt x="10379" y="1947"/>
                      <a:pt x="10902" y="1967"/>
                    </a:cubicBezTo>
                    <a:cubicBezTo>
                      <a:pt x="11048" y="1967"/>
                      <a:pt x="11195" y="1967"/>
                      <a:pt x="11299" y="2051"/>
                    </a:cubicBezTo>
                    <a:cubicBezTo>
                      <a:pt x="11425" y="2198"/>
                      <a:pt x="11404" y="2302"/>
                      <a:pt x="11362" y="2449"/>
                    </a:cubicBezTo>
                    <a:cubicBezTo>
                      <a:pt x="11320" y="3286"/>
                      <a:pt x="11257" y="4102"/>
                      <a:pt x="11153" y="4960"/>
                    </a:cubicBezTo>
                    <a:cubicBezTo>
                      <a:pt x="11048" y="5817"/>
                      <a:pt x="11048" y="6696"/>
                      <a:pt x="10923" y="7575"/>
                    </a:cubicBezTo>
                    <a:cubicBezTo>
                      <a:pt x="10713" y="9102"/>
                      <a:pt x="10630" y="10651"/>
                      <a:pt x="10483" y="12199"/>
                    </a:cubicBezTo>
                    <a:cubicBezTo>
                      <a:pt x="10316" y="13685"/>
                      <a:pt x="10274" y="15212"/>
                      <a:pt x="10211" y="16698"/>
                    </a:cubicBezTo>
                    <a:cubicBezTo>
                      <a:pt x="10190" y="17681"/>
                      <a:pt x="10169" y="18706"/>
                      <a:pt x="10107" y="19711"/>
                    </a:cubicBezTo>
                    <a:cubicBezTo>
                      <a:pt x="10107" y="19794"/>
                      <a:pt x="10086" y="19920"/>
                      <a:pt x="10086" y="20025"/>
                    </a:cubicBezTo>
                    <a:cubicBezTo>
                      <a:pt x="9918" y="20025"/>
                      <a:pt x="9897" y="19878"/>
                      <a:pt x="9877" y="19794"/>
                    </a:cubicBezTo>
                    <a:cubicBezTo>
                      <a:pt x="9374" y="18664"/>
                      <a:pt x="8851" y="17493"/>
                      <a:pt x="8391" y="16363"/>
                    </a:cubicBezTo>
                    <a:cubicBezTo>
                      <a:pt x="6257" y="11258"/>
                      <a:pt x="3725" y="6340"/>
                      <a:pt x="900" y="1612"/>
                    </a:cubicBezTo>
                    <a:cubicBezTo>
                      <a:pt x="649" y="1193"/>
                      <a:pt x="377" y="733"/>
                      <a:pt x="126" y="314"/>
                    </a:cubicBezTo>
                    <a:cubicBezTo>
                      <a:pt x="105" y="210"/>
                      <a:pt x="1" y="147"/>
                      <a:pt x="42" y="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75"/>
              <p:cNvSpPr/>
              <p:nvPr/>
            </p:nvSpPr>
            <p:spPr>
              <a:xfrm>
                <a:off x="5500350" y="2440850"/>
                <a:ext cx="28800" cy="37675"/>
              </a:xfrm>
              <a:custGeom>
                <a:avLst/>
                <a:gdLst/>
                <a:ahLst/>
                <a:cxnLst/>
                <a:rect l="l" t="t" r="r" b="b"/>
                <a:pathLst>
                  <a:path w="1152" h="1507" extrusionOk="0">
                    <a:moveTo>
                      <a:pt x="1089" y="984"/>
                    </a:moveTo>
                    <a:cubicBezTo>
                      <a:pt x="1068" y="1088"/>
                      <a:pt x="1047" y="1193"/>
                      <a:pt x="1026" y="1256"/>
                    </a:cubicBezTo>
                    <a:cubicBezTo>
                      <a:pt x="984" y="1360"/>
                      <a:pt x="921" y="1444"/>
                      <a:pt x="775" y="1465"/>
                    </a:cubicBezTo>
                    <a:cubicBezTo>
                      <a:pt x="649" y="1507"/>
                      <a:pt x="503" y="1507"/>
                      <a:pt x="356" y="1444"/>
                    </a:cubicBezTo>
                    <a:cubicBezTo>
                      <a:pt x="294" y="1423"/>
                      <a:pt x="210" y="1402"/>
                      <a:pt x="126" y="1339"/>
                    </a:cubicBezTo>
                    <a:cubicBezTo>
                      <a:pt x="22" y="1298"/>
                      <a:pt x="1" y="1193"/>
                      <a:pt x="1" y="1088"/>
                    </a:cubicBezTo>
                    <a:cubicBezTo>
                      <a:pt x="1" y="900"/>
                      <a:pt x="22" y="712"/>
                      <a:pt x="84" y="523"/>
                    </a:cubicBezTo>
                    <a:lnTo>
                      <a:pt x="147" y="293"/>
                    </a:lnTo>
                    <a:cubicBezTo>
                      <a:pt x="189" y="272"/>
                      <a:pt x="189" y="210"/>
                      <a:pt x="210" y="189"/>
                    </a:cubicBezTo>
                    <a:cubicBezTo>
                      <a:pt x="252" y="84"/>
                      <a:pt x="335" y="42"/>
                      <a:pt x="440" y="42"/>
                    </a:cubicBezTo>
                    <a:cubicBezTo>
                      <a:pt x="649" y="0"/>
                      <a:pt x="859" y="63"/>
                      <a:pt x="1026" y="189"/>
                    </a:cubicBezTo>
                    <a:cubicBezTo>
                      <a:pt x="1089" y="272"/>
                      <a:pt x="1151" y="356"/>
                      <a:pt x="1131" y="461"/>
                    </a:cubicBezTo>
                    <a:cubicBezTo>
                      <a:pt x="1089" y="565"/>
                      <a:pt x="1089" y="670"/>
                      <a:pt x="1089" y="775"/>
                    </a:cubicBezTo>
                    <a:cubicBezTo>
                      <a:pt x="1151" y="837"/>
                      <a:pt x="1131" y="921"/>
                      <a:pt x="1089" y="9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8" name="Google Shape;2438;p75"/>
            <p:cNvGrpSpPr/>
            <p:nvPr/>
          </p:nvGrpSpPr>
          <p:grpSpPr>
            <a:xfrm>
              <a:off x="4343775" y="4274950"/>
              <a:ext cx="319750" cy="300625"/>
              <a:chOff x="4224025" y="3442775"/>
              <a:chExt cx="319750" cy="300625"/>
            </a:xfrm>
          </p:grpSpPr>
          <p:sp>
            <p:nvSpPr>
              <p:cNvPr id="2439" name="Google Shape;2439;p75"/>
              <p:cNvSpPr/>
              <p:nvPr/>
            </p:nvSpPr>
            <p:spPr>
              <a:xfrm>
                <a:off x="4349025" y="3442775"/>
                <a:ext cx="99950" cy="154550"/>
              </a:xfrm>
              <a:custGeom>
                <a:avLst/>
                <a:gdLst/>
                <a:ahLst/>
                <a:cxnLst/>
                <a:rect l="l" t="t" r="r" b="b"/>
                <a:pathLst>
                  <a:path w="3998" h="6182" extrusionOk="0">
                    <a:moveTo>
                      <a:pt x="2264" y="1"/>
                    </a:moveTo>
                    <a:cubicBezTo>
                      <a:pt x="1113" y="1"/>
                      <a:pt x="408" y="824"/>
                      <a:pt x="252" y="1959"/>
                    </a:cubicBezTo>
                    <a:cubicBezTo>
                      <a:pt x="126" y="2921"/>
                      <a:pt x="1" y="4595"/>
                      <a:pt x="1047" y="5077"/>
                    </a:cubicBezTo>
                    <a:cubicBezTo>
                      <a:pt x="1067" y="5096"/>
                      <a:pt x="1088" y="5105"/>
                      <a:pt x="1109" y="5105"/>
                    </a:cubicBezTo>
                    <a:cubicBezTo>
                      <a:pt x="1198" y="5105"/>
                      <a:pt x="1274" y="4952"/>
                      <a:pt x="1173" y="4867"/>
                    </a:cubicBezTo>
                    <a:cubicBezTo>
                      <a:pt x="566" y="4470"/>
                      <a:pt x="754" y="3444"/>
                      <a:pt x="754" y="2880"/>
                    </a:cubicBezTo>
                    <a:cubicBezTo>
                      <a:pt x="754" y="1901"/>
                      <a:pt x="1008" y="567"/>
                      <a:pt x="2200" y="567"/>
                    </a:cubicBezTo>
                    <a:cubicBezTo>
                      <a:pt x="2334" y="567"/>
                      <a:pt x="2479" y="584"/>
                      <a:pt x="2637" y="620"/>
                    </a:cubicBezTo>
                    <a:cubicBezTo>
                      <a:pt x="3851" y="934"/>
                      <a:pt x="3411" y="2796"/>
                      <a:pt x="3160" y="3528"/>
                    </a:cubicBezTo>
                    <a:cubicBezTo>
                      <a:pt x="2843" y="4350"/>
                      <a:pt x="2275" y="5039"/>
                      <a:pt x="1605" y="5579"/>
                    </a:cubicBezTo>
                    <a:lnTo>
                      <a:pt x="1605" y="5579"/>
                    </a:lnTo>
                    <a:cubicBezTo>
                      <a:pt x="1572" y="5558"/>
                      <a:pt x="1535" y="5547"/>
                      <a:pt x="1497" y="5547"/>
                    </a:cubicBezTo>
                    <a:cubicBezTo>
                      <a:pt x="1413" y="5547"/>
                      <a:pt x="1329" y="5600"/>
                      <a:pt x="1298" y="5704"/>
                    </a:cubicBezTo>
                    <a:cubicBezTo>
                      <a:pt x="1277" y="5767"/>
                      <a:pt x="1256" y="5851"/>
                      <a:pt x="1256" y="5913"/>
                    </a:cubicBezTo>
                    <a:cubicBezTo>
                      <a:pt x="1225" y="6071"/>
                      <a:pt x="1359" y="6181"/>
                      <a:pt x="1499" y="6181"/>
                    </a:cubicBezTo>
                    <a:cubicBezTo>
                      <a:pt x="1545" y="6181"/>
                      <a:pt x="1592" y="6169"/>
                      <a:pt x="1633" y="6144"/>
                    </a:cubicBezTo>
                    <a:cubicBezTo>
                      <a:pt x="2763" y="5328"/>
                      <a:pt x="3997" y="3758"/>
                      <a:pt x="3934" y="2294"/>
                    </a:cubicBezTo>
                    <a:cubicBezTo>
                      <a:pt x="3914" y="1415"/>
                      <a:pt x="3579" y="159"/>
                      <a:pt x="2512" y="13"/>
                    </a:cubicBezTo>
                    <a:cubicBezTo>
                      <a:pt x="2427" y="5"/>
                      <a:pt x="2345" y="1"/>
                      <a:pt x="2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75"/>
              <p:cNvSpPr/>
              <p:nvPr/>
            </p:nvSpPr>
            <p:spPr>
              <a:xfrm>
                <a:off x="4224025" y="3581325"/>
                <a:ext cx="134850" cy="97275"/>
              </a:xfrm>
              <a:custGeom>
                <a:avLst/>
                <a:gdLst/>
                <a:ahLst/>
                <a:cxnLst/>
                <a:rect l="l" t="t" r="r" b="b"/>
                <a:pathLst>
                  <a:path w="5394" h="3891" extrusionOk="0">
                    <a:moveTo>
                      <a:pt x="3000" y="1"/>
                    </a:moveTo>
                    <a:cubicBezTo>
                      <a:pt x="2331" y="1"/>
                      <a:pt x="1726" y="264"/>
                      <a:pt x="1088" y="811"/>
                    </a:cubicBezTo>
                    <a:cubicBezTo>
                      <a:pt x="439" y="1397"/>
                      <a:pt x="0" y="2359"/>
                      <a:pt x="460" y="3175"/>
                    </a:cubicBezTo>
                    <a:cubicBezTo>
                      <a:pt x="802" y="3735"/>
                      <a:pt x="1468" y="3890"/>
                      <a:pt x="2105" y="3890"/>
                    </a:cubicBezTo>
                    <a:cubicBezTo>
                      <a:pt x="2325" y="3890"/>
                      <a:pt x="2542" y="3872"/>
                      <a:pt x="2741" y="3845"/>
                    </a:cubicBezTo>
                    <a:cubicBezTo>
                      <a:pt x="3536" y="3740"/>
                      <a:pt x="4833" y="3531"/>
                      <a:pt x="5273" y="2820"/>
                    </a:cubicBezTo>
                    <a:cubicBezTo>
                      <a:pt x="5393" y="2648"/>
                      <a:pt x="5231" y="2405"/>
                      <a:pt x="5053" y="2405"/>
                    </a:cubicBezTo>
                    <a:cubicBezTo>
                      <a:pt x="5015" y="2405"/>
                      <a:pt x="4975" y="2417"/>
                      <a:pt x="4938" y="2443"/>
                    </a:cubicBezTo>
                    <a:cubicBezTo>
                      <a:pt x="4143" y="2903"/>
                      <a:pt x="2971" y="3238"/>
                      <a:pt x="2051" y="3301"/>
                    </a:cubicBezTo>
                    <a:cubicBezTo>
                      <a:pt x="2020" y="3302"/>
                      <a:pt x="1989" y="3303"/>
                      <a:pt x="1957" y="3303"/>
                    </a:cubicBezTo>
                    <a:cubicBezTo>
                      <a:pt x="1509" y="3303"/>
                      <a:pt x="951" y="3156"/>
                      <a:pt x="795" y="2589"/>
                    </a:cubicBezTo>
                    <a:cubicBezTo>
                      <a:pt x="649" y="1962"/>
                      <a:pt x="1151" y="1376"/>
                      <a:pt x="1569" y="1020"/>
                    </a:cubicBezTo>
                    <a:cubicBezTo>
                      <a:pt x="2045" y="596"/>
                      <a:pt x="2568" y="432"/>
                      <a:pt x="3119" y="432"/>
                    </a:cubicBezTo>
                    <a:cubicBezTo>
                      <a:pt x="3465" y="432"/>
                      <a:pt x="3822" y="497"/>
                      <a:pt x="4185" y="602"/>
                    </a:cubicBezTo>
                    <a:cubicBezTo>
                      <a:pt x="4200" y="605"/>
                      <a:pt x="4214" y="606"/>
                      <a:pt x="4228" y="606"/>
                    </a:cubicBezTo>
                    <a:cubicBezTo>
                      <a:pt x="4410" y="606"/>
                      <a:pt x="4505" y="366"/>
                      <a:pt x="4310" y="288"/>
                    </a:cubicBezTo>
                    <a:cubicBezTo>
                      <a:pt x="3836" y="98"/>
                      <a:pt x="3406" y="1"/>
                      <a:pt x="30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75"/>
              <p:cNvSpPr/>
              <p:nvPr/>
            </p:nvSpPr>
            <p:spPr>
              <a:xfrm>
                <a:off x="4323400" y="3627000"/>
                <a:ext cx="127650" cy="116400"/>
              </a:xfrm>
              <a:custGeom>
                <a:avLst/>
                <a:gdLst/>
                <a:ahLst/>
                <a:cxnLst/>
                <a:rect l="l" t="t" r="r" b="b"/>
                <a:pathLst>
                  <a:path w="5106" h="4656" extrusionOk="0">
                    <a:moveTo>
                      <a:pt x="3329" y="1"/>
                    </a:moveTo>
                    <a:cubicBezTo>
                      <a:pt x="3202" y="1"/>
                      <a:pt x="3094" y="109"/>
                      <a:pt x="3139" y="260"/>
                    </a:cubicBezTo>
                    <a:cubicBezTo>
                      <a:pt x="3244" y="741"/>
                      <a:pt x="3495" y="1118"/>
                      <a:pt x="3558" y="1599"/>
                    </a:cubicBezTo>
                    <a:cubicBezTo>
                      <a:pt x="3641" y="2415"/>
                      <a:pt x="3160" y="3169"/>
                      <a:pt x="2532" y="3629"/>
                    </a:cubicBezTo>
                    <a:cubicBezTo>
                      <a:pt x="2238" y="3850"/>
                      <a:pt x="1977" y="3943"/>
                      <a:pt x="1750" y="3943"/>
                    </a:cubicBezTo>
                    <a:cubicBezTo>
                      <a:pt x="1138" y="3943"/>
                      <a:pt x="771" y="3264"/>
                      <a:pt x="649" y="2562"/>
                    </a:cubicBezTo>
                    <a:cubicBezTo>
                      <a:pt x="524" y="1850"/>
                      <a:pt x="817" y="1306"/>
                      <a:pt x="984" y="658"/>
                    </a:cubicBezTo>
                    <a:cubicBezTo>
                      <a:pt x="984" y="598"/>
                      <a:pt x="919" y="549"/>
                      <a:pt x="868" y="549"/>
                    </a:cubicBezTo>
                    <a:cubicBezTo>
                      <a:pt x="847" y="549"/>
                      <a:pt x="828" y="556"/>
                      <a:pt x="817" y="574"/>
                    </a:cubicBezTo>
                    <a:cubicBezTo>
                      <a:pt x="607" y="867"/>
                      <a:pt x="21" y="1474"/>
                      <a:pt x="21" y="1829"/>
                    </a:cubicBezTo>
                    <a:cubicBezTo>
                      <a:pt x="1" y="2353"/>
                      <a:pt x="21" y="2876"/>
                      <a:pt x="147" y="3399"/>
                    </a:cubicBezTo>
                    <a:cubicBezTo>
                      <a:pt x="350" y="4294"/>
                      <a:pt x="1009" y="4655"/>
                      <a:pt x="1892" y="4655"/>
                    </a:cubicBezTo>
                    <a:cubicBezTo>
                      <a:pt x="1917" y="4655"/>
                      <a:pt x="1942" y="4655"/>
                      <a:pt x="1967" y="4654"/>
                    </a:cubicBezTo>
                    <a:cubicBezTo>
                      <a:pt x="3997" y="4612"/>
                      <a:pt x="5106" y="1306"/>
                      <a:pt x="3474" y="51"/>
                    </a:cubicBezTo>
                    <a:cubicBezTo>
                      <a:pt x="3428" y="16"/>
                      <a:pt x="3377" y="1"/>
                      <a:pt x="33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75"/>
              <p:cNvSpPr/>
              <p:nvPr/>
            </p:nvSpPr>
            <p:spPr>
              <a:xfrm>
                <a:off x="4391875" y="3541850"/>
                <a:ext cx="151900" cy="114950"/>
              </a:xfrm>
              <a:custGeom>
                <a:avLst/>
                <a:gdLst/>
                <a:ahLst/>
                <a:cxnLst/>
                <a:rect l="l" t="t" r="r" b="b"/>
                <a:pathLst>
                  <a:path w="6076" h="4598" extrusionOk="0">
                    <a:moveTo>
                      <a:pt x="3145" y="0"/>
                    </a:moveTo>
                    <a:cubicBezTo>
                      <a:pt x="2083" y="0"/>
                      <a:pt x="940" y="307"/>
                      <a:pt x="128" y="695"/>
                    </a:cubicBezTo>
                    <a:cubicBezTo>
                      <a:pt x="0" y="768"/>
                      <a:pt x="48" y="937"/>
                      <a:pt x="145" y="937"/>
                    </a:cubicBezTo>
                    <a:cubicBezTo>
                      <a:pt x="160" y="937"/>
                      <a:pt x="175" y="933"/>
                      <a:pt x="191" y="925"/>
                    </a:cubicBezTo>
                    <a:cubicBezTo>
                      <a:pt x="845" y="674"/>
                      <a:pt x="1843" y="422"/>
                      <a:pt x="2792" y="422"/>
                    </a:cubicBezTo>
                    <a:cubicBezTo>
                      <a:pt x="3814" y="422"/>
                      <a:pt x="4779" y="715"/>
                      <a:pt x="5192" y="1616"/>
                    </a:cubicBezTo>
                    <a:cubicBezTo>
                      <a:pt x="5998" y="3465"/>
                      <a:pt x="4467" y="3964"/>
                      <a:pt x="2877" y="3964"/>
                    </a:cubicBezTo>
                    <a:cubicBezTo>
                      <a:pt x="1949" y="3964"/>
                      <a:pt x="1000" y="3794"/>
                      <a:pt x="484" y="3624"/>
                    </a:cubicBezTo>
                    <a:cubicBezTo>
                      <a:pt x="457" y="3616"/>
                      <a:pt x="431" y="3612"/>
                      <a:pt x="406" y="3612"/>
                    </a:cubicBezTo>
                    <a:cubicBezTo>
                      <a:pt x="175" y="3612"/>
                      <a:pt x="31" y="3930"/>
                      <a:pt x="295" y="4043"/>
                    </a:cubicBezTo>
                    <a:cubicBezTo>
                      <a:pt x="958" y="4362"/>
                      <a:pt x="1996" y="4598"/>
                      <a:pt x="3004" y="4598"/>
                    </a:cubicBezTo>
                    <a:cubicBezTo>
                      <a:pt x="4575" y="4598"/>
                      <a:pt x="6076" y="4026"/>
                      <a:pt x="5987" y="2306"/>
                    </a:cubicBezTo>
                    <a:cubicBezTo>
                      <a:pt x="5902" y="576"/>
                      <a:pt x="4600" y="0"/>
                      <a:pt x="31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3" name="Google Shape;2443;p75"/>
            <p:cNvGrpSpPr/>
            <p:nvPr/>
          </p:nvGrpSpPr>
          <p:grpSpPr>
            <a:xfrm rot="880448">
              <a:off x="4908088" y="4592032"/>
              <a:ext cx="279332" cy="262624"/>
              <a:chOff x="4224025" y="3442775"/>
              <a:chExt cx="319750" cy="300625"/>
            </a:xfrm>
          </p:grpSpPr>
          <p:sp>
            <p:nvSpPr>
              <p:cNvPr id="2444" name="Google Shape;2444;p75"/>
              <p:cNvSpPr/>
              <p:nvPr/>
            </p:nvSpPr>
            <p:spPr>
              <a:xfrm>
                <a:off x="4349025" y="3442775"/>
                <a:ext cx="99950" cy="154550"/>
              </a:xfrm>
              <a:custGeom>
                <a:avLst/>
                <a:gdLst/>
                <a:ahLst/>
                <a:cxnLst/>
                <a:rect l="l" t="t" r="r" b="b"/>
                <a:pathLst>
                  <a:path w="3998" h="6182" extrusionOk="0">
                    <a:moveTo>
                      <a:pt x="2264" y="1"/>
                    </a:moveTo>
                    <a:cubicBezTo>
                      <a:pt x="1113" y="1"/>
                      <a:pt x="408" y="824"/>
                      <a:pt x="252" y="1959"/>
                    </a:cubicBezTo>
                    <a:cubicBezTo>
                      <a:pt x="126" y="2921"/>
                      <a:pt x="1" y="4595"/>
                      <a:pt x="1047" y="5077"/>
                    </a:cubicBezTo>
                    <a:cubicBezTo>
                      <a:pt x="1067" y="5096"/>
                      <a:pt x="1088" y="5105"/>
                      <a:pt x="1109" y="5105"/>
                    </a:cubicBezTo>
                    <a:cubicBezTo>
                      <a:pt x="1198" y="5105"/>
                      <a:pt x="1274" y="4952"/>
                      <a:pt x="1173" y="4867"/>
                    </a:cubicBezTo>
                    <a:cubicBezTo>
                      <a:pt x="566" y="4470"/>
                      <a:pt x="754" y="3444"/>
                      <a:pt x="754" y="2880"/>
                    </a:cubicBezTo>
                    <a:cubicBezTo>
                      <a:pt x="754" y="1901"/>
                      <a:pt x="1008" y="567"/>
                      <a:pt x="2200" y="567"/>
                    </a:cubicBezTo>
                    <a:cubicBezTo>
                      <a:pt x="2334" y="567"/>
                      <a:pt x="2479" y="584"/>
                      <a:pt x="2637" y="620"/>
                    </a:cubicBezTo>
                    <a:cubicBezTo>
                      <a:pt x="3851" y="934"/>
                      <a:pt x="3411" y="2796"/>
                      <a:pt x="3160" y="3528"/>
                    </a:cubicBezTo>
                    <a:cubicBezTo>
                      <a:pt x="2843" y="4350"/>
                      <a:pt x="2275" y="5039"/>
                      <a:pt x="1605" y="5579"/>
                    </a:cubicBezTo>
                    <a:lnTo>
                      <a:pt x="1605" y="5579"/>
                    </a:lnTo>
                    <a:cubicBezTo>
                      <a:pt x="1572" y="5558"/>
                      <a:pt x="1535" y="5547"/>
                      <a:pt x="1497" y="5547"/>
                    </a:cubicBezTo>
                    <a:cubicBezTo>
                      <a:pt x="1413" y="5547"/>
                      <a:pt x="1329" y="5600"/>
                      <a:pt x="1298" y="5704"/>
                    </a:cubicBezTo>
                    <a:cubicBezTo>
                      <a:pt x="1277" y="5767"/>
                      <a:pt x="1256" y="5851"/>
                      <a:pt x="1256" y="5913"/>
                    </a:cubicBezTo>
                    <a:cubicBezTo>
                      <a:pt x="1225" y="6071"/>
                      <a:pt x="1359" y="6181"/>
                      <a:pt x="1499" y="6181"/>
                    </a:cubicBezTo>
                    <a:cubicBezTo>
                      <a:pt x="1545" y="6181"/>
                      <a:pt x="1592" y="6169"/>
                      <a:pt x="1633" y="6144"/>
                    </a:cubicBezTo>
                    <a:cubicBezTo>
                      <a:pt x="2763" y="5328"/>
                      <a:pt x="3997" y="3758"/>
                      <a:pt x="3934" y="2294"/>
                    </a:cubicBezTo>
                    <a:cubicBezTo>
                      <a:pt x="3914" y="1415"/>
                      <a:pt x="3579" y="159"/>
                      <a:pt x="2512" y="13"/>
                    </a:cubicBezTo>
                    <a:cubicBezTo>
                      <a:pt x="2427" y="5"/>
                      <a:pt x="2345" y="1"/>
                      <a:pt x="2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75"/>
              <p:cNvSpPr/>
              <p:nvPr/>
            </p:nvSpPr>
            <p:spPr>
              <a:xfrm>
                <a:off x="4224025" y="3581325"/>
                <a:ext cx="134850" cy="97275"/>
              </a:xfrm>
              <a:custGeom>
                <a:avLst/>
                <a:gdLst/>
                <a:ahLst/>
                <a:cxnLst/>
                <a:rect l="l" t="t" r="r" b="b"/>
                <a:pathLst>
                  <a:path w="5394" h="3891" extrusionOk="0">
                    <a:moveTo>
                      <a:pt x="3000" y="1"/>
                    </a:moveTo>
                    <a:cubicBezTo>
                      <a:pt x="2331" y="1"/>
                      <a:pt x="1726" y="264"/>
                      <a:pt x="1088" y="811"/>
                    </a:cubicBezTo>
                    <a:cubicBezTo>
                      <a:pt x="439" y="1397"/>
                      <a:pt x="0" y="2359"/>
                      <a:pt x="460" y="3175"/>
                    </a:cubicBezTo>
                    <a:cubicBezTo>
                      <a:pt x="802" y="3735"/>
                      <a:pt x="1468" y="3890"/>
                      <a:pt x="2105" y="3890"/>
                    </a:cubicBezTo>
                    <a:cubicBezTo>
                      <a:pt x="2325" y="3890"/>
                      <a:pt x="2542" y="3872"/>
                      <a:pt x="2741" y="3845"/>
                    </a:cubicBezTo>
                    <a:cubicBezTo>
                      <a:pt x="3536" y="3740"/>
                      <a:pt x="4833" y="3531"/>
                      <a:pt x="5273" y="2820"/>
                    </a:cubicBezTo>
                    <a:cubicBezTo>
                      <a:pt x="5393" y="2648"/>
                      <a:pt x="5231" y="2405"/>
                      <a:pt x="5053" y="2405"/>
                    </a:cubicBezTo>
                    <a:cubicBezTo>
                      <a:pt x="5015" y="2405"/>
                      <a:pt x="4975" y="2417"/>
                      <a:pt x="4938" y="2443"/>
                    </a:cubicBezTo>
                    <a:cubicBezTo>
                      <a:pt x="4143" y="2903"/>
                      <a:pt x="2971" y="3238"/>
                      <a:pt x="2051" y="3301"/>
                    </a:cubicBezTo>
                    <a:cubicBezTo>
                      <a:pt x="2020" y="3302"/>
                      <a:pt x="1989" y="3303"/>
                      <a:pt x="1957" y="3303"/>
                    </a:cubicBezTo>
                    <a:cubicBezTo>
                      <a:pt x="1509" y="3303"/>
                      <a:pt x="951" y="3156"/>
                      <a:pt x="795" y="2589"/>
                    </a:cubicBezTo>
                    <a:cubicBezTo>
                      <a:pt x="649" y="1962"/>
                      <a:pt x="1151" y="1376"/>
                      <a:pt x="1569" y="1020"/>
                    </a:cubicBezTo>
                    <a:cubicBezTo>
                      <a:pt x="2045" y="596"/>
                      <a:pt x="2568" y="432"/>
                      <a:pt x="3119" y="432"/>
                    </a:cubicBezTo>
                    <a:cubicBezTo>
                      <a:pt x="3465" y="432"/>
                      <a:pt x="3822" y="497"/>
                      <a:pt x="4185" y="602"/>
                    </a:cubicBezTo>
                    <a:cubicBezTo>
                      <a:pt x="4200" y="605"/>
                      <a:pt x="4214" y="606"/>
                      <a:pt x="4228" y="606"/>
                    </a:cubicBezTo>
                    <a:cubicBezTo>
                      <a:pt x="4410" y="606"/>
                      <a:pt x="4505" y="366"/>
                      <a:pt x="4310" y="288"/>
                    </a:cubicBezTo>
                    <a:cubicBezTo>
                      <a:pt x="3836" y="98"/>
                      <a:pt x="3406" y="1"/>
                      <a:pt x="30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75"/>
              <p:cNvSpPr/>
              <p:nvPr/>
            </p:nvSpPr>
            <p:spPr>
              <a:xfrm>
                <a:off x="4323400" y="3627000"/>
                <a:ext cx="127650" cy="116400"/>
              </a:xfrm>
              <a:custGeom>
                <a:avLst/>
                <a:gdLst/>
                <a:ahLst/>
                <a:cxnLst/>
                <a:rect l="l" t="t" r="r" b="b"/>
                <a:pathLst>
                  <a:path w="5106" h="4656" extrusionOk="0">
                    <a:moveTo>
                      <a:pt x="3329" y="1"/>
                    </a:moveTo>
                    <a:cubicBezTo>
                      <a:pt x="3202" y="1"/>
                      <a:pt x="3094" y="109"/>
                      <a:pt x="3139" y="260"/>
                    </a:cubicBezTo>
                    <a:cubicBezTo>
                      <a:pt x="3244" y="741"/>
                      <a:pt x="3495" y="1118"/>
                      <a:pt x="3558" y="1599"/>
                    </a:cubicBezTo>
                    <a:cubicBezTo>
                      <a:pt x="3641" y="2415"/>
                      <a:pt x="3160" y="3169"/>
                      <a:pt x="2532" y="3629"/>
                    </a:cubicBezTo>
                    <a:cubicBezTo>
                      <a:pt x="2238" y="3850"/>
                      <a:pt x="1977" y="3943"/>
                      <a:pt x="1750" y="3943"/>
                    </a:cubicBezTo>
                    <a:cubicBezTo>
                      <a:pt x="1138" y="3943"/>
                      <a:pt x="771" y="3264"/>
                      <a:pt x="649" y="2562"/>
                    </a:cubicBezTo>
                    <a:cubicBezTo>
                      <a:pt x="524" y="1850"/>
                      <a:pt x="817" y="1306"/>
                      <a:pt x="984" y="658"/>
                    </a:cubicBezTo>
                    <a:cubicBezTo>
                      <a:pt x="984" y="598"/>
                      <a:pt x="919" y="549"/>
                      <a:pt x="868" y="549"/>
                    </a:cubicBezTo>
                    <a:cubicBezTo>
                      <a:pt x="847" y="549"/>
                      <a:pt x="828" y="556"/>
                      <a:pt x="817" y="574"/>
                    </a:cubicBezTo>
                    <a:cubicBezTo>
                      <a:pt x="607" y="867"/>
                      <a:pt x="21" y="1474"/>
                      <a:pt x="21" y="1829"/>
                    </a:cubicBezTo>
                    <a:cubicBezTo>
                      <a:pt x="1" y="2353"/>
                      <a:pt x="21" y="2876"/>
                      <a:pt x="147" y="3399"/>
                    </a:cubicBezTo>
                    <a:cubicBezTo>
                      <a:pt x="350" y="4294"/>
                      <a:pt x="1009" y="4655"/>
                      <a:pt x="1892" y="4655"/>
                    </a:cubicBezTo>
                    <a:cubicBezTo>
                      <a:pt x="1917" y="4655"/>
                      <a:pt x="1942" y="4655"/>
                      <a:pt x="1967" y="4654"/>
                    </a:cubicBezTo>
                    <a:cubicBezTo>
                      <a:pt x="3997" y="4612"/>
                      <a:pt x="5106" y="1306"/>
                      <a:pt x="3474" y="51"/>
                    </a:cubicBezTo>
                    <a:cubicBezTo>
                      <a:pt x="3428" y="16"/>
                      <a:pt x="3377" y="1"/>
                      <a:pt x="33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75"/>
              <p:cNvSpPr/>
              <p:nvPr/>
            </p:nvSpPr>
            <p:spPr>
              <a:xfrm>
                <a:off x="4391875" y="3541850"/>
                <a:ext cx="151900" cy="114950"/>
              </a:xfrm>
              <a:custGeom>
                <a:avLst/>
                <a:gdLst/>
                <a:ahLst/>
                <a:cxnLst/>
                <a:rect l="l" t="t" r="r" b="b"/>
                <a:pathLst>
                  <a:path w="6076" h="4598" extrusionOk="0">
                    <a:moveTo>
                      <a:pt x="3145" y="0"/>
                    </a:moveTo>
                    <a:cubicBezTo>
                      <a:pt x="2083" y="0"/>
                      <a:pt x="940" y="307"/>
                      <a:pt x="128" y="695"/>
                    </a:cubicBezTo>
                    <a:cubicBezTo>
                      <a:pt x="0" y="768"/>
                      <a:pt x="48" y="937"/>
                      <a:pt x="145" y="937"/>
                    </a:cubicBezTo>
                    <a:cubicBezTo>
                      <a:pt x="160" y="937"/>
                      <a:pt x="175" y="933"/>
                      <a:pt x="191" y="925"/>
                    </a:cubicBezTo>
                    <a:cubicBezTo>
                      <a:pt x="845" y="674"/>
                      <a:pt x="1843" y="422"/>
                      <a:pt x="2792" y="422"/>
                    </a:cubicBezTo>
                    <a:cubicBezTo>
                      <a:pt x="3814" y="422"/>
                      <a:pt x="4779" y="715"/>
                      <a:pt x="5192" y="1616"/>
                    </a:cubicBezTo>
                    <a:cubicBezTo>
                      <a:pt x="5998" y="3465"/>
                      <a:pt x="4467" y="3964"/>
                      <a:pt x="2877" y="3964"/>
                    </a:cubicBezTo>
                    <a:cubicBezTo>
                      <a:pt x="1949" y="3964"/>
                      <a:pt x="1000" y="3794"/>
                      <a:pt x="484" y="3624"/>
                    </a:cubicBezTo>
                    <a:cubicBezTo>
                      <a:pt x="457" y="3616"/>
                      <a:pt x="431" y="3612"/>
                      <a:pt x="406" y="3612"/>
                    </a:cubicBezTo>
                    <a:cubicBezTo>
                      <a:pt x="175" y="3612"/>
                      <a:pt x="31" y="3930"/>
                      <a:pt x="295" y="4043"/>
                    </a:cubicBezTo>
                    <a:cubicBezTo>
                      <a:pt x="958" y="4362"/>
                      <a:pt x="1996" y="4598"/>
                      <a:pt x="3004" y="4598"/>
                    </a:cubicBezTo>
                    <a:cubicBezTo>
                      <a:pt x="4575" y="4598"/>
                      <a:pt x="6076" y="4026"/>
                      <a:pt x="5987" y="2306"/>
                    </a:cubicBezTo>
                    <a:cubicBezTo>
                      <a:pt x="5902" y="576"/>
                      <a:pt x="4600" y="0"/>
                      <a:pt x="31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50" name="Google Shape;2450;p75"/>
          <p:cNvSpPr txBox="1">
            <a:spLocks noGrp="1"/>
          </p:cNvSpPr>
          <p:nvPr>
            <p:ph type="subTitle" idx="4294967295"/>
          </p:nvPr>
        </p:nvSpPr>
        <p:spPr>
          <a:xfrm flipH="1">
            <a:off x="1052118" y="1200150"/>
            <a:ext cx="6719757" cy="577800"/>
          </a:xfrm>
          <a:prstGeom prst="rect">
            <a:avLst/>
          </a:prstGeom>
        </p:spPr>
        <p:txBody>
          <a:bodyPr spcFirstLastPara="1" wrap="square" lIns="91425" tIns="91425" rIns="91425" bIns="91425" anchor="t" anchorCtr="0">
            <a:noAutofit/>
          </a:bodyPr>
          <a:lstStyle/>
          <a:p>
            <a:pPr marL="127000" indent="0">
              <a:buNone/>
            </a:pPr>
            <a:r>
              <a:rPr lang="en-US" sz="1400" dirty="0"/>
              <a:t>When a relationship has been established where the student knows all corrections are made with the goal of </a:t>
            </a:r>
            <a:r>
              <a:rPr lang="en-US" sz="1400" dirty="0" smtClean="0"/>
              <a:t>ensuring </a:t>
            </a:r>
            <a:r>
              <a:rPr lang="en-US" sz="1400" dirty="0"/>
              <a:t>their success, moving past conflict will be easier. </a:t>
            </a:r>
          </a:p>
        </p:txBody>
      </p:sp>
      <p:sp>
        <p:nvSpPr>
          <p:cNvPr id="2463" name="Google Shape;2463;p75"/>
          <p:cNvSpPr/>
          <p:nvPr/>
        </p:nvSpPr>
        <p:spPr>
          <a:xfrm>
            <a:off x="990600" y="1352550"/>
            <a:ext cx="123037" cy="127883"/>
          </a:xfrm>
          <a:custGeom>
            <a:avLst/>
            <a:gdLst/>
            <a:ahLst/>
            <a:cxnLst/>
            <a:rect l="l" t="t" r="r" b="b"/>
            <a:pathLst>
              <a:path w="3747" h="4141" extrusionOk="0">
                <a:moveTo>
                  <a:pt x="1926" y="838"/>
                </a:moveTo>
                <a:cubicBezTo>
                  <a:pt x="1989" y="859"/>
                  <a:pt x="2030" y="859"/>
                  <a:pt x="2114" y="880"/>
                </a:cubicBezTo>
                <a:cubicBezTo>
                  <a:pt x="2198" y="900"/>
                  <a:pt x="2261" y="963"/>
                  <a:pt x="2344" y="1005"/>
                </a:cubicBezTo>
                <a:cubicBezTo>
                  <a:pt x="2428" y="1089"/>
                  <a:pt x="2512" y="1152"/>
                  <a:pt x="2554" y="1214"/>
                </a:cubicBezTo>
                <a:cubicBezTo>
                  <a:pt x="2658" y="1361"/>
                  <a:pt x="2742" y="1507"/>
                  <a:pt x="2826" y="1675"/>
                </a:cubicBezTo>
                <a:cubicBezTo>
                  <a:pt x="2867" y="1779"/>
                  <a:pt x="2888" y="1905"/>
                  <a:pt x="2888" y="2009"/>
                </a:cubicBezTo>
                <a:lnTo>
                  <a:pt x="2888" y="2323"/>
                </a:lnTo>
                <a:cubicBezTo>
                  <a:pt x="2867" y="2365"/>
                  <a:pt x="2867" y="2449"/>
                  <a:pt x="2846" y="2512"/>
                </a:cubicBezTo>
                <a:cubicBezTo>
                  <a:pt x="2784" y="2616"/>
                  <a:pt x="2742" y="2679"/>
                  <a:pt x="2679" y="2784"/>
                </a:cubicBezTo>
                <a:lnTo>
                  <a:pt x="2449" y="3035"/>
                </a:lnTo>
                <a:cubicBezTo>
                  <a:pt x="2323" y="3139"/>
                  <a:pt x="2156" y="3202"/>
                  <a:pt x="2010" y="3286"/>
                </a:cubicBezTo>
                <a:cubicBezTo>
                  <a:pt x="1905" y="3307"/>
                  <a:pt x="1800" y="3369"/>
                  <a:pt x="1696" y="3390"/>
                </a:cubicBezTo>
                <a:lnTo>
                  <a:pt x="1528" y="3390"/>
                </a:lnTo>
                <a:cubicBezTo>
                  <a:pt x="1486" y="3390"/>
                  <a:pt x="1424" y="3369"/>
                  <a:pt x="1361" y="3349"/>
                </a:cubicBezTo>
                <a:cubicBezTo>
                  <a:pt x="1298" y="3307"/>
                  <a:pt x="1277" y="3286"/>
                  <a:pt x="1214" y="3265"/>
                </a:cubicBezTo>
                <a:lnTo>
                  <a:pt x="1068" y="3097"/>
                </a:lnTo>
                <a:cubicBezTo>
                  <a:pt x="963" y="2972"/>
                  <a:pt x="859" y="2825"/>
                  <a:pt x="775" y="2658"/>
                </a:cubicBezTo>
                <a:cubicBezTo>
                  <a:pt x="754" y="2574"/>
                  <a:pt x="733" y="2512"/>
                  <a:pt x="733" y="2449"/>
                </a:cubicBezTo>
                <a:cubicBezTo>
                  <a:pt x="754" y="2323"/>
                  <a:pt x="754" y="2240"/>
                  <a:pt x="754" y="2135"/>
                </a:cubicBezTo>
                <a:cubicBezTo>
                  <a:pt x="754" y="2093"/>
                  <a:pt x="775" y="2030"/>
                  <a:pt x="817" y="1988"/>
                </a:cubicBezTo>
                <a:cubicBezTo>
                  <a:pt x="859" y="1905"/>
                  <a:pt x="880" y="1821"/>
                  <a:pt x="963" y="1758"/>
                </a:cubicBezTo>
                <a:lnTo>
                  <a:pt x="1110" y="1591"/>
                </a:lnTo>
                <a:cubicBezTo>
                  <a:pt x="1277" y="1486"/>
                  <a:pt x="1403" y="1382"/>
                  <a:pt x="1570" y="1298"/>
                </a:cubicBezTo>
                <a:cubicBezTo>
                  <a:pt x="1717" y="1193"/>
                  <a:pt x="1800" y="1005"/>
                  <a:pt x="1717" y="859"/>
                </a:cubicBezTo>
                <a:cubicBezTo>
                  <a:pt x="1779" y="859"/>
                  <a:pt x="1821" y="838"/>
                  <a:pt x="1842" y="838"/>
                </a:cubicBezTo>
                <a:close/>
                <a:moveTo>
                  <a:pt x="2010" y="1"/>
                </a:moveTo>
                <a:cubicBezTo>
                  <a:pt x="1884" y="1"/>
                  <a:pt x="1779" y="22"/>
                  <a:pt x="1675" y="43"/>
                </a:cubicBezTo>
                <a:cubicBezTo>
                  <a:pt x="1445" y="105"/>
                  <a:pt x="1194" y="231"/>
                  <a:pt x="984" y="336"/>
                </a:cubicBezTo>
                <a:lnTo>
                  <a:pt x="440" y="649"/>
                </a:lnTo>
                <a:lnTo>
                  <a:pt x="126" y="880"/>
                </a:lnTo>
                <a:cubicBezTo>
                  <a:pt x="85" y="942"/>
                  <a:pt x="43" y="984"/>
                  <a:pt x="22" y="1047"/>
                </a:cubicBezTo>
                <a:cubicBezTo>
                  <a:pt x="1" y="1152"/>
                  <a:pt x="1" y="1256"/>
                  <a:pt x="43" y="1319"/>
                </a:cubicBezTo>
                <a:cubicBezTo>
                  <a:pt x="105" y="1403"/>
                  <a:pt x="189" y="1465"/>
                  <a:pt x="252" y="1507"/>
                </a:cubicBezTo>
                <a:cubicBezTo>
                  <a:pt x="210" y="1612"/>
                  <a:pt x="147" y="1737"/>
                  <a:pt x="105" y="1842"/>
                </a:cubicBezTo>
                <a:cubicBezTo>
                  <a:pt x="85" y="1926"/>
                  <a:pt x="85" y="2009"/>
                  <a:pt x="85" y="2093"/>
                </a:cubicBezTo>
                <a:lnTo>
                  <a:pt x="85" y="2302"/>
                </a:lnTo>
                <a:cubicBezTo>
                  <a:pt x="85" y="2449"/>
                  <a:pt x="105" y="2595"/>
                  <a:pt x="126" y="2742"/>
                </a:cubicBezTo>
                <a:cubicBezTo>
                  <a:pt x="147" y="2867"/>
                  <a:pt x="231" y="2993"/>
                  <a:pt x="294" y="3097"/>
                </a:cubicBezTo>
                <a:cubicBezTo>
                  <a:pt x="357" y="3244"/>
                  <a:pt x="440" y="3349"/>
                  <a:pt x="524" y="3474"/>
                </a:cubicBezTo>
                <a:cubicBezTo>
                  <a:pt x="545" y="3579"/>
                  <a:pt x="629" y="3683"/>
                  <a:pt x="733" y="3788"/>
                </a:cubicBezTo>
                <a:cubicBezTo>
                  <a:pt x="838" y="3893"/>
                  <a:pt x="942" y="3955"/>
                  <a:pt x="1068" y="3997"/>
                </a:cubicBezTo>
                <a:cubicBezTo>
                  <a:pt x="1214" y="4060"/>
                  <a:pt x="1361" y="4102"/>
                  <a:pt x="1507" y="4123"/>
                </a:cubicBezTo>
                <a:cubicBezTo>
                  <a:pt x="1559" y="4136"/>
                  <a:pt x="1611" y="4141"/>
                  <a:pt x="1663" y="4141"/>
                </a:cubicBezTo>
                <a:cubicBezTo>
                  <a:pt x="1779" y="4141"/>
                  <a:pt x="1894" y="4116"/>
                  <a:pt x="2010" y="4102"/>
                </a:cubicBezTo>
                <a:cubicBezTo>
                  <a:pt x="2156" y="4081"/>
                  <a:pt x="2302" y="3997"/>
                  <a:pt x="2428" y="3934"/>
                </a:cubicBezTo>
                <a:cubicBezTo>
                  <a:pt x="2554" y="3893"/>
                  <a:pt x="2658" y="3851"/>
                  <a:pt x="2763" y="3767"/>
                </a:cubicBezTo>
                <a:cubicBezTo>
                  <a:pt x="2867" y="3683"/>
                  <a:pt x="3014" y="3600"/>
                  <a:pt x="3098" y="3495"/>
                </a:cubicBezTo>
                <a:cubicBezTo>
                  <a:pt x="3244" y="3390"/>
                  <a:pt x="3307" y="3265"/>
                  <a:pt x="3432" y="3139"/>
                </a:cubicBezTo>
                <a:cubicBezTo>
                  <a:pt x="3579" y="2909"/>
                  <a:pt x="3704" y="2616"/>
                  <a:pt x="3746" y="2323"/>
                </a:cubicBezTo>
                <a:lnTo>
                  <a:pt x="3746" y="1905"/>
                </a:lnTo>
                <a:cubicBezTo>
                  <a:pt x="3704" y="1737"/>
                  <a:pt x="3683" y="1570"/>
                  <a:pt x="3621" y="1403"/>
                </a:cubicBezTo>
                <a:cubicBezTo>
                  <a:pt x="3516" y="1152"/>
                  <a:pt x="3390" y="880"/>
                  <a:pt x="3223" y="670"/>
                </a:cubicBezTo>
                <a:cubicBezTo>
                  <a:pt x="3139" y="566"/>
                  <a:pt x="3056" y="503"/>
                  <a:pt x="2951" y="377"/>
                </a:cubicBezTo>
                <a:cubicBezTo>
                  <a:pt x="2805" y="252"/>
                  <a:pt x="2658" y="168"/>
                  <a:pt x="2491" y="105"/>
                </a:cubicBezTo>
                <a:cubicBezTo>
                  <a:pt x="2344" y="43"/>
                  <a:pt x="2219" y="22"/>
                  <a:pt x="20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 name="Google Shape;3257;p95"/>
          <p:cNvGrpSpPr/>
          <p:nvPr/>
        </p:nvGrpSpPr>
        <p:grpSpPr>
          <a:xfrm rot="2500693">
            <a:off x="6741203" y="736531"/>
            <a:ext cx="2692617" cy="689392"/>
            <a:chOff x="2676200" y="146050"/>
            <a:chExt cx="1215675" cy="311250"/>
          </a:xfrm>
        </p:grpSpPr>
        <p:sp>
          <p:nvSpPr>
            <p:cNvPr id="42" name="Google Shape;3258;p95"/>
            <p:cNvSpPr/>
            <p:nvPr/>
          </p:nvSpPr>
          <p:spPr>
            <a:xfrm>
              <a:off x="2676200" y="146050"/>
              <a:ext cx="1215675" cy="141250"/>
            </a:xfrm>
            <a:custGeom>
              <a:avLst/>
              <a:gdLst/>
              <a:ahLst/>
              <a:cxnLst/>
              <a:rect l="l" t="t" r="r" b="b"/>
              <a:pathLst>
                <a:path w="48627" h="5650" fill="none" extrusionOk="0">
                  <a:moveTo>
                    <a:pt x="0" y="0"/>
                  </a:moveTo>
                  <a:cubicBezTo>
                    <a:pt x="732" y="900"/>
                    <a:pt x="3473" y="1695"/>
                    <a:pt x="4833" y="2093"/>
                  </a:cubicBezTo>
                  <a:cubicBezTo>
                    <a:pt x="6717" y="2637"/>
                    <a:pt x="8704" y="2762"/>
                    <a:pt x="10629" y="3327"/>
                  </a:cubicBezTo>
                  <a:cubicBezTo>
                    <a:pt x="14040" y="4290"/>
                    <a:pt x="17262" y="4897"/>
                    <a:pt x="20798" y="5231"/>
                  </a:cubicBezTo>
                  <a:cubicBezTo>
                    <a:pt x="25108" y="5650"/>
                    <a:pt x="29377" y="5273"/>
                    <a:pt x="33750" y="5022"/>
                  </a:cubicBezTo>
                  <a:cubicBezTo>
                    <a:pt x="37537" y="4792"/>
                    <a:pt x="41324" y="4729"/>
                    <a:pt x="44860" y="3244"/>
                  </a:cubicBezTo>
                  <a:cubicBezTo>
                    <a:pt x="46220" y="2658"/>
                    <a:pt x="47518" y="1821"/>
                    <a:pt x="48627" y="837"/>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259;p95"/>
            <p:cNvSpPr/>
            <p:nvPr/>
          </p:nvSpPr>
          <p:spPr>
            <a:xfrm>
              <a:off x="2743675" y="186325"/>
              <a:ext cx="151200" cy="171600"/>
            </a:xfrm>
            <a:custGeom>
              <a:avLst/>
              <a:gdLst/>
              <a:ahLst/>
              <a:cxnLst/>
              <a:rect l="l" t="t" r="r" b="b"/>
              <a:pathLst>
                <a:path w="6048" h="6864" fill="none" extrusionOk="0">
                  <a:moveTo>
                    <a:pt x="0" y="1"/>
                  </a:moveTo>
                  <a:cubicBezTo>
                    <a:pt x="84" y="2281"/>
                    <a:pt x="712" y="4687"/>
                    <a:pt x="1130" y="6864"/>
                  </a:cubicBezTo>
                  <a:cubicBezTo>
                    <a:pt x="3243" y="5629"/>
                    <a:pt x="3662" y="2198"/>
                    <a:pt x="6047" y="1026"/>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260;p95"/>
            <p:cNvSpPr/>
            <p:nvPr/>
          </p:nvSpPr>
          <p:spPr>
            <a:xfrm>
              <a:off x="2951325" y="247525"/>
              <a:ext cx="121400" cy="158525"/>
            </a:xfrm>
            <a:custGeom>
              <a:avLst/>
              <a:gdLst/>
              <a:ahLst/>
              <a:cxnLst/>
              <a:rect l="l" t="t" r="r" b="b"/>
              <a:pathLst>
                <a:path w="4856" h="6341" fill="none" extrusionOk="0">
                  <a:moveTo>
                    <a:pt x="1" y="1"/>
                  </a:moveTo>
                  <a:cubicBezTo>
                    <a:pt x="670" y="1047"/>
                    <a:pt x="1256" y="2407"/>
                    <a:pt x="1675" y="3599"/>
                  </a:cubicBezTo>
                  <a:cubicBezTo>
                    <a:pt x="1968" y="4416"/>
                    <a:pt x="2093" y="5796"/>
                    <a:pt x="2616" y="6340"/>
                  </a:cubicBezTo>
                  <a:cubicBezTo>
                    <a:pt x="3746" y="4708"/>
                    <a:pt x="3851" y="2239"/>
                    <a:pt x="4855" y="838"/>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261;p95"/>
            <p:cNvSpPr/>
            <p:nvPr/>
          </p:nvSpPr>
          <p:spPr>
            <a:xfrm>
              <a:off x="3167375" y="284675"/>
              <a:ext cx="130800" cy="172625"/>
            </a:xfrm>
            <a:custGeom>
              <a:avLst/>
              <a:gdLst/>
              <a:ahLst/>
              <a:cxnLst/>
              <a:rect l="l" t="t" r="r" b="b"/>
              <a:pathLst>
                <a:path w="5232" h="6905" fill="none" extrusionOk="0">
                  <a:moveTo>
                    <a:pt x="0" y="0"/>
                  </a:moveTo>
                  <a:cubicBezTo>
                    <a:pt x="251" y="963"/>
                    <a:pt x="1507" y="2553"/>
                    <a:pt x="1925" y="3871"/>
                  </a:cubicBezTo>
                  <a:cubicBezTo>
                    <a:pt x="2239" y="4834"/>
                    <a:pt x="2281" y="5901"/>
                    <a:pt x="2532" y="6905"/>
                  </a:cubicBezTo>
                  <a:cubicBezTo>
                    <a:pt x="3244" y="6591"/>
                    <a:pt x="5231" y="837"/>
                    <a:pt x="5168" y="63"/>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262;p95"/>
            <p:cNvSpPr/>
            <p:nvPr/>
          </p:nvSpPr>
          <p:spPr>
            <a:xfrm>
              <a:off x="3375050" y="281525"/>
              <a:ext cx="142300" cy="175775"/>
            </a:xfrm>
            <a:custGeom>
              <a:avLst/>
              <a:gdLst/>
              <a:ahLst/>
              <a:cxnLst/>
              <a:rect l="l" t="t" r="r" b="b"/>
              <a:pathLst>
                <a:path w="5692" h="7031" fill="none" extrusionOk="0">
                  <a:moveTo>
                    <a:pt x="0" y="356"/>
                  </a:moveTo>
                  <a:cubicBezTo>
                    <a:pt x="795" y="1737"/>
                    <a:pt x="1820" y="3035"/>
                    <a:pt x="2469" y="4436"/>
                  </a:cubicBezTo>
                  <a:cubicBezTo>
                    <a:pt x="2678" y="4918"/>
                    <a:pt x="3327" y="7031"/>
                    <a:pt x="3934" y="6926"/>
                  </a:cubicBezTo>
                  <a:cubicBezTo>
                    <a:pt x="4687" y="6801"/>
                    <a:pt x="4603" y="3579"/>
                    <a:pt x="4708" y="2993"/>
                  </a:cubicBezTo>
                  <a:cubicBezTo>
                    <a:pt x="4896" y="1884"/>
                    <a:pt x="5315" y="1047"/>
                    <a:pt x="5691" y="1"/>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263;p95"/>
            <p:cNvSpPr/>
            <p:nvPr/>
          </p:nvSpPr>
          <p:spPr>
            <a:xfrm>
              <a:off x="3594225" y="248050"/>
              <a:ext cx="133925" cy="174750"/>
            </a:xfrm>
            <a:custGeom>
              <a:avLst/>
              <a:gdLst/>
              <a:ahLst/>
              <a:cxnLst/>
              <a:rect l="l" t="t" r="r" b="b"/>
              <a:pathLst>
                <a:path w="5357" h="6990" fill="none" extrusionOk="0">
                  <a:moveTo>
                    <a:pt x="0" y="984"/>
                  </a:moveTo>
                  <a:cubicBezTo>
                    <a:pt x="1025" y="2177"/>
                    <a:pt x="2071" y="3369"/>
                    <a:pt x="2950" y="4646"/>
                  </a:cubicBezTo>
                  <a:cubicBezTo>
                    <a:pt x="3452" y="5357"/>
                    <a:pt x="3766" y="6466"/>
                    <a:pt x="4373" y="6989"/>
                  </a:cubicBezTo>
                  <a:cubicBezTo>
                    <a:pt x="4792" y="5671"/>
                    <a:pt x="4499" y="4206"/>
                    <a:pt x="4687" y="2909"/>
                  </a:cubicBezTo>
                  <a:cubicBezTo>
                    <a:pt x="4812" y="1926"/>
                    <a:pt x="5189" y="942"/>
                    <a:pt x="5356" y="1"/>
                  </a:cubicBezTo>
                </a:path>
              </a:pathLst>
            </a:custGeom>
            <a:solidFill>
              <a:schemeClr val="dk2"/>
            </a:solidFill>
            <a:ln w="19050"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2463;p75"/>
          <p:cNvSpPr/>
          <p:nvPr/>
        </p:nvSpPr>
        <p:spPr>
          <a:xfrm>
            <a:off x="1019963" y="2343150"/>
            <a:ext cx="123037" cy="127883"/>
          </a:xfrm>
          <a:custGeom>
            <a:avLst/>
            <a:gdLst/>
            <a:ahLst/>
            <a:cxnLst/>
            <a:rect l="l" t="t" r="r" b="b"/>
            <a:pathLst>
              <a:path w="3747" h="4141" extrusionOk="0">
                <a:moveTo>
                  <a:pt x="1926" y="838"/>
                </a:moveTo>
                <a:cubicBezTo>
                  <a:pt x="1989" y="859"/>
                  <a:pt x="2030" y="859"/>
                  <a:pt x="2114" y="880"/>
                </a:cubicBezTo>
                <a:cubicBezTo>
                  <a:pt x="2198" y="900"/>
                  <a:pt x="2261" y="963"/>
                  <a:pt x="2344" y="1005"/>
                </a:cubicBezTo>
                <a:cubicBezTo>
                  <a:pt x="2428" y="1089"/>
                  <a:pt x="2512" y="1152"/>
                  <a:pt x="2554" y="1214"/>
                </a:cubicBezTo>
                <a:cubicBezTo>
                  <a:pt x="2658" y="1361"/>
                  <a:pt x="2742" y="1507"/>
                  <a:pt x="2826" y="1675"/>
                </a:cubicBezTo>
                <a:cubicBezTo>
                  <a:pt x="2867" y="1779"/>
                  <a:pt x="2888" y="1905"/>
                  <a:pt x="2888" y="2009"/>
                </a:cubicBezTo>
                <a:lnTo>
                  <a:pt x="2888" y="2323"/>
                </a:lnTo>
                <a:cubicBezTo>
                  <a:pt x="2867" y="2365"/>
                  <a:pt x="2867" y="2449"/>
                  <a:pt x="2846" y="2512"/>
                </a:cubicBezTo>
                <a:cubicBezTo>
                  <a:pt x="2784" y="2616"/>
                  <a:pt x="2742" y="2679"/>
                  <a:pt x="2679" y="2784"/>
                </a:cubicBezTo>
                <a:lnTo>
                  <a:pt x="2449" y="3035"/>
                </a:lnTo>
                <a:cubicBezTo>
                  <a:pt x="2323" y="3139"/>
                  <a:pt x="2156" y="3202"/>
                  <a:pt x="2010" y="3286"/>
                </a:cubicBezTo>
                <a:cubicBezTo>
                  <a:pt x="1905" y="3307"/>
                  <a:pt x="1800" y="3369"/>
                  <a:pt x="1696" y="3390"/>
                </a:cubicBezTo>
                <a:lnTo>
                  <a:pt x="1528" y="3390"/>
                </a:lnTo>
                <a:cubicBezTo>
                  <a:pt x="1486" y="3390"/>
                  <a:pt x="1424" y="3369"/>
                  <a:pt x="1361" y="3349"/>
                </a:cubicBezTo>
                <a:cubicBezTo>
                  <a:pt x="1298" y="3307"/>
                  <a:pt x="1277" y="3286"/>
                  <a:pt x="1214" y="3265"/>
                </a:cubicBezTo>
                <a:lnTo>
                  <a:pt x="1068" y="3097"/>
                </a:lnTo>
                <a:cubicBezTo>
                  <a:pt x="963" y="2972"/>
                  <a:pt x="859" y="2825"/>
                  <a:pt x="775" y="2658"/>
                </a:cubicBezTo>
                <a:cubicBezTo>
                  <a:pt x="754" y="2574"/>
                  <a:pt x="733" y="2512"/>
                  <a:pt x="733" y="2449"/>
                </a:cubicBezTo>
                <a:cubicBezTo>
                  <a:pt x="754" y="2323"/>
                  <a:pt x="754" y="2240"/>
                  <a:pt x="754" y="2135"/>
                </a:cubicBezTo>
                <a:cubicBezTo>
                  <a:pt x="754" y="2093"/>
                  <a:pt x="775" y="2030"/>
                  <a:pt x="817" y="1988"/>
                </a:cubicBezTo>
                <a:cubicBezTo>
                  <a:pt x="859" y="1905"/>
                  <a:pt x="880" y="1821"/>
                  <a:pt x="963" y="1758"/>
                </a:cubicBezTo>
                <a:lnTo>
                  <a:pt x="1110" y="1591"/>
                </a:lnTo>
                <a:cubicBezTo>
                  <a:pt x="1277" y="1486"/>
                  <a:pt x="1403" y="1382"/>
                  <a:pt x="1570" y="1298"/>
                </a:cubicBezTo>
                <a:cubicBezTo>
                  <a:pt x="1717" y="1193"/>
                  <a:pt x="1800" y="1005"/>
                  <a:pt x="1717" y="859"/>
                </a:cubicBezTo>
                <a:cubicBezTo>
                  <a:pt x="1779" y="859"/>
                  <a:pt x="1821" y="838"/>
                  <a:pt x="1842" y="838"/>
                </a:cubicBezTo>
                <a:close/>
                <a:moveTo>
                  <a:pt x="2010" y="1"/>
                </a:moveTo>
                <a:cubicBezTo>
                  <a:pt x="1884" y="1"/>
                  <a:pt x="1779" y="22"/>
                  <a:pt x="1675" y="43"/>
                </a:cubicBezTo>
                <a:cubicBezTo>
                  <a:pt x="1445" y="105"/>
                  <a:pt x="1194" y="231"/>
                  <a:pt x="984" y="336"/>
                </a:cubicBezTo>
                <a:lnTo>
                  <a:pt x="440" y="649"/>
                </a:lnTo>
                <a:lnTo>
                  <a:pt x="126" y="880"/>
                </a:lnTo>
                <a:cubicBezTo>
                  <a:pt x="85" y="942"/>
                  <a:pt x="43" y="984"/>
                  <a:pt x="22" y="1047"/>
                </a:cubicBezTo>
                <a:cubicBezTo>
                  <a:pt x="1" y="1152"/>
                  <a:pt x="1" y="1256"/>
                  <a:pt x="43" y="1319"/>
                </a:cubicBezTo>
                <a:cubicBezTo>
                  <a:pt x="105" y="1403"/>
                  <a:pt x="189" y="1465"/>
                  <a:pt x="252" y="1507"/>
                </a:cubicBezTo>
                <a:cubicBezTo>
                  <a:pt x="210" y="1612"/>
                  <a:pt x="147" y="1737"/>
                  <a:pt x="105" y="1842"/>
                </a:cubicBezTo>
                <a:cubicBezTo>
                  <a:pt x="85" y="1926"/>
                  <a:pt x="85" y="2009"/>
                  <a:pt x="85" y="2093"/>
                </a:cubicBezTo>
                <a:lnTo>
                  <a:pt x="85" y="2302"/>
                </a:lnTo>
                <a:cubicBezTo>
                  <a:pt x="85" y="2449"/>
                  <a:pt x="105" y="2595"/>
                  <a:pt x="126" y="2742"/>
                </a:cubicBezTo>
                <a:cubicBezTo>
                  <a:pt x="147" y="2867"/>
                  <a:pt x="231" y="2993"/>
                  <a:pt x="294" y="3097"/>
                </a:cubicBezTo>
                <a:cubicBezTo>
                  <a:pt x="357" y="3244"/>
                  <a:pt x="440" y="3349"/>
                  <a:pt x="524" y="3474"/>
                </a:cubicBezTo>
                <a:cubicBezTo>
                  <a:pt x="545" y="3579"/>
                  <a:pt x="629" y="3683"/>
                  <a:pt x="733" y="3788"/>
                </a:cubicBezTo>
                <a:cubicBezTo>
                  <a:pt x="838" y="3893"/>
                  <a:pt x="942" y="3955"/>
                  <a:pt x="1068" y="3997"/>
                </a:cubicBezTo>
                <a:cubicBezTo>
                  <a:pt x="1214" y="4060"/>
                  <a:pt x="1361" y="4102"/>
                  <a:pt x="1507" y="4123"/>
                </a:cubicBezTo>
                <a:cubicBezTo>
                  <a:pt x="1559" y="4136"/>
                  <a:pt x="1611" y="4141"/>
                  <a:pt x="1663" y="4141"/>
                </a:cubicBezTo>
                <a:cubicBezTo>
                  <a:pt x="1779" y="4141"/>
                  <a:pt x="1894" y="4116"/>
                  <a:pt x="2010" y="4102"/>
                </a:cubicBezTo>
                <a:cubicBezTo>
                  <a:pt x="2156" y="4081"/>
                  <a:pt x="2302" y="3997"/>
                  <a:pt x="2428" y="3934"/>
                </a:cubicBezTo>
                <a:cubicBezTo>
                  <a:pt x="2554" y="3893"/>
                  <a:pt x="2658" y="3851"/>
                  <a:pt x="2763" y="3767"/>
                </a:cubicBezTo>
                <a:cubicBezTo>
                  <a:pt x="2867" y="3683"/>
                  <a:pt x="3014" y="3600"/>
                  <a:pt x="3098" y="3495"/>
                </a:cubicBezTo>
                <a:cubicBezTo>
                  <a:pt x="3244" y="3390"/>
                  <a:pt x="3307" y="3265"/>
                  <a:pt x="3432" y="3139"/>
                </a:cubicBezTo>
                <a:cubicBezTo>
                  <a:pt x="3579" y="2909"/>
                  <a:pt x="3704" y="2616"/>
                  <a:pt x="3746" y="2323"/>
                </a:cubicBezTo>
                <a:lnTo>
                  <a:pt x="3746" y="1905"/>
                </a:lnTo>
                <a:cubicBezTo>
                  <a:pt x="3704" y="1737"/>
                  <a:pt x="3683" y="1570"/>
                  <a:pt x="3621" y="1403"/>
                </a:cubicBezTo>
                <a:cubicBezTo>
                  <a:pt x="3516" y="1152"/>
                  <a:pt x="3390" y="880"/>
                  <a:pt x="3223" y="670"/>
                </a:cubicBezTo>
                <a:cubicBezTo>
                  <a:pt x="3139" y="566"/>
                  <a:pt x="3056" y="503"/>
                  <a:pt x="2951" y="377"/>
                </a:cubicBezTo>
                <a:cubicBezTo>
                  <a:pt x="2805" y="252"/>
                  <a:pt x="2658" y="168"/>
                  <a:pt x="2491" y="105"/>
                </a:cubicBezTo>
                <a:cubicBezTo>
                  <a:pt x="2344" y="43"/>
                  <a:pt x="2219" y="22"/>
                  <a:pt x="20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1235735" y="2266950"/>
            <a:ext cx="6166409" cy="523220"/>
          </a:xfrm>
          <a:prstGeom prst="rect">
            <a:avLst/>
          </a:prstGeom>
        </p:spPr>
        <p:txBody>
          <a:bodyPr wrap="square">
            <a:spAutoFit/>
          </a:bodyPr>
          <a:lstStyle/>
          <a:p>
            <a:r>
              <a:rPr lang="en-US" dirty="0">
                <a:solidFill>
                  <a:schemeClr val="bg2"/>
                </a:solidFill>
                <a:latin typeface="Questrial" panose="020B0604020202020204" charset="0"/>
              </a:rPr>
              <a:t>Moving past conflict may take longer for others. Allow time for the student to let go and move beyond the </a:t>
            </a:r>
            <a:r>
              <a:rPr lang="en-US" dirty="0" smtClean="0">
                <a:solidFill>
                  <a:schemeClr val="bg2"/>
                </a:solidFill>
                <a:latin typeface="Questrial" panose="020B0604020202020204" charset="0"/>
              </a:rPr>
              <a:t>conflict in their own time. </a:t>
            </a:r>
            <a:endParaRPr lang="en-US" dirty="0">
              <a:solidFill>
                <a:schemeClr val="bg2"/>
              </a:solidFill>
              <a:latin typeface="Questrial" panose="020B0604020202020204" charset="0"/>
            </a:endParaRPr>
          </a:p>
        </p:txBody>
      </p:sp>
      <p:sp>
        <p:nvSpPr>
          <p:cNvPr id="50" name="Google Shape;2463;p75"/>
          <p:cNvSpPr/>
          <p:nvPr/>
        </p:nvSpPr>
        <p:spPr>
          <a:xfrm>
            <a:off x="1019963" y="3028950"/>
            <a:ext cx="123037" cy="127883"/>
          </a:xfrm>
          <a:custGeom>
            <a:avLst/>
            <a:gdLst/>
            <a:ahLst/>
            <a:cxnLst/>
            <a:rect l="l" t="t" r="r" b="b"/>
            <a:pathLst>
              <a:path w="3747" h="4141" extrusionOk="0">
                <a:moveTo>
                  <a:pt x="1926" y="838"/>
                </a:moveTo>
                <a:cubicBezTo>
                  <a:pt x="1989" y="859"/>
                  <a:pt x="2030" y="859"/>
                  <a:pt x="2114" y="880"/>
                </a:cubicBezTo>
                <a:cubicBezTo>
                  <a:pt x="2198" y="900"/>
                  <a:pt x="2261" y="963"/>
                  <a:pt x="2344" y="1005"/>
                </a:cubicBezTo>
                <a:cubicBezTo>
                  <a:pt x="2428" y="1089"/>
                  <a:pt x="2512" y="1152"/>
                  <a:pt x="2554" y="1214"/>
                </a:cubicBezTo>
                <a:cubicBezTo>
                  <a:pt x="2658" y="1361"/>
                  <a:pt x="2742" y="1507"/>
                  <a:pt x="2826" y="1675"/>
                </a:cubicBezTo>
                <a:cubicBezTo>
                  <a:pt x="2867" y="1779"/>
                  <a:pt x="2888" y="1905"/>
                  <a:pt x="2888" y="2009"/>
                </a:cubicBezTo>
                <a:lnTo>
                  <a:pt x="2888" y="2323"/>
                </a:lnTo>
                <a:cubicBezTo>
                  <a:pt x="2867" y="2365"/>
                  <a:pt x="2867" y="2449"/>
                  <a:pt x="2846" y="2512"/>
                </a:cubicBezTo>
                <a:cubicBezTo>
                  <a:pt x="2784" y="2616"/>
                  <a:pt x="2742" y="2679"/>
                  <a:pt x="2679" y="2784"/>
                </a:cubicBezTo>
                <a:lnTo>
                  <a:pt x="2449" y="3035"/>
                </a:lnTo>
                <a:cubicBezTo>
                  <a:pt x="2323" y="3139"/>
                  <a:pt x="2156" y="3202"/>
                  <a:pt x="2010" y="3286"/>
                </a:cubicBezTo>
                <a:cubicBezTo>
                  <a:pt x="1905" y="3307"/>
                  <a:pt x="1800" y="3369"/>
                  <a:pt x="1696" y="3390"/>
                </a:cubicBezTo>
                <a:lnTo>
                  <a:pt x="1528" y="3390"/>
                </a:lnTo>
                <a:cubicBezTo>
                  <a:pt x="1486" y="3390"/>
                  <a:pt x="1424" y="3369"/>
                  <a:pt x="1361" y="3349"/>
                </a:cubicBezTo>
                <a:cubicBezTo>
                  <a:pt x="1298" y="3307"/>
                  <a:pt x="1277" y="3286"/>
                  <a:pt x="1214" y="3265"/>
                </a:cubicBezTo>
                <a:lnTo>
                  <a:pt x="1068" y="3097"/>
                </a:lnTo>
                <a:cubicBezTo>
                  <a:pt x="963" y="2972"/>
                  <a:pt x="859" y="2825"/>
                  <a:pt x="775" y="2658"/>
                </a:cubicBezTo>
                <a:cubicBezTo>
                  <a:pt x="754" y="2574"/>
                  <a:pt x="733" y="2512"/>
                  <a:pt x="733" y="2449"/>
                </a:cubicBezTo>
                <a:cubicBezTo>
                  <a:pt x="754" y="2323"/>
                  <a:pt x="754" y="2240"/>
                  <a:pt x="754" y="2135"/>
                </a:cubicBezTo>
                <a:cubicBezTo>
                  <a:pt x="754" y="2093"/>
                  <a:pt x="775" y="2030"/>
                  <a:pt x="817" y="1988"/>
                </a:cubicBezTo>
                <a:cubicBezTo>
                  <a:pt x="859" y="1905"/>
                  <a:pt x="880" y="1821"/>
                  <a:pt x="963" y="1758"/>
                </a:cubicBezTo>
                <a:lnTo>
                  <a:pt x="1110" y="1591"/>
                </a:lnTo>
                <a:cubicBezTo>
                  <a:pt x="1277" y="1486"/>
                  <a:pt x="1403" y="1382"/>
                  <a:pt x="1570" y="1298"/>
                </a:cubicBezTo>
                <a:cubicBezTo>
                  <a:pt x="1717" y="1193"/>
                  <a:pt x="1800" y="1005"/>
                  <a:pt x="1717" y="859"/>
                </a:cubicBezTo>
                <a:cubicBezTo>
                  <a:pt x="1779" y="859"/>
                  <a:pt x="1821" y="838"/>
                  <a:pt x="1842" y="838"/>
                </a:cubicBezTo>
                <a:close/>
                <a:moveTo>
                  <a:pt x="2010" y="1"/>
                </a:moveTo>
                <a:cubicBezTo>
                  <a:pt x="1884" y="1"/>
                  <a:pt x="1779" y="22"/>
                  <a:pt x="1675" y="43"/>
                </a:cubicBezTo>
                <a:cubicBezTo>
                  <a:pt x="1445" y="105"/>
                  <a:pt x="1194" y="231"/>
                  <a:pt x="984" y="336"/>
                </a:cubicBezTo>
                <a:lnTo>
                  <a:pt x="440" y="649"/>
                </a:lnTo>
                <a:lnTo>
                  <a:pt x="126" y="880"/>
                </a:lnTo>
                <a:cubicBezTo>
                  <a:pt x="85" y="942"/>
                  <a:pt x="43" y="984"/>
                  <a:pt x="22" y="1047"/>
                </a:cubicBezTo>
                <a:cubicBezTo>
                  <a:pt x="1" y="1152"/>
                  <a:pt x="1" y="1256"/>
                  <a:pt x="43" y="1319"/>
                </a:cubicBezTo>
                <a:cubicBezTo>
                  <a:pt x="105" y="1403"/>
                  <a:pt x="189" y="1465"/>
                  <a:pt x="252" y="1507"/>
                </a:cubicBezTo>
                <a:cubicBezTo>
                  <a:pt x="210" y="1612"/>
                  <a:pt x="147" y="1737"/>
                  <a:pt x="105" y="1842"/>
                </a:cubicBezTo>
                <a:cubicBezTo>
                  <a:pt x="85" y="1926"/>
                  <a:pt x="85" y="2009"/>
                  <a:pt x="85" y="2093"/>
                </a:cubicBezTo>
                <a:lnTo>
                  <a:pt x="85" y="2302"/>
                </a:lnTo>
                <a:cubicBezTo>
                  <a:pt x="85" y="2449"/>
                  <a:pt x="105" y="2595"/>
                  <a:pt x="126" y="2742"/>
                </a:cubicBezTo>
                <a:cubicBezTo>
                  <a:pt x="147" y="2867"/>
                  <a:pt x="231" y="2993"/>
                  <a:pt x="294" y="3097"/>
                </a:cubicBezTo>
                <a:cubicBezTo>
                  <a:pt x="357" y="3244"/>
                  <a:pt x="440" y="3349"/>
                  <a:pt x="524" y="3474"/>
                </a:cubicBezTo>
                <a:cubicBezTo>
                  <a:pt x="545" y="3579"/>
                  <a:pt x="629" y="3683"/>
                  <a:pt x="733" y="3788"/>
                </a:cubicBezTo>
                <a:cubicBezTo>
                  <a:pt x="838" y="3893"/>
                  <a:pt x="942" y="3955"/>
                  <a:pt x="1068" y="3997"/>
                </a:cubicBezTo>
                <a:cubicBezTo>
                  <a:pt x="1214" y="4060"/>
                  <a:pt x="1361" y="4102"/>
                  <a:pt x="1507" y="4123"/>
                </a:cubicBezTo>
                <a:cubicBezTo>
                  <a:pt x="1559" y="4136"/>
                  <a:pt x="1611" y="4141"/>
                  <a:pt x="1663" y="4141"/>
                </a:cubicBezTo>
                <a:cubicBezTo>
                  <a:pt x="1779" y="4141"/>
                  <a:pt x="1894" y="4116"/>
                  <a:pt x="2010" y="4102"/>
                </a:cubicBezTo>
                <a:cubicBezTo>
                  <a:pt x="2156" y="4081"/>
                  <a:pt x="2302" y="3997"/>
                  <a:pt x="2428" y="3934"/>
                </a:cubicBezTo>
                <a:cubicBezTo>
                  <a:pt x="2554" y="3893"/>
                  <a:pt x="2658" y="3851"/>
                  <a:pt x="2763" y="3767"/>
                </a:cubicBezTo>
                <a:cubicBezTo>
                  <a:pt x="2867" y="3683"/>
                  <a:pt x="3014" y="3600"/>
                  <a:pt x="3098" y="3495"/>
                </a:cubicBezTo>
                <a:cubicBezTo>
                  <a:pt x="3244" y="3390"/>
                  <a:pt x="3307" y="3265"/>
                  <a:pt x="3432" y="3139"/>
                </a:cubicBezTo>
                <a:cubicBezTo>
                  <a:pt x="3579" y="2909"/>
                  <a:pt x="3704" y="2616"/>
                  <a:pt x="3746" y="2323"/>
                </a:cubicBezTo>
                <a:lnTo>
                  <a:pt x="3746" y="1905"/>
                </a:lnTo>
                <a:cubicBezTo>
                  <a:pt x="3704" y="1737"/>
                  <a:pt x="3683" y="1570"/>
                  <a:pt x="3621" y="1403"/>
                </a:cubicBezTo>
                <a:cubicBezTo>
                  <a:pt x="3516" y="1152"/>
                  <a:pt x="3390" y="880"/>
                  <a:pt x="3223" y="670"/>
                </a:cubicBezTo>
                <a:cubicBezTo>
                  <a:pt x="3139" y="566"/>
                  <a:pt x="3056" y="503"/>
                  <a:pt x="2951" y="377"/>
                </a:cubicBezTo>
                <a:cubicBezTo>
                  <a:pt x="2805" y="252"/>
                  <a:pt x="2658" y="168"/>
                  <a:pt x="2491" y="105"/>
                </a:cubicBezTo>
                <a:cubicBezTo>
                  <a:pt x="2344" y="43"/>
                  <a:pt x="2219" y="22"/>
                  <a:pt x="20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angle 2"/>
          <p:cNvSpPr/>
          <p:nvPr/>
        </p:nvSpPr>
        <p:spPr>
          <a:xfrm>
            <a:off x="1216971" y="2952750"/>
            <a:ext cx="6166410" cy="738664"/>
          </a:xfrm>
          <a:prstGeom prst="rect">
            <a:avLst/>
          </a:prstGeom>
        </p:spPr>
        <p:txBody>
          <a:bodyPr wrap="square">
            <a:spAutoFit/>
          </a:bodyPr>
          <a:lstStyle/>
          <a:p>
            <a:r>
              <a:rPr lang="en-US" dirty="0">
                <a:solidFill>
                  <a:schemeClr val="bg2"/>
                </a:solidFill>
                <a:latin typeface="Questrial" panose="020B0604020202020204" charset="0"/>
              </a:rPr>
              <a:t>Conflicts are </a:t>
            </a:r>
            <a:r>
              <a:rPr lang="en-US" dirty="0" smtClean="0">
                <a:solidFill>
                  <a:schemeClr val="bg2"/>
                </a:solidFill>
                <a:latin typeface="Questrial" panose="020B0604020202020204" charset="0"/>
              </a:rPr>
              <a:t>not usually one-sided</a:t>
            </a:r>
            <a:r>
              <a:rPr lang="en-US" dirty="0">
                <a:solidFill>
                  <a:schemeClr val="bg2"/>
                </a:solidFill>
                <a:latin typeface="Questrial" panose="020B0604020202020204" charset="0"/>
              </a:rPr>
              <a:t>. Taking ownership of your responsibility in the conflict and </a:t>
            </a:r>
            <a:r>
              <a:rPr lang="en-US" dirty="0" smtClean="0">
                <a:solidFill>
                  <a:schemeClr val="bg2"/>
                </a:solidFill>
                <a:latin typeface="Questrial" panose="020B0604020202020204" charset="0"/>
              </a:rPr>
              <a:t>admitting </a:t>
            </a:r>
            <a:r>
              <a:rPr lang="en-US" dirty="0">
                <a:solidFill>
                  <a:schemeClr val="bg2"/>
                </a:solidFill>
                <a:latin typeface="Questrial" panose="020B0604020202020204" charset="0"/>
              </a:rPr>
              <a:t>when you are wrong allows for faster and complete conflict resolution. </a:t>
            </a:r>
          </a:p>
        </p:txBody>
      </p:sp>
      <p:sp>
        <p:nvSpPr>
          <p:cNvPr id="52" name="Google Shape;2463;p75"/>
          <p:cNvSpPr/>
          <p:nvPr/>
        </p:nvSpPr>
        <p:spPr>
          <a:xfrm>
            <a:off x="990600" y="3943350"/>
            <a:ext cx="123037" cy="127883"/>
          </a:xfrm>
          <a:custGeom>
            <a:avLst/>
            <a:gdLst/>
            <a:ahLst/>
            <a:cxnLst/>
            <a:rect l="l" t="t" r="r" b="b"/>
            <a:pathLst>
              <a:path w="3747" h="4141" extrusionOk="0">
                <a:moveTo>
                  <a:pt x="1926" y="838"/>
                </a:moveTo>
                <a:cubicBezTo>
                  <a:pt x="1989" y="859"/>
                  <a:pt x="2030" y="859"/>
                  <a:pt x="2114" y="880"/>
                </a:cubicBezTo>
                <a:cubicBezTo>
                  <a:pt x="2198" y="900"/>
                  <a:pt x="2261" y="963"/>
                  <a:pt x="2344" y="1005"/>
                </a:cubicBezTo>
                <a:cubicBezTo>
                  <a:pt x="2428" y="1089"/>
                  <a:pt x="2512" y="1152"/>
                  <a:pt x="2554" y="1214"/>
                </a:cubicBezTo>
                <a:cubicBezTo>
                  <a:pt x="2658" y="1361"/>
                  <a:pt x="2742" y="1507"/>
                  <a:pt x="2826" y="1675"/>
                </a:cubicBezTo>
                <a:cubicBezTo>
                  <a:pt x="2867" y="1779"/>
                  <a:pt x="2888" y="1905"/>
                  <a:pt x="2888" y="2009"/>
                </a:cubicBezTo>
                <a:lnTo>
                  <a:pt x="2888" y="2323"/>
                </a:lnTo>
                <a:cubicBezTo>
                  <a:pt x="2867" y="2365"/>
                  <a:pt x="2867" y="2449"/>
                  <a:pt x="2846" y="2512"/>
                </a:cubicBezTo>
                <a:cubicBezTo>
                  <a:pt x="2784" y="2616"/>
                  <a:pt x="2742" y="2679"/>
                  <a:pt x="2679" y="2784"/>
                </a:cubicBezTo>
                <a:lnTo>
                  <a:pt x="2449" y="3035"/>
                </a:lnTo>
                <a:cubicBezTo>
                  <a:pt x="2323" y="3139"/>
                  <a:pt x="2156" y="3202"/>
                  <a:pt x="2010" y="3286"/>
                </a:cubicBezTo>
                <a:cubicBezTo>
                  <a:pt x="1905" y="3307"/>
                  <a:pt x="1800" y="3369"/>
                  <a:pt x="1696" y="3390"/>
                </a:cubicBezTo>
                <a:lnTo>
                  <a:pt x="1528" y="3390"/>
                </a:lnTo>
                <a:cubicBezTo>
                  <a:pt x="1486" y="3390"/>
                  <a:pt x="1424" y="3369"/>
                  <a:pt x="1361" y="3349"/>
                </a:cubicBezTo>
                <a:cubicBezTo>
                  <a:pt x="1298" y="3307"/>
                  <a:pt x="1277" y="3286"/>
                  <a:pt x="1214" y="3265"/>
                </a:cubicBezTo>
                <a:lnTo>
                  <a:pt x="1068" y="3097"/>
                </a:lnTo>
                <a:cubicBezTo>
                  <a:pt x="963" y="2972"/>
                  <a:pt x="859" y="2825"/>
                  <a:pt x="775" y="2658"/>
                </a:cubicBezTo>
                <a:cubicBezTo>
                  <a:pt x="754" y="2574"/>
                  <a:pt x="733" y="2512"/>
                  <a:pt x="733" y="2449"/>
                </a:cubicBezTo>
                <a:cubicBezTo>
                  <a:pt x="754" y="2323"/>
                  <a:pt x="754" y="2240"/>
                  <a:pt x="754" y="2135"/>
                </a:cubicBezTo>
                <a:cubicBezTo>
                  <a:pt x="754" y="2093"/>
                  <a:pt x="775" y="2030"/>
                  <a:pt x="817" y="1988"/>
                </a:cubicBezTo>
                <a:cubicBezTo>
                  <a:pt x="859" y="1905"/>
                  <a:pt x="880" y="1821"/>
                  <a:pt x="963" y="1758"/>
                </a:cubicBezTo>
                <a:lnTo>
                  <a:pt x="1110" y="1591"/>
                </a:lnTo>
                <a:cubicBezTo>
                  <a:pt x="1277" y="1486"/>
                  <a:pt x="1403" y="1382"/>
                  <a:pt x="1570" y="1298"/>
                </a:cubicBezTo>
                <a:cubicBezTo>
                  <a:pt x="1717" y="1193"/>
                  <a:pt x="1800" y="1005"/>
                  <a:pt x="1717" y="859"/>
                </a:cubicBezTo>
                <a:cubicBezTo>
                  <a:pt x="1779" y="859"/>
                  <a:pt x="1821" y="838"/>
                  <a:pt x="1842" y="838"/>
                </a:cubicBezTo>
                <a:close/>
                <a:moveTo>
                  <a:pt x="2010" y="1"/>
                </a:moveTo>
                <a:cubicBezTo>
                  <a:pt x="1884" y="1"/>
                  <a:pt x="1779" y="22"/>
                  <a:pt x="1675" y="43"/>
                </a:cubicBezTo>
                <a:cubicBezTo>
                  <a:pt x="1445" y="105"/>
                  <a:pt x="1194" y="231"/>
                  <a:pt x="984" y="336"/>
                </a:cubicBezTo>
                <a:lnTo>
                  <a:pt x="440" y="649"/>
                </a:lnTo>
                <a:lnTo>
                  <a:pt x="126" y="880"/>
                </a:lnTo>
                <a:cubicBezTo>
                  <a:pt x="85" y="942"/>
                  <a:pt x="43" y="984"/>
                  <a:pt x="22" y="1047"/>
                </a:cubicBezTo>
                <a:cubicBezTo>
                  <a:pt x="1" y="1152"/>
                  <a:pt x="1" y="1256"/>
                  <a:pt x="43" y="1319"/>
                </a:cubicBezTo>
                <a:cubicBezTo>
                  <a:pt x="105" y="1403"/>
                  <a:pt x="189" y="1465"/>
                  <a:pt x="252" y="1507"/>
                </a:cubicBezTo>
                <a:cubicBezTo>
                  <a:pt x="210" y="1612"/>
                  <a:pt x="147" y="1737"/>
                  <a:pt x="105" y="1842"/>
                </a:cubicBezTo>
                <a:cubicBezTo>
                  <a:pt x="85" y="1926"/>
                  <a:pt x="85" y="2009"/>
                  <a:pt x="85" y="2093"/>
                </a:cubicBezTo>
                <a:lnTo>
                  <a:pt x="85" y="2302"/>
                </a:lnTo>
                <a:cubicBezTo>
                  <a:pt x="85" y="2449"/>
                  <a:pt x="105" y="2595"/>
                  <a:pt x="126" y="2742"/>
                </a:cubicBezTo>
                <a:cubicBezTo>
                  <a:pt x="147" y="2867"/>
                  <a:pt x="231" y="2993"/>
                  <a:pt x="294" y="3097"/>
                </a:cubicBezTo>
                <a:cubicBezTo>
                  <a:pt x="357" y="3244"/>
                  <a:pt x="440" y="3349"/>
                  <a:pt x="524" y="3474"/>
                </a:cubicBezTo>
                <a:cubicBezTo>
                  <a:pt x="545" y="3579"/>
                  <a:pt x="629" y="3683"/>
                  <a:pt x="733" y="3788"/>
                </a:cubicBezTo>
                <a:cubicBezTo>
                  <a:pt x="838" y="3893"/>
                  <a:pt x="942" y="3955"/>
                  <a:pt x="1068" y="3997"/>
                </a:cubicBezTo>
                <a:cubicBezTo>
                  <a:pt x="1214" y="4060"/>
                  <a:pt x="1361" y="4102"/>
                  <a:pt x="1507" y="4123"/>
                </a:cubicBezTo>
                <a:cubicBezTo>
                  <a:pt x="1559" y="4136"/>
                  <a:pt x="1611" y="4141"/>
                  <a:pt x="1663" y="4141"/>
                </a:cubicBezTo>
                <a:cubicBezTo>
                  <a:pt x="1779" y="4141"/>
                  <a:pt x="1894" y="4116"/>
                  <a:pt x="2010" y="4102"/>
                </a:cubicBezTo>
                <a:cubicBezTo>
                  <a:pt x="2156" y="4081"/>
                  <a:pt x="2302" y="3997"/>
                  <a:pt x="2428" y="3934"/>
                </a:cubicBezTo>
                <a:cubicBezTo>
                  <a:pt x="2554" y="3893"/>
                  <a:pt x="2658" y="3851"/>
                  <a:pt x="2763" y="3767"/>
                </a:cubicBezTo>
                <a:cubicBezTo>
                  <a:pt x="2867" y="3683"/>
                  <a:pt x="3014" y="3600"/>
                  <a:pt x="3098" y="3495"/>
                </a:cubicBezTo>
                <a:cubicBezTo>
                  <a:pt x="3244" y="3390"/>
                  <a:pt x="3307" y="3265"/>
                  <a:pt x="3432" y="3139"/>
                </a:cubicBezTo>
                <a:cubicBezTo>
                  <a:pt x="3579" y="2909"/>
                  <a:pt x="3704" y="2616"/>
                  <a:pt x="3746" y="2323"/>
                </a:cubicBezTo>
                <a:lnTo>
                  <a:pt x="3746" y="1905"/>
                </a:lnTo>
                <a:cubicBezTo>
                  <a:pt x="3704" y="1737"/>
                  <a:pt x="3683" y="1570"/>
                  <a:pt x="3621" y="1403"/>
                </a:cubicBezTo>
                <a:cubicBezTo>
                  <a:pt x="3516" y="1152"/>
                  <a:pt x="3390" y="880"/>
                  <a:pt x="3223" y="670"/>
                </a:cubicBezTo>
                <a:cubicBezTo>
                  <a:pt x="3139" y="566"/>
                  <a:pt x="3056" y="503"/>
                  <a:pt x="2951" y="377"/>
                </a:cubicBezTo>
                <a:cubicBezTo>
                  <a:pt x="2805" y="252"/>
                  <a:pt x="2658" y="168"/>
                  <a:pt x="2491" y="105"/>
                </a:cubicBezTo>
                <a:cubicBezTo>
                  <a:pt x="2344" y="43"/>
                  <a:pt x="2219" y="22"/>
                  <a:pt x="20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p:cNvSpPr/>
          <p:nvPr/>
        </p:nvSpPr>
        <p:spPr>
          <a:xfrm>
            <a:off x="1254501" y="3840131"/>
            <a:ext cx="6128879" cy="738664"/>
          </a:xfrm>
          <a:prstGeom prst="rect">
            <a:avLst/>
          </a:prstGeom>
        </p:spPr>
        <p:txBody>
          <a:bodyPr wrap="square">
            <a:spAutoFit/>
          </a:bodyPr>
          <a:lstStyle/>
          <a:p>
            <a:r>
              <a:rPr lang="en-US" dirty="0" smtClean="0">
                <a:solidFill>
                  <a:schemeClr val="bg2"/>
                </a:solidFill>
                <a:latin typeface="Questrial" panose="020B0604020202020204" charset="0"/>
              </a:rPr>
              <a:t>Continuously </a:t>
            </a:r>
            <a:r>
              <a:rPr lang="en-US" dirty="0">
                <a:solidFill>
                  <a:schemeClr val="bg2"/>
                </a:solidFill>
                <a:latin typeface="Questrial" panose="020B0604020202020204" charset="0"/>
              </a:rPr>
              <a:t>bringing up the </a:t>
            </a:r>
            <a:r>
              <a:rPr lang="en-US" dirty="0" smtClean="0">
                <a:solidFill>
                  <a:schemeClr val="bg2"/>
                </a:solidFill>
                <a:latin typeface="Questrial" panose="020B0604020202020204" charset="0"/>
              </a:rPr>
              <a:t>conflict once resolved prevents the </a:t>
            </a:r>
            <a:r>
              <a:rPr lang="en-US" dirty="0">
                <a:solidFill>
                  <a:schemeClr val="bg2"/>
                </a:solidFill>
                <a:latin typeface="Questrial" panose="020B0604020202020204" charset="0"/>
              </a:rPr>
              <a:t>student </a:t>
            </a:r>
            <a:r>
              <a:rPr lang="en-US" dirty="0" smtClean="0">
                <a:solidFill>
                  <a:schemeClr val="bg2"/>
                </a:solidFill>
                <a:latin typeface="Questrial" panose="020B0604020202020204" charset="0"/>
              </a:rPr>
              <a:t>from moving on. Remember, you are a role model and moving on helps the student to move past the conflict as well. </a:t>
            </a:r>
            <a:endParaRPr lang="en-US" dirty="0">
              <a:solidFill>
                <a:schemeClr val="bg2"/>
              </a:solidFill>
              <a:latin typeface="Questrial" panose="020B0604020202020204" charset="0"/>
            </a:endParaRPr>
          </a:p>
        </p:txBody>
      </p:sp>
    </p:spTree>
    <p:extLst>
      <p:ext uri="{BB962C8B-B14F-4D97-AF65-F5344CB8AC3E}">
        <p14:creationId xmlns:p14="http://schemas.microsoft.com/office/powerpoint/2010/main" val="42406006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37"/>
        <p:cNvGrpSpPr/>
        <p:nvPr/>
      </p:nvGrpSpPr>
      <p:grpSpPr>
        <a:xfrm>
          <a:off x="0" y="0"/>
          <a:ext cx="0" cy="0"/>
          <a:chOff x="0" y="0"/>
          <a:chExt cx="0" cy="0"/>
        </a:xfrm>
      </p:grpSpPr>
      <p:sp>
        <p:nvSpPr>
          <p:cNvPr id="2938" name="Google Shape;2938;p93"/>
          <p:cNvSpPr txBox="1">
            <a:spLocks noGrp="1"/>
          </p:cNvSpPr>
          <p:nvPr>
            <p:ph type="title"/>
          </p:nvPr>
        </p:nvSpPr>
        <p:spPr>
          <a:xfrm>
            <a:off x="720075" y="28575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smtClean="0"/>
              <a:t>Workplace Violence</a:t>
            </a:r>
            <a:endParaRPr sz="3600" dirty="0"/>
          </a:p>
        </p:txBody>
      </p:sp>
      <p:sp>
        <p:nvSpPr>
          <p:cNvPr id="2" name="Title 1"/>
          <p:cNvSpPr>
            <a:spLocks noGrp="1"/>
          </p:cNvSpPr>
          <p:nvPr>
            <p:ph type="title" idx="3"/>
          </p:nvPr>
        </p:nvSpPr>
        <p:spPr>
          <a:xfrm>
            <a:off x="779463" y="971550"/>
            <a:ext cx="8059737" cy="3594210"/>
          </a:xfrm>
        </p:spPr>
        <p:txBody>
          <a:bodyPr>
            <a:normAutofit/>
          </a:bodyPr>
          <a:lstStyle/>
          <a:p>
            <a:pPr marL="0" indent="0"/>
            <a:r>
              <a:rPr lang="en-US" b="0" dirty="0">
                <a:latin typeface="Questrial" panose="020B0604020202020204" charset="0"/>
              </a:rPr>
              <a:t>Baptist Health does not and will not tolerate any acts or threats of violence by a team member or anyone on Baptist Health premises. </a:t>
            </a:r>
            <a:br>
              <a:rPr lang="en-US" b="0" dirty="0">
                <a:latin typeface="Questrial" panose="020B0604020202020204" charset="0"/>
              </a:rPr>
            </a:br>
            <a:r>
              <a:rPr lang="en-US" b="0" dirty="0">
                <a:latin typeface="Questrial" panose="020B0604020202020204" charset="0"/>
              </a:rPr>
              <a:t/>
            </a:r>
            <a:br>
              <a:rPr lang="en-US" b="0" dirty="0">
                <a:latin typeface="Questrial" panose="020B0604020202020204" charset="0"/>
              </a:rPr>
            </a:br>
            <a:r>
              <a:rPr lang="en-US" b="0" dirty="0">
                <a:latin typeface="Questrial" panose="020B0604020202020204" charset="0"/>
              </a:rPr>
              <a:t>It is a violation for any team member to engage in any verbal or physical conduct of a violent or threatening nature or that endangers, or gives the appearance of endangering, others or the property of others.</a:t>
            </a:r>
            <a:br>
              <a:rPr lang="en-US" b="0" dirty="0">
                <a:latin typeface="Questrial" panose="020B0604020202020204" charset="0"/>
              </a:rPr>
            </a:br>
            <a:endParaRPr lang="en-US" b="0" dirty="0">
              <a:latin typeface="Questrial" panose="020B0604020202020204" charset="0"/>
            </a:endParaRPr>
          </a:p>
        </p:txBody>
      </p:sp>
    </p:spTree>
    <p:extLst>
      <p:ext uri="{BB962C8B-B14F-4D97-AF65-F5344CB8AC3E}">
        <p14:creationId xmlns:p14="http://schemas.microsoft.com/office/powerpoint/2010/main" val="16341702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661"/>
        <p:cNvGrpSpPr/>
        <p:nvPr/>
      </p:nvGrpSpPr>
      <p:grpSpPr>
        <a:xfrm>
          <a:off x="0" y="0"/>
          <a:ext cx="0" cy="0"/>
          <a:chOff x="0" y="0"/>
          <a:chExt cx="0" cy="0"/>
        </a:xfrm>
      </p:grpSpPr>
      <p:sp>
        <p:nvSpPr>
          <p:cNvPr id="2663" name="Google Shape;2663;p84"/>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Workplace Violence Includes</a:t>
            </a:r>
            <a:endParaRPr dirty="0"/>
          </a:p>
        </p:txBody>
      </p:sp>
      <p:sp>
        <p:nvSpPr>
          <p:cNvPr id="2664" name="Google Shape;2664;p84"/>
          <p:cNvSpPr txBox="1"/>
          <p:nvPr/>
        </p:nvSpPr>
        <p:spPr>
          <a:xfrm>
            <a:off x="1219200" y="2876550"/>
            <a:ext cx="6477000" cy="457200"/>
          </a:xfrm>
          <a:prstGeom prst="rect">
            <a:avLst/>
          </a:prstGeom>
          <a:noFill/>
          <a:ln>
            <a:noFill/>
          </a:ln>
        </p:spPr>
        <p:txBody>
          <a:bodyPr spcFirstLastPara="1" wrap="square" lIns="91425" tIns="91425" rIns="91425" bIns="91425" anchor="t" anchorCtr="0">
            <a:noAutofit/>
          </a:bodyPr>
          <a:lstStyle/>
          <a:p>
            <a:pPr lvl="1">
              <a:buClrTx/>
              <a:defRPr/>
            </a:pPr>
            <a:r>
              <a:rPr lang="en-US" sz="1600" kern="1200" dirty="0">
                <a:solidFill>
                  <a:schemeClr val="bg2"/>
                </a:solidFill>
                <a:latin typeface="Questrial" panose="020B0604020202020204" charset="0"/>
              </a:rPr>
              <a:t>Use of obscene, abusive or threatening language or gestures  </a:t>
            </a:r>
          </a:p>
        </p:txBody>
      </p:sp>
      <p:sp>
        <p:nvSpPr>
          <p:cNvPr id="2665" name="Google Shape;2665;p84"/>
          <p:cNvSpPr txBox="1">
            <a:spLocks noGrp="1"/>
          </p:cNvSpPr>
          <p:nvPr>
            <p:ph type="title" idx="4294967295"/>
          </p:nvPr>
        </p:nvSpPr>
        <p:spPr>
          <a:xfrm>
            <a:off x="796200" y="1200150"/>
            <a:ext cx="438922" cy="478800"/>
          </a:xfrm>
          <a:prstGeom prst="rect">
            <a:avLst/>
          </a:prstGeom>
        </p:spPr>
        <p:txBody>
          <a:bodyPr spcFirstLastPara="1" wrap="square" lIns="91425" tIns="91425" rIns="91425" bIns="91425" anchor="t" anchorCtr="0">
            <a:noAutofit/>
          </a:bodyPr>
          <a:lstStyle/>
          <a:p>
            <a:pPr marL="0" lvl="0" indent="0" algn="l" rtl="0">
              <a:lnSpc>
                <a:spcPct val="70000"/>
              </a:lnSpc>
              <a:spcBef>
                <a:spcPts val="0"/>
              </a:spcBef>
              <a:spcAft>
                <a:spcPts val="0"/>
              </a:spcAft>
              <a:buNone/>
            </a:pPr>
            <a:r>
              <a:rPr lang="en-US" sz="2200" dirty="0" smtClean="0">
                <a:solidFill>
                  <a:schemeClr val="accent4"/>
                </a:solidFill>
              </a:rPr>
              <a:t>1.</a:t>
            </a:r>
            <a:endParaRPr sz="2200" dirty="0">
              <a:solidFill>
                <a:schemeClr val="accent4"/>
              </a:solidFill>
            </a:endParaRPr>
          </a:p>
          <a:p>
            <a:pPr marL="0" lvl="0" indent="0" algn="l" rtl="0">
              <a:spcBef>
                <a:spcPts val="0"/>
              </a:spcBef>
              <a:spcAft>
                <a:spcPts val="0"/>
              </a:spcAft>
              <a:buNone/>
            </a:pPr>
            <a:endParaRPr sz="2200" dirty="0"/>
          </a:p>
        </p:txBody>
      </p:sp>
      <p:sp>
        <p:nvSpPr>
          <p:cNvPr id="2666" name="Google Shape;2666;p84"/>
          <p:cNvSpPr txBox="1">
            <a:spLocks noGrp="1"/>
          </p:cNvSpPr>
          <p:nvPr>
            <p:ph type="subTitle" idx="4294967295"/>
          </p:nvPr>
        </p:nvSpPr>
        <p:spPr>
          <a:xfrm>
            <a:off x="1177200" y="1200150"/>
            <a:ext cx="7204800" cy="659700"/>
          </a:xfrm>
          <a:prstGeom prst="rect">
            <a:avLst/>
          </a:prstGeom>
        </p:spPr>
        <p:txBody>
          <a:bodyPr spcFirstLastPara="1" wrap="square" lIns="91425" tIns="91425" rIns="91425" bIns="91425" anchor="t" anchorCtr="0">
            <a:noAutofit/>
          </a:bodyPr>
          <a:lstStyle/>
          <a:p>
            <a:pPr marL="0" lvl="1" indent="0">
              <a:lnSpc>
                <a:spcPct val="100000"/>
              </a:lnSpc>
              <a:buClrTx/>
              <a:buSzTx/>
              <a:buNone/>
              <a:defRPr/>
            </a:pPr>
            <a:r>
              <a:rPr lang="en-US" dirty="0">
                <a:solidFill>
                  <a:schemeClr val="bg2"/>
                </a:solidFill>
              </a:rPr>
              <a:t>Physical assaults or threats of physical assault, whether verbal or nonverbal, made in person or by other means (e.g., in writing, by phone, fax, e-mail or text message) </a:t>
            </a:r>
          </a:p>
        </p:txBody>
      </p:sp>
      <p:sp>
        <p:nvSpPr>
          <p:cNvPr id="2667" name="Google Shape;2667;p84"/>
          <p:cNvSpPr txBox="1">
            <a:spLocks noGrp="1"/>
          </p:cNvSpPr>
          <p:nvPr>
            <p:ph type="title" idx="4294967295"/>
          </p:nvPr>
        </p:nvSpPr>
        <p:spPr>
          <a:xfrm>
            <a:off x="838200" y="3312150"/>
            <a:ext cx="457200" cy="478800"/>
          </a:xfrm>
          <a:prstGeom prst="rect">
            <a:avLst/>
          </a:prstGeom>
        </p:spPr>
        <p:txBody>
          <a:bodyPr spcFirstLastPara="1" wrap="square" lIns="91425" tIns="91425" rIns="91425" bIns="91425" anchor="t" anchorCtr="0">
            <a:noAutofit/>
          </a:bodyPr>
          <a:lstStyle/>
          <a:p>
            <a:pPr marL="0" lvl="0" indent="0" algn="l" rtl="0">
              <a:lnSpc>
                <a:spcPct val="70000"/>
              </a:lnSpc>
              <a:spcBef>
                <a:spcPts val="0"/>
              </a:spcBef>
              <a:spcAft>
                <a:spcPts val="0"/>
              </a:spcAft>
              <a:buNone/>
            </a:pPr>
            <a:r>
              <a:rPr lang="en-US" sz="2200" dirty="0" smtClean="0">
                <a:solidFill>
                  <a:schemeClr val="accent2"/>
                </a:solidFill>
              </a:rPr>
              <a:t>4.</a:t>
            </a:r>
            <a:endParaRPr sz="2200" dirty="0">
              <a:solidFill>
                <a:schemeClr val="accent2"/>
              </a:solidFill>
            </a:endParaRPr>
          </a:p>
          <a:p>
            <a:pPr marL="0" lvl="0" indent="0" algn="l" rtl="0">
              <a:spcBef>
                <a:spcPts val="0"/>
              </a:spcBef>
              <a:spcAft>
                <a:spcPts val="0"/>
              </a:spcAft>
              <a:buNone/>
            </a:pPr>
            <a:endParaRPr sz="2200" dirty="0">
              <a:solidFill>
                <a:schemeClr val="accent2"/>
              </a:solidFill>
            </a:endParaRPr>
          </a:p>
        </p:txBody>
      </p:sp>
      <p:sp>
        <p:nvSpPr>
          <p:cNvPr id="2669" name="Google Shape;2669;p84"/>
          <p:cNvSpPr txBox="1">
            <a:spLocks noGrp="1"/>
          </p:cNvSpPr>
          <p:nvPr>
            <p:ph type="title" idx="4294967295"/>
          </p:nvPr>
        </p:nvSpPr>
        <p:spPr>
          <a:xfrm>
            <a:off x="838200" y="2190750"/>
            <a:ext cx="457200" cy="478800"/>
          </a:xfrm>
          <a:prstGeom prst="rect">
            <a:avLst/>
          </a:prstGeom>
        </p:spPr>
        <p:txBody>
          <a:bodyPr spcFirstLastPara="1" wrap="square" lIns="91425" tIns="91425" rIns="91425" bIns="91425" anchor="t" anchorCtr="0">
            <a:noAutofit/>
          </a:bodyPr>
          <a:lstStyle/>
          <a:p>
            <a:pPr marL="0" lvl="0" indent="0" rtl="0">
              <a:lnSpc>
                <a:spcPct val="70000"/>
              </a:lnSpc>
              <a:spcBef>
                <a:spcPts val="0"/>
              </a:spcBef>
              <a:spcAft>
                <a:spcPts val="0"/>
              </a:spcAft>
              <a:buNone/>
            </a:pPr>
            <a:r>
              <a:rPr lang="en-US" sz="2200" dirty="0" smtClean="0">
                <a:solidFill>
                  <a:schemeClr val="accent1"/>
                </a:solidFill>
              </a:rPr>
              <a:t>2. </a:t>
            </a:r>
            <a:endParaRPr sz="2200" dirty="0">
              <a:solidFill>
                <a:schemeClr val="accent1"/>
              </a:solidFill>
            </a:endParaRPr>
          </a:p>
          <a:p>
            <a:pPr marL="0" lvl="0" indent="0" algn="r" rtl="0">
              <a:spcBef>
                <a:spcPts val="0"/>
              </a:spcBef>
              <a:spcAft>
                <a:spcPts val="0"/>
              </a:spcAft>
              <a:buNone/>
            </a:pPr>
            <a:endParaRPr sz="2200" dirty="0"/>
          </a:p>
        </p:txBody>
      </p:sp>
      <p:sp>
        <p:nvSpPr>
          <p:cNvPr id="2671" name="Google Shape;2671;p84"/>
          <p:cNvSpPr txBox="1">
            <a:spLocks noGrp="1"/>
          </p:cNvSpPr>
          <p:nvPr>
            <p:ph type="title" idx="4294967295"/>
          </p:nvPr>
        </p:nvSpPr>
        <p:spPr>
          <a:xfrm>
            <a:off x="729225" y="2800350"/>
            <a:ext cx="566175" cy="478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sz="2200" dirty="0" smtClean="0">
                <a:solidFill>
                  <a:schemeClr val="accent3"/>
                </a:solidFill>
              </a:rPr>
              <a:t>3. </a:t>
            </a:r>
            <a:endParaRPr sz="2200" dirty="0">
              <a:solidFill>
                <a:schemeClr val="accent3"/>
              </a:solidFill>
            </a:endParaRPr>
          </a:p>
        </p:txBody>
      </p:sp>
      <p:sp>
        <p:nvSpPr>
          <p:cNvPr id="2672" name="Google Shape;2672;p84"/>
          <p:cNvSpPr txBox="1">
            <a:spLocks noGrp="1"/>
          </p:cNvSpPr>
          <p:nvPr>
            <p:ph type="subTitle" idx="4294967295"/>
          </p:nvPr>
        </p:nvSpPr>
        <p:spPr>
          <a:xfrm>
            <a:off x="1233239" y="2190750"/>
            <a:ext cx="7072561" cy="659700"/>
          </a:xfrm>
          <a:prstGeom prst="rect">
            <a:avLst/>
          </a:prstGeom>
        </p:spPr>
        <p:txBody>
          <a:bodyPr spcFirstLastPara="1" wrap="square" lIns="91425" tIns="91425" rIns="91425" bIns="91425" anchor="t" anchorCtr="0">
            <a:noAutofit/>
          </a:bodyPr>
          <a:lstStyle/>
          <a:p>
            <a:pPr marL="0" lvl="1" indent="0">
              <a:lnSpc>
                <a:spcPct val="100000"/>
              </a:lnSpc>
              <a:buClrTx/>
              <a:buSzTx/>
              <a:buNone/>
              <a:defRPr/>
            </a:pPr>
            <a:r>
              <a:rPr lang="en-US" kern="1200" dirty="0">
                <a:solidFill>
                  <a:schemeClr val="bg2"/>
                </a:solidFill>
              </a:rPr>
              <a:t>Verbal or nonverbal conduct that results in a reasonable apprehension of imminent violence by the person or persons to whom the conduct is directed</a:t>
            </a:r>
          </a:p>
        </p:txBody>
      </p:sp>
      <p:sp>
        <p:nvSpPr>
          <p:cNvPr id="2" name="Rectangle 1"/>
          <p:cNvSpPr/>
          <p:nvPr/>
        </p:nvSpPr>
        <p:spPr>
          <a:xfrm>
            <a:off x="1235122" y="3333750"/>
            <a:ext cx="7696200" cy="830997"/>
          </a:xfrm>
          <a:prstGeom prst="rect">
            <a:avLst/>
          </a:prstGeom>
        </p:spPr>
        <p:txBody>
          <a:bodyPr wrap="square">
            <a:spAutoFit/>
          </a:bodyPr>
          <a:lstStyle/>
          <a:p>
            <a:pPr lvl="1">
              <a:buClrTx/>
              <a:defRPr/>
            </a:pPr>
            <a:r>
              <a:rPr lang="en-US" sz="1600" kern="1200" dirty="0">
                <a:solidFill>
                  <a:schemeClr val="bg2"/>
                </a:solidFill>
                <a:latin typeface="Questrial" panose="020B0604020202020204" charset="0"/>
              </a:rPr>
              <a:t>Possession of firearms or any other weapon on company property, in a vehicle being used on Baptist Health business or at a work-related function unless expressly permitted by applicable local, state or federal law </a:t>
            </a:r>
          </a:p>
        </p:txBody>
      </p:sp>
      <p:sp>
        <p:nvSpPr>
          <p:cNvPr id="16" name="Google Shape;2671;p84"/>
          <p:cNvSpPr txBox="1">
            <a:spLocks/>
          </p:cNvSpPr>
          <p:nvPr/>
        </p:nvSpPr>
        <p:spPr>
          <a:xfrm>
            <a:off x="762000" y="4164747"/>
            <a:ext cx="566175" cy="478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Gaegu"/>
              <a:buNone/>
              <a:defRPr sz="2800" b="1" i="0" u="none" strike="noStrike" cap="none">
                <a:solidFill>
                  <a:schemeClr val="dk2"/>
                </a:solidFill>
                <a:latin typeface="Gaegu"/>
                <a:ea typeface="Gaegu"/>
                <a:cs typeface="Gaegu"/>
                <a:sym typeface="Gaegu"/>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r"/>
            <a:r>
              <a:rPr lang="en-US" sz="2200" dirty="0" smtClean="0">
                <a:solidFill>
                  <a:schemeClr val="accent5"/>
                </a:solidFill>
              </a:rPr>
              <a:t>5. </a:t>
            </a:r>
            <a:endParaRPr lang="en-US" sz="2200" dirty="0">
              <a:solidFill>
                <a:schemeClr val="accent5"/>
              </a:solidFill>
            </a:endParaRPr>
          </a:p>
        </p:txBody>
      </p:sp>
      <p:sp>
        <p:nvSpPr>
          <p:cNvPr id="3" name="Rectangle 2"/>
          <p:cNvSpPr/>
          <p:nvPr/>
        </p:nvSpPr>
        <p:spPr>
          <a:xfrm>
            <a:off x="1295400" y="4272975"/>
            <a:ext cx="7282426" cy="584775"/>
          </a:xfrm>
          <a:prstGeom prst="rect">
            <a:avLst/>
          </a:prstGeom>
        </p:spPr>
        <p:txBody>
          <a:bodyPr wrap="square">
            <a:spAutoFit/>
          </a:bodyPr>
          <a:lstStyle/>
          <a:p>
            <a:pPr lvl="1">
              <a:buClrTx/>
              <a:defRPr/>
            </a:pPr>
            <a:r>
              <a:rPr lang="en-US" sz="1600" kern="1200" dirty="0">
                <a:solidFill>
                  <a:schemeClr val="bg2"/>
                </a:solidFill>
                <a:latin typeface="Questrial" panose="020B0604020202020204" charset="0"/>
              </a:rPr>
              <a:t>Any other threats, conduct or acts that leadership believes represent an imminent or potential danger of violence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49"/>
          <p:cNvSpPr txBox="1">
            <a:spLocks noGrp="1"/>
          </p:cNvSpPr>
          <p:nvPr>
            <p:ph type="title"/>
          </p:nvPr>
        </p:nvSpPr>
        <p:spPr>
          <a:xfrm flipH="1">
            <a:off x="1330050" y="1024638"/>
            <a:ext cx="6367800" cy="2954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800" dirty="0" smtClean="0"/>
              <a:t>Expectations of a Preceptor</a:t>
            </a:r>
            <a:endParaRPr sz="4800" dirty="0"/>
          </a:p>
        </p:txBody>
      </p:sp>
      <p:sp>
        <p:nvSpPr>
          <p:cNvPr id="917" name="Google Shape;917;p49"/>
          <p:cNvSpPr/>
          <p:nvPr/>
        </p:nvSpPr>
        <p:spPr>
          <a:xfrm rot="-260877" flipH="1">
            <a:off x="649049" y="1468976"/>
            <a:ext cx="7729804" cy="2163669"/>
          </a:xfrm>
          <a:custGeom>
            <a:avLst/>
            <a:gdLst/>
            <a:ahLst/>
            <a:cxnLst/>
            <a:rect l="l" t="t" r="r" b="b"/>
            <a:pathLst>
              <a:path w="93726" h="45607" extrusionOk="0">
                <a:moveTo>
                  <a:pt x="61426" y="1232"/>
                </a:moveTo>
                <a:cubicBezTo>
                  <a:pt x="73102" y="1232"/>
                  <a:pt x="90461" y="3706"/>
                  <a:pt x="89626" y="15515"/>
                </a:cubicBezTo>
                <a:lnTo>
                  <a:pt x="89626" y="15515"/>
                </a:lnTo>
                <a:cubicBezTo>
                  <a:pt x="89128" y="15001"/>
                  <a:pt x="88611" y="14521"/>
                  <a:pt x="88097" y="14079"/>
                </a:cubicBezTo>
                <a:cubicBezTo>
                  <a:pt x="84924" y="11259"/>
                  <a:pt x="81145" y="9146"/>
                  <a:pt x="77223" y="7510"/>
                </a:cubicBezTo>
                <a:lnTo>
                  <a:pt x="77223" y="7510"/>
                </a:lnTo>
                <a:cubicBezTo>
                  <a:pt x="71422" y="4153"/>
                  <a:pt x="64333" y="3084"/>
                  <a:pt x="57753" y="2771"/>
                </a:cubicBezTo>
                <a:lnTo>
                  <a:pt x="57753" y="2771"/>
                </a:lnTo>
                <a:cubicBezTo>
                  <a:pt x="55996" y="2625"/>
                  <a:pt x="54235" y="2551"/>
                  <a:pt x="52483" y="2551"/>
                </a:cubicBezTo>
                <a:cubicBezTo>
                  <a:pt x="49921" y="2551"/>
                  <a:pt x="47380" y="2710"/>
                  <a:pt x="44907" y="3035"/>
                </a:cubicBezTo>
                <a:lnTo>
                  <a:pt x="44907" y="3035"/>
                </a:lnTo>
                <a:cubicBezTo>
                  <a:pt x="44665" y="3052"/>
                  <a:pt x="44423" y="3070"/>
                  <a:pt x="44181" y="3088"/>
                </a:cubicBezTo>
                <a:lnTo>
                  <a:pt x="44181" y="3088"/>
                </a:lnTo>
                <a:cubicBezTo>
                  <a:pt x="47695" y="2372"/>
                  <a:pt x="51248" y="1857"/>
                  <a:pt x="54795" y="1519"/>
                </a:cubicBezTo>
                <a:cubicBezTo>
                  <a:pt x="56560" y="1352"/>
                  <a:pt x="58855" y="1232"/>
                  <a:pt x="61426" y="1232"/>
                </a:cubicBezTo>
                <a:close/>
                <a:moveTo>
                  <a:pt x="81860" y="11048"/>
                </a:moveTo>
                <a:cubicBezTo>
                  <a:pt x="82945" y="11668"/>
                  <a:pt x="84007" y="12332"/>
                  <a:pt x="85044" y="13042"/>
                </a:cubicBezTo>
                <a:cubicBezTo>
                  <a:pt x="86564" y="14062"/>
                  <a:pt x="88161" y="15340"/>
                  <a:pt x="89468" y="16805"/>
                </a:cubicBezTo>
                <a:lnTo>
                  <a:pt x="89468" y="16805"/>
                </a:lnTo>
                <a:cubicBezTo>
                  <a:pt x="89385" y="17284"/>
                  <a:pt x="89275" y="17777"/>
                  <a:pt x="89134" y="18285"/>
                </a:cubicBezTo>
                <a:cubicBezTo>
                  <a:pt x="88766" y="19679"/>
                  <a:pt x="88179" y="20974"/>
                  <a:pt x="87423" y="22179"/>
                </a:cubicBezTo>
                <a:lnTo>
                  <a:pt x="87423" y="22179"/>
                </a:lnTo>
                <a:cubicBezTo>
                  <a:pt x="87329" y="18104"/>
                  <a:pt x="84808" y="13997"/>
                  <a:pt x="81860" y="11048"/>
                </a:cubicBezTo>
                <a:close/>
                <a:moveTo>
                  <a:pt x="85882" y="25341"/>
                </a:moveTo>
                <a:cubicBezTo>
                  <a:pt x="83973" y="30471"/>
                  <a:pt x="77174" y="33359"/>
                  <a:pt x="72138" y="34994"/>
                </a:cubicBezTo>
                <a:cubicBezTo>
                  <a:pt x="71486" y="35214"/>
                  <a:pt x="70829" y="35426"/>
                  <a:pt x="70170" y="35631"/>
                </a:cubicBezTo>
                <a:lnTo>
                  <a:pt x="70170" y="35631"/>
                </a:lnTo>
                <a:cubicBezTo>
                  <a:pt x="75908" y="32996"/>
                  <a:pt x="81545" y="29884"/>
                  <a:pt x="85882" y="25341"/>
                </a:cubicBezTo>
                <a:close/>
                <a:moveTo>
                  <a:pt x="5271" y="24853"/>
                </a:moveTo>
                <a:lnTo>
                  <a:pt x="5271" y="24853"/>
                </a:lnTo>
                <a:cubicBezTo>
                  <a:pt x="3329" y="28413"/>
                  <a:pt x="3124" y="32283"/>
                  <a:pt x="6340" y="36146"/>
                </a:cubicBezTo>
                <a:cubicBezTo>
                  <a:pt x="6830" y="36744"/>
                  <a:pt x="7374" y="37297"/>
                  <a:pt x="7960" y="37811"/>
                </a:cubicBezTo>
                <a:lnTo>
                  <a:pt x="7960" y="37811"/>
                </a:lnTo>
                <a:cubicBezTo>
                  <a:pt x="3462" y="35852"/>
                  <a:pt x="1318" y="32730"/>
                  <a:pt x="3517" y="27907"/>
                </a:cubicBezTo>
                <a:cubicBezTo>
                  <a:pt x="3991" y="26825"/>
                  <a:pt x="4591" y="25811"/>
                  <a:pt x="5271" y="24853"/>
                </a:cubicBezTo>
                <a:close/>
                <a:moveTo>
                  <a:pt x="19484" y="13729"/>
                </a:moveTo>
                <a:cubicBezTo>
                  <a:pt x="16127" y="16051"/>
                  <a:pt x="13147" y="18982"/>
                  <a:pt x="11583" y="22722"/>
                </a:cubicBezTo>
                <a:cubicBezTo>
                  <a:pt x="9221" y="28310"/>
                  <a:pt x="11352" y="34879"/>
                  <a:pt x="16019" y="38624"/>
                </a:cubicBezTo>
                <a:cubicBezTo>
                  <a:pt x="16774" y="39218"/>
                  <a:pt x="17571" y="39748"/>
                  <a:pt x="18403" y="40222"/>
                </a:cubicBezTo>
                <a:lnTo>
                  <a:pt x="18403" y="40222"/>
                </a:lnTo>
                <a:cubicBezTo>
                  <a:pt x="15804" y="39934"/>
                  <a:pt x="13380" y="39517"/>
                  <a:pt x="11249" y="38940"/>
                </a:cubicBezTo>
                <a:lnTo>
                  <a:pt x="11249" y="38940"/>
                </a:lnTo>
                <a:cubicBezTo>
                  <a:pt x="10095" y="38161"/>
                  <a:pt x="9010" y="37290"/>
                  <a:pt x="8011" y="36319"/>
                </a:cubicBezTo>
                <a:cubicBezTo>
                  <a:pt x="3171" y="31652"/>
                  <a:pt x="5476" y="25890"/>
                  <a:pt x="9451" y="21569"/>
                </a:cubicBezTo>
                <a:cubicBezTo>
                  <a:pt x="12320" y="18467"/>
                  <a:pt x="15787" y="15906"/>
                  <a:pt x="19484" y="13729"/>
                </a:cubicBezTo>
                <a:close/>
                <a:moveTo>
                  <a:pt x="54697" y="4374"/>
                </a:moveTo>
                <a:cubicBezTo>
                  <a:pt x="57004" y="4374"/>
                  <a:pt x="59294" y="4622"/>
                  <a:pt x="61421" y="5321"/>
                </a:cubicBezTo>
                <a:cubicBezTo>
                  <a:pt x="61456" y="5335"/>
                  <a:pt x="61490" y="5341"/>
                  <a:pt x="61523" y="5341"/>
                </a:cubicBezTo>
                <a:cubicBezTo>
                  <a:pt x="61820" y="5341"/>
                  <a:pt x="62005" y="4839"/>
                  <a:pt x="61812" y="4519"/>
                </a:cubicBezTo>
                <a:lnTo>
                  <a:pt x="61812" y="4519"/>
                </a:lnTo>
                <a:cubicBezTo>
                  <a:pt x="66844" y="5191"/>
                  <a:pt x="71789" y="6447"/>
                  <a:pt x="76445" y="8390"/>
                </a:cubicBezTo>
                <a:lnTo>
                  <a:pt x="76445" y="8390"/>
                </a:lnTo>
                <a:cubicBezTo>
                  <a:pt x="80994" y="10909"/>
                  <a:pt x="84687" y="14681"/>
                  <a:pt x="86081" y="20014"/>
                </a:cubicBezTo>
                <a:cubicBezTo>
                  <a:pt x="86426" y="21368"/>
                  <a:pt x="86479" y="22614"/>
                  <a:pt x="86297" y="23762"/>
                </a:cubicBezTo>
                <a:lnTo>
                  <a:pt x="86297" y="23762"/>
                </a:lnTo>
                <a:cubicBezTo>
                  <a:pt x="82255" y="28830"/>
                  <a:pt x="75262" y="32180"/>
                  <a:pt x="69948" y="34706"/>
                </a:cubicBezTo>
                <a:cubicBezTo>
                  <a:pt x="68121" y="35570"/>
                  <a:pt x="66284" y="36411"/>
                  <a:pt x="64433" y="37215"/>
                </a:cubicBezTo>
                <a:lnTo>
                  <a:pt x="64433" y="37215"/>
                </a:lnTo>
                <a:cubicBezTo>
                  <a:pt x="62092" y="37786"/>
                  <a:pt x="59733" y="38272"/>
                  <a:pt x="57388" y="38681"/>
                </a:cubicBezTo>
                <a:cubicBezTo>
                  <a:pt x="53947" y="39259"/>
                  <a:pt x="41681" y="40767"/>
                  <a:pt x="29630" y="40767"/>
                </a:cubicBezTo>
                <a:cubicBezTo>
                  <a:pt x="27018" y="40767"/>
                  <a:pt x="24415" y="40696"/>
                  <a:pt x="21915" y="40530"/>
                </a:cubicBezTo>
                <a:lnTo>
                  <a:pt x="21915" y="40530"/>
                </a:lnTo>
                <a:cubicBezTo>
                  <a:pt x="21026" y="40173"/>
                  <a:pt x="20154" y="39770"/>
                  <a:pt x="19304" y="39315"/>
                </a:cubicBezTo>
                <a:cubicBezTo>
                  <a:pt x="12908" y="35973"/>
                  <a:pt x="9912" y="28310"/>
                  <a:pt x="13484" y="21857"/>
                </a:cubicBezTo>
                <a:cubicBezTo>
                  <a:pt x="16653" y="15923"/>
                  <a:pt x="23394" y="12351"/>
                  <a:pt x="29329" y="9873"/>
                </a:cubicBezTo>
                <a:cubicBezTo>
                  <a:pt x="34917" y="7511"/>
                  <a:pt x="40910" y="6013"/>
                  <a:pt x="46959" y="5033"/>
                </a:cubicBezTo>
                <a:cubicBezTo>
                  <a:pt x="49415" y="4696"/>
                  <a:pt x="52067" y="4374"/>
                  <a:pt x="54697" y="4374"/>
                </a:cubicBezTo>
                <a:close/>
                <a:moveTo>
                  <a:pt x="90154" y="17627"/>
                </a:moveTo>
                <a:cubicBezTo>
                  <a:pt x="92170" y="20224"/>
                  <a:pt x="93157" y="23323"/>
                  <a:pt x="91324" y="26582"/>
                </a:cubicBezTo>
                <a:cubicBezTo>
                  <a:pt x="89826" y="29232"/>
                  <a:pt x="87003" y="31076"/>
                  <a:pt x="84467" y="32574"/>
                </a:cubicBezTo>
                <a:cubicBezTo>
                  <a:pt x="82048" y="34072"/>
                  <a:pt x="79455" y="35397"/>
                  <a:pt x="76862" y="36549"/>
                </a:cubicBezTo>
                <a:cubicBezTo>
                  <a:pt x="68716" y="40099"/>
                  <a:pt x="59960" y="42247"/>
                  <a:pt x="51103" y="42993"/>
                </a:cubicBezTo>
                <a:lnTo>
                  <a:pt x="51103" y="42993"/>
                </a:lnTo>
                <a:cubicBezTo>
                  <a:pt x="55639" y="41696"/>
                  <a:pt x="60083" y="40009"/>
                  <a:pt x="64430" y="38149"/>
                </a:cubicBezTo>
                <a:lnTo>
                  <a:pt x="64430" y="38149"/>
                </a:lnTo>
                <a:cubicBezTo>
                  <a:pt x="65786" y="37823"/>
                  <a:pt x="67144" y="37480"/>
                  <a:pt x="68508" y="37126"/>
                </a:cubicBezTo>
                <a:cubicBezTo>
                  <a:pt x="74730" y="35455"/>
                  <a:pt x="82624" y="33150"/>
                  <a:pt x="86138" y="27158"/>
                </a:cubicBezTo>
                <a:cubicBezTo>
                  <a:pt x="86818" y="26007"/>
                  <a:pt x="87206" y="24809"/>
                  <a:pt x="87354" y="23596"/>
                </a:cubicBezTo>
                <a:lnTo>
                  <a:pt x="87354" y="23596"/>
                </a:lnTo>
                <a:cubicBezTo>
                  <a:pt x="88703" y="21777"/>
                  <a:pt x="89686" y="19732"/>
                  <a:pt x="90154" y="17627"/>
                </a:cubicBezTo>
                <a:close/>
                <a:moveTo>
                  <a:pt x="59509" y="39242"/>
                </a:moveTo>
                <a:lnTo>
                  <a:pt x="59509" y="39242"/>
                </a:lnTo>
                <a:cubicBezTo>
                  <a:pt x="55225" y="40901"/>
                  <a:pt x="50857" y="42297"/>
                  <a:pt x="46366" y="43258"/>
                </a:cubicBezTo>
                <a:lnTo>
                  <a:pt x="46366" y="43258"/>
                </a:lnTo>
                <a:cubicBezTo>
                  <a:pt x="45585" y="43280"/>
                  <a:pt x="44803" y="43291"/>
                  <a:pt x="44021" y="43291"/>
                </a:cubicBezTo>
                <a:cubicBezTo>
                  <a:pt x="38237" y="43291"/>
                  <a:pt x="32056" y="43291"/>
                  <a:pt x="26314" y="41915"/>
                </a:cubicBezTo>
                <a:lnTo>
                  <a:pt x="26314" y="41915"/>
                </a:lnTo>
                <a:cubicBezTo>
                  <a:pt x="27793" y="41971"/>
                  <a:pt x="29275" y="41997"/>
                  <a:pt x="30758" y="41997"/>
                </a:cubicBezTo>
                <a:cubicBezTo>
                  <a:pt x="38953" y="41997"/>
                  <a:pt x="47199" y="41191"/>
                  <a:pt x="55256" y="40006"/>
                </a:cubicBezTo>
                <a:cubicBezTo>
                  <a:pt x="56678" y="39785"/>
                  <a:pt x="58095" y="39528"/>
                  <a:pt x="59509" y="39242"/>
                </a:cubicBezTo>
                <a:close/>
                <a:moveTo>
                  <a:pt x="14276" y="40705"/>
                </a:moveTo>
                <a:cubicBezTo>
                  <a:pt x="16245" y="41067"/>
                  <a:pt x="18096" y="41289"/>
                  <a:pt x="19534" y="41447"/>
                </a:cubicBezTo>
                <a:cubicBezTo>
                  <a:pt x="20131" y="41508"/>
                  <a:pt x="20728" y="41564"/>
                  <a:pt x="21327" y="41614"/>
                </a:cubicBezTo>
                <a:lnTo>
                  <a:pt x="21327" y="41614"/>
                </a:lnTo>
                <a:cubicBezTo>
                  <a:pt x="26833" y="43787"/>
                  <a:pt x="33304" y="44127"/>
                  <a:pt x="38951" y="44212"/>
                </a:cubicBezTo>
                <a:cubicBezTo>
                  <a:pt x="39457" y="44227"/>
                  <a:pt x="39962" y="44239"/>
                  <a:pt x="40467" y="44247"/>
                </a:cubicBezTo>
                <a:lnTo>
                  <a:pt x="40467" y="44247"/>
                </a:lnTo>
                <a:cubicBezTo>
                  <a:pt x="40231" y="44275"/>
                  <a:pt x="39994" y="44302"/>
                  <a:pt x="39757" y="44328"/>
                </a:cubicBezTo>
                <a:cubicBezTo>
                  <a:pt x="37722" y="44553"/>
                  <a:pt x="35575" y="44679"/>
                  <a:pt x="33378" y="44679"/>
                </a:cubicBezTo>
                <a:cubicBezTo>
                  <a:pt x="26915" y="44679"/>
                  <a:pt x="20021" y="43587"/>
                  <a:pt x="14276" y="40705"/>
                </a:cubicBezTo>
                <a:close/>
                <a:moveTo>
                  <a:pt x="61579" y="1"/>
                </a:moveTo>
                <a:cubicBezTo>
                  <a:pt x="55890" y="1"/>
                  <a:pt x="50214" y="686"/>
                  <a:pt x="44655" y="1749"/>
                </a:cubicBezTo>
                <a:cubicBezTo>
                  <a:pt x="34341" y="3766"/>
                  <a:pt x="24201" y="7511"/>
                  <a:pt x="15501" y="13503"/>
                </a:cubicBezTo>
                <a:cubicBezTo>
                  <a:pt x="11583" y="16153"/>
                  <a:pt x="8068" y="19322"/>
                  <a:pt x="5188" y="23010"/>
                </a:cubicBezTo>
                <a:cubicBezTo>
                  <a:pt x="3690" y="24853"/>
                  <a:pt x="2307" y="26928"/>
                  <a:pt x="1673" y="29347"/>
                </a:cubicBezTo>
                <a:cubicBezTo>
                  <a:pt x="0" y="35480"/>
                  <a:pt x="5305" y="38448"/>
                  <a:pt x="10967" y="39967"/>
                </a:cubicBezTo>
                <a:lnTo>
                  <a:pt x="10967" y="39967"/>
                </a:lnTo>
                <a:cubicBezTo>
                  <a:pt x="12493" y="40879"/>
                  <a:pt x="14115" y="41639"/>
                  <a:pt x="15674" y="42311"/>
                </a:cubicBezTo>
                <a:cubicBezTo>
                  <a:pt x="21090" y="44616"/>
                  <a:pt x="27024" y="45538"/>
                  <a:pt x="32786" y="45595"/>
                </a:cubicBezTo>
                <a:cubicBezTo>
                  <a:pt x="33141" y="45603"/>
                  <a:pt x="33496" y="45606"/>
                  <a:pt x="33851" y="45606"/>
                </a:cubicBezTo>
                <a:cubicBezTo>
                  <a:pt x="38111" y="45606"/>
                  <a:pt x="42302" y="45078"/>
                  <a:pt x="46421" y="44177"/>
                </a:cubicBezTo>
                <a:lnTo>
                  <a:pt x="46421" y="44177"/>
                </a:lnTo>
                <a:cubicBezTo>
                  <a:pt x="53707" y="43884"/>
                  <a:pt x="60896" y="42804"/>
                  <a:pt x="67989" y="40698"/>
                </a:cubicBezTo>
                <a:cubicBezTo>
                  <a:pt x="73232" y="39200"/>
                  <a:pt x="78360" y="37010"/>
                  <a:pt x="83085" y="34360"/>
                </a:cubicBezTo>
                <a:cubicBezTo>
                  <a:pt x="87118" y="32113"/>
                  <a:pt x="91900" y="29175"/>
                  <a:pt x="93052" y="24335"/>
                </a:cubicBezTo>
                <a:cubicBezTo>
                  <a:pt x="93725" y="21347"/>
                  <a:pt x="92309" y="18575"/>
                  <a:pt x="90374" y="16332"/>
                </a:cubicBezTo>
                <a:lnTo>
                  <a:pt x="90374" y="16332"/>
                </a:lnTo>
                <a:cubicBezTo>
                  <a:pt x="90724" y="13366"/>
                  <a:pt x="90007" y="10351"/>
                  <a:pt x="87809" y="7741"/>
                </a:cubicBezTo>
                <a:cubicBezTo>
                  <a:pt x="83315" y="2441"/>
                  <a:pt x="75018" y="1116"/>
                  <a:pt x="68565" y="366"/>
                </a:cubicBezTo>
                <a:cubicBezTo>
                  <a:pt x="66239" y="115"/>
                  <a:pt x="63908" y="1"/>
                  <a:pt x="615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9"/>
          <p:cNvSpPr/>
          <p:nvPr/>
        </p:nvSpPr>
        <p:spPr>
          <a:xfrm>
            <a:off x="5262000" y="4261863"/>
            <a:ext cx="1443650" cy="149475"/>
          </a:xfrm>
          <a:custGeom>
            <a:avLst/>
            <a:gdLst/>
            <a:ahLst/>
            <a:cxnLst/>
            <a:rect l="l" t="t" r="r" b="b"/>
            <a:pathLst>
              <a:path w="57746" h="5979" extrusionOk="0">
                <a:moveTo>
                  <a:pt x="45122" y="1"/>
                </a:moveTo>
                <a:cubicBezTo>
                  <a:pt x="43697" y="1"/>
                  <a:pt x="42440" y="1055"/>
                  <a:pt x="41567" y="2212"/>
                </a:cubicBezTo>
                <a:cubicBezTo>
                  <a:pt x="40947" y="3038"/>
                  <a:pt x="40328" y="4791"/>
                  <a:pt x="39135" y="4791"/>
                </a:cubicBezTo>
                <a:cubicBezTo>
                  <a:pt x="39034" y="4791"/>
                  <a:pt x="38928" y="4778"/>
                  <a:pt x="38819" y="4751"/>
                </a:cubicBezTo>
                <a:cubicBezTo>
                  <a:pt x="37504" y="4438"/>
                  <a:pt x="36907" y="2810"/>
                  <a:pt x="35951" y="1973"/>
                </a:cubicBezTo>
                <a:cubicBezTo>
                  <a:pt x="35224" y="1318"/>
                  <a:pt x="34319" y="1003"/>
                  <a:pt x="33414" y="1003"/>
                </a:cubicBezTo>
                <a:cubicBezTo>
                  <a:pt x="32441" y="1003"/>
                  <a:pt x="31466" y="1367"/>
                  <a:pt x="30708" y="2063"/>
                </a:cubicBezTo>
                <a:cubicBezTo>
                  <a:pt x="29752" y="2944"/>
                  <a:pt x="29080" y="4049"/>
                  <a:pt x="27871" y="4587"/>
                </a:cubicBezTo>
                <a:cubicBezTo>
                  <a:pt x="27373" y="4816"/>
                  <a:pt x="26838" y="4934"/>
                  <a:pt x="26313" y="4934"/>
                </a:cubicBezTo>
                <a:cubicBezTo>
                  <a:pt x="25294" y="4934"/>
                  <a:pt x="24315" y="4488"/>
                  <a:pt x="23733" y="3542"/>
                </a:cubicBezTo>
                <a:cubicBezTo>
                  <a:pt x="23240" y="2705"/>
                  <a:pt x="23016" y="1749"/>
                  <a:pt x="22076" y="1227"/>
                </a:cubicBezTo>
                <a:cubicBezTo>
                  <a:pt x="21628" y="970"/>
                  <a:pt x="21118" y="861"/>
                  <a:pt x="20604" y="861"/>
                </a:cubicBezTo>
                <a:cubicBezTo>
                  <a:pt x="20073" y="861"/>
                  <a:pt x="19537" y="977"/>
                  <a:pt x="19058" y="1167"/>
                </a:cubicBezTo>
                <a:cubicBezTo>
                  <a:pt x="17551" y="1770"/>
                  <a:pt x="15459" y="4271"/>
                  <a:pt x="13593" y="4271"/>
                </a:cubicBezTo>
                <a:cubicBezTo>
                  <a:pt x="13055" y="4271"/>
                  <a:pt x="12535" y="4063"/>
                  <a:pt x="12054" y="3542"/>
                </a:cubicBezTo>
                <a:cubicBezTo>
                  <a:pt x="11337" y="2780"/>
                  <a:pt x="11008" y="1719"/>
                  <a:pt x="10112" y="1092"/>
                </a:cubicBezTo>
                <a:cubicBezTo>
                  <a:pt x="9688" y="802"/>
                  <a:pt x="9227" y="676"/>
                  <a:pt x="8759" y="676"/>
                </a:cubicBezTo>
                <a:cubicBezTo>
                  <a:pt x="8239" y="676"/>
                  <a:pt x="7710" y="833"/>
                  <a:pt x="7214" y="1092"/>
                </a:cubicBezTo>
                <a:cubicBezTo>
                  <a:pt x="6049" y="1734"/>
                  <a:pt x="5332" y="2870"/>
                  <a:pt x="4302" y="3676"/>
                </a:cubicBezTo>
                <a:cubicBezTo>
                  <a:pt x="3836" y="4041"/>
                  <a:pt x="3205" y="4433"/>
                  <a:pt x="2590" y="4433"/>
                </a:cubicBezTo>
                <a:cubicBezTo>
                  <a:pt x="2299" y="4433"/>
                  <a:pt x="2012" y="4345"/>
                  <a:pt x="1748" y="4124"/>
                </a:cubicBezTo>
                <a:cubicBezTo>
                  <a:pt x="1165" y="3631"/>
                  <a:pt x="1091" y="2720"/>
                  <a:pt x="1031" y="2033"/>
                </a:cubicBezTo>
                <a:cubicBezTo>
                  <a:pt x="1009" y="1705"/>
                  <a:pt x="743" y="1540"/>
                  <a:pt x="491" y="1540"/>
                </a:cubicBezTo>
                <a:cubicBezTo>
                  <a:pt x="239" y="1540"/>
                  <a:pt x="0" y="1705"/>
                  <a:pt x="30" y="2033"/>
                </a:cubicBezTo>
                <a:cubicBezTo>
                  <a:pt x="167" y="3715"/>
                  <a:pt x="959" y="5449"/>
                  <a:pt x="2596" y="5449"/>
                </a:cubicBezTo>
                <a:cubicBezTo>
                  <a:pt x="2922" y="5449"/>
                  <a:pt x="3281" y="5380"/>
                  <a:pt x="3675" y="5229"/>
                </a:cubicBezTo>
                <a:cubicBezTo>
                  <a:pt x="5208" y="4623"/>
                  <a:pt x="7030" y="1756"/>
                  <a:pt x="8732" y="1756"/>
                </a:cubicBezTo>
                <a:cubicBezTo>
                  <a:pt x="9252" y="1756"/>
                  <a:pt x="9760" y="2024"/>
                  <a:pt x="10246" y="2705"/>
                </a:cubicBezTo>
                <a:cubicBezTo>
                  <a:pt x="10784" y="3452"/>
                  <a:pt x="11187" y="4333"/>
                  <a:pt x="12009" y="4826"/>
                </a:cubicBezTo>
                <a:cubicBezTo>
                  <a:pt x="12487" y="5120"/>
                  <a:pt x="13020" y="5244"/>
                  <a:pt x="13559" y="5244"/>
                </a:cubicBezTo>
                <a:cubicBezTo>
                  <a:pt x="14113" y="5244"/>
                  <a:pt x="14675" y="5113"/>
                  <a:pt x="15190" y="4901"/>
                </a:cubicBezTo>
                <a:cubicBezTo>
                  <a:pt x="16680" y="4290"/>
                  <a:pt x="18869" y="1880"/>
                  <a:pt x="20638" y="1880"/>
                </a:cubicBezTo>
                <a:cubicBezTo>
                  <a:pt x="21335" y="1880"/>
                  <a:pt x="21966" y="2254"/>
                  <a:pt x="22464" y="3258"/>
                </a:cubicBezTo>
                <a:cubicBezTo>
                  <a:pt x="22972" y="4288"/>
                  <a:pt x="23479" y="5110"/>
                  <a:pt x="24555" y="5618"/>
                </a:cubicBezTo>
                <a:cubicBezTo>
                  <a:pt x="25114" y="5863"/>
                  <a:pt x="25704" y="5978"/>
                  <a:pt x="26296" y="5978"/>
                </a:cubicBezTo>
                <a:cubicBezTo>
                  <a:pt x="26858" y="5978"/>
                  <a:pt x="27422" y="5874"/>
                  <a:pt x="27960" y="5677"/>
                </a:cubicBezTo>
                <a:cubicBezTo>
                  <a:pt x="29110" y="5244"/>
                  <a:pt x="29932" y="4438"/>
                  <a:pt x="30738" y="3542"/>
                </a:cubicBezTo>
                <a:cubicBezTo>
                  <a:pt x="31500" y="2697"/>
                  <a:pt x="32444" y="2012"/>
                  <a:pt x="33478" y="2012"/>
                </a:cubicBezTo>
                <a:cubicBezTo>
                  <a:pt x="33925" y="2012"/>
                  <a:pt x="34388" y="2139"/>
                  <a:pt x="34861" y="2436"/>
                </a:cubicBezTo>
                <a:cubicBezTo>
                  <a:pt x="36239" y="3286"/>
                  <a:pt x="37343" y="5899"/>
                  <a:pt x="39110" y="5899"/>
                </a:cubicBezTo>
                <a:cubicBezTo>
                  <a:pt x="39487" y="5899"/>
                  <a:pt x="39895" y="5780"/>
                  <a:pt x="40342" y="5498"/>
                </a:cubicBezTo>
                <a:cubicBezTo>
                  <a:pt x="41965" y="4487"/>
                  <a:pt x="42735" y="999"/>
                  <a:pt x="44943" y="999"/>
                </a:cubicBezTo>
                <a:cubicBezTo>
                  <a:pt x="45213" y="999"/>
                  <a:pt x="45505" y="1051"/>
                  <a:pt x="45823" y="1167"/>
                </a:cubicBezTo>
                <a:cubicBezTo>
                  <a:pt x="47914" y="1944"/>
                  <a:pt x="48572" y="4677"/>
                  <a:pt x="50603" y="5618"/>
                </a:cubicBezTo>
                <a:cubicBezTo>
                  <a:pt x="51141" y="5859"/>
                  <a:pt x="51667" y="5964"/>
                  <a:pt x="52177" y="5964"/>
                </a:cubicBezTo>
                <a:cubicBezTo>
                  <a:pt x="54259" y="5964"/>
                  <a:pt x="56082" y="4205"/>
                  <a:pt x="57414" y="2705"/>
                </a:cubicBezTo>
                <a:cubicBezTo>
                  <a:pt x="57746" y="2304"/>
                  <a:pt x="57393" y="1780"/>
                  <a:pt x="57021" y="1780"/>
                </a:cubicBezTo>
                <a:cubicBezTo>
                  <a:pt x="56909" y="1780"/>
                  <a:pt x="56794" y="1829"/>
                  <a:pt x="56697" y="1944"/>
                </a:cubicBezTo>
                <a:cubicBezTo>
                  <a:pt x="55477" y="3299"/>
                  <a:pt x="53828" y="4858"/>
                  <a:pt x="52125" y="4858"/>
                </a:cubicBezTo>
                <a:cubicBezTo>
                  <a:pt x="51388" y="4858"/>
                  <a:pt x="50642" y="4566"/>
                  <a:pt x="49916" y="3840"/>
                </a:cubicBezTo>
                <a:cubicBezTo>
                  <a:pt x="48721" y="2645"/>
                  <a:pt x="47914" y="913"/>
                  <a:pt x="46286" y="241"/>
                </a:cubicBezTo>
                <a:cubicBezTo>
                  <a:pt x="45889" y="75"/>
                  <a:pt x="45499" y="1"/>
                  <a:pt x="45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9" name="Google Shape;919;p49"/>
          <p:cNvGrpSpPr/>
          <p:nvPr/>
        </p:nvGrpSpPr>
        <p:grpSpPr>
          <a:xfrm rot="-1564537">
            <a:off x="6855077" y="4013920"/>
            <a:ext cx="495770" cy="567380"/>
            <a:chOff x="1244250" y="1474325"/>
            <a:chExt cx="1183700" cy="1354675"/>
          </a:xfrm>
        </p:grpSpPr>
        <p:sp>
          <p:nvSpPr>
            <p:cNvPr id="920" name="Google Shape;920;p49"/>
            <p:cNvSpPr/>
            <p:nvPr/>
          </p:nvSpPr>
          <p:spPr>
            <a:xfrm>
              <a:off x="1244250" y="1474325"/>
              <a:ext cx="1183700" cy="1354675"/>
            </a:xfrm>
            <a:custGeom>
              <a:avLst/>
              <a:gdLst/>
              <a:ahLst/>
              <a:cxnLst/>
              <a:rect l="l" t="t" r="r" b="b"/>
              <a:pathLst>
                <a:path w="47348" h="54187" extrusionOk="0">
                  <a:moveTo>
                    <a:pt x="15081" y="4209"/>
                  </a:moveTo>
                  <a:cubicBezTo>
                    <a:pt x="15169" y="4472"/>
                    <a:pt x="15344" y="4560"/>
                    <a:pt x="15432" y="4735"/>
                  </a:cubicBezTo>
                  <a:cubicBezTo>
                    <a:pt x="15432" y="4647"/>
                    <a:pt x="15344" y="4647"/>
                    <a:pt x="15344" y="4560"/>
                  </a:cubicBezTo>
                  <a:lnTo>
                    <a:pt x="15344" y="4560"/>
                  </a:lnTo>
                  <a:cubicBezTo>
                    <a:pt x="15607" y="4910"/>
                    <a:pt x="15870" y="5349"/>
                    <a:pt x="16221" y="5787"/>
                  </a:cubicBezTo>
                  <a:cubicBezTo>
                    <a:pt x="16659" y="6313"/>
                    <a:pt x="16923" y="6927"/>
                    <a:pt x="17361" y="7541"/>
                  </a:cubicBezTo>
                  <a:cubicBezTo>
                    <a:pt x="17799" y="8067"/>
                    <a:pt x="18238" y="8681"/>
                    <a:pt x="18676" y="9382"/>
                  </a:cubicBezTo>
                  <a:cubicBezTo>
                    <a:pt x="19553" y="10697"/>
                    <a:pt x="20430" y="11925"/>
                    <a:pt x="21307" y="13240"/>
                  </a:cubicBezTo>
                  <a:cubicBezTo>
                    <a:pt x="21920" y="13941"/>
                    <a:pt x="22359" y="14643"/>
                    <a:pt x="22797" y="15432"/>
                  </a:cubicBezTo>
                  <a:cubicBezTo>
                    <a:pt x="23323" y="16133"/>
                    <a:pt x="23849" y="17010"/>
                    <a:pt x="24375" y="17887"/>
                  </a:cubicBezTo>
                  <a:cubicBezTo>
                    <a:pt x="24989" y="18764"/>
                    <a:pt x="25515" y="19553"/>
                    <a:pt x="26041" y="20342"/>
                  </a:cubicBezTo>
                  <a:cubicBezTo>
                    <a:pt x="26567" y="21131"/>
                    <a:pt x="27181" y="22008"/>
                    <a:pt x="27707" y="22709"/>
                  </a:cubicBezTo>
                  <a:cubicBezTo>
                    <a:pt x="28058" y="23148"/>
                    <a:pt x="28233" y="23586"/>
                    <a:pt x="28584" y="24025"/>
                  </a:cubicBezTo>
                  <a:cubicBezTo>
                    <a:pt x="28672" y="24288"/>
                    <a:pt x="28935" y="24463"/>
                    <a:pt x="29022" y="24726"/>
                  </a:cubicBezTo>
                  <a:cubicBezTo>
                    <a:pt x="29812" y="25954"/>
                    <a:pt x="30513" y="27093"/>
                    <a:pt x="31302" y="28233"/>
                  </a:cubicBezTo>
                  <a:cubicBezTo>
                    <a:pt x="32091" y="29285"/>
                    <a:pt x="32705" y="30338"/>
                    <a:pt x="33494" y="31390"/>
                  </a:cubicBezTo>
                  <a:cubicBezTo>
                    <a:pt x="34196" y="32530"/>
                    <a:pt x="34722" y="33494"/>
                    <a:pt x="35335" y="34459"/>
                  </a:cubicBezTo>
                  <a:cubicBezTo>
                    <a:pt x="36037" y="35598"/>
                    <a:pt x="36826" y="36651"/>
                    <a:pt x="37440" y="37615"/>
                  </a:cubicBezTo>
                  <a:cubicBezTo>
                    <a:pt x="38141" y="38492"/>
                    <a:pt x="38755" y="39544"/>
                    <a:pt x="39456" y="40509"/>
                  </a:cubicBezTo>
                  <a:cubicBezTo>
                    <a:pt x="39895" y="41298"/>
                    <a:pt x="40333" y="41911"/>
                    <a:pt x="40772" y="42701"/>
                  </a:cubicBezTo>
                  <a:cubicBezTo>
                    <a:pt x="41035" y="43139"/>
                    <a:pt x="41298" y="43490"/>
                    <a:pt x="41473" y="43928"/>
                  </a:cubicBezTo>
                  <a:cubicBezTo>
                    <a:pt x="41736" y="44191"/>
                    <a:pt x="41911" y="44630"/>
                    <a:pt x="42174" y="45068"/>
                  </a:cubicBezTo>
                  <a:lnTo>
                    <a:pt x="43490" y="47435"/>
                  </a:lnTo>
                  <a:cubicBezTo>
                    <a:pt x="43665" y="47698"/>
                    <a:pt x="43840" y="48137"/>
                    <a:pt x="44016" y="48487"/>
                  </a:cubicBezTo>
                  <a:cubicBezTo>
                    <a:pt x="44191" y="48838"/>
                    <a:pt x="44366" y="49277"/>
                    <a:pt x="44454" y="49627"/>
                  </a:cubicBezTo>
                  <a:cubicBezTo>
                    <a:pt x="44630" y="49890"/>
                    <a:pt x="44717" y="50241"/>
                    <a:pt x="44717" y="50679"/>
                  </a:cubicBezTo>
                  <a:lnTo>
                    <a:pt x="44717" y="51206"/>
                  </a:lnTo>
                  <a:cubicBezTo>
                    <a:pt x="44630" y="51206"/>
                    <a:pt x="44630" y="51381"/>
                    <a:pt x="44542" y="51381"/>
                  </a:cubicBezTo>
                  <a:cubicBezTo>
                    <a:pt x="44279" y="51381"/>
                    <a:pt x="43928" y="51206"/>
                    <a:pt x="43577" y="51118"/>
                  </a:cubicBezTo>
                  <a:cubicBezTo>
                    <a:pt x="43402" y="51118"/>
                    <a:pt x="43227" y="51030"/>
                    <a:pt x="43051" y="51030"/>
                  </a:cubicBezTo>
                  <a:cubicBezTo>
                    <a:pt x="42788" y="51030"/>
                    <a:pt x="42613" y="50942"/>
                    <a:pt x="42350" y="50942"/>
                  </a:cubicBezTo>
                  <a:lnTo>
                    <a:pt x="42262" y="50942"/>
                  </a:lnTo>
                  <a:lnTo>
                    <a:pt x="42613" y="49627"/>
                  </a:lnTo>
                  <a:cubicBezTo>
                    <a:pt x="42613" y="49277"/>
                    <a:pt x="42613" y="48926"/>
                    <a:pt x="42525" y="48575"/>
                  </a:cubicBezTo>
                  <a:cubicBezTo>
                    <a:pt x="42350" y="48400"/>
                    <a:pt x="42262" y="48312"/>
                    <a:pt x="42174" y="48137"/>
                  </a:cubicBezTo>
                  <a:cubicBezTo>
                    <a:pt x="42087" y="48049"/>
                    <a:pt x="41911" y="47961"/>
                    <a:pt x="41736" y="47961"/>
                  </a:cubicBezTo>
                  <a:cubicBezTo>
                    <a:pt x="41596" y="47909"/>
                    <a:pt x="41455" y="47884"/>
                    <a:pt x="41319" y="47884"/>
                  </a:cubicBezTo>
                  <a:cubicBezTo>
                    <a:pt x="40772" y="47884"/>
                    <a:pt x="40281" y="48277"/>
                    <a:pt x="40070" y="48838"/>
                  </a:cubicBezTo>
                  <a:cubicBezTo>
                    <a:pt x="39982" y="49277"/>
                    <a:pt x="39895" y="49803"/>
                    <a:pt x="39719" y="50241"/>
                  </a:cubicBezTo>
                  <a:cubicBezTo>
                    <a:pt x="39544" y="50241"/>
                    <a:pt x="39456" y="50153"/>
                    <a:pt x="39193" y="50153"/>
                  </a:cubicBezTo>
                  <a:cubicBezTo>
                    <a:pt x="38843" y="50066"/>
                    <a:pt x="38404" y="50066"/>
                    <a:pt x="37966" y="49890"/>
                  </a:cubicBezTo>
                  <a:cubicBezTo>
                    <a:pt x="38229" y="49189"/>
                    <a:pt x="38317" y="48400"/>
                    <a:pt x="38404" y="47523"/>
                  </a:cubicBezTo>
                  <a:cubicBezTo>
                    <a:pt x="38404" y="47172"/>
                    <a:pt x="38317" y="46734"/>
                    <a:pt x="38141" y="46558"/>
                  </a:cubicBezTo>
                  <a:lnTo>
                    <a:pt x="37966" y="46383"/>
                  </a:lnTo>
                  <a:cubicBezTo>
                    <a:pt x="37790" y="46208"/>
                    <a:pt x="37527" y="46120"/>
                    <a:pt x="37264" y="46120"/>
                  </a:cubicBezTo>
                  <a:cubicBezTo>
                    <a:pt x="36826" y="46120"/>
                    <a:pt x="36475" y="46208"/>
                    <a:pt x="36212" y="46383"/>
                  </a:cubicBezTo>
                  <a:cubicBezTo>
                    <a:pt x="35949" y="46646"/>
                    <a:pt x="35774" y="46997"/>
                    <a:pt x="35774" y="47260"/>
                  </a:cubicBezTo>
                  <a:cubicBezTo>
                    <a:pt x="35774" y="47874"/>
                    <a:pt x="35686" y="48312"/>
                    <a:pt x="35598" y="48838"/>
                  </a:cubicBezTo>
                  <a:cubicBezTo>
                    <a:pt x="35598" y="49014"/>
                    <a:pt x="35511" y="49189"/>
                    <a:pt x="35511" y="49364"/>
                  </a:cubicBezTo>
                  <a:cubicBezTo>
                    <a:pt x="35072" y="49277"/>
                    <a:pt x="34722" y="49277"/>
                    <a:pt x="34283" y="49189"/>
                  </a:cubicBezTo>
                  <a:cubicBezTo>
                    <a:pt x="33757" y="49014"/>
                    <a:pt x="33319" y="48926"/>
                    <a:pt x="32705" y="48838"/>
                  </a:cubicBezTo>
                  <a:lnTo>
                    <a:pt x="32530" y="48838"/>
                  </a:lnTo>
                  <a:cubicBezTo>
                    <a:pt x="32617" y="48750"/>
                    <a:pt x="32617" y="48575"/>
                    <a:pt x="32705" y="48487"/>
                  </a:cubicBezTo>
                  <a:cubicBezTo>
                    <a:pt x="32968" y="47961"/>
                    <a:pt x="33406" y="47523"/>
                    <a:pt x="33757" y="47085"/>
                  </a:cubicBezTo>
                  <a:cubicBezTo>
                    <a:pt x="34196" y="46558"/>
                    <a:pt x="33933" y="45769"/>
                    <a:pt x="33494" y="45331"/>
                  </a:cubicBezTo>
                  <a:lnTo>
                    <a:pt x="33406" y="45243"/>
                  </a:lnTo>
                  <a:cubicBezTo>
                    <a:pt x="33143" y="45046"/>
                    <a:pt x="32880" y="44947"/>
                    <a:pt x="32654" y="44947"/>
                  </a:cubicBezTo>
                  <a:cubicBezTo>
                    <a:pt x="32579" y="44947"/>
                    <a:pt x="32508" y="44958"/>
                    <a:pt x="32442" y="44980"/>
                  </a:cubicBezTo>
                  <a:cubicBezTo>
                    <a:pt x="32004" y="45068"/>
                    <a:pt x="31741" y="45243"/>
                    <a:pt x="31565" y="45506"/>
                  </a:cubicBezTo>
                  <a:cubicBezTo>
                    <a:pt x="31214" y="45945"/>
                    <a:pt x="30864" y="46295"/>
                    <a:pt x="30688" y="46734"/>
                  </a:cubicBezTo>
                  <a:cubicBezTo>
                    <a:pt x="30338" y="47172"/>
                    <a:pt x="30250" y="47611"/>
                    <a:pt x="29987" y="48049"/>
                  </a:cubicBezTo>
                  <a:cubicBezTo>
                    <a:pt x="29987" y="48137"/>
                    <a:pt x="29899" y="48137"/>
                    <a:pt x="29899" y="48312"/>
                  </a:cubicBezTo>
                  <a:cubicBezTo>
                    <a:pt x="29636" y="48137"/>
                    <a:pt x="29373" y="48137"/>
                    <a:pt x="29110" y="48049"/>
                  </a:cubicBezTo>
                  <a:cubicBezTo>
                    <a:pt x="28496" y="47961"/>
                    <a:pt x="27883" y="47874"/>
                    <a:pt x="27356" y="47611"/>
                  </a:cubicBezTo>
                  <a:cubicBezTo>
                    <a:pt x="27444" y="47435"/>
                    <a:pt x="27444" y="47172"/>
                    <a:pt x="27620" y="46997"/>
                  </a:cubicBezTo>
                  <a:cubicBezTo>
                    <a:pt x="27707" y="46383"/>
                    <a:pt x="27883" y="45945"/>
                    <a:pt x="28058" y="45419"/>
                  </a:cubicBezTo>
                  <a:cubicBezTo>
                    <a:pt x="28233" y="44893"/>
                    <a:pt x="28058" y="44366"/>
                    <a:pt x="27707" y="44016"/>
                  </a:cubicBezTo>
                  <a:cubicBezTo>
                    <a:pt x="27620" y="43928"/>
                    <a:pt x="27444" y="43928"/>
                    <a:pt x="27269" y="43753"/>
                  </a:cubicBezTo>
                  <a:cubicBezTo>
                    <a:pt x="27163" y="43726"/>
                    <a:pt x="27057" y="43714"/>
                    <a:pt x="26953" y="43714"/>
                  </a:cubicBezTo>
                  <a:cubicBezTo>
                    <a:pt x="26366" y="43714"/>
                    <a:pt x="25826" y="44108"/>
                    <a:pt x="25603" y="44630"/>
                  </a:cubicBezTo>
                  <a:cubicBezTo>
                    <a:pt x="25515" y="45243"/>
                    <a:pt x="25252" y="45682"/>
                    <a:pt x="25164" y="46208"/>
                  </a:cubicBezTo>
                  <a:cubicBezTo>
                    <a:pt x="25077" y="46383"/>
                    <a:pt x="25077" y="46734"/>
                    <a:pt x="24989" y="46997"/>
                  </a:cubicBezTo>
                  <a:cubicBezTo>
                    <a:pt x="24375" y="46734"/>
                    <a:pt x="23937" y="46646"/>
                    <a:pt x="23411" y="46558"/>
                  </a:cubicBezTo>
                  <a:cubicBezTo>
                    <a:pt x="22797" y="46383"/>
                    <a:pt x="22096" y="46208"/>
                    <a:pt x="21482" y="46120"/>
                  </a:cubicBezTo>
                  <a:cubicBezTo>
                    <a:pt x="21657" y="45682"/>
                    <a:pt x="22008" y="45243"/>
                    <a:pt x="22183" y="44805"/>
                  </a:cubicBezTo>
                  <a:cubicBezTo>
                    <a:pt x="22446" y="44454"/>
                    <a:pt x="22534" y="44103"/>
                    <a:pt x="22446" y="43753"/>
                  </a:cubicBezTo>
                  <a:cubicBezTo>
                    <a:pt x="22359" y="43490"/>
                    <a:pt x="22183" y="43227"/>
                    <a:pt x="22008" y="43051"/>
                  </a:cubicBezTo>
                  <a:cubicBezTo>
                    <a:pt x="22008" y="43051"/>
                    <a:pt x="22008" y="42876"/>
                    <a:pt x="21920" y="42876"/>
                  </a:cubicBezTo>
                  <a:cubicBezTo>
                    <a:pt x="21664" y="42748"/>
                    <a:pt x="21407" y="42666"/>
                    <a:pt x="21150" y="42666"/>
                  </a:cubicBezTo>
                  <a:cubicBezTo>
                    <a:pt x="21056" y="42666"/>
                    <a:pt x="20962" y="42677"/>
                    <a:pt x="20868" y="42701"/>
                  </a:cubicBezTo>
                  <a:cubicBezTo>
                    <a:pt x="20605" y="42701"/>
                    <a:pt x="20167" y="42876"/>
                    <a:pt x="19991" y="43227"/>
                  </a:cubicBezTo>
                  <a:cubicBezTo>
                    <a:pt x="19816" y="43577"/>
                    <a:pt x="19553" y="44016"/>
                    <a:pt x="19378" y="44454"/>
                  </a:cubicBezTo>
                  <a:cubicBezTo>
                    <a:pt x="19290" y="44805"/>
                    <a:pt x="19027" y="44980"/>
                    <a:pt x="18939" y="45331"/>
                  </a:cubicBezTo>
                  <a:lnTo>
                    <a:pt x="17624" y="44980"/>
                  </a:lnTo>
                  <a:cubicBezTo>
                    <a:pt x="17361" y="44893"/>
                    <a:pt x="17098" y="44893"/>
                    <a:pt x="16835" y="44805"/>
                  </a:cubicBezTo>
                  <a:lnTo>
                    <a:pt x="16835" y="44630"/>
                  </a:lnTo>
                  <a:cubicBezTo>
                    <a:pt x="17186" y="44103"/>
                    <a:pt x="17361" y="43490"/>
                    <a:pt x="17712" y="42876"/>
                  </a:cubicBezTo>
                  <a:cubicBezTo>
                    <a:pt x="17799" y="42613"/>
                    <a:pt x="17712" y="42262"/>
                    <a:pt x="17624" y="41911"/>
                  </a:cubicBezTo>
                  <a:cubicBezTo>
                    <a:pt x="17536" y="41736"/>
                    <a:pt x="17361" y="41561"/>
                    <a:pt x="17273" y="41473"/>
                  </a:cubicBezTo>
                  <a:cubicBezTo>
                    <a:pt x="17186" y="41298"/>
                    <a:pt x="17098" y="41298"/>
                    <a:pt x="16835" y="41122"/>
                  </a:cubicBezTo>
                  <a:cubicBezTo>
                    <a:pt x="16741" y="41099"/>
                    <a:pt x="16653" y="41088"/>
                    <a:pt x="16568" y="41088"/>
                  </a:cubicBezTo>
                  <a:cubicBezTo>
                    <a:pt x="16337" y="41088"/>
                    <a:pt x="16127" y="41169"/>
                    <a:pt x="15870" y="41298"/>
                  </a:cubicBezTo>
                  <a:cubicBezTo>
                    <a:pt x="15783" y="41385"/>
                    <a:pt x="15607" y="41385"/>
                    <a:pt x="15520" y="41473"/>
                  </a:cubicBezTo>
                  <a:cubicBezTo>
                    <a:pt x="15344" y="41561"/>
                    <a:pt x="15169" y="41824"/>
                    <a:pt x="15081" y="41999"/>
                  </a:cubicBezTo>
                  <a:cubicBezTo>
                    <a:pt x="14906" y="42350"/>
                    <a:pt x="14731" y="42788"/>
                    <a:pt x="14555" y="43139"/>
                  </a:cubicBezTo>
                  <a:cubicBezTo>
                    <a:pt x="14292" y="43490"/>
                    <a:pt x="14204" y="43665"/>
                    <a:pt x="14117" y="44016"/>
                  </a:cubicBezTo>
                  <a:cubicBezTo>
                    <a:pt x="13591" y="43928"/>
                    <a:pt x="12889" y="43665"/>
                    <a:pt x="12275" y="43577"/>
                  </a:cubicBezTo>
                  <a:cubicBezTo>
                    <a:pt x="12275" y="43490"/>
                    <a:pt x="12100" y="43490"/>
                    <a:pt x="12012" y="43490"/>
                  </a:cubicBezTo>
                  <a:cubicBezTo>
                    <a:pt x="12363" y="42876"/>
                    <a:pt x="12539" y="42438"/>
                    <a:pt x="12802" y="41999"/>
                  </a:cubicBezTo>
                  <a:cubicBezTo>
                    <a:pt x="12802" y="41911"/>
                    <a:pt x="12802" y="41824"/>
                    <a:pt x="12889" y="41736"/>
                  </a:cubicBezTo>
                  <a:lnTo>
                    <a:pt x="12889" y="41035"/>
                  </a:lnTo>
                  <a:cubicBezTo>
                    <a:pt x="12802" y="40684"/>
                    <a:pt x="12714" y="40509"/>
                    <a:pt x="12451" y="40245"/>
                  </a:cubicBezTo>
                  <a:lnTo>
                    <a:pt x="12363" y="40158"/>
                  </a:lnTo>
                  <a:cubicBezTo>
                    <a:pt x="12115" y="40034"/>
                    <a:pt x="11867" y="39910"/>
                    <a:pt x="11650" y="39910"/>
                  </a:cubicBezTo>
                  <a:cubicBezTo>
                    <a:pt x="11560" y="39910"/>
                    <a:pt x="11476" y="39931"/>
                    <a:pt x="11399" y="39982"/>
                  </a:cubicBezTo>
                  <a:cubicBezTo>
                    <a:pt x="11048" y="39982"/>
                    <a:pt x="10610" y="40158"/>
                    <a:pt x="10522" y="40509"/>
                  </a:cubicBezTo>
                  <a:cubicBezTo>
                    <a:pt x="10259" y="40859"/>
                    <a:pt x="10171" y="41298"/>
                    <a:pt x="9908" y="41561"/>
                  </a:cubicBezTo>
                  <a:cubicBezTo>
                    <a:pt x="9820" y="41911"/>
                    <a:pt x="9645" y="42262"/>
                    <a:pt x="9382" y="42701"/>
                  </a:cubicBezTo>
                  <a:cubicBezTo>
                    <a:pt x="9294" y="42613"/>
                    <a:pt x="9207" y="42613"/>
                    <a:pt x="9031" y="42613"/>
                  </a:cubicBezTo>
                  <a:cubicBezTo>
                    <a:pt x="8418" y="42438"/>
                    <a:pt x="7716" y="42262"/>
                    <a:pt x="7190" y="42174"/>
                  </a:cubicBezTo>
                  <a:lnTo>
                    <a:pt x="7190" y="41911"/>
                  </a:lnTo>
                  <a:cubicBezTo>
                    <a:pt x="7453" y="41122"/>
                    <a:pt x="7628" y="40509"/>
                    <a:pt x="7979" y="39719"/>
                  </a:cubicBezTo>
                  <a:cubicBezTo>
                    <a:pt x="8242" y="39193"/>
                    <a:pt x="7979" y="38667"/>
                    <a:pt x="7628" y="38317"/>
                  </a:cubicBezTo>
                  <a:cubicBezTo>
                    <a:pt x="7541" y="38229"/>
                    <a:pt x="7453" y="38053"/>
                    <a:pt x="7190" y="38053"/>
                  </a:cubicBezTo>
                  <a:cubicBezTo>
                    <a:pt x="7120" y="38030"/>
                    <a:pt x="7043" y="38019"/>
                    <a:pt x="6961" y="38019"/>
                  </a:cubicBezTo>
                  <a:cubicBezTo>
                    <a:pt x="6739" y="38019"/>
                    <a:pt x="6482" y="38100"/>
                    <a:pt x="6226" y="38229"/>
                  </a:cubicBezTo>
                  <a:cubicBezTo>
                    <a:pt x="5875" y="38317"/>
                    <a:pt x="5699" y="38667"/>
                    <a:pt x="5612" y="38930"/>
                  </a:cubicBezTo>
                  <a:cubicBezTo>
                    <a:pt x="5349" y="39369"/>
                    <a:pt x="5173" y="39807"/>
                    <a:pt x="4998" y="40421"/>
                  </a:cubicBezTo>
                  <a:cubicBezTo>
                    <a:pt x="4910" y="40684"/>
                    <a:pt x="4910" y="41122"/>
                    <a:pt x="4823" y="41473"/>
                  </a:cubicBezTo>
                  <a:lnTo>
                    <a:pt x="4647" y="41473"/>
                  </a:lnTo>
                  <a:lnTo>
                    <a:pt x="3332" y="41122"/>
                  </a:lnTo>
                  <a:cubicBezTo>
                    <a:pt x="3244" y="41122"/>
                    <a:pt x="3244" y="41035"/>
                    <a:pt x="3157" y="41035"/>
                  </a:cubicBezTo>
                  <a:lnTo>
                    <a:pt x="2806" y="40684"/>
                  </a:lnTo>
                  <a:cubicBezTo>
                    <a:pt x="2806" y="40509"/>
                    <a:pt x="2894" y="40421"/>
                    <a:pt x="2894" y="40158"/>
                  </a:cubicBezTo>
                  <a:cubicBezTo>
                    <a:pt x="2894" y="39982"/>
                    <a:pt x="3069" y="39719"/>
                    <a:pt x="3069" y="39544"/>
                  </a:cubicBezTo>
                  <a:cubicBezTo>
                    <a:pt x="3069" y="39106"/>
                    <a:pt x="3244" y="38667"/>
                    <a:pt x="3332" y="38229"/>
                  </a:cubicBezTo>
                  <a:cubicBezTo>
                    <a:pt x="3507" y="37966"/>
                    <a:pt x="3507" y="37878"/>
                    <a:pt x="3595" y="37615"/>
                  </a:cubicBezTo>
                  <a:lnTo>
                    <a:pt x="3595" y="37615"/>
                  </a:lnTo>
                  <a:cubicBezTo>
                    <a:pt x="3595" y="37790"/>
                    <a:pt x="3507" y="37878"/>
                    <a:pt x="3507" y="37966"/>
                  </a:cubicBezTo>
                  <a:cubicBezTo>
                    <a:pt x="3770" y="37177"/>
                    <a:pt x="4034" y="36475"/>
                    <a:pt x="4209" y="35598"/>
                  </a:cubicBezTo>
                  <a:lnTo>
                    <a:pt x="4910" y="33231"/>
                  </a:lnTo>
                  <a:lnTo>
                    <a:pt x="5612" y="30951"/>
                  </a:lnTo>
                  <a:lnTo>
                    <a:pt x="6226" y="28672"/>
                  </a:lnTo>
                  <a:cubicBezTo>
                    <a:pt x="6489" y="28233"/>
                    <a:pt x="6664" y="27707"/>
                    <a:pt x="6752" y="27269"/>
                  </a:cubicBezTo>
                  <a:cubicBezTo>
                    <a:pt x="6927" y="26830"/>
                    <a:pt x="7102" y="26217"/>
                    <a:pt x="7190" y="25778"/>
                  </a:cubicBezTo>
                  <a:cubicBezTo>
                    <a:pt x="7453" y="24901"/>
                    <a:pt x="7804" y="23937"/>
                    <a:pt x="8067" y="23060"/>
                  </a:cubicBezTo>
                  <a:lnTo>
                    <a:pt x="8768" y="21131"/>
                  </a:lnTo>
                  <a:cubicBezTo>
                    <a:pt x="9207" y="20079"/>
                    <a:pt x="9557" y="19202"/>
                    <a:pt x="9820" y="18238"/>
                  </a:cubicBezTo>
                  <a:cubicBezTo>
                    <a:pt x="10171" y="17361"/>
                    <a:pt x="10434" y="16484"/>
                    <a:pt x="10697" y="15607"/>
                  </a:cubicBezTo>
                  <a:cubicBezTo>
                    <a:pt x="11048" y="14643"/>
                    <a:pt x="11486" y="13766"/>
                    <a:pt x="11837" y="12802"/>
                  </a:cubicBezTo>
                  <a:cubicBezTo>
                    <a:pt x="12188" y="11662"/>
                    <a:pt x="12626" y="10610"/>
                    <a:pt x="12977" y="9470"/>
                  </a:cubicBezTo>
                  <a:cubicBezTo>
                    <a:pt x="13415" y="8418"/>
                    <a:pt x="13766" y="7365"/>
                    <a:pt x="14204" y="6313"/>
                  </a:cubicBezTo>
                  <a:cubicBezTo>
                    <a:pt x="14555" y="5612"/>
                    <a:pt x="14906" y="4910"/>
                    <a:pt x="15081" y="4209"/>
                  </a:cubicBezTo>
                  <a:close/>
                  <a:moveTo>
                    <a:pt x="14643" y="0"/>
                  </a:moveTo>
                  <a:cubicBezTo>
                    <a:pt x="14467" y="0"/>
                    <a:pt x="14204" y="0"/>
                    <a:pt x="14029" y="176"/>
                  </a:cubicBezTo>
                  <a:cubicBezTo>
                    <a:pt x="13941" y="176"/>
                    <a:pt x="13766" y="263"/>
                    <a:pt x="13678" y="351"/>
                  </a:cubicBezTo>
                  <a:cubicBezTo>
                    <a:pt x="13328" y="702"/>
                    <a:pt x="13152" y="1140"/>
                    <a:pt x="13240" y="1578"/>
                  </a:cubicBezTo>
                  <a:cubicBezTo>
                    <a:pt x="12802" y="2806"/>
                    <a:pt x="12275" y="3946"/>
                    <a:pt x="11837" y="5173"/>
                  </a:cubicBezTo>
                  <a:cubicBezTo>
                    <a:pt x="11311" y="6489"/>
                    <a:pt x="10873" y="7891"/>
                    <a:pt x="10259" y="9207"/>
                  </a:cubicBezTo>
                  <a:cubicBezTo>
                    <a:pt x="9996" y="9908"/>
                    <a:pt x="9733" y="10522"/>
                    <a:pt x="9557" y="11223"/>
                  </a:cubicBezTo>
                  <a:cubicBezTo>
                    <a:pt x="9207" y="11837"/>
                    <a:pt x="8944" y="12451"/>
                    <a:pt x="8768" y="13065"/>
                  </a:cubicBezTo>
                  <a:cubicBezTo>
                    <a:pt x="8505" y="13854"/>
                    <a:pt x="8242" y="14643"/>
                    <a:pt x="7979" y="15344"/>
                  </a:cubicBezTo>
                  <a:cubicBezTo>
                    <a:pt x="7891" y="16046"/>
                    <a:pt x="7628" y="16660"/>
                    <a:pt x="7453" y="17273"/>
                  </a:cubicBezTo>
                  <a:cubicBezTo>
                    <a:pt x="7453" y="17449"/>
                    <a:pt x="7365" y="17536"/>
                    <a:pt x="7365" y="17712"/>
                  </a:cubicBezTo>
                  <a:cubicBezTo>
                    <a:pt x="7102" y="18238"/>
                    <a:pt x="6927" y="18852"/>
                    <a:pt x="6664" y="19465"/>
                  </a:cubicBezTo>
                  <a:cubicBezTo>
                    <a:pt x="6313" y="20079"/>
                    <a:pt x="6138" y="20868"/>
                    <a:pt x="5875" y="21482"/>
                  </a:cubicBezTo>
                  <a:cubicBezTo>
                    <a:pt x="5699" y="22359"/>
                    <a:pt x="5349" y="23411"/>
                    <a:pt x="4998" y="24288"/>
                  </a:cubicBezTo>
                  <a:cubicBezTo>
                    <a:pt x="4735" y="25164"/>
                    <a:pt x="4472" y="26041"/>
                    <a:pt x="4121" y="26918"/>
                  </a:cubicBezTo>
                  <a:cubicBezTo>
                    <a:pt x="3858" y="27795"/>
                    <a:pt x="3507" y="28672"/>
                    <a:pt x="3244" y="29549"/>
                  </a:cubicBezTo>
                  <a:cubicBezTo>
                    <a:pt x="2981" y="30250"/>
                    <a:pt x="2718" y="31127"/>
                    <a:pt x="2543" y="31916"/>
                  </a:cubicBezTo>
                  <a:cubicBezTo>
                    <a:pt x="2192" y="32793"/>
                    <a:pt x="1929" y="33582"/>
                    <a:pt x="1754" y="34459"/>
                  </a:cubicBezTo>
                  <a:cubicBezTo>
                    <a:pt x="1491" y="35335"/>
                    <a:pt x="1315" y="36125"/>
                    <a:pt x="1052" y="36826"/>
                  </a:cubicBezTo>
                  <a:cubicBezTo>
                    <a:pt x="1052" y="37089"/>
                    <a:pt x="965" y="37440"/>
                    <a:pt x="877" y="37615"/>
                  </a:cubicBezTo>
                  <a:cubicBezTo>
                    <a:pt x="614" y="38053"/>
                    <a:pt x="526" y="38492"/>
                    <a:pt x="439" y="38930"/>
                  </a:cubicBezTo>
                  <a:cubicBezTo>
                    <a:pt x="351" y="39281"/>
                    <a:pt x="351" y="39719"/>
                    <a:pt x="176" y="40070"/>
                  </a:cubicBezTo>
                  <a:cubicBezTo>
                    <a:pt x="88" y="40245"/>
                    <a:pt x="0" y="40596"/>
                    <a:pt x="88" y="40947"/>
                  </a:cubicBezTo>
                  <a:cubicBezTo>
                    <a:pt x="0" y="41122"/>
                    <a:pt x="0" y="41210"/>
                    <a:pt x="0" y="41473"/>
                  </a:cubicBezTo>
                  <a:cubicBezTo>
                    <a:pt x="88" y="41561"/>
                    <a:pt x="88" y="41648"/>
                    <a:pt x="88" y="41824"/>
                  </a:cubicBezTo>
                  <a:cubicBezTo>
                    <a:pt x="88" y="41999"/>
                    <a:pt x="176" y="42262"/>
                    <a:pt x="439" y="42350"/>
                  </a:cubicBezTo>
                  <a:lnTo>
                    <a:pt x="1140" y="43139"/>
                  </a:lnTo>
                  <a:cubicBezTo>
                    <a:pt x="1403" y="43314"/>
                    <a:pt x="1754" y="43577"/>
                    <a:pt x="2017" y="43665"/>
                  </a:cubicBezTo>
                  <a:cubicBezTo>
                    <a:pt x="2718" y="44016"/>
                    <a:pt x="3332" y="44103"/>
                    <a:pt x="4034" y="44279"/>
                  </a:cubicBezTo>
                  <a:cubicBezTo>
                    <a:pt x="4472" y="44454"/>
                    <a:pt x="4998" y="44630"/>
                    <a:pt x="5524" y="44717"/>
                  </a:cubicBezTo>
                  <a:cubicBezTo>
                    <a:pt x="6226" y="44893"/>
                    <a:pt x="6839" y="45068"/>
                    <a:pt x="7541" y="45156"/>
                  </a:cubicBezTo>
                  <a:cubicBezTo>
                    <a:pt x="10259" y="45769"/>
                    <a:pt x="12889" y="46295"/>
                    <a:pt x="15520" y="47085"/>
                  </a:cubicBezTo>
                  <a:cubicBezTo>
                    <a:pt x="16046" y="47260"/>
                    <a:pt x="16747" y="47523"/>
                    <a:pt x="17273" y="47611"/>
                  </a:cubicBezTo>
                  <a:cubicBezTo>
                    <a:pt x="17975" y="47786"/>
                    <a:pt x="18501" y="47961"/>
                    <a:pt x="19115" y="48137"/>
                  </a:cubicBezTo>
                  <a:cubicBezTo>
                    <a:pt x="20430" y="48575"/>
                    <a:pt x="21745" y="48838"/>
                    <a:pt x="23060" y="49189"/>
                  </a:cubicBezTo>
                  <a:cubicBezTo>
                    <a:pt x="24375" y="49364"/>
                    <a:pt x="25691" y="49803"/>
                    <a:pt x="27006" y="50241"/>
                  </a:cubicBezTo>
                  <a:cubicBezTo>
                    <a:pt x="27620" y="50329"/>
                    <a:pt x="28233" y="50592"/>
                    <a:pt x="28935" y="50679"/>
                  </a:cubicBezTo>
                  <a:cubicBezTo>
                    <a:pt x="29548" y="50767"/>
                    <a:pt x="30162" y="51030"/>
                    <a:pt x="30776" y="51118"/>
                  </a:cubicBezTo>
                  <a:lnTo>
                    <a:pt x="32442" y="51469"/>
                  </a:lnTo>
                  <a:cubicBezTo>
                    <a:pt x="32968" y="51556"/>
                    <a:pt x="33406" y="51644"/>
                    <a:pt x="33933" y="51819"/>
                  </a:cubicBezTo>
                  <a:cubicBezTo>
                    <a:pt x="34809" y="51995"/>
                    <a:pt x="35686" y="52258"/>
                    <a:pt x="36563" y="52345"/>
                  </a:cubicBezTo>
                  <a:cubicBezTo>
                    <a:pt x="37352" y="52433"/>
                    <a:pt x="38053" y="52696"/>
                    <a:pt x="38755" y="52784"/>
                  </a:cubicBezTo>
                  <a:lnTo>
                    <a:pt x="39018" y="52784"/>
                  </a:lnTo>
                  <a:cubicBezTo>
                    <a:pt x="39193" y="53134"/>
                    <a:pt x="39544" y="53134"/>
                    <a:pt x="39895" y="53222"/>
                  </a:cubicBezTo>
                  <a:cubicBezTo>
                    <a:pt x="40333" y="53310"/>
                    <a:pt x="40684" y="53310"/>
                    <a:pt x="41122" y="53398"/>
                  </a:cubicBezTo>
                  <a:cubicBezTo>
                    <a:pt x="41298" y="53398"/>
                    <a:pt x="41385" y="53573"/>
                    <a:pt x="41648" y="53573"/>
                  </a:cubicBezTo>
                  <a:cubicBezTo>
                    <a:pt x="41824" y="53573"/>
                    <a:pt x="42174" y="53661"/>
                    <a:pt x="42437" y="53661"/>
                  </a:cubicBezTo>
                  <a:cubicBezTo>
                    <a:pt x="42613" y="53748"/>
                    <a:pt x="42964" y="53748"/>
                    <a:pt x="43139" y="53836"/>
                  </a:cubicBezTo>
                  <a:lnTo>
                    <a:pt x="44454" y="54187"/>
                  </a:lnTo>
                  <a:cubicBezTo>
                    <a:pt x="44893" y="54187"/>
                    <a:pt x="45331" y="54187"/>
                    <a:pt x="45682" y="54011"/>
                  </a:cubicBezTo>
                  <a:cubicBezTo>
                    <a:pt x="46120" y="53748"/>
                    <a:pt x="46383" y="53573"/>
                    <a:pt x="46558" y="53222"/>
                  </a:cubicBezTo>
                  <a:cubicBezTo>
                    <a:pt x="46646" y="53134"/>
                    <a:pt x="46646" y="52959"/>
                    <a:pt x="46822" y="52871"/>
                  </a:cubicBezTo>
                  <a:cubicBezTo>
                    <a:pt x="46909" y="52521"/>
                    <a:pt x="46997" y="52345"/>
                    <a:pt x="47085" y="51995"/>
                  </a:cubicBezTo>
                  <a:cubicBezTo>
                    <a:pt x="47260" y="51644"/>
                    <a:pt x="47260" y="51469"/>
                    <a:pt x="47260" y="51118"/>
                  </a:cubicBezTo>
                  <a:cubicBezTo>
                    <a:pt x="47348" y="49890"/>
                    <a:pt x="46997" y="48750"/>
                    <a:pt x="46471" y="47611"/>
                  </a:cubicBezTo>
                  <a:cubicBezTo>
                    <a:pt x="46208" y="46997"/>
                    <a:pt x="46032" y="46383"/>
                    <a:pt x="45945" y="45857"/>
                  </a:cubicBezTo>
                  <a:cubicBezTo>
                    <a:pt x="45682" y="45331"/>
                    <a:pt x="45331" y="44717"/>
                    <a:pt x="45068" y="44191"/>
                  </a:cubicBezTo>
                  <a:cubicBezTo>
                    <a:pt x="44717" y="43577"/>
                    <a:pt x="44279" y="42876"/>
                    <a:pt x="43928" y="42262"/>
                  </a:cubicBezTo>
                  <a:cubicBezTo>
                    <a:pt x="43490" y="41648"/>
                    <a:pt x="43139" y="41035"/>
                    <a:pt x="42876" y="40509"/>
                  </a:cubicBezTo>
                  <a:cubicBezTo>
                    <a:pt x="42087" y="39193"/>
                    <a:pt x="41298" y="37966"/>
                    <a:pt x="40421" y="36738"/>
                  </a:cubicBezTo>
                  <a:lnTo>
                    <a:pt x="38492" y="33757"/>
                  </a:lnTo>
                  <a:cubicBezTo>
                    <a:pt x="37352" y="32091"/>
                    <a:pt x="36388" y="30250"/>
                    <a:pt x="35160" y="28496"/>
                  </a:cubicBezTo>
                  <a:cubicBezTo>
                    <a:pt x="33933" y="26918"/>
                    <a:pt x="32793" y="25164"/>
                    <a:pt x="31653" y="23499"/>
                  </a:cubicBezTo>
                  <a:cubicBezTo>
                    <a:pt x="31477" y="23236"/>
                    <a:pt x="31302" y="22972"/>
                    <a:pt x="31127" y="22709"/>
                  </a:cubicBezTo>
                  <a:cubicBezTo>
                    <a:pt x="31039" y="22359"/>
                    <a:pt x="30776" y="22183"/>
                    <a:pt x="30688" y="21920"/>
                  </a:cubicBezTo>
                  <a:cubicBezTo>
                    <a:pt x="29987" y="20868"/>
                    <a:pt x="29373" y="19904"/>
                    <a:pt x="28584" y="18764"/>
                  </a:cubicBezTo>
                  <a:cubicBezTo>
                    <a:pt x="27970" y="17887"/>
                    <a:pt x="27269" y="16923"/>
                    <a:pt x="26655" y="15958"/>
                  </a:cubicBezTo>
                  <a:cubicBezTo>
                    <a:pt x="25954" y="14906"/>
                    <a:pt x="25428" y="13941"/>
                    <a:pt x="24726" y="12977"/>
                  </a:cubicBezTo>
                  <a:cubicBezTo>
                    <a:pt x="24463" y="12275"/>
                    <a:pt x="24112" y="11749"/>
                    <a:pt x="23674" y="11223"/>
                  </a:cubicBezTo>
                  <a:cubicBezTo>
                    <a:pt x="23236" y="10697"/>
                    <a:pt x="22885" y="10083"/>
                    <a:pt x="22534" y="9645"/>
                  </a:cubicBezTo>
                  <a:lnTo>
                    <a:pt x="21570" y="8330"/>
                  </a:lnTo>
                  <a:cubicBezTo>
                    <a:pt x="21219" y="7891"/>
                    <a:pt x="20956" y="7365"/>
                    <a:pt x="20605" y="6927"/>
                  </a:cubicBezTo>
                  <a:lnTo>
                    <a:pt x="19641" y="5612"/>
                  </a:lnTo>
                  <a:cubicBezTo>
                    <a:pt x="19290" y="5261"/>
                    <a:pt x="19027" y="4823"/>
                    <a:pt x="18852" y="4560"/>
                  </a:cubicBezTo>
                  <a:cubicBezTo>
                    <a:pt x="18413" y="3858"/>
                    <a:pt x="18062" y="3332"/>
                    <a:pt x="17624" y="2806"/>
                  </a:cubicBezTo>
                  <a:cubicBezTo>
                    <a:pt x="17273" y="2368"/>
                    <a:pt x="16835" y="1754"/>
                    <a:pt x="16572" y="1315"/>
                  </a:cubicBezTo>
                  <a:cubicBezTo>
                    <a:pt x="16396" y="1140"/>
                    <a:pt x="16221" y="877"/>
                    <a:pt x="15958" y="702"/>
                  </a:cubicBezTo>
                  <a:lnTo>
                    <a:pt x="15783" y="439"/>
                  </a:lnTo>
                  <a:cubicBezTo>
                    <a:pt x="15695" y="351"/>
                    <a:pt x="15520" y="351"/>
                    <a:pt x="15432" y="263"/>
                  </a:cubicBezTo>
                  <a:cubicBezTo>
                    <a:pt x="15257" y="176"/>
                    <a:pt x="14906" y="0"/>
                    <a:pt x="14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9"/>
            <p:cNvSpPr/>
            <p:nvPr/>
          </p:nvSpPr>
          <p:spPr>
            <a:xfrm>
              <a:off x="1494125" y="1910525"/>
              <a:ext cx="594075" cy="644475"/>
            </a:xfrm>
            <a:custGeom>
              <a:avLst/>
              <a:gdLst/>
              <a:ahLst/>
              <a:cxnLst/>
              <a:rect l="l" t="t" r="r" b="b"/>
              <a:pathLst>
                <a:path w="23763" h="25779" extrusionOk="0">
                  <a:moveTo>
                    <a:pt x="6664" y="2982"/>
                  </a:moveTo>
                  <a:cubicBezTo>
                    <a:pt x="6752" y="2982"/>
                    <a:pt x="6752" y="3069"/>
                    <a:pt x="6840" y="3245"/>
                  </a:cubicBezTo>
                  <a:cubicBezTo>
                    <a:pt x="7103" y="3508"/>
                    <a:pt x="7278" y="3771"/>
                    <a:pt x="7541" y="4034"/>
                  </a:cubicBezTo>
                  <a:cubicBezTo>
                    <a:pt x="8067" y="4911"/>
                    <a:pt x="8506" y="5700"/>
                    <a:pt x="9032" y="6577"/>
                  </a:cubicBezTo>
                  <a:cubicBezTo>
                    <a:pt x="9032" y="6664"/>
                    <a:pt x="9207" y="6664"/>
                    <a:pt x="9207" y="6840"/>
                  </a:cubicBezTo>
                  <a:cubicBezTo>
                    <a:pt x="9470" y="7366"/>
                    <a:pt x="9909" y="7892"/>
                    <a:pt x="10259" y="8418"/>
                  </a:cubicBezTo>
                  <a:cubicBezTo>
                    <a:pt x="10610" y="8856"/>
                    <a:pt x="11049" y="9470"/>
                    <a:pt x="11399" y="9908"/>
                  </a:cubicBezTo>
                  <a:cubicBezTo>
                    <a:pt x="12013" y="10873"/>
                    <a:pt x="12802" y="11837"/>
                    <a:pt x="13416" y="12802"/>
                  </a:cubicBezTo>
                  <a:cubicBezTo>
                    <a:pt x="13767" y="13503"/>
                    <a:pt x="14205" y="14029"/>
                    <a:pt x="14556" y="14643"/>
                  </a:cubicBezTo>
                  <a:cubicBezTo>
                    <a:pt x="14819" y="15169"/>
                    <a:pt x="15169" y="15695"/>
                    <a:pt x="15608" y="16221"/>
                  </a:cubicBezTo>
                  <a:cubicBezTo>
                    <a:pt x="16046" y="16835"/>
                    <a:pt x="16485" y="17186"/>
                    <a:pt x="16835" y="17800"/>
                  </a:cubicBezTo>
                  <a:cubicBezTo>
                    <a:pt x="17186" y="18326"/>
                    <a:pt x="17625" y="18852"/>
                    <a:pt x="17975" y="19378"/>
                  </a:cubicBezTo>
                  <a:cubicBezTo>
                    <a:pt x="18151" y="19641"/>
                    <a:pt x="18238" y="19816"/>
                    <a:pt x="18326" y="20079"/>
                  </a:cubicBezTo>
                  <a:cubicBezTo>
                    <a:pt x="18852" y="20781"/>
                    <a:pt x="19290" y="21482"/>
                    <a:pt x="19729" y="22184"/>
                  </a:cubicBezTo>
                  <a:cubicBezTo>
                    <a:pt x="19729" y="22271"/>
                    <a:pt x="19817" y="22271"/>
                    <a:pt x="19817" y="22359"/>
                  </a:cubicBezTo>
                  <a:cubicBezTo>
                    <a:pt x="19466" y="22271"/>
                    <a:pt x="19290" y="22184"/>
                    <a:pt x="18940" y="22096"/>
                  </a:cubicBezTo>
                  <a:cubicBezTo>
                    <a:pt x="18414" y="21833"/>
                    <a:pt x="17800" y="21745"/>
                    <a:pt x="17186" y="21570"/>
                  </a:cubicBezTo>
                  <a:lnTo>
                    <a:pt x="15520" y="20956"/>
                  </a:lnTo>
                  <a:cubicBezTo>
                    <a:pt x="14906" y="20693"/>
                    <a:pt x="14293" y="20518"/>
                    <a:pt x="13679" y="20255"/>
                  </a:cubicBezTo>
                  <a:cubicBezTo>
                    <a:pt x="13153" y="20079"/>
                    <a:pt x="12539" y="19816"/>
                    <a:pt x="12013" y="19729"/>
                  </a:cubicBezTo>
                  <a:cubicBezTo>
                    <a:pt x="11399" y="19641"/>
                    <a:pt x="10785" y="19378"/>
                    <a:pt x="10259" y="19290"/>
                  </a:cubicBezTo>
                  <a:cubicBezTo>
                    <a:pt x="9733" y="19203"/>
                    <a:pt x="9207" y="18940"/>
                    <a:pt x="8593" y="18852"/>
                  </a:cubicBezTo>
                  <a:cubicBezTo>
                    <a:pt x="7278" y="18501"/>
                    <a:pt x="5963" y="17975"/>
                    <a:pt x="4648" y="17624"/>
                  </a:cubicBezTo>
                  <a:cubicBezTo>
                    <a:pt x="4209" y="17537"/>
                    <a:pt x="3683" y="17449"/>
                    <a:pt x="3157" y="17186"/>
                  </a:cubicBezTo>
                  <a:cubicBezTo>
                    <a:pt x="2894" y="17186"/>
                    <a:pt x="2807" y="17098"/>
                    <a:pt x="2719" y="17098"/>
                  </a:cubicBezTo>
                  <a:cubicBezTo>
                    <a:pt x="2807" y="16748"/>
                    <a:pt x="2807" y="16485"/>
                    <a:pt x="2894" y="16134"/>
                  </a:cubicBezTo>
                  <a:cubicBezTo>
                    <a:pt x="2982" y="15608"/>
                    <a:pt x="3157" y="15169"/>
                    <a:pt x="3245" y="14731"/>
                  </a:cubicBezTo>
                  <a:cubicBezTo>
                    <a:pt x="3245" y="14468"/>
                    <a:pt x="3245" y="14117"/>
                    <a:pt x="3333" y="13854"/>
                  </a:cubicBezTo>
                  <a:cubicBezTo>
                    <a:pt x="3596" y="13153"/>
                    <a:pt x="3771" y="12539"/>
                    <a:pt x="3946" y="11837"/>
                  </a:cubicBezTo>
                  <a:lnTo>
                    <a:pt x="4209" y="10522"/>
                  </a:lnTo>
                  <a:cubicBezTo>
                    <a:pt x="4297" y="10172"/>
                    <a:pt x="4472" y="9733"/>
                    <a:pt x="4560" y="9295"/>
                  </a:cubicBezTo>
                  <a:cubicBezTo>
                    <a:pt x="4560" y="9032"/>
                    <a:pt x="4648" y="8769"/>
                    <a:pt x="4823" y="8418"/>
                  </a:cubicBezTo>
                  <a:cubicBezTo>
                    <a:pt x="4911" y="8155"/>
                    <a:pt x="4999" y="7892"/>
                    <a:pt x="5086" y="7629"/>
                  </a:cubicBezTo>
                  <a:cubicBezTo>
                    <a:pt x="5174" y="7278"/>
                    <a:pt x="5349" y="7015"/>
                    <a:pt x="5437" y="6752"/>
                  </a:cubicBezTo>
                  <a:cubicBezTo>
                    <a:pt x="5525" y="6401"/>
                    <a:pt x="5612" y="6138"/>
                    <a:pt x="5788" y="5875"/>
                  </a:cubicBezTo>
                  <a:cubicBezTo>
                    <a:pt x="5963" y="5174"/>
                    <a:pt x="6051" y="4648"/>
                    <a:pt x="6314" y="3946"/>
                  </a:cubicBezTo>
                  <a:cubicBezTo>
                    <a:pt x="6401" y="3771"/>
                    <a:pt x="6401" y="3420"/>
                    <a:pt x="6489" y="3245"/>
                  </a:cubicBezTo>
                  <a:cubicBezTo>
                    <a:pt x="6664" y="3069"/>
                    <a:pt x="6664" y="3069"/>
                    <a:pt x="6664" y="2982"/>
                  </a:cubicBezTo>
                  <a:close/>
                  <a:moveTo>
                    <a:pt x="6138" y="1"/>
                  </a:moveTo>
                  <a:cubicBezTo>
                    <a:pt x="5875" y="176"/>
                    <a:pt x="5700" y="176"/>
                    <a:pt x="5525" y="264"/>
                  </a:cubicBezTo>
                  <a:cubicBezTo>
                    <a:pt x="5437" y="351"/>
                    <a:pt x="5262" y="439"/>
                    <a:pt x="5086" y="614"/>
                  </a:cubicBezTo>
                  <a:cubicBezTo>
                    <a:pt x="4911" y="790"/>
                    <a:pt x="4648" y="1053"/>
                    <a:pt x="4560" y="1228"/>
                  </a:cubicBezTo>
                  <a:cubicBezTo>
                    <a:pt x="4209" y="1754"/>
                    <a:pt x="4034" y="2368"/>
                    <a:pt x="3946" y="2982"/>
                  </a:cubicBezTo>
                  <a:cubicBezTo>
                    <a:pt x="3771" y="3332"/>
                    <a:pt x="3771" y="3508"/>
                    <a:pt x="3683" y="3771"/>
                  </a:cubicBezTo>
                  <a:cubicBezTo>
                    <a:pt x="3596" y="4122"/>
                    <a:pt x="3596" y="4385"/>
                    <a:pt x="3420" y="4735"/>
                  </a:cubicBezTo>
                  <a:cubicBezTo>
                    <a:pt x="3245" y="5437"/>
                    <a:pt x="2982" y="5963"/>
                    <a:pt x="2807" y="6489"/>
                  </a:cubicBezTo>
                  <a:cubicBezTo>
                    <a:pt x="2719" y="6840"/>
                    <a:pt x="2456" y="7278"/>
                    <a:pt x="2368" y="7716"/>
                  </a:cubicBezTo>
                  <a:cubicBezTo>
                    <a:pt x="2280" y="8067"/>
                    <a:pt x="2193" y="8506"/>
                    <a:pt x="2017" y="8944"/>
                  </a:cubicBezTo>
                  <a:cubicBezTo>
                    <a:pt x="1930" y="9470"/>
                    <a:pt x="1754" y="9908"/>
                    <a:pt x="1579" y="10435"/>
                  </a:cubicBezTo>
                  <a:cubicBezTo>
                    <a:pt x="1491" y="10873"/>
                    <a:pt x="1404" y="11399"/>
                    <a:pt x="1316" y="11837"/>
                  </a:cubicBezTo>
                  <a:lnTo>
                    <a:pt x="965" y="13153"/>
                  </a:lnTo>
                  <a:cubicBezTo>
                    <a:pt x="878" y="13591"/>
                    <a:pt x="878" y="14205"/>
                    <a:pt x="702" y="14643"/>
                  </a:cubicBezTo>
                  <a:lnTo>
                    <a:pt x="439" y="15958"/>
                  </a:lnTo>
                  <a:cubicBezTo>
                    <a:pt x="264" y="16485"/>
                    <a:pt x="176" y="16923"/>
                    <a:pt x="88" y="17361"/>
                  </a:cubicBezTo>
                  <a:cubicBezTo>
                    <a:pt x="1" y="17887"/>
                    <a:pt x="176" y="18589"/>
                    <a:pt x="702" y="18852"/>
                  </a:cubicBezTo>
                  <a:cubicBezTo>
                    <a:pt x="965" y="19027"/>
                    <a:pt x="1053" y="19115"/>
                    <a:pt x="1316" y="19203"/>
                  </a:cubicBezTo>
                  <a:cubicBezTo>
                    <a:pt x="1491" y="19290"/>
                    <a:pt x="1842" y="19378"/>
                    <a:pt x="2193" y="19553"/>
                  </a:cubicBezTo>
                  <a:cubicBezTo>
                    <a:pt x="2631" y="19729"/>
                    <a:pt x="3070" y="19816"/>
                    <a:pt x="3508" y="19992"/>
                  </a:cubicBezTo>
                  <a:cubicBezTo>
                    <a:pt x="3946" y="20079"/>
                    <a:pt x="4472" y="20255"/>
                    <a:pt x="4911" y="20430"/>
                  </a:cubicBezTo>
                  <a:cubicBezTo>
                    <a:pt x="5437" y="20605"/>
                    <a:pt x="6138" y="20693"/>
                    <a:pt x="6664" y="20956"/>
                  </a:cubicBezTo>
                  <a:cubicBezTo>
                    <a:pt x="7191" y="21132"/>
                    <a:pt x="7717" y="21307"/>
                    <a:pt x="8330" y="21395"/>
                  </a:cubicBezTo>
                  <a:cubicBezTo>
                    <a:pt x="8857" y="21482"/>
                    <a:pt x="9383" y="21745"/>
                    <a:pt x="9909" y="21833"/>
                  </a:cubicBezTo>
                  <a:cubicBezTo>
                    <a:pt x="10522" y="21921"/>
                    <a:pt x="11049" y="22184"/>
                    <a:pt x="11575" y="22271"/>
                  </a:cubicBezTo>
                  <a:cubicBezTo>
                    <a:pt x="12101" y="22359"/>
                    <a:pt x="12802" y="22622"/>
                    <a:pt x="13328" y="22797"/>
                  </a:cubicBezTo>
                  <a:cubicBezTo>
                    <a:pt x="14030" y="23061"/>
                    <a:pt x="14731" y="23236"/>
                    <a:pt x="15433" y="23587"/>
                  </a:cubicBezTo>
                  <a:cubicBezTo>
                    <a:pt x="16046" y="23937"/>
                    <a:pt x="16748" y="24113"/>
                    <a:pt x="17361" y="24376"/>
                  </a:cubicBezTo>
                  <a:cubicBezTo>
                    <a:pt x="17975" y="24551"/>
                    <a:pt x="18589" y="24814"/>
                    <a:pt x="19290" y="24990"/>
                  </a:cubicBezTo>
                  <a:cubicBezTo>
                    <a:pt x="20167" y="25340"/>
                    <a:pt x="20869" y="25516"/>
                    <a:pt x="21746" y="25779"/>
                  </a:cubicBezTo>
                  <a:cubicBezTo>
                    <a:pt x="22096" y="25779"/>
                    <a:pt x="22447" y="25779"/>
                    <a:pt x="22798" y="25691"/>
                  </a:cubicBezTo>
                  <a:cubicBezTo>
                    <a:pt x="23061" y="25428"/>
                    <a:pt x="23324" y="25253"/>
                    <a:pt x="23411" y="24902"/>
                  </a:cubicBezTo>
                  <a:cubicBezTo>
                    <a:pt x="23674" y="24639"/>
                    <a:pt x="23762" y="24463"/>
                    <a:pt x="23762" y="24113"/>
                  </a:cubicBezTo>
                  <a:lnTo>
                    <a:pt x="23762" y="23762"/>
                  </a:lnTo>
                  <a:cubicBezTo>
                    <a:pt x="23674" y="23587"/>
                    <a:pt x="23674" y="23411"/>
                    <a:pt x="23587" y="23411"/>
                  </a:cubicBezTo>
                  <a:cubicBezTo>
                    <a:pt x="23499" y="23411"/>
                    <a:pt x="23499" y="23236"/>
                    <a:pt x="23499" y="23236"/>
                  </a:cubicBezTo>
                  <a:cubicBezTo>
                    <a:pt x="22622" y="22096"/>
                    <a:pt x="22009" y="20869"/>
                    <a:pt x="21219" y="19641"/>
                  </a:cubicBezTo>
                  <a:cubicBezTo>
                    <a:pt x="20518" y="18413"/>
                    <a:pt x="19729" y="17274"/>
                    <a:pt x="18940" y="16134"/>
                  </a:cubicBezTo>
                  <a:cubicBezTo>
                    <a:pt x="18589" y="15608"/>
                    <a:pt x="18151" y="15169"/>
                    <a:pt x="17712" y="14643"/>
                  </a:cubicBezTo>
                  <a:cubicBezTo>
                    <a:pt x="17361" y="14029"/>
                    <a:pt x="16923" y="13503"/>
                    <a:pt x="16572" y="12977"/>
                  </a:cubicBezTo>
                  <a:lnTo>
                    <a:pt x="14293" y="9645"/>
                  </a:lnTo>
                  <a:cubicBezTo>
                    <a:pt x="13854" y="9032"/>
                    <a:pt x="13416" y="8506"/>
                    <a:pt x="12977" y="7804"/>
                  </a:cubicBezTo>
                  <a:cubicBezTo>
                    <a:pt x="12451" y="7190"/>
                    <a:pt x="11925" y="6489"/>
                    <a:pt x="11487" y="5700"/>
                  </a:cubicBezTo>
                  <a:lnTo>
                    <a:pt x="11487" y="5612"/>
                  </a:lnTo>
                  <a:cubicBezTo>
                    <a:pt x="11312" y="5612"/>
                    <a:pt x="11312" y="5524"/>
                    <a:pt x="11224" y="5437"/>
                  </a:cubicBezTo>
                  <a:cubicBezTo>
                    <a:pt x="10785" y="4648"/>
                    <a:pt x="10259" y="3859"/>
                    <a:pt x="9821" y="3069"/>
                  </a:cubicBezTo>
                  <a:cubicBezTo>
                    <a:pt x="9470" y="2631"/>
                    <a:pt x="9295" y="2193"/>
                    <a:pt x="8944" y="1754"/>
                  </a:cubicBezTo>
                  <a:cubicBezTo>
                    <a:pt x="8593" y="1316"/>
                    <a:pt x="8418" y="1053"/>
                    <a:pt x="8067" y="702"/>
                  </a:cubicBezTo>
                  <a:cubicBezTo>
                    <a:pt x="7717" y="439"/>
                    <a:pt x="7541" y="264"/>
                    <a:pt x="7191" y="176"/>
                  </a:cubicBezTo>
                  <a:cubicBezTo>
                    <a:pt x="7015" y="1"/>
                    <a:pt x="6752" y="1"/>
                    <a:pt x="66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2" name="Google Shape;922;p49"/>
          <p:cNvGrpSpPr/>
          <p:nvPr/>
        </p:nvGrpSpPr>
        <p:grpSpPr>
          <a:xfrm rot="-2700000">
            <a:off x="701388" y="482626"/>
            <a:ext cx="1284975" cy="1516186"/>
            <a:chOff x="4475375" y="3939175"/>
            <a:chExt cx="972300" cy="1147250"/>
          </a:xfrm>
        </p:grpSpPr>
        <p:sp>
          <p:nvSpPr>
            <p:cNvPr id="923" name="Google Shape;923;p49"/>
            <p:cNvSpPr/>
            <p:nvPr/>
          </p:nvSpPr>
          <p:spPr>
            <a:xfrm>
              <a:off x="4495275" y="3939950"/>
              <a:ext cx="952400" cy="1083775"/>
            </a:xfrm>
            <a:custGeom>
              <a:avLst/>
              <a:gdLst/>
              <a:ahLst/>
              <a:cxnLst/>
              <a:rect l="l" t="t" r="r" b="b"/>
              <a:pathLst>
                <a:path w="38096" h="43351" extrusionOk="0">
                  <a:moveTo>
                    <a:pt x="31125" y="1"/>
                  </a:moveTo>
                  <a:cubicBezTo>
                    <a:pt x="29145" y="1"/>
                    <a:pt x="27155" y="895"/>
                    <a:pt x="25782" y="2595"/>
                  </a:cubicBezTo>
                  <a:lnTo>
                    <a:pt x="1692" y="32454"/>
                  </a:lnTo>
                  <a:cubicBezTo>
                    <a:pt x="498" y="33906"/>
                    <a:pt x="1" y="35716"/>
                    <a:pt x="180" y="37427"/>
                  </a:cubicBezTo>
                  <a:cubicBezTo>
                    <a:pt x="219" y="38123"/>
                    <a:pt x="398" y="38799"/>
                    <a:pt x="677" y="39436"/>
                  </a:cubicBezTo>
                  <a:cubicBezTo>
                    <a:pt x="1075" y="40391"/>
                    <a:pt x="1692" y="41266"/>
                    <a:pt x="2547" y="41922"/>
                  </a:cubicBezTo>
                  <a:cubicBezTo>
                    <a:pt x="3164" y="42460"/>
                    <a:pt x="3880" y="42818"/>
                    <a:pt x="4636" y="43056"/>
                  </a:cubicBezTo>
                  <a:cubicBezTo>
                    <a:pt x="5267" y="43254"/>
                    <a:pt x="5924" y="43351"/>
                    <a:pt x="6584" y="43351"/>
                  </a:cubicBezTo>
                  <a:cubicBezTo>
                    <a:pt x="8584" y="43351"/>
                    <a:pt x="10605" y="42459"/>
                    <a:pt x="11996" y="40769"/>
                  </a:cubicBezTo>
                  <a:lnTo>
                    <a:pt x="36106" y="10949"/>
                  </a:lnTo>
                  <a:cubicBezTo>
                    <a:pt x="37916" y="8662"/>
                    <a:pt x="38095" y="5598"/>
                    <a:pt x="36782" y="3251"/>
                  </a:cubicBezTo>
                  <a:cubicBezTo>
                    <a:pt x="36384" y="2595"/>
                    <a:pt x="35887" y="1978"/>
                    <a:pt x="35231" y="1441"/>
                  </a:cubicBezTo>
                  <a:cubicBezTo>
                    <a:pt x="34395" y="745"/>
                    <a:pt x="33420" y="327"/>
                    <a:pt x="32406" y="128"/>
                  </a:cubicBezTo>
                  <a:cubicBezTo>
                    <a:pt x="31984" y="43"/>
                    <a:pt x="31555" y="1"/>
                    <a:pt x="31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9"/>
            <p:cNvSpPr/>
            <p:nvPr/>
          </p:nvSpPr>
          <p:spPr>
            <a:xfrm>
              <a:off x="4512175" y="3942625"/>
              <a:ext cx="903175" cy="1073750"/>
            </a:xfrm>
            <a:custGeom>
              <a:avLst/>
              <a:gdLst/>
              <a:ahLst/>
              <a:cxnLst/>
              <a:rect l="l" t="t" r="r" b="b"/>
              <a:pathLst>
                <a:path w="36127" h="42950" extrusionOk="0">
                  <a:moveTo>
                    <a:pt x="31750" y="1"/>
                  </a:moveTo>
                  <a:lnTo>
                    <a:pt x="1" y="39329"/>
                  </a:lnTo>
                  <a:cubicBezTo>
                    <a:pt x="399" y="40284"/>
                    <a:pt x="1016" y="41159"/>
                    <a:pt x="1891" y="41815"/>
                  </a:cubicBezTo>
                  <a:cubicBezTo>
                    <a:pt x="2507" y="42353"/>
                    <a:pt x="3224" y="42711"/>
                    <a:pt x="3980" y="42949"/>
                  </a:cubicBezTo>
                  <a:lnTo>
                    <a:pt x="36126" y="3124"/>
                  </a:lnTo>
                  <a:cubicBezTo>
                    <a:pt x="35728" y="2468"/>
                    <a:pt x="35231" y="1831"/>
                    <a:pt x="34594" y="1314"/>
                  </a:cubicBezTo>
                  <a:cubicBezTo>
                    <a:pt x="33739" y="618"/>
                    <a:pt x="32764" y="200"/>
                    <a:pt x="31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9"/>
            <p:cNvSpPr/>
            <p:nvPr/>
          </p:nvSpPr>
          <p:spPr>
            <a:xfrm>
              <a:off x="4475375" y="4830350"/>
              <a:ext cx="250175" cy="256075"/>
            </a:xfrm>
            <a:custGeom>
              <a:avLst/>
              <a:gdLst/>
              <a:ahLst/>
              <a:cxnLst/>
              <a:rect l="l" t="t" r="r" b="b"/>
              <a:pathLst>
                <a:path w="10007" h="10243" extrusionOk="0">
                  <a:moveTo>
                    <a:pt x="976" y="0"/>
                  </a:moveTo>
                  <a:cubicBezTo>
                    <a:pt x="976" y="0"/>
                    <a:pt x="147" y="9708"/>
                    <a:pt x="15" y="10221"/>
                  </a:cubicBezTo>
                  <a:lnTo>
                    <a:pt x="15" y="10221"/>
                  </a:lnTo>
                  <a:lnTo>
                    <a:pt x="10007" y="7281"/>
                  </a:lnTo>
                  <a:lnTo>
                    <a:pt x="976" y="0"/>
                  </a:lnTo>
                  <a:close/>
                  <a:moveTo>
                    <a:pt x="15" y="10221"/>
                  </a:moveTo>
                  <a:lnTo>
                    <a:pt x="1" y="10225"/>
                  </a:lnTo>
                  <a:cubicBezTo>
                    <a:pt x="2" y="10237"/>
                    <a:pt x="4" y="10242"/>
                    <a:pt x="6" y="10242"/>
                  </a:cubicBezTo>
                  <a:cubicBezTo>
                    <a:pt x="9" y="10242"/>
                    <a:pt x="12" y="10235"/>
                    <a:pt x="15" y="102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9"/>
            <p:cNvSpPr/>
            <p:nvPr/>
          </p:nvSpPr>
          <p:spPr>
            <a:xfrm>
              <a:off x="4475375" y="4989000"/>
              <a:ext cx="95025" cy="97000"/>
            </a:xfrm>
            <a:custGeom>
              <a:avLst/>
              <a:gdLst/>
              <a:ahLst/>
              <a:cxnLst/>
              <a:rect l="l" t="t" r="r" b="b"/>
              <a:pathLst>
                <a:path w="3801" h="3880" extrusionOk="0">
                  <a:moveTo>
                    <a:pt x="399" y="0"/>
                  </a:moveTo>
                  <a:cubicBezTo>
                    <a:pt x="220" y="1950"/>
                    <a:pt x="61" y="3680"/>
                    <a:pt x="1" y="3879"/>
                  </a:cubicBezTo>
                  <a:lnTo>
                    <a:pt x="3800" y="2745"/>
                  </a:lnTo>
                  <a:lnTo>
                    <a:pt x="3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9"/>
            <p:cNvSpPr/>
            <p:nvPr/>
          </p:nvSpPr>
          <p:spPr>
            <a:xfrm>
              <a:off x="5127375" y="3939175"/>
              <a:ext cx="320300" cy="287950"/>
            </a:xfrm>
            <a:custGeom>
              <a:avLst/>
              <a:gdLst/>
              <a:ahLst/>
              <a:cxnLst/>
              <a:rect l="l" t="t" r="r" b="b"/>
              <a:pathLst>
                <a:path w="12812" h="11518" extrusionOk="0">
                  <a:moveTo>
                    <a:pt x="5846" y="0"/>
                  </a:moveTo>
                  <a:cubicBezTo>
                    <a:pt x="3845" y="0"/>
                    <a:pt x="1842" y="889"/>
                    <a:pt x="478" y="2566"/>
                  </a:cubicBezTo>
                  <a:lnTo>
                    <a:pt x="0" y="3163"/>
                  </a:lnTo>
                  <a:lnTo>
                    <a:pt x="10325" y="11518"/>
                  </a:lnTo>
                  <a:lnTo>
                    <a:pt x="10802" y="10921"/>
                  </a:lnTo>
                  <a:cubicBezTo>
                    <a:pt x="12632" y="8673"/>
                    <a:pt x="12811" y="5590"/>
                    <a:pt x="11478" y="3242"/>
                  </a:cubicBezTo>
                  <a:cubicBezTo>
                    <a:pt x="11080" y="2566"/>
                    <a:pt x="10583" y="1949"/>
                    <a:pt x="9927" y="1432"/>
                  </a:cubicBezTo>
                  <a:cubicBezTo>
                    <a:pt x="9091" y="756"/>
                    <a:pt x="8116" y="318"/>
                    <a:pt x="7102" y="119"/>
                  </a:cubicBezTo>
                  <a:cubicBezTo>
                    <a:pt x="6687" y="40"/>
                    <a:pt x="6267" y="0"/>
                    <a:pt x="5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9"/>
            <p:cNvSpPr/>
            <p:nvPr/>
          </p:nvSpPr>
          <p:spPr>
            <a:xfrm>
              <a:off x="5083600" y="3999875"/>
              <a:ext cx="317825" cy="263025"/>
            </a:xfrm>
            <a:custGeom>
              <a:avLst/>
              <a:gdLst/>
              <a:ahLst/>
              <a:cxnLst/>
              <a:rect l="l" t="t" r="r" b="b"/>
              <a:pathLst>
                <a:path w="12713" h="10521" extrusionOk="0">
                  <a:moveTo>
                    <a:pt x="1657" y="0"/>
                  </a:moveTo>
                  <a:cubicBezTo>
                    <a:pt x="1229" y="0"/>
                    <a:pt x="802" y="184"/>
                    <a:pt x="518" y="536"/>
                  </a:cubicBezTo>
                  <a:lnTo>
                    <a:pt x="498" y="575"/>
                  </a:lnTo>
                  <a:cubicBezTo>
                    <a:pt x="1" y="1192"/>
                    <a:pt x="80" y="2127"/>
                    <a:pt x="717" y="2624"/>
                  </a:cubicBezTo>
                  <a:lnTo>
                    <a:pt x="10126" y="10204"/>
                  </a:lnTo>
                  <a:cubicBezTo>
                    <a:pt x="10399" y="10417"/>
                    <a:pt x="10727" y="10520"/>
                    <a:pt x="11052" y="10520"/>
                  </a:cubicBezTo>
                  <a:cubicBezTo>
                    <a:pt x="11484" y="10520"/>
                    <a:pt x="11911" y="10337"/>
                    <a:pt x="12195" y="9985"/>
                  </a:cubicBezTo>
                  <a:lnTo>
                    <a:pt x="12215" y="9965"/>
                  </a:lnTo>
                  <a:cubicBezTo>
                    <a:pt x="12712" y="9348"/>
                    <a:pt x="12613" y="8393"/>
                    <a:pt x="11996" y="7896"/>
                  </a:cubicBezTo>
                  <a:lnTo>
                    <a:pt x="2567" y="317"/>
                  </a:lnTo>
                  <a:cubicBezTo>
                    <a:pt x="2302" y="104"/>
                    <a:pt x="1979" y="0"/>
                    <a:pt x="16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9"/>
            <p:cNvSpPr/>
            <p:nvPr/>
          </p:nvSpPr>
          <p:spPr>
            <a:xfrm>
              <a:off x="4999050" y="4110025"/>
              <a:ext cx="318325" cy="263775"/>
            </a:xfrm>
            <a:custGeom>
              <a:avLst/>
              <a:gdLst/>
              <a:ahLst/>
              <a:cxnLst/>
              <a:rect l="l" t="t" r="r" b="b"/>
              <a:pathLst>
                <a:path w="12733" h="10551" extrusionOk="0">
                  <a:moveTo>
                    <a:pt x="1651" y="1"/>
                  </a:moveTo>
                  <a:cubicBezTo>
                    <a:pt x="1222" y="1"/>
                    <a:pt x="800" y="194"/>
                    <a:pt x="518" y="566"/>
                  </a:cubicBezTo>
                  <a:lnTo>
                    <a:pt x="498" y="586"/>
                  </a:lnTo>
                  <a:cubicBezTo>
                    <a:pt x="1" y="1202"/>
                    <a:pt x="100" y="2157"/>
                    <a:pt x="717" y="2655"/>
                  </a:cubicBezTo>
                  <a:lnTo>
                    <a:pt x="10146" y="10234"/>
                  </a:lnTo>
                  <a:cubicBezTo>
                    <a:pt x="10411" y="10447"/>
                    <a:pt x="10734" y="10550"/>
                    <a:pt x="11056" y="10550"/>
                  </a:cubicBezTo>
                  <a:cubicBezTo>
                    <a:pt x="11484" y="10550"/>
                    <a:pt x="11911" y="10367"/>
                    <a:pt x="12195" y="10015"/>
                  </a:cubicBezTo>
                  <a:lnTo>
                    <a:pt x="12235" y="9995"/>
                  </a:lnTo>
                  <a:cubicBezTo>
                    <a:pt x="12732" y="9358"/>
                    <a:pt x="12633" y="8423"/>
                    <a:pt x="11996" y="7926"/>
                  </a:cubicBezTo>
                  <a:lnTo>
                    <a:pt x="2587" y="347"/>
                  </a:lnTo>
                  <a:cubicBezTo>
                    <a:pt x="2311" y="114"/>
                    <a:pt x="1979" y="1"/>
                    <a:pt x="16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9"/>
            <p:cNvSpPr/>
            <p:nvPr/>
          </p:nvSpPr>
          <p:spPr>
            <a:xfrm>
              <a:off x="5046300" y="4056775"/>
              <a:ext cx="318325" cy="263775"/>
            </a:xfrm>
            <a:custGeom>
              <a:avLst/>
              <a:gdLst/>
              <a:ahLst/>
              <a:cxnLst/>
              <a:rect l="l" t="t" r="r" b="b"/>
              <a:pathLst>
                <a:path w="12733" h="10551" extrusionOk="0">
                  <a:moveTo>
                    <a:pt x="1676" y="0"/>
                  </a:moveTo>
                  <a:cubicBezTo>
                    <a:pt x="1244" y="0"/>
                    <a:pt x="815" y="198"/>
                    <a:pt x="518" y="587"/>
                  </a:cubicBezTo>
                  <a:lnTo>
                    <a:pt x="498" y="607"/>
                  </a:lnTo>
                  <a:cubicBezTo>
                    <a:pt x="1" y="1224"/>
                    <a:pt x="100" y="2179"/>
                    <a:pt x="717" y="2676"/>
                  </a:cubicBezTo>
                  <a:lnTo>
                    <a:pt x="10146" y="10235"/>
                  </a:lnTo>
                  <a:cubicBezTo>
                    <a:pt x="10409" y="10447"/>
                    <a:pt x="10729" y="10550"/>
                    <a:pt x="11048" y="10550"/>
                  </a:cubicBezTo>
                  <a:cubicBezTo>
                    <a:pt x="11479" y="10550"/>
                    <a:pt x="11909" y="10362"/>
                    <a:pt x="12195" y="9996"/>
                  </a:cubicBezTo>
                  <a:lnTo>
                    <a:pt x="12235" y="9977"/>
                  </a:lnTo>
                  <a:cubicBezTo>
                    <a:pt x="12732" y="9360"/>
                    <a:pt x="12633" y="8405"/>
                    <a:pt x="11996" y="7908"/>
                  </a:cubicBezTo>
                  <a:lnTo>
                    <a:pt x="2587" y="329"/>
                  </a:lnTo>
                  <a:cubicBezTo>
                    <a:pt x="2316" y="109"/>
                    <a:pt x="1995" y="0"/>
                    <a:pt x="16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9"/>
            <p:cNvSpPr/>
            <p:nvPr/>
          </p:nvSpPr>
          <p:spPr>
            <a:xfrm>
              <a:off x="5342700" y="3993350"/>
              <a:ext cx="14450" cy="13950"/>
            </a:xfrm>
            <a:custGeom>
              <a:avLst/>
              <a:gdLst/>
              <a:ahLst/>
              <a:cxnLst/>
              <a:rect l="l" t="t" r="r" b="b"/>
              <a:pathLst>
                <a:path w="578" h="558" fill="none" extrusionOk="0">
                  <a:moveTo>
                    <a:pt x="1" y="1"/>
                  </a:moveTo>
                  <a:cubicBezTo>
                    <a:pt x="200" y="180"/>
                    <a:pt x="399" y="359"/>
                    <a:pt x="578" y="558"/>
                  </a:cubicBezTo>
                </a:path>
              </a:pathLst>
            </a:custGeom>
            <a:noFill/>
            <a:ln w="134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9"/>
            <p:cNvSpPr/>
            <p:nvPr/>
          </p:nvSpPr>
          <p:spPr>
            <a:xfrm>
              <a:off x="5226325" y="3970475"/>
              <a:ext cx="88550" cy="30375"/>
            </a:xfrm>
            <a:custGeom>
              <a:avLst/>
              <a:gdLst/>
              <a:ahLst/>
              <a:cxnLst/>
              <a:rect l="l" t="t" r="r" b="b"/>
              <a:pathLst>
                <a:path w="3542" h="1215" fill="none" extrusionOk="0">
                  <a:moveTo>
                    <a:pt x="1" y="1214"/>
                  </a:moveTo>
                  <a:cubicBezTo>
                    <a:pt x="976" y="478"/>
                    <a:pt x="2308" y="1"/>
                    <a:pt x="3542" y="339"/>
                  </a:cubicBezTo>
                </a:path>
              </a:pathLst>
            </a:custGeom>
            <a:noFill/>
            <a:ln w="134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9"/>
            <p:cNvSpPr/>
            <p:nvPr/>
          </p:nvSpPr>
          <p:spPr>
            <a:xfrm>
              <a:off x="5039850" y="4343975"/>
              <a:ext cx="39300" cy="35825"/>
            </a:xfrm>
            <a:custGeom>
              <a:avLst/>
              <a:gdLst/>
              <a:ahLst/>
              <a:cxnLst/>
              <a:rect l="l" t="t" r="r" b="b"/>
              <a:pathLst>
                <a:path w="1572" h="1433" fill="none" extrusionOk="0">
                  <a:moveTo>
                    <a:pt x="219" y="0"/>
                  </a:moveTo>
                  <a:cubicBezTo>
                    <a:pt x="0" y="796"/>
                    <a:pt x="856" y="1433"/>
                    <a:pt x="1572" y="1075"/>
                  </a:cubicBezTo>
                </a:path>
              </a:pathLst>
            </a:custGeom>
            <a:solidFill>
              <a:schemeClr val="lt2"/>
            </a:solidFill>
            <a:ln w="17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9"/>
            <p:cNvSpPr/>
            <p:nvPr/>
          </p:nvSpPr>
          <p:spPr>
            <a:xfrm>
              <a:off x="5025425" y="4293250"/>
              <a:ext cx="31850" cy="29000"/>
            </a:xfrm>
            <a:custGeom>
              <a:avLst/>
              <a:gdLst/>
              <a:ahLst/>
              <a:cxnLst/>
              <a:rect l="l" t="t" r="r" b="b"/>
              <a:pathLst>
                <a:path w="1274" h="1160" extrusionOk="0">
                  <a:moveTo>
                    <a:pt x="647" y="0"/>
                  </a:moveTo>
                  <a:cubicBezTo>
                    <a:pt x="498" y="0"/>
                    <a:pt x="348" y="60"/>
                    <a:pt x="239" y="179"/>
                  </a:cubicBezTo>
                  <a:cubicBezTo>
                    <a:pt x="0" y="398"/>
                    <a:pt x="0" y="776"/>
                    <a:pt x="239" y="995"/>
                  </a:cubicBezTo>
                  <a:cubicBezTo>
                    <a:pt x="348" y="1104"/>
                    <a:pt x="498" y="1159"/>
                    <a:pt x="647" y="1159"/>
                  </a:cubicBezTo>
                  <a:cubicBezTo>
                    <a:pt x="796" y="1159"/>
                    <a:pt x="945" y="1104"/>
                    <a:pt x="1055" y="995"/>
                  </a:cubicBezTo>
                  <a:cubicBezTo>
                    <a:pt x="1273" y="776"/>
                    <a:pt x="1273" y="398"/>
                    <a:pt x="1055" y="179"/>
                  </a:cubicBezTo>
                  <a:cubicBezTo>
                    <a:pt x="945" y="60"/>
                    <a:pt x="796"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9"/>
            <p:cNvSpPr/>
            <p:nvPr/>
          </p:nvSpPr>
          <p:spPr>
            <a:xfrm>
              <a:off x="5099025" y="4342975"/>
              <a:ext cx="31850" cy="29000"/>
            </a:xfrm>
            <a:custGeom>
              <a:avLst/>
              <a:gdLst/>
              <a:ahLst/>
              <a:cxnLst/>
              <a:rect l="l" t="t" r="r" b="b"/>
              <a:pathLst>
                <a:path w="1274" h="1160" extrusionOk="0">
                  <a:moveTo>
                    <a:pt x="627" y="1"/>
                  </a:moveTo>
                  <a:cubicBezTo>
                    <a:pt x="478" y="1"/>
                    <a:pt x="329" y="60"/>
                    <a:pt x="219" y="180"/>
                  </a:cubicBezTo>
                  <a:cubicBezTo>
                    <a:pt x="0" y="398"/>
                    <a:pt x="0" y="776"/>
                    <a:pt x="219" y="995"/>
                  </a:cubicBezTo>
                  <a:cubicBezTo>
                    <a:pt x="329" y="1105"/>
                    <a:pt x="478" y="1159"/>
                    <a:pt x="627" y="1159"/>
                  </a:cubicBezTo>
                  <a:cubicBezTo>
                    <a:pt x="776" y="1159"/>
                    <a:pt x="925" y="1105"/>
                    <a:pt x="1035" y="995"/>
                  </a:cubicBezTo>
                  <a:cubicBezTo>
                    <a:pt x="1273" y="776"/>
                    <a:pt x="1273" y="398"/>
                    <a:pt x="1035" y="180"/>
                  </a:cubicBezTo>
                  <a:cubicBezTo>
                    <a:pt x="925" y="60"/>
                    <a:pt x="776" y="1"/>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9"/>
            <p:cNvSpPr/>
            <p:nvPr/>
          </p:nvSpPr>
          <p:spPr>
            <a:xfrm>
              <a:off x="5090575" y="4388225"/>
              <a:ext cx="76100" cy="76125"/>
            </a:xfrm>
            <a:custGeom>
              <a:avLst/>
              <a:gdLst/>
              <a:ahLst/>
              <a:cxnLst/>
              <a:rect l="l" t="t" r="r" b="b"/>
              <a:pathLst>
                <a:path w="3044" h="3045" extrusionOk="0">
                  <a:moveTo>
                    <a:pt x="1532" y="1"/>
                  </a:moveTo>
                  <a:cubicBezTo>
                    <a:pt x="677" y="1"/>
                    <a:pt x="0" y="677"/>
                    <a:pt x="0" y="1513"/>
                  </a:cubicBezTo>
                  <a:cubicBezTo>
                    <a:pt x="0" y="2368"/>
                    <a:pt x="677" y="3044"/>
                    <a:pt x="1532" y="3044"/>
                  </a:cubicBezTo>
                  <a:cubicBezTo>
                    <a:pt x="2367" y="3044"/>
                    <a:pt x="3044" y="2368"/>
                    <a:pt x="3044" y="1513"/>
                  </a:cubicBezTo>
                  <a:cubicBezTo>
                    <a:pt x="3044" y="697"/>
                    <a:pt x="2367" y="1"/>
                    <a:pt x="1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9"/>
            <p:cNvSpPr/>
            <p:nvPr/>
          </p:nvSpPr>
          <p:spPr>
            <a:xfrm>
              <a:off x="4931425" y="4282800"/>
              <a:ext cx="76125" cy="75625"/>
            </a:xfrm>
            <a:custGeom>
              <a:avLst/>
              <a:gdLst/>
              <a:ahLst/>
              <a:cxnLst/>
              <a:rect l="l" t="t" r="r" b="b"/>
              <a:pathLst>
                <a:path w="3045" h="3025" extrusionOk="0">
                  <a:moveTo>
                    <a:pt x="1532" y="1"/>
                  </a:moveTo>
                  <a:cubicBezTo>
                    <a:pt x="677" y="1"/>
                    <a:pt x="1" y="657"/>
                    <a:pt x="1" y="1512"/>
                  </a:cubicBezTo>
                  <a:cubicBezTo>
                    <a:pt x="1" y="2348"/>
                    <a:pt x="677" y="3024"/>
                    <a:pt x="1532" y="3024"/>
                  </a:cubicBezTo>
                  <a:cubicBezTo>
                    <a:pt x="2368" y="3024"/>
                    <a:pt x="3044" y="2348"/>
                    <a:pt x="3044" y="1512"/>
                  </a:cubicBezTo>
                  <a:cubicBezTo>
                    <a:pt x="3044" y="697"/>
                    <a:pt x="2368" y="1"/>
                    <a:pt x="1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8" name="Google Shape;938;p49"/>
          <p:cNvSpPr/>
          <p:nvPr/>
        </p:nvSpPr>
        <p:spPr>
          <a:xfrm rot="-4214020">
            <a:off x="1883101" y="1285794"/>
            <a:ext cx="215135" cy="18968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9"/>
          <p:cNvSpPr/>
          <p:nvPr/>
        </p:nvSpPr>
        <p:spPr>
          <a:xfrm rot="-4214001">
            <a:off x="1814210" y="1124068"/>
            <a:ext cx="99492" cy="87711"/>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49"/>
          <p:cNvSpPr txBox="1">
            <a:spLocks noGrp="1"/>
          </p:cNvSpPr>
          <p:nvPr>
            <p:ph type="title"/>
          </p:nvPr>
        </p:nvSpPr>
        <p:spPr>
          <a:xfrm flipH="1">
            <a:off x="1330050" y="1024638"/>
            <a:ext cx="6367800" cy="2954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800" dirty="0" smtClean="0"/>
              <a:t>Evaluations and Competencies</a:t>
            </a:r>
            <a:endParaRPr sz="4800" dirty="0"/>
          </a:p>
        </p:txBody>
      </p:sp>
      <p:sp>
        <p:nvSpPr>
          <p:cNvPr id="917" name="Google Shape;917;p49"/>
          <p:cNvSpPr/>
          <p:nvPr/>
        </p:nvSpPr>
        <p:spPr>
          <a:xfrm rot="-260877" flipH="1">
            <a:off x="649049" y="1468976"/>
            <a:ext cx="7729804" cy="2163669"/>
          </a:xfrm>
          <a:custGeom>
            <a:avLst/>
            <a:gdLst/>
            <a:ahLst/>
            <a:cxnLst/>
            <a:rect l="l" t="t" r="r" b="b"/>
            <a:pathLst>
              <a:path w="93726" h="45607" extrusionOk="0">
                <a:moveTo>
                  <a:pt x="61426" y="1232"/>
                </a:moveTo>
                <a:cubicBezTo>
                  <a:pt x="73102" y="1232"/>
                  <a:pt x="90461" y="3706"/>
                  <a:pt x="89626" y="15515"/>
                </a:cubicBezTo>
                <a:lnTo>
                  <a:pt x="89626" y="15515"/>
                </a:lnTo>
                <a:cubicBezTo>
                  <a:pt x="89128" y="15001"/>
                  <a:pt x="88611" y="14521"/>
                  <a:pt x="88097" y="14079"/>
                </a:cubicBezTo>
                <a:cubicBezTo>
                  <a:pt x="84924" y="11259"/>
                  <a:pt x="81145" y="9146"/>
                  <a:pt x="77223" y="7510"/>
                </a:cubicBezTo>
                <a:lnTo>
                  <a:pt x="77223" y="7510"/>
                </a:lnTo>
                <a:cubicBezTo>
                  <a:pt x="71422" y="4153"/>
                  <a:pt x="64333" y="3084"/>
                  <a:pt x="57753" y="2771"/>
                </a:cubicBezTo>
                <a:lnTo>
                  <a:pt x="57753" y="2771"/>
                </a:lnTo>
                <a:cubicBezTo>
                  <a:pt x="55996" y="2625"/>
                  <a:pt x="54235" y="2551"/>
                  <a:pt x="52483" y="2551"/>
                </a:cubicBezTo>
                <a:cubicBezTo>
                  <a:pt x="49921" y="2551"/>
                  <a:pt x="47380" y="2710"/>
                  <a:pt x="44907" y="3035"/>
                </a:cubicBezTo>
                <a:lnTo>
                  <a:pt x="44907" y="3035"/>
                </a:lnTo>
                <a:cubicBezTo>
                  <a:pt x="44665" y="3052"/>
                  <a:pt x="44423" y="3070"/>
                  <a:pt x="44181" y="3088"/>
                </a:cubicBezTo>
                <a:lnTo>
                  <a:pt x="44181" y="3088"/>
                </a:lnTo>
                <a:cubicBezTo>
                  <a:pt x="47695" y="2372"/>
                  <a:pt x="51248" y="1857"/>
                  <a:pt x="54795" y="1519"/>
                </a:cubicBezTo>
                <a:cubicBezTo>
                  <a:pt x="56560" y="1352"/>
                  <a:pt x="58855" y="1232"/>
                  <a:pt x="61426" y="1232"/>
                </a:cubicBezTo>
                <a:close/>
                <a:moveTo>
                  <a:pt x="81860" y="11048"/>
                </a:moveTo>
                <a:cubicBezTo>
                  <a:pt x="82945" y="11668"/>
                  <a:pt x="84007" y="12332"/>
                  <a:pt x="85044" y="13042"/>
                </a:cubicBezTo>
                <a:cubicBezTo>
                  <a:pt x="86564" y="14062"/>
                  <a:pt x="88161" y="15340"/>
                  <a:pt x="89468" y="16805"/>
                </a:cubicBezTo>
                <a:lnTo>
                  <a:pt x="89468" y="16805"/>
                </a:lnTo>
                <a:cubicBezTo>
                  <a:pt x="89385" y="17284"/>
                  <a:pt x="89275" y="17777"/>
                  <a:pt x="89134" y="18285"/>
                </a:cubicBezTo>
                <a:cubicBezTo>
                  <a:pt x="88766" y="19679"/>
                  <a:pt x="88179" y="20974"/>
                  <a:pt x="87423" y="22179"/>
                </a:cubicBezTo>
                <a:lnTo>
                  <a:pt x="87423" y="22179"/>
                </a:lnTo>
                <a:cubicBezTo>
                  <a:pt x="87329" y="18104"/>
                  <a:pt x="84808" y="13997"/>
                  <a:pt x="81860" y="11048"/>
                </a:cubicBezTo>
                <a:close/>
                <a:moveTo>
                  <a:pt x="85882" y="25341"/>
                </a:moveTo>
                <a:cubicBezTo>
                  <a:pt x="83973" y="30471"/>
                  <a:pt x="77174" y="33359"/>
                  <a:pt x="72138" y="34994"/>
                </a:cubicBezTo>
                <a:cubicBezTo>
                  <a:pt x="71486" y="35214"/>
                  <a:pt x="70829" y="35426"/>
                  <a:pt x="70170" y="35631"/>
                </a:cubicBezTo>
                <a:lnTo>
                  <a:pt x="70170" y="35631"/>
                </a:lnTo>
                <a:cubicBezTo>
                  <a:pt x="75908" y="32996"/>
                  <a:pt x="81545" y="29884"/>
                  <a:pt x="85882" y="25341"/>
                </a:cubicBezTo>
                <a:close/>
                <a:moveTo>
                  <a:pt x="5271" y="24853"/>
                </a:moveTo>
                <a:lnTo>
                  <a:pt x="5271" y="24853"/>
                </a:lnTo>
                <a:cubicBezTo>
                  <a:pt x="3329" y="28413"/>
                  <a:pt x="3124" y="32283"/>
                  <a:pt x="6340" y="36146"/>
                </a:cubicBezTo>
                <a:cubicBezTo>
                  <a:pt x="6830" y="36744"/>
                  <a:pt x="7374" y="37297"/>
                  <a:pt x="7960" y="37811"/>
                </a:cubicBezTo>
                <a:lnTo>
                  <a:pt x="7960" y="37811"/>
                </a:lnTo>
                <a:cubicBezTo>
                  <a:pt x="3462" y="35852"/>
                  <a:pt x="1318" y="32730"/>
                  <a:pt x="3517" y="27907"/>
                </a:cubicBezTo>
                <a:cubicBezTo>
                  <a:pt x="3991" y="26825"/>
                  <a:pt x="4591" y="25811"/>
                  <a:pt x="5271" y="24853"/>
                </a:cubicBezTo>
                <a:close/>
                <a:moveTo>
                  <a:pt x="19484" y="13729"/>
                </a:moveTo>
                <a:cubicBezTo>
                  <a:pt x="16127" y="16051"/>
                  <a:pt x="13147" y="18982"/>
                  <a:pt x="11583" y="22722"/>
                </a:cubicBezTo>
                <a:cubicBezTo>
                  <a:pt x="9221" y="28310"/>
                  <a:pt x="11352" y="34879"/>
                  <a:pt x="16019" y="38624"/>
                </a:cubicBezTo>
                <a:cubicBezTo>
                  <a:pt x="16774" y="39218"/>
                  <a:pt x="17571" y="39748"/>
                  <a:pt x="18403" y="40222"/>
                </a:cubicBezTo>
                <a:lnTo>
                  <a:pt x="18403" y="40222"/>
                </a:lnTo>
                <a:cubicBezTo>
                  <a:pt x="15804" y="39934"/>
                  <a:pt x="13380" y="39517"/>
                  <a:pt x="11249" y="38940"/>
                </a:cubicBezTo>
                <a:lnTo>
                  <a:pt x="11249" y="38940"/>
                </a:lnTo>
                <a:cubicBezTo>
                  <a:pt x="10095" y="38161"/>
                  <a:pt x="9010" y="37290"/>
                  <a:pt x="8011" y="36319"/>
                </a:cubicBezTo>
                <a:cubicBezTo>
                  <a:pt x="3171" y="31652"/>
                  <a:pt x="5476" y="25890"/>
                  <a:pt x="9451" y="21569"/>
                </a:cubicBezTo>
                <a:cubicBezTo>
                  <a:pt x="12320" y="18467"/>
                  <a:pt x="15787" y="15906"/>
                  <a:pt x="19484" y="13729"/>
                </a:cubicBezTo>
                <a:close/>
                <a:moveTo>
                  <a:pt x="54697" y="4374"/>
                </a:moveTo>
                <a:cubicBezTo>
                  <a:pt x="57004" y="4374"/>
                  <a:pt x="59294" y="4622"/>
                  <a:pt x="61421" y="5321"/>
                </a:cubicBezTo>
                <a:cubicBezTo>
                  <a:pt x="61456" y="5335"/>
                  <a:pt x="61490" y="5341"/>
                  <a:pt x="61523" y="5341"/>
                </a:cubicBezTo>
                <a:cubicBezTo>
                  <a:pt x="61820" y="5341"/>
                  <a:pt x="62005" y="4839"/>
                  <a:pt x="61812" y="4519"/>
                </a:cubicBezTo>
                <a:lnTo>
                  <a:pt x="61812" y="4519"/>
                </a:lnTo>
                <a:cubicBezTo>
                  <a:pt x="66844" y="5191"/>
                  <a:pt x="71789" y="6447"/>
                  <a:pt x="76445" y="8390"/>
                </a:cubicBezTo>
                <a:lnTo>
                  <a:pt x="76445" y="8390"/>
                </a:lnTo>
                <a:cubicBezTo>
                  <a:pt x="80994" y="10909"/>
                  <a:pt x="84687" y="14681"/>
                  <a:pt x="86081" y="20014"/>
                </a:cubicBezTo>
                <a:cubicBezTo>
                  <a:pt x="86426" y="21368"/>
                  <a:pt x="86479" y="22614"/>
                  <a:pt x="86297" y="23762"/>
                </a:cubicBezTo>
                <a:lnTo>
                  <a:pt x="86297" y="23762"/>
                </a:lnTo>
                <a:cubicBezTo>
                  <a:pt x="82255" y="28830"/>
                  <a:pt x="75262" y="32180"/>
                  <a:pt x="69948" y="34706"/>
                </a:cubicBezTo>
                <a:cubicBezTo>
                  <a:pt x="68121" y="35570"/>
                  <a:pt x="66284" y="36411"/>
                  <a:pt x="64433" y="37215"/>
                </a:cubicBezTo>
                <a:lnTo>
                  <a:pt x="64433" y="37215"/>
                </a:lnTo>
                <a:cubicBezTo>
                  <a:pt x="62092" y="37786"/>
                  <a:pt x="59733" y="38272"/>
                  <a:pt x="57388" y="38681"/>
                </a:cubicBezTo>
                <a:cubicBezTo>
                  <a:pt x="53947" y="39259"/>
                  <a:pt x="41681" y="40767"/>
                  <a:pt x="29630" y="40767"/>
                </a:cubicBezTo>
                <a:cubicBezTo>
                  <a:pt x="27018" y="40767"/>
                  <a:pt x="24415" y="40696"/>
                  <a:pt x="21915" y="40530"/>
                </a:cubicBezTo>
                <a:lnTo>
                  <a:pt x="21915" y="40530"/>
                </a:lnTo>
                <a:cubicBezTo>
                  <a:pt x="21026" y="40173"/>
                  <a:pt x="20154" y="39770"/>
                  <a:pt x="19304" y="39315"/>
                </a:cubicBezTo>
                <a:cubicBezTo>
                  <a:pt x="12908" y="35973"/>
                  <a:pt x="9912" y="28310"/>
                  <a:pt x="13484" y="21857"/>
                </a:cubicBezTo>
                <a:cubicBezTo>
                  <a:pt x="16653" y="15923"/>
                  <a:pt x="23394" y="12351"/>
                  <a:pt x="29329" y="9873"/>
                </a:cubicBezTo>
                <a:cubicBezTo>
                  <a:pt x="34917" y="7511"/>
                  <a:pt x="40910" y="6013"/>
                  <a:pt x="46959" y="5033"/>
                </a:cubicBezTo>
                <a:cubicBezTo>
                  <a:pt x="49415" y="4696"/>
                  <a:pt x="52067" y="4374"/>
                  <a:pt x="54697" y="4374"/>
                </a:cubicBezTo>
                <a:close/>
                <a:moveTo>
                  <a:pt x="90154" y="17627"/>
                </a:moveTo>
                <a:cubicBezTo>
                  <a:pt x="92170" y="20224"/>
                  <a:pt x="93157" y="23323"/>
                  <a:pt x="91324" y="26582"/>
                </a:cubicBezTo>
                <a:cubicBezTo>
                  <a:pt x="89826" y="29232"/>
                  <a:pt x="87003" y="31076"/>
                  <a:pt x="84467" y="32574"/>
                </a:cubicBezTo>
                <a:cubicBezTo>
                  <a:pt x="82048" y="34072"/>
                  <a:pt x="79455" y="35397"/>
                  <a:pt x="76862" y="36549"/>
                </a:cubicBezTo>
                <a:cubicBezTo>
                  <a:pt x="68716" y="40099"/>
                  <a:pt x="59960" y="42247"/>
                  <a:pt x="51103" y="42993"/>
                </a:cubicBezTo>
                <a:lnTo>
                  <a:pt x="51103" y="42993"/>
                </a:lnTo>
                <a:cubicBezTo>
                  <a:pt x="55639" y="41696"/>
                  <a:pt x="60083" y="40009"/>
                  <a:pt x="64430" y="38149"/>
                </a:cubicBezTo>
                <a:lnTo>
                  <a:pt x="64430" y="38149"/>
                </a:lnTo>
                <a:cubicBezTo>
                  <a:pt x="65786" y="37823"/>
                  <a:pt x="67144" y="37480"/>
                  <a:pt x="68508" y="37126"/>
                </a:cubicBezTo>
                <a:cubicBezTo>
                  <a:pt x="74730" y="35455"/>
                  <a:pt x="82624" y="33150"/>
                  <a:pt x="86138" y="27158"/>
                </a:cubicBezTo>
                <a:cubicBezTo>
                  <a:pt x="86818" y="26007"/>
                  <a:pt x="87206" y="24809"/>
                  <a:pt x="87354" y="23596"/>
                </a:cubicBezTo>
                <a:lnTo>
                  <a:pt x="87354" y="23596"/>
                </a:lnTo>
                <a:cubicBezTo>
                  <a:pt x="88703" y="21777"/>
                  <a:pt x="89686" y="19732"/>
                  <a:pt x="90154" y="17627"/>
                </a:cubicBezTo>
                <a:close/>
                <a:moveTo>
                  <a:pt x="59509" y="39242"/>
                </a:moveTo>
                <a:lnTo>
                  <a:pt x="59509" y="39242"/>
                </a:lnTo>
                <a:cubicBezTo>
                  <a:pt x="55225" y="40901"/>
                  <a:pt x="50857" y="42297"/>
                  <a:pt x="46366" y="43258"/>
                </a:cubicBezTo>
                <a:lnTo>
                  <a:pt x="46366" y="43258"/>
                </a:lnTo>
                <a:cubicBezTo>
                  <a:pt x="45585" y="43280"/>
                  <a:pt x="44803" y="43291"/>
                  <a:pt x="44021" y="43291"/>
                </a:cubicBezTo>
                <a:cubicBezTo>
                  <a:pt x="38237" y="43291"/>
                  <a:pt x="32056" y="43291"/>
                  <a:pt x="26314" y="41915"/>
                </a:cubicBezTo>
                <a:lnTo>
                  <a:pt x="26314" y="41915"/>
                </a:lnTo>
                <a:cubicBezTo>
                  <a:pt x="27793" y="41971"/>
                  <a:pt x="29275" y="41997"/>
                  <a:pt x="30758" y="41997"/>
                </a:cubicBezTo>
                <a:cubicBezTo>
                  <a:pt x="38953" y="41997"/>
                  <a:pt x="47199" y="41191"/>
                  <a:pt x="55256" y="40006"/>
                </a:cubicBezTo>
                <a:cubicBezTo>
                  <a:pt x="56678" y="39785"/>
                  <a:pt x="58095" y="39528"/>
                  <a:pt x="59509" y="39242"/>
                </a:cubicBezTo>
                <a:close/>
                <a:moveTo>
                  <a:pt x="14276" y="40705"/>
                </a:moveTo>
                <a:cubicBezTo>
                  <a:pt x="16245" y="41067"/>
                  <a:pt x="18096" y="41289"/>
                  <a:pt x="19534" y="41447"/>
                </a:cubicBezTo>
                <a:cubicBezTo>
                  <a:pt x="20131" y="41508"/>
                  <a:pt x="20728" y="41564"/>
                  <a:pt x="21327" y="41614"/>
                </a:cubicBezTo>
                <a:lnTo>
                  <a:pt x="21327" y="41614"/>
                </a:lnTo>
                <a:cubicBezTo>
                  <a:pt x="26833" y="43787"/>
                  <a:pt x="33304" y="44127"/>
                  <a:pt x="38951" y="44212"/>
                </a:cubicBezTo>
                <a:cubicBezTo>
                  <a:pt x="39457" y="44227"/>
                  <a:pt x="39962" y="44239"/>
                  <a:pt x="40467" y="44247"/>
                </a:cubicBezTo>
                <a:lnTo>
                  <a:pt x="40467" y="44247"/>
                </a:lnTo>
                <a:cubicBezTo>
                  <a:pt x="40231" y="44275"/>
                  <a:pt x="39994" y="44302"/>
                  <a:pt x="39757" y="44328"/>
                </a:cubicBezTo>
                <a:cubicBezTo>
                  <a:pt x="37722" y="44553"/>
                  <a:pt x="35575" y="44679"/>
                  <a:pt x="33378" y="44679"/>
                </a:cubicBezTo>
                <a:cubicBezTo>
                  <a:pt x="26915" y="44679"/>
                  <a:pt x="20021" y="43587"/>
                  <a:pt x="14276" y="40705"/>
                </a:cubicBezTo>
                <a:close/>
                <a:moveTo>
                  <a:pt x="61579" y="1"/>
                </a:moveTo>
                <a:cubicBezTo>
                  <a:pt x="55890" y="1"/>
                  <a:pt x="50214" y="686"/>
                  <a:pt x="44655" y="1749"/>
                </a:cubicBezTo>
                <a:cubicBezTo>
                  <a:pt x="34341" y="3766"/>
                  <a:pt x="24201" y="7511"/>
                  <a:pt x="15501" y="13503"/>
                </a:cubicBezTo>
                <a:cubicBezTo>
                  <a:pt x="11583" y="16153"/>
                  <a:pt x="8068" y="19322"/>
                  <a:pt x="5188" y="23010"/>
                </a:cubicBezTo>
                <a:cubicBezTo>
                  <a:pt x="3690" y="24853"/>
                  <a:pt x="2307" y="26928"/>
                  <a:pt x="1673" y="29347"/>
                </a:cubicBezTo>
                <a:cubicBezTo>
                  <a:pt x="0" y="35480"/>
                  <a:pt x="5305" y="38448"/>
                  <a:pt x="10967" y="39967"/>
                </a:cubicBezTo>
                <a:lnTo>
                  <a:pt x="10967" y="39967"/>
                </a:lnTo>
                <a:cubicBezTo>
                  <a:pt x="12493" y="40879"/>
                  <a:pt x="14115" y="41639"/>
                  <a:pt x="15674" y="42311"/>
                </a:cubicBezTo>
                <a:cubicBezTo>
                  <a:pt x="21090" y="44616"/>
                  <a:pt x="27024" y="45538"/>
                  <a:pt x="32786" y="45595"/>
                </a:cubicBezTo>
                <a:cubicBezTo>
                  <a:pt x="33141" y="45603"/>
                  <a:pt x="33496" y="45606"/>
                  <a:pt x="33851" y="45606"/>
                </a:cubicBezTo>
                <a:cubicBezTo>
                  <a:pt x="38111" y="45606"/>
                  <a:pt x="42302" y="45078"/>
                  <a:pt x="46421" y="44177"/>
                </a:cubicBezTo>
                <a:lnTo>
                  <a:pt x="46421" y="44177"/>
                </a:lnTo>
                <a:cubicBezTo>
                  <a:pt x="53707" y="43884"/>
                  <a:pt x="60896" y="42804"/>
                  <a:pt x="67989" y="40698"/>
                </a:cubicBezTo>
                <a:cubicBezTo>
                  <a:pt x="73232" y="39200"/>
                  <a:pt x="78360" y="37010"/>
                  <a:pt x="83085" y="34360"/>
                </a:cubicBezTo>
                <a:cubicBezTo>
                  <a:pt x="87118" y="32113"/>
                  <a:pt x="91900" y="29175"/>
                  <a:pt x="93052" y="24335"/>
                </a:cubicBezTo>
                <a:cubicBezTo>
                  <a:pt x="93725" y="21347"/>
                  <a:pt x="92309" y="18575"/>
                  <a:pt x="90374" y="16332"/>
                </a:cubicBezTo>
                <a:lnTo>
                  <a:pt x="90374" y="16332"/>
                </a:lnTo>
                <a:cubicBezTo>
                  <a:pt x="90724" y="13366"/>
                  <a:pt x="90007" y="10351"/>
                  <a:pt x="87809" y="7741"/>
                </a:cubicBezTo>
                <a:cubicBezTo>
                  <a:pt x="83315" y="2441"/>
                  <a:pt x="75018" y="1116"/>
                  <a:pt x="68565" y="366"/>
                </a:cubicBezTo>
                <a:cubicBezTo>
                  <a:pt x="66239" y="115"/>
                  <a:pt x="63908" y="1"/>
                  <a:pt x="615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9"/>
          <p:cNvSpPr/>
          <p:nvPr/>
        </p:nvSpPr>
        <p:spPr>
          <a:xfrm>
            <a:off x="5262000" y="4261863"/>
            <a:ext cx="1443650" cy="149475"/>
          </a:xfrm>
          <a:custGeom>
            <a:avLst/>
            <a:gdLst/>
            <a:ahLst/>
            <a:cxnLst/>
            <a:rect l="l" t="t" r="r" b="b"/>
            <a:pathLst>
              <a:path w="57746" h="5979" extrusionOk="0">
                <a:moveTo>
                  <a:pt x="45122" y="1"/>
                </a:moveTo>
                <a:cubicBezTo>
                  <a:pt x="43697" y="1"/>
                  <a:pt x="42440" y="1055"/>
                  <a:pt x="41567" y="2212"/>
                </a:cubicBezTo>
                <a:cubicBezTo>
                  <a:pt x="40947" y="3038"/>
                  <a:pt x="40328" y="4791"/>
                  <a:pt x="39135" y="4791"/>
                </a:cubicBezTo>
                <a:cubicBezTo>
                  <a:pt x="39034" y="4791"/>
                  <a:pt x="38928" y="4778"/>
                  <a:pt x="38819" y="4751"/>
                </a:cubicBezTo>
                <a:cubicBezTo>
                  <a:pt x="37504" y="4438"/>
                  <a:pt x="36907" y="2810"/>
                  <a:pt x="35951" y="1973"/>
                </a:cubicBezTo>
                <a:cubicBezTo>
                  <a:pt x="35224" y="1318"/>
                  <a:pt x="34319" y="1003"/>
                  <a:pt x="33414" y="1003"/>
                </a:cubicBezTo>
                <a:cubicBezTo>
                  <a:pt x="32441" y="1003"/>
                  <a:pt x="31466" y="1367"/>
                  <a:pt x="30708" y="2063"/>
                </a:cubicBezTo>
                <a:cubicBezTo>
                  <a:pt x="29752" y="2944"/>
                  <a:pt x="29080" y="4049"/>
                  <a:pt x="27871" y="4587"/>
                </a:cubicBezTo>
                <a:cubicBezTo>
                  <a:pt x="27373" y="4816"/>
                  <a:pt x="26838" y="4934"/>
                  <a:pt x="26313" y="4934"/>
                </a:cubicBezTo>
                <a:cubicBezTo>
                  <a:pt x="25294" y="4934"/>
                  <a:pt x="24315" y="4488"/>
                  <a:pt x="23733" y="3542"/>
                </a:cubicBezTo>
                <a:cubicBezTo>
                  <a:pt x="23240" y="2705"/>
                  <a:pt x="23016" y="1749"/>
                  <a:pt x="22076" y="1227"/>
                </a:cubicBezTo>
                <a:cubicBezTo>
                  <a:pt x="21628" y="970"/>
                  <a:pt x="21118" y="861"/>
                  <a:pt x="20604" y="861"/>
                </a:cubicBezTo>
                <a:cubicBezTo>
                  <a:pt x="20073" y="861"/>
                  <a:pt x="19537" y="977"/>
                  <a:pt x="19058" y="1167"/>
                </a:cubicBezTo>
                <a:cubicBezTo>
                  <a:pt x="17551" y="1770"/>
                  <a:pt x="15459" y="4271"/>
                  <a:pt x="13593" y="4271"/>
                </a:cubicBezTo>
                <a:cubicBezTo>
                  <a:pt x="13055" y="4271"/>
                  <a:pt x="12535" y="4063"/>
                  <a:pt x="12054" y="3542"/>
                </a:cubicBezTo>
                <a:cubicBezTo>
                  <a:pt x="11337" y="2780"/>
                  <a:pt x="11008" y="1719"/>
                  <a:pt x="10112" y="1092"/>
                </a:cubicBezTo>
                <a:cubicBezTo>
                  <a:pt x="9688" y="802"/>
                  <a:pt x="9227" y="676"/>
                  <a:pt x="8759" y="676"/>
                </a:cubicBezTo>
                <a:cubicBezTo>
                  <a:pt x="8239" y="676"/>
                  <a:pt x="7710" y="833"/>
                  <a:pt x="7214" y="1092"/>
                </a:cubicBezTo>
                <a:cubicBezTo>
                  <a:pt x="6049" y="1734"/>
                  <a:pt x="5332" y="2870"/>
                  <a:pt x="4302" y="3676"/>
                </a:cubicBezTo>
                <a:cubicBezTo>
                  <a:pt x="3836" y="4041"/>
                  <a:pt x="3205" y="4433"/>
                  <a:pt x="2590" y="4433"/>
                </a:cubicBezTo>
                <a:cubicBezTo>
                  <a:pt x="2299" y="4433"/>
                  <a:pt x="2012" y="4345"/>
                  <a:pt x="1748" y="4124"/>
                </a:cubicBezTo>
                <a:cubicBezTo>
                  <a:pt x="1165" y="3631"/>
                  <a:pt x="1091" y="2720"/>
                  <a:pt x="1031" y="2033"/>
                </a:cubicBezTo>
                <a:cubicBezTo>
                  <a:pt x="1009" y="1705"/>
                  <a:pt x="743" y="1540"/>
                  <a:pt x="491" y="1540"/>
                </a:cubicBezTo>
                <a:cubicBezTo>
                  <a:pt x="239" y="1540"/>
                  <a:pt x="0" y="1705"/>
                  <a:pt x="30" y="2033"/>
                </a:cubicBezTo>
                <a:cubicBezTo>
                  <a:pt x="167" y="3715"/>
                  <a:pt x="959" y="5449"/>
                  <a:pt x="2596" y="5449"/>
                </a:cubicBezTo>
                <a:cubicBezTo>
                  <a:pt x="2922" y="5449"/>
                  <a:pt x="3281" y="5380"/>
                  <a:pt x="3675" y="5229"/>
                </a:cubicBezTo>
                <a:cubicBezTo>
                  <a:pt x="5208" y="4623"/>
                  <a:pt x="7030" y="1756"/>
                  <a:pt x="8732" y="1756"/>
                </a:cubicBezTo>
                <a:cubicBezTo>
                  <a:pt x="9252" y="1756"/>
                  <a:pt x="9760" y="2024"/>
                  <a:pt x="10246" y="2705"/>
                </a:cubicBezTo>
                <a:cubicBezTo>
                  <a:pt x="10784" y="3452"/>
                  <a:pt x="11187" y="4333"/>
                  <a:pt x="12009" y="4826"/>
                </a:cubicBezTo>
                <a:cubicBezTo>
                  <a:pt x="12487" y="5120"/>
                  <a:pt x="13020" y="5244"/>
                  <a:pt x="13559" y="5244"/>
                </a:cubicBezTo>
                <a:cubicBezTo>
                  <a:pt x="14113" y="5244"/>
                  <a:pt x="14675" y="5113"/>
                  <a:pt x="15190" y="4901"/>
                </a:cubicBezTo>
                <a:cubicBezTo>
                  <a:pt x="16680" y="4290"/>
                  <a:pt x="18869" y="1880"/>
                  <a:pt x="20638" y="1880"/>
                </a:cubicBezTo>
                <a:cubicBezTo>
                  <a:pt x="21335" y="1880"/>
                  <a:pt x="21966" y="2254"/>
                  <a:pt x="22464" y="3258"/>
                </a:cubicBezTo>
                <a:cubicBezTo>
                  <a:pt x="22972" y="4288"/>
                  <a:pt x="23479" y="5110"/>
                  <a:pt x="24555" y="5618"/>
                </a:cubicBezTo>
                <a:cubicBezTo>
                  <a:pt x="25114" y="5863"/>
                  <a:pt x="25704" y="5978"/>
                  <a:pt x="26296" y="5978"/>
                </a:cubicBezTo>
                <a:cubicBezTo>
                  <a:pt x="26858" y="5978"/>
                  <a:pt x="27422" y="5874"/>
                  <a:pt x="27960" y="5677"/>
                </a:cubicBezTo>
                <a:cubicBezTo>
                  <a:pt x="29110" y="5244"/>
                  <a:pt x="29932" y="4438"/>
                  <a:pt x="30738" y="3542"/>
                </a:cubicBezTo>
                <a:cubicBezTo>
                  <a:pt x="31500" y="2697"/>
                  <a:pt x="32444" y="2012"/>
                  <a:pt x="33478" y="2012"/>
                </a:cubicBezTo>
                <a:cubicBezTo>
                  <a:pt x="33925" y="2012"/>
                  <a:pt x="34388" y="2139"/>
                  <a:pt x="34861" y="2436"/>
                </a:cubicBezTo>
                <a:cubicBezTo>
                  <a:pt x="36239" y="3286"/>
                  <a:pt x="37343" y="5899"/>
                  <a:pt x="39110" y="5899"/>
                </a:cubicBezTo>
                <a:cubicBezTo>
                  <a:pt x="39487" y="5899"/>
                  <a:pt x="39895" y="5780"/>
                  <a:pt x="40342" y="5498"/>
                </a:cubicBezTo>
                <a:cubicBezTo>
                  <a:pt x="41965" y="4487"/>
                  <a:pt x="42735" y="999"/>
                  <a:pt x="44943" y="999"/>
                </a:cubicBezTo>
                <a:cubicBezTo>
                  <a:pt x="45213" y="999"/>
                  <a:pt x="45505" y="1051"/>
                  <a:pt x="45823" y="1167"/>
                </a:cubicBezTo>
                <a:cubicBezTo>
                  <a:pt x="47914" y="1944"/>
                  <a:pt x="48572" y="4677"/>
                  <a:pt x="50603" y="5618"/>
                </a:cubicBezTo>
                <a:cubicBezTo>
                  <a:pt x="51141" y="5859"/>
                  <a:pt x="51667" y="5964"/>
                  <a:pt x="52177" y="5964"/>
                </a:cubicBezTo>
                <a:cubicBezTo>
                  <a:pt x="54259" y="5964"/>
                  <a:pt x="56082" y="4205"/>
                  <a:pt x="57414" y="2705"/>
                </a:cubicBezTo>
                <a:cubicBezTo>
                  <a:pt x="57746" y="2304"/>
                  <a:pt x="57393" y="1780"/>
                  <a:pt x="57021" y="1780"/>
                </a:cubicBezTo>
                <a:cubicBezTo>
                  <a:pt x="56909" y="1780"/>
                  <a:pt x="56794" y="1829"/>
                  <a:pt x="56697" y="1944"/>
                </a:cubicBezTo>
                <a:cubicBezTo>
                  <a:pt x="55477" y="3299"/>
                  <a:pt x="53828" y="4858"/>
                  <a:pt x="52125" y="4858"/>
                </a:cubicBezTo>
                <a:cubicBezTo>
                  <a:pt x="51388" y="4858"/>
                  <a:pt x="50642" y="4566"/>
                  <a:pt x="49916" y="3840"/>
                </a:cubicBezTo>
                <a:cubicBezTo>
                  <a:pt x="48721" y="2645"/>
                  <a:pt x="47914" y="913"/>
                  <a:pt x="46286" y="241"/>
                </a:cubicBezTo>
                <a:cubicBezTo>
                  <a:pt x="45889" y="75"/>
                  <a:pt x="45499" y="1"/>
                  <a:pt x="45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9" name="Google Shape;919;p49"/>
          <p:cNvGrpSpPr/>
          <p:nvPr/>
        </p:nvGrpSpPr>
        <p:grpSpPr>
          <a:xfrm rot="-1564537">
            <a:off x="6855077" y="4013920"/>
            <a:ext cx="495770" cy="567380"/>
            <a:chOff x="1244250" y="1474325"/>
            <a:chExt cx="1183700" cy="1354675"/>
          </a:xfrm>
        </p:grpSpPr>
        <p:sp>
          <p:nvSpPr>
            <p:cNvPr id="920" name="Google Shape;920;p49"/>
            <p:cNvSpPr/>
            <p:nvPr/>
          </p:nvSpPr>
          <p:spPr>
            <a:xfrm>
              <a:off x="1244250" y="1474325"/>
              <a:ext cx="1183700" cy="1354675"/>
            </a:xfrm>
            <a:custGeom>
              <a:avLst/>
              <a:gdLst/>
              <a:ahLst/>
              <a:cxnLst/>
              <a:rect l="l" t="t" r="r" b="b"/>
              <a:pathLst>
                <a:path w="47348" h="54187" extrusionOk="0">
                  <a:moveTo>
                    <a:pt x="15081" y="4209"/>
                  </a:moveTo>
                  <a:cubicBezTo>
                    <a:pt x="15169" y="4472"/>
                    <a:pt x="15344" y="4560"/>
                    <a:pt x="15432" y="4735"/>
                  </a:cubicBezTo>
                  <a:cubicBezTo>
                    <a:pt x="15432" y="4647"/>
                    <a:pt x="15344" y="4647"/>
                    <a:pt x="15344" y="4560"/>
                  </a:cubicBezTo>
                  <a:lnTo>
                    <a:pt x="15344" y="4560"/>
                  </a:lnTo>
                  <a:cubicBezTo>
                    <a:pt x="15607" y="4910"/>
                    <a:pt x="15870" y="5349"/>
                    <a:pt x="16221" y="5787"/>
                  </a:cubicBezTo>
                  <a:cubicBezTo>
                    <a:pt x="16659" y="6313"/>
                    <a:pt x="16923" y="6927"/>
                    <a:pt x="17361" y="7541"/>
                  </a:cubicBezTo>
                  <a:cubicBezTo>
                    <a:pt x="17799" y="8067"/>
                    <a:pt x="18238" y="8681"/>
                    <a:pt x="18676" y="9382"/>
                  </a:cubicBezTo>
                  <a:cubicBezTo>
                    <a:pt x="19553" y="10697"/>
                    <a:pt x="20430" y="11925"/>
                    <a:pt x="21307" y="13240"/>
                  </a:cubicBezTo>
                  <a:cubicBezTo>
                    <a:pt x="21920" y="13941"/>
                    <a:pt x="22359" y="14643"/>
                    <a:pt x="22797" y="15432"/>
                  </a:cubicBezTo>
                  <a:cubicBezTo>
                    <a:pt x="23323" y="16133"/>
                    <a:pt x="23849" y="17010"/>
                    <a:pt x="24375" y="17887"/>
                  </a:cubicBezTo>
                  <a:cubicBezTo>
                    <a:pt x="24989" y="18764"/>
                    <a:pt x="25515" y="19553"/>
                    <a:pt x="26041" y="20342"/>
                  </a:cubicBezTo>
                  <a:cubicBezTo>
                    <a:pt x="26567" y="21131"/>
                    <a:pt x="27181" y="22008"/>
                    <a:pt x="27707" y="22709"/>
                  </a:cubicBezTo>
                  <a:cubicBezTo>
                    <a:pt x="28058" y="23148"/>
                    <a:pt x="28233" y="23586"/>
                    <a:pt x="28584" y="24025"/>
                  </a:cubicBezTo>
                  <a:cubicBezTo>
                    <a:pt x="28672" y="24288"/>
                    <a:pt x="28935" y="24463"/>
                    <a:pt x="29022" y="24726"/>
                  </a:cubicBezTo>
                  <a:cubicBezTo>
                    <a:pt x="29812" y="25954"/>
                    <a:pt x="30513" y="27093"/>
                    <a:pt x="31302" y="28233"/>
                  </a:cubicBezTo>
                  <a:cubicBezTo>
                    <a:pt x="32091" y="29285"/>
                    <a:pt x="32705" y="30338"/>
                    <a:pt x="33494" y="31390"/>
                  </a:cubicBezTo>
                  <a:cubicBezTo>
                    <a:pt x="34196" y="32530"/>
                    <a:pt x="34722" y="33494"/>
                    <a:pt x="35335" y="34459"/>
                  </a:cubicBezTo>
                  <a:cubicBezTo>
                    <a:pt x="36037" y="35598"/>
                    <a:pt x="36826" y="36651"/>
                    <a:pt x="37440" y="37615"/>
                  </a:cubicBezTo>
                  <a:cubicBezTo>
                    <a:pt x="38141" y="38492"/>
                    <a:pt x="38755" y="39544"/>
                    <a:pt x="39456" y="40509"/>
                  </a:cubicBezTo>
                  <a:cubicBezTo>
                    <a:pt x="39895" y="41298"/>
                    <a:pt x="40333" y="41911"/>
                    <a:pt x="40772" y="42701"/>
                  </a:cubicBezTo>
                  <a:cubicBezTo>
                    <a:pt x="41035" y="43139"/>
                    <a:pt x="41298" y="43490"/>
                    <a:pt x="41473" y="43928"/>
                  </a:cubicBezTo>
                  <a:cubicBezTo>
                    <a:pt x="41736" y="44191"/>
                    <a:pt x="41911" y="44630"/>
                    <a:pt x="42174" y="45068"/>
                  </a:cubicBezTo>
                  <a:lnTo>
                    <a:pt x="43490" y="47435"/>
                  </a:lnTo>
                  <a:cubicBezTo>
                    <a:pt x="43665" y="47698"/>
                    <a:pt x="43840" y="48137"/>
                    <a:pt x="44016" y="48487"/>
                  </a:cubicBezTo>
                  <a:cubicBezTo>
                    <a:pt x="44191" y="48838"/>
                    <a:pt x="44366" y="49277"/>
                    <a:pt x="44454" y="49627"/>
                  </a:cubicBezTo>
                  <a:cubicBezTo>
                    <a:pt x="44630" y="49890"/>
                    <a:pt x="44717" y="50241"/>
                    <a:pt x="44717" y="50679"/>
                  </a:cubicBezTo>
                  <a:lnTo>
                    <a:pt x="44717" y="51206"/>
                  </a:lnTo>
                  <a:cubicBezTo>
                    <a:pt x="44630" y="51206"/>
                    <a:pt x="44630" y="51381"/>
                    <a:pt x="44542" y="51381"/>
                  </a:cubicBezTo>
                  <a:cubicBezTo>
                    <a:pt x="44279" y="51381"/>
                    <a:pt x="43928" y="51206"/>
                    <a:pt x="43577" y="51118"/>
                  </a:cubicBezTo>
                  <a:cubicBezTo>
                    <a:pt x="43402" y="51118"/>
                    <a:pt x="43227" y="51030"/>
                    <a:pt x="43051" y="51030"/>
                  </a:cubicBezTo>
                  <a:cubicBezTo>
                    <a:pt x="42788" y="51030"/>
                    <a:pt x="42613" y="50942"/>
                    <a:pt x="42350" y="50942"/>
                  </a:cubicBezTo>
                  <a:lnTo>
                    <a:pt x="42262" y="50942"/>
                  </a:lnTo>
                  <a:lnTo>
                    <a:pt x="42613" y="49627"/>
                  </a:lnTo>
                  <a:cubicBezTo>
                    <a:pt x="42613" y="49277"/>
                    <a:pt x="42613" y="48926"/>
                    <a:pt x="42525" y="48575"/>
                  </a:cubicBezTo>
                  <a:cubicBezTo>
                    <a:pt x="42350" y="48400"/>
                    <a:pt x="42262" y="48312"/>
                    <a:pt x="42174" y="48137"/>
                  </a:cubicBezTo>
                  <a:cubicBezTo>
                    <a:pt x="42087" y="48049"/>
                    <a:pt x="41911" y="47961"/>
                    <a:pt x="41736" y="47961"/>
                  </a:cubicBezTo>
                  <a:cubicBezTo>
                    <a:pt x="41596" y="47909"/>
                    <a:pt x="41455" y="47884"/>
                    <a:pt x="41319" y="47884"/>
                  </a:cubicBezTo>
                  <a:cubicBezTo>
                    <a:pt x="40772" y="47884"/>
                    <a:pt x="40281" y="48277"/>
                    <a:pt x="40070" y="48838"/>
                  </a:cubicBezTo>
                  <a:cubicBezTo>
                    <a:pt x="39982" y="49277"/>
                    <a:pt x="39895" y="49803"/>
                    <a:pt x="39719" y="50241"/>
                  </a:cubicBezTo>
                  <a:cubicBezTo>
                    <a:pt x="39544" y="50241"/>
                    <a:pt x="39456" y="50153"/>
                    <a:pt x="39193" y="50153"/>
                  </a:cubicBezTo>
                  <a:cubicBezTo>
                    <a:pt x="38843" y="50066"/>
                    <a:pt x="38404" y="50066"/>
                    <a:pt x="37966" y="49890"/>
                  </a:cubicBezTo>
                  <a:cubicBezTo>
                    <a:pt x="38229" y="49189"/>
                    <a:pt x="38317" y="48400"/>
                    <a:pt x="38404" y="47523"/>
                  </a:cubicBezTo>
                  <a:cubicBezTo>
                    <a:pt x="38404" y="47172"/>
                    <a:pt x="38317" y="46734"/>
                    <a:pt x="38141" y="46558"/>
                  </a:cubicBezTo>
                  <a:lnTo>
                    <a:pt x="37966" y="46383"/>
                  </a:lnTo>
                  <a:cubicBezTo>
                    <a:pt x="37790" y="46208"/>
                    <a:pt x="37527" y="46120"/>
                    <a:pt x="37264" y="46120"/>
                  </a:cubicBezTo>
                  <a:cubicBezTo>
                    <a:pt x="36826" y="46120"/>
                    <a:pt x="36475" y="46208"/>
                    <a:pt x="36212" y="46383"/>
                  </a:cubicBezTo>
                  <a:cubicBezTo>
                    <a:pt x="35949" y="46646"/>
                    <a:pt x="35774" y="46997"/>
                    <a:pt x="35774" y="47260"/>
                  </a:cubicBezTo>
                  <a:cubicBezTo>
                    <a:pt x="35774" y="47874"/>
                    <a:pt x="35686" y="48312"/>
                    <a:pt x="35598" y="48838"/>
                  </a:cubicBezTo>
                  <a:cubicBezTo>
                    <a:pt x="35598" y="49014"/>
                    <a:pt x="35511" y="49189"/>
                    <a:pt x="35511" y="49364"/>
                  </a:cubicBezTo>
                  <a:cubicBezTo>
                    <a:pt x="35072" y="49277"/>
                    <a:pt x="34722" y="49277"/>
                    <a:pt x="34283" y="49189"/>
                  </a:cubicBezTo>
                  <a:cubicBezTo>
                    <a:pt x="33757" y="49014"/>
                    <a:pt x="33319" y="48926"/>
                    <a:pt x="32705" y="48838"/>
                  </a:cubicBezTo>
                  <a:lnTo>
                    <a:pt x="32530" y="48838"/>
                  </a:lnTo>
                  <a:cubicBezTo>
                    <a:pt x="32617" y="48750"/>
                    <a:pt x="32617" y="48575"/>
                    <a:pt x="32705" y="48487"/>
                  </a:cubicBezTo>
                  <a:cubicBezTo>
                    <a:pt x="32968" y="47961"/>
                    <a:pt x="33406" y="47523"/>
                    <a:pt x="33757" y="47085"/>
                  </a:cubicBezTo>
                  <a:cubicBezTo>
                    <a:pt x="34196" y="46558"/>
                    <a:pt x="33933" y="45769"/>
                    <a:pt x="33494" y="45331"/>
                  </a:cubicBezTo>
                  <a:lnTo>
                    <a:pt x="33406" y="45243"/>
                  </a:lnTo>
                  <a:cubicBezTo>
                    <a:pt x="33143" y="45046"/>
                    <a:pt x="32880" y="44947"/>
                    <a:pt x="32654" y="44947"/>
                  </a:cubicBezTo>
                  <a:cubicBezTo>
                    <a:pt x="32579" y="44947"/>
                    <a:pt x="32508" y="44958"/>
                    <a:pt x="32442" y="44980"/>
                  </a:cubicBezTo>
                  <a:cubicBezTo>
                    <a:pt x="32004" y="45068"/>
                    <a:pt x="31741" y="45243"/>
                    <a:pt x="31565" y="45506"/>
                  </a:cubicBezTo>
                  <a:cubicBezTo>
                    <a:pt x="31214" y="45945"/>
                    <a:pt x="30864" y="46295"/>
                    <a:pt x="30688" y="46734"/>
                  </a:cubicBezTo>
                  <a:cubicBezTo>
                    <a:pt x="30338" y="47172"/>
                    <a:pt x="30250" y="47611"/>
                    <a:pt x="29987" y="48049"/>
                  </a:cubicBezTo>
                  <a:cubicBezTo>
                    <a:pt x="29987" y="48137"/>
                    <a:pt x="29899" y="48137"/>
                    <a:pt x="29899" y="48312"/>
                  </a:cubicBezTo>
                  <a:cubicBezTo>
                    <a:pt x="29636" y="48137"/>
                    <a:pt x="29373" y="48137"/>
                    <a:pt x="29110" y="48049"/>
                  </a:cubicBezTo>
                  <a:cubicBezTo>
                    <a:pt x="28496" y="47961"/>
                    <a:pt x="27883" y="47874"/>
                    <a:pt x="27356" y="47611"/>
                  </a:cubicBezTo>
                  <a:cubicBezTo>
                    <a:pt x="27444" y="47435"/>
                    <a:pt x="27444" y="47172"/>
                    <a:pt x="27620" y="46997"/>
                  </a:cubicBezTo>
                  <a:cubicBezTo>
                    <a:pt x="27707" y="46383"/>
                    <a:pt x="27883" y="45945"/>
                    <a:pt x="28058" y="45419"/>
                  </a:cubicBezTo>
                  <a:cubicBezTo>
                    <a:pt x="28233" y="44893"/>
                    <a:pt x="28058" y="44366"/>
                    <a:pt x="27707" y="44016"/>
                  </a:cubicBezTo>
                  <a:cubicBezTo>
                    <a:pt x="27620" y="43928"/>
                    <a:pt x="27444" y="43928"/>
                    <a:pt x="27269" y="43753"/>
                  </a:cubicBezTo>
                  <a:cubicBezTo>
                    <a:pt x="27163" y="43726"/>
                    <a:pt x="27057" y="43714"/>
                    <a:pt x="26953" y="43714"/>
                  </a:cubicBezTo>
                  <a:cubicBezTo>
                    <a:pt x="26366" y="43714"/>
                    <a:pt x="25826" y="44108"/>
                    <a:pt x="25603" y="44630"/>
                  </a:cubicBezTo>
                  <a:cubicBezTo>
                    <a:pt x="25515" y="45243"/>
                    <a:pt x="25252" y="45682"/>
                    <a:pt x="25164" y="46208"/>
                  </a:cubicBezTo>
                  <a:cubicBezTo>
                    <a:pt x="25077" y="46383"/>
                    <a:pt x="25077" y="46734"/>
                    <a:pt x="24989" y="46997"/>
                  </a:cubicBezTo>
                  <a:cubicBezTo>
                    <a:pt x="24375" y="46734"/>
                    <a:pt x="23937" y="46646"/>
                    <a:pt x="23411" y="46558"/>
                  </a:cubicBezTo>
                  <a:cubicBezTo>
                    <a:pt x="22797" y="46383"/>
                    <a:pt x="22096" y="46208"/>
                    <a:pt x="21482" y="46120"/>
                  </a:cubicBezTo>
                  <a:cubicBezTo>
                    <a:pt x="21657" y="45682"/>
                    <a:pt x="22008" y="45243"/>
                    <a:pt x="22183" y="44805"/>
                  </a:cubicBezTo>
                  <a:cubicBezTo>
                    <a:pt x="22446" y="44454"/>
                    <a:pt x="22534" y="44103"/>
                    <a:pt x="22446" y="43753"/>
                  </a:cubicBezTo>
                  <a:cubicBezTo>
                    <a:pt x="22359" y="43490"/>
                    <a:pt x="22183" y="43227"/>
                    <a:pt x="22008" y="43051"/>
                  </a:cubicBezTo>
                  <a:cubicBezTo>
                    <a:pt x="22008" y="43051"/>
                    <a:pt x="22008" y="42876"/>
                    <a:pt x="21920" y="42876"/>
                  </a:cubicBezTo>
                  <a:cubicBezTo>
                    <a:pt x="21664" y="42748"/>
                    <a:pt x="21407" y="42666"/>
                    <a:pt x="21150" y="42666"/>
                  </a:cubicBezTo>
                  <a:cubicBezTo>
                    <a:pt x="21056" y="42666"/>
                    <a:pt x="20962" y="42677"/>
                    <a:pt x="20868" y="42701"/>
                  </a:cubicBezTo>
                  <a:cubicBezTo>
                    <a:pt x="20605" y="42701"/>
                    <a:pt x="20167" y="42876"/>
                    <a:pt x="19991" y="43227"/>
                  </a:cubicBezTo>
                  <a:cubicBezTo>
                    <a:pt x="19816" y="43577"/>
                    <a:pt x="19553" y="44016"/>
                    <a:pt x="19378" y="44454"/>
                  </a:cubicBezTo>
                  <a:cubicBezTo>
                    <a:pt x="19290" y="44805"/>
                    <a:pt x="19027" y="44980"/>
                    <a:pt x="18939" y="45331"/>
                  </a:cubicBezTo>
                  <a:lnTo>
                    <a:pt x="17624" y="44980"/>
                  </a:lnTo>
                  <a:cubicBezTo>
                    <a:pt x="17361" y="44893"/>
                    <a:pt x="17098" y="44893"/>
                    <a:pt x="16835" y="44805"/>
                  </a:cubicBezTo>
                  <a:lnTo>
                    <a:pt x="16835" y="44630"/>
                  </a:lnTo>
                  <a:cubicBezTo>
                    <a:pt x="17186" y="44103"/>
                    <a:pt x="17361" y="43490"/>
                    <a:pt x="17712" y="42876"/>
                  </a:cubicBezTo>
                  <a:cubicBezTo>
                    <a:pt x="17799" y="42613"/>
                    <a:pt x="17712" y="42262"/>
                    <a:pt x="17624" y="41911"/>
                  </a:cubicBezTo>
                  <a:cubicBezTo>
                    <a:pt x="17536" y="41736"/>
                    <a:pt x="17361" y="41561"/>
                    <a:pt x="17273" y="41473"/>
                  </a:cubicBezTo>
                  <a:cubicBezTo>
                    <a:pt x="17186" y="41298"/>
                    <a:pt x="17098" y="41298"/>
                    <a:pt x="16835" y="41122"/>
                  </a:cubicBezTo>
                  <a:cubicBezTo>
                    <a:pt x="16741" y="41099"/>
                    <a:pt x="16653" y="41088"/>
                    <a:pt x="16568" y="41088"/>
                  </a:cubicBezTo>
                  <a:cubicBezTo>
                    <a:pt x="16337" y="41088"/>
                    <a:pt x="16127" y="41169"/>
                    <a:pt x="15870" y="41298"/>
                  </a:cubicBezTo>
                  <a:cubicBezTo>
                    <a:pt x="15783" y="41385"/>
                    <a:pt x="15607" y="41385"/>
                    <a:pt x="15520" y="41473"/>
                  </a:cubicBezTo>
                  <a:cubicBezTo>
                    <a:pt x="15344" y="41561"/>
                    <a:pt x="15169" y="41824"/>
                    <a:pt x="15081" y="41999"/>
                  </a:cubicBezTo>
                  <a:cubicBezTo>
                    <a:pt x="14906" y="42350"/>
                    <a:pt x="14731" y="42788"/>
                    <a:pt x="14555" y="43139"/>
                  </a:cubicBezTo>
                  <a:cubicBezTo>
                    <a:pt x="14292" y="43490"/>
                    <a:pt x="14204" y="43665"/>
                    <a:pt x="14117" y="44016"/>
                  </a:cubicBezTo>
                  <a:cubicBezTo>
                    <a:pt x="13591" y="43928"/>
                    <a:pt x="12889" y="43665"/>
                    <a:pt x="12275" y="43577"/>
                  </a:cubicBezTo>
                  <a:cubicBezTo>
                    <a:pt x="12275" y="43490"/>
                    <a:pt x="12100" y="43490"/>
                    <a:pt x="12012" y="43490"/>
                  </a:cubicBezTo>
                  <a:cubicBezTo>
                    <a:pt x="12363" y="42876"/>
                    <a:pt x="12539" y="42438"/>
                    <a:pt x="12802" y="41999"/>
                  </a:cubicBezTo>
                  <a:cubicBezTo>
                    <a:pt x="12802" y="41911"/>
                    <a:pt x="12802" y="41824"/>
                    <a:pt x="12889" y="41736"/>
                  </a:cubicBezTo>
                  <a:lnTo>
                    <a:pt x="12889" y="41035"/>
                  </a:lnTo>
                  <a:cubicBezTo>
                    <a:pt x="12802" y="40684"/>
                    <a:pt x="12714" y="40509"/>
                    <a:pt x="12451" y="40245"/>
                  </a:cubicBezTo>
                  <a:lnTo>
                    <a:pt x="12363" y="40158"/>
                  </a:lnTo>
                  <a:cubicBezTo>
                    <a:pt x="12115" y="40034"/>
                    <a:pt x="11867" y="39910"/>
                    <a:pt x="11650" y="39910"/>
                  </a:cubicBezTo>
                  <a:cubicBezTo>
                    <a:pt x="11560" y="39910"/>
                    <a:pt x="11476" y="39931"/>
                    <a:pt x="11399" y="39982"/>
                  </a:cubicBezTo>
                  <a:cubicBezTo>
                    <a:pt x="11048" y="39982"/>
                    <a:pt x="10610" y="40158"/>
                    <a:pt x="10522" y="40509"/>
                  </a:cubicBezTo>
                  <a:cubicBezTo>
                    <a:pt x="10259" y="40859"/>
                    <a:pt x="10171" y="41298"/>
                    <a:pt x="9908" y="41561"/>
                  </a:cubicBezTo>
                  <a:cubicBezTo>
                    <a:pt x="9820" y="41911"/>
                    <a:pt x="9645" y="42262"/>
                    <a:pt x="9382" y="42701"/>
                  </a:cubicBezTo>
                  <a:cubicBezTo>
                    <a:pt x="9294" y="42613"/>
                    <a:pt x="9207" y="42613"/>
                    <a:pt x="9031" y="42613"/>
                  </a:cubicBezTo>
                  <a:cubicBezTo>
                    <a:pt x="8418" y="42438"/>
                    <a:pt x="7716" y="42262"/>
                    <a:pt x="7190" y="42174"/>
                  </a:cubicBezTo>
                  <a:lnTo>
                    <a:pt x="7190" y="41911"/>
                  </a:lnTo>
                  <a:cubicBezTo>
                    <a:pt x="7453" y="41122"/>
                    <a:pt x="7628" y="40509"/>
                    <a:pt x="7979" y="39719"/>
                  </a:cubicBezTo>
                  <a:cubicBezTo>
                    <a:pt x="8242" y="39193"/>
                    <a:pt x="7979" y="38667"/>
                    <a:pt x="7628" y="38317"/>
                  </a:cubicBezTo>
                  <a:cubicBezTo>
                    <a:pt x="7541" y="38229"/>
                    <a:pt x="7453" y="38053"/>
                    <a:pt x="7190" y="38053"/>
                  </a:cubicBezTo>
                  <a:cubicBezTo>
                    <a:pt x="7120" y="38030"/>
                    <a:pt x="7043" y="38019"/>
                    <a:pt x="6961" y="38019"/>
                  </a:cubicBezTo>
                  <a:cubicBezTo>
                    <a:pt x="6739" y="38019"/>
                    <a:pt x="6482" y="38100"/>
                    <a:pt x="6226" y="38229"/>
                  </a:cubicBezTo>
                  <a:cubicBezTo>
                    <a:pt x="5875" y="38317"/>
                    <a:pt x="5699" y="38667"/>
                    <a:pt x="5612" y="38930"/>
                  </a:cubicBezTo>
                  <a:cubicBezTo>
                    <a:pt x="5349" y="39369"/>
                    <a:pt x="5173" y="39807"/>
                    <a:pt x="4998" y="40421"/>
                  </a:cubicBezTo>
                  <a:cubicBezTo>
                    <a:pt x="4910" y="40684"/>
                    <a:pt x="4910" y="41122"/>
                    <a:pt x="4823" y="41473"/>
                  </a:cubicBezTo>
                  <a:lnTo>
                    <a:pt x="4647" y="41473"/>
                  </a:lnTo>
                  <a:lnTo>
                    <a:pt x="3332" y="41122"/>
                  </a:lnTo>
                  <a:cubicBezTo>
                    <a:pt x="3244" y="41122"/>
                    <a:pt x="3244" y="41035"/>
                    <a:pt x="3157" y="41035"/>
                  </a:cubicBezTo>
                  <a:lnTo>
                    <a:pt x="2806" y="40684"/>
                  </a:lnTo>
                  <a:cubicBezTo>
                    <a:pt x="2806" y="40509"/>
                    <a:pt x="2894" y="40421"/>
                    <a:pt x="2894" y="40158"/>
                  </a:cubicBezTo>
                  <a:cubicBezTo>
                    <a:pt x="2894" y="39982"/>
                    <a:pt x="3069" y="39719"/>
                    <a:pt x="3069" y="39544"/>
                  </a:cubicBezTo>
                  <a:cubicBezTo>
                    <a:pt x="3069" y="39106"/>
                    <a:pt x="3244" y="38667"/>
                    <a:pt x="3332" y="38229"/>
                  </a:cubicBezTo>
                  <a:cubicBezTo>
                    <a:pt x="3507" y="37966"/>
                    <a:pt x="3507" y="37878"/>
                    <a:pt x="3595" y="37615"/>
                  </a:cubicBezTo>
                  <a:lnTo>
                    <a:pt x="3595" y="37615"/>
                  </a:lnTo>
                  <a:cubicBezTo>
                    <a:pt x="3595" y="37790"/>
                    <a:pt x="3507" y="37878"/>
                    <a:pt x="3507" y="37966"/>
                  </a:cubicBezTo>
                  <a:cubicBezTo>
                    <a:pt x="3770" y="37177"/>
                    <a:pt x="4034" y="36475"/>
                    <a:pt x="4209" y="35598"/>
                  </a:cubicBezTo>
                  <a:lnTo>
                    <a:pt x="4910" y="33231"/>
                  </a:lnTo>
                  <a:lnTo>
                    <a:pt x="5612" y="30951"/>
                  </a:lnTo>
                  <a:lnTo>
                    <a:pt x="6226" y="28672"/>
                  </a:lnTo>
                  <a:cubicBezTo>
                    <a:pt x="6489" y="28233"/>
                    <a:pt x="6664" y="27707"/>
                    <a:pt x="6752" y="27269"/>
                  </a:cubicBezTo>
                  <a:cubicBezTo>
                    <a:pt x="6927" y="26830"/>
                    <a:pt x="7102" y="26217"/>
                    <a:pt x="7190" y="25778"/>
                  </a:cubicBezTo>
                  <a:cubicBezTo>
                    <a:pt x="7453" y="24901"/>
                    <a:pt x="7804" y="23937"/>
                    <a:pt x="8067" y="23060"/>
                  </a:cubicBezTo>
                  <a:lnTo>
                    <a:pt x="8768" y="21131"/>
                  </a:lnTo>
                  <a:cubicBezTo>
                    <a:pt x="9207" y="20079"/>
                    <a:pt x="9557" y="19202"/>
                    <a:pt x="9820" y="18238"/>
                  </a:cubicBezTo>
                  <a:cubicBezTo>
                    <a:pt x="10171" y="17361"/>
                    <a:pt x="10434" y="16484"/>
                    <a:pt x="10697" y="15607"/>
                  </a:cubicBezTo>
                  <a:cubicBezTo>
                    <a:pt x="11048" y="14643"/>
                    <a:pt x="11486" y="13766"/>
                    <a:pt x="11837" y="12802"/>
                  </a:cubicBezTo>
                  <a:cubicBezTo>
                    <a:pt x="12188" y="11662"/>
                    <a:pt x="12626" y="10610"/>
                    <a:pt x="12977" y="9470"/>
                  </a:cubicBezTo>
                  <a:cubicBezTo>
                    <a:pt x="13415" y="8418"/>
                    <a:pt x="13766" y="7365"/>
                    <a:pt x="14204" y="6313"/>
                  </a:cubicBezTo>
                  <a:cubicBezTo>
                    <a:pt x="14555" y="5612"/>
                    <a:pt x="14906" y="4910"/>
                    <a:pt x="15081" y="4209"/>
                  </a:cubicBezTo>
                  <a:close/>
                  <a:moveTo>
                    <a:pt x="14643" y="0"/>
                  </a:moveTo>
                  <a:cubicBezTo>
                    <a:pt x="14467" y="0"/>
                    <a:pt x="14204" y="0"/>
                    <a:pt x="14029" y="176"/>
                  </a:cubicBezTo>
                  <a:cubicBezTo>
                    <a:pt x="13941" y="176"/>
                    <a:pt x="13766" y="263"/>
                    <a:pt x="13678" y="351"/>
                  </a:cubicBezTo>
                  <a:cubicBezTo>
                    <a:pt x="13328" y="702"/>
                    <a:pt x="13152" y="1140"/>
                    <a:pt x="13240" y="1578"/>
                  </a:cubicBezTo>
                  <a:cubicBezTo>
                    <a:pt x="12802" y="2806"/>
                    <a:pt x="12275" y="3946"/>
                    <a:pt x="11837" y="5173"/>
                  </a:cubicBezTo>
                  <a:cubicBezTo>
                    <a:pt x="11311" y="6489"/>
                    <a:pt x="10873" y="7891"/>
                    <a:pt x="10259" y="9207"/>
                  </a:cubicBezTo>
                  <a:cubicBezTo>
                    <a:pt x="9996" y="9908"/>
                    <a:pt x="9733" y="10522"/>
                    <a:pt x="9557" y="11223"/>
                  </a:cubicBezTo>
                  <a:cubicBezTo>
                    <a:pt x="9207" y="11837"/>
                    <a:pt x="8944" y="12451"/>
                    <a:pt x="8768" y="13065"/>
                  </a:cubicBezTo>
                  <a:cubicBezTo>
                    <a:pt x="8505" y="13854"/>
                    <a:pt x="8242" y="14643"/>
                    <a:pt x="7979" y="15344"/>
                  </a:cubicBezTo>
                  <a:cubicBezTo>
                    <a:pt x="7891" y="16046"/>
                    <a:pt x="7628" y="16660"/>
                    <a:pt x="7453" y="17273"/>
                  </a:cubicBezTo>
                  <a:cubicBezTo>
                    <a:pt x="7453" y="17449"/>
                    <a:pt x="7365" y="17536"/>
                    <a:pt x="7365" y="17712"/>
                  </a:cubicBezTo>
                  <a:cubicBezTo>
                    <a:pt x="7102" y="18238"/>
                    <a:pt x="6927" y="18852"/>
                    <a:pt x="6664" y="19465"/>
                  </a:cubicBezTo>
                  <a:cubicBezTo>
                    <a:pt x="6313" y="20079"/>
                    <a:pt x="6138" y="20868"/>
                    <a:pt x="5875" y="21482"/>
                  </a:cubicBezTo>
                  <a:cubicBezTo>
                    <a:pt x="5699" y="22359"/>
                    <a:pt x="5349" y="23411"/>
                    <a:pt x="4998" y="24288"/>
                  </a:cubicBezTo>
                  <a:cubicBezTo>
                    <a:pt x="4735" y="25164"/>
                    <a:pt x="4472" y="26041"/>
                    <a:pt x="4121" y="26918"/>
                  </a:cubicBezTo>
                  <a:cubicBezTo>
                    <a:pt x="3858" y="27795"/>
                    <a:pt x="3507" y="28672"/>
                    <a:pt x="3244" y="29549"/>
                  </a:cubicBezTo>
                  <a:cubicBezTo>
                    <a:pt x="2981" y="30250"/>
                    <a:pt x="2718" y="31127"/>
                    <a:pt x="2543" y="31916"/>
                  </a:cubicBezTo>
                  <a:cubicBezTo>
                    <a:pt x="2192" y="32793"/>
                    <a:pt x="1929" y="33582"/>
                    <a:pt x="1754" y="34459"/>
                  </a:cubicBezTo>
                  <a:cubicBezTo>
                    <a:pt x="1491" y="35335"/>
                    <a:pt x="1315" y="36125"/>
                    <a:pt x="1052" y="36826"/>
                  </a:cubicBezTo>
                  <a:cubicBezTo>
                    <a:pt x="1052" y="37089"/>
                    <a:pt x="965" y="37440"/>
                    <a:pt x="877" y="37615"/>
                  </a:cubicBezTo>
                  <a:cubicBezTo>
                    <a:pt x="614" y="38053"/>
                    <a:pt x="526" y="38492"/>
                    <a:pt x="439" y="38930"/>
                  </a:cubicBezTo>
                  <a:cubicBezTo>
                    <a:pt x="351" y="39281"/>
                    <a:pt x="351" y="39719"/>
                    <a:pt x="176" y="40070"/>
                  </a:cubicBezTo>
                  <a:cubicBezTo>
                    <a:pt x="88" y="40245"/>
                    <a:pt x="0" y="40596"/>
                    <a:pt x="88" y="40947"/>
                  </a:cubicBezTo>
                  <a:cubicBezTo>
                    <a:pt x="0" y="41122"/>
                    <a:pt x="0" y="41210"/>
                    <a:pt x="0" y="41473"/>
                  </a:cubicBezTo>
                  <a:cubicBezTo>
                    <a:pt x="88" y="41561"/>
                    <a:pt x="88" y="41648"/>
                    <a:pt x="88" y="41824"/>
                  </a:cubicBezTo>
                  <a:cubicBezTo>
                    <a:pt x="88" y="41999"/>
                    <a:pt x="176" y="42262"/>
                    <a:pt x="439" y="42350"/>
                  </a:cubicBezTo>
                  <a:lnTo>
                    <a:pt x="1140" y="43139"/>
                  </a:lnTo>
                  <a:cubicBezTo>
                    <a:pt x="1403" y="43314"/>
                    <a:pt x="1754" y="43577"/>
                    <a:pt x="2017" y="43665"/>
                  </a:cubicBezTo>
                  <a:cubicBezTo>
                    <a:pt x="2718" y="44016"/>
                    <a:pt x="3332" y="44103"/>
                    <a:pt x="4034" y="44279"/>
                  </a:cubicBezTo>
                  <a:cubicBezTo>
                    <a:pt x="4472" y="44454"/>
                    <a:pt x="4998" y="44630"/>
                    <a:pt x="5524" y="44717"/>
                  </a:cubicBezTo>
                  <a:cubicBezTo>
                    <a:pt x="6226" y="44893"/>
                    <a:pt x="6839" y="45068"/>
                    <a:pt x="7541" y="45156"/>
                  </a:cubicBezTo>
                  <a:cubicBezTo>
                    <a:pt x="10259" y="45769"/>
                    <a:pt x="12889" y="46295"/>
                    <a:pt x="15520" y="47085"/>
                  </a:cubicBezTo>
                  <a:cubicBezTo>
                    <a:pt x="16046" y="47260"/>
                    <a:pt x="16747" y="47523"/>
                    <a:pt x="17273" y="47611"/>
                  </a:cubicBezTo>
                  <a:cubicBezTo>
                    <a:pt x="17975" y="47786"/>
                    <a:pt x="18501" y="47961"/>
                    <a:pt x="19115" y="48137"/>
                  </a:cubicBezTo>
                  <a:cubicBezTo>
                    <a:pt x="20430" y="48575"/>
                    <a:pt x="21745" y="48838"/>
                    <a:pt x="23060" y="49189"/>
                  </a:cubicBezTo>
                  <a:cubicBezTo>
                    <a:pt x="24375" y="49364"/>
                    <a:pt x="25691" y="49803"/>
                    <a:pt x="27006" y="50241"/>
                  </a:cubicBezTo>
                  <a:cubicBezTo>
                    <a:pt x="27620" y="50329"/>
                    <a:pt x="28233" y="50592"/>
                    <a:pt x="28935" y="50679"/>
                  </a:cubicBezTo>
                  <a:cubicBezTo>
                    <a:pt x="29548" y="50767"/>
                    <a:pt x="30162" y="51030"/>
                    <a:pt x="30776" y="51118"/>
                  </a:cubicBezTo>
                  <a:lnTo>
                    <a:pt x="32442" y="51469"/>
                  </a:lnTo>
                  <a:cubicBezTo>
                    <a:pt x="32968" y="51556"/>
                    <a:pt x="33406" y="51644"/>
                    <a:pt x="33933" y="51819"/>
                  </a:cubicBezTo>
                  <a:cubicBezTo>
                    <a:pt x="34809" y="51995"/>
                    <a:pt x="35686" y="52258"/>
                    <a:pt x="36563" y="52345"/>
                  </a:cubicBezTo>
                  <a:cubicBezTo>
                    <a:pt x="37352" y="52433"/>
                    <a:pt x="38053" y="52696"/>
                    <a:pt x="38755" y="52784"/>
                  </a:cubicBezTo>
                  <a:lnTo>
                    <a:pt x="39018" y="52784"/>
                  </a:lnTo>
                  <a:cubicBezTo>
                    <a:pt x="39193" y="53134"/>
                    <a:pt x="39544" y="53134"/>
                    <a:pt x="39895" y="53222"/>
                  </a:cubicBezTo>
                  <a:cubicBezTo>
                    <a:pt x="40333" y="53310"/>
                    <a:pt x="40684" y="53310"/>
                    <a:pt x="41122" y="53398"/>
                  </a:cubicBezTo>
                  <a:cubicBezTo>
                    <a:pt x="41298" y="53398"/>
                    <a:pt x="41385" y="53573"/>
                    <a:pt x="41648" y="53573"/>
                  </a:cubicBezTo>
                  <a:cubicBezTo>
                    <a:pt x="41824" y="53573"/>
                    <a:pt x="42174" y="53661"/>
                    <a:pt x="42437" y="53661"/>
                  </a:cubicBezTo>
                  <a:cubicBezTo>
                    <a:pt x="42613" y="53748"/>
                    <a:pt x="42964" y="53748"/>
                    <a:pt x="43139" y="53836"/>
                  </a:cubicBezTo>
                  <a:lnTo>
                    <a:pt x="44454" y="54187"/>
                  </a:lnTo>
                  <a:cubicBezTo>
                    <a:pt x="44893" y="54187"/>
                    <a:pt x="45331" y="54187"/>
                    <a:pt x="45682" y="54011"/>
                  </a:cubicBezTo>
                  <a:cubicBezTo>
                    <a:pt x="46120" y="53748"/>
                    <a:pt x="46383" y="53573"/>
                    <a:pt x="46558" y="53222"/>
                  </a:cubicBezTo>
                  <a:cubicBezTo>
                    <a:pt x="46646" y="53134"/>
                    <a:pt x="46646" y="52959"/>
                    <a:pt x="46822" y="52871"/>
                  </a:cubicBezTo>
                  <a:cubicBezTo>
                    <a:pt x="46909" y="52521"/>
                    <a:pt x="46997" y="52345"/>
                    <a:pt x="47085" y="51995"/>
                  </a:cubicBezTo>
                  <a:cubicBezTo>
                    <a:pt x="47260" y="51644"/>
                    <a:pt x="47260" y="51469"/>
                    <a:pt x="47260" y="51118"/>
                  </a:cubicBezTo>
                  <a:cubicBezTo>
                    <a:pt x="47348" y="49890"/>
                    <a:pt x="46997" y="48750"/>
                    <a:pt x="46471" y="47611"/>
                  </a:cubicBezTo>
                  <a:cubicBezTo>
                    <a:pt x="46208" y="46997"/>
                    <a:pt x="46032" y="46383"/>
                    <a:pt x="45945" y="45857"/>
                  </a:cubicBezTo>
                  <a:cubicBezTo>
                    <a:pt x="45682" y="45331"/>
                    <a:pt x="45331" y="44717"/>
                    <a:pt x="45068" y="44191"/>
                  </a:cubicBezTo>
                  <a:cubicBezTo>
                    <a:pt x="44717" y="43577"/>
                    <a:pt x="44279" y="42876"/>
                    <a:pt x="43928" y="42262"/>
                  </a:cubicBezTo>
                  <a:cubicBezTo>
                    <a:pt x="43490" y="41648"/>
                    <a:pt x="43139" y="41035"/>
                    <a:pt x="42876" y="40509"/>
                  </a:cubicBezTo>
                  <a:cubicBezTo>
                    <a:pt x="42087" y="39193"/>
                    <a:pt x="41298" y="37966"/>
                    <a:pt x="40421" y="36738"/>
                  </a:cubicBezTo>
                  <a:lnTo>
                    <a:pt x="38492" y="33757"/>
                  </a:lnTo>
                  <a:cubicBezTo>
                    <a:pt x="37352" y="32091"/>
                    <a:pt x="36388" y="30250"/>
                    <a:pt x="35160" y="28496"/>
                  </a:cubicBezTo>
                  <a:cubicBezTo>
                    <a:pt x="33933" y="26918"/>
                    <a:pt x="32793" y="25164"/>
                    <a:pt x="31653" y="23499"/>
                  </a:cubicBezTo>
                  <a:cubicBezTo>
                    <a:pt x="31477" y="23236"/>
                    <a:pt x="31302" y="22972"/>
                    <a:pt x="31127" y="22709"/>
                  </a:cubicBezTo>
                  <a:cubicBezTo>
                    <a:pt x="31039" y="22359"/>
                    <a:pt x="30776" y="22183"/>
                    <a:pt x="30688" y="21920"/>
                  </a:cubicBezTo>
                  <a:cubicBezTo>
                    <a:pt x="29987" y="20868"/>
                    <a:pt x="29373" y="19904"/>
                    <a:pt x="28584" y="18764"/>
                  </a:cubicBezTo>
                  <a:cubicBezTo>
                    <a:pt x="27970" y="17887"/>
                    <a:pt x="27269" y="16923"/>
                    <a:pt x="26655" y="15958"/>
                  </a:cubicBezTo>
                  <a:cubicBezTo>
                    <a:pt x="25954" y="14906"/>
                    <a:pt x="25428" y="13941"/>
                    <a:pt x="24726" y="12977"/>
                  </a:cubicBezTo>
                  <a:cubicBezTo>
                    <a:pt x="24463" y="12275"/>
                    <a:pt x="24112" y="11749"/>
                    <a:pt x="23674" y="11223"/>
                  </a:cubicBezTo>
                  <a:cubicBezTo>
                    <a:pt x="23236" y="10697"/>
                    <a:pt x="22885" y="10083"/>
                    <a:pt x="22534" y="9645"/>
                  </a:cubicBezTo>
                  <a:lnTo>
                    <a:pt x="21570" y="8330"/>
                  </a:lnTo>
                  <a:cubicBezTo>
                    <a:pt x="21219" y="7891"/>
                    <a:pt x="20956" y="7365"/>
                    <a:pt x="20605" y="6927"/>
                  </a:cubicBezTo>
                  <a:lnTo>
                    <a:pt x="19641" y="5612"/>
                  </a:lnTo>
                  <a:cubicBezTo>
                    <a:pt x="19290" y="5261"/>
                    <a:pt x="19027" y="4823"/>
                    <a:pt x="18852" y="4560"/>
                  </a:cubicBezTo>
                  <a:cubicBezTo>
                    <a:pt x="18413" y="3858"/>
                    <a:pt x="18062" y="3332"/>
                    <a:pt x="17624" y="2806"/>
                  </a:cubicBezTo>
                  <a:cubicBezTo>
                    <a:pt x="17273" y="2368"/>
                    <a:pt x="16835" y="1754"/>
                    <a:pt x="16572" y="1315"/>
                  </a:cubicBezTo>
                  <a:cubicBezTo>
                    <a:pt x="16396" y="1140"/>
                    <a:pt x="16221" y="877"/>
                    <a:pt x="15958" y="702"/>
                  </a:cubicBezTo>
                  <a:lnTo>
                    <a:pt x="15783" y="439"/>
                  </a:lnTo>
                  <a:cubicBezTo>
                    <a:pt x="15695" y="351"/>
                    <a:pt x="15520" y="351"/>
                    <a:pt x="15432" y="263"/>
                  </a:cubicBezTo>
                  <a:cubicBezTo>
                    <a:pt x="15257" y="176"/>
                    <a:pt x="14906" y="0"/>
                    <a:pt x="14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9"/>
            <p:cNvSpPr/>
            <p:nvPr/>
          </p:nvSpPr>
          <p:spPr>
            <a:xfrm>
              <a:off x="1494125" y="1910525"/>
              <a:ext cx="594075" cy="644475"/>
            </a:xfrm>
            <a:custGeom>
              <a:avLst/>
              <a:gdLst/>
              <a:ahLst/>
              <a:cxnLst/>
              <a:rect l="l" t="t" r="r" b="b"/>
              <a:pathLst>
                <a:path w="23763" h="25779" extrusionOk="0">
                  <a:moveTo>
                    <a:pt x="6664" y="2982"/>
                  </a:moveTo>
                  <a:cubicBezTo>
                    <a:pt x="6752" y="2982"/>
                    <a:pt x="6752" y="3069"/>
                    <a:pt x="6840" y="3245"/>
                  </a:cubicBezTo>
                  <a:cubicBezTo>
                    <a:pt x="7103" y="3508"/>
                    <a:pt x="7278" y="3771"/>
                    <a:pt x="7541" y="4034"/>
                  </a:cubicBezTo>
                  <a:cubicBezTo>
                    <a:pt x="8067" y="4911"/>
                    <a:pt x="8506" y="5700"/>
                    <a:pt x="9032" y="6577"/>
                  </a:cubicBezTo>
                  <a:cubicBezTo>
                    <a:pt x="9032" y="6664"/>
                    <a:pt x="9207" y="6664"/>
                    <a:pt x="9207" y="6840"/>
                  </a:cubicBezTo>
                  <a:cubicBezTo>
                    <a:pt x="9470" y="7366"/>
                    <a:pt x="9909" y="7892"/>
                    <a:pt x="10259" y="8418"/>
                  </a:cubicBezTo>
                  <a:cubicBezTo>
                    <a:pt x="10610" y="8856"/>
                    <a:pt x="11049" y="9470"/>
                    <a:pt x="11399" y="9908"/>
                  </a:cubicBezTo>
                  <a:cubicBezTo>
                    <a:pt x="12013" y="10873"/>
                    <a:pt x="12802" y="11837"/>
                    <a:pt x="13416" y="12802"/>
                  </a:cubicBezTo>
                  <a:cubicBezTo>
                    <a:pt x="13767" y="13503"/>
                    <a:pt x="14205" y="14029"/>
                    <a:pt x="14556" y="14643"/>
                  </a:cubicBezTo>
                  <a:cubicBezTo>
                    <a:pt x="14819" y="15169"/>
                    <a:pt x="15169" y="15695"/>
                    <a:pt x="15608" y="16221"/>
                  </a:cubicBezTo>
                  <a:cubicBezTo>
                    <a:pt x="16046" y="16835"/>
                    <a:pt x="16485" y="17186"/>
                    <a:pt x="16835" y="17800"/>
                  </a:cubicBezTo>
                  <a:cubicBezTo>
                    <a:pt x="17186" y="18326"/>
                    <a:pt x="17625" y="18852"/>
                    <a:pt x="17975" y="19378"/>
                  </a:cubicBezTo>
                  <a:cubicBezTo>
                    <a:pt x="18151" y="19641"/>
                    <a:pt x="18238" y="19816"/>
                    <a:pt x="18326" y="20079"/>
                  </a:cubicBezTo>
                  <a:cubicBezTo>
                    <a:pt x="18852" y="20781"/>
                    <a:pt x="19290" y="21482"/>
                    <a:pt x="19729" y="22184"/>
                  </a:cubicBezTo>
                  <a:cubicBezTo>
                    <a:pt x="19729" y="22271"/>
                    <a:pt x="19817" y="22271"/>
                    <a:pt x="19817" y="22359"/>
                  </a:cubicBezTo>
                  <a:cubicBezTo>
                    <a:pt x="19466" y="22271"/>
                    <a:pt x="19290" y="22184"/>
                    <a:pt x="18940" y="22096"/>
                  </a:cubicBezTo>
                  <a:cubicBezTo>
                    <a:pt x="18414" y="21833"/>
                    <a:pt x="17800" y="21745"/>
                    <a:pt x="17186" y="21570"/>
                  </a:cubicBezTo>
                  <a:lnTo>
                    <a:pt x="15520" y="20956"/>
                  </a:lnTo>
                  <a:cubicBezTo>
                    <a:pt x="14906" y="20693"/>
                    <a:pt x="14293" y="20518"/>
                    <a:pt x="13679" y="20255"/>
                  </a:cubicBezTo>
                  <a:cubicBezTo>
                    <a:pt x="13153" y="20079"/>
                    <a:pt x="12539" y="19816"/>
                    <a:pt x="12013" y="19729"/>
                  </a:cubicBezTo>
                  <a:cubicBezTo>
                    <a:pt x="11399" y="19641"/>
                    <a:pt x="10785" y="19378"/>
                    <a:pt x="10259" y="19290"/>
                  </a:cubicBezTo>
                  <a:cubicBezTo>
                    <a:pt x="9733" y="19203"/>
                    <a:pt x="9207" y="18940"/>
                    <a:pt x="8593" y="18852"/>
                  </a:cubicBezTo>
                  <a:cubicBezTo>
                    <a:pt x="7278" y="18501"/>
                    <a:pt x="5963" y="17975"/>
                    <a:pt x="4648" y="17624"/>
                  </a:cubicBezTo>
                  <a:cubicBezTo>
                    <a:pt x="4209" y="17537"/>
                    <a:pt x="3683" y="17449"/>
                    <a:pt x="3157" y="17186"/>
                  </a:cubicBezTo>
                  <a:cubicBezTo>
                    <a:pt x="2894" y="17186"/>
                    <a:pt x="2807" y="17098"/>
                    <a:pt x="2719" y="17098"/>
                  </a:cubicBezTo>
                  <a:cubicBezTo>
                    <a:pt x="2807" y="16748"/>
                    <a:pt x="2807" y="16485"/>
                    <a:pt x="2894" y="16134"/>
                  </a:cubicBezTo>
                  <a:cubicBezTo>
                    <a:pt x="2982" y="15608"/>
                    <a:pt x="3157" y="15169"/>
                    <a:pt x="3245" y="14731"/>
                  </a:cubicBezTo>
                  <a:cubicBezTo>
                    <a:pt x="3245" y="14468"/>
                    <a:pt x="3245" y="14117"/>
                    <a:pt x="3333" y="13854"/>
                  </a:cubicBezTo>
                  <a:cubicBezTo>
                    <a:pt x="3596" y="13153"/>
                    <a:pt x="3771" y="12539"/>
                    <a:pt x="3946" y="11837"/>
                  </a:cubicBezTo>
                  <a:lnTo>
                    <a:pt x="4209" y="10522"/>
                  </a:lnTo>
                  <a:cubicBezTo>
                    <a:pt x="4297" y="10172"/>
                    <a:pt x="4472" y="9733"/>
                    <a:pt x="4560" y="9295"/>
                  </a:cubicBezTo>
                  <a:cubicBezTo>
                    <a:pt x="4560" y="9032"/>
                    <a:pt x="4648" y="8769"/>
                    <a:pt x="4823" y="8418"/>
                  </a:cubicBezTo>
                  <a:cubicBezTo>
                    <a:pt x="4911" y="8155"/>
                    <a:pt x="4999" y="7892"/>
                    <a:pt x="5086" y="7629"/>
                  </a:cubicBezTo>
                  <a:cubicBezTo>
                    <a:pt x="5174" y="7278"/>
                    <a:pt x="5349" y="7015"/>
                    <a:pt x="5437" y="6752"/>
                  </a:cubicBezTo>
                  <a:cubicBezTo>
                    <a:pt x="5525" y="6401"/>
                    <a:pt x="5612" y="6138"/>
                    <a:pt x="5788" y="5875"/>
                  </a:cubicBezTo>
                  <a:cubicBezTo>
                    <a:pt x="5963" y="5174"/>
                    <a:pt x="6051" y="4648"/>
                    <a:pt x="6314" y="3946"/>
                  </a:cubicBezTo>
                  <a:cubicBezTo>
                    <a:pt x="6401" y="3771"/>
                    <a:pt x="6401" y="3420"/>
                    <a:pt x="6489" y="3245"/>
                  </a:cubicBezTo>
                  <a:cubicBezTo>
                    <a:pt x="6664" y="3069"/>
                    <a:pt x="6664" y="3069"/>
                    <a:pt x="6664" y="2982"/>
                  </a:cubicBezTo>
                  <a:close/>
                  <a:moveTo>
                    <a:pt x="6138" y="1"/>
                  </a:moveTo>
                  <a:cubicBezTo>
                    <a:pt x="5875" y="176"/>
                    <a:pt x="5700" y="176"/>
                    <a:pt x="5525" y="264"/>
                  </a:cubicBezTo>
                  <a:cubicBezTo>
                    <a:pt x="5437" y="351"/>
                    <a:pt x="5262" y="439"/>
                    <a:pt x="5086" y="614"/>
                  </a:cubicBezTo>
                  <a:cubicBezTo>
                    <a:pt x="4911" y="790"/>
                    <a:pt x="4648" y="1053"/>
                    <a:pt x="4560" y="1228"/>
                  </a:cubicBezTo>
                  <a:cubicBezTo>
                    <a:pt x="4209" y="1754"/>
                    <a:pt x="4034" y="2368"/>
                    <a:pt x="3946" y="2982"/>
                  </a:cubicBezTo>
                  <a:cubicBezTo>
                    <a:pt x="3771" y="3332"/>
                    <a:pt x="3771" y="3508"/>
                    <a:pt x="3683" y="3771"/>
                  </a:cubicBezTo>
                  <a:cubicBezTo>
                    <a:pt x="3596" y="4122"/>
                    <a:pt x="3596" y="4385"/>
                    <a:pt x="3420" y="4735"/>
                  </a:cubicBezTo>
                  <a:cubicBezTo>
                    <a:pt x="3245" y="5437"/>
                    <a:pt x="2982" y="5963"/>
                    <a:pt x="2807" y="6489"/>
                  </a:cubicBezTo>
                  <a:cubicBezTo>
                    <a:pt x="2719" y="6840"/>
                    <a:pt x="2456" y="7278"/>
                    <a:pt x="2368" y="7716"/>
                  </a:cubicBezTo>
                  <a:cubicBezTo>
                    <a:pt x="2280" y="8067"/>
                    <a:pt x="2193" y="8506"/>
                    <a:pt x="2017" y="8944"/>
                  </a:cubicBezTo>
                  <a:cubicBezTo>
                    <a:pt x="1930" y="9470"/>
                    <a:pt x="1754" y="9908"/>
                    <a:pt x="1579" y="10435"/>
                  </a:cubicBezTo>
                  <a:cubicBezTo>
                    <a:pt x="1491" y="10873"/>
                    <a:pt x="1404" y="11399"/>
                    <a:pt x="1316" y="11837"/>
                  </a:cubicBezTo>
                  <a:lnTo>
                    <a:pt x="965" y="13153"/>
                  </a:lnTo>
                  <a:cubicBezTo>
                    <a:pt x="878" y="13591"/>
                    <a:pt x="878" y="14205"/>
                    <a:pt x="702" y="14643"/>
                  </a:cubicBezTo>
                  <a:lnTo>
                    <a:pt x="439" y="15958"/>
                  </a:lnTo>
                  <a:cubicBezTo>
                    <a:pt x="264" y="16485"/>
                    <a:pt x="176" y="16923"/>
                    <a:pt x="88" y="17361"/>
                  </a:cubicBezTo>
                  <a:cubicBezTo>
                    <a:pt x="1" y="17887"/>
                    <a:pt x="176" y="18589"/>
                    <a:pt x="702" y="18852"/>
                  </a:cubicBezTo>
                  <a:cubicBezTo>
                    <a:pt x="965" y="19027"/>
                    <a:pt x="1053" y="19115"/>
                    <a:pt x="1316" y="19203"/>
                  </a:cubicBezTo>
                  <a:cubicBezTo>
                    <a:pt x="1491" y="19290"/>
                    <a:pt x="1842" y="19378"/>
                    <a:pt x="2193" y="19553"/>
                  </a:cubicBezTo>
                  <a:cubicBezTo>
                    <a:pt x="2631" y="19729"/>
                    <a:pt x="3070" y="19816"/>
                    <a:pt x="3508" y="19992"/>
                  </a:cubicBezTo>
                  <a:cubicBezTo>
                    <a:pt x="3946" y="20079"/>
                    <a:pt x="4472" y="20255"/>
                    <a:pt x="4911" y="20430"/>
                  </a:cubicBezTo>
                  <a:cubicBezTo>
                    <a:pt x="5437" y="20605"/>
                    <a:pt x="6138" y="20693"/>
                    <a:pt x="6664" y="20956"/>
                  </a:cubicBezTo>
                  <a:cubicBezTo>
                    <a:pt x="7191" y="21132"/>
                    <a:pt x="7717" y="21307"/>
                    <a:pt x="8330" y="21395"/>
                  </a:cubicBezTo>
                  <a:cubicBezTo>
                    <a:pt x="8857" y="21482"/>
                    <a:pt x="9383" y="21745"/>
                    <a:pt x="9909" y="21833"/>
                  </a:cubicBezTo>
                  <a:cubicBezTo>
                    <a:pt x="10522" y="21921"/>
                    <a:pt x="11049" y="22184"/>
                    <a:pt x="11575" y="22271"/>
                  </a:cubicBezTo>
                  <a:cubicBezTo>
                    <a:pt x="12101" y="22359"/>
                    <a:pt x="12802" y="22622"/>
                    <a:pt x="13328" y="22797"/>
                  </a:cubicBezTo>
                  <a:cubicBezTo>
                    <a:pt x="14030" y="23061"/>
                    <a:pt x="14731" y="23236"/>
                    <a:pt x="15433" y="23587"/>
                  </a:cubicBezTo>
                  <a:cubicBezTo>
                    <a:pt x="16046" y="23937"/>
                    <a:pt x="16748" y="24113"/>
                    <a:pt x="17361" y="24376"/>
                  </a:cubicBezTo>
                  <a:cubicBezTo>
                    <a:pt x="17975" y="24551"/>
                    <a:pt x="18589" y="24814"/>
                    <a:pt x="19290" y="24990"/>
                  </a:cubicBezTo>
                  <a:cubicBezTo>
                    <a:pt x="20167" y="25340"/>
                    <a:pt x="20869" y="25516"/>
                    <a:pt x="21746" y="25779"/>
                  </a:cubicBezTo>
                  <a:cubicBezTo>
                    <a:pt x="22096" y="25779"/>
                    <a:pt x="22447" y="25779"/>
                    <a:pt x="22798" y="25691"/>
                  </a:cubicBezTo>
                  <a:cubicBezTo>
                    <a:pt x="23061" y="25428"/>
                    <a:pt x="23324" y="25253"/>
                    <a:pt x="23411" y="24902"/>
                  </a:cubicBezTo>
                  <a:cubicBezTo>
                    <a:pt x="23674" y="24639"/>
                    <a:pt x="23762" y="24463"/>
                    <a:pt x="23762" y="24113"/>
                  </a:cubicBezTo>
                  <a:lnTo>
                    <a:pt x="23762" y="23762"/>
                  </a:lnTo>
                  <a:cubicBezTo>
                    <a:pt x="23674" y="23587"/>
                    <a:pt x="23674" y="23411"/>
                    <a:pt x="23587" y="23411"/>
                  </a:cubicBezTo>
                  <a:cubicBezTo>
                    <a:pt x="23499" y="23411"/>
                    <a:pt x="23499" y="23236"/>
                    <a:pt x="23499" y="23236"/>
                  </a:cubicBezTo>
                  <a:cubicBezTo>
                    <a:pt x="22622" y="22096"/>
                    <a:pt x="22009" y="20869"/>
                    <a:pt x="21219" y="19641"/>
                  </a:cubicBezTo>
                  <a:cubicBezTo>
                    <a:pt x="20518" y="18413"/>
                    <a:pt x="19729" y="17274"/>
                    <a:pt x="18940" y="16134"/>
                  </a:cubicBezTo>
                  <a:cubicBezTo>
                    <a:pt x="18589" y="15608"/>
                    <a:pt x="18151" y="15169"/>
                    <a:pt x="17712" y="14643"/>
                  </a:cubicBezTo>
                  <a:cubicBezTo>
                    <a:pt x="17361" y="14029"/>
                    <a:pt x="16923" y="13503"/>
                    <a:pt x="16572" y="12977"/>
                  </a:cubicBezTo>
                  <a:lnTo>
                    <a:pt x="14293" y="9645"/>
                  </a:lnTo>
                  <a:cubicBezTo>
                    <a:pt x="13854" y="9032"/>
                    <a:pt x="13416" y="8506"/>
                    <a:pt x="12977" y="7804"/>
                  </a:cubicBezTo>
                  <a:cubicBezTo>
                    <a:pt x="12451" y="7190"/>
                    <a:pt x="11925" y="6489"/>
                    <a:pt x="11487" y="5700"/>
                  </a:cubicBezTo>
                  <a:lnTo>
                    <a:pt x="11487" y="5612"/>
                  </a:lnTo>
                  <a:cubicBezTo>
                    <a:pt x="11312" y="5612"/>
                    <a:pt x="11312" y="5524"/>
                    <a:pt x="11224" y="5437"/>
                  </a:cubicBezTo>
                  <a:cubicBezTo>
                    <a:pt x="10785" y="4648"/>
                    <a:pt x="10259" y="3859"/>
                    <a:pt x="9821" y="3069"/>
                  </a:cubicBezTo>
                  <a:cubicBezTo>
                    <a:pt x="9470" y="2631"/>
                    <a:pt x="9295" y="2193"/>
                    <a:pt x="8944" y="1754"/>
                  </a:cubicBezTo>
                  <a:cubicBezTo>
                    <a:pt x="8593" y="1316"/>
                    <a:pt x="8418" y="1053"/>
                    <a:pt x="8067" y="702"/>
                  </a:cubicBezTo>
                  <a:cubicBezTo>
                    <a:pt x="7717" y="439"/>
                    <a:pt x="7541" y="264"/>
                    <a:pt x="7191" y="176"/>
                  </a:cubicBezTo>
                  <a:cubicBezTo>
                    <a:pt x="7015" y="1"/>
                    <a:pt x="6752" y="1"/>
                    <a:pt x="66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8" name="Google Shape;938;p49"/>
          <p:cNvSpPr/>
          <p:nvPr/>
        </p:nvSpPr>
        <p:spPr>
          <a:xfrm rot="-4214020">
            <a:off x="1883101" y="1285794"/>
            <a:ext cx="215135" cy="18968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9"/>
          <p:cNvSpPr/>
          <p:nvPr/>
        </p:nvSpPr>
        <p:spPr>
          <a:xfrm rot="-4214001">
            <a:off x="1814210" y="1124068"/>
            <a:ext cx="99492" cy="87711"/>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8911;p113"/>
          <p:cNvGrpSpPr/>
          <p:nvPr/>
        </p:nvGrpSpPr>
        <p:grpSpPr>
          <a:xfrm rot="19896809">
            <a:off x="906100" y="1006876"/>
            <a:ext cx="854821" cy="806710"/>
            <a:chOff x="946175" y="3619501"/>
            <a:chExt cx="296975" cy="293825"/>
          </a:xfrm>
        </p:grpSpPr>
        <p:sp>
          <p:nvSpPr>
            <p:cNvPr id="28" name="Google Shape;8912;p113"/>
            <p:cNvSpPr/>
            <p:nvPr/>
          </p:nvSpPr>
          <p:spPr>
            <a:xfrm>
              <a:off x="963525" y="3619501"/>
              <a:ext cx="207950" cy="293825"/>
            </a:xfrm>
            <a:custGeom>
              <a:avLst/>
              <a:gdLst/>
              <a:ahLst/>
              <a:cxnLst/>
              <a:rect l="l" t="t" r="r" b="b"/>
              <a:pathLst>
                <a:path w="8318" h="11753" extrusionOk="0">
                  <a:moveTo>
                    <a:pt x="3828" y="2742"/>
                  </a:moveTo>
                  <a:cubicBezTo>
                    <a:pt x="3915" y="2742"/>
                    <a:pt x="4001" y="2773"/>
                    <a:pt x="4064" y="2836"/>
                  </a:cubicBezTo>
                  <a:cubicBezTo>
                    <a:pt x="4253" y="2994"/>
                    <a:pt x="4253" y="3183"/>
                    <a:pt x="4096" y="3340"/>
                  </a:cubicBezTo>
                  <a:lnTo>
                    <a:pt x="2678" y="4695"/>
                  </a:lnTo>
                  <a:cubicBezTo>
                    <a:pt x="2615" y="4790"/>
                    <a:pt x="2520" y="4821"/>
                    <a:pt x="2457" y="4821"/>
                  </a:cubicBezTo>
                  <a:cubicBezTo>
                    <a:pt x="2363" y="4821"/>
                    <a:pt x="2268" y="4790"/>
                    <a:pt x="2205" y="4695"/>
                  </a:cubicBezTo>
                  <a:lnTo>
                    <a:pt x="1512" y="4002"/>
                  </a:lnTo>
                  <a:cubicBezTo>
                    <a:pt x="1386" y="3876"/>
                    <a:pt x="1386" y="3655"/>
                    <a:pt x="1512" y="3529"/>
                  </a:cubicBezTo>
                  <a:cubicBezTo>
                    <a:pt x="1575" y="3466"/>
                    <a:pt x="1662" y="3435"/>
                    <a:pt x="1749" y="3435"/>
                  </a:cubicBezTo>
                  <a:cubicBezTo>
                    <a:pt x="1835" y="3435"/>
                    <a:pt x="1922" y="3466"/>
                    <a:pt x="1985" y="3529"/>
                  </a:cubicBezTo>
                  <a:lnTo>
                    <a:pt x="2426" y="3971"/>
                  </a:lnTo>
                  <a:lnTo>
                    <a:pt x="3592" y="2836"/>
                  </a:lnTo>
                  <a:cubicBezTo>
                    <a:pt x="3655" y="2773"/>
                    <a:pt x="3741" y="2742"/>
                    <a:pt x="3828" y="2742"/>
                  </a:cubicBezTo>
                  <a:close/>
                  <a:moveTo>
                    <a:pt x="3828" y="4790"/>
                  </a:moveTo>
                  <a:cubicBezTo>
                    <a:pt x="3915" y="4790"/>
                    <a:pt x="4001" y="4821"/>
                    <a:pt x="4064" y="4884"/>
                  </a:cubicBezTo>
                  <a:cubicBezTo>
                    <a:pt x="4253" y="5042"/>
                    <a:pt x="4253" y="5262"/>
                    <a:pt x="4096" y="5388"/>
                  </a:cubicBezTo>
                  <a:lnTo>
                    <a:pt x="2678" y="6774"/>
                  </a:lnTo>
                  <a:cubicBezTo>
                    <a:pt x="2615" y="6837"/>
                    <a:pt x="2520" y="6869"/>
                    <a:pt x="2457" y="6869"/>
                  </a:cubicBezTo>
                  <a:cubicBezTo>
                    <a:pt x="2363" y="6869"/>
                    <a:pt x="2268" y="6837"/>
                    <a:pt x="2205" y="6774"/>
                  </a:cubicBezTo>
                  <a:lnTo>
                    <a:pt x="1512" y="6050"/>
                  </a:lnTo>
                  <a:cubicBezTo>
                    <a:pt x="1386" y="5924"/>
                    <a:pt x="1386" y="5703"/>
                    <a:pt x="1512" y="5577"/>
                  </a:cubicBezTo>
                  <a:cubicBezTo>
                    <a:pt x="1575" y="5514"/>
                    <a:pt x="1662" y="5483"/>
                    <a:pt x="1749" y="5483"/>
                  </a:cubicBezTo>
                  <a:cubicBezTo>
                    <a:pt x="1835" y="5483"/>
                    <a:pt x="1922" y="5514"/>
                    <a:pt x="1985" y="5577"/>
                  </a:cubicBezTo>
                  <a:lnTo>
                    <a:pt x="2426" y="6018"/>
                  </a:lnTo>
                  <a:lnTo>
                    <a:pt x="3592" y="4884"/>
                  </a:lnTo>
                  <a:cubicBezTo>
                    <a:pt x="3655" y="4821"/>
                    <a:pt x="3741" y="4790"/>
                    <a:pt x="3828" y="4790"/>
                  </a:cubicBezTo>
                  <a:close/>
                  <a:moveTo>
                    <a:pt x="3828" y="6869"/>
                  </a:moveTo>
                  <a:cubicBezTo>
                    <a:pt x="3915" y="6869"/>
                    <a:pt x="4001" y="6900"/>
                    <a:pt x="4064" y="6963"/>
                  </a:cubicBezTo>
                  <a:cubicBezTo>
                    <a:pt x="4253" y="7121"/>
                    <a:pt x="4253" y="7342"/>
                    <a:pt x="4096" y="7468"/>
                  </a:cubicBezTo>
                  <a:lnTo>
                    <a:pt x="2678" y="8854"/>
                  </a:lnTo>
                  <a:cubicBezTo>
                    <a:pt x="2615" y="8917"/>
                    <a:pt x="2520" y="8980"/>
                    <a:pt x="2457" y="8980"/>
                  </a:cubicBezTo>
                  <a:cubicBezTo>
                    <a:pt x="2363" y="8980"/>
                    <a:pt x="2268" y="8917"/>
                    <a:pt x="2205" y="8854"/>
                  </a:cubicBezTo>
                  <a:lnTo>
                    <a:pt x="1512" y="8129"/>
                  </a:lnTo>
                  <a:cubicBezTo>
                    <a:pt x="1386" y="8003"/>
                    <a:pt x="1386" y="7783"/>
                    <a:pt x="1512" y="7657"/>
                  </a:cubicBezTo>
                  <a:cubicBezTo>
                    <a:pt x="1575" y="7594"/>
                    <a:pt x="1662" y="7562"/>
                    <a:pt x="1749" y="7562"/>
                  </a:cubicBezTo>
                  <a:cubicBezTo>
                    <a:pt x="1835" y="7562"/>
                    <a:pt x="1922" y="7594"/>
                    <a:pt x="1985" y="7657"/>
                  </a:cubicBezTo>
                  <a:lnTo>
                    <a:pt x="2426" y="8098"/>
                  </a:lnTo>
                  <a:lnTo>
                    <a:pt x="3592" y="6963"/>
                  </a:lnTo>
                  <a:cubicBezTo>
                    <a:pt x="3655" y="6900"/>
                    <a:pt x="3741" y="6869"/>
                    <a:pt x="3828" y="6869"/>
                  </a:cubicBezTo>
                  <a:close/>
                  <a:moveTo>
                    <a:pt x="347" y="1"/>
                  </a:moveTo>
                  <a:cubicBezTo>
                    <a:pt x="158" y="1"/>
                    <a:pt x="0" y="158"/>
                    <a:pt x="0" y="347"/>
                  </a:cubicBezTo>
                  <a:lnTo>
                    <a:pt x="0" y="9673"/>
                  </a:lnTo>
                  <a:lnTo>
                    <a:pt x="6301" y="9673"/>
                  </a:lnTo>
                  <a:lnTo>
                    <a:pt x="6301" y="10397"/>
                  </a:lnTo>
                  <a:lnTo>
                    <a:pt x="6301" y="10744"/>
                  </a:lnTo>
                  <a:lnTo>
                    <a:pt x="6270" y="10744"/>
                  </a:lnTo>
                  <a:cubicBezTo>
                    <a:pt x="6270" y="11343"/>
                    <a:pt x="6742" y="11752"/>
                    <a:pt x="7278" y="11752"/>
                  </a:cubicBezTo>
                  <a:cubicBezTo>
                    <a:pt x="7876" y="11752"/>
                    <a:pt x="8317" y="11280"/>
                    <a:pt x="8317" y="10744"/>
                  </a:cubicBezTo>
                  <a:lnTo>
                    <a:pt x="8317" y="7972"/>
                  </a:lnTo>
                  <a:lnTo>
                    <a:pt x="7498" y="8822"/>
                  </a:lnTo>
                  <a:lnTo>
                    <a:pt x="5608" y="9547"/>
                  </a:lnTo>
                  <a:cubicBezTo>
                    <a:pt x="5497" y="9576"/>
                    <a:pt x="5390" y="9590"/>
                    <a:pt x="5288" y="9590"/>
                  </a:cubicBezTo>
                  <a:cubicBezTo>
                    <a:pt x="4954" y="9590"/>
                    <a:pt x="4674" y="9441"/>
                    <a:pt x="4505" y="9200"/>
                  </a:cubicBezTo>
                  <a:cubicBezTo>
                    <a:pt x="4316" y="8980"/>
                    <a:pt x="4222" y="8665"/>
                    <a:pt x="4316" y="8255"/>
                  </a:cubicBezTo>
                  <a:lnTo>
                    <a:pt x="5041" y="6365"/>
                  </a:lnTo>
                  <a:lnTo>
                    <a:pt x="8317" y="3088"/>
                  </a:lnTo>
                  <a:lnTo>
                    <a:pt x="8317" y="2773"/>
                  </a:lnTo>
                  <a:lnTo>
                    <a:pt x="5891" y="2773"/>
                  </a:lnTo>
                  <a:cubicBezTo>
                    <a:pt x="5671" y="2773"/>
                    <a:pt x="5513" y="2616"/>
                    <a:pt x="5513" y="2427"/>
                  </a:cubicBezTo>
                  <a:lnTo>
                    <a:pt x="5513" y="1"/>
                  </a:lnTo>
                  <a:close/>
                </a:path>
              </a:pathLst>
            </a:custGeom>
            <a:solidFill>
              <a:schemeClr val="accent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 name="Google Shape;8913;p113"/>
            <p:cNvSpPr/>
            <p:nvPr/>
          </p:nvSpPr>
          <p:spPr>
            <a:xfrm>
              <a:off x="1185625" y="3688025"/>
              <a:ext cx="57525" cy="55950"/>
            </a:xfrm>
            <a:custGeom>
              <a:avLst/>
              <a:gdLst/>
              <a:ahLst/>
              <a:cxnLst/>
              <a:rect l="l" t="t" r="r" b="b"/>
              <a:pathLst>
                <a:path w="2301" h="2238" extrusionOk="0">
                  <a:moveTo>
                    <a:pt x="1072" y="1"/>
                  </a:moveTo>
                  <a:cubicBezTo>
                    <a:pt x="890" y="1"/>
                    <a:pt x="709" y="64"/>
                    <a:pt x="568" y="190"/>
                  </a:cubicBezTo>
                  <a:lnTo>
                    <a:pt x="0" y="788"/>
                  </a:lnTo>
                  <a:lnTo>
                    <a:pt x="1450" y="2238"/>
                  </a:lnTo>
                  <a:lnTo>
                    <a:pt x="2048" y="1639"/>
                  </a:lnTo>
                  <a:cubicBezTo>
                    <a:pt x="2300" y="1387"/>
                    <a:pt x="2300" y="946"/>
                    <a:pt x="2048" y="662"/>
                  </a:cubicBezTo>
                  <a:lnTo>
                    <a:pt x="1576" y="190"/>
                  </a:lnTo>
                  <a:cubicBezTo>
                    <a:pt x="1434" y="64"/>
                    <a:pt x="1253" y="1"/>
                    <a:pt x="107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 name="Google Shape;8914;p113"/>
            <p:cNvSpPr/>
            <p:nvPr/>
          </p:nvSpPr>
          <p:spPr>
            <a:xfrm>
              <a:off x="1088075" y="3795925"/>
              <a:ext cx="46375" cy="45025"/>
            </a:xfrm>
            <a:custGeom>
              <a:avLst/>
              <a:gdLst/>
              <a:ahLst/>
              <a:cxnLst/>
              <a:rect l="l" t="t" r="r" b="b"/>
              <a:pathLst>
                <a:path w="1855" h="1801" extrusionOk="0">
                  <a:moveTo>
                    <a:pt x="594" y="1"/>
                  </a:moveTo>
                  <a:lnTo>
                    <a:pt x="59" y="1387"/>
                  </a:lnTo>
                  <a:cubicBezTo>
                    <a:pt x="0" y="1621"/>
                    <a:pt x="186" y="1800"/>
                    <a:pt x="414" y="1800"/>
                  </a:cubicBezTo>
                  <a:cubicBezTo>
                    <a:pt x="432" y="1800"/>
                    <a:pt x="450" y="1799"/>
                    <a:pt x="468" y="1797"/>
                  </a:cubicBezTo>
                  <a:lnTo>
                    <a:pt x="1855" y="1261"/>
                  </a:lnTo>
                  <a:lnTo>
                    <a:pt x="594" y="1"/>
                  </a:ln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 name="Google Shape;8915;p113"/>
            <p:cNvSpPr/>
            <p:nvPr/>
          </p:nvSpPr>
          <p:spPr>
            <a:xfrm>
              <a:off x="1112375" y="3720325"/>
              <a:ext cx="97700" cy="97700"/>
            </a:xfrm>
            <a:custGeom>
              <a:avLst/>
              <a:gdLst/>
              <a:ahLst/>
              <a:cxnLst/>
              <a:rect l="l" t="t" r="r" b="b"/>
              <a:pathLst>
                <a:path w="3908" h="3908" extrusionOk="0">
                  <a:moveTo>
                    <a:pt x="2426" y="1"/>
                  </a:moveTo>
                  <a:lnTo>
                    <a:pt x="1" y="2458"/>
                  </a:lnTo>
                  <a:lnTo>
                    <a:pt x="1450" y="3907"/>
                  </a:lnTo>
                  <a:lnTo>
                    <a:pt x="3907" y="1481"/>
                  </a:lnTo>
                  <a:lnTo>
                    <a:pt x="2426" y="1"/>
                  </a:lnTo>
                  <a:close/>
                </a:path>
              </a:pathLst>
            </a:custGeom>
            <a:solidFill>
              <a:schemeClr val="accent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 name="Google Shape;8916;p113"/>
            <p:cNvSpPr/>
            <p:nvPr/>
          </p:nvSpPr>
          <p:spPr>
            <a:xfrm>
              <a:off x="1120250" y="3623450"/>
              <a:ext cx="47275" cy="47275"/>
            </a:xfrm>
            <a:custGeom>
              <a:avLst/>
              <a:gdLst/>
              <a:ahLst/>
              <a:cxnLst/>
              <a:rect l="l" t="t" r="r" b="b"/>
              <a:pathLst>
                <a:path w="1891" h="1891" extrusionOk="0">
                  <a:moveTo>
                    <a:pt x="1" y="0"/>
                  </a:moveTo>
                  <a:lnTo>
                    <a:pt x="1" y="1891"/>
                  </a:lnTo>
                  <a:lnTo>
                    <a:pt x="1891" y="1891"/>
                  </a:lnTo>
                  <a:lnTo>
                    <a:pt x="1" y="0"/>
                  </a:ln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3" name="Google Shape;8917;p113"/>
            <p:cNvSpPr/>
            <p:nvPr/>
          </p:nvSpPr>
          <p:spPr>
            <a:xfrm>
              <a:off x="946175" y="3879425"/>
              <a:ext cx="166225" cy="33900"/>
            </a:xfrm>
            <a:custGeom>
              <a:avLst/>
              <a:gdLst/>
              <a:ahLst/>
              <a:cxnLst/>
              <a:rect l="l" t="t" r="r" b="b"/>
              <a:pathLst>
                <a:path w="6649" h="1356" extrusionOk="0">
                  <a:moveTo>
                    <a:pt x="348" y="0"/>
                  </a:moveTo>
                  <a:cubicBezTo>
                    <a:pt x="158" y="0"/>
                    <a:pt x="1" y="190"/>
                    <a:pt x="1" y="347"/>
                  </a:cubicBezTo>
                  <a:lnTo>
                    <a:pt x="1" y="694"/>
                  </a:lnTo>
                  <a:cubicBezTo>
                    <a:pt x="1" y="1040"/>
                    <a:pt x="316" y="1355"/>
                    <a:pt x="694" y="1355"/>
                  </a:cubicBezTo>
                  <a:lnTo>
                    <a:pt x="6649" y="1355"/>
                  </a:lnTo>
                  <a:cubicBezTo>
                    <a:pt x="6428" y="1103"/>
                    <a:pt x="6302" y="725"/>
                    <a:pt x="6302" y="347"/>
                  </a:cubicBezTo>
                  <a:lnTo>
                    <a:pt x="6302" y="0"/>
                  </a:ln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Tree>
    <p:extLst>
      <p:ext uri="{BB962C8B-B14F-4D97-AF65-F5344CB8AC3E}">
        <p14:creationId xmlns:p14="http://schemas.microsoft.com/office/powerpoint/2010/main" val="11192853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36"/>
          <p:cNvSpPr txBox="1">
            <a:spLocks noGrp="1"/>
          </p:cNvSpPr>
          <p:nvPr>
            <p:ph type="title"/>
          </p:nvPr>
        </p:nvSpPr>
        <p:spPr>
          <a:xfrm>
            <a:off x="324134" y="627450"/>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2800" dirty="0" smtClean="0"/>
              <a:t>What is a competency</a:t>
            </a:r>
            <a:r>
              <a:rPr lang="en" sz="2800" dirty="0" smtClean="0"/>
              <a:t>?</a:t>
            </a:r>
            <a:endParaRPr sz="2800" dirty="0"/>
          </a:p>
        </p:txBody>
      </p:sp>
      <p:sp>
        <p:nvSpPr>
          <p:cNvPr id="646" name="Google Shape;646;p36"/>
          <p:cNvSpPr txBox="1">
            <a:spLocks noGrp="1"/>
          </p:cNvSpPr>
          <p:nvPr>
            <p:ph type="body" idx="1"/>
          </p:nvPr>
        </p:nvSpPr>
        <p:spPr>
          <a:xfrm>
            <a:off x="124500" y="1123950"/>
            <a:ext cx="7952700" cy="762000"/>
          </a:xfrm>
          <a:prstGeom prst="rect">
            <a:avLst/>
          </a:prstGeom>
        </p:spPr>
        <p:txBody>
          <a:bodyPr spcFirstLastPara="1" wrap="square" lIns="91425" tIns="91425" rIns="91425" bIns="91425" anchor="t" anchorCtr="0">
            <a:noAutofit/>
          </a:bodyPr>
          <a:lstStyle/>
          <a:p>
            <a:pPr marL="152400" indent="0">
              <a:buNone/>
            </a:pPr>
            <a:r>
              <a:rPr lang="en-US" sz="1600" dirty="0"/>
              <a:t>A competency is the ability to apply </a:t>
            </a:r>
            <a:r>
              <a:rPr lang="en-US" sz="1600" dirty="0" smtClean="0"/>
              <a:t>knowledge and skills required </a:t>
            </a:r>
            <a:r>
              <a:rPr lang="en-US" sz="1600" dirty="0"/>
              <a:t>to successfully perform critical work functions or tasks in a defined work setting. </a:t>
            </a:r>
          </a:p>
          <a:p>
            <a:pPr marL="0" lvl="0" indent="0" rtl="0">
              <a:lnSpc>
                <a:spcPct val="50000"/>
              </a:lnSpc>
              <a:spcBef>
                <a:spcPts val="0"/>
              </a:spcBef>
              <a:spcAft>
                <a:spcPts val="0"/>
              </a:spcAft>
              <a:buNone/>
            </a:pPr>
            <a:endParaRPr sz="1600" dirty="0">
              <a:solidFill>
                <a:schemeClr val="dk1"/>
              </a:solidFill>
            </a:endParaRPr>
          </a:p>
          <a:p>
            <a:pPr marL="0" lvl="0" indent="0" rtl="0">
              <a:lnSpc>
                <a:spcPct val="50000"/>
              </a:lnSpc>
              <a:spcBef>
                <a:spcPts val="0"/>
              </a:spcBef>
              <a:spcAft>
                <a:spcPts val="0"/>
              </a:spcAft>
              <a:buNone/>
            </a:pPr>
            <a:endParaRPr sz="1600" dirty="0"/>
          </a:p>
        </p:txBody>
      </p:sp>
      <p:sp>
        <p:nvSpPr>
          <p:cNvPr id="6" name="Content Placeholder 1"/>
          <p:cNvSpPr txBox="1">
            <a:spLocks/>
          </p:cNvSpPr>
          <p:nvPr/>
        </p:nvSpPr>
        <p:spPr>
          <a:xfrm>
            <a:off x="228600" y="2647950"/>
            <a:ext cx="8077200" cy="6096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2"/>
              </a:buClr>
              <a:buSzPts val="1200"/>
              <a:buFont typeface="Questrial"/>
              <a:buChar char="●"/>
              <a:defRPr sz="1200" b="0" i="0" u="none" strike="noStrike" cap="none">
                <a:solidFill>
                  <a:schemeClr val="dk2"/>
                </a:solidFill>
                <a:latin typeface="Questrial"/>
                <a:ea typeface="Questrial"/>
                <a:cs typeface="Questrial"/>
                <a:sym typeface="Questrial"/>
              </a:defRPr>
            </a:lvl1pPr>
            <a:lvl2pPr marL="914400" marR="0" lvl="1" indent="-330200" algn="l" rtl="0">
              <a:lnSpc>
                <a:spcPct val="100000"/>
              </a:lnSpc>
              <a:spcBef>
                <a:spcPts val="0"/>
              </a:spcBef>
              <a:spcAft>
                <a:spcPts val="0"/>
              </a:spcAft>
              <a:buClr>
                <a:schemeClr val="dk2"/>
              </a:buClr>
              <a:buSzPts val="1600"/>
              <a:buFont typeface="Questrial"/>
              <a:buChar char="○"/>
              <a:defRPr sz="1200" b="0" i="0" u="none" strike="noStrike" cap="none">
                <a:solidFill>
                  <a:schemeClr val="dk2"/>
                </a:solidFill>
                <a:latin typeface="Questrial"/>
                <a:ea typeface="Questrial"/>
                <a:cs typeface="Questrial"/>
                <a:sym typeface="Questrial"/>
              </a:defRPr>
            </a:lvl2pPr>
            <a:lvl3pPr marL="1371600" marR="0" lvl="2"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3pPr>
            <a:lvl4pPr marL="1828800" marR="0" lvl="3"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4pPr>
            <a:lvl5pPr marL="2286000" marR="0" lvl="4"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5pPr>
            <a:lvl6pPr marL="2743200" marR="0" lvl="5"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6pPr>
            <a:lvl7pPr marL="3200400" marR="0" lvl="6"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7pPr>
            <a:lvl8pPr marL="3657600" marR="0" lvl="7"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8pPr>
            <a:lvl9pPr marL="4114800" marR="0" lvl="8"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9pPr>
          </a:lstStyle>
          <a:p>
            <a:pPr marL="152400" indent="0">
              <a:buNone/>
            </a:pPr>
            <a:r>
              <a:rPr lang="en-US" sz="1600" dirty="0"/>
              <a:t>Competency validation is the ultimate goal of the preceptoring process. </a:t>
            </a:r>
          </a:p>
          <a:p>
            <a:endParaRPr lang="en-US" sz="1600" dirty="0"/>
          </a:p>
        </p:txBody>
      </p:sp>
      <p:sp>
        <p:nvSpPr>
          <p:cNvPr id="2" name="Rectangle 1"/>
          <p:cNvSpPr/>
          <p:nvPr/>
        </p:nvSpPr>
        <p:spPr>
          <a:xfrm>
            <a:off x="381000" y="4019550"/>
            <a:ext cx="8458200" cy="584775"/>
          </a:xfrm>
          <a:prstGeom prst="rect">
            <a:avLst/>
          </a:prstGeom>
        </p:spPr>
        <p:txBody>
          <a:bodyPr wrap="square">
            <a:spAutoFit/>
          </a:bodyPr>
          <a:lstStyle/>
          <a:p>
            <a:r>
              <a:rPr lang="en-US" sz="1600" dirty="0">
                <a:solidFill>
                  <a:schemeClr val="bg2"/>
                </a:solidFill>
                <a:latin typeface="Questrial" panose="020B0604020202020204" charset="0"/>
              </a:rPr>
              <a:t>Competencies are documented in the form of a checklist signed by the preceptor as tasks are successfully completed. </a:t>
            </a:r>
          </a:p>
        </p:txBody>
      </p:sp>
      <p:sp>
        <p:nvSpPr>
          <p:cNvPr id="7" name="Google Shape;645;p36"/>
          <p:cNvSpPr txBox="1">
            <a:spLocks/>
          </p:cNvSpPr>
          <p:nvPr/>
        </p:nvSpPr>
        <p:spPr>
          <a:xfrm>
            <a:off x="304800" y="2190750"/>
            <a:ext cx="84582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Gaegu"/>
              <a:buNone/>
              <a:defRPr sz="3200" b="1" i="0" u="none" strike="noStrike" cap="none">
                <a:solidFill>
                  <a:schemeClr val="dk2"/>
                </a:solidFill>
                <a:latin typeface="Gaegu"/>
                <a:ea typeface="Gaegu"/>
                <a:cs typeface="Gaegu"/>
                <a:sym typeface="Gaegu"/>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990"/>
            </a:pPr>
            <a:r>
              <a:rPr lang="en-US" sz="2800" dirty="0" smtClean="0"/>
              <a:t>Why do I need to know about competencies?</a:t>
            </a:r>
            <a:endParaRPr lang="en-US" sz="2800" dirty="0"/>
          </a:p>
        </p:txBody>
      </p:sp>
      <p:sp>
        <p:nvSpPr>
          <p:cNvPr id="8" name="Google Shape;645;p36"/>
          <p:cNvSpPr txBox="1">
            <a:spLocks/>
          </p:cNvSpPr>
          <p:nvPr/>
        </p:nvSpPr>
        <p:spPr>
          <a:xfrm>
            <a:off x="304800" y="3486150"/>
            <a:ext cx="84582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Gaegu"/>
              <a:buNone/>
              <a:defRPr sz="3200" b="1" i="0" u="none" strike="noStrike" cap="none">
                <a:solidFill>
                  <a:schemeClr val="dk2"/>
                </a:solidFill>
                <a:latin typeface="Gaegu"/>
                <a:ea typeface="Gaegu"/>
                <a:cs typeface="Gaegu"/>
                <a:sym typeface="Gaegu"/>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990"/>
            </a:pPr>
            <a:r>
              <a:rPr lang="en-US" sz="2800" dirty="0" smtClean="0"/>
              <a:t>How do I document competencies? </a:t>
            </a:r>
            <a:endParaRPr lang="en-US" sz="2800" dirty="0"/>
          </a:p>
        </p:txBody>
      </p:sp>
    </p:spTree>
    <p:extLst>
      <p:ext uri="{BB962C8B-B14F-4D97-AF65-F5344CB8AC3E}">
        <p14:creationId xmlns:p14="http://schemas.microsoft.com/office/powerpoint/2010/main" val="9973372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035"/>
        <p:cNvGrpSpPr/>
        <p:nvPr/>
      </p:nvGrpSpPr>
      <p:grpSpPr>
        <a:xfrm>
          <a:off x="0" y="0"/>
          <a:ext cx="0" cy="0"/>
          <a:chOff x="0" y="0"/>
          <a:chExt cx="0" cy="0"/>
        </a:xfrm>
      </p:grpSpPr>
      <p:sp>
        <p:nvSpPr>
          <p:cNvPr id="2036" name="Google Shape;2036;p58"/>
          <p:cNvSpPr txBox="1">
            <a:spLocks noGrp="1"/>
          </p:cNvSpPr>
          <p:nvPr>
            <p:ph type="title"/>
          </p:nvPr>
        </p:nvSpPr>
        <p:spPr>
          <a:xfrm>
            <a:off x="1780014" y="351898"/>
            <a:ext cx="5091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Elements of Competencies</a:t>
            </a:r>
            <a:endParaRPr dirty="0"/>
          </a:p>
        </p:txBody>
      </p:sp>
      <p:sp>
        <p:nvSpPr>
          <p:cNvPr id="2037" name="Google Shape;2037;p58"/>
          <p:cNvSpPr/>
          <p:nvPr/>
        </p:nvSpPr>
        <p:spPr>
          <a:xfrm>
            <a:off x="307074" y="1657350"/>
            <a:ext cx="2664725" cy="1676400"/>
          </a:xfrm>
          <a:custGeom>
            <a:avLst/>
            <a:gdLst/>
            <a:ahLst/>
            <a:cxnLst/>
            <a:rect l="l" t="t" r="r" b="b"/>
            <a:pathLst>
              <a:path w="43048" h="40094" extrusionOk="0">
                <a:moveTo>
                  <a:pt x="24343" y="1121"/>
                </a:moveTo>
                <a:cubicBezTo>
                  <a:pt x="28408" y="1121"/>
                  <a:pt x="32529" y="2293"/>
                  <a:pt x="35845" y="4642"/>
                </a:cubicBezTo>
                <a:cubicBezTo>
                  <a:pt x="41027" y="8281"/>
                  <a:pt x="41568" y="14345"/>
                  <a:pt x="39132" y="19707"/>
                </a:cubicBezTo>
                <a:lnTo>
                  <a:pt x="39132" y="19707"/>
                </a:lnTo>
                <a:cubicBezTo>
                  <a:pt x="39051" y="16103"/>
                  <a:pt x="38014" y="12516"/>
                  <a:pt x="35961" y="9540"/>
                </a:cubicBezTo>
                <a:cubicBezTo>
                  <a:pt x="33161" y="5576"/>
                  <a:pt x="28847" y="3835"/>
                  <a:pt x="24319" y="3835"/>
                </a:cubicBezTo>
                <a:cubicBezTo>
                  <a:pt x="22791" y="3835"/>
                  <a:pt x="21239" y="4034"/>
                  <a:pt x="19713" y="4412"/>
                </a:cubicBezTo>
                <a:cubicBezTo>
                  <a:pt x="16063" y="5331"/>
                  <a:pt x="12235" y="7202"/>
                  <a:pt x="8967" y="9757"/>
                </a:cubicBezTo>
                <a:lnTo>
                  <a:pt x="8967" y="9757"/>
                </a:lnTo>
                <a:cubicBezTo>
                  <a:pt x="11733" y="4005"/>
                  <a:pt x="17968" y="1121"/>
                  <a:pt x="24343" y="1121"/>
                </a:cubicBezTo>
                <a:close/>
                <a:moveTo>
                  <a:pt x="24294" y="4726"/>
                </a:moveTo>
                <a:cubicBezTo>
                  <a:pt x="26717" y="4726"/>
                  <a:pt x="29101" y="5286"/>
                  <a:pt x="31294" y="6601"/>
                </a:cubicBezTo>
                <a:cubicBezTo>
                  <a:pt x="36541" y="9749"/>
                  <a:pt x="38443" y="16337"/>
                  <a:pt x="37827" y="22145"/>
                </a:cubicBezTo>
                <a:lnTo>
                  <a:pt x="37827" y="22145"/>
                </a:lnTo>
                <a:cubicBezTo>
                  <a:pt x="33348" y="29361"/>
                  <a:pt x="24587" y="33797"/>
                  <a:pt x="16079" y="33797"/>
                </a:cubicBezTo>
                <a:cubicBezTo>
                  <a:pt x="15289" y="33797"/>
                  <a:pt x="14502" y="33758"/>
                  <a:pt x="13721" y="33681"/>
                </a:cubicBezTo>
                <a:cubicBezTo>
                  <a:pt x="10466" y="33359"/>
                  <a:pt x="6922" y="31882"/>
                  <a:pt x="4551" y="29458"/>
                </a:cubicBezTo>
                <a:lnTo>
                  <a:pt x="4551" y="29458"/>
                </a:lnTo>
                <a:cubicBezTo>
                  <a:pt x="3871" y="26317"/>
                  <a:pt x="4534" y="22820"/>
                  <a:pt x="6000" y="19853"/>
                </a:cubicBezTo>
                <a:cubicBezTo>
                  <a:pt x="9435" y="13107"/>
                  <a:pt x="17250" y="10568"/>
                  <a:pt x="24731" y="10568"/>
                </a:cubicBezTo>
                <a:cubicBezTo>
                  <a:pt x="27793" y="10568"/>
                  <a:pt x="30799" y="10993"/>
                  <a:pt x="33426" y="11729"/>
                </a:cubicBezTo>
                <a:cubicBezTo>
                  <a:pt x="33522" y="11752"/>
                  <a:pt x="33613" y="11762"/>
                  <a:pt x="33696" y="11762"/>
                </a:cubicBezTo>
                <a:cubicBezTo>
                  <a:pt x="34452" y="11762"/>
                  <a:pt x="34619" y="10900"/>
                  <a:pt x="33944" y="10692"/>
                </a:cubicBezTo>
                <a:cubicBezTo>
                  <a:pt x="31163" y="9919"/>
                  <a:pt x="28213" y="9510"/>
                  <a:pt x="25259" y="9510"/>
                </a:cubicBezTo>
                <a:cubicBezTo>
                  <a:pt x="20502" y="9510"/>
                  <a:pt x="15734" y="10571"/>
                  <a:pt x="11647" y="12881"/>
                </a:cubicBezTo>
                <a:cubicBezTo>
                  <a:pt x="6417" y="15869"/>
                  <a:pt x="2853" y="21998"/>
                  <a:pt x="3345" y="27986"/>
                </a:cubicBezTo>
                <a:lnTo>
                  <a:pt x="3345" y="27986"/>
                </a:lnTo>
                <a:cubicBezTo>
                  <a:pt x="2552" y="26815"/>
                  <a:pt x="2018" y="25481"/>
                  <a:pt x="1852" y="24001"/>
                </a:cubicBezTo>
                <a:cubicBezTo>
                  <a:pt x="1370" y="20053"/>
                  <a:pt x="3907" y="16265"/>
                  <a:pt x="6637" y="13378"/>
                </a:cubicBezTo>
                <a:lnTo>
                  <a:pt x="6637" y="13378"/>
                </a:lnTo>
                <a:cubicBezTo>
                  <a:pt x="6616" y="13501"/>
                  <a:pt x="6595" y="13623"/>
                  <a:pt x="6576" y="13746"/>
                </a:cubicBezTo>
                <a:cubicBezTo>
                  <a:pt x="6542" y="14160"/>
                  <a:pt x="6901" y="14430"/>
                  <a:pt x="7219" y="14430"/>
                </a:cubicBezTo>
                <a:cubicBezTo>
                  <a:pt x="7431" y="14430"/>
                  <a:pt x="7625" y="14310"/>
                  <a:pt x="7671" y="14034"/>
                </a:cubicBezTo>
                <a:cubicBezTo>
                  <a:pt x="7784" y="13282"/>
                  <a:pt x="7944" y="12564"/>
                  <a:pt x="8149" y="11878"/>
                </a:cubicBezTo>
                <a:lnTo>
                  <a:pt x="8149" y="11878"/>
                </a:lnTo>
                <a:cubicBezTo>
                  <a:pt x="8182" y="11848"/>
                  <a:pt x="8215" y="11817"/>
                  <a:pt x="8247" y="11787"/>
                </a:cubicBezTo>
                <a:cubicBezTo>
                  <a:pt x="12363" y="7997"/>
                  <a:pt x="18439" y="4726"/>
                  <a:pt x="24294" y="4726"/>
                </a:cubicBezTo>
                <a:close/>
                <a:moveTo>
                  <a:pt x="37358" y="24812"/>
                </a:moveTo>
                <a:lnTo>
                  <a:pt x="37358" y="24812"/>
                </a:lnTo>
                <a:cubicBezTo>
                  <a:pt x="35590" y="31893"/>
                  <a:pt x="29638" y="37429"/>
                  <a:pt x="22421" y="38751"/>
                </a:cubicBezTo>
                <a:cubicBezTo>
                  <a:pt x="21426" y="38922"/>
                  <a:pt x="20402" y="39008"/>
                  <a:pt x="19369" y="39008"/>
                </a:cubicBezTo>
                <a:cubicBezTo>
                  <a:pt x="15195" y="39008"/>
                  <a:pt x="10869" y="37616"/>
                  <a:pt x="7729" y="34891"/>
                </a:cubicBezTo>
                <a:cubicBezTo>
                  <a:pt x="6557" y="33873"/>
                  <a:pt x="5715" y="32674"/>
                  <a:pt x="5157" y="31370"/>
                </a:cubicBezTo>
                <a:lnTo>
                  <a:pt x="5157" y="31370"/>
                </a:lnTo>
                <a:cubicBezTo>
                  <a:pt x="8385" y="33747"/>
                  <a:pt x="12816" y="35006"/>
                  <a:pt x="16534" y="35006"/>
                </a:cubicBezTo>
                <a:cubicBezTo>
                  <a:pt x="16576" y="35006"/>
                  <a:pt x="16618" y="35006"/>
                  <a:pt x="16659" y="35006"/>
                </a:cubicBezTo>
                <a:cubicBezTo>
                  <a:pt x="24537" y="34904"/>
                  <a:pt x="32504" y="30992"/>
                  <a:pt x="37358" y="24812"/>
                </a:cubicBezTo>
                <a:close/>
                <a:moveTo>
                  <a:pt x="24551" y="1"/>
                </a:moveTo>
                <a:cubicBezTo>
                  <a:pt x="19448" y="1"/>
                  <a:pt x="14343" y="1673"/>
                  <a:pt x="10898" y="4930"/>
                </a:cubicBezTo>
                <a:cubicBezTo>
                  <a:pt x="9069" y="6672"/>
                  <a:pt x="7832" y="8908"/>
                  <a:pt x="7113" y="11339"/>
                </a:cubicBezTo>
                <a:lnTo>
                  <a:pt x="7113" y="11339"/>
                </a:lnTo>
                <a:cubicBezTo>
                  <a:pt x="4293" y="13968"/>
                  <a:pt x="2088" y="17147"/>
                  <a:pt x="1103" y="20659"/>
                </a:cubicBezTo>
                <a:cubicBezTo>
                  <a:pt x="0" y="24579"/>
                  <a:pt x="1284" y="27770"/>
                  <a:pt x="3703" y="30139"/>
                </a:cubicBezTo>
                <a:lnTo>
                  <a:pt x="3703" y="30139"/>
                </a:lnTo>
                <a:cubicBezTo>
                  <a:pt x="3874" y="30809"/>
                  <a:pt x="4101" y="31473"/>
                  <a:pt x="4387" y="32125"/>
                </a:cubicBezTo>
                <a:cubicBezTo>
                  <a:pt x="6861" y="37740"/>
                  <a:pt x="13580" y="40093"/>
                  <a:pt x="19610" y="40093"/>
                </a:cubicBezTo>
                <a:cubicBezTo>
                  <a:pt x="20881" y="40093"/>
                  <a:pt x="22121" y="39989"/>
                  <a:pt x="23285" y="39788"/>
                </a:cubicBezTo>
                <a:cubicBezTo>
                  <a:pt x="30141" y="38636"/>
                  <a:pt x="35673" y="33277"/>
                  <a:pt x="37977" y="26940"/>
                </a:cubicBezTo>
                <a:cubicBezTo>
                  <a:pt x="38496" y="25486"/>
                  <a:pt x="38844" y="23960"/>
                  <a:pt x="39014" y="22410"/>
                </a:cubicBezTo>
                <a:lnTo>
                  <a:pt x="39014" y="22410"/>
                </a:lnTo>
                <a:cubicBezTo>
                  <a:pt x="39053" y="22345"/>
                  <a:pt x="39091" y="22280"/>
                  <a:pt x="39130" y="22215"/>
                </a:cubicBezTo>
                <a:cubicBezTo>
                  <a:pt x="42010" y="17375"/>
                  <a:pt x="43047" y="11441"/>
                  <a:pt x="39533" y="6659"/>
                </a:cubicBezTo>
                <a:cubicBezTo>
                  <a:pt x="36187" y="2177"/>
                  <a:pt x="30370" y="1"/>
                  <a:pt x="245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8"/>
          <p:cNvSpPr/>
          <p:nvPr/>
        </p:nvSpPr>
        <p:spPr>
          <a:xfrm>
            <a:off x="5905104" y="1733550"/>
            <a:ext cx="2476896" cy="1600200"/>
          </a:xfrm>
          <a:custGeom>
            <a:avLst/>
            <a:gdLst/>
            <a:ahLst/>
            <a:cxnLst/>
            <a:rect l="l" t="t" r="r" b="b"/>
            <a:pathLst>
              <a:path w="49920" h="33444" extrusionOk="0">
                <a:moveTo>
                  <a:pt x="38504" y="2709"/>
                </a:moveTo>
                <a:lnTo>
                  <a:pt x="38504" y="2709"/>
                </a:lnTo>
                <a:cubicBezTo>
                  <a:pt x="43323" y="4176"/>
                  <a:pt x="47913" y="7185"/>
                  <a:pt x="48283" y="12363"/>
                </a:cubicBezTo>
                <a:cubicBezTo>
                  <a:pt x="48360" y="13431"/>
                  <a:pt x="48217" y="14488"/>
                  <a:pt x="47915" y="15511"/>
                </a:cubicBezTo>
                <a:lnTo>
                  <a:pt x="47915" y="15511"/>
                </a:lnTo>
                <a:cubicBezTo>
                  <a:pt x="47904" y="15418"/>
                  <a:pt x="47893" y="15326"/>
                  <a:pt x="47881" y="15233"/>
                </a:cubicBezTo>
                <a:lnTo>
                  <a:pt x="47881" y="15233"/>
                </a:lnTo>
                <a:cubicBezTo>
                  <a:pt x="47850" y="11186"/>
                  <a:pt x="45711" y="7777"/>
                  <a:pt x="42579" y="5218"/>
                </a:cubicBezTo>
                <a:cubicBezTo>
                  <a:pt x="41285" y="4174"/>
                  <a:pt x="39920" y="3345"/>
                  <a:pt x="38504" y="2709"/>
                </a:cubicBezTo>
                <a:close/>
                <a:moveTo>
                  <a:pt x="45312" y="22720"/>
                </a:moveTo>
                <a:cubicBezTo>
                  <a:pt x="42983" y="26711"/>
                  <a:pt x="38190" y="29134"/>
                  <a:pt x="33637" y="30417"/>
                </a:cubicBezTo>
                <a:lnTo>
                  <a:pt x="33637" y="30417"/>
                </a:lnTo>
                <a:cubicBezTo>
                  <a:pt x="36390" y="29327"/>
                  <a:pt x="39050" y="28017"/>
                  <a:pt x="41484" y="26306"/>
                </a:cubicBezTo>
                <a:cubicBezTo>
                  <a:pt x="42934" y="25306"/>
                  <a:pt x="44254" y="24100"/>
                  <a:pt x="45312" y="22720"/>
                </a:cubicBezTo>
                <a:close/>
                <a:moveTo>
                  <a:pt x="23918" y="1345"/>
                </a:moveTo>
                <a:cubicBezTo>
                  <a:pt x="21697" y="1973"/>
                  <a:pt x="19603" y="2924"/>
                  <a:pt x="17748" y="4206"/>
                </a:cubicBezTo>
                <a:lnTo>
                  <a:pt x="17748" y="4206"/>
                </a:lnTo>
                <a:cubicBezTo>
                  <a:pt x="12112" y="7042"/>
                  <a:pt x="7040" y="11876"/>
                  <a:pt x="6281" y="18355"/>
                </a:cubicBezTo>
                <a:cubicBezTo>
                  <a:pt x="5688" y="23450"/>
                  <a:pt x="8236" y="28139"/>
                  <a:pt x="12199" y="30825"/>
                </a:cubicBezTo>
                <a:lnTo>
                  <a:pt x="12199" y="30825"/>
                </a:lnTo>
                <a:cubicBezTo>
                  <a:pt x="10702" y="30246"/>
                  <a:pt x="9272" y="29520"/>
                  <a:pt x="7951" y="28668"/>
                </a:cubicBezTo>
                <a:cubicBezTo>
                  <a:pt x="4552" y="26421"/>
                  <a:pt x="2075" y="22964"/>
                  <a:pt x="2075" y="18873"/>
                </a:cubicBezTo>
                <a:cubicBezTo>
                  <a:pt x="2075" y="14264"/>
                  <a:pt x="5474" y="10058"/>
                  <a:pt x="8816" y="7292"/>
                </a:cubicBezTo>
                <a:cubicBezTo>
                  <a:pt x="12958" y="3828"/>
                  <a:pt x="18405" y="1840"/>
                  <a:pt x="23918" y="1345"/>
                </a:cubicBezTo>
                <a:close/>
                <a:moveTo>
                  <a:pt x="29872" y="2229"/>
                </a:moveTo>
                <a:cubicBezTo>
                  <a:pt x="33007" y="2229"/>
                  <a:pt x="36104" y="2908"/>
                  <a:pt x="38954" y="4399"/>
                </a:cubicBezTo>
                <a:lnTo>
                  <a:pt x="38954" y="4399"/>
                </a:lnTo>
                <a:cubicBezTo>
                  <a:pt x="42895" y="6868"/>
                  <a:pt x="46002" y="10732"/>
                  <a:pt x="46658" y="15253"/>
                </a:cubicBezTo>
                <a:lnTo>
                  <a:pt x="46658" y="15253"/>
                </a:lnTo>
                <a:cubicBezTo>
                  <a:pt x="46691" y="16694"/>
                  <a:pt x="46431" y="18162"/>
                  <a:pt x="45853" y="19598"/>
                </a:cubicBezTo>
                <a:lnTo>
                  <a:pt x="45853" y="19598"/>
                </a:lnTo>
                <a:cubicBezTo>
                  <a:pt x="45031" y="20763"/>
                  <a:pt x="44086" y="21823"/>
                  <a:pt x="43155" y="22734"/>
                </a:cubicBezTo>
                <a:cubicBezTo>
                  <a:pt x="40274" y="25614"/>
                  <a:pt x="36644" y="27804"/>
                  <a:pt x="32899" y="29475"/>
                </a:cubicBezTo>
                <a:cubicBezTo>
                  <a:pt x="31034" y="30312"/>
                  <a:pt x="28938" y="31051"/>
                  <a:pt x="26761" y="31562"/>
                </a:cubicBezTo>
                <a:lnTo>
                  <a:pt x="26761" y="31562"/>
                </a:lnTo>
                <a:cubicBezTo>
                  <a:pt x="26307" y="31584"/>
                  <a:pt x="25849" y="31595"/>
                  <a:pt x="25388" y="31595"/>
                </a:cubicBezTo>
                <a:cubicBezTo>
                  <a:pt x="18710" y="31595"/>
                  <a:pt x="11599" y="29226"/>
                  <a:pt x="10026" y="22100"/>
                </a:cubicBezTo>
                <a:cubicBezTo>
                  <a:pt x="9463" y="19398"/>
                  <a:pt x="9877" y="16655"/>
                  <a:pt x="10978" y="14207"/>
                </a:cubicBezTo>
                <a:lnTo>
                  <a:pt x="10978" y="14207"/>
                </a:lnTo>
                <a:cubicBezTo>
                  <a:pt x="11088" y="14323"/>
                  <a:pt x="11259" y="14389"/>
                  <a:pt x="11422" y="14389"/>
                </a:cubicBezTo>
                <a:cubicBezTo>
                  <a:pt x="11629" y="14389"/>
                  <a:pt x="11824" y="14282"/>
                  <a:pt x="11869" y="14034"/>
                </a:cubicBezTo>
                <a:cubicBezTo>
                  <a:pt x="12222" y="12802"/>
                  <a:pt x="12687" y="11670"/>
                  <a:pt x="13247" y="10633"/>
                </a:cubicBezTo>
                <a:lnTo>
                  <a:pt x="13247" y="10633"/>
                </a:lnTo>
                <a:cubicBezTo>
                  <a:pt x="15757" y="7690"/>
                  <a:pt x="19373" y="5721"/>
                  <a:pt x="23233" y="5721"/>
                </a:cubicBezTo>
                <a:cubicBezTo>
                  <a:pt x="23801" y="5721"/>
                  <a:pt x="24373" y="5764"/>
                  <a:pt x="24948" y="5852"/>
                </a:cubicBezTo>
                <a:cubicBezTo>
                  <a:pt x="25812" y="5852"/>
                  <a:pt x="26101" y="4757"/>
                  <a:pt x="25352" y="4700"/>
                </a:cubicBezTo>
                <a:cubicBezTo>
                  <a:pt x="24681" y="4598"/>
                  <a:pt x="24021" y="4549"/>
                  <a:pt x="23375" y="4549"/>
                </a:cubicBezTo>
                <a:cubicBezTo>
                  <a:pt x="20730" y="4549"/>
                  <a:pt x="18308" y="5367"/>
                  <a:pt x="16239" y="6723"/>
                </a:cubicBezTo>
                <a:lnTo>
                  <a:pt x="16239" y="6723"/>
                </a:lnTo>
                <a:cubicBezTo>
                  <a:pt x="16686" y="6298"/>
                  <a:pt x="17155" y="5901"/>
                  <a:pt x="17645" y="5532"/>
                </a:cubicBezTo>
                <a:lnTo>
                  <a:pt x="17645" y="5532"/>
                </a:lnTo>
                <a:cubicBezTo>
                  <a:pt x="21454" y="3435"/>
                  <a:pt x="25696" y="2229"/>
                  <a:pt x="29872" y="2229"/>
                </a:cubicBezTo>
                <a:close/>
                <a:moveTo>
                  <a:pt x="13484" y="8363"/>
                </a:moveTo>
                <a:cubicBezTo>
                  <a:pt x="12903" y="9169"/>
                  <a:pt x="12386" y="10039"/>
                  <a:pt x="11941" y="10971"/>
                </a:cubicBezTo>
                <a:lnTo>
                  <a:pt x="11941" y="10971"/>
                </a:lnTo>
                <a:cubicBezTo>
                  <a:pt x="7427" y="17528"/>
                  <a:pt x="7586" y="27257"/>
                  <a:pt x="16594" y="30973"/>
                </a:cubicBezTo>
                <a:cubicBezTo>
                  <a:pt x="18064" y="31582"/>
                  <a:pt x="19746" y="32018"/>
                  <a:pt x="21550" y="32279"/>
                </a:cubicBezTo>
                <a:lnTo>
                  <a:pt x="21550" y="32279"/>
                </a:lnTo>
                <a:cubicBezTo>
                  <a:pt x="21326" y="32286"/>
                  <a:pt x="21102" y="32289"/>
                  <a:pt x="20879" y="32289"/>
                </a:cubicBezTo>
                <a:cubicBezTo>
                  <a:pt x="16407" y="32289"/>
                  <a:pt x="12169" y="30857"/>
                  <a:pt x="9449" y="26882"/>
                </a:cubicBezTo>
                <a:cubicBezTo>
                  <a:pt x="4818" y="20032"/>
                  <a:pt x="8023" y="12979"/>
                  <a:pt x="13484" y="8363"/>
                </a:cubicBezTo>
                <a:close/>
                <a:moveTo>
                  <a:pt x="27088" y="0"/>
                </a:moveTo>
                <a:cubicBezTo>
                  <a:pt x="22183" y="0"/>
                  <a:pt x="17215" y="1275"/>
                  <a:pt x="12906" y="3375"/>
                </a:cubicBezTo>
                <a:cubicBezTo>
                  <a:pt x="6511" y="6543"/>
                  <a:pt x="0" y="13400"/>
                  <a:pt x="1326" y="21005"/>
                </a:cubicBezTo>
                <a:cubicBezTo>
                  <a:pt x="2536" y="28438"/>
                  <a:pt x="11120" y="32240"/>
                  <a:pt x="17631" y="33220"/>
                </a:cubicBezTo>
                <a:cubicBezTo>
                  <a:pt x="18695" y="33372"/>
                  <a:pt x="19748" y="33444"/>
                  <a:pt x="20790" y="33444"/>
                </a:cubicBezTo>
                <a:cubicBezTo>
                  <a:pt x="23048" y="33444"/>
                  <a:pt x="25260" y="33107"/>
                  <a:pt x="27446" y="32519"/>
                </a:cubicBezTo>
                <a:lnTo>
                  <a:pt x="27446" y="32519"/>
                </a:lnTo>
                <a:cubicBezTo>
                  <a:pt x="36915" y="32006"/>
                  <a:pt x="47088" y="27330"/>
                  <a:pt x="47938" y="18165"/>
                </a:cubicBezTo>
                <a:lnTo>
                  <a:pt x="47938" y="18165"/>
                </a:lnTo>
                <a:cubicBezTo>
                  <a:pt x="49345" y="15463"/>
                  <a:pt x="49920" y="12478"/>
                  <a:pt x="48859" y="9482"/>
                </a:cubicBezTo>
                <a:cubicBezTo>
                  <a:pt x="46727" y="3720"/>
                  <a:pt x="39698" y="1358"/>
                  <a:pt x="34224" y="667"/>
                </a:cubicBezTo>
                <a:cubicBezTo>
                  <a:pt x="33508" y="570"/>
                  <a:pt x="32789" y="503"/>
                  <a:pt x="32069" y="466"/>
                </a:cubicBezTo>
                <a:lnTo>
                  <a:pt x="32069" y="466"/>
                </a:lnTo>
                <a:cubicBezTo>
                  <a:pt x="30435" y="149"/>
                  <a:pt x="28765" y="0"/>
                  <a:pt x="270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8"/>
          <p:cNvSpPr txBox="1">
            <a:spLocks noGrp="1"/>
          </p:cNvSpPr>
          <p:nvPr>
            <p:ph type="subTitle" idx="1"/>
          </p:nvPr>
        </p:nvSpPr>
        <p:spPr>
          <a:xfrm flipH="1">
            <a:off x="674036" y="3351750"/>
            <a:ext cx="1930800" cy="972600"/>
          </a:xfrm>
          <a:prstGeom prst="rect">
            <a:avLst/>
          </a:prstGeom>
        </p:spPr>
        <p:txBody>
          <a:bodyPr spcFirstLastPara="1" wrap="square" lIns="91425" tIns="91425" rIns="91425" bIns="91425" anchor="t" anchorCtr="0">
            <a:normAutofit/>
          </a:bodyPr>
          <a:lstStyle/>
          <a:p>
            <a:pPr marL="12700" lvl="0" indent="0" algn="ctr" rtl="0">
              <a:spcBef>
                <a:spcPts val="0"/>
              </a:spcBef>
              <a:spcAft>
                <a:spcPts val="0"/>
              </a:spcAft>
              <a:buClr>
                <a:srgbClr val="000000"/>
              </a:buClr>
              <a:buFont typeface="Arial"/>
              <a:buNone/>
            </a:pPr>
            <a:r>
              <a:rPr lang="en-US" dirty="0" smtClean="0"/>
              <a:t>Ability to perform a task correctly</a:t>
            </a:r>
            <a:endParaRPr dirty="0"/>
          </a:p>
          <a:p>
            <a:pPr marL="0" lvl="0" indent="0" algn="ctr" rtl="0">
              <a:spcBef>
                <a:spcPts val="0"/>
              </a:spcBef>
              <a:spcAft>
                <a:spcPts val="0"/>
              </a:spcAft>
              <a:buNone/>
            </a:pPr>
            <a:endParaRPr dirty="0"/>
          </a:p>
        </p:txBody>
      </p:sp>
      <p:sp>
        <p:nvSpPr>
          <p:cNvPr id="2070" name="Google Shape;2070;p58"/>
          <p:cNvSpPr txBox="1">
            <a:spLocks noGrp="1"/>
          </p:cNvSpPr>
          <p:nvPr>
            <p:ph type="subTitle" idx="4"/>
          </p:nvPr>
        </p:nvSpPr>
        <p:spPr>
          <a:xfrm flipH="1">
            <a:off x="3378000" y="3409950"/>
            <a:ext cx="1930800" cy="972600"/>
          </a:xfrm>
          <a:prstGeom prst="rect">
            <a:avLst/>
          </a:prstGeom>
        </p:spPr>
        <p:txBody>
          <a:bodyPr spcFirstLastPara="1" wrap="square" lIns="91425" tIns="91425" rIns="91425" bIns="91425" anchor="t" anchorCtr="0">
            <a:noAutofit/>
          </a:bodyPr>
          <a:lstStyle/>
          <a:p>
            <a:pPr marL="12700" lvl="0" indent="0" algn="ctr" rtl="0">
              <a:spcBef>
                <a:spcPts val="0"/>
              </a:spcBef>
              <a:spcAft>
                <a:spcPts val="0"/>
              </a:spcAft>
              <a:buClr>
                <a:srgbClr val="000000"/>
              </a:buClr>
              <a:buFont typeface="Arial"/>
              <a:buNone/>
            </a:pPr>
            <a:r>
              <a:rPr lang="en-US" dirty="0" smtClean="0"/>
              <a:t>Communication with coworkers and patients</a:t>
            </a:r>
            <a:endParaRPr dirty="0">
              <a:latin typeface="Barlow Semi Condensed Light"/>
              <a:ea typeface="Barlow Semi Condensed Light"/>
              <a:cs typeface="Barlow Semi Condensed Light"/>
              <a:sym typeface="Barlow Semi Condensed Light"/>
            </a:endParaRPr>
          </a:p>
          <a:p>
            <a:pPr marL="0" lvl="0" indent="0" algn="ctr" rtl="0">
              <a:spcBef>
                <a:spcPts val="0"/>
              </a:spcBef>
              <a:spcAft>
                <a:spcPts val="0"/>
              </a:spcAft>
              <a:buNone/>
            </a:pPr>
            <a:endParaRPr dirty="0"/>
          </a:p>
        </p:txBody>
      </p:sp>
      <p:sp>
        <p:nvSpPr>
          <p:cNvPr id="2072" name="Google Shape;2072;p58"/>
          <p:cNvSpPr txBox="1">
            <a:spLocks noGrp="1"/>
          </p:cNvSpPr>
          <p:nvPr>
            <p:ph type="subTitle" idx="6"/>
          </p:nvPr>
        </p:nvSpPr>
        <p:spPr>
          <a:xfrm flipH="1">
            <a:off x="6383208" y="3409950"/>
            <a:ext cx="1930800" cy="972600"/>
          </a:xfrm>
          <a:prstGeom prst="rect">
            <a:avLst/>
          </a:prstGeom>
        </p:spPr>
        <p:txBody>
          <a:bodyPr spcFirstLastPara="1" wrap="square" lIns="91425" tIns="91425" rIns="91425" bIns="91425" anchor="t" anchorCtr="0">
            <a:noAutofit/>
          </a:bodyPr>
          <a:lstStyle/>
          <a:p>
            <a:pPr marL="12700" lvl="0" indent="0" algn="ctr" rtl="0">
              <a:spcBef>
                <a:spcPts val="0"/>
              </a:spcBef>
              <a:spcAft>
                <a:spcPts val="0"/>
              </a:spcAft>
              <a:buClr>
                <a:srgbClr val="000000"/>
              </a:buClr>
              <a:buFont typeface="Arial"/>
              <a:buNone/>
            </a:pPr>
            <a:r>
              <a:rPr lang="en-US" dirty="0" smtClean="0"/>
              <a:t>Problem solving and viewing events as part of a larger whole</a:t>
            </a:r>
            <a:endParaRPr dirty="0"/>
          </a:p>
          <a:p>
            <a:pPr marL="12700" lvl="0" indent="0" algn="ctr" rtl="0">
              <a:spcBef>
                <a:spcPts val="0"/>
              </a:spcBef>
              <a:spcAft>
                <a:spcPts val="0"/>
              </a:spcAft>
              <a:buClr>
                <a:srgbClr val="000000"/>
              </a:buClr>
              <a:buFont typeface="Arial"/>
              <a:buNone/>
            </a:pPr>
            <a:r>
              <a:rPr lang="en" dirty="0">
                <a:latin typeface="Barlow Semi Condensed Light"/>
                <a:ea typeface="Barlow Semi Condensed Light"/>
                <a:cs typeface="Barlow Semi Condensed Light"/>
                <a:sym typeface="Barlow Semi Condensed Light"/>
              </a:rPr>
              <a:t> </a:t>
            </a:r>
            <a:endParaRPr dirty="0">
              <a:latin typeface="Barlow Semi Condensed Light"/>
              <a:ea typeface="Barlow Semi Condensed Light"/>
              <a:cs typeface="Barlow Semi Condensed Light"/>
              <a:sym typeface="Barlow Semi Condensed Light"/>
            </a:endParaRPr>
          </a:p>
          <a:p>
            <a:pPr marL="0" lvl="0" indent="0" algn="ctr" rtl="0">
              <a:spcBef>
                <a:spcPts val="0"/>
              </a:spcBef>
              <a:spcAft>
                <a:spcPts val="0"/>
              </a:spcAft>
              <a:buNone/>
            </a:pPr>
            <a:endParaRPr dirty="0"/>
          </a:p>
        </p:txBody>
      </p:sp>
      <p:sp>
        <p:nvSpPr>
          <p:cNvPr id="2073" name="Google Shape;2073;p58"/>
          <p:cNvSpPr txBox="1">
            <a:spLocks noGrp="1"/>
          </p:cNvSpPr>
          <p:nvPr>
            <p:ph type="title" idx="7"/>
          </p:nvPr>
        </p:nvSpPr>
        <p:spPr>
          <a:xfrm>
            <a:off x="687729" y="2146350"/>
            <a:ext cx="1826871"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smtClean="0">
                <a:solidFill>
                  <a:schemeClr val="accent5"/>
                </a:solidFill>
              </a:rPr>
              <a:t>TECHNICAL</a:t>
            </a:r>
            <a:endParaRPr lang="en-US" sz="2000" dirty="0">
              <a:solidFill>
                <a:schemeClr val="accent5"/>
              </a:solidFill>
            </a:endParaRPr>
          </a:p>
        </p:txBody>
      </p:sp>
      <p:sp>
        <p:nvSpPr>
          <p:cNvPr id="2074" name="Google Shape;2074;p58"/>
          <p:cNvSpPr txBox="1">
            <a:spLocks noGrp="1"/>
          </p:cNvSpPr>
          <p:nvPr>
            <p:ph type="title" idx="8"/>
          </p:nvPr>
        </p:nvSpPr>
        <p:spPr>
          <a:xfrm>
            <a:off x="3200400" y="2096794"/>
            <a:ext cx="2362201"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smtClean="0"/>
              <a:t>INTERPERSONAL</a:t>
            </a:r>
            <a:endParaRPr lang="en-US" sz="2000" dirty="0"/>
          </a:p>
        </p:txBody>
      </p:sp>
      <p:sp>
        <p:nvSpPr>
          <p:cNvPr id="2075" name="Google Shape;2075;p58"/>
          <p:cNvSpPr txBox="1">
            <a:spLocks noGrp="1"/>
          </p:cNvSpPr>
          <p:nvPr>
            <p:ph type="title" idx="9"/>
          </p:nvPr>
        </p:nvSpPr>
        <p:spPr>
          <a:xfrm>
            <a:off x="6155270" y="2222550"/>
            <a:ext cx="2263063"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smtClean="0"/>
              <a:t>CRITICAL THINKING</a:t>
            </a:r>
            <a:endParaRPr lang="en-US" sz="2000" dirty="0"/>
          </a:p>
        </p:txBody>
      </p:sp>
      <p:sp>
        <p:nvSpPr>
          <p:cNvPr id="44" name="Google Shape;2037;p58"/>
          <p:cNvSpPr/>
          <p:nvPr/>
        </p:nvSpPr>
        <p:spPr>
          <a:xfrm rot="11276202">
            <a:off x="3075798" y="1671923"/>
            <a:ext cx="2535204" cy="1682225"/>
          </a:xfrm>
          <a:custGeom>
            <a:avLst/>
            <a:gdLst/>
            <a:ahLst/>
            <a:cxnLst/>
            <a:rect l="l" t="t" r="r" b="b"/>
            <a:pathLst>
              <a:path w="43048" h="40094" extrusionOk="0">
                <a:moveTo>
                  <a:pt x="24343" y="1121"/>
                </a:moveTo>
                <a:cubicBezTo>
                  <a:pt x="28408" y="1121"/>
                  <a:pt x="32529" y="2293"/>
                  <a:pt x="35845" y="4642"/>
                </a:cubicBezTo>
                <a:cubicBezTo>
                  <a:pt x="41027" y="8281"/>
                  <a:pt x="41568" y="14345"/>
                  <a:pt x="39132" y="19707"/>
                </a:cubicBezTo>
                <a:lnTo>
                  <a:pt x="39132" y="19707"/>
                </a:lnTo>
                <a:cubicBezTo>
                  <a:pt x="39051" y="16103"/>
                  <a:pt x="38014" y="12516"/>
                  <a:pt x="35961" y="9540"/>
                </a:cubicBezTo>
                <a:cubicBezTo>
                  <a:pt x="33161" y="5576"/>
                  <a:pt x="28847" y="3835"/>
                  <a:pt x="24319" y="3835"/>
                </a:cubicBezTo>
                <a:cubicBezTo>
                  <a:pt x="22791" y="3835"/>
                  <a:pt x="21239" y="4034"/>
                  <a:pt x="19713" y="4412"/>
                </a:cubicBezTo>
                <a:cubicBezTo>
                  <a:pt x="16063" y="5331"/>
                  <a:pt x="12235" y="7202"/>
                  <a:pt x="8967" y="9757"/>
                </a:cubicBezTo>
                <a:lnTo>
                  <a:pt x="8967" y="9757"/>
                </a:lnTo>
                <a:cubicBezTo>
                  <a:pt x="11733" y="4005"/>
                  <a:pt x="17968" y="1121"/>
                  <a:pt x="24343" y="1121"/>
                </a:cubicBezTo>
                <a:close/>
                <a:moveTo>
                  <a:pt x="24294" y="4726"/>
                </a:moveTo>
                <a:cubicBezTo>
                  <a:pt x="26717" y="4726"/>
                  <a:pt x="29101" y="5286"/>
                  <a:pt x="31294" y="6601"/>
                </a:cubicBezTo>
                <a:cubicBezTo>
                  <a:pt x="36541" y="9749"/>
                  <a:pt x="38443" y="16337"/>
                  <a:pt x="37827" y="22145"/>
                </a:cubicBezTo>
                <a:lnTo>
                  <a:pt x="37827" y="22145"/>
                </a:lnTo>
                <a:cubicBezTo>
                  <a:pt x="33348" y="29361"/>
                  <a:pt x="24587" y="33797"/>
                  <a:pt x="16079" y="33797"/>
                </a:cubicBezTo>
                <a:cubicBezTo>
                  <a:pt x="15289" y="33797"/>
                  <a:pt x="14502" y="33758"/>
                  <a:pt x="13721" y="33681"/>
                </a:cubicBezTo>
                <a:cubicBezTo>
                  <a:pt x="10466" y="33359"/>
                  <a:pt x="6922" y="31882"/>
                  <a:pt x="4551" y="29458"/>
                </a:cubicBezTo>
                <a:lnTo>
                  <a:pt x="4551" y="29458"/>
                </a:lnTo>
                <a:cubicBezTo>
                  <a:pt x="3871" y="26317"/>
                  <a:pt x="4534" y="22820"/>
                  <a:pt x="6000" y="19853"/>
                </a:cubicBezTo>
                <a:cubicBezTo>
                  <a:pt x="9435" y="13107"/>
                  <a:pt x="17250" y="10568"/>
                  <a:pt x="24731" y="10568"/>
                </a:cubicBezTo>
                <a:cubicBezTo>
                  <a:pt x="27793" y="10568"/>
                  <a:pt x="30799" y="10993"/>
                  <a:pt x="33426" y="11729"/>
                </a:cubicBezTo>
                <a:cubicBezTo>
                  <a:pt x="33522" y="11752"/>
                  <a:pt x="33613" y="11762"/>
                  <a:pt x="33696" y="11762"/>
                </a:cubicBezTo>
                <a:cubicBezTo>
                  <a:pt x="34452" y="11762"/>
                  <a:pt x="34619" y="10900"/>
                  <a:pt x="33944" y="10692"/>
                </a:cubicBezTo>
                <a:cubicBezTo>
                  <a:pt x="31163" y="9919"/>
                  <a:pt x="28213" y="9510"/>
                  <a:pt x="25259" y="9510"/>
                </a:cubicBezTo>
                <a:cubicBezTo>
                  <a:pt x="20502" y="9510"/>
                  <a:pt x="15734" y="10571"/>
                  <a:pt x="11647" y="12881"/>
                </a:cubicBezTo>
                <a:cubicBezTo>
                  <a:pt x="6417" y="15869"/>
                  <a:pt x="2853" y="21998"/>
                  <a:pt x="3345" y="27986"/>
                </a:cubicBezTo>
                <a:lnTo>
                  <a:pt x="3345" y="27986"/>
                </a:lnTo>
                <a:cubicBezTo>
                  <a:pt x="2552" y="26815"/>
                  <a:pt x="2018" y="25481"/>
                  <a:pt x="1852" y="24001"/>
                </a:cubicBezTo>
                <a:cubicBezTo>
                  <a:pt x="1370" y="20053"/>
                  <a:pt x="3907" y="16265"/>
                  <a:pt x="6637" y="13378"/>
                </a:cubicBezTo>
                <a:lnTo>
                  <a:pt x="6637" y="13378"/>
                </a:lnTo>
                <a:cubicBezTo>
                  <a:pt x="6616" y="13501"/>
                  <a:pt x="6595" y="13623"/>
                  <a:pt x="6576" y="13746"/>
                </a:cubicBezTo>
                <a:cubicBezTo>
                  <a:pt x="6542" y="14160"/>
                  <a:pt x="6901" y="14430"/>
                  <a:pt x="7219" y="14430"/>
                </a:cubicBezTo>
                <a:cubicBezTo>
                  <a:pt x="7431" y="14430"/>
                  <a:pt x="7625" y="14310"/>
                  <a:pt x="7671" y="14034"/>
                </a:cubicBezTo>
                <a:cubicBezTo>
                  <a:pt x="7784" y="13282"/>
                  <a:pt x="7944" y="12564"/>
                  <a:pt x="8149" y="11878"/>
                </a:cubicBezTo>
                <a:lnTo>
                  <a:pt x="8149" y="11878"/>
                </a:lnTo>
                <a:cubicBezTo>
                  <a:pt x="8182" y="11848"/>
                  <a:pt x="8215" y="11817"/>
                  <a:pt x="8247" y="11787"/>
                </a:cubicBezTo>
                <a:cubicBezTo>
                  <a:pt x="12363" y="7997"/>
                  <a:pt x="18439" y="4726"/>
                  <a:pt x="24294" y="4726"/>
                </a:cubicBezTo>
                <a:close/>
                <a:moveTo>
                  <a:pt x="37358" y="24812"/>
                </a:moveTo>
                <a:lnTo>
                  <a:pt x="37358" y="24812"/>
                </a:lnTo>
                <a:cubicBezTo>
                  <a:pt x="35590" y="31893"/>
                  <a:pt x="29638" y="37429"/>
                  <a:pt x="22421" y="38751"/>
                </a:cubicBezTo>
                <a:cubicBezTo>
                  <a:pt x="21426" y="38922"/>
                  <a:pt x="20402" y="39008"/>
                  <a:pt x="19369" y="39008"/>
                </a:cubicBezTo>
                <a:cubicBezTo>
                  <a:pt x="15195" y="39008"/>
                  <a:pt x="10869" y="37616"/>
                  <a:pt x="7729" y="34891"/>
                </a:cubicBezTo>
                <a:cubicBezTo>
                  <a:pt x="6557" y="33873"/>
                  <a:pt x="5715" y="32674"/>
                  <a:pt x="5157" y="31370"/>
                </a:cubicBezTo>
                <a:lnTo>
                  <a:pt x="5157" y="31370"/>
                </a:lnTo>
                <a:cubicBezTo>
                  <a:pt x="8385" y="33747"/>
                  <a:pt x="12816" y="35006"/>
                  <a:pt x="16534" y="35006"/>
                </a:cubicBezTo>
                <a:cubicBezTo>
                  <a:pt x="16576" y="35006"/>
                  <a:pt x="16618" y="35006"/>
                  <a:pt x="16659" y="35006"/>
                </a:cubicBezTo>
                <a:cubicBezTo>
                  <a:pt x="24537" y="34904"/>
                  <a:pt x="32504" y="30992"/>
                  <a:pt x="37358" y="24812"/>
                </a:cubicBezTo>
                <a:close/>
                <a:moveTo>
                  <a:pt x="24551" y="1"/>
                </a:moveTo>
                <a:cubicBezTo>
                  <a:pt x="19448" y="1"/>
                  <a:pt x="14343" y="1673"/>
                  <a:pt x="10898" y="4930"/>
                </a:cubicBezTo>
                <a:cubicBezTo>
                  <a:pt x="9069" y="6672"/>
                  <a:pt x="7832" y="8908"/>
                  <a:pt x="7113" y="11339"/>
                </a:cubicBezTo>
                <a:lnTo>
                  <a:pt x="7113" y="11339"/>
                </a:lnTo>
                <a:cubicBezTo>
                  <a:pt x="4293" y="13968"/>
                  <a:pt x="2088" y="17147"/>
                  <a:pt x="1103" y="20659"/>
                </a:cubicBezTo>
                <a:cubicBezTo>
                  <a:pt x="0" y="24579"/>
                  <a:pt x="1284" y="27770"/>
                  <a:pt x="3703" y="30139"/>
                </a:cubicBezTo>
                <a:lnTo>
                  <a:pt x="3703" y="30139"/>
                </a:lnTo>
                <a:cubicBezTo>
                  <a:pt x="3874" y="30809"/>
                  <a:pt x="4101" y="31473"/>
                  <a:pt x="4387" y="32125"/>
                </a:cubicBezTo>
                <a:cubicBezTo>
                  <a:pt x="6861" y="37740"/>
                  <a:pt x="13580" y="40093"/>
                  <a:pt x="19610" y="40093"/>
                </a:cubicBezTo>
                <a:cubicBezTo>
                  <a:pt x="20881" y="40093"/>
                  <a:pt x="22121" y="39989"/>
                  <a:pt x="23285" y="39788"/>
                </a:cubicBezTo>
                <a:cubicBezTo>
                  <a:pt x="30141" y="38636"/>
                  <a:pt x="35673" y="33277"/>
                  <a:pt x="37977" y="26940"/>
                </a:cubicBezTo>
                <a:cubicBezTo>
                  <a:pt x="38496" y="25486"/>
                  <a:pt x="38844" y="23960"/>
                  <a:pt x="39014" y="22410"/>
                </a:cubicBezTo>
                <a:lnTo>
                  <a:pt x="39014" y="22410"/>
                </a:lnTo>
                <a:cubicBezTo>
                  <a:pt x="39053" y="22345"/>
                  <a:pt x="39091" y="22280"/>
                  <a:pt x="39130" y="22215"/>
                </a:cubicBezTo>
                <a:cubicBezTo>
                  <a:pt x="42010" y="17375"/>
                  <a:pt x="43047" y="11441"/>
                  <a:pt x="39533" y="6659"/>
                </a:cubicBezTo>
                <a:cubicBezTo>
                  <a:pt x="36187" y="2177"/>
                  <a:pt x="30370" y="1"/>
                  <a:pt x="24551" y="1"/>
                </a:cubicBezTo>
                <a:close/>
              </a:path>
            </a:pathLst>
          </a:custGeom>
          <a:solidFill>
            <a:schemeClr val="accent1"/>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729"/>
        <p:cNvGrpSpPr/>
        <p:nvPr/>
      </p:nvGrpSpPr>
      <p:grpSpPr>
        <a:xfrm>
          <a:off x="0" y="0"/>
          <a:ext cx="0" cy="0"/>
          <a:chOff x="0" y="0"/>
          <a:chExt cx="0" cy="0"/>
        </a:xfrm>
      </p:grpSpPr>
      <p:sp>
        <p:nvSpPr>
          <p:cNvPr id="2734" name="Google Shape;2734;p87"/>
          <p:cNvSpPr txBox="1">
            <a:spLocks noGrp="1"/>
          </p:cNvSpPr>
          <p:nvPr>
            <p:ph type="title"/>
          </p:nvPr>
        </p:nvSpPr>
        <p:spPr>
          <a:xfrm>
            <a:off x="912306" y="209550"/>
            <a:ext cx="780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smtClean="0"/>
              <a:t>Select each element to view an example</a:t>
            </a:r>
            <a:endParaRPr dirty="0"/>
          </a:p>
        </p:txBody>
      </p:sp>
      <p:sp>
        <p:nvSpPr>
          <p:cNvPr id="2736" name="Technical"/>
          <p:cNvSpPr txBox="1"/>
          <p:nvPr/>
        </p:nvSpPr>
        <p:spPr>
          <a:xfrm>
            <a:off x="3085073" y="2603797"/>
            <a:ext cx="1421437" cy="258900"/>
          </a:xfrm>
          <a:prstGeom prst="rect">
            <a:avLst/>
          </a:prstGeom>
          <a:noFill/>
          <a:ln>
            <a:noFill/>
          </a:ln>
        </p:spPr>
        <p:txBody>
          <a:bodyPr spcFirstLastPara="1" wrap="square" lIns="0" tIns="6700" rIns="0" bIns="0" anchor="b" anchorCtr="0">
            <a:noAutofit/>
          </a:bodyPr>
          <a:lstStyle/>
          <a:p>
            <a:pPr marL="12700" marR="0" lvl="0" indent="0" algn="ctr" rtl="0">
              <a:lnSpc>
                <a:spcPct val="100000"/>
              </a:lnSpc>
              <a:spcBef>
                <a:spcPts val="800"/>
              </a:spcBef>
              <a:spcAft>
                <a:spcPts val="0"/>
              </a:spcAft>
              <a:buNone/>
            </a:pPr>
            <a:r>
              <a:rPr lang="en" sz="2200" b="1" dirty="0" smtClean="0">
                <a:solidFill>
                  <a:schemeClr val="accent5"/>
                </a:solidFill>
                <a:latin typeface="Gaegu"/>
                <a:ea typeface="Gaegu"/>
                <a:cs typeface="Gaegu"/>
                <a:sym typeface="Gaegu"/>
              </a:rPr>
              <a:t>technical</a:t>
            </a:r>
            <a:endParaRPr sz="2200" b="1" dirty="0">
              <a:solidFill>
                <a:schemeClr val="accent5"/>
              </a:solidFill>
              <a:latin typeface="Gaegu"/>
              <a:ea typeface="Gaegu"/>
              <a:cs typeface="Gaegu"/>
              <a:sym typeface="Gaegu"/>
            </a:endParaRPr>
          </a:p>
        </p:txBody>
      </p:sp>
      <p:sp>
        <p:nvSpPr>
          <p:cNvPr id="2741" name="Interpersonal"/>
          <p:cNvSpPr txBox="1"/>
          <p:nvPr/>
        </p:nvSpPr>
        <p:spPr>
          <a:xfrm>
            <a:off x="3617717" y="3530446"/>
            <a:ext cx="1615152" cy="459725"/>
          </a:xfrm>
          <a:prstGeom prst="rect">
            <a:avLst/>
          </a:prstGeom>
          <a:noFill/>
          <a:ln>
            <a:noFill/>
          </a:ln>
        </p:spPr>
        <p:txBody>
          <a:bodyPr spcFirstLastPara="1" wrap="square" lIns="0" tIns="6700" rIns="0" bIns="0" anchor="b" anchorCtr="0">
            <a:noAutofit/>
          </a:bodyPr>
          <a:lstStyle/>
          <a:p>
            <a:pPr marL="12700" lvl="0" indent="0" algn="ctr" rtl="0">
              <a:spcBef>
                <a:spcPts val="800"/>
              </a:spcBef>
              <a:spcAft>
                <a:spcPts val="0"/>
              </a:spcAft>
              <a:buNone/>
            </a:pPr>
            <a:r>
              <a:rPr lang="en" sz="2200" b="1" dirty="0" smtClean="0">
                <a:solidFill>
                  <a:schemeClr val="accent1"/>
                </a:solidFill>
                <a:latin typeface="Gaegu"/>
                <a:ea typeface="Gaegu"/>
                <a:cs typeface="Gaegu"/>
                <a:sym typeface="Gaegu"/>
              </a:rPr>
              <a:t>interpersonal</a:t>
            </a:r>
            <a:endParaRPr sz="2200" b="1" dirty="0">
              <a:solidFill>
                <a:schemeClr val="accent1"/>
              </a:solidFill>
              <a:latin typeface="Gaegu"/>
              <a:ea typeface="Gaegu"/>
              <a:cs typeface="Gaegu"/>
              <a:sym typeface="Gaegu"/>
            </a:endParaRPr>
          </a:p>
        </p:txBody>
      </p:sp>
      <p:sp>
        <p:nvSpPr>
          <p:cNvPr id="2742" name="Critical Thinking"/>
          <p:cNvSpPr txBox="1"/>
          <p:nvPr/>
        </p:nvSpPr>
        <p:spPr>
          <a:xfrm>
            <a:off x="4542118" y="2348044"/>
            <a:ext cx="954300" cy="743975"/>
          </a:xfrm>
          <a:prstGeom prst="rect">
            <a:avLst/>
          </a:prstGeom>
          <a:noFill/>
          <a:ln>
            <a:noFill/>
          </a:ln>
        </p:spPr>
        <p:txBody>
          <a:bodyPr spcFirstLastPara="1" wrap="square" lIns="0" tIns="6700" rIns="0" bIns="0" anchor="b" anchorCtr="0">
            <a:noAutofit/>
          </a:bodyPr>
          <a:lstStyle/>
          <a:p>
            <a:pPr marL="12700" lvl="0" indent="0" algn="ctr" rtl="0">
              <a:spcBef>
                <a:spcPts val="800"/>
              </a:spcBef>
              <a:spcAft>
                <a:spcPts val="0"/>
              </a:spcAft>
              <a:buNone/>
            </a:pPr>
            <a:r>
              <a:rPr lang="en-US" sz="2200" b="1" dirty="0" smtClean="0">
                <a:solidFill>
                  <a:schemeClr val="accent3"/>
                </a:solidFill>
                <a:latin typeface="Gaegu"/>
                <a:ea typeface="Gaegu"/>
                <a:cs typeface="Gaegu"/>
                <a:sym typeface="Gaegu"/>
              </a:rPr>
              <a:t>c</a:t>
            </a:r>
            <a:r>
              <a:rPr lang="en" sz="2200" b="1" dirty="0" smtClean="0">
                <a:solidFill>
                  <a:schemeClr val="accent3"/>
                </a:solidFill>
                <a:latin typeface="Gaegu"/>
                <a:ea typeface="Gaegu"/>
                <a:cs typeface="Gaegu"/>
                <a:sym typeface="Gaegu"/>
              </a:rPr>
              <a:t>ritical thinking</a:t>
            </a:r>
            <a:endParaRPr sz="2200" b="1" dirty="0">
              <a:solidFill>
                <a:schemeClr val="accent3"/>
              </a:solidFill>
              <a:latin typeface="Gaegu"/>
              <a:ea typeface="Gaegu"/>
              <a:cs typeface="Gaegu"/>
              <a:sym typeface="Gaegu"/>
            </a:endParaRPr>
          </a:p>
        </p:txBody>
      </p:sp>
      <p:grpSp>
        <p:nvGrpSpPr>
          <p:cNvPr id="20" name="Group 19"/>
          <p:cNvGrpSpPr/>
          <p:nvPr/>
        </p:nvGrpSpPr>
        <p:grpSpPr>
          <a:xfrm>
            <a:off x="2129349" y="991426"/>
            <a:ext cx="4503899" cy="3167817"/>
            <a:chOff x="4574350" y="742950"/>
            <a:chExt cx="3314606" cy="2587600"/>
          </a:xfrm>
        </p:grpSpPr>
        <p:sp>
          <p:nvSpPr>
            <p:cNvPr id="2" name="Flowchart: Extract 1"/>
            <p:cNvSpPr/>
            <p:nvPr/>
          </p:nvSpPr>
          <p:spPr>
            <a:xfrm>
              <a:off x="4574350" y="742950"/>
              <a:ext cx="3314606" cy="2587600"/>
            </a:xfrm>
            <a:prstGeom prst="flowChartExtract">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2" idx="0"/>
            </p:cNvCxnSpPr>
            <p:nvPr/>
          </p:nvCxnSpPr>
          <p:spPr>
            <a:xfrm flipH="1">
              <a:off x="6226190" y="742950"/>
              <a:ext cx="5463" cy="173743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4574351" y="2480388"/>
              <a:ext cx="1651839" cy="85016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231653" y="2480388"/>
              <a:ext cx="1590579" cy="7972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189965" y="1123950"/>
            <a:ext cx="3792653" cy="1094672"/>
            <a:chOff x="189965" y="1123950"/>
            <a:chExt cx="3792653" cy="1094672"/>
          </a:xfrm>
        </p:grpSpPr>
        <p:sp>
          <p:nvSpPr>
            <p:cNvPr id="2735" name="Google Shape;2735;p87"/>
            <p:cNvSpPr txBox="1"/>
            <p:nvPr/>
          </p:nvSpPr>
          <p:spPr>
            <a:xfrm>
              <a:off x="189965" y="1123950"/>
              <a:ext cx="2477035" cy="1051837"/>
            </a:xfrm>
            <a:prstGeom prst="rect">
              <a:avLst/>
            </a:prstGeom>
            <a:noFill/>
            <a:ln>
              <a:noFill/>
            </a:ln>
          </p:spPr>
          <p:txBody>
            <a:bodyPr spcFirstLastPara="1" wrap="square" lIns="0" tIns="6700" rIns="0" bIns="0" anchor="b" anchorCtr="0">
              <a:noAutofit/>
            </a:bodyPr>
            <a:lstStyle/>
            <a:p>
              <a:pPr algn="ctr"/>
              <a:r>
                <a:rPr lang="en-US" sz="2000" dirty="0">
                  <a:solidFill>
                    <a:schemeClr val="accent5"/>
                  </a:solidFill>
                  <a:latin typeface="Gaegu" panose="020B0604020202020204" charset="0"/>
                  <a:ea typeface="Gaegu" panose="020B0604020202020204" charset="0"/>
                </a:rPr>
                <a:t>Successful performance of venipuncture blood collection</a:t>
              </a:r>
            </a:p>
          </p:txBody>
        </p:sp>
        <p:sp>
          <p:nvSpPr>
            <p:cNvPr id="78" name="Google Shape;2462;p75"/>
            <p:cNvSpPr/>
            <p:nvPr/>
          </p:nvSpPr>
          <p:spPr>
            <a:xfrm rot="438453">
              <a:off x="2612962" y="1729074"/>
              <a:ext cx="1369656" cy="489548"/>
            </a:xfrm>
            <a:custGeom>
              <a:avLst/>
              <a:gdLst/>
              <a:ahLst/>
              <a:cxnLst/>
              <a:rect l="l" t="t" r="r" b="b"/>
              <a:pathLst>
                <a:path w="37699" h="21451" extrusionOk="0">
                  <a:moveTo>
                    <a:pt x="37699" y="21451"/>
                  </a:moveTo>
                  <a:cubicBezTo>
                    <a:pt x="36229" y="18510"/>
                    <a:pt x="33020" y="7348"/>
                    <a:pt x="28876" y="3805"/>
                  </a:cubicBezTo>
                  <a:cubicBezTo>
                    <a:pt x="24732" y="263"/>
                    <a:pt x="17647" y="-339"/>
                    <a:pt x="12834" y="196"/>
                  </a:cubicBezTo>
                  <a:cubicBezTo>
                    <a:pt x="8021" y="731"/>
                    <a:pt x="2139" y="5877"/>
                    <a:pt x="0" y="7013"/>
                  </a:cubicBezTo>
                </a:path>
              </a:pathLst>
            </a:custGeom>
            <a:noFill/>
            <a:ln w="19050" cap="flat" cmpd="sng">
              <a:solidFill>
                <a:schemeClr val="dk2"/>
              </a:solidFill>
              <a:prstDash val="dash"/>
              <a:round/>
              <a:headEnd type="none" w="med" len="med"/>
              <a:tailEnd type="none" w="med" len="med"/>
            </a:ln>
          </p:spPr>
        </p:sp>
      </p:grpSp>
      <p:grpSp>
        <p:nvGrpSpPr>
          <p:cNvPr id="25" name="Group 24"/>
          <p:cNvGrpSpPr/>
          <p:nvPr/>
        </p:nvGrpSpPr>
        <p:grpSpPr>
          <a:xfrm>
            <a:off x="4876800" y="1387650"/>
            <a:ext cx="3974680" cy="832693"/>
            <a:chOff x="4876800" y="1387650"/>
            <a:chExt cx="3974680" cy="832693"/>
          </a:xfrm>
        </p:grpSpPr>
        <p:sp>
          <p:nvSpPr>
            <p:cNvPr id="2738" name="Google Shape;2738;p87"/>
            <p:cNvSpPr txBox="1"/>
            <p:nvPr/>
          </p:nvSpPr>
          <p:spPr>
            <a:xfrm>
              <a:off x="6007620" y="1387650"/>
              <a:ext cx="2843860" cy="788137"/>
            </a:xfrm>
            <a:prstGeom prst="rect">
              <a:avLst/>
            </a:prstGeom>
            <a:noFill/>
            <a:ln>
              <a:noFill/>
            </a:ln>
          </p:spPr>
          <p:txBody>
            <a:bodyPr spcFirstLastPara="1" wrap="square" lIns="0" tIns="6700" rIns="0" bIns="0" anchor="b" anchorCtr="0">
              <a:noAutofit/>
            </a:bodyPr>
            <a:lstStyle/>
            <a:p>
              <a:r>
                <a:rPr lang="en-US" sz="2000" dirty="0">
                  <a:solidFill>
                    <a:schemeClr val="accent3"/>
                  </a:solidFill>
                  <a:latin typeface="Gaegu" panose="020B0604020202020204" charset="0"/>
                  <a:ea typeface="Gaegu" panose="020B0604020202020204" charset="0"/>
                </a:rPr>
                <a:t>Recognized specimen integrity issue and initiated recollect process</a:t>
              </a:r>
            </a:p>
          </p:txBody>
        </p:sp>
        <p:sp>
          <p:nvSpPr>
            <p:cNvPr id="79" name="Google Shape;2460;p75"/>
            <p:cNvSpPr/>
            <p:nvPr/>
          </p:nvSpPr>
          <p:spPr>
            <a:xfrm>
              <a:off x="4876800" y="1632111"/>
              <a:ext cx="990600" cy="588232"/>
            </a:xfrm>
            <a:custGeom>
              <a:avLst/>
              <a:gdLst/>
              <a:ahLst/>
              <a:cxnLst/>
              <a:rect l="l" t="t" r="r" b="b"/>
              <a:pathLst>
                <a:path w="36095" h="18928" extrusionOk="0">
                  <a:moveTo>
                    <a:pt x="0" y="18928"/>
                  </a:moveTo>
                  <a:cubicBezTo>
                    <a:pt x="2406" y="15920"/>
                    <a:pt x="8422" y="3554"/>
                    <a:pt x="14438" y="880"/>
                  </a:cubicBezTo>
                  <a:cubicBezTo>
                    <a:pt x="20454" y="-1794"/>
                    <a:pt x="32486" y="2552"/>
                    <a:pt x="36095" y="2886"/>
                  </a:cubicBezTo>
                </a:path>
              </a:pathLst>
            </a:custGeom>
            <a:noFill/>
            <a:ln w="19050" cap="flat" cmpd="sng">
              <a:solidFill>
                <a:schemeClr val="dk2"/>
              </a:solidFill>
              <a:prstDash val="dash"/>
              <a:round/>
              <a:headEnd type="none" w="med" len="med"/>
              <a:tailEnd type="none" w="med" len="med"/>
            </a:ln>
          </p:spPr>
        </p:sp>
      </p:grpSp>
      <p:grpSp>
        <p:nvGrpSpPr>
          <p:cNvPr id="26" name="Group 25"/>
          <p:cNvGrpSpPr/>
          <p:nvPr/>
        </p:nvGrpSpPr>
        <p:grpSpPr>
          <a:xfrm>
            <a:off x="5388965" y="2610866"/>
            <a:ext cx="3661254" cy="1186349"/>
            <a:chOff x="5388965" y="2610866"/>
            <a:chExt cx="3661254" cy="1186349"/>
          </a:xfrm>
        </p:grpSpPr>
        <p:sp>
          <p:nvSpPr>
            <p:cNvPr id="2739" name="Google Shape;2739;p87"/>
            <p:cNvSpPr txBox="1"/>
            <p:nvPr/>
          </p:nvSpPr>
          <p:spPr>
            <a:xfrm>
              <a:off x="6633248" y="2610866"/>
              <a:ext cx="2416971" cy="1027980"/>
            </a:xfrm>
            <a:prstGeom prst="rect">
              <a:avLst/>
            </a:prstGeom>
            <a:noFill/>
            <a:ln>
              <a:noFill/>
            </a:ln>
          </p:spPr>
          <p:txBody>
            <a:bodyPr spcFirstLastPara="1" wrap="square" lIns="0" tIns="6700" rIns="0" bIns="0" anchor="b" anchorCtr="0">
              <a:noAutofit/>
            </a:bodyPr>
            <a:lstStyle/>
            <a:p>
              <a:r>
                <a:rPr lang="en-US" sz="2000" dirty="0">
                  <a:solidFill>
                    <a:schemeClr val="accent1"/>
                  </a:solidFill>
                  <a:latin typeface="Gaegu" panose="020B0604020202020204" charset="0"/>
                  <a:ea typeface="Gaegu" panose="020B0604020202020204" charset="0"/>
                </a:rPr>
                <a:t>Properly addressed patient upon entering room</a:t>
              </a:r>
            </a:p>
          </p:txBody>
        </p:sp>
        <p:sp>
          <p:nvSpPr>
            <p:cNvPr id="80" name="Google Shape;2464;p75"/>
            <p:cNvSpPr/>
            <p:nvPr/>
          </p:nvSpPr>
          <p:spPr>
            <a:xfrm>
              <a:off x="5388965" y="3158142"/>
              <a:ext cx="1153617" cy="639073"/>
            </a:xfrm>
            <a:custGeom>
              <a:avLst/>
              <a:gdLst/>
              <a:ahLst/>
              <a:cxnLst/>
              <a:rect l="l" t="t" r="r" b="b"/>
              <a:pathLst>
                <a:path w="31283" h="24664" extrusionOk="0">
                  <a:moveTo>
                    <a:pt x="31283" y="0"/>
                  </a:moveTo>
                  <a:cubicBezTo>
                    <a:pt x="29746" y="3175"/>
                    <a:pt x="27272" y="14939"/>
                    <a:pt x="22058" y="19050"/>
                  </a:cubicBezTo>
                  <a:cubicBezTo>
                    <a:pt x="16844" y="23161"/>
                    <a:pt x="3676" y="23728"/>
                    <a:pt x="0" y="24664"/>
                  </a:cubicBezTo>
                </a:path>
              </a:pathLst>
            </a:custGeom>
            <a:noFill/>
            <a:ln w="19050" cap="flat" cmpd="sng">
              <a:solidFill>
                <a:schemeClr val="dk2"/>
              </a:solidFill>
              <a:prstDash val="dash"/>
              <a:round/>
              <a:headEnd type="none" w="med" len="med"/>
              <a:tailEnd type="none" w="med" len="med"/>
            </a:ln>
          </p:spPr>
        </p:sp>
      </p:grpSp>
    </p:spTree>
    <p:extLst>
      <p:ext uri="{BB962C8B-B14F-4D97-AF65-F5344CB8AC3E}">
        <p14:creationId xmlns:p14="http://schemas.microsoft.com/office/powerpoint/2010/main" val="24702648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3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2736"/>
                  </p:tgtEl>
                </p:cond>
              </p:nextCondLst>
            </p:seq>
            <p:seq concurrent="1" nextAc="seek">
              <p:cTn id="7" restart="whenNotActive" fill="hold" evtFilter="cancelBubble" nodeType="interactiveSeq">
                <p:stCondLst>
                  <p:cond evt="onClick" delay="0">
                    <p:tgtEl>
                      <p:spTgt spid="2742"/>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742"/>
                  </p:tgtEl>
                </p:cond>
              </p:nextCondLst>
            </p:seq>
            <p:seq concurrent="1" nextAc="seek">
              <p:cTn id="12" restart="whenNotActive" fill="hold" evtFilter="cancelBubble" nodeType="interactiveSeq">
                <p:stCondLst>
                  <p:cond evt="onClick" delay="0">
                    <p:tgtEl>
                      <p:spTgt spid="2741"/>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741"/>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369"/>
        <p:cNvGrpSpPr/>
        <p:nvPr/>
      </p:nvGrpSpPr>
      <p:grpSpPr>
        <a:xfrm>
          <a:off x="0" y="0"/>
          <a:ext cx="0" cy="0"/>
          <a:chOff x="0" y="0"/>
          <a:chExt cx="0" cy="0"/>
        </a:xfrm>
      </p:grpSpPr>
      <p:sp>
        <p:nvSpPr>
          <p:cNvPr id="2370" name="Google Shape;2370;p72"/>
          <p:cNvSpPr/>
          <p:nvPr/>
        </p:nvSpPr>
        <p:spPr>
          <a:xfrm>
            <a:off x="-331100" y="4021431"/>
            <a:ext cx="1443638" cy="127272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72"/>
          <p:cNvSpPr txBox="1">
            <a:spLocks noGrp="1"/>
          </p:cNvSpPr>
          <p:nvPr>
            <p:ph type="body" idx="1"/>
          </p:nvPr>
        </p:nvSpPr>
        <p:spPr>
          <a:xfrm>
            <a:off x="3962400" y="1352550"/>
            <a:ext cx="4306225" cy="3457644"/>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Clr>
                <a:schemeClr val="dk1"/>
              </a:buClr>
              <a:buSzPts val="1100"/>
              <a:buFont typeface="Wingdings" panose="05000000000000000000" pitchFamily="2" charset="2"/>
              <a:buChar char="§"/>
            </a:pPr>
            <a:endParaRPr sz="1500" dirty="0"/>
          </a:p>
          <a:p>
            <a:pPr>
              <a:buFont typeface="Wingdings" panose="05000000000000000000" pitchFamily="2" charset="2"/>
              <a:buChar char="§"/>
            </a:pPr>
            <a:r>
              <a:rPr lang="en-US" sz="1500" dirty="0"/>
              <a:t>Competencies should be clearly defined and presented  to the preceptee. </a:t>
            </a:r>
          </a:p>
          <a:p>
            <a:pPr>
              <a:buFont typeface="Wingdings" panose="05000000000000000000" pitchFamily="2" charset="2"/>
              <a:buChar char="§"/>
            </a:pPr>
            <a:endParaRPr lang="en-US" sz="1500" dirty="0"/>
          </a:p>
          <a:p>
            <a:pPr>
              <a:buFont typeface="Wingdings" panose="05000000000000000000" pitchFamily="2" charset="2"/>
              <a:buChar char="§"/>
            </a:pPr>
            <a:r>
              <a:rPr lang="en-US" sz="1500" dirty="0"/>
              <a:t>Competencies should only be marked completed when the preceptee has successfully completed the task or skill being evaluated. </a:t>
            </a:r>
          </a:p>
          <a:p>
            <a:pPr>
              <a:buFont typeface="Wingdings" panose="05000000000000000000" pitchFamily="2" charset="2"/>
              <a:buChar char="§"/>
            </a:pPr>
            <a:endParaRPr lang="en-US" sz="1500" dirty="0"/>
          </a:p>
          <a:p>
            <a:pPr>
              <a:buFont typeface="Wingdings" panose="05000000000000000000" pitchFamily="2" charset="2"/>
              <a:buChar char="§"/>
            </a:pPr>
            <a:r>
              <a:rPr lang="en-US" sz="1500" dirty="0"/>
              <a:t>Competency checklists should be reviewed daily with the preceptee to ensure tasks completed that day are signed and dated appropriately. </a:t>
            </a:r>
          </a:p>
          <a:p>
            <a:pPr marL="285750" lvl="0" indent="-285750" algn="l" rtl="0">
              <a:spcBef>
                <a:spcPts val="0"/>
              </a:spcBef>
              <a:spcAft>
                <a:spcPts val="0"/>
              </a:spcAft>
              <a:buFont typeface="Wingdings" panose="05000000000000000000" pitchFamily="2" charset="2"/>
              <a:buChar char="§"/>
            </a:pPr>
            <a:endParaRPr sz="1500" dirty="0"/>
          </a:p>
        </p:txBody>
      </p:sp>
      <p:sp>
        <p:nvSpPr>
          <p:cNvPr id="2372" name="Google Shape;2372;p72"/>
          <p:cNvSpPr txBox="1">
            <a:spLocks noGrp="1"/>
          </p:cNvSpPr>
          <p:nvPr>
            <p:ph type="title"/>
          </p:nvPr>
        </p:nvSpPr>
        <p:spPr>
          <a:xfrm>
            <a:off x="660225" y="382675"/>
            <a:ext cx="7763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Evaluation using competencies</a:t>
            </a:r>
            <a:endParaRPr dirty="0"/>
          </a:p>
        </p:txBody>
      </p:sp>
      <p:sp>
        <p:nvSpPr>
          <p:cNvPr id="2378" name="Google Shape;2378;p72"/>
          <p:cNvSpPr/>
          <p:nvPr/>
        </p:nvSpPr>
        <p:spPr>
          <a:xfrm>
            <a:off x="1828800" y="4781550"/>
            <a:ext cx="1443650" cy="149475"/>
          </a:xfrm>
          <a:custGeom>
            <a:avLst/>
            <a:gdLst/>
            <a:ahLst/>
            <a:cxnLst/>
            <a:rect l="l" t="t" r="r" b="b"/>
            <a:pathLst>
              <a:path w="57746" h="5979" extrusionOk="0">
                <a:moveTo>
                  <a:pt x="45122" y="1"/>
                </a:moveTo>
                <a:cubicBezTo>
                  <a:pt x="43697" y="1"/>
                  <a:pt x="42440" y="1055"/>
                  <a:pt x="41567" y="2212"/>
                </a:cubicBezTo>
                <a:cubicBezTo>
                  <a:pt x="40947" y="3038"/>
                  <a:pt x="40328" y="4791"/>
                  <a:pt x="39135" y="4791"/>
                </a:cubicBezTo>
                <a:cubicBezTo>
                  <a:pt x="39034" y="4791"/>
                  <a:pt x="38928" y="4778"/>
                  <a:pt x="38819" y="4751"/>
                </a:cubicBezTo>
                <a:cubicBezTo>
                  <a:pt x="37504" y="4438"/>
                  <a:pt x="36907" y="2810"/>
                  <a:pt x="35951" y="1973"/>
                </a:cubicBezTo>
                <a:cubicBezTo>
                  <a:pt x="35224" y="1318"/>
                  <a:pt x="34319" y="1003"/>
                  <a:pt x="33414" y="1003"/>
                </a:cubicBezTo>
                <a:cubicBezTo>
                  <a:pt x="32441" y="1003"/>
                  <a:pt x="31466" y="1367"/>
                  <a:pt x="30708" y="2063"/>
                </a:cubicBezTo>
                <a:cubicBezTo>
                  <a:pt x="29752" y="2944"/>
                  <a:pt x="29080" y="4049"/>
                  <a:pt x="27871" y="4587"/>
                </a:cubicBezTo>
                <a:cubicBezTo>
                  <a:pt x="27373" y="4816"/>
                  <a:pt x="26838" y="4934"/>
                  <a:pt x="26313" y="4934"/>
                </a:cubicBezTo>
                <a:cubicBezTo>
                  <a:pt x="25294" y="4934"/>
                  <a:pt x="24315" y="4488"/>
                  <a:pt x="23733" y="3542"/>
                </a:cubicBezTo>
                <a:cubicBezTo>
                  <a:pt x="23240" y="2705"/>
                  <a:pt x="23016" y="1749"/>
                  <a:pt x="22076" y="1227"/>
                </a:cubicBezTo>
                <a:cubicBezTo>
                  <a:pt x="21628" y="970"/>
                  <a:pt x="21118" y="861"/>
                  <a:pt x="20604" y="861"/>
                </a:cubicBezTo>
                <a:cubicBezTo>
                  <a:pt x="20073" y="861"/>
                  <a:pt x="19537" y="977"/>
                  <a:pt x="19058" y="1167"/>
                </a:cubicBezTo>
                <a:cubicBezTo>
                  <a:pt x="17551" y="1770"/>
                  <a:pt x="15459" y="4271"/>
                  <a:pt x="13593" y="4271"/>
                </a:cubicBezTo>
                <a:cubicBezTo>
                  <a:pt x="13055" y="4271"/>
                  <a:pt x="12535" y="4063"/>
                  <a:pt x="12054" y="3542"/>
                </a:cubicBezTo>
                <a:cubicBezTo>
                  <a:pt x="11337" y="2780"/>
                  <a:pt x="11008" y="1719"/>
                  <a:pt x="10112" y="1092"/>
                </a:cubicBezTo>
                <a:cubicBezTo>
                  <a:pt x="9688" y="802"/>
                  <a:pt x="9227" y="676"/>
                  <a:pt x="8759" y="676"/>
                </a:cubicBezTo>
                <a:cubicBezTo>
                  <a:pt x="8239" y="676"/>
                  <a:pt x="7710" y="833"/>
                  <a:pt x="7214" y="1092"/>
                </a:cubicBezTo>
                <a:cubicBezTo>
                  <a:pt x="6049" y="1734"/>
                  <a:pt x="5332" y="2870"/>
                  <a:pt x="4302" y="3676"/>
                </a:cubicBezTo>
                <a:cubicBezTo>
                  <a:pt x="3836" y="4041"/>
                  <a:pt x="3205" y="4433"/>
                  <a:pt x="2590" y="4433"/>
                </a:cubicBezTo>
                <a:cubicBezTo>
                  <a:pt x="2299" y="4433"/>
                  <a:pt x="2012" y="4345"/>
                  <a:pt x="1748" y="4124"/>
                </a:cubicBezTo>
                <a:cubicBezTo>
                  <a:pt x="1165" y="3631"/>
                  <a:pt x="1091" y="2720"/>
                  <a:pt x="1031" y="2033"/>
                </a:cubicBezTo>
                <a:cubicBezTo>
                  <a:pt x="1009" y="1705"/>
                  <a:pt x="743" y="1540"/>
                  <a:pt x="491" y="1540"/>
                </a:cubicBezTo>
                <a:cubicBezTo>
                  <a:pt x="239" y="1540"/>
                  <a:pt x="0" y="1705"/>
                  <a:pt x="30" y="2033"/>
                </a:cubicBezTo>
                <a:cubicBezTo>
                  <a:pt x="167" y="3715"/>
                  <a:pt x="959" y="5449"/>
                  <a:pt x="2596" y="5449"/>
                </a:cubicBezTo>
                <a:cubicBezTo>
                  <a:pt x="2922" y="5449"/>
                  <a:pt x="3281" y="5380"/>
                  <a:pt x="3675" y="5229"/>
                </a:cubicBezTo>
                <a:cubicBezTo>
                  <a:pt x="5208" y="4623"/>
                  <a:pt x="7030" y="1756"/>
                  <a:pt x="8732" y="1756"/>
                </a:cubicBezTo>
                <a:cubicBezTo>
                  <a:pt x="9252" y="1756"/>
                  <a:pt x="9760" y="2024"/>
                  <a:pt x="10246" y="2705"/>
                </a:cubicBezTo>
                <a:cubicBezTo>
                  <a:pt x="10784" y="3452"/>
                  <a:pt x="11187" y="4333"/>
                  <a:pt x="12009" y="4826"/>
                </a:cubicBezTo>
                <a:cubicBezTo>
                  <a:pt x="12487" y="5120"/>
                  <a:pt x="13020" y="5244"/>
                  <a:pt x="13559" y="5244"/>
                </a:cubicBezTo>
                <a:cubicBezTo>
                  <a:pt x="14113" y="5244"/>
                  <a:pt x="14675" y="5113"/>
                  <a:pt x="15190" y="4901"/>
                </a:cubicBezTo>
                <a:cubicBezTo>
                  <a:pt x="16680" y="4290"/>
                  <a:pt x="18869" y="1880"/>
                  <a:pt x="20638" y="1880"/>
                </a:cubicBezTo>
                <a:cubicBezTo>
                  <a:pt x="21335" y="1880"/>
                  <a:pt x="21966" y="2254"/>
                  <a:pt x="22464" y="3258"/>
                </a:cubicBezTo>
                <a:cubicBezTo>
                  <a:pt x="22972" y="4288"/>
                  <a:pt x="23479" y="5110"/>
                  <a:pt x="24555" y="5618"/>
                </a:cubicBezTo>
                <a:cubicBezTo>
                  <a:pt x="25114" y="5863"/>
                  <a:pt x="25704" y="5978"/>
                  <a:pt x="26296" y="5978"/>
                </a:cubicBezTo>
                <a:cubicBezTo>
                  <a:pt x="26858" y="5978"/>
                  <a:pt x="27422" y="5874"/>
                  <a:pt x="27960" y="5677"/>
                </a:cubicBezTo>
                <a:cubicBezTo>
                  <a:pt x="29110" y="5244"/>
                  <a:pt x="29932" y="4438"/>
                  <a:pt x="30738" y="3542"/>
                </a:cubicBezTo>
                <a:cubicBezTo>
                  <a:pt x="31500" y="2697"/>
                  <a:pt x="32444" y="2012"/>
                  <a:pt x="33478" y="2012"/>
                </a:cubicBezTo>
                <a:cubicBezTo>
                  <a:pt x="33925" y="2012"/>
                  <a:pt x="34388" y="2139"/>
                  <a:pt x="34861" y="2436"/>
                </a:cubicBezTo>
                <a:cubicBezTo>
                  <a:pt x="36239" y="3286"/>
                  <a:pt x="37343" y="5899"/>
                  <a:pt x="39110" y="5899"/>
                </a:cubicBezTo>
                <a:cubicBezTo>
                  <a:pt x="39487" y="5899"/>
                  <a:pt x="39895" y="5780"/>
                  <a:pt x="40342" y="5498"/>
                </a:cubicBezTo>
                <a:cubicBezTo>
                  <a:pt x="41965" y="4487"/>
                  <a:pt x="42735" y="999"/>
                  <a:pt x="44943" y="999"/>
                </a:cubicBezTo>
                <a:cubicBezTo>
                  <a:pt x="45213" y="999"/>
                  <a:pt x="45505" y="1051"/>
                  <a:pt x="45823" y="1167"/>
                </a:cubicBezTo>
                <a:cubicBezTo>
                  <a:pt x="47914" y="1944"/>
                  <a:pt x="48572" y="4677"/>
                  <a:pt x="50603" y="5618"/>
                </a:cubicBezTo>
                <a:cubicBezTo>
                  <a:pt x="51141" y="5859"/>
                  <a:pt x="51667" y="5964"/>
                  <a:pt x="52177" y="5964"/>
                </a:cubicBezTo>
                <a:cubicBezTo>
                  <a:pt x="54259" y="5964"/>
                  <a:pt x="56082" y="4205"/>
                  <a:pt x="57414" y="2705"/>
                </a:cubicBezTo>
                <a:cubicBezTo>
                  <a:pt x="57746" y="2304"/>
                  <a:pt x="57393" y="1780"/>
                  <a:pt x="57021" y="1780"/>
                </a:cubicBezTo>
                <a:cubicBezTo>
                  <a:pt x="56909" y="1780"/>
                  <a:pt x="56794" y="1829"/>
                  <a:pt x="56697" y="1944"/>
                </a:cubicBezTo>
                <a:cubicBezTo>
                  <a:pt x="55477" y="3299"/>
                  <a:pt x="53828" y="4858"/>
                  <a:pt x="52125" y="4858"/>
                </a:cubicBezTo>
                <a:cubicBezTo>
                  <a:pt x="51388" y="4858"/>
                  <a:pt x="50642" y="4566"/>
                  <a:pt x="49916" y="3840"/>
                </a:cubicBezTo>
                <a:cubicBezTo>
                  <a:pt x="48721" y="2645"/>
                  <a:pt x="47914" y="913"/>
                  <a:pt x="46286" y="241"/>
                </a:cubicBezTo>
                <a:cubicBezTo>
                  <a:pt x="45889" y="75"/>
                  <a:pt x="45499" y="1"/>
                  <a:pt x="45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9" name="Picture 5" descr="C:\Users\lrraney\AppData\Local\Microsoft\Windows\INetCache\IE\F975732N\checklist-1614702_128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826" y="1590112"/>
            <a:ext cx="2933051" cy="2875312"/>
          </a:xfrm>
          <a:prstGeom prst="rect">
            <a:avLst/>
          </a:prstGeom>
          <a:noFill/>
          <a:extLst>
            <a:ext uri="{909E8E84-426E-40DD-AFC4-6F175D3DCCD1}">
              <a14:hiddenFill xmlns:a14="http://schemas.microsoft.com/office/drawing/2010/main">
                <a:solidFill>
                  <a:srgbClr val="FFFFFF"/>
                </a:solidFill>
              </a14:hiddenFill>
            </a:ext>
          </a:extLst>
        </p:spPr>
      </p:pic>
      <p:grpSp>
        <p:nvGrpSpPr>
          <p:cNvPr id="2379" name="Google Shape;2379;p72"/>
          <p:cNvGrpSpPr/>
          <p:nvPr/>
        </p:nvGrpSpPr>
        <p:grpSpPr>
          <a:xfrm>
            <a:off x="707305" y="1431950"/>
            <a:ext cx="3330670" cy="3148850"/>
            <a:chOff x="493202" y="1431950"/>
            <a:chExt cx="3754964" cy="3148850"/>
          </a:xfrm>
          <a:solidFill>
            <a:schemeClr val="accent5"/>
          </a:solidFill>
        </p:grpSpPr>
        <p:grpSp>
          <p:nvGrpSpPr>
            <p:cNvPr id="2380" name="Google Shape;2380;p72"/>
            <p:cNvGrpSpPr/>
            <p:nvPr/>
          </p:nvGrpSpPr>
          <p:grpSpPr>
            <a:xfrm>
              <a:off x="493202" y="1431950"/>
              <a:ext cx="3754964" cy="3148850"/>
              <a:chOff x="493202" y="1431950"/>
              <a:chExt cx="3754964" cy="3148850"/>
            </a:xfrm>
            <a:grpFill/>
          </p:grpSpPr>
          <p:sp>
            <p:nvSpPr>
              <p:cNvPr id="2381" name="Google Shape;2381;p72"/>
              <p:cNvSpPr/>
              <p:nvPr/>
            </p:nvSpPr>
            <p:spPr>
              <a:xfrm>
                <a:off x="660224" y="1431950"/>
                <a:ext cx="3438256" cy="174725"/>
              </a:xfrm>
              <a:custGeom>
                <a:avLst/>
                <a:gdLst/>
                <a:ahLst/>
                <a:cxnLst/>
                <a:rect l="l" t="t" r="r" b="b"/>
                <a:pathLst>
                  <a:path w="71915" h="6989" extrusionOk="0">
                    <a:moveTo>
                      <a:pt x="66830" y="0"/>
                    </a:moveTo>
                    <a:cubicBezTo>
                      <a:pt x="66161" y="0"/>
                      <a:pt x="65491" y="42"/>
                      <a:pt x="64842" y="63"/>
                    </a:cubicBezTo>
                    <a:cubicBezTo>
                      <a:pt x="63336" y="147"/>
                      <a:pt x="61871" y="252"/>
                      <a:pt x="60386" y="356"/>
                    </a:cubicBezTo>
                    <a:cubicBezTo>
                      <a:pt x="59716" y="398"/>
                      <a:pt x="59005" y="461"/>
                      <a:pt x="58314" y="503"/>
                    </a:cubicBezTo>
                    <a:cubicBezTo>
                      <a:pt x="57477" y="565"/>
                      <a:pt x="56640" y="586"/>
                      <a:pt x="55783" y="628"/>
                    </a:cubicBezTo>
                    <a:cubicBezTo>
                      <a:pt x="54381" y="691"/>
                      <a:pt x="52958" y="712"/>
                      <a:pt x="51556" y="733"/>
                    </a:cubicBezTo>
                    <a:cubicBezTo>
                      <a:pt x="49924" y="775"/>
                      <a:pt x="48313" y="816"/>
                      <a:pt x="46702" y="900"/>
                    </a:cubicBezTo>
                    <a:cubicBezTo>
                      <a:pt x="45216" y="984"/>
                      <a:pt x="43731" y="1047"/>
                      <a:pt x="42203" y="1151"/>
                    </a:cubicBezTo>
                    <a:cubicBezTo>
                      <a:pt x="40718" y="1235"/>
                      <a:pt x="39211" y="1340"/>
                      <a:pt x="37705" y="1423"/>
                    </a:cubicBezTo>
                    <a:cubicBezTo>
                      <a:pt x="36177" y="1528"/>
                      <a:pt x="34629" y="1570"/>
                      <a:pt x="33080" y="1653"/>
                    </a:cubicBezTo>
                    <a:lnTo>
                      <a:pt x="30737" y="1737"/>
                    </a:lnTo>
                    <a:cubicBezTo>
                      <a:pt x="30005" y="1758"/>
                      <a:pt x="29272" y="1758"/>
                      <a:pt x="28498" y="1758"/>
                    </a:cubicBezTo>
                    <a:cubicBezTo>
                      <a:pt x="27034" y="1800"/>
                      <a:pt x="25611" y="1800"/>
                      <a:pt x="24146" y="1821"/>
                    </a:cubicBezTo>
                    <a:cubicBezTo>
                      <a:pt x="21217" y="1842"/>
                      <a:pt x="18287" y="1884"/>
                      <a:pt x="15358" y="1946"/>
                    </a:cubicBezTo>
                    <a:cubicBezTo>
                      <a:pt x="13726" y="1967"/>
                      <a:pt x="12136" y="1988"/>
                      <a:pt x="10504" y="2030"/>
                    </a:cubicBezTo>
                    <a:cubicBezTo>
                      <a:pt x="9709" y="2051"/>
                      <a:pt x="8872" y="2072"/>
                      <a:pt x="8056" y="2093"/>
                    </a:cubicBezTo>
                    <a:cubicBezTo>
                      <a:pt x="7344" y="2135"/>
                      <a:pt x="6633" y="2177"/>
                      <a:pt x="5943" y="2197"/>
                    </a:cubicBezTo>
                    <a:cubicBezTo>
                      <a:pt x="5168" y="2239"/>
                      <a:pt x="4436" y="2281"/>
                      <a:pt x="3683" y="2344"/>
                    </a:cubicBezTo>
                    <a:lnTo>
                      <a:pt x="2344" y="2407"/>
                    </a:lnTo>
                    <a:cubicBezTo>
                      <a:pt x="2176" y="2407"/>
                      <a:pt x="1967" y="2449"/>
                      <a:pt x="1779" y="2449"/>
                    </a:cubicBezTo>
                    <a:cubicBezTo>
                      <a:pt x="1590" y="2449"/>
                      <a:pt x="1444" y="2469"/>
                      <a:pt x="1256" y="2469"/>
                    </a:cubicBezTo>
                    <a:cubicBezTo>
                      <a:pt x="1130" y="2469"/>
                      <a:pt x="984" y="2490"/>
                      <a:pt x="879" y="2532"/>
                    </a:cubicBezTo>
                    <a:cubicBezTo>
                      <a:pt x="753" y="2553"/>
                      <a:pt x="628" y="2595"/>
                      <a:pt x="461" y="2658"/>
                    </a:cubicBezTo>
                    <a:cubicBezTo>
                      <a:pt x="398" y="2700"/>
                      <a:pt x="335" y="2783"/>
                      <a:pt x="314" y="2888"/>
                    </a:cubicBezTo>
                    <a:cubicBezTo>
                      <a:pt x="251" y="3013"/>
                      <a:pt x="230" y="3139"/>
                      <a:pt x="251" y="3285"/>
                    </a:cubicBezTo>
                    <a:cubicBezTo>
                      <a:pt x="251" y="3411"/>
                      <a:pt x="293" y="3537"/>
                      <a:pt x="314" y="3662"/>
                    </a:cubicBezTo>
                    <a:lnTo>
                      <a:pt x="398" y="3829"/>
                    </a:lnTo>
                    <a:cubicBezTo>
                      <a:pt x="440" y="3913"/>
                      <a:pt x="502" y="3955"/>
                      <a:pt x="607" y="3955"/>
                    </a:cubicBezTo>
                    <a:cubicBezTo>
                      <a:pt x="753" y="4018"/>
                      <a:pt x="921" y="4039"/>
                      <a:pt x="1067" y="4060"/>
                    </a:cubicBezTo>
                    <a:cubicBezTo>
                      <a:pt x="1151" y="4060"/>
                      <a:pt x="1235" y="4018"/>
                      <a:pt x="1277" y="3934"/>
                    </a:cubicBezTo>
                    <a:cubicBezTo>
                      <a:pt x="1297" y="3913"/>
                      <a:pt x="1297" y="3892"/>
                      <a:pt x="1339" y="3850"/>
                    </a:cubicBezTo>
                    <a:lnTo>
                      <a:pt x="2323" y="3850"/>
                    </a:lnTo>
                    <a:cubicBezTo>
                      <a:pt x="2762" y="3850"/>
                      <a:pt x="3243" y="3829"/>
                      <a:pt x="3683" y="3829"/>
                    </a:cubicBezTo>
                    <a:cubicBezTo>
                      <a:pt x="4130" y="3829"/>
                      <a:pt x="4577" y="3813"/>
                      <a:pt x="5009" y="3809"/>
                    </a:cubicBezTo>
                    <a:lnTo>
                      <a:pt x="5009" y="3809"/>
                    </a:lnTo>
                    <a:cubicBezTo>
                      <a:pt x="3842" y="3872"/>
                      <a:pt x="2695" y="3976"/>
                      <a:pt x="1507" y="4081"/>
                    </a:cubicBezTo>
                    <a:cubicBezTo>
                      <a:pt x="1339" y="4122"/>
                      <a:pt x="1172" y="4185"/>
                      <a:pt x="1067" y="4374"/>
                    </a:cubicBezTo>
                    <a:cubicBezTo>
                      <a:pt x="921" y="4583"/>
                      <a:pt x="837" y="4813"/>
                      <a:pt x="816" y="5085"/>
                    </a:cubicBezTo>
                    <a:lnTo>
                      <a:pt x="189" y="5085"/>
                    </a:lnTo>
                    <a:cubicBezTo>
                      <a:pt x="21" y="5085"/>
                      <a:pt x="0" y="5336"/>
                      <a:pt x="0" y="5420"/>
                    </a:cubicBezTo>
                    <a:cubicBezTo>
                      <a:pt x="0" y="5524"/>
                      <a:pt x="21" y="5754"/>
                      <a:pt x="189" y="5754"/>
                    </a:cubicBezTo>
                    <a:lnTo>
                      <a:pt x="774" y="5754"/>
                    </a:lnTo>
                    <a:cubicBezTo>
                      <a:pt x="816" y="5985"/>
                      <a:pt x="837" y="6194"/>
                      <a:pt x="921" y="6382"/>
                    </a:cubicBezTo>
                    <a:lnTo>
                      <a:pt x="1067" y="6696"/>
                    </a:lnTo>
                    <a:cubicBezTo>
                      <a:pt x="1172" y="6863"/>
                      <a:pt x="1297" y="6968"/>
                      <a:pt x="1507" y="6989"/>
                    </a:cubicBezTo>
                    <a:cubicBezTo>
                      <a:pt x="2678" y="6842"/>
                      <a:pt x="3766" y="6759"/>
                      <a:pt x="4875" y="6675"/>
                    </a:cubicBezTo>
                    <a:cubicBezTo>
                      <a:pt x="5147" y="6654"/>
                      <a:pt x="5461" y="6633"/>
                      <a:pt x="5754" y="6612"/>
                    </a:cubicBezTo>
                    <a:cubicBezTo>
                      <a:pt x="6047" y="6612"/>
                      <a:pt x="6298" y="6570"/>
                      <a:pt x="6591" y="6570"/>
                    </a:cubicBezTo>
                    <a:cubicBezTo>
                      <a:pt x="8119" y="6529"/>
                      <a:pt x="9625" y="6445"/>
                      <a:pt x="11132" y="6424"/>
                    </a:cubicBezTo>
                    <a:cubicBezTo>
                      <a:pt x="12743" y="6382"/>
                      <a:pt x="14333" y="6361"/>
                      <a:pt x="15902" y="6340"/>
                    </a:cubicBezTo>
                    <a:lnTo>
                      <a:pt x="20756" y="6340"/>
                    </a:lnTo>
                    <a:cubicBezTo>
                      <a:pt x="23937" y="6361"/>
                      <a:pt x="27096" y="6361"/>
                      <a:pt x="30256" y="6361"/>
                    </a:cubicBezTo>
                    <a:lnTo>
                      <a:pt x="39671" y="6361"/>
                    </a:lnTo>
                    <a:cubicBezTo>
                      <a:pt x="41241" y="6361"/>
                      <a:pt x="42789" y="6319"/>
                      <a:pt x="44358" y="6278"/>
                    </a:cubicBezTo>
                    <a:cubicBezTo>
                      <a:pt x="45907" y="6257"/>
                      <a:pt x="47413" y="6215"/>
                      <a:pt x="48941" y="6152"/>
                    </a:cubicBezTo>
                    <a:cubicBezTo>
                      <a:pt x="49275" y="6152"/>
                      <a:pt x="49610" y="6131"/>
                      <a:pt x="49945" y="6110"/>
                    </a:cubicBezTo>
                    <a:cubicBezTo>
                      <a:pt x="50301" y="6068"/>
                      <a:pt x="50614" y="6068"/>
                      <a:pt x="50949" y="6047"/>
                    </a:cubicBezTo>
                    <a:cubicBezTo>
                      <a:pt x="51807" y="6006"/>
                      <a:pt x="52644" y="5922"/>
                      <a:pt x="53481" y="5838"/>
                    </a:cubicBezTo>
                    <a:cubicBezTo>
                      <a:pt x="54967" y="5713"/>
                      <a:pt x="56431" y="5524"/>
                      <a:pt x="57938" y="5420"/>
                    </a:cubicBezTo>
                    <a:cubicBezTo>
                      <a:pt x="59465" y="5315"/>
                      <a:pt x="61034" y="5231"/>
                      <a:pt x="62583" y="5127"/>
                    </a:cubicBezTo>
                    <a:cubicBezTo>
                      <a:pt x="63294" y="5085"/>
                      <a:pt x="64006" y="5022"/>
                      <a:pt x="64675" y="4959"/>
                    </a:cubicBezTo>
                    <a:cubicBezTo>
                      <a:pt x="65470" y="4855"/>
                      <a:pt x="66265" y="4708"/>
                      <a:pt x="67060" y="4562"/>
                    </a:cubicBezTo>
                    <a:lnTo>
                      <a:pt x="69341" y="4081"/>
                    </a:lnTo>
                    <a:cubicBezTo>
                      <a:pt x="69697" y="4018"/>
                      <a:pt x="70073" y="3955"/>
                      <a:pt x="70429" y="3913"/>
                    </a:cubicBezTo>
                    <a:cubicBezTo>
                      <a:pt x="70848" y="3850"/>
                      <a:pt x="71266" y="3767"/>
                      <a:pt x="71684" y="3704"/>
                    </a:cubicBezTo>
                    <a:cubicBezTo>
                      <a:pt x="71894" y="3641"/>
                      <a:pt x="71915" y="3390"/>
                      <a:pt x="71915" y="3223"/>
                    </a:cubicBezTo>
                    <a:cubicBezTo>
                      <a:pt x="71915" y="3118"/>
                      <a:pt x="71894" y="3034"/>
                      <a:pt x="71873" y="2930"/>
                    </a:cubicBezTo>
                    <a:cubicBezTo>
                      <a:pt x="71854" y="2875"/>
                      <a:pt x="71804" y="2755"/>
                      <a:pt x="71721" y="2755"/>
                    </a:cubicBezTo>
                    <a:cubicBezTo>
                      <a:pt x="71709" y="2755"/>
                      <a:pt x="71697" y="2757"/>
                      <a:pt x="71684" y="2762"/>
                    </a:cubicBezTo>
                    <a:cubicBezTo>
                      <a:pt x="70952" y="2783"/>
                      <a:pt x="70199" y="2804"/>
                      <a:pt x="69467" y="2825"/>
                    </a:cubicBezTo>
                    <a:cubicBezTo>
                      <a:pt x="68713" y="2867"/>
                      <a:pt x="67981" y="2888"/>
                      <a:pt x="67207" y="2909"/>
                    </a:cubicBezTo>
                    <a:cubicBezTo>
                      <a:pt x="66947" y="2913"/>
                      <a:pt x="66688" y="2914"/>
                      <a:pt x="66429" y="2914"/>
                    </a:cubicBezTo>
                    <a:cubicBezTo>
                      <a:pt x="65225" y="2914"/>
                      <a:pt x="64026" y="2877"/>
                      <a:pt x="62855" y="2825"/>
                    </a:cubicBezTo>
                    <a:cubicBezTo>
                      <a:pt x="63085" y="2804"/>
                      <a:pt x="63336" y="2762"/>
                      <a:pt x="63587" y="2721"/>
                    </a:cubicBezTo>
                    <a:cubicBezTo>
                      <a:pt x="64466" y="2595"/>
                      <a:pt x="65366" y="2469"/>
                      <a:pt x="66244" y="2386"/>
                    </a:cubicBezTo>
                    <a:cubicBezTo>
                      <a:pt x="66726" y="2344"/>
                      <a:pt x="67207" y="2302"/>
                      <a:pt x="67688" y="2260"/>
                    </a:cubicBezTo>
                    <a:cubicBezTo>
                      <a:pt x="67918" y="2239"/>
                      <a:pt x="68148" y="2197"/>
                      <a:pt x="68399" y="2156"/>
                    </a:cubicBezTo>
                    <a:cubicBezTo>
                      <a:pt x="68651" y="2093"/>
                      <a:pt x="68881" y="2030"/>
                      <a:pt x="69153" y="1967"/>
                    </a:cubicBezTo>
                    <a:cubicBezTo>
                      <a:pt x="69236" y="1967"/>
                      <a:pt x="69278" y="1925"/>
                      <a:pt x="69341" y="1842"/>
                    </a:cubicBezTo>
                    <a:cubicBezTo>
                      <a:pt x="69404" y="1737"/>
                      <a:pt x="69446" y="1612"/>
                      <a:pt x="69467" y="1486"/>
                    </a:cubicBezTo>
                    <a:cubicBezTo>
                      <a:pt x="69718" y="1402"/>
                      <a:pt x="69780" y="1026"/>
                      <a:pt x="69780" y="796"/>
                    </a:cubicBezTo>
                    <a:cubicBezTo>
                      <a:pt x="69780" y="670"/>
                      <a:pt x="69760" y="524"/>
                      <a:pt x="69697" y="377"/>
                    </a:cubicBezTo>
                    <a:cubicBezTo>
                      <a:pt x="69655" y="272"/>
                      <a:pt x="69571" y="84"/>
                      <a:pt x="69404" y="84"/>
                    </a:cubicBezTo>
                    <a:cubicBezTo>
                      <a:pt x="68630" y="84"/>
                      <a:pt x="67876" y="42"/>
                      <a:pt x="670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72"/>
              <p:cNvSpPr/>
              <p:nvPr/>
            </p:nvSpPr>
            <p:spPr>
              <a:xfrm rot="-5400000">
                <a:off x="2599733" y="2942883"/>
                <a:ext cx="3001535"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72"/>
              <p:cNvSpPr/>
              <p:nvPr/>
            </p:nvSpPr>
            <p:spPr>
              <a:xfrm>
                <a:off x="493202" y="4376775"/>
                <a:ext cx="3754964" cy="204025"/>
              </a:xfrm>
              <a:custGeom>
                <a:avLst/>
                <a:gdLst/>
                <a:ahLst/>
                <a:cxnLst/>
                <a:rect l="l" t="t" r="r" b="b"/>
                <a:pathLst>
                  <a:path w="60701" h="8161" extrusionOk="0">
                    <a:moveTo>
                      <a:pt x="37622" y="649"/>
                    </a:moveTo>
                    <a:cubicBezTo>
                      <a:pt x="38270" y="670"/>
                      <a:pt x="38940" y="670"/>
                      <a:pt x="39609" y="712"/>
                    </a:cubicBezTo>
                    <a:cubicBezTo>
                      <a:pt x="41220" y="732"/>
                      <a:pt x="42852" y="774"/>
                      <a:pt x="44464" y="816"/>
                    </a:cubicBezTo>
                    <a:cubicBezTo>
                      <a:pt x="44715" y="816"/>
                      <a:pt x="44987" y="837"/>
                      <a:pt x="45217" y="837"/>
                    </a:cubicBezTo>
                    <a:cubicBezTo>
                      <a:pt x="46033" y="858"/>
                      <a:pt x="46870" y="900"/>
                      <a:pt x="47686" y="942"/>
                    </a:cubicBezTo>
                    <a:cubicBezTo>
                      <a:pt x="48816" y="1004"/>
                      <a:pt x="49925" y="1025"/>
                      <a:pt x="51075" y="1067"/>
                    </a:cubicBezTo>
                    <a:cubicBezTo>
                      <a:pt x="52352" y="1151"/>
                      <a:pt x="53649" y="1193"/>
                      <a:pt x="54925" y="1277"/>
                    </a:cubicBezTo>
                    <a:cubicBezTo>
                      <a:pt x="55344" y="1297"/>
                      <a:pt x="55783" y="1339"/>
                      <a:pt x="56223" y="1360"/>
                    </a:cubicBezTo>
                    <a:cubicBezTo>
                      <a:pt x="56474" y="1381"/>
                      <a:pt x="56725" y="1381"/>
                      <a:pt x="56976" y="1402"/>
                    </a:cubicBezTo>
                    <a:cubicBezTo>
                      <a:pt x="57018" y="1402"/>
                      <a:pt x="57060" y="1402"/>
                      <a:pt x="57143" y="1444"/>
                    </a:cubicBezTo>
                    <a:cubicBezTo>
                      <a:pt x="56746" y="1465"/>
                      <a:pt x="56369" y="1465"/>
                      <a:pt x="55972" y="1486"/>
                    </a:cubicBezTo>
                    <a:cubicBezTo>
                      <a:pt x="55930" y="1486"/>
                      <a:pt x="55867" y="1465"/>
                      <a:pt x="55804" y="1465"/>
                    </a:cubicBezTo>
                    <a:lnTo>
                      <a:pt x="55532" y="1465"/>
                    </a:lnTo>
                    <a:cubicBezTo>
                      <a:pt x="55344" y="1465"/>
                      <a:pt x="55135" y="1486"/>
                      <a:pt x="54946" y="1486"/>
                    </a:cubicBezTo>
                    <a:lnTo>
                      <a:pt x="54821" y="1486"/>
                    </a:lnTo>
                    <a:cubicBezTo>
                      <a:pt x="54737" y="1381"/>
                      <a:pt x="54591" y="1297"/>
                      <a:pt x="54423" y="1297"/>
                    </a:cubicBezTo>
                    <a:cubicBezTo>
                      <a:pt x="53607" y="1297"/>
                      <a:pt x="52812" y="1339"/>
                      <a:pt x="51996" y="1360"/>
                    </a:cubicBezTo>
                    <a:cubicBezTo>
                      <a:pt x="51306" y="1381"/>
                      <a:pt x="50615" y="1423"/>
                      <a:pt x="49925" y="1444"/>
                    </a:cubicBezTo>
                    <a:cubicBezTo>
                      <a:pt x="49004" y="1486"/>
                      <a:pt x="48062" y="1507"/>
                      <a:pt x="47163" y="1549"/>
                    </a:cubicBezTo>
                    <a:cubicBezTo>
                      <a:pt x="46137" y="1590"/>
                      <a:pt x="45112" y="1611"/>
                      <a:pt x="44087" y="1674"/>
                    </a:cubicBezTo>
                    <a:cubicBezTo>
                      <a:pt x="43815" y="1674"/>
                      <a:pt x="43543" y="1695"/>
                      <a:pt x="43271" y="1695"/>
                    </a:cubicBezTo>
                    <a:lnTo>
                      <a:pt x="38877" y="1695"/>
                    </a:lnTo>
                    <a:cubicBezTo>
                      <a:pt x="37747" y="1653"/>
                      <a:pt x="36596" y="1590"/>
                      <a:pt x="35466" y="1569"/>
                    </a:cubicBezTo>
                    <a:cubicBezTo>
                      <a:pt x="34337" y="1507"/>
                      <a:pt x="33228" y="1465"/>
                      <a:pt x="32098" y="1444"/>
                    </a:cubicBezTo>
                    <a:cubicBezTo>
                      <a:pt x="31972" y="1444"/>
                      <a:pt x="31826" y="1402"/>
                      <a:pt x="31700" y="1402"/>
                    </a:cubicBezTo>
                    <a:cubicBezTo>
                      <a:pt x="31282" y="1381"/>
                      <a:pt x="30863" y="1360"/>
                      <a:pt x="30424" y="1339"/>
                    </a:cubicBezTo>
                    <a:cubicBezTo>
                      <a:pt x="28645" y="1193"/>
                      <a:pt x="26888" y="1109"/>
                      <a:pt x="25109" y="963"/>
                    </a:cubicBezTo>
                    <a:cubicBezTo>
                      <a:pt x="26469" y="858"/>
                      <a:pt x="27850" y="816"/>
                      <a:pt x="29210" y="732"/>
                    </a:cubicBezTo>
                    <a:lnTo>
                      <a:pt x="29880" y="732"/>
                    </a:lnTo>
                    <a:cubicBezTo>
                      <a:pt x="30612" y="732"/>
                      <a:pt x="31344" y="712"/>
                      <a:pt x="32077" y="712"/>
                    </a:cubicBezTo>
                    <a:cubicBezTo>
                      <a:pt x="33688" y="670"/>
                      <a:pt x="35341" y="670"/>
                      <a:pt x="36952" y="649"/>
                    </a:cubicBezTo>
                    <a:close/>
                    <a:moveTo>
                      <a:pt x="18958" y="1277"/>
                    </a:moveTo>
                    <a:cubicBezTo>
                      <a:pt x="19795" y="1297"/>
                      <a:pt x="20632" y="1360"/>
                      <a:pt x="21469" y="1381"/>
                    </a:cubicBezTo>
                    <a:lnTo>
                      <a:pt x="22724" y="1465"/>
                    </a:lnTo>
                    <a:lnTo>
                      <a:pt x="30487" y="2009"/>
                    </a:lnTo>
                    <a:cubicBezTo>
                      <a:pt x="30633" y="2009"/>
                      <a:pt x="30759" y="2030"/>
                      <a:pt x="30884" y="2030"/>
                    </a:cubicBezTo>
                    <a:lnTo>
                      <a:pt x="27620" y="2030"/>
                    </a:lnTo>
                    <a:cubicBezTo>
                      <a:pt x="25611" y="2030"/>
                      <a:pt x="23582" y="2009"/>
                      <a:pt x="21573" y="2009"/>
                    </a:cubicBezTo>
                    <a:cubicBezTo>
                      <a:pt x="19418" y="1967"/>
                      <a:pt x="17263" y="1967"/>
                      <a:pt x="15150" y="1946"/>
                    </a:cubicBezTo>
                    <a:cubicBezTo>
                      <a:pt x="14208" y="1946"/>
                      <a:pt x="13246" y="1904"/>
                      <a:pt x="12304" y="1904"/>
                    </a:cubicBezTo>
                    <a:cubicBezTo>
                      <a:pt x="12743" y="1862"/>
                      <a:pt x="13183" y="1841"/>
                      <a:pt x="13622" y="1779"/>
                    </a:cubicBezTo>
                    <a:cubicBezTo>
                      <a:pt x="15233" y="1632"/>
                      <a:pt x="16803" y="1465"/>
                      <a:pt x="18393" y="1339"/>
                    </a:cubicBezTo>
                    <a:cubicBezTo>
                      <a:pt x="18560" y="1297"/>
                      <a:pt x="18769" y="1297"/>
                      <a:pt x="18958" y="1277"/>
                    </a:cubicBezTo>
                    <a:close/>
                    <a:moveTo>
                      <a:pt x="56716" y="2511"/>
                    </a:moveTo>
                    <a:lnTo>
                      <a:pt x="56716" y="2511"/>
                    </a:lnTo>
                    <a:cubicBezTo>
                      <a:pt x="56654" y="2513"/>
                      <a:pt x="56575" y="2533"/>
                      <a:pt x="56516" y="2553"/>
                    </a:cubicBezTo>
                    <a:cubicBezTo>
                      <a:pt x="56306" y="2553"/>
                      <a:pt x="56097" y="2553"/>
                      <a:pt x="55888" y="2595"/>
                    </a:cubicBezTo>
                    <a:cubicBezTo>
                      <a:pt x="55532" y="2595"/>
                      <a:pt x="55197" y="2616"/>
                      <a:pt x="54821" y="2616"/>
                    </a:cubicBezTo>
                    <a:cubicBezTo>
                      <a:pt x="54988" y="2595"/>
                      <a:pt x="55156" y="2553"/>
                      <a:pt x="55323" y="2532"/>
                    </a:cubicBezTo>
                    <a:cubicBezTo>
                      <a:pt x="55781" y="2532"/>
                      <a:pt x="56239" y="2513"/>
                      <a:pt x="56716" y="2511"/>
                    </a:cubicBezTo>
                    <a:close/>
                    <a:moveTo>
                      <a:pt x="49611" y="2616"/>
                    </a:moveTo>
                    <a:cubicBezTo>
                      <a:pt x="49674" y="2657"/>
                      <a:pt x="49736" y="2720"/>
                      <a:pt x="49820" y="2720"/>
                    </a:cubicBezTo>
                    <a:lnTo>
                      <a:pt x="49883" y="2720"/>
                    </a:lnTo>
                    <a:cubicBezTo>
                      <a:pt x="48544" y="2804"/>
                      <a:pt x="47205" y="2825"/>
                      <a:pt x="45886" y="2888"/>
                    </a:cubicBezTo>
                    <a:cubicBezTo>
                      <a:pt x="44736" y="2929"/>
                      <a:pt x="43606" y="2992"/>
                      <a:pt x="42455" y="3013"/>
                    </a:cubicBezTo>
                    <a:cubicBezTo>
                      <a:pt x="39777" y="3118"/>
                      <a:pt x="37119" y="3243"/>
                      <a:pt x="34483" y="3348"/>
                    </a:cubicBezTo>
                    <a:cubicBezTo>
                      <a:pt x="33541" y="3411"/>
                      <a:pt x="32558" y="3432"/>
                      <a:pt x="31616" y="3473"/>
                    </a:cubicBezTo>
                    <a:cubicBezTo>
                      <a:pt x="31031" y="3515"/>
                      <a:pt x="30445" y="3536"/>
                      <a:pt x="29838" y="3557"/>
                    </a:cubicBezTo>
                    <a:lnTo>
                      <a:pt x="28938" y="3557"/>
                    </a:lnTo>
                    <a:cubicBezTo>
                      <a:pt x="30466" y="3432"/>
                      <a:pt x="32014" y="3327"/>
                      <a:pt x="33562" y="3201"/>
                    </a:cubicBezTo>
                    <a:cubicBezTo>
                      <a:pt x="33855" y="3160"/>
                      <a:pt x="34169" y="3160"/>
                      <a:pt x="34441" y="3139"/>
                    </a:cubicBezTo>
                    <a:cubicBezTo>
                      <a:pt x="35257" y="3076"/>
                      <a:pt x="36052" y="3034"/>
                      <a:pt x="36847" y="3013"/>
                    </a:cubicBezTo>
                    <a:cubicBezTo>
                      <a:pt x="37663" y="2950"/>
                      <a:pt x="38479" y="2909"/>
                      <a:pt x="39295" y="2867"/>
                    </a:cubicBezTo>
                    <a:cubicBezTo>
                      <a:pt x="39965" y="2867"/>
                      <a:pt x="40614" y="2846"/>
                      <a:pt x="41304" y="2825"/>
                    </a:cubicBezTo>
                    <a:cubicBezTo>
                      <a:pt x="42811" y="2804"/>
                      <a:pt x="44338" y="2741"/>
                      <a:pt x="45845" y="2720"/>
                    </a:cubicBezTo>
                    <a:cubicBezTo>
                      <a:pt x="46661" y="2699"/>
                      <a:pt x="47456" y="2699"/>
                      <a:pt x="48251" y="2657"/>
                    </a:cubicBezTo>
                    <a:cubicBezTo>
                      <a:pt x="48690" y="2637"/>
                      <a:pt x="49171" y="2637"/>
                      <a:pt x="49611" y="2616"/>
                    </a:cubicBezTo>
                    <a:close/>
                    <a:moveTo>
                      <a:pt x="28666" y="3118"/>
                    </a:moveTo>
                    <a:lnTo>
                      <a:pt x="28666" y="3118"/>
                    </a:lnTo>
                    <a:cubicBezTo>
                      <a:pt x="27997" y="3160"/>
                      <a:pt x="27327" y="3222"/>
                      <a:pt x="26658" y="3264"/>
                    </a:cubicBezTo>
                    <a:cubicBezTo>
                      <a:pt x="25904" y="3327"/>
                      <a:pt x="25172" y="3369"/>
                      <a:pt x="24398" y="3453"/>
                    </a:cubicBezTo>
                    <a:cubicBezTo>
                      <a:pt x="24084" y="3473"/>
                      <a:pt x="23749" y="3515"/>
                      <a:pt x="23435" y="3536"/>
                    </a:cubicBezTo>
                    <a:lnTo>
                      <a:pt x="20673" y="3536"/>
                    </a:lnTo>
                    <a:cubicBezTo>
                      <a:pt x="19627" y="3557"/>
                      <a:pt x="18581" y="3578"/>
                      <a:pt x="17556" y="3578"/>
                    </a:cubicBezTo>
                    <a:cubicBezTo>
                      <a:pt x="17639" y="3578"/>
                      <a:pt x="17765" y="3557"/>
                      <a:pt x="17891" y="3557"/>
                    </a:cubicBezTo>
                    <a:cubicBezTo>
                      <a:pt x="18602" y="3536"/>
                      <a:pt x="19272" y="3473"/>
                      <a:pt x="19983" y="3453"/>
                    </a:cubicBezTo>
                    <a:cubicBezTo>
                      <a:pt x="20778" y="3390"/>
                      <a:pt x="21552" y="3369"/>
                      <a:pt x="22347" y="3327"/>
                    </a:cubicBezTo>
                    <a:cubicBezTo>
                      <a:pt x="23289" y="3285"/>
                      <a:pt x="24230" y="3243"/>
                      <a:pt x="25130" y="3222"/>
                    </a:cubicBezTo>
                    <a:cubicBezTo>
                      <a:pt x="26323" y="3201"/>
                      <a:pt x="27495" y="3139"/>
                      <a:pt x="28666" y="3118"/>
                    </a:cubicBezTo>
                    <a:close/>
                    <a:moveTo>
                      <a:pt x="16803" y="4143"/>
                    </a:moveTo>
                    <a:cubicBezTo>
                      <a:pt x="16196" y="4185"/>
                      <a:pt x="15610" y="4248"/>
                      <a:pt x="15024" y="4290"/>
                    </a:cubicBezTo>
                    <a:cubicBezTo>
                      <a:pt x="14396" y="4352"/>
                      <a:pt x="13769" y="4415"/>
                      <a:pt x="13099" y="4457"/>
                    </a:cubicBezTo>
                    <a:cubicBezTo>
                      <a:pt x="11927" y="4520"/>
                      <a:pt x="10756" y="4603"/>
                      <a:pt x="9542" y="4687"/>
                    </a:cubicBezTo>
                    <a:cubicBezTo>
                      <a:pt x="9521" y="4624"/>
                      <a:pt x="9479" y="4582"/>
                      <a:pt x="9396" y="4582"/>
                    </a:cubicBezTo>
                    <a:cubicBezTo>
                      <a:pt x="7805" y="4687"/>
                      <a:pt x="6173" y="4771"/>
                      <a:pt x="4583" y="4875"/>
                    </a:cubicBezTo>
                    <a:cubicBezTo>
                      <a:pt x="4520" y="4875"/>
                      <a:pt x="4479" y="4896"/>
                      <a:pt x="4416" y="4938"/>
                    </a:cubicBezTo>
                    <a:cubicBezTo>
                      <a:pt x="4395" y="4980"/>
                      <a:pt x="4395" y="5001"/>
                      <a:pt x="4395" y="5022"/>
                    </a:cubicBezTo>
                    <a:lnTo>
                      <a:pt x="4353" y="5022"/>
                    </a:lnTo>
                    <a:lnTo>
                      <a:pt x="4353" y="4959"/>
                    </a:lnTo>
                    <a:cubicBezTo>
                      <a:pt x="4353" y="4909"/>
                      <a:pt x="4300" y="4846"/>
                      <a:pt x="4236" y="4822"/>
                    </a:cubicBezTo>
                    <a:lnTo>
                      <a:pt x="4236" y="4822"/>
                    </a:lnTo>
                    <a:cubicBezTo>
                      <a:pt x="4840" y="4750"/>
                      <a:pt x="5450" y="4670"/>
                      <a:pt x="6048" y="4624"/>
                    </a:cubicBezTo>
                    <a:cubicBezTo>
                      <a:pt x="6676" y="4582"/>
                      <a:pt x="7282" y="4562"/>
                      <a:pt x="7910" y="4499"/>
                    </a:cubicBezTo>
                    <a:cubicBezTo>
                      <a:pt x="9375" y="4394"/>
                      <a:pt x="10860" y="4310"/>
                      <a:pt x="12325" y="4206"/>
                    </a:cubicBezTo>
                    <a:cubicBezTo>
                      <a:pt x="12513" y="4206"/>
                      <a:pt x="12722" y="4185"/>
                      <a:pt x="12890" y="4185"/>
                    </a:cubicBezTo>
                    <a:cubicBezTo>
                      <a:pt x="13392" y="4185"/>
                      <a:pt x="13894" y="4164"/>
                      <a:pt x="14354" y="4164"/>
                    </a:cubicBezTo>
                    <a:cubicBezTo>
                      <a:pt x="15170" y="4164"/>
                      <a:pt x="15987" y="4143"/>
                      <a:pt x="16803" y="4143"/>
                    </a:cubicBezTo>
                    <a:close/>
                    <a:moveTo>
                      <a:pt x="36534" y="4792"/>
                    </a:moveTo>
                    <a:cubicBezTo>
                      <a:pt x="36584" y="4802"/>
                      <a:pt x="36644" y="4807"/>
                      <a:pt x="36705" y="4807"/>
                    </a:cubicBezTo>
                    <a:lnTo>
                      <a:pt x="36705" y="4807"/>
                    </a:lnTo>
                    <a:lnTo>
                      <a:pt x="31470" y="5252"/>
                    </a:lnTo>
                    <a:lnTo>
                      <a:pt x="24879" y="5252"/>
                    </a:lnTo>
                    <a:cubicBezTo>
                      <a:pt x="25193" y="5252"/>
                      <a:pt x="25486" y="5231"/>
                      <a:pt x="25800" y="5231"/>
                    </a:cubicBezTo>
                    <a:cubicBezTo>
                      <a:pt x="28206" y="5147"/>
                      <a:pt x="30570" y="5043"/>
                      <a:pt x="32976" y="4938"/>
                    </a:cubicBezTo>
                    <a:cubicBezTo>
                      <a:pt x="34169" y="4896"/>
                      <a:pt x="35362" y="4834"/>
                      <a:pt x="36534" y="4792"/>
                    </a:cubicBezTo>
                    <a:close/>
                    <a:moveTo>
                      <a:pt x="28436" y="4185"/>
                    </a:moveTo>
                    <a:cubicBezTo>
                      <a:pt x="29796" y="4206"/>
                      <a:pt x="31156" y="4248"/>
                      <a:pt x="32516" y="4248"/>
                    </a:cubicBezTo>
                    <a:cubicBezTo>
                      <a:pt x="33353" y="4248"/>
                      <a:pt x="34148" y="4269"/>
                      <a:pt x="34985" y="4269"/>
                    </a:cubicBezTo>
                    <a:cubicBezTo>
                      <a:pt x="36010" y="4269"/>
                      <a:pt x="37057" y="4290"/>
                      <a:pt x="38082" y="4290"/>
                    </a:cubicBezTo>
                    <a:cubicBezTo>
                      <a:pt x="36722" y="4373"/>
                      <a:pt x="35341" y="4415"/>
                      <a:pt x="33981" y="4499"/>
                    </a:cubicBezTo>
                    <a:cubicBezTo>
                      <a:pt x="31470" y="4624"/>
                      <a:pt x="28980" y="4729"/>
                      <a:pt x="26469" y="4834"/>
                    </a:cubicBezTo>
                    <a:lnTo>
                      <a:pt x="18853" y="5147"/>
                    </a:lnTo>
                    <a:cubicBezTo>
                      <a:pt x="17995" y="5189"/>
                      <a:pt x="17116" y="5231"/>
                      <a:pt x="16238" y="5252"/>
                    </a:cubicBezTo>
                    <a:cubicBezTo>
                      <a:pt x="15756" y="5294"/>
                      <a:pt x="15275" y="5294"/>
                      <a:pt x="14773" y="5315"/>
                    </a:cubicBezTo>
                    <a:lnTo>
                      <a:pt x="12932" y="5315"/>
                    </a:lnTo>
                    <a:cubicBezTo>
                      <a:pt x="12157" y="5315"/>
                      <a:pt x="11404" y="5294"/>
                      <a:pt x="10630" y="5294"/>
                    </a:cubicBezTo>
                    <a:cubicBezTo>
                      <a:pt x="10253" y="5294"/>
                      <a:pt x="9898" y="5294"/>
                      <a:pt x="9521" y="5252"/>
                    </a:cubicBezTo>
                    <a:cubicBezTo>
                      <a:pt x="9542" y="5231"/>
                      <a:pt x="9584" y="5231"/>
                      <a:pt x="9605" y="5231"/>
                    </a:cubicBezTo>
                    <a:lnTo>
                      <a:pt x="14062" y="4917"/>
                    </a:lnTo>
                    <a:cubicBezTo>
                      <a:pt x="15003" y="4854"/>
                      <a:pt x="15924" y="4792"/>
                      <a:pt x="16865" y="4729"/>
                    </a:cubicBezTo>
                    <a:cubicBezTo>
                      <a:pt x="18539" y="4666"/>
                      <a:pt x="20192" y="4541"/>
                      <a:pt x="21866" y="4478"/>
                    </a:cubicBezTo>
                    <a:cubicBezTo>
                      <a:pt x="22724" y="4415"/>
                      <a:pt x="23582" y="4373"/>
                      <a:pt x="24461" y="4331"/>
                    </a:cubicBezTo>
                    <a:cubicBezTo>
                      <a:pt x="25779" y="4290"/>
                      <a:pt x="27097" y="4248"/>
                      <a:pt x="28436" y="4185"/>
                    </a:cubicBezTo>
                    <a:close/>
                    <a:moveTo>
                      <a:pt x="1570" y="5378"/>
                    </a:moveTo>
                    <a:cubicBezTo>
                      <a:pt x="1570" y="5419"/>
                      <a:pt x="1570" y="5461"/>
                      <a:pt x="1591" y="5482"/>
                    </a:cubicBezTo>
                    <a:cubicBezTo>
                      <a:pt x="1445" y="5482"/>
                      <a:pt x="1277" y="5482"/>
                      <a:pt x="1131" y="5461"/>
                    </a:cubicBezTo>
                    <a:cubicBezTo>
                      <a:pt x="1068" y="5461"/>
                      <a:pt x="1047" y="5461"/>
                      <a:pt x="1005" y="5440"/>
                    </a:cubicBezTo>
                    <a:cubicBezTo>
                      <a:pt x="1173" y="5419"/>
                      <a:pt x="1382" y="5378"/>
                      <a:pt x="1570" y="5378"/>
                    </a:cubicBezTo>
                    <a:close/>
                    <a:moveTo>
                      <a:pt x="5336" y="5503"/>
                    </a:moveTo>
                    <a:cubicBezTo>
                      <a:pt x="5357" y="5503"/>
                      <a:pt x="5399" y="5503"/>
                      <a:pt x="5420" y="5524"/>
                    </a:cubicBezTo>
                    <a:lnTo>
                      <a:pt x="4918" y="5524"/>
                    </a:lnTo>
                    <a:cubicBezTo>
                      <a:pt x="5043" y="5524"/>
                      <a:pt x="5211" y="5503"/>
                      <a:pt x="5336" y="5503"/>
                    </a:cubicBezTo>
                    <a:close/>
                    <a:moveTo>
                      <a:pt x="37119" y="0"/>
                    </a:moveTo>
                    <a:cubicBezTo>
                      <a:pt x="34441" y="21"/>
                      <a:pt x="31805" y="63"/>
                      <a:pt x="29127" y="84"/>
                    </a:cubicBezTo>
                    <a:lnTo>
                      <a:pt x="28875" y="84"/>
                    </a:lnTo>
                    <a:cubicBezTo>
                      <a:pt x="28645" y="84"/>
                      <a:pt x="28436" y="105"/>
                      <a:pt x="28185" y="105"/>
                    </a:cubicBezTo>
                    <a:cubicBezTo>
                      <a:pt x="27432" y="126"/>
                      <a:pt x="26678" y="188"/>
                      <a:pt x="25925" y="209"/>
                    </a:cubicBezTo>
                    <a:cubicBezTo>
                      <a:pt x="24147" y="293"/>
                      <a:pt x="22368" y="398"/>
                      <a:pt x="20548" y="481"/>
                    </a:cubicBezTo>
                    <a:lnTo>
                      <a:pt x="19062" y="544"/>
                    </a:lnTo>
                    <a:cubicBezTo>
                      <a:pt x="18916" y="544"/>
                      <a:pt x="18748" y="586"/>
                      <a:pt x="18623" y="586"/>
                    </a:cubicBezTo>
                    <a:cubicBezTo>
                      <a:pt x="18225" y="544"/>
                      <a:pt x="17849" y="544"/>
                      <a:pt x="17451" y="523"/>
                    </a:cubicBezTo>
                    <a:cubicBezTo>
                      <a:pt x="16133" y="460"/>
                      <a:pt x="14836" y="398"/>
                      <a:pt x="13497" y="335"/>
                    </a:cubicBezTo>
                    <a:cubicBezTo>
                      <a:pt x="13183" y="314"/>
                      <a:pt x="12869" y="314"/>
                      <a:pt x="12555" y="293"/>
                    </a:cubicBezTo>
                    <a:cubicBezTo>
                      <a:pt x="12220" y="251"/>
                      <a:pt x="11885" y="251"/>
                      <a:pt x="11530" y="251"/>
                    </a:cubicBezTo>
                    <a:cubicBezTo>
                      <a:pt x="10797" y="230"/>
                      <a:pt x="10065" y="230"/>
                      <a:pt x="9375" y="209"/>
                    </a:cubicBezTo>
                    <a:cubicBezTo>
                      <a:pt x="9186" y="209"/>
                      <a:pt x="9061" y="356"/>
                      <a:pt x="9061" y="523"/>
                    </a:cubicBezTo>
                    <a:cubicBezTo>
                      <a:pt x="9061" y="712"/>
                      <a:pt x="9207" y="837"/>
                      <a:pt x="9375" y="837"/>
                    </a:cubicBezTo>
                    <a:cubicBezTo>
                      <a:pt x="10107" y="858"/>
                      <a:pt x="10839" y="858"/>
                      <a:pt x="11530" y="879"/>
                    </a:cubicBezTo>
                    <a:cubicBezTo>
                      <a:pt x="11885" y="879"/>
                      <a:pt x="12220" y="921"/>
                      <a:pt x="12555" y="921"/>
                    </a:cubicBezTo>
                    <a:cubicBezTo>
                      <a:pt x="12869" y="942"/>
                      <a:pt x="13183" y="942"/>
                      <a:pt x="13497" y="963"/>
                    </a:cubicBezTo>
                    <a:cubicBezTo>
                      <a:pt x="13664" y="963"/>
                      <a:pt x="13810" y="1004"/>
                      <a:pt x="13999" y="1004"/>
                    </a:cubicBezTo>
                    <a:lnTo>
                      <a:pt x="9061" y="1465"/>
                    </a:lnTo>
                    <a:cubicBezTo>
                      <a:pt x="8538" y="1528"/>
                      <a:pt x="8015" y="1569"/>
                      <a:pt x="7450" y="1632"/>
                    </a:cubicBezTo>
                    <a:cubicBezTo>
                      <a:pt x="6989" y="1674"/>
                      <a:pt x="6487" y="1716"/>
                      <a:pt x="6027" y="1779"/>
                    </a:cubicBezTo>
                    <a:cubicBezTo>
                      <a:pt x="5336" y="1779"/>
                      <a:pt x="4667" y="1758"/>
                      <a:pt x="3976" y="1758"/>
                    </a:cubicBezTo>
                    <a:cubicBezTo>
                      <a:pt x="3830" y="1758"/>
                      <a:pt x="3683" y="1883"/>
                      <a:pt x="3683" y="2051"/>
                    </a:cubicBezTo>
                    <a:lnTo>
                      <a:pt x="3683" y="2072"/>
                    </a:lnTo>
                    <a:cubicBezTo>
                      <a:pt x="3432" y="2093"/>
                      <a:pt x="3139" y="2155"/>
                      <a:pt x="2888" y="2176"/>
                    </a:cubicBezTo>
                    <a:lnTo>
                      <a:pt x="2805" y="2176"/>
                    </a:lnTo>
                    <a:lnTo>
                      <a:pt x="2637" y="2239"/>
                    </a:lnTo>
                    <a:cubicBezTo>
                      <a:pt x="2595" y="2302"/>
                      <a:pt x="2533" y="2406"/>
                      <a:pt x="2533" y="2490"/>
                    </a:cubicBezTo>
                    <a:cubicBezTo>
                      <a:pt x="2533" y="2553"/>
                      <a:pt x="2574" y="2678"/>
                      <a:pt x="2637" y="2720"/>
                    </a:cubicBezTo>
                    <a:cubicBezTo>
                      <a:pt x="2700" y="2762"/>
                      <a:pt x="2805" y="2825"/>
                      <a:pt x="2888" y="2825"/>
                    </a:cubicBezTo>
                    <a:cubicBezTo>
                      <a:pt x="3788" y="2720"/>
                      <a:pt x="4709" y="2595"/>
                      <a:pt x="5629" y="2490"/>
                    </a:cubicBezTo>
                    <a:cubicBezTo>
                      <a:pt x="6027" y="2427"/>
                      <a:pt x="6383" y="2385"/>
                      <a:pt x="6780" y="2344"/>
                    </a:cubicBezTo>
                    <a:cubicBezTo>
                      <a:pt x="8998" y="2385"/>
                      <a:pt x="11216" y="2406"/>
                      <a:pt x="13455" y="2448"/>
                    </a:cubicBezTo>
                    <a:cubicBezTo>
                      <a:pt x="15380" y="2490"/>
                      <a:pt x="17284" y="2511"/>
                      <a:pt x="19230" y="2511"/>
                    </a:cubicBezTo>
                    <a:lnTo>
                      <a:pt x="20004" y="2511"/>
                    </a:lnTo>
                    <a:cubicBezTo>
                      <a:pt x="18016" y="2616"/>
                      <a:pt x="16007" y="2699"/>
                      <a:pt x="13999" y="2804"/>
                    </a:cubicBezTo>
                    <a:cubicBezTo>
                      <a:pt x="12764" y="2846"/>
                      <a:pt x="11530" y="2909"/>
                      <a:pt x="10337" y="2992"/>
                    </a:cubicBezTo>
                    <a:cubicBezTo>
                      <a:pt x="8642" y="3055"/>
                      <a:pt x="6927" y="3160"/>
                      <a:pt x="5232" y="3264"/>
                    </a:cubicBezTo>
                    <a:cubicBezTo>
                      <a:pt x="5127" y="3264"/>
                      <a:pt x="5023" y="3327"/>
                      <a:pt x="4939" y="3411"/>
                    </a:cubicBezTo>
                    <a:cubicBezTo>
                      <a:pt x="4876" y="3473"/>
                      <a:pt x="4813" y="3578"/>
                      <a:pt x="4813" y="3683"/>
                    </a:cubicBezTo>
                    <a:cubicBezTo>
                      <a:pt x="4813" y="3892"/>
                      <a:pt x="5002" y="4101"/>
                      <a:pt x="5232" y="4101"/>
                    </a:cubicBezTo>
                    <a:cubicBezTo>
                      <a:pt x="6655" y="4038"/>
                      <a:pt x="8036" y="3955"/>
                      <a:pt x="9437" y="3871"/>
                    </a:cubicBezTo>
                    <a:lnTo>
                      <a:pt x="9437" y="3871"/>
                    </a:lnTo>
                    <a:cubicBezTo>
                      <a:pt x="8287" y="3955"/>
                      <a:pt x="7136" y="4038"/>
                      <a:pt x="6027" y="4101"/>
                    </a:cubicBezTo>
                    <a:cubicBezTo>
                      <a:pt x="5211" y="4164"/>
                      <a:pt x="4395" y="4269"/>
                      <a:pt x="3579" y="4373"/>
                    </a:cubicBezTo>
                    <a:cubicBezTo>
                      <a:pt x="3516" y="4373"/>
                      <a:pt x="3453" y="4394"/>
                      <a:pt x="3411" y="4457"/>
                    </a:cubicBezTo>
                    <a:cubicBezTo>
                      <a:pt x="3349" y="4499"/>
                      <a:pt x="3328" y="4562"/>
                      <a:pt x="3328" y="4624"/>
                    </a:cubicBezTo>
                    <a:cubicBezTo>
                      <a:pt x="3328" y="4708"/>
                      <a:pt x="3349" y="4771"/>
                      <a:pt x="3411" y="4813"/>
                    </a:cubicBezTo>
                    <a:cubicBezTo>
                      <a:pt x="3427" y="4836"/>
                      <a:pt x="3445" y="4853"/>
                      <a:pt x="3466" y="4866"/>
                    </a:cubicBezTo>
                    <a:lnTo>
                      <a:pt x="3466" y="4866"/>
                    </a:lnTo>
                    <a:lnTo>
                      <a:pt x="2219" y="4959"/>
                    </a:lnTo>
                    <a:cubicBezTo>
                      <a:pt x="1549" y="5022"/>
                      <a:pt x="838" y="5106"/>
                      <a:pt x="168" y="5168"/>
                    </a:cubicBezTo>
                    <a:cubicBezTo>
                      <a:pt x="105" y="5168"/>
                      <a:pt x="64" y="5210"/>
                      <a:pt x="22" y="5252"/>
                    </a:cubicBezTo>
                    <a:cubicBezTo>
                      <a:pt x="1" y="5315"/>
                      <a:pt x="1" y="5378"/>
                      <a:pt x="64" y="5440"/>
                    </a:cubicBezTo>
                    <a:cubicBezTo>
                      <a:pt x="85" y="5482"/>
                      <a:pt x="126" y="5524"/>
                      <a:pt x="168" y="5566"/>
                    </a:cubicBezTo>
                    <a:lnTo>
                      <a:pt x="126" y="5566"/>
                    </a:lnTo>
                    <a:cubicBezTo>
                      <a:pt x="378" y="5608"/>
                      <a:pt x="294" y="5650"/>
                      <a:pt x="273" y="5712"/>
                    </a:cubicBezTo>
                    <a:cubicBezTo>
                      <a:pt x="231" y="5775"/>
                      <a:pt x="273" y="5859"/>
                      <a:pt x="336" y="5880"/>
                    </a:cubicBezTo>
                    <a:cubicBezTo>
                      <a:pt x="378" y="5922"/>
                      <a:pt x="398" y="5922"/>
                      <a:pt x="440" y="5942"/>
                    </a:cubicBezTo>
                    <a:cubicBezTo>
                      <a:pt x="482" y="5942"/>
                      <a:pt x="482" y="5963"/>
                      <a:pt x="503" y="5963"/>
                    </a:cubicBezTo>
                    <a:cubicBezTo>
                      <a:pt x="524" y="5963"/>
                      <a:pt x="587" y="5963"/>
                      <a:pt x="608" y="5984"/>
                    </a:cubicBezTo>
                    <a:cubicBezTo>
                      <a:pt x="650" y="5984"/>
                      <a:pt x="691" y="5963"/>
                      <a:pt x="733" y="5942"/>
                    </a:cubicBezTo>
                    <a:cubicBezTo>
                      <a:pt x="3997" y="5880"/>
                      <a:pt x="7303" y="5838"/>
                      <a:pt x="10567" y="5817"/>
                    </a:cubicBezTo>
                    <a:cubicBezTo>
                      <a:pt x="10797" y="5817"/>
                      <a:pt x="11007" y="5817"/>
                      <a:pt x="11258" y="5775"/>
                    </a:cubicBezTo>
                    <a:lnTo>
                      <a:pt x="13455" y="5712"/>
                    </a:lnTo>
                    <a:lnTo>
                      <a:pt x="16551" y="5712"/>
                    </a:lnTo>
                    <a:cubicBezTo>
                      <a:pt x="17807" y="5712"/>
                      <a:pt x="19104" y="5712"/>
                      <a:pt x="20360" y="5733"/>
                    </a:cubicBezTo>
                    <a:cubicBezTo>
                      <a:pt x="22201" y="5733"/>
                      <a:pt x="24063" y="5754"/>
                      <a:pt x="25904" y="5754"/>
                    </a:cubicBezTo>
                    <a:cubicBezTo>
                      <a:pt x="25130" y="5817"/>
                      <a:pt x="24377" y="5880"/>
                      <a:pt x="23645" y="5963"/>
                    </a:cubicBezTo>
                    <a:cubicBezTo>
                      <a:pt x="23205" y="5984"/>
                      <a:pt x="22766" y="6047"/>
                      <a:pt x="22347" y="6068"/>
                    </a:cubicBezTo>
                    <a:cubicBezTo>
                      <a:pt x="21636" y="6068"/>
                      <a:pt x="20924" y="6068"/>
                      <a:pt x="20192" y="6089"/>
                    </a:cubicBezTo>
                    <a:lnTo>
                      <a:pt x="10023" y="6089"/>
                    </a:lnTo>
                    <a:cubicBezTo>
                      <a:pt x="9333" y="6089"/>
                      <a:pt x="8663" y="6131"/>
                      <a:pt x="7973" y="6131"/>
                    </a:cubicBezTo>
                    <a:cubicBezTo>
                      <a:pt x="7931" y="6131"/>
                      <a:pt x="7868" y="6173"/>
                      <a:pt x="7868" y="6235"/>
                    </a:cubicBezTo>
                    <a:cubicBezTo>
                      <a:pt x="7868" y="6298"/>
                      <a:pt x="7931" y="6340"/>
                      <a:pt x="7973" y="6340"/>
                    </a:cubicBezTo>
                    <a:cubicBezTo>
                      <a:pt x="8119" y="6340"/>
                      <a:pt x="8224" y="6361"/>
                      <a:pt x="8349" y="6361"/>
                    </a:cubicBezTo>
                    <a:lnTo>
                      <a:pt x="10149" y="6361"/>
                    </a:lnTo>
                    <a:cubicBezTo>
                      <a:pt x="11007" y="6361"/>
                      <a:pt x="11885" y="6340"/>
                      <a:pt x="12743" y="6340"/>
                    </a:cubicBezTo>
                    <a:lnTo>
                      <a:pt x="18958" y="6340"/>
                    </a:lnTo>
                    <a:cubicBezTo>
                      <a:pt x="17472" y="6466"/>
                      <a:pt x="15987" y="6591"/>
                      <a:pt x="14459" y="6717"/>
                    </a:cubicBezTo>
                    <a:cubicBezTo>
                      <a:pt x="11844" y="6968"/>
                      <a:pt x="9228" y="7198"/>
                      <a:pt x="6592" y="7428"/>
                    </a:cubicBezTo>
                    <a:cubicBezTo>
                      <a:pt x="6487" y="7428"/>
                      <a:pt x="6404" y="7449"/>
                      <a:pt x="6341" y="7533"/>
                    </a:cubicBezTo>
                    <a:cubicBezTo>
                      <a:pt x="6257" y="7616"/>
                      <a:pt x="6236" y="7700"/>
                      <a:pt x="6236" y="7805"/>
                    </a:cubicBezTo>
                    <a:cubicBezTo>
                      <a:pt x="6236" y="7909"/>
                      <a:pt x="6278" y="7972"/>
                      <a:pt x="6341" y="8056"/>
                    </a:cubicBezTo>
                    <a:cubicBezTo>
                      <a:pt x="6383" y="8119"/>
                      <a:pt x="6487" y="8160"/>
                      <a:pt x="6592" y="8160"/>
                    </a:cubicBezTo>
                    <a:cubicBezTo>
                      <a:pt x="9689" y="7867"/>
                      <a:pt x="12743" y="7616"/>
                      <a:pt x="15819" y="7323"/>
                    </a:cubicBezTo>
                    <a:cubicBezTo>
                      <a:pt x="18686" y="7072"/>
                      <a:pt x="21531" y="6821"/>
                      <a:pt x="24377" y="6570"/>
                    </a:cubicBezTo>
                    <a:cubicBezTo>
                      <a:pt x="25695" y="6466"/>
                      <a:pt x="26971" y="6361"/>
                      <a:pt x="28269" y="6235"/>
                    </a:cubicBezTo>
                    <a:cubicBezTo>
                      <a:pt x="29064" y="6194"/>
                      <a:pt x="29838" y="6173"/>
                      <a:pt x="30654" y="6173"/>
                    </a:cubicBezTo>
                    <a:cubicBezTo>
                      <a:pt x="31365" y="6152"/>
                      <a:pt x="32077" y="6152"/>
                      <a:pt x="32767" y="6131"/>
                    </a:cubicBezTo>
                    <a:cubicBezTo>
                      <a:pt x="32976" y="6131"/>
                      <a:pt x="33186" y="6131"/>
                      <a:pt x="33437" y="6089"/>
                    </a:cubicBezTo>
                    <a:cubicBezTo>
                      <a:pt x="34839" y="6026"/>
                      <a:pt x="36282" y="5942"/>
                      <a:pt x="37684" y="5859"/>
                    </a:cubicBezTo>
                    <a:cubicBezTo>
                      <a:pt x="38396" y="5838"/>
                      <a:pt x="39107" y="5775"/>
                      <a:pt x="39819" y="5754"/>
                    </a:cubicBezTo>
                    <a:cubicBezTo>
                      <a:pt x="40028" y="5754"/>
                      <a:pt x="40258" y="5733"/>
                      <a:pt x="40467" y="5733"/>
                    </a:cubicBezTo>
                    <a:cubicBezTo>
                      <a:pt x="40802" y="5712"/>
                      <a:pt x="41137" y="5670"/>
                      <a:pt x="41513" y="5650"/>
                    </a:cubicBezTo>
                    <a:cubicBezTo>
                      <a:pt x="42057" y="5650"/>
                      <a:pt x="42643" y="5629"/>
                      <a:pt x="43187" y="5629"/>
                    </a:cubicBezTo>
                    <a:cubicBezTo>
                      <a:pt x="44066" y="5608"/>
                      <a:pt x="44966" y="5608"/>
                      <a:pt x="45845" y="5566"/>
                    </a:cubicBezTo>
                    <a:lnTo>
                      <a:pt x="52749" y="5419"/>
                    </a:lnTo>
                    <a:cubicBezTo>
                      <a:pt x="53021" y="5419"/>
                      <a:pt x="53251" y="5419"/>
                      <a:pt x="53523" y="5440"/>
                    </a:cubicBezTo>
                    <a:cubicBezTo>
                      <a:pt x="53649" y="5461"/>
                      <a:pt x="53775" y="5503"/>
                      <a:pt x="53942" y="5545"/>
                    </a:cubicBezTo>
                    <a:cubicBezTo>
                      <a:pt x="53960" y="5551"/>
                      <a:pt x="53982" y="5554"/>
                      <a:pt x="54006" y="5554"/>
                    </a:cubicBezTo>
                    <a:cubicBezTo>
                      <a:pt x="54064" y="5554"/>
                      <a:pt x="54134" y="5539"/>
                      <a:pt x="54193" y="5524"/>
                    </a:cubicBezTo>
                    <a:cubicBezTo>
                      <a:pt x="54277" y="5461"/>
                      <a:pt x="54319" y="5378"/>
                      <a:pt x="54360" y="5315"/>
                    </a:cubicBezTo>
                    <a:cubicBezTo>
                      <a:pt x="54381" y="5231"/>
                      <a:pt x="54360" y="5126"/>
                      <a:pt x="54319" y="5043"/>
                    </a:cubicBezTo>
                    <a:cubicBezTo>
                      <a:pt x="54277" y="4980"/>
                      <a:pt x="54214" y="4917"/>
                      <a:pt x="54109" y="4896"/>
                    </a:cubicBezTo>
                    <a:cubicBezTo>
                      <a:pt x="54067" y="4854"/>
                      <a:pt x="54047" y="4854"/>
                      <a:pt x="53984" y="4834"/>
                    </a:cubicBezTo>
                    <a:cubicBezTo>
                      <a:pt x="55448" y="4729"/>
                      <a:pt x="56934" y="4645"/>
                      <a:pt x="58399" y="4541"/>
                    </a:cubicBezTo>
                    <a:cubicBezTo>
                      <a:pt x="58629" y="4520"/>
                      <a:pt x="58901" y="4520"/>
                      <a:pt x="59131" y="4520"/>
                    </a:cubicBezTo>
                    <a:cubicBezTo>
                      <a:pt x="59361" y="4520"/>
                      <a:pt x="59612" y="4499"/>
                      <a:pt x="59821" y="4478"/>
                    </a:cubicBezTo>
                    <a:cubicBezTo>
                      <a:pt x="59905" y="4478"/>
                      <a:pt x="60010" y="4436"/>
                      <a:pt x="60073" y="4436"/>
                    </a:cubicBezTo>
                    <a:lnTo>
                      <a:pt x="60470" y="4373"/>
                    </a:lnTo>
                    <a:cubicBezTo>
                      <a:pt x="60554" y="4331"/>
                      <a:pt x="60596" y="4290"/>
                      <a:pt x="60658" y="4227"/>
                    </a:cubicBezTo>
                    <a:cubicBezTo>
                      <a:pt x="60700" y="4164"/>
                      <a:pt x="60700" y="4080"/>
                      <a:pt x="60679" y="3997"/>
                    </a:cubicBezTo>
                    <a:cubicBezTo>
                      <a:pt x="60658" y="3913"/>
                      <a:pt x="60596" y="3850"/>
                      <a:pt x="60554" y="3787"/>
                    </a:cubicBezTo>
                    <a:lnTo>
                      <a:pt x="60533" y="3766"/>
                    </a:lnTo>
                    <a:cubicBezTo>
                      <a:pt x="60491" y="3745"/>
                      <a:pt x="60449" y="3704"/>
                      <a:pt x="60386" y="3683"/>
                    </a:cubicBezTo>
                    <a:lnTo>
                      <a:pt x="60324" y="3683"/>
                    </a:lnTo>
                    <a:cubicBezTo>
                      <a:pt x="60261" y="3683"/>
                      <a:pt x="60219" y="3725"/>
                      <a:pt x="60156" y="3745"/>
                    </a:cubicBezTo>
                    <a:cubicBezTo>
                      <a:pt x="60114" y="3766"/>
                      <a:pt x="60052" y="3850"/>
                      <a:pt x="60031" y="3892"/>
                    </a:cubicBezTo>
                    <a:cubicBezTo>
                      <a:pt x="59947" y="3934"/>
                      <a:pt x="59863" y="3934"/>
                      <a:pt x="59759" y="3955"/>
                    </a:cubicBezTo>
                    <a:cubicBezTo>
                      <a:pt x="59277" y="3997"/>
                      <a:pt x="58775" y="4038"/>
                      <a:pt x="58273" y="4059"/>
                    </a:cubicBezTo>
                    <a:lnTo>
                      <a:pt x="57185" y="4143"/>
                    </a:lnTo>
                    <a:cubicBezTo>
                      <a:pt x="56704" y="4164"/>
                      <a:pt x="56264" y="4206"/>
                      <a:pt x="55783" y="4248"/>
                    </a:cubicBezTo>
                    <a:cubicBezTo>
                      <a:pt x="54612" y="4310"/>
                      <a:pt x="53440" y="4415"/>
                      <a:pt x="52226" y="4499"/>
                    </a:cubicBezTo>
                    <a:cubicBezTo>
                      <a:pt x="50008" y="4666"/>
                      <a:pt x="47811" y="4834"/>
                      <a:pt x="45593" y="5001"/>
                    </a:cubicBezTo>
                    <a:cubicBezTo>
                      <a:pt x="45321" y="5022"/>
                      <a:pt x="45070" y="5022"/>
                      <a:pt x="44777" y="5043"/>
                    </a:cubicBezTo>
                    <a:cubicBezTo>
                      <a:pt x="44484" y="5043"/>
                      <a:pt x="44192" y="5085"/>
                      <a:pt x="43878" y="5085"/>
                    </a:cubicBezTo>
                    <a:cubicBezTo>
                      <a:pt x="43250" y="5106"/>
                      <a:pt x="42664" y="5106"/>
                      <a:pt x="42036" y="5126"/>
                    </a:cubicBezTo>
                    <a:cubicBezTo>
                      <a:pt x="42790" y="5085"/>
                      <a:pt x="43564" y="5001"/>
                      <a:pt x="44338" y="4938"/>
                    </a:cubicBezTo>
                    <a:cubicBezTo>
                      <a:pt x="45112" y="4896"/>
                      <a:pt x="45886" y="4813"/>
                      <a:pt x="46661" y="4771"/>
                    </a:cubicBezTo>
                    <a:cubicBezTo>
                      <a:pt x="47832" y="4666"/>
                      <a:pt x="49046" y="4582"/>
                      <a:pt x="50218" y="4478"/>
                    </a:cubicBezTo>
                    <a:cubicBezTo>
                      <a:pt x="51347" y="4394"/>
                      <a:pt x="52477" y="4310"/>
                      <a:pt x="53565" y="4248"/>
                    </a:cubicBezTo>
                    <a:cubicBezTo>
                      <a:pt x="54109" y="4206"/>
                      <a:pt x="54632" y="4164"/>
                      <a:pt x="55176" y="4143"/>
                    </a:cubicBezTo>
                    <a:cubicBezTo>
                      <a:pt x="55469" y="4101"/>
                      <a:pt x="55741" y="4080"/>
                      <a:pt x="56013" y="4080"/>
                    </a:cubicBezTo>
                    <a:cubicBezTo>
                      <a:pt x="56202" y="4080"/>
                      <a:pt x="56390" y="4059"/>
                      <a:pt x="56578" y="4017"/>
                    </a:cubicBezTo>
                    <a:cubicBezTo>
                      <a:pt x="56746" y="3997"/>
                      <a:pt x="56934" y="3976"/>
                      <a:pt x="57101" y="3955"/>
                    </a:cubicBezTo>
                    <a:cubicBezTo>
                      <a:pt x="57185" y="3955"/>
                      <a:pt x="57227" y="3913"/>
                      <a:pt x="57311" y="3913"/>
                    </a:cubicBezTo>
                    <a:lnTo>
                      <a:pt x="57541" y="3850"/>
                    </a:lnTo>
                    <a:cubicBezTo>
                      <a:pt x="57625" y="3808"/>
                      <a:pt x="57708" y="3745"/>
                      <a:pt x="57750" y="3662"/>
                    </a:cubicBezTo>
                    <a:lnTo>
                      <a:pt x="57834" y="3494"/>
                    </a:lnTo>
                    <a:cubicBezTo>
                      <a:pt x="57855" y="3473"/>
                      <a:pt x="57855" y="3432"/>
                      <a:pt x="57876" y="3390"/>
                    </a:cubicBezTo>
                    <a:lnTo>
                      <a:pt x="57876" y="3369"/>
                    </a:lnTo>
                    <a:cubicBezTo>
                      <a:pt x="58064" y="3327"/>
                      <a:pt x="58169" y="3139"/>
                      <a:pt x="58169" y="2950"/>
                    </a:cubicBezTo>
                    <a:cubicBezTo>
                      <a:pt x="58169" y="2699"/>
                      <a:pt x="57959" y="2511"/>
                      <a:pt x="57729" y="2511"/>
                    </a:cubicBezTo>
                    <a:lnTo>
                      <a:pt x="56788" y="2511"/>
                    </a:lnTo>
                    <a:cubicBezTo>
                      <a:pt x="56913" y="2511"/>
                      <a:pt x="57039" y="2427"/>
                      <a:pt x="57122" y="2323"/>
                    </a:cubicBezTo>
                    <a:lnTo>
                      <a:pt x="57143" y="2323"/>
                    </a:lnTo>
                    <a:cubicBezTo>
                      <a:pt x="57227" y="2323"/>
                      <a:pt x="57290" y="2344"/>
                      <a:pt x="57353" y="2385"/>
                    </a:cubicBezTo>
                    <a:cubicBezTo>
                      <a:pt x="57371" y="2388"/>
                      <a:pt x="57390" y="2389"/>
                      <a:pt x="57408" y="2389"/>
                    </a:cubicBezTo>
                    <a:cubicBezTo>
                      <a:pt x="57535" y="2389"/>
                      <a:pt x="57653" y="2328"/>
                      <a:pt x="57708" y="2218"/>
                    </a:cubicBezTo>
                    <a:cubicBezTo>
                      <a:pt x="57813" y="2218"/>
                      <a:pt x="57917" y="2218"/>
                      <a:pt x="58022" y="2197"/>
                    </a:cubicBezTo>
                    <a:cubicBezTo>
                      <a:pt x="58127" y="2197"/>
                      <a:pt x="58231" y="2176"/>
                      <a:pt x="58294" y="2093"/>
                    </a:cubicBezTo>
                    <a:cubicBezTo>
                      <a:pt x="58378" y="2009"/>
                      <a:pt x="58399" y="1904"/>
                      <a:pt x="58399" y="1800"/>
                    </a:cubicBezTo>
                    <a:cubicBezTo>
                      <a:pt x="58399" y="1716"/>
                      <a:pt x="58378" y="1653"/>
                      <a:pt x="58336" y="1569"/>
                    </a:cubicBezTo>
                    <a:lnTo>
                      <a:pt x="58357" y="1569"/>
                    </a:lnTo>
                    <a:cubicBezTo>
                      <a:pt x="58650" y="1590"/>
                      <a:pt x="58922" y="1590"/>
                      <a:pt x="59215" y="1653"/>
                    </a:cubicBezTo>
                    <a:cubicBezTo>
                      <a:pt x="59382" y="1674"/>
                      <a:pt x="59549" y="1695"/>
                      <a:pt x="59717" y="1758"/>
                    </a:cubicBezTo>
                    <a:cubicBezTo>
                      <a:pt x="59717" y="1779"/>
                      <a:pt x="59738" y="1800"/>
                      <a:pt x="59738" y="1821"/>
                    </a:cubicBezTo>
                    <a:lnTo>
                      <a:pt x="59738" y="1883"/>
                    </a:lnTo>
                    <a:cubicBezTo>
                      <a:pt x="59738" y="1988"/>
                      <a:pt x="59759" y="2072"/>
                      <a:pt x="59842" y="2134"/>
                    </a:cubicBezTo>
                    <a:cubicBezTo>
                      <a:pt x="59926" y="2218"/>
                      <a:pt x="60010" y="2239"/>
                      <a:pt x="60114" y="2239"/>
                    </a:cubicBezTo>
                    <a:cubicBezTo>
                      <a:pt x="60219" y="2239"/>
                      <a:pt x="60282" y="2218"/>
                      <a:pt x="60366" y="2134"/>
                    </a:cubicBezTo>
                    <a:cubicBezTo>
                      <a:pt x="60428" y="2093"/>
                      <a:pt x="60470" y="1988"/>
                      <a:pt x="60470" y="1883"/>
                    </a:cubicBezTo>
                    <a:cubicBezTo>
                      <a:pt x="60470" y="1800"/>
                      <a:pt x="60449" y="1695"/>
                      <a:pt x="60449" y="1611"/>
                    </a:cubicBezTo>
                    <a:cubicBezTo>
                      <a:pt x="60407" y="1549"/>
                      <a:pt x="60386" y="1465"/>
                      <a:pt x="60345" y="1381"/>
                    </a:cubicBezTo>
                    <a:cubicBezTo>
                      <a:pt x="60324" y="1360"/>
                      <a:pt x="60324" y="1339"/>
                      <a:pt x="60282" y="1339"/>
                    </a:cubicBezTo>
                    <a:cubicBezTo>
                      <a:pt x="60261" y="1277"/>
                      <a:pt x="60219" y="1235"/>
                      <a:pt x="60156" y="1193"/>
                    </a:cubicBezTo>
                    <a:cubicBezTo>
                      <a:pt x="60114" y="1151"/>
                      <a:pt x="60031" y="1130"/>
                      <a:pt x="59947" y="1088"/>
                    </a:cubicBezTo>
                    <a:cubicBezTo>
                      <a:pt x="59801" y="1046"/>
                      <a:pt x="59633" y="1025"/>
                      <a:pt x="59487" y="984"/>
                    </a:cubicBezTo>
                    <a:cubicBezTo>
                      <a:pt x="59236" y="942"/>
                      <a:pt x="58985" y="942"/>
                      <a:pt x="58754" y="921"/>
                    </a:cubicBezTo>
                    <a:cubicBezTo>
                      <a:pt x="58357" y="879"/>
                      <a:pt x="57980" y="858"/>
                      <a:pt x="57604" y="837"/>
                    </a:cubicBezTo>
                    <a:cubicBezTo>
                      <a:pt x="56997" y="774"/>
                      <a:pt x="56411" y="753"/>
                      <a:pt x="55825" y="712"/>
                    </a:cubicBezTo>
                    <a:cubicBezTo>
                      <a:pt x="55260" y="670"/>
                      <a:pt x="54716" y="628"/>
                      <a:pt x="54151" y="607"/>
                    </a:cubicBezTo>
                    <a:cubicBezTo>
                      <a:pt x="53356" y="544"/>
                      <a:pt x="52582" y="523"/>
                      <a:pt x="51766" y="481"/>
                    </a:cubicBezTo>
                    <a:cubicBezTo>
                      <a:pt x="51264" y="440"/>
                      <a:pt x="50741" y="419"/>
                      <a:pt x="50238" y="398"/>
                    </a:cubicBezTo>
                    <a:cubicBezTo>
                      <a:pt x="49653" y="377"/>
                      <a:pt x="49067" y="335"/>
                      <a:pt x="48460" y="314"/>
                    </a:cubicBezTo>
                    <a:cubicBezTo>
                      <a:pt x="47560" y="293"/>
                      <a:pt x="46661" y="230"/>
                      <a:pt x="45740" y="209"/>
                    </a:cubicBezTo>
                    <a:cubicBezTo>
                      <a:pt x="45363" y="188"/>
                      <a:pt x="44966" y="188"/>
                      <a:pt x="44568" y="168"/>
                    </a:cubicBezTo>
                    <a:cubicBezTo>
                      <a:pt x="43145" y="126"/>
                      <a:pt x="41764" y="105"/>
                      <a:pt x="40363" y="84"/>
                    </a:cubicBezTo>
                    <a:cubicBezTo>
                      <a:pt x="39547" y="63"/>
                      <a:pt x="38730" y="63"/>
                      <a:pt x="37914" y="21"/>
                    </a:cubicBezTo>
                    <a:cubicBezTo>
                      <a:pt x="37684" y="21"/>
                      <a:pt x="37433" y="0"/>
                      <a:pt x="371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4" name="Google Shape;2384;p72"/>
            <p:cNvSpPr/>
            <p:nvPr/>
          </p:nvSpPr>
          <p:spPr>
            <a:xfrm rot="5400000">
              <a:off x="-780767" y="2943845"/>
              <a:ext cx="3001535"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813591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grpSp>
        <p:nvGrpSpPr>
          <p:cNvPr id="722" name="Google Shape;722;p43"/>
          <p:cNvGrpSpPr/>
          <p:nvPr/>
        </p:nvGrpSpPr>
        <p:grpSpPr>
          <a:xfrm rot="4704341">
            <a:off x="-1229281" y="2517546"/>
            <a:ext cx="772322" cy="704930"/>
            <a:chOff x="5402829" y="3357294"/>
            <a:chExt cx="1437240" cy="1312018"/>
          </a:xfrm>
        </p:grpSpPr>
        <p:sp>
          <p:nvSpPr>
            <p:cNvPr id="723" name="Google Shape;723;p43"/>
            <p:cNvSpPr/>
            <p:nvPr/>
          </p:nvSpPr>
          <p:spPr>
            <a:xfrm rot="-767128">
              <a:off x="5505490" y="3480394"/>
              <a:ext cx="1231918" cy="1065819"/>
            </a:xfrm>
            <a:custGeom>
              <a:avLst/>
              <a:gdLst/>
              <a:ahLst/>
              <a:cxnLst/>
              <a:rect l="l" t="t" r="r" b="b"/>
              <a:pathLst>
                <a:path w="49277" h="42633" extrusionOk="0">
                  <a:moveTo>
                    <a:pt x="6401" y="8841"/>
                  </a:moveTo>
                  <a:lnTo>
                    <a:pt x="6401" y="8841"/>
                  </a:lnTo>
                  <a:cubicBezTo>
                    <a:pt x="6391" y="8879"/>
                    <a:pt x="6379" y="8916"/>
                    <a:pt x="6367" y="8954"/>
                  </a:cubicBezTo>
                  <a:lnTo>
                    <a:pt x="6367" y="8954"/>
                  </a:lnTo>
                  <a:cubicBezTo>
                    <a:pt x="6385" y="8916"/>
                    <a:pt x="6401" y="8879"/>
                    <a:pt x="6401" y="8841"/>
                  </a:cubicBezTo>
                  <a:close/>
                  <a:moveTo>
                    <a:pt x="6367" y="8954"/>
                  </a:moveTo>
                  <a:cubicBezTo>
                    <a:pt x="6343" y="9004"/>
                    <a:pt x="6314" y="9054"/>
                    <a:pt x="6314" y="9104"/>
                  </a:cubicBezTo>
                  <a:lnTo>
                    <a:pt x="6321" y="9086"/>
                  </a:lnTo>
                  <a:lnTo>
                    <a:pt x="6321" y="9086"/>
                  </a:lnTo>
                  <a:cubicBezTo>
                    <a:pt x="6337" y="9042"/>
                    <a:pt x="6353" y="8998"/>
                    <a:pt x="6367" y="8954"/>
                  </a:cubicBezTo>
                  <a:close/>
                  <a:moveTo>
                    <a:pt x="8418" y="9806"/>
                  </a:moveTo>
                  <a:cubicBezTo>
                    <a:pt x="8769" y="9894"/>
                    <a:pt x="9032" y="9981"/>
                    <a:pt x="9295" y="10157"/>
                  </a:cubicBezTo>
                  <a:lnTo>
                    <a:pt x="10961" y="10770"/>
                  </a:lnTo>
                  <a:cubicBezTo>
                    <a:pt x="12276" y="11296"/>
                    <a:pt x="13416" y="11735"/>
                    <a:pt x="14731" y="12349"/>
                  </a:cubicBezTo>
                  <a:lnTo>
                    <a:pt x="17098" y="13313"/>
                  </a:lnTo>
                  <a:cubicBezTo>
                    <a:pt x="17975" y="13664"/>
                    <a:pt x="18677" y="13927"/>
                    <a:pt x="19553" y="14278"/>
                  </a:cubicBezTo>
                  <a:cubicBezTo>
                    <a:pt x="19816" y="14278"/>
                    <a:pt x="19992" y="14365"/>
                    <a:pt x="20255" y="14541"/>
                  </a:cubicBezTo>
                  <a:cubicBezTo>
                    <a:pt x="21132" y="14804"/>
                    <a:pt x="21921" y="15242"/>
                    <a:pt x="22622" y="15593"/>
                  </a:cubicBezTo>
                  <a:cubicBezTo>
                    <a:pt x="23061" y="15856"/>
                    <a:pt x="23674" y="16031"/>
                    <a:pt x="24113" y="16119"/>
                  </a:cubicBezTo>
                  <a:lnTo>
                    <a:pt x="25077" y="16470"/>
                  </a:lnTo>
                  <a:cubicBezTo>
                    <a:pt x="25866" y="16820"/>
                    <a:pt x="26480" y="16996"/>
                    <a:pt x="27269" y="17346"/>
                  </a:cubicBezTo>
                  <a:cubicBezTo>
                    <a:pt x="27620" y="17434"/>
                    <a:pt x="27883" y="17609"/>
                    <a:pt x="28146" y="17697"/>
                  </a:cubicBezTo>
                  <a:cubicBezTo>
                    <a:pt x="28760" y="18048"/>
                    <a:pt x="29374" y="18223"/>
                    <a:pt x="29987" y="18486"/>
                  </a:cubicBezTo>
                  <a:cubicBezTo>
                    <a:pt x="30689" y="18662"/>
                    <a:pt x="31303" y="18925"/>
                    <a:pt x="31829" y="19100"/>
                  </a:cubicBezTo>
                  <a:cubicBezTo>
                    <a:pt x="32968" y="19626"/>
                    <a:pt x="33933" y="20240"/>
                    <a:pt x="34897" y="20854"/>
                  </a:cubicBezTo>
                  <a:cubicBezTo>
                    <a:pt x="35160" y="21117"/>
                    <a:pt x="35336" y="21204"/>
                    <a:pt x="35599" y="21380"/>
                  </a:cubicBezTo>
                  <a:cubicBezTo>
                    <a:pt x="35774" y="21555"/>
                    <a:pt x="36037" y="21643"/>
                    <a:pt x="36125" y="21818"/>
                  </a:cubicBezTo>
                  <a:cubicBezTo>
                    <a:pt x="36213" y="22081"/>
                    <a:pt x="36213" y="22169"/>
                    <a:pt x="36388" y="22256"/>
                  </a:cubicBezTo>
                  <a:cubicBezTo>
                    <a:pt x="36388" y="22432"/>
                    <a:pt x="36476" y="22607"/>
                    <a:pt x="36476" y="22695"/>
                  </a:cubicBezTo>
                  <a:lnTo>
                    <a:pt x="36476" y="23046"/>
                  </a:lnTo>
                  <a:cubicBezTo>
                    <a:pt x="36388" y="23133"/>
                    <a:pt x="36388" y="23309"/>
                    <a:pt x="35950" y="23396"/>
                  </a:cubicBezTo>
                  <a:cubicBezTo>
                    <a:pt x="35950" y="23396"/>
                    <a:pt x="35950" y="23484"/>
                    <a:pt x="35774" y="23484"/>
                  </a:cubicBezTo>
                  <a:cubicBezTo>
                    <a:pt x="35511" y="23659"/>
                    <a:pt x="35073" y="23922"/>
                    <a:pt x="34722" y="24010"/>
                  </a:cubicBezTo>
                  <a:cubicBezTo>
                    <a:pt x="34021" y="24273"/>
                    <a:pt x="33495" y="24361"/>
                    <a:pt x="32881" y="24448"/>
                  </a:cubicBezTo>
                  <a:cubicBezTo>
                    <a:pt x="32267" y="24448"/>
                    <a:pt x="31829" y="24361"/>
                    <a:pt x="31303" y="24361"/>
                  </a:cubicBezTo>
                  <a:lnTo>
                    <a:pt x="29987" y="24010"/>
                  </a:lnTo>
                  <a:cubicBezTo>
                    <a:pt x="29549" y="23922"/>
                    <a:pt x="29023" y="23659"/>
                    <a:pt x="28584" y="23572"/>
                  </a:cubicBezTo>
                  <a:cubicBezTo>
                    <a:pt x="27708" y="23221"/>
                    <a:pt x="26743" y="22958"/>
                    <a:pt x="25866" y="22607"/>
                  </a:cubicBezTo>
                  <a:cubicBezTo>
                    <a:pt x="24113" y="21906"/>
                    <a:pt x="22359" y="21380"/>
                    <a:pt x="20606" y="20591"/>
                  </a:cubicBezTo>
                  <a:cubicBezTo>
                    <a:pt x="20606" y="20591"/>
                    <a:pt x="20430" y="20503"/>
                    <a:pt x="20343" y="20503"/>
                  </a:cubicBezTo>
                  <a:cubicBezTo>
                    <a:pt x="19290" y="20064"/>
                    <a:pt x="18151" y="19538"/>
                    <a:pt x="17098" y="19188"/>
                  </a:cubicBezTo>
                  <a:cubicBezTo>
                    <a:pt x="16485" y="19012"/>
                    <a:pt x="15871" y="18749"/>
                    <a:pt x="15345" y="18574"/>
                  </a:cubicBezTo>
                  <a:lnTo>
                    <a:pt x="13679" y="17872"/>
                  </a:lnTo>
                  <a:lnTo>
                    <a:pt x="12364" y="17259"/>
                  </a:lnTo>
                  <a:cubicBezTo>
                    <a:pt x="12013" y="17171"/>
                    <a:pt x="11662" y="16908"/>
                    <a:pt x="11399" y="16820"/>
                  </a:cubicBezTo>
                  <a:cubicBezTo>
                    <a:pt x="11136" y="16820"/>
                    <a:pt x="10785" y="16733"/>
                    <a:pt x="10610" y="16557"/>
                  </a:cubicBezTo>
                  <a:cubicBezTo>
                    <a:pt x="9646" y="16294"/>
                    <a:pt x="8506" y="15856"/>
                    <a:pt x="7541" y="15417"/>
                  </a:cubicBezTo>
                  <a:cubicBezTo>
                    <a:pt x="7103" y="15154"/>
                    <a:pt x="6752" y="15067"/>
                    <a:pt x="6314" y="14804"/>
                  </a:cubicBezTo>
                  <a:cubicBezTo>
                    <a:pt x="6401" y="14716"/>
                    <a:pt x="6401" y="14541"/>
                    <a:pt x="6577" y="14365"/>
                  </a:cubicBezTo>
                  <a:cubicBezTo>
                    <a:pt x="6840" y="13401"/>
                    <a:pt x="7190" y="12436"/>
                    <a:pt x="7629" y="11472"/>
                  </a:cubicBezTo>
                  <a:cubicBezTo>
                    <a:pt x="7980" y="10858"/>
                    <a:pt x="8155" y="10332"/>
                    <a:pt x="8418" y="9806"/>
                  </a:cubicBezTo>
                  <a:close/>
                  <a:moveTo>
                    <a:pt x="12364" y="2967"/>
                  </a:moveTo>
                  <a:cubicBezTo>
                    <a:pt x="12802" y="3142"/>
                    <a:pt x="13153" y="3142"/>
                    <a:pt x="13591" y="3230"/>
                  </a:cubicBezTo>
                  <a:cubicBezTo>
                    <a:pt x="13679" y="3318"/>
                    <a:pt x="13854" y="3318"/>
                    <a:pt x="14117" y="3405"/>
                  </a:cubicBezTo>
                  <a:cubicBezTo>
                    <a:pt x="14556" y="3668"/>
                    <a:pt x="14994" y="4019"/>
                    <a:pt x="15432" y="4194"/>
                  </a:cubicBezTo>
                  <a:cubicBezTo>
                    <a:pt x="15959" y="4545"/>
                    <a:pt x="16485" y="4720"/>
                    <a:pt x="17098" y="4983"/>
                  </a:cubicBezTo>
                  <a:cubicBezTo>
                    <a:pt x="17361" y="5159"/>
                    <a:pt x="17712" y="5334"/>
                    <a:pt x="18063" y="5510"/>
                  </a:cubicBezTo>
                  <a:cubicBezTo>
                    <a:pt x="18501" y="5860"/>
                    <a:pt x="19027" y="6036"/>
                    <a:pt x="19553" y="6211"/>
                  </a:cubicBezTo>
                  <a:cubicBezTo>
                    <a:pt x="19992" y="6299"/>
                    <a:pt x="20343" y="6386"/>
                    <a:pt x="20693" y="6474"/>
                  </a:cubicBezTo>
                  <a:cubicBezTo>
                    <a:pt x="21044" y="6649"/>
                    <a:pt x="21482" y="6825"/>
                    <a:pt x="21745" y="6912"/>
                  </a:cubicBezTo>
                  <a:cubicBezTo>
                    <a:pt x="22008" y="7088"/>
                    <a:pt x="22096" y="7088"/>
                    <a:pt x="22359" y="7175"/>
                  </a:cubicBezTo>
                  <a:lnTo>
                    <a:pt x="22447" y="7175"/>
                  </a:lnTo>
                  <a:lnTo>
                    <a:pt x="22447" y="7351"/>
                  </a:lnTo>
                  <a:cubicBezTo>
                    <a:pt x="22535" y="7702"/>
                    <a:pt x="22535" y="7965"/>
                    <a:pt x="22622" y="8228"/>
                  </a:cubicBezTo>
                  <a:cubicBezTo>
                    <a:pt x="22798" y="8929"/>
                    <a:pt x="23061" y="9543"/>
                    <a:pt x="23324" y="10244"/>
                  </a:cubicBezTo>
                  <a:cubicBezTo>
                    <a:pt x="23499" y="10770"/>
                    <a:pt x="23850" y="11296"/>
                    <a:pt x="24200" y="11735"/>
                  </a:cubicBezTo>
                  <a:cubicBezTo>
                    <a:pt x="24376" y="12086"/>
                    <a:pt x="24639" y="12349"/>
                    <a:pt x="24814" y="12612"/>
                  </a:cubicBezTo>
                  <a:cubicBezTo>
                    <a:pt x="25165" y="12962"/>
                    <a:pt x="25516" y="13313"/>
                    <a:pt x="25954" y="13488"/>
                  </a:cubicBezTo>
                  <a:cubicBezTo>
                    <a:pt x="26392" y="13752"/>
                    <a:pt x="26919" y="13927"/>
                    <a:pt x="27357" y="14190"/>
                  </a:cubicBezTo>
                  <a:cubicBezTo>
                    <a:pt x="27445" y="14190"/>
                    <a:pt x="27708" y="14278"/>
                    <a:pt x="27795" y="14278"/>
                  </a:cubicBezTo>
                  <a:cubicBezTo>
                    <a:pt x="28321" y="14541"/>
                    <a:pt x="28935" y="14628"/>
                    <a:pt x="29461" y="14716"/>
                  </a:cubicBezTo>
                  <a:cubicBezTo>
                    <a:pt x="29853" y="14814"/>
                    <a:pt x="30258" y="14857"/>
                    <a:pt x="30668" y="14857"/>
                  </a:cubicBezTo>
                  <a:cubicBezTo>
                    <a:pt x="31725" y="14857"/>
                    <a:pt x="32810" y="14569"/>
                    <a:pt x="33758" y="14190"/>
                  </a:cubicBezTo>
                  <a:cubicBezTo>
                    <a:pt x="34021" y="13927"/>
                    <a:pt x="34459" y="13839"/>
                    <a:pt x="34810" y="13664"/>
                  </a:cubicBezTo>
                  <a:cubicBezTo>
                    <a:pt x="35336" y="13313"/>
                    <a:pt x="35774" y="12962"/>
                    <a:pt x="36213" y="12612"/>
                  </a:cubicBezTo>
                  <a:cubicBezTo>
                    <a:pt x="36826" y="12349"/>
                    <a:pt x="37089" y="11735"/>
                    <a:pt x="37528" y="11296"/>
                  </a:cubicBezTo>
                  <a:cubicBezTo>
                    <a:pt x="37703" y="11296"/>
                    <a:pt x="37703" y="11472"/>
                    <a:pt x="37791" y="11472"/>
                  </a:cubicBezTo>
                  <a:cubicBezTo>
                    <a:pt x="37966" y="11559"/>
                    <a:pt x="38317" y="11647"/>
                    <a:pt x="38580" y="11735"/>
                  </a:cubicBezTo>
                  <a:cubicBezTo>
                    <a:pt x="38755" y="11910"/>
                    <a:pt x="39018" y="12086"/>
                    <a:pt x="39194" y="12173"/>
                  </a:cubicBezTo>
                  <a:cubicBezTo>
                    <a:pt x="39457" y="12349"/>
                    <a:pt x="39720" y="12436"/>
                    <a:pt x="39983" y="12612"/>
                  </a:cubicBezTo>
                  <a:cubicBezTo>
                    <a:pt x="40334" y="12787"/>
                    <a:pt x="40509" y="12962"/>
                    <a:pt x="40860" y="13225"/>
                  </a:cubicBezTo>
                  <a:lnTo>
                    <a:pt x="41824" y="13839"/>
                  </a:lnTo>
                  <a:cubicBezTo>
                    <a:pt x="42350" y="14102"/>
                    <a:pt x="42789" y="14541"/>
                    <a:pt x="43227" y="14804"/>
                  </a:cubicBezTo>
                  <a:cubicBezTo>
                    <a:pt x="43665" y="15154"/>
                    <a:pt x="44104" y="15593"/>
                    <a:pt x="44542" y="16031"/>
                  </a:cubicBezTo>
                  <a:cubicBezTo>
                    <a:pt x="44981" y="16382"/>
                    <a:pt x="45594" y="16820"/>
                    <a:pt x="46033" y="17171"/>
                  </a:cubicBezTo>
                  <a:cubicBezTo>
                    <a:pt x="46208" y="17259"/>
                    <a:pt x="46296" y="17346"/>
                    <a:pt x="46471" y="17434"/>
                  </a:cubicBezTo>
                  <a:cubicBezTo>
                    <a:pt x="46559" y="17434"/>
                    <a:pt x="46559" y="17609"/>
                    <a:pt x="46647" y="17609"/>
                  </a:cubicBezTo>
                  <a:cubicBezTo>
                    <a:pt x="46559" y="17872"/>
                    <a:pt x="46471" y="18136"/>
                    <a:pt x="46296" y="18486"/>
                  </a:cubicBezTo>
                  <a:cubicBezTo>
                    <a:pt x="46121" y="19012"/>
                    <a:pt x="46033" y="19451"/>
                    <a:pt x="45770" y="19889"/>
                  </a:cubicBezTo>
                  <a:lnTo>
                    <a:pt x="44805" y="22520"/>
                  </a:lnTo>
                  <a:cubicBezTo>
                    <a:pt x="44455" y="23309"/>
                    <a:pt x="44104" y="24185"/>
                    <a:pt x="43841" y="24887"/>
                  </a:cubicBezTo>
                  <a:cubicBezTo>
                    <a:pt x="43490" y="25676"/>
                    <a:pt x="43227" y="26377"/>
                    <a:pt x="42964" y="27079"/>
                  </a:cubicBezTo>
                  <a:cubicBezTo>
                    <a:pt x="42263" y="28569"/>
                    <a:pt x="41737" y="29972"/>
                    <a:pt x="41210" y="31375"/>
                  </a:cubicBezTo>
                  <a:cubicBezTo>
                    <a:pt x="41210" y="31288"/>
                    <a:pt x="41298" y="31200"/>
                    <a:pt x="41298" y="31025"/>
                  </a:cubicBezTo>
                  <a:lnTo>
                    <a:pt x="41298" y="31025"/>
                  </a:lnTo>
                  <a:cubicBezTo>
                    <a:pt x="40772" y="32252"/>
                    <a:pt x="40334" y="33567"/>
                    <a:pt x="39720" y="34882"/>
                  </a:cubicBezTo>
                  <a:cubicBezTo>
                    <a:pt x="39632" y="34970"/>
                    <a:pt x="39632" y="35233"/>
                    <a:pt x="39544" y="35409"/>
                  </a:cubicBezTo>
                  <a:cubicBezTo>
                    <a:pt x="39194" y="36198"/>
                    <a:pt x="39018" y="36899"/>
                    <a:pt x="38668" y="37601"/>
                  </a:cubicBezTo>
                  <a:lnTo>
                    <a:pt x="38317" y="38653"/>
                  </a:lnTo>
                  <a:cubicBezTo>
                    <a:pt x="38229" y="38828"/>
                    <a:pt x="38229" y="39091"/>
                    <a:pt x="38142" y="39266"/>
                  </a:cubicBezTo>
                  <a:cubicBezTo>
                    <a:pt x="37966" y="39354"/>
                    <a:pt x="37966" y="39617"/>
                    <a:pt x="37879" y="39705"/>
                  </a:cubicBezTo>
                  <a:cubicBezTo>
                    <a:pt x="37879" y="39705"/>
                    <a:pt x="37791" y="39793"/>
                    <a:pt x="37791" y="39968"/>
                  </a:cubicBezTo>
                  <a:cubicBezTo>
                    <a:pt x="37528" y="39793"/>
                    <a:pt x="37265" y="39705"/>
                    <a:pt x="37002" y="39617"/>
                  </a:cubicBezTo>
                  <a:cubicBezTo>
                    <a:pt x="36563" y="39354"/>
                    <a:pt x="36037" y="39179"/>
                    <a:pt x="35599" y="38916"/>
                  </a:cubicBezTo>
                  <a:cubicBezTo>
                    <a:pt x="35073" y="38653"/>
                    <a:pt x="34459" y="38390"/>
                    <a:pt x="33933" y="38214"/>
                  </a:cubicBezTo>
                  <a:cubicBezTo>
                    <a:pt x="33407" y="37951"/>
                    <a:pt x="32968" y="37776"/>
                    <a:pt x="32442" y="37513"/>
                  </a:cubicBezTo>
                  <a:lnTo>
                    <a:pt x="30426" y="36548"/>
                  </a:lnTo>
                  <a:cubicBezTo>
                    <a:pt x="30075" y="36285"/>
                    <a:pt x="29812" y="36198"/>
                    <a:pt x="29461" y="36022"/>
                  </a:cubicBezTo>
                  <a:cubicBezTo>
                    <a:pt x="29111" y="35847"/>
                    <a:pt x="28760" y="35672"/>
                    <a:pt x="28497" y="35584"/>
                  </a:cubicBezTo>
                  <a:cubicBezTo>
                    <a:pt x="28058" y="35321"/>
                    <a:pt x="27708" y="35145"/>
                    <a:pt x="27269" y="34970"/>
                  </a:cubicBezTo>
                  <a:cubicBezTo>
                    <a:pt x="27182" y="34970"/>
                    <a:pt x="27182" y="34882"/>
                    <a:pt x="27006" y="34882"/>
                  </a:cubicBezTo>
                  <a:cubicBezTo>
                    <a:pt x="27006" y="34707"/>
                    <a:pt x="27182" y="34356"/>
                    <a:pt x="27182" y="34093"/>
                  </a:cubicBezTo>
                  <a:cubicBezTo>
                    <a:pt x="27182" y="33567"/>
                    <a:pt x="27269" y="33129"/>
                    <a:pt x="27269" y="32603"/>
                  </a:cubicBezTo>
                  <a:cubicBezTo>
                    <a:pt x="27269" y="31375"/>
                    <a:pt x="26919" y="30060"/>
                    <a:pt x="26305" y="29008"/>
                  </a:cubicBezTo>
                  <a:cubicBezTo>
                    <a:pt x="25954" y="28569"/>
                    <a:pt x="25603" y="27956"/>
                    <a:pt x="25253" y="27517"/>
                  </a:cubicBezTo>
                  <a:cubicBezTo>
                    <a:pt x="25077" y="27254"/>
                    <a:pt x="24814" y="26904"/>
                    <a:pt x="24551" y="26553"/>
                  </a:cubicBezTo>
                  <a:cubicBezTo>
                    <a:pt x="24200" y="26202"/>
                    <a:pt x="23850" y="26027"/>
                    <a:pt x="23499" y="25764"/>
                  </a:cubicBezTo>
                  <a:cubicBezTo>
                    <a:pt x="22973" y="25325"/>
                    <a:pt x="22447" y="25062"/>
                    <a:pt x="21745" y="24799"/>
                  </a:cubicBezTo>
                  <a:cubicBezTo>
                    <a:pt x="21658" y="24712"/>
                    <a:pt x="21658" y="24712"/>
                    <a:pt x="21570" y="24712"/>
                  </a:cubicBezTo>
                  <a:cubicBezTo>
                    <a:pt x="21307" y="24712"/>
                    <a:pt x="21132" y="24624"/>
                    <a:pt x="20869" y="24624"/>
                  </a:cubicBezTo>
                  <a:cubicBezTo>
                    <a:pt x="20606" y="24448"/>
                    <a:pt x="20167" y="24361"/>
                    <a:pt x="19729" y="24361"/>
                  </a:cubicBezTo>
                  <a:cubicBezTo>
                    <a:pt x="19641" y="24332"/>
                    <a:pt x="19544" y="24322"/>
                    <a:pt x="19443" y="24322"/>
                  </a:cubicBezTo>
                  <a:cubicBezTo>
                    <a:pt x="19242" y="24322"/>
                    <a:pt x="19027" y="24361"/>
                    <a:pt x="18852" y="24361"/>
                  </a:cubicBezTo>
                  <a:cubicBezTo>
                    <a:pt x="18238" y="24361"/>
                    <a:pt x="17800" y="24448"/>
                    <a:pt x="17361" y="24624"/>
                  </a:cubicBezTo>
                  <a:cubicBezTo>
                    <a:pt x="16923" y="24712"/>
                    <a:pt x="16660" y="24799"/>
                    <a:pt x="16222" y="25062"/>
                  </a:cubicBezTo>
                  <a:lnTo>
                    <a:pt x="15169" y="25676"/>
                  </a:lnTo>
                  <a:cubicBezTo>
                    <a:pt x="14643" y="26114"/>
                    <a:pt x="14117" y="26553"/>
                    <a:pt x="13679" y="26991"/>
                  </a:cubicBezTo>
                  <a:lnTo>
                    <a:pt x="13153" y="27517"/>
                  </a:lnTo>
                  <a:cubicBezTo>
                    <a:pt x="12890" y="27780"/>
                    <a:pt x="12802" y="27956"/>
                    <a:pt x="12539" y="28219"/>
                  </a:cubicBezTo>
                  <a:cubicBezTo>
                    <a:pt x="12364" y="28569"/>
                    <a:pt x="12101" y="28745"/>
                    <a:pt x="11925" y="29008"/>
                  </a:cubicBezTo>
                  <a:cubicBezTo>
                    <a:pt x="11399" y="28657"/>
                    <a:pt x="10785" y="28394"/>
                    <a:pt x="10259" y="28131"/>
                  </a:cubicBezTo>
                  <a:cubicBezTo>
                    <a:pt x="9470" y="27780"/>
                    <a:pt x="8769" y="27342"/>
                    <a:pt x="7980" y="26904"/>
                  </a:cubicBezTo>
                  <a:cubicBezTo>
                    <a:pt x="7103" y="26377"/>
                    <a:pt x="6226" y="25764"/>
                    <a:pt x="5262" y="25325"/>
                  </a:cubicBezTo>
                  <a:cubicBezTo>
                    <a:pt x="4823" y="25062"/>
                    <a:pt x="4209" y="24799"/>
                    <a:pt x="3771" y="24624"/>
                  </a:cubicBezTo>
                  <a:cubicBezTo>
                    <a:pt x="3420" y="24448"/>
                    <a:pt x="3245" y="24273"/>
                    <a:pt x="2894" y="24185"/>
                  </a:cubicBezTo>
                  <a:cubicBezTo>
                    <a:pt x="3245" y="23396"/>
                    <a:pt x="3596" y="22520"/>
                    <a:pt x="3946" y="21643"/>
                  </a:cubicBezTo>
                  <a:cubicBezTo>
                    <a:pt x="4209" y="20678"/>
                    <a:pt x="4648" y="19626"/>
                    <a:pt x="4998" y="18662"/>
                  </a:cubicBezTo>
                  <a:cubicBezTo>
                    <a:pt x="5174" y="18311"/>
                    <a:pt x="5437" y="18048"/>
                    <a:pt x="5525" y="17609"/>
                  </a:cubicBezTo>
                  <a:cubicBezTo>
                    <a:pt x="5525" y="17434"/>
                    <a:pt x="5612" y="17346"/>
                    <a:pt x="5612" y="17259"/>
                  </a:cubicBezTo>
                  <a:cubicBezTo>
                    <a:pt x="6752" y="17697"/>
                    <a:pt x="7717" y="18136"/>
                    <a:pt x="8769" y="18574"/>
                  </a:cubicBezTo>
                  <a:cubicBezTo>
                    <a:pt x="9207" y="18749"/>
                    <a:pt x="9733" y="18925"/>
                    <a:pt x="10172" y="19100"/>
                  </a:cubicBezTo>
                  <a:cubicBezTo>
                    <a:pt x="10610" y="19188"/>
                    <a:pt x="11048" y="19363"/>
                    <a:pt x="11487" y="19538"/>
                  </a:cubicBezTo>
                  <a:cubicBezTo>
                    <a:pt x="11662" y="19626"/>
                    <a:pt x="12013" y="19889"/>
                    <a:pt x="12364" y="19977"/>
                  </a:cubicBezTo>
                  <a:cubicBezTo>
                    <a:pt x="12802" y="20240"/>
                    <a:pt x="13240" y="20328"/>
                    <a:pt x="13679" y="20503"/>
                  </a:cubicBezTo>
                  <a:cubicBezTo>
                    <a:pt x="14380" y="20766"/>
                    <a:pt x="15169" y="20941"/>
                    <a:pt x="15959" y="21292"/>
                  </a:cubicBezTo>
                  <a:lnTo>
                    <a:pt x="17975" y="21993"/>
                  </a:lnTo>
                  <a:cubicBezTo>
                    <a:pt x="18589" y="22256"/>
                    <a:pt x="19290" y="22520"/>
                    <a:pt x="19904" y="22870"/>
                  </a:cubicBezTo>
                  <a:lnTo>
                    <a:pt x="20167" y="22870"/>
                  </a:lnTo>
                  <a:cubicBezTo>
                    <a:pt x="20518" y="23046"/>
                    <a:pt x="20956" y="23133"/>
                    <a:pt x="21482" y="23396"/>
                  </a:cubicBezTo>
                  <a:cubicBezTo>
                    <a:pt x="21658" y="23484"/>
                    <a:pt x="22008" y="23572"/>
                    <a:pt x="22184" y="23747"/>
                  </a:cubicBezTo>
                  <a:cubicBezTo>
                    <a:pt x="22535" y="23835"/>
                    <a:pt x="22710" y="23922"/>
                    <a:pt x="23061" y="24010"/>
                  </a:cubicBezTo>
                  <a:cubicBezTo>
                    <a:pt x="24200" y="24448"/>
                    <a:pt x="25253" y="24799"/>
                    <a:pt x="26392" y="25238"/>
                  </a:cubicBezTo>
                  <a:cubicBezTo>
                    <a:pt x="27357" y="25676"/>
                    <a:pt x="28497" y="26114"/>
                    <a:pt x="29549" y="26465"/>
                  </a:cubicBezTo>
                  <a:cubicBezTo>
                    <a:pt x="30250" y="26641"/>
                    <a:pt x="30776" y="26816"/>
                    <a:pt x="31390" y="26904"/>
                  </a:cubicBezTo>
                  <a:cubicBezTo>
                    <a:pt x="31886" y="26966"/>
                    <a:pt x="32426" y="27028"/>
                    <a:pt x="32917" y="27028"/>
                  </a:cubicBezTo>
                  <a:cubicBezTo>
                    <a:pt x="33120" y="27028"/>
                    <a:pt x="33315" y="27017"/>
                    <a:pt x="33495" y="26991"/>
                  </a:cubicBezTo>
                  <a:cubicBezTo>
                    <a:pt x="34196" y="26904"/>
                    <a:pt x="34810" y="26816"/>
                    <a:pt x="35511" y="26553"/>
                  </a:cubicBezTo>
                  <a:cubicBezTo>
                    <a:pt x="35950" y="26465"/>
                    <a:pt x="36213" y="26202"/>
                    <a:pt x="36563" y="26114"/>
                  </a:cubicBezTo>
                  <a:cubicBezTo>
                    <a:pt x="36914" y="26027"/>
                    <a:pt x="37089" y="25939"/>
                    <a:pt x="37440" y="25676"/>
                  </a:cubicBezTo>
                  <a:cubicBezTo>
                    <a:pt x="38142" y="25325"/>
                    <a:pt x="38580" y="24887"/>
                    <a:pt x="38843" y="24273"/>
                  </a:cubicBezTo>
                  <a:cubicBezTo>
                    <a:pt x="39018" y="24010"/>
                    <a:pt x="39018" y="23922"/>
                    <a:pt x="39106" y="23747"/>
                  </a:cubicBezTo>
                  <a:cubicBezTo>
                    <a:pt x="39194" y="23484"/>
                    <a:pt x="39194" y="23309"/>
                    <a:pt x="39194" y="23046"/>
                  </a:cubicBezTo>
                  <a:cubicBezTo>
                    <a:pt x="39281" y="22870"/>
                    <a:pt x="39194" y="22432"/>
                    <a:pt x="39194" y="22081"/>
                  </a:cubicBezTo>
                  <a:cubicBezTo>
                    <a:pt x="39106" y="21204"/>
                    <a:pt x="38668" y="20415"/>
                    <a:pt x="38142" y="19801"/>
                  </a:cubicBezTo>
                  <a:cubicBezTo>
                    <a:pt x="37879" y="19538"/>
                    <a:pt x="37703" y="19451"/>
                    <a:pt x="37440" y="19188"/>
                  </a:cubicBezTo>
                  <a:cubicBezTo>
                    <a:pt x="37089" y="19012"/>
                    <a:pt x="36826" y="18662"/>
                    <a:pt x="36476" y="18486"/>
                  </a:cubicBezTo>
                  <a:cubicBezTo>
                    <a:pt x="36037" y="18048"/>
                    <a:pt x="35511" y="17785"/>
                    <a:pt x="34897" y="17434"/>
                  </a:cubicBezTo>
                  <a:cubicBezTo>
                    <a:pt x="34371" y="17259"/>
                    <a:pt x="33845" y="16908"/>
                    <a:pt x="33319" y="16733"/>
                  </a:cubicBezTo>
                  <a:cubicBezTo>
                    <a:pt x="32968" y="16557"/>
                    <a:pt x="32530" y="16382"/>
                    <a:pt x="32179" y="16207"/>
                  </a:cubicBezTo>
                  <a:cubicBezTo>
                    <a:pt x="31741" y="16119"/>
                    <a:pt x="31390" y="16031"/>
                    <a:pt x="31127" y="15944"/>
                  </a:cubicBezTo>
                  <a:cubicBezTo>
                    <a:pt x="30426" y="15680"/>
                    <a:pt x="29812" y="15505"/>
                    <a:pt x="29198" y="15242"/>
                  </a:cubicBezTo>
                  <a:cubicBezTo>
                    <a:pt x="29143" y="15214"/>
                    <a:pt x="29079" y="15187"/>
                    <a:pt x="29011" y="15187"/>
                  </a:cubicBezTo>
                  <a:cubicBezTo>
                    <a:pt x="28865" y="15187"/>
                    <a:pt x="28704" y="15316"/>
                    <a:pt x="28584" y="15856"/>
                  </a:cubicBezTo>
                  <a:cubicBezTo>
                    <a:pt x="28146" y="15593"/>
                    <a:pt x="27620" y="15505"/>
                    <a:pt x="27182" y="15242"/>
                  </a:cubicBezTo>
                  <a:cubicBezTo>
                    <a:pt x="26831" y="15154"/>
                    <a:pt x="26568" y="15067"/>
                    <a:pt x="26392" y="14979"/>
                  </a:cubicBezTo>
                  <a:cubicBezTo>
                    <a:pt x="25691" y="14628"/>
                    <a:pt x="24990" y="14541"/>
                    <a:pt x="24288" y="14190"/>
                  </a:cubicBezTo>
                  <a:cubicBezTo>
                    <a:pt x="24200" y="14190"/>
                    <a:pt x="24200" y="14102"/>
                    <a:pt x="24113" y="14102"/>
                  </a:cubicBezTo>
                  <a:cubicBezTo>
                    <a:pt x="23762" y="13839"/>
                    <a:pt x="23324" y="13664"/>
                    <a:pt x="22885" y="13401"/>
                  </a:cubicBezTo>
                  <a:cubicBezTo>
                    <a:pt x="22359" y="13050"/>
                    <a:pt x="21658" y="12787"/>
                    <a:pt x="21044" y="12524"/>
                  </a:cubicBezTo>
                  <a:cubicBezTo>
                    <a:pt x="20693" y="12349"/>
                    <a:pt x="20255" y="12086"/>
                    <a:pt x="19816" y="11998"/>
                  </a:cubicBezTo>
                  <a:cubicBezTo>
                    <a:pt x="19378" y="11910"/>
                    <a:pt x="19027" y="11647"/>
                    <a:pt x="18589" y="11559"/>
                  </a:cubicBezTo>
                  <a:cubicBezTo>
                    <a:pt x="17712" y="11209"/>
                    <a:pt x="16923" y="10770"/>
                    <a:pt x="16046" y="10420"/>
                  </a:cubicBezTo>
                  <a:cubicBezTo>
                    <a:pt x="14731" y="9894"/>
                    <a:pt x="13328" y="9455"/>
                    <a:pt x="12013" y="8929"/>
                  </a:cubicBezTo>
                  <a:cubicBezTo>
                    <a:pt x="11487" y="8666"/>
                    <a:pt x="10785" y="8491"/>
                    <a:pt x="10259" y="8228"/>
                  </a:cubicBezTo>
                  <a:cubicBezTo>
                    <a:pt x="10172" y="8140"/>
                    <a:pt x="9909" y="8140"/>
                    <a:pt x="9821" y="8052"/>
                  </a:cubicBezTo>
                  <a:cubicBezTo>
                    <a:pt x="9909" y="7789"/>
                    <a:pt x="9909" y="7702"/>
                    <a:pt x="10084" y="7526"/>
                  </a:cubicBezTo>
                  <a:cubicBezTo>
                    <a:pt x="10610" y="6299"/>
                    <a:pt x="11136" y="5159"/>
                    <a:pt x="11574" y="4019"/>
                  </a:cubicBezTo>
                  <a:lnTo>
                    <a:pt x="11574" y="3844"/>
                  </a:lnTo>
                  <a:cubicBezTo>
                    <a:pt x="11838" y="3668"/>
                    <a:pt x="11925" y="3318"/>
                    <a:pt x="12013" y="3142"/>
                  </a:cubicBezTo>
                  <a:lnTo>
                    <a:pt x="12101" y="2967"/>
                  </a:lnTo>
                  <a:close/>
                  <a:moveTo>
                    <a:pt x="11315" y="1"/>
                  </a:moveTo>
                  <a:cubicBezTo>
                    <a:pt x="11062" y="1"/>
                    <a:pt x="10858" y="125"/>
                    <a:pt x="10610" y="249"/>
                  </a:cubicBezTo>
                  <a:cubicBezTo>
                    <a:pt x="10522" y="249"/>
                    <a:pt x="10347" y="336"/>
                    <a:pt x="10259" y="512"/>
                  </a:cubicBezTo>
                  <a:cubicBezTo>
                    <a:pt x="10084" y="775"/>
                    <a:pt x="9821" y="1213"/>
                    <a:pt x="9646" y="1564"/>
                  </a:cubicBezTo>
                  <a:cubicBezTo>
                    <a:pt x="9382" y="1915"/>
                    <a:pt x="9295" y="2353"/>
                    <a:pt x="9032" y="2791"/>
                  </a:cubicBezTo>
                  <a:cubicBezTo>
                    <a:pt x="8856" y="3230"/>
                    <a:pt x="8769" y="3668"/>
                    <a:pt x="8506" y="4107"/>
                  </a:cubicBezTo>
                  <a:cubicBezTo>
                    <a:pt x="8155" y="4983"/>
                    <a:pt x="7717" y="5860"/>
                    <a:pt x="7278" y="6825"/>
                  </a:cubicBezTo>
                  <a:lnTo>
                    <a:pt x="6321" y="9086"/>
                  </a:lnTo>
                  <a:lnTo>
                    <a:pt x="6321" y="9086"/>
                  </a:lnTo>
                  <a:cubicBezTo>
                    <a:pt x="6134" y="9599"/>
                    <a:pt x="5852" y="10064"/>
                    <a:pt x="5700" y="10595"/>
                  </a:cubicBezTo>
                  <a:cubicBezTo>
                    <a:pt x="5437" y="11209"/>
                    <a:pt x="5086" y="11910"/>
                    <a:pt x="4911" y="12524"/>
                  </a:cubicBezTo>
                  <a:cubicBezTo>
                    <a:pt x="4472" y="13752"/>
                    <a:pt x="4034" y="14979"/>
                    <a:pt x="3508" y="16119"/>
                  </a:cubicBezTo>
                  <a:cubicBezTo>
                    <a:pt x="3333" y="16470"/>
                    <a:pt x="3157" y="16820"/>
                    <a:pt x="3070" y="17171"/>
                  </a:cubicBezTo>
                  <a:cubicBezTo>
                    <a:pt x="2719" y="17697"/>
                    <a:pt x="2456" y="18223"/>
                    <a:pt x="2280" y="18925"/>
                  </a:cubicBezTo>
                  <a:cubicBezTo>
                    <a:pt x="2017" y="19451"/>
                    <a:pt x="1842" y="20064"/>
                    <a:pt x="1579" y="20678"/>
                  </a:cubicBezTo>
                  <a:cubicBezTo>
                    <a:pt x="1141" y="21818"/>
                    <a:pt x="614" y="23046"/>
                    <a:pt x="176" y="24273"/>
                  </a:cubicBezTo>
                  <a:lnTo>
                    <a:pt x="176" y="24799"/>
                  </a:lnTo>
                  <a:cubicBezTo>
                    <a:pt x="1" y="25325"/>
                    <a:pt x="176" y="25939"/>
                    <a:pt x="702" y="26202"/>
                  </a:cubicBezTo>
                  <a:cubicBezTo>
                    <a:pt x="1491" y="26641"/>
                    <a:pt x="2280" y="26991"/>
                    <a:pt x="3070" y="27430"/>
                  </a:cubicBezTo>
                  <a:cubicBezTo>
                    <a:pt x="3596" y="27780"/>
                    <a:pt x="4209" y="27956"/>
                    <a:pt x="4823" y="28306"/>
                  </a:cubicBezTo>
                  <a:cubicBezTo>
                    <a:pt x="5437" y="28657"/>
                    <a:pt x="6138" y="29096"/>
                    <a:pt x="6664" y="29446"/>
                  </a:cubicBezTo>
                  <a:cubicBezTo>
                    <a:pt x="7190" y="29709"/>
                    <a:pt x="7717" y="29972"/>
                    <a:pt x="8330" y="30323"/>
                  </a:cubicBezTo>
                  <a:cubicBezTo>
                    <a:pt x="8769" y="30586"/>
                    <a:pt x="9295" y="30849"/>
                    <a:pt x="9733" y="31025"/>
                  </a:cubicBezTo>
                  <a:cubicBezTo>
                    <a:pt x="10172" y="31288"/>
                    <a:pt x="10698" y="31463"/>
                    <a:pt x="11136" y="31726"/>
                  </a:cubicBezTo>
                  <a:cubicBezTo>
                    <a:pt x="11502" y="31848"/>
                    <a:pt x="11911" y="32013"/>
                    <a:pt x="12303" y="32013"/>
                  </a:cubicBezTo>
                  <a:cubicBezTo>
                    <a:pt x="12474" y="32013"/>
                    <a:pt x="12642" y="31981"/>
                    <a:pt x="12802" y="31901"/>
                  </a:cubicBezTo>
                  <a:cubicBezTo>
                    <a:pt x="12977" y="31814"/>
                    <a:pt x="13153" y="31726"/>
                    <a:pt x="13328" y="31638"/>
                  </a:cubicBezTo>
                  <a:cubicBezTo>
                    <a:pt x="13591" y="31463"/>
                    <a:pt x="13679" y="31288"/>
                    <a:pt x="13854" y="31200"/>
                  </a:cubicBezTo>
                  <a:cubicBezTo>
                    <a:pt x="14205" y="30849"/>
                    <a:pt x="14556" y="30498"/>
                    <a:pt x="14906" y="30060"/>
                  </a:cubicBezTo>
                  <a:cubicBezTo>
                    <a:pt x="15432" y="29446"/>
                    <a:pt x="15959" y="28833"/>
                    <a:pt x="16660" y="28306"/>
                  </a:cubicBezTo>
                  <a:cubicBezTo>
                    <a:pt x="17098" y="27956"/>
                    <a:pt x="17537" y="27693"/>
                    <a:pt x="18063" y="27430"/>
                  </a:cubicBezTo>
                  <a:cubicBezTo>
                    <a:pt x="18238" y="27342"/>
                    <a:pt x="18589" y="27254"/>
                    <a:pt x="18940" y="27254"/>
                  </a:cubicBezTo>
                  <a:lnTo>
                    <a:pt x="20167" y="27254"/>
                  </a:lnTo>
                  <a:cubicBezTo>
                    <a:pt x="20606" y="27342"/>
                    <a:pt x="20869" y="27430"/>
                    <a:pt x="21307" y="27517"/>
                  </a:cubicBezTo>
                  <a:cubicBezTo>
                    <a:pt x="21745" y="27780"/>
                    <a:pt x="22184" y="27956"/>
                    <a:pt x="22535" y="28306"/>
                  </a:cubicBezTo>
                  <a:cubicBezTo>
                    <a:pt x="22798" y="28394"/>
                    <a:pt x="22885" y="28657"/>
                    <a:pt x="23061" y="28833"/>
                  </a:cubicBezTo>
                  <a:cubicBezTo>
                    <a:pt x="23499" y="29534"/>
                    <a:pt x="24113" y="30323"/>
                    <a:pt x="24376" y="31025"/>
                  </a:cubicBezTo>
                  <a:cubicBezTo>
                    <a:pt x="24639" y="31375"/>
                    <a:pt x="24639" y="31814"/>
                    <a:pt x="24727" y="32164"/>
                  </a:cubicBezTo>
                  <a:lnTo>
                    <a:pt x="24727" y="32953"/>
                  </a:lnTo>
                  <a:lnTo>
                    <a:pt x="24727" y="33567"/>
                  </a:lnTo>
                  <a:cubicBezTo>
                    <a:pt x="24727" y="33830"/>
                    <a:pt x="24639" y="34006"/>
                    <a:pt x="24639" y="34269"/>
                  </a:cubicBezTo>
                  <a:cubicBezTo>
                    <a:pt x="24639" y="34444"/>
                    <a:pt x="24551" y="34707"/>
                    <a:pt x="24551" y="34882"/>
                  </a:cubicBezTo>
                  <a:cubicBezTo>
                    <a:pt x="24376" y="35058"/>
                    <a:pt x="24551" y="35321"/>
                    <a:pt x="24551" y="35584"/>
                  </a:cubicBezTo>
                  <a:cubicBezTo>
                    <a:pt x="24639" y="36198"/>
                    <a:pt x="25077" y="36636"/>
                    <a:pt x="25603" y="36987"/>
                  </a:cubicBezTo>
                  <a:cubicBezTo>
                    <a:pt x="25691" y="37074"/>
                    <a:pt x="25954" y="37074"/>
                    <a:pt x="26129" y="37162"/>
                  </a:cubicBezTo>
                  <a:cubicBezTo>
                    <a:pt x="26480" y="37337"/>
                    <a:pt x="26743" y="37425"/>
                    <a:pt x="26919" y="37513"/>
                  </a:cubicBezTo>
                  <a:cubicBezTo>
                    <a:pt x="27182" y="37513"/>
                    <a:pt x="27269" y="37601"/>
                    <a:pt x="27445" y="37776"/>
                  </a:cubicBezTo>
                  <a:cubicBezTo>
                    <a:pt x="27883" y="37951"/>
                    <a:pt x="28321" y="38214"/>
                    <a:pt x="28935" y="38477"/>
                  </a:cubicBezTo>
                  <a:lnTo>
                    <a:pt x="30250" y="39179"/>
                  </a:lnTo>
                  <a:cubicBezTo>
                    <a:pt x="31303" y="39705"/>
                    <a:pt x="32442" y="40143"/>
                    <a:pt x="33495" y="40582"/>
                  </a:cubicBezTo>
                  <a:cubicBezTo>
                    <a:pt x="33845" y="40845"/>
                    <a:pt x="34284" y="40932"/>
                    <a:pt x="34722" y="41108"/>
                  </a:cubicBezTo>
                  <a:cubicBezTo>
                    <a:pt x="35160" y="41371"/>
                    <a:pt x="35687" y="41546"/>
                    <a:pt x="36125" y="41809"/>
                  </a:cubicBezTo>
                  <a:cubicBezTo>
                    <a:pt x="36563" y="41985"/>
                    <a:pt x="37002" y="42160"/>
                    <a:pt x="37440" y="42335"/>
                  </a:cubicBezTo>
                  <a:lnTo>
                    <a:pt x="37528" y="42335"/>
                  </a:lnTo>
                  <a:cubicBezTo>
                    <a:pt x="37528" y="42423"/>
                    <a:pt x="37703" y="42423"/>
                    <a:pt x="37703" y="42423"/>
                  </a:cubicBezTo>
                  <a:cubicBezTo>
                    <a:pt x="37896" y="42551"/>
                    <a:pt x="38135" y="42633"/>
                    <a:pt x="38387" y="42633"/>
                  </a:cubicBezTo>
                  <a:cubicBezTo>
                    <a:pt x="38480" y="42633"/>
                    <a:pt x="38574" y="42622"/>
                    <a:pt x="38668" y="42598"/>
                  </a:cubicBezTo>
                  <a:cubicBezTo>
                    <a:pt x="39018" y="42598"/>
                    <a:pt x="39194" y="42335"/>
                    <a:pt x="39457" y="41985"/>
                  </a:cubicBezTo>
                  <a:cubicBezTo>
                    <a:pt x="39544" y="41897"/>
                    <a:pt x="39632" y="41722"/>
                    <a:pt x="39720" y="41546"/>
                  </a:cubicBezTo>
                  <a:cubicBezTo>
                    <a:pt x="39895" y="41546"/>
                    <a:pt x="39895" y="41458"/>
                    <a:pt x="39895" y="41458"/>
                  </a:cubicBezTo>
                  <a:cubicBezTo>
                    <a:pt x="39983" y="41283"/>
                    <a:pt x="39983" y="41108"/>
                    <a:pt x="40071" y="40932"/>
                  </a:cubicBezTo>
                  <a:cubicBezTo>
                    <a:pt x="40158" y="40845"/>
                    <a:pt x="40158" y="40845"/>
                    <a:pt x="40158" y="40669"/>
                  </a:cubicBezTo>
                  <a:cubicBezTo>
                    <a:pt x="40334" y="40494"/>
                    <a:pt x="40421" y="40143"/>
                    <a:pt x="40509" y="39968"/>
                  </a:cubicBezTo>
                  <a:lnTo>
                    <a:pt x="40860" y="38916"/>
                  </a:lnTo>
                  <a:cubicBezTo>
                    <a:pt x="40947" y="38477"/>
                    <a:pt x="41210" y="38214"/>
                    <a:pt x="41298" y="37776"/>
                  </a:cubicBezTo>
                  <a:cubicBezTo>
                    <a:pt x="41473" y="37337"/>
                    <a:pt x="41649" y="36899"/>
                    <a:pt x="41824" y="36461"/>
                  </a:cubicBezTo>
                  <a:cubicBezTo>
                    <a:pt x="41912" y="36285"/>
                    <a:pt x="41912" y="36110"/>
                    <a:pt x="42087" y="36022"/>
                  </a:cubicBezTo>
                  <a:cubicBezTo>
                    <a:pt x="42263" y="35321"/>
                    <a:pt x="42613" y="34795"/>
                    <a:pt x="42789" y="34093"/>
                  </a:cubicBezTo>
                  <a:cubicBezTo>
                    <a:pt x="43052" y="33480"/>
                    <a:pt x="43227" y="32690"/>
                    <a:pt x="43578" y="32077"/>
                  </a:cubicBezTo>
                  <a:lnTo>
                    <a:pt x="43578" y="32077"/>
                  </a:lnTo>
                  <a:cubicBezTo>
                    <a:pt x="43578" y="32164"/>
                    <a:pt x="43490" y="32252"/>
                    <a:pt x="43490" y="32340"/>
                  </a:cubicBezTo>
                  <a:cubicBezTo>
                    <a:pt x="44104" y="31025"/>
                    <a:pt x="44718" y="29622"/>
                    <a:pt x="45244" y="28219"/>
                  </a:cubicBezTo>
                  <a:cubicBezTo>
                    <a:pt x="45594" y="27430"/>
                    <a:pt x="45770" y="26816"/>
                    <a:pt x="46121" y="26027"/>
                  </a:cubicBezTo>
                  <a:cubicBezTo>
                    <a:pt x="46296" y="25325"/>
                    <a:pt x="46559" y="24624"/>
                    <a:pt x="46910" y="23922"/>
                  </a:cubicBezTo>
                  <a:cubicBezTo>
                    <a:pt x="47085" y="23484"/>
                    <a:pt x="47173" y="23046"/>
                    <a:pt x="47436" y="22607"/>
                  </a:cubicBezTo>
                  <a:cubicBezTo>
                    <a:pt x="47611" y="22169"/>
                    <a:pt x="47786" y="21818"/>
                    <a:pt x="47874" y="21380"/>
                  </a:cubicBezTo>
                  <a:cubicBezTo>
                    <a:pt x="48225" y="20678"/>
                    <a:pt x="48488" y="19801"/>
                    <a:pt x="48839" y="19012"/>
                  </a:cubicBezTo>
                  <a:cubicBezTo>
                    <a:pt x="48926" y="18662"/>
                    <a:pt x="49102" y="18223"/>
                    <a:pt x="49189" y="17872"/>
                  </a:cubicBezTo>
                  <a:cubicBezTo>
                    <a:pt x="49277" y="17785"/>
                    <a:pt x="49277" y="17697"/>
                    <a:pt x="49277" y="17434"/>
                  </a:cubicBezTo>
                  <a:lnTo>
                    <a:pt x="49277" y="16820"/>
                  </a:lnTo>
                  <a:cubicBezTo>
                    <a:pt x="49189" y="16382"/>
                    <a:pt x="48926" y="15944"/>
                    <a:pt x="48663" y="15680"/>
                  </a:cubicBezTo>
                  <a:lnTo>
                    <a:pt x="46997" y="14365"/>
                  </a:lnTo>
                  <a:lnTo>
                    <a:pt x="44718" y="12436"/>
                  </a:lnTo>
                  <a:cubicBezTo>
                    <a:pt x="44367" y="12086"/>
                    <a:pt x="44016" y="11910"/>
                    <a:pt x="43665" y="11647"/>
                  </a:cubicBezTo>
                  <a:cubicBezTo>
                    <a:pt x="43402" y="11472"/>
                    <a:pt x="42964" y="11121"/>
                    <a:pt x="42526" y="10858"/>
                  </a:cubicBezTo>
                  <a:cubicBezTo>
                    <a:pt x="42175" y="10683"/>
                    <a:pt x="41737" y="10332"/>
                    <a:pt x="41386" y="10157"/>
                  </a:cubicBezTo>
                  <a:lnTo>
                    <a:pt x="40421" y="9455"/>
                  </a:lnTo>
                  <a:cubicBezTo>
                    <a:pt x="40071" y="9367"/>
                    <a:pt x="39895" y="9104"/>
                    <a:pt x="39544" y="9017"/>
                  </a:cubicBezTo>
                  <a:cubicBezTo>
                    <a:pt x="39018" y="8841"/>
                    <a:pt x="38580" y="8578"/>
                    <a:pt x="37966" y="8403"/>
                  </a:cubicBezTo>
                  <a:cubicBezTo>
                    <a:pt x="37879" y="8403"/>
                    <a:pt x="37791" y="8228"/>
                    <a:pt x="37703" y="8228"/>
                  </a:cubicBezTo>
                  <a:lnTo>
                    <a:pt x="37002" y="8228"/>
                  </a:lnTo>
                  <a:cubicBezTo>
                    <a:pt x="36914" y="8228"/>
                    <a:pt x="36826" y="8403"/>
                    <a:pt x="36651" y="8403"/>
                  </a:cubicBezTo>
                  <a:cubicBezTo>
                    <a:pt x="36388" y="8403"/>
                    <a:pt x="36037" y="8578"/>
                    <a:pt x="35774" y="8929"/>
                  </a:cubicBezTo>
                  <a:cubicBezTo>
                    <a:pt x="35687" y="9017"/>
                    <a:pt x="35599" y="9280"/>
                    <a:pt x="35511" y="9367"/>
                  </a:cubicBezTo>
                  <a:cubicBezTo>
                    <a:pt x="35160" y="9806"/>
                    <a:pt x="34722" y="10244"/>
                    <a:pt x="34284" y="10595"/>
                  </a:cubicBezTo>
                  <a:cubicBezTo>
                    <a:pt x="33758" y="10858"/>
                    <a:pt x="33144" y="11209"/>
                    <a:pt x="32618" y="11472"/>
                  </a:cubicBezTo>
                  <a:cubicBezTo>
                    <a:pt x="32004" y="11647"/>
                    <a:pt x="31390" y="11735"/>
                    <a:pt x="30776" y="11910"/>
                  </a:cubicBezTo>
                  <a:lnTo>
                    <a:pt x="29987" y="11910"/>
                  </a:lnTo>
                  <a:cubicBezTo>
                    <a:pt x="29637" y="11910"/>
                    <a:pt x="29374" y="11735"/>
                    <a:pt x="29023" y="11647"/>
                  </a:cubicBezTo>
                  <a:cubicBezTo>
                    <a:pt x="28584" y="11559"/>
                    <a:pt x="28234" y="11472"/>
                    <a:pt x="27883" y="11296"/>
                  </a:cubicBezTo>
                  <a:cubicBezTo>
                    <a:pt x="27445" y="11209"/>
                    <a:pt x="27182" y="11033"/>
                    <a:pt x="26831" y="10770"/>
                  </a:cubicBezTo>
                  <a:cubicBezTo>
                    <a:pt x="26568" y="10683"/>
                    <a:pt x="26392" y="10420"/>
                    <a:pt x="26305" y="10244"/>
                  </a:cubicBezTo>
                  <a:cubicBezTo>
                    <a:pt x="25866" y="9718"/>
                    <a:pt x="25516" y="9017"/>
                    <a:pt x="25253" y="8403"/>
                  </a:cubicBezTo>
                  <a:cubicBezTo>
                    <a:pt x="25077" y="7789"/>
                    <a:pt x="24814" y="7175"/>
                    <a:pt x="24727" y="6474"/>
                  </a:cubicBezTo>
                  <a:cubicBezTo>
                    <a:pt x="24727" y="6036"/>
                    <a:pt x="24639" y="5597"/>
                    <a:pt x="24376" y="5334"/>
                  </a:cubicBezTo>
                  <a:lnTo>
                    <a:pt x="24113" y="4983"/>
                  </a:lnTo>
                  <a:cubicBezTo>
                    <a:pt x="23850" y="4720"/>
                    <a:pt x="23762" y="4633"/>
                    <a:pt x="23411" y="4545"/>
                  </a:cubicBezTo>
                  <a:cubicBezTo>
                    <a:pt x="23411" y="4545"/>
                    <a:pt x="23324" y="4457"/>
                    <a:pt x="23236" y="4457"/>
                  </a:cubicBezTo>
                  <a:cubicBezTo>
                    <a:pt x="22885" y="4282"/>
                    <a:pt x="22535" y="4107"/>
                    <a:pt x="22184" y="4019"/>
                  </a:cubicBezTo>
                  <a:lnTo>
                    <a:pt x="21219" y="3668"/>
                  </a:lnTo>
                  <a:cubicBezTo>
                    <a:pt x="20869" y="3581"/>
                    <a:pt x="20693" y="3405"/>
                    <a:pt x="20343" y="3318"/>
                  </a:cubicBezTo>
                  <a:cubicBezTo>
                    <a:pt x="20167" y="3230"/>
                    <a:pt x="19816" y="3230"/>
                    <a:pt x="19553" y="3142"/>
                  </a:cubicBezTo>
                  <a:cubicBezTo>
                    <a:pt x="19290" y="2967"/>
                    <a:pt x="18852" y="2791"/>
                    <a:pt x="18501" y="2528"/>
                  </a:cubicBezTo>
                  <a:cubicBezTo>
                    <a:pt x="18063" y="2353"/>
                    <a:pt x="17624" y="2265"/>
                    <a:pt x="17186" y="2002"/>
                  </a:cubicBezTo>
                  <a:cubicBezTo>
                    <a:pt x="16660" y="1827"/>
                    <a:pt x="16046" y="1476"/>
                    <a:pt x="15520" y="1126"/>
                  </a:cubicBezTo>
                  <a:cubicBezTo>
                    <a:pt x="15169" y="1038"/>
                    <a:pt x="14731" y="775"/>
                    <a:pt x="14468" y="687"/>
                  </a:cubicBezTo>
                  <a:cubicBezTo>
                    <a:pt x="14117" y="599"/>
                    <a:pt x="13766" y="512"/>
                    <a:pt x="13416" y="512"/>
                  </a:cubicBezTo>
                  <a:cubicBezTo>
                    <a:pt x="13153" y="336"/>
                    <a:pt x="12714" y="249"/>
                    <a:pt x="12364" y="161"/>
                  </a:cubicBezTo>
                  <a:cubicBezTo>
                    <a:pt x="12101" y="161"/>
                    <a:pt x="11925" y="73"/>
                    <a:pt x="11662" y="73"/>
                  </a:cubicBezTo>
                  <a:cubicBezTo>
                    <a:pt x="11534" y="22"/>
                    <a:pt x="11420" y="1"/>
                    <a:pt x="11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3"/>
            <p:cNvSpPr/>
            <p:nvPr/>
          </p:nvSpPr>
          <p:spPr>
            <a:xfrm>
              <a:off x="6176250" y="3979425"/>
              <a:ext cx="74550" cy="64650"/>
            </a:xfrm>
            <a:custGeom>
              <a:avLst/>
              <a:gdLst/>
              <a:ahLst/>
              <a:cxnLst/>
              <a:rect l="l" t="t" r="r" b="b"/>
              <a:pathLst>
                <a:path w="2982" h="2586" extrusionOk="0">
                  <a:moveTo>
                    <a:pt x="1384" y="1"/>
                  </a:moveTo>
                  <a:cubicBezTo>
                    <a:pt x="1211" y="1"/>
                    <a:pt x="1038" y="34"/>
                    <a:pt x="878" y="102"/>
                  </a:cubicBezTo>
                  <a:cubicBezTo>
                    <a:pt x="176" y="453"/>
                    <a:pt x="1" y="1242"/>
                    <a:pt x="352" y="1856"/>
                  </a:cubicBezTo>
                  <a:cubicBezTo>
                    <a:pt x="538" y="2353"/>
                    <a:pt x="988" y="2586"/>
                    <a:pt x="1485" y="2586"/>
                  </a:cubicBezTo>
                  <a:cubicBezTo>
                    <a:pt x="1689" y="2586"/>
                    <a:pt x="1901" y="2547"/>
                    <a:pt x="2105" y="2470"/>
                  </a:cubicBezTo>
                  <a:cubicBezTo>
                    <a:pt x="2719" y="2119"/>
                    <a:pt x="2982" y="1330"/>
                    <a:pt x="2631" y="716"/>
                  </a:cubicBezTo>
                  <a:cubicBezTo>
                    <a:pt x="2372" y="263"/>
                    <a:pt x="1874" y="1"/>
                    <a:pt x="13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6" name="Google Shape;766;p43"/>
          <p:cNvGrpSpPr/>
          <p:nvPr/>
        </p:nvGrpSpPr>
        <p:grpSpPr>
          <a:xfrm rot="20487399">
            <a:off x="7872703" y="920711"/>
            <a:ext cx="959218" cy="822412"/>
            <a:chOff x="2936475" y="1467750"/>
            <a:chExt cx="1271375" cy="1416050"/>
          </a:xfrm>
        </p:grpSpPr>
        <p:sp>
          <p:nvSpPr>
            <p:cNvPr id="767" name="Google Shape;767;p43"/>
            <p:cNvSpPr/>
            <p:nvPr/>
          </p:nvSpPr>
          <p:spPr>
            <a:xfrm>
              <a:off x="2936475" y="1467750"/>
              <a:ext cx="1271375" cy="1416050"/>
            </a:xfrm>
            <a:custGeom>
              <a:avLst/>
              <a:gdLst/>
              <a:ahLst/>
              <a:cxnLst/>
              <a:rect l="l" t="t" r="r" b="b"/>
              <a:pathLst>
                <a:path w="50855" h="56642" extrusionOk="0">
                  <a:moveTo>
                    <a:pt x="29549" y="2368"/>
                  </a:moveTo>
                  <a:cubicBezTo>
                    <a:pt x="29724" y="2543"/>
                    <a:pt x="29812" y="2543"/>
                    <a:pt x="30075" y="2543"/>
                  </a:cubicBezTo>
                  <a:cubicBezTo>
                    <a:pt x="30425" y="2631"/>
                    <a:pt x="30689" y="2718"/>
                    <a:pt x="31039" y="2981"/>
                  </a:cubicBezTo>
                  <a:cubicBezTo>
                    <a:pt x="31565" y="3244"/>
                    <a:pt x="31916" y="3595"/>
                    <a:pt x="32354" y="4034"/>
                  </a:cubicBezTo>
                  <a:cubicBezTo>
                    <a:pt x="32705" y="4472"/>
                    <a:pt x="33056" y="4823"/>
                    <a:pt x="33319" y="5261"/>
                  </a:cubicBezTo>
                  <a:cubicBezTo>
                    <a:pt x="33494" y="5436"/>
                    <a:pt x="33582" y="5612"/>
                    <a:pt x="33582" y="5787"/>
                  </a:cubicBezTo>
                  <a:cubicBezTo>
                    <a:pt x="33231" y="5612"/>
                    <a:pt x="33056" y="5436"/>
                    <a:pt x="32705" y="5349"/>
                  </a:cubicBezTo>
                  <a:cubicBezTo>
                    <a:pt x="32442" y="5173"/>
                    <a:pt x="32267" y="4823"/>
                    <a:pt x="31916" y="4560"/>
                  </a:cubicBezTo>
                  <a:cubicBezTo>
                    <a:pt x="31741" y="4472"/>
                    <a:pt x="31565" y="4384"/>
                    <a:pt x="31390" y="4297"/>
                  </a:cubicBezTo>
                  <a:cubicBezTo>
                    <a:pt x="31127" y="4034"/>
                    <a:pt x="31039" y="3946"/>
                    <a:pt x="30864" y="3858"/>
                  </a:cubicBezTo>
                  <a:cubicBezTo>
                    <a:pt x="30513" y="3507"/>
                    <a:pt x="29987" y="3244"/>
                    <a:pt x="29549" y="3157"/>
                  </a:cubicBezTo>
                  <a:lnTo>
                    <a:pt x="28935" y="3157"/>
                  </a:lnTo>
                  <a:cubicBezTo>
                    <a:pt x="28497" y="3244"/>
                    <a:pt x="28058" y="3507"/>
                    <a:pt x="27620" y="3595"/>
                  </a:cubicBezTo>
                  <a:lnTo>
                    <a:pt x="27620" y="3420"/>
                  </a:lnTo>
                  <a:lnTo>
                    <a:pt x="27620" y="3244"/>
                  </a:lnTo>
                  <a:cubicBezTo>
                    <a:pt x="27620" y="3157"/>
                    <a:pt x="27795" y="3069"/>
                    <a:pt x="27883" y="2981"/>
                  </a:cubicBezTo>
                  <a:cubicBezTo>
                    <a:pt x="27970" y="2806"/>
                    <a:pt x="27970" y="2718"/>
                    <a:pt x="28058" y="2718"/>
                  </a:cubicBezTo>
                  <a:cubicBezTo>
                    <a:pt x="28321" y="2631"/>
                    <a:pt x="28409" y="2631"/>
                    <a:pt x="28672" y="2543"/>
                  </a:cubicBezTo>
                  <a:cubicBezTo>
                    <a:pt x="28935" y="2368"/>
                    <a:pt x="29198" y="2368"/>
                    <a:pt x="29549" y="2368"/>
                  </a:cubicBezTo>
                  <a:close/>
                  <a:moveTo>
                    <a:pt x="20430" y="4910"/>
                  </a:moveTo>
                  <a:cubicBezTo>
                    <a:pt x="20605" y="4910"/>
                    <a:pt x="20868" y="4998"/>
                    <a:pt x="21044" y="4998"/>
                  </a:cubicBezTo>
                  <a:cubicBezTo>
                    <a:pt x="21307" y="5173"/>
                    <a:pt x="21394" y="5173"/>
                    <a:pt x="21482" y="5261"/>
                  </a:cubicBezTo>
                  <a:cubicBezTo>
                    <a:pt x="21482" y="5349"/>
                    <a:pt x="21657" y="5349"/>
                    <a:pt x="21745" y="5436"/>
                  </a:cubicBezTo>
                  <a:cubicBezTo>
                    <a:pt x="21219" y="5612"/>
                    <a:pt x="20781" y="5787"/>
                    <a:pt x="20167" y="5875"/>
                  </a:cubicBezTo>
                  <a:cubicBezTo>
                    <a:pt x="19641" y="6138"/>
                    <a:pt x="19115" y="6226"/>
                    <a:pt x="18589" y="6489"/>
                  </a:cubicBezTo>
                  <a:cubicBezTo>
                    <a:pt x="18413" y="6489"/>
                    <a:pt x="18326" y="6576"/>
                    <a:pt x="18238" y="6576"/>
                  </a:cubicBezTo>
                  <a:cubicBezTo>
                    <a:pt x="18238" y="6489"/>
                    <a:pt x="18238" y="6226"/>
                    <a:pt x="18326" y="6138"/>
                  </a:cubicBezTo>
                  <a:lnTo>
                    <a:pt x="18326" y="6050"/>
                  </a:lnTo>
                  <a:lnTo>
                    <a:pt x="18589" y="5787"/>
                  </a:lnTo>
                  <a:cubicBezTo>
                    <a:pt x="18764" y="5612"/>
                    <a:pt x="19027" y="5349"/>
                    <a:pt x="19202" y="5261"/>
                  </a:cubicBezTo>
                  <a:cubicBezTo>
                    <a:pt x="19378" y="5173"/>
                    <a:pt x="19641" y="5173"/>
                    <a:pt x="19904" y="4998"/>
                  </a:cubicBezTo>
                  <a:cubicBezTo>
                    <a:pt x="19992" y="4910"/>
                    <a:pt x="20167" y="4910"/>
                    <a:pt x="20430" y="4910"/>
                  </a:cubicBezTo>
                  <a:close/>
                  <a:moveTo>
                    <a:pt x="29198" y="5787"/>
                  </a:moveTo>
                  <a:cubicBezTo>
                    <a:pt x="29373" y="5875"/>
                    <a:pt x="29724" y="6138"/>
                    <a:pt x="29987" y="6313"/>
                  </a:cubicBezTo>
                  <a:cubicBezTo>
                    <a:pt x="30250" y="6576"/>
                    <a:pt x="30513" y="6752"/>
                    <a:pt x="30864" y="7102"/>
                  </a:cubicBezTo>
                  <a:lnTo>
                    <a:pt x="31127" y="7453"/>
                  </a:lnTo>
                  <a:cubicBezTo>
                    <a:pt x="30425" y="7716"/>
                    <a:pt x="29549" y="7979"/>
                    <a:pt x="28760" y="8330"/>
                  </a:cubicBezTo>
                  <a:cubicBezTo>
                    <a:pt x="28233" y="8505"/>
                    <a:pt x="27620" y="8593"/>
                    <a:pt x="27094" y="8856"/>
                  </a:cubicBezTo>
                  <a:cubicBezTo>
                    <a:pt x="27006" y="8856"/>
                    <a:pt x="26918" y="8944"/>
                    <a:pt x="26743" y="8944"/>
                  </a:cubicBezTo>
                  <a:cubicBezTo>
                    <a:pt x="26743" y="8768"/>
                    <a:pt x="26655" y="8505"/>
                    <a:pt x="26480" y="8418"/>
                  </a:cubicBezTo>
                  <a:cubicBezTo>
                    <a:pt x="26217" y="7979"/>
                    <a:pt x="26041" y="7453"/>
                    <a:pt x="25778" y="7015"/>
                  </a:cubicBezTo>
                  <a:cubicBezTo>
                    <a:pt x="25866" y="7015"/>
                    <a:pt x="26041" y="6927"/>
                    <a:pt x="26129" y="6927"/>
                  </a:cubicBezTo>
                  <a:cubicBezTo>
                    <a:pt x="26568" y="6752"/>
                    <a:pt x="26918" y="6576"/>
                    <a:pt x="27357" y="6489"/>
                  </a:cubicBezTo>
                  <a:cubicBezTo>
                    <a:pt x="27795" y="6313"/>
                    <a:pt x="28233" y="6138"/>
                    <a:pt x="28672" y="6050"/>
                  </a:cubicBezTo>
                  <a:cubicBezTo>
                    <a:pt x="28847" y="5875"/>
                    <a:pt x="28935" y="5875"/>
                    <a:pt x="29198" y="5787"/>
                  </a:cubicBezTo>
                  <a:close/>
                  <a:moveTo>
                    <a:pt x="10960" y="7716"/>
                  </a:moveTo>
                  <a:cubicBezTo>
                    <a:pt x="11399" y="7716"/>
                    <a:pt x="11750" y="7716"/>
                    <a:pt x="12100" y="7891"/>
                  </a:cubicBezTo>
                  <a:cubicBezTo>
                    <a:pt x="12539" y="7979"/>
                    <a:pt x="12977" y="8154"/>
                    <a:pt x="13415" y="8418"/>
                  </a:cubicBezTo>
                  <a:cubicBezTo>
                    <a:pt x="12889" y="8505"/>
                    <a:pt x="12451" y="8768"/>
                    <a:pt x="11837" y="8944"/>
                  </a:cubicBezTo>
                  <a:cubicBezTo>
                    <a:pt x="11311" y="9207"/>
                    <a:pt x="10610" y="9470"/>
                    <a:pt x="9996" y="9733"/>
                  </a:cubicBezTo>
                  <a:cubicBezTo>
                    <a:pt x="9908" y="9820"/>
                    <a:pt x="9645" y="9820"/>
                    <a:pt x="9470" y="9908"/>
                  </a:cubicBezTo>
                  <a:cubicBezTo>
                    <a:pt x="9470" y="9820"/>
                    <a:pt x="9382" y="9733"/>
                    <a:pt x="9207" y="9733"/>
                  </a:cubicBezTo>
                  <a:cubicBezTo>
                    <a:pt x="9119" y="9645"/>
                    <a:pt x="9119" y="9382"/>
                    <a:pt x="9119" y="9294"/>
                  </a:cubicBezTo>
                  <a:lnTo>
                    <a:pt x="9119" y="9031"/>
                  </a:lnTo>
                  <a:cubicBezTo>
                    <a:pt x="9119" y="8944"/>
                    <a:pt x="9207" y="8856"/>
                    <a:pt x="9207" y="8768"/>
                  </a:cubicBezTo>
                  <a:cubicBezTo>
                    <a:pt x="9382" y="8505"/>
                    <a:pt x="9470" y="8418"/>
                    <a:pt x="9645" y="8154"/>
                  </a:cubicBezTo>
                  <a:cubicBezTo>
                    <a:pt x="9821" y="8067"/>
                    <a:pt x="9908" y="8067"/>
                    <a:pt x="9996" y="7979"/>
                  </a:cubicBezTo>
                  <a:cubicBezTo>
                    <a:pt x="10084" y="7891"/>
                    <a:pt x="10084" y="7891"/>
                    <a:pt x="10259" y="7891"/>
                  </a:cubicBezTo>
                  <a:cubicBezTo>
                    <a:pt x="10522" y="7716"/>
                    <a:pt x="10785" y="7716"/>
                    <a:pt x="10960" y="7716"/>
                  </a:cubicBezTo>
                  <a:close/>
                  <a:moveTo>
                    <a:pt x="23236" y="7541"/>
                  </a:moveTo>
                  <a:cubicBezTo>
                    <a:pt x="23586" y="8330"/>
                    <a:pt x="23937" y="8944"/>
                    <a:pt x="24288" y="9733"/>
                  </a:cubicBezTo>
                  <a:cubicBezTo>
                    <a:pt x="23586" y="10083"/>
                    <a:pt x="22797" y="10259"/>
                    <a:pt x="22096" y="10610"/>
                  </a:cubicBezTo>
                  <a:cubicBezTo>
                    <a:pt x="21394" y="10960"/>
                    <a:pt x="20605" y="11311"/>
                    <a:pt x="19904" y="11486"/>
                  </a:cubicBezTo>
                  <a:cubicBezTo>
                    <a:pt x="19728" y="10960"/>
                    <a:pt x="19641" y="10434"/>
                    <a:pt x="19290" y="9820"/>
                  </a:cubicBezTo>
                  <a:cubicBezTo>
                    <a:pt x="19202" y="9645"/>
                    <a:pt x="19115" y="9294"/>
                    <a:pt x="18852" y="9119"/>
                  </a:cubicBezTo>
                  <a:lnTo>
                    <a:pt x="19553" y="8768"/>
                  </a:lnTo>
                  <a:cubicBezTo>
                    <a:pt x="20430" y="8418"/>
                    <a:pt x="21394" y="8242"/>
                    <a:pt x="22271" y="7891"/>
                  </a:cubicBezTo>
                  <a:lnTo>
                    <a:pt x="23236" y="7541"/>
                  </a:lnTo>
                  <a:close/>
                  <a:moveTo>
                    <a:pt x="16397" y="10171"/>
                  </a:moveTo>
                  <a:cubicBezTo>
                    <a:pt x="16572" y="10346"/>
                    <a:pt x="16835" y="10610"/>
                    <a:pt x="16923" y="10785"/>
                  </a:cubicBezTo>
                  <a:cubicBezTo>
                    <a:pt x="17010" y="11048"/>
                    <a:pt x="17098" y="11311"/>
                    <a:pt x="17273" y="11574"/>
                  </a:cubicBezTo>
                  <a:cubicBezTo>
                    <a:pt x="17273" y="11837"/>
                    <a:pt x="17361" y="12100"/>
                    <a:pt x="17361" y="12363"/>
                  </a:cubicBezTo>
                  <a:lnTo>
                    <a:pt x="16397" y="12714"/>
                  </a:lnTo>
                  <a:cubicBezTo>
                    <a:pt x="15520" y="12977"/>
                    <a:pt x="14468" y="13328"/>
                    <a:pt x="13591" y="13678"/>
                  </a:cubicBezTo>
                  <a:lnTo>
                    <a:pt x="10347" y="14994"/>
                  </a:lnTo>
                  <a:lnTo>
                    <a:pt x="10259" y="14994"/>
                  </a:lnTo>
                  <a:cubicBezTo>
                    <a:pt x="10084" y="14994"/>
                    <a:pt x="9908" y="14994"/>
                    <a:pt x="9821" y="15081"/>
                  </a:cubicBezTo>
                  <a:cubicBezTo>
                    <a:pt x="9558" y="14994"/>
                    <a:pt x="9470" y="14906"/>
                    <a:pt x="9207" y="14818"/>
                  </a:cubicBezTo>
                  <a:cubicBezTo>
                    <a:pt x="8944" y="14643"/>
                    <a:pt x="8681" y="14467"/>
                    <a:pt x="8242" y="14292"/>
                  </a:cubicBezTo>
                  <a:cubicBezTo>
                    <a:pt x="8067" y="14117"/>
                    <a:pt x="7716" y="14029"/>
                    <a:pt x="7453" y="13766"/>
                  </a:cubicBezTo>
                  <a:lnTo>
                    <a:pt x="7366" y="13678"/>
                  </a:lnTo>
                  <a:cubicBezTo>
                    <a:pt x="8067" y="13415"/>
                    <a:pt x="8593" y="13240"/>
                    <a:pt x="9119" y="12977"/>
                  </a:cubicBezTo>
                  <a:cubicBezTo>
                    <a:pt x="10347" y="12451"/>
                    <a:pt x="11662" y="12012"/>
                    <a:pt x="12889" y="11486"/>
                  </a:cubicBezTo>
                  <a:cubicBezTo>
                    <a:pt x="13415" y="11223"/>
                    <a:pt x="14029" y="11048"/>
                    <a:pt x="14643" y="10785"/>
                  </a:cubicBezTo>
                  <a:cubicBezTo>
                    <a:pt x="15257" y="10610"/>
                    <a:pt x="15783" y="10346"/>
                    <a:pt x="16397" y="10171"/>
                  </a:cubicBezTo>
                  <a:close/>
                  <a:moveTo>
                    <a:pt x="33670" y="9207"/>
                  </a:moveTo>
                  <a:cubicBezTo>
                    <a:pt x="33670" y="9382"/>
                    <a:pt x="33757" y="9645"/>
                    <a:pt x="33933" y="9820"/>
                  </a:cubicBezTo>
                  <a:cubicBezTo>
                    <a:pt x="33757" y="9820"/>
                    <a:pt x="33757" y="9908"/>
                    <a:pt x="33757" y="10083"/>
                  </a:cubicBezTo>
                  <a:cubicBezTo>
                    <a:pt x="33670" y="10259"/>
                    <a:pt x="33670" y="10346"/>
                    <a:pt x="33582" y="10610"/>
                  </a:cubicBezTo>
                  <a:cubicBezTo>
                    <a:pt x="33319" y="10960"/>
                    <a:pt x="33056" y="11223"/>
                    <a:pt x="32793" y="11486"/>
                  </a:cubicBezTo>
                  <a:cubicBezTo>
                    <a:pt x="32442" y="11749"/>
                    <a:pt x="32267" y="11925"/>
                    <a:pt x="31916" y="12100"/>
                  </a:cubicBezTo>
                  <a:cubicBezTo>
                    <a:pt x="31741" y="12275"/>
                    <a:pt x="31565" y="12275"/>
                    <a:pt x="31390" y="12363"/>
                  </a:cubicBezTo>
                  <a:cubicBezTo>
                    <a:pt x="31127" y="12451"/>
                    <a:pt x="30952" y="12451"/>
                    <a:pt x="30689" y="12626"/>
                  </a:cubicBezTo>
                  <a:cubicBezTo>
                    <a:pt x="29987" y="12889"/>
                    <a:pt x="29724" y="13678"/>
                    <a:pt x="29987" y="14380"/>
                  </a:cubicBezTo>
                  <a:cubicBezTo>
                    <a:pt x="30181" y="14833"/>
                    <a:pt x="30663" y="15095"/>
                    <a:pt x="31184" y="15095"/>
                  </a:cubicBezTo>
                  <a:cubicBezTo>
                    <a:pt x="31368" y="15095"/>
                    <a:pt x="31557" y="15062"/>
                    <a:pt x="31741" y="14994"/>
                  </a:cubicBezTo>
                  <a:cubicBezTo>
                    <a:pt x="32179" y="14906"/>
                    <a:pt x="32617" y="14818"/>
                    <a:pt x="33056" y="14555"/>
                  </a:cubicBezTo>
                  <a:cubicBezTo>
                    <a:pt x="33582" y="14380"/>
                    <a:pt x="34020" y="14029"/>
                    <a:pt x="34371" y="13678"/>
                  </a:cubicBezTo>
                  <a:cubicBezTo>
                    <a:pt x="34634" y="13503"/>
                    <a:pt x="34897" y="13152"/>
                    <a:pt x="35073" y="12889"/>
                  </a:cubicBezTo>
                  <a:lnTo>
                    <a:pt x="35073" y="13065"/>
                  </a:lnTo>
                  <a:cubicBezTo>
                    <a:pt x="35248" y="13503"/>
                    <a:pt x="35423" y="13766"/>
                    <a:pt x="35686" y="14117"/>
                  </a:cubicBezTo>
                  <a:cubicBezTo>
                    <a:pt x="35949" y="14643"/>
                    <a:pt x="36388" y="15257"/>
                    <a:pt x="36738" y="15783"/>
                  </a:cubicBezTo>
                  <a:cubicBezTo>
                    <a:pt x="37528" y="16835"/>
                    <a:pt x="38141" y="17975"/>
                    <a:pt x="39018" y="19027"/>
                  </a:cubicBezTo>
                  <a:cubicBezTo>
                    <a:pt x="39895" y="20167"/>
                    <a:pt x="40772" y="21219"/>
                    <a:pt x="41824" y="22359"/>
                  </a:cubicBezTo>
                  <a:lnTo>
                    <a:pt x="42701" y="23235"/>
                  </a:lnTo>
                  <a:lnTo>
                    <a:pt x="43665" y="24200"/>
                  </a:lnTo>
                  <a:cubicBezTo>
                    <a:pt x="44191" y="24726"/>
                    <a:pt x="44893" y="25164"/>
                    <a:pt x="45419" y="25603"/>
                  </a:cubicBezTo>
                  <a:cubicBezTo>
                    <a:pt x="46296" y="26304"/>
                    <a:pt x="47260" y="26918"/>
                    <a:pt x="48225" y="27619"/>
                  </a:cubicBezTo>
                  <a:lnTo>
                    <a:pt x="47611" y="28584"/>
                  </a:lnTo>
                  <a:cubicBezTo>
                    <a:pt x="47172" y="29110"/>
                    <a:pt x="46734" y="29548"/>
                    <a:pt x="46296" y="29987"/>
                  </a:cubicBezTo>
                  <a:lnTo>
                    <a:pt x="45594" y="30688"/>
                  </a:lnTo>
                  <a:lnTo>
                    <a:pt x="45156" y="31127"/>
                  </a:lnTo>
                  <a:cubicBezTo>
                    <a:pt x="44717" y="31565"/>
                    <a:pt x="44279" y="31916"/>
                    <a:pt x="43841" y="32179"/>
                  </a:cubicBezTo>
                  <a:cubicBezTo>
                    <a:pt x="43402" y="32530"/>
                    <a:pt x="42876" y="32880"/>
                    <a:pt x="42438" y="33143"/>
                  </a:cubicBezTo>
                  <a:cubicBezTo>
                    <a:pt x="41386" y="33845"/>
                    <a:pt x="40333" y="34634"/>
                    <a:pt x="39369" y="35335"/>
                  </a:cubicBezTo>
                  <a:cubicBezTo>
                    <a:pt x="38843" y="35774"/>
                    <a:pt x="38317" y="36124"/>
                    <a:pt x="37703" y="36475"/>
                  </a:cubicBezTo>
                  <a:lnTo>
                    <a:pt x="36125" y="37440"/>
                  </a:lnTo>
                  <a:cubicBezTo>
                    <a:pt x="35511" y="37878"/>
                    <a:pt x="34985" y="38229"/>
                    <a:pt x="34459" y="38580"/>
                  </a:cubicBezTo>
                  <a:cubicBezTo>
                    <a:pt x="33933" y="39018"/>
                    <a:pt x="33319" y="39281"/>
                    <a:pt x="32793" y="39632"/>
                  </a:cubicBezTo>
                  <a:cubicBezTo>
                    <a:pt x="32705" y="39719"/>
                    <a:pt x="32442" y="39719"/>
                    <a:pt x="32354" y="39895"/>
                  </a:cubicBezTo>
                  <a:cubicBezTo>
                    <a:pt x="31478" y="40421"/>
                    <a:pt x="30513" y="40772"/>
                    <a:pt x="29549" y="41210"/>
                  </a:cubicBezTo>
                  <a:cubicBezTo>
                    <a:pt x="28847" y="41385"/>
                    <a:pt x="28058" y="41736"/>
                    <a:pt x="27357" y="41999"/>
                  </a:cubicBezTo>
                  <a:cubicBezTo>
                    <a:pt x="26965" y="41764"/>
                    <a:pt x="26643" y="41459"/>
                    <a:pt x="26267" y="41459"/>
                  </a:cubicBezTo>
                  <a:cubicBezTo>
                    <a:pt x="26222" y="41459"/>
                    <a:pt x="26176" y="41464"/>
                    <a:pt x="26129" y="41473"/>
                  </a:cubicBezTo>
                  <a:cubicBezTo>
                    <a:pt x="25691" y="41210"/>
                    <a:pt x="25252" y="40772"/>
                    <a:pt x="24814" y="40421"/>
                  </a:cubicBezTo>
                  <a:cubicBezTo>
                    <a:pt x="24376" y="40070"/>
                    <a:pt x="24025" y="39632"/>
                    <a:pt x="23586" y="39281"/>
                  </a:cubicBezTo>
                  <a:cubicBezTo>
                    <a:pt x="23148" y="38930"/>
                    <a:pt x="22710" y="38580"/>
                    <a:pt x="22271" y="38141"/>
                  </a:cubicBezTo>
                  <a:cubicBezTo>
                    <a:pt x="21745" y="37527"/>
                    <a:pt x="21307" y="37001"/>
                    <a:pt x="20781" y="36475"/>
                  </a:cubicBezTo>
                  <a:cubicBezTo>
                    <a:pt x="20342" y="35949"/>
                    <a:pt x="19904" y="35335"/>
                    <a:pt x="19465" y="34722"/>
                  </a:cubicBezTo>
                  <a:cubicBezTo>
                    <a:pt x="18589" y="33406"/>
                    <a:pt x="17712" y="32091"/>
                    <a:pt x="16923" y="30688"/>
                  </a:cubicBezTo>
                  <a:cubicBezTo>
                    <a:pt x="16484" y="29812"/>
                    <a:pt x="16046" y="28759"/>
                    <a:pt x="15608" y="27883"/>
                  </a:cubicBezTo>
                  <a:cubicBezTo>
                    <a:pt x="15344" y="27444"/>
                    <a:pt x="15169" y="26918"/>
                    <a:pt x="14906" y="26480"/>
                  </a:cubicBezTo>
                  <a:lnTo>
                    <a:pt x="14292" y="24814"/>
                  </a:lnTo>
                  <a:cubicBezTo>
                    <a:pt x="13503" y="22885"/>
                    <a:pt x="12977" y="20780"/>
                    <a:pt x="12451" y="18851"/>
                  </a:cubicBezTo>
                  <a:cubicBezTo>
                    <a:pt x="12276" y="18238"/>
                    <a:pt x="12188" y="17799"/>
                    <a:pt x="12100" y="17361"/>
                  </a:cubicBezTo>
                  <a:cubicBezTo>
                    <a:pt x="13152" y="16923"/>
                    <a:pt x="14292" y="16484"/>
                    <a:pt x="15520" y="16046"/>
                  </a:cubicBezTo>
                  <a:cubicBezTo>
                    <a:pt x="16046" y="15870"/>
                    <a:pt x="16660" y="15607"/>
                    <a:pt x="17361" y="15432"/>
                  </a:cubicBezTo>
                  <a:lnTo>
                    <a:pt x="17361" y="15432"/>
                  </a:lnTo>
                  <a:cubicBezTo>
                    <a:pt x="17273" y="15783"/>
                    <a:pt x="17273" y="16046"/>
                    <a:pt x="17098" y="16396"/>
                  </a:cubicBezTo>
                  <a:cubicBezTo>
                    <a:pt x="17010" y="16659"/>
                    <a:pt x="16923" y="16923"/>
                    <a:pt x="16835" y="17186"/>
                  </a:cubicBezTo>
                  <a:cubicBezTo>
                    <a:pt x="16660" y="17273"/>
                    <a:pt x="16660" y="17361"/>
                    <a:pt x="16572" y="17536"/>
                  </a:cubicBezTo>
                  <a:cubicBezTo>
                    <a:pt x="16484" y="17536"/>
                    <a:pt x="16397" y="17624"/>
                    <a:pt x="16221" y="17624"/>
                  </a:cubicBezTo>
                  <a:lnTo>
                    <a:pt x="15958" y="17624"/>
                  </a:lnTo>
                  <a:cubicBezTo>
                    <a:pt x="15608" y="17624"/>
                    <a:pt x="15344" y="17536"/>
                    <a:pt x="15169" y="17536"/>
                  </a:cubicBezTo>
                  <a:lnTo>
                    <a:pt x="15081" y="17536"/>
                  </a:lnTo>
                  <a:cubicBezTo>
                    <a:pt x="14818" y="17536"/>
                    <a:pt x="14643" y="17536"/>
                    <a:pt x="14380" y="17624"/>
                  </a:cubicBezTo>
                  <a:cubicBezTo>
                    <a:pt x="14205" y="17712"/>
                    <a:pt x="13854" y="17975"/>
                    <a:pt x="13766" y="18238"/>
                  </a:cubicBezTo>
                  <a:cubicBezTo>
                    <a:pt x="13591" y="18588"/>
                    <a:pt x="13591" y="18939"/>
                    <a:pt x="13766" y="19290"/>
                  </a:cubicBezTo>
                  <a:cubicBezTo>
                    <a:pt x="13854" y="19465"/>
                    <a:pt x="14029" y="19816"/>
                    <a:pt x="14380" y="19904"/>
                  </a:cubicBezTo>
                  <a:cubicBezTo>
                    <a:pt x="15081" y="20167"/>
                    <a:pt x="15608" y="20167"/>
                    <a:pt x="16221" y="20167"/>
                  </a:cubicBezTo>
                  <a:cubicBezTo>
                    <a:pt x="16484" y="20167"/>
                    <a:pt x="16835" y="19991"/>
                    <a:pt x="17098" y="19904"/>
                  </a:cubicBezTo>
                  <a:cubicBezTo>
                    <a:pt x="17449" y="19816"/>
                    <a:pt x="17887" y="19553"/>
                    <a:pt x="18150" y="19378"/>
                  </a:cubicBezTo>
                  <a:cubicBezTo>
                    <a:pt x="19115" y="18501"/>
                    <a:pt x="19553" y="17098"/>
                    <a:pt x="19728" y="15783"/>
                  </a:cubicBezTo>
                  <a:cubicBezTo>
                    <a:pt x="19728" y="15169"/>
                    <a:pt x="19904" y="14730"/>
                    <a:pt x="19904" y="14204"/>
                  </a:cubicBezTo>
                  <a:cubicBezTo>
                    <a:pt x="20868" y="13941"/>
                    <a:pt x="21833" y="13591"/>
                    <a:pt x="22710" y="13240"/>
                  </a:cubicBezTo>
                  <a:cubicBezTo>
                    <a:pt x="23411" y="12889"/>
                    <a:pt x="24025" y="12714"/>
                    <a:pt x="24726" y="12451"/>
                  </a:cubicBezTo>
                  <a:lnTo>
                    <a:pt x="24726" y="12977"/>
                  </a:lnTo>
                  <a:cubicBezTo>
                    <a:pt x="24551" y="13328"/>
                    <a:pt x="24551" y="13766"/>
                    <a:pt x="24463" y="14117"/>
                  </a:cubicBezTo>
                  <a:cubicBezTo>
                    <a:pt x="24376" y="14467"/>
                    <a:pt x="24288" y="14906"/>
                    <a:pt x="24025" y="15169"/>
                  </a:cubicBezTo>
                  <a:cubicBezTo>
                    <a:pt x="24025" y="15344"/>
                    <a:pt x="23937" y="15344"/>
                    <a:pt x="23937" y="15432"/>
                  </a:cubicBezTo>
                  <a:cubicBezTo>
                    <a:pt x="23849" y="15520"/>
                    <a:pt x="23586" y="15607"/>
                    <a:pt x="23499" y="15783"/>
                  </a:cubicBezTo>
                  <a:cubicBezTo>
                    <a:pt x="23411" y="15783"/>
                    <a:pt x="23236" y="15870"/>
                    <a:pt x="23148" y="15870"/>
                  </a:cubicBezTo>
                  <a:lnTo>
                    <a:pt x="22973" y="15870"/>
                  </a:lnTo>
                  <a:cubicBezTo>
                    <a:pt x="22622" y="15870"/>
                    <a:pt x="22271" y="15958"/>
                    <a:pt x="22096" y="16309"/>
                  </a:cubicBezTo>
                  <a:cubicBezTo>
                    <a:pt x="21833" y="16659"/>
                    <a:pt x="21833" y="17010"/>
                    <a:pt x="21833" y="17273"/>
                  </a:cubicBezTo>
                  <a:cubicBezTo>
                    <a:pt x="21833" y="17923"/>
                    <a:pt x="22510" y="18423"/>
                    <a:pt x="23098" y="18423"/>
                  </a:cubicBezTo>
                  <a:cubicBezTo>
                    <a:pt x="23145" y="18423"/>
                    <a:pt x="23191" y="18420"/>
                    <a:pt x="23236" y="18413"/>
                  </a:cubicBezTo>
                  <a:cubicBezTo>
                    <a:pt x="23586" y="18413"/>
                    <a:pt x="23937" y="18238"/>
                    <a:pt x="24288" y="18150"/>
                  </a:cubicBezTo>
                  <a:cubicBezTo>
                    <a:pt x="24551" y="18062"/>
                    <a:pt x="24814" y="17975"/>
                    <a:pt x="25165" y="17712"/>
                  </a:cubicBezTo>
                  <a:cubicBezTo>
                    <a:pt x="25340" y="17624"/>
                    <a:pt x="25603" y="17361"/>
                    <a:pt x="25691" y="17273"/>
                  </a:cubicBezTo>
                  <a:lnTo>
                    <a:pt x="26129" y="16835"/>
                  </a:lnTo>
                  <a:cubicBezTo>
                    <a:pt x="26217" y="16747"/>
                    <a:pt x="26305" y="16572"/>
                    <a:pt x="26480" y="16309"/>
                  </a:cubicBezTo>
                  <a:cubicBezTo>
                    <a:pt x="26743" y="15607"/>
                    <a:pt x="27006" y="14906"/>
                    <a:pt x="27094" y="14204"/>
                  </a:cubicBezTo>
                  <a:cubicBezTo>
                    <a:pt x="27357" y="13415"/>
                    <a:pt x="27357" y="12802"/>
                    <a:pt x="27357" y="12012"/>
                  </a:cubicBezTo>
                  <a:lnTo>
                    <a:pt x="27357" y="11486"/>
                  </a:lnTo>
                  <a:cubicBezTo>
                    <a:pt x="27795" y="11399"/>
                    <a:pt x="28233" y="11136"/>
                    <a:pt x="28672" y="11048"/>
                  </a:cubicBezTo>
                  <a:cubicBezTo>
                    <a:pt x="29373" y="10785"/>
                    <a:pt x="30250" y="10610"/>
                    <a:pt x="31039" y="10259"/>
                  </a:cubicBezTo>
                  <a:cubicBezTo>
                    <a:pt x="31741" y="10083"/>
                    <a:pt x="32354" y="9733"/>
                    <a:pt x="33056" y="9470"/>
                  </a:cubicBezTo>
                  <a:lnTo>
                    <a:pt x="33670" y="9207"/>
                  </a:lnTo>
                  <a:close/>
                  <a:moveTo>
                    <a:pt x="5875" y="15695"/>
                  </a:moveTo>
                  <a:cubicBezTo>
                    <a:pt x="6138" y="15870"/>
                    <a:pt x="6576" y="16221"/>
                    <a:pt x="6839" y="16484"/>
                  </a:cubicBezTo>
                  <a:cubicBezTo>
                    <a:pt x="7366" y="16835"/>
                    <a:pt x="7804" y="17186"/>
                    <a:pt x="8330" y="17536"/>
                  </a:cubicBezTo>
                  <a:cubicBezTo>
                    <a:pt x="8418" y="17536"/>
                    <a:pt x="8418" y="17624"/>
                    <a:pt x="8593" y="17624"/>
                  </a:cubicBezTo>
                  <a:cubicBezTo>
                    <a:pt x="8418" y="18939"/>
                    <a:pt x="8242" y="20342"/>
                    <a:pt x="8155" y="21657"/>
                  </a:cubicBezTo>
                  <a:cubicBezTo>
                    <a:pt x="7979" y="23060"/>
                    <a:pt x="7804" y="24551"/>
                    <a:pt x="7804" y="25954"/>
                  </a:cubicBezTo>
                  <a:cubicBezTo>
                    <a:pt x="7804" y="26567"/>
                    <a:pt x="7716" y="27356"/>
                    <a:pt x="7716" y="28058"/>
                  </a:cubicBezTo>
                  <a:cubicBezTo>
                    <a:pt x="7716" y="28672"/>
                    <a:pt x="7629" y="29373"/>
                    <a:pt x="7629" y="29987"/>
                  </a:cubicBezTo>
                  <a:cubicBezTo>
                    <a:pt x="7629" y="31302"/>
                    <a:pt x="7453" y="32617"/>
                    <a:pt x="7366" y="33932"/>
                  </a:cubicBezTo>
                  <a:cubicBezTo>
                    <a:pt x="7103" y="35335"/>
                    <a:pt x="7015" y="36651"/>
                    <a:pt x="6927" y="38141"/>
                  </a:cubicBezTo>
                  <a:cubicBezTo>
                    <a:pt x="6839" y="39544"/>
                    <a:pt x="6664" y="40859"/>
                    <a:pt x="6576" y="42174"/>
                  </a:cubicBezTo>
                  <a:cubicBezTo>
                    <a:pt x="6489" y="42876"/>
                    <a:pt x="6489" y="43577"/>
                    <a:pt x="6401" y="44279"/>
                  </a:cubicBezTo>
                  <a:cubicBezTo>
                    <a:pt x="6226" y="44893"/>
                    <a:pt x="6138" y="45594"/>
                    <a:pt x="6138" y="46208"/>
                  </a:cubicBezTo>
                  <a:cubicBezTo>
                    <a:pt x="6050" y="47523"/>
                    <a:pt x="6050" y="48750"/>
                    <a:pt x="5963" y="50066"/>
                  </a:cubicBezTo>
                  <a:cubicBezTo>
                    <a:pt x="5963" y="50855"/>
                    <a:pt x="5787" y="51556"/>
                    <a:pt x="5787" y="52345"/>
                  </a:cubicBezTo>
                  <a:lnTo>
                    <a:pt x="5787" y="52784"/>
                  </a:lnTo>
                  <a:cubicBezTo>
                    <a:pt x="5700" y="52696"/>
                    <a:pt x="5524" y="52608"/>
                    <a:pt x="5349" y="52433"/>
                  </a:cubicBezTo>
                  <a:cubicBezTo>
                    <a:pt x="5086" y="52258"/>
                    <a:pt x="4647" y="52082"/>
                    <a:pt x="4297" y="51819"/>
                  </a:cubicBezTo>
                  <a:cubicBezTo>
                    <a:pt x="4034" y="51732"/>
                    <a:pt x="3771" y="51469"/>
                    <a:pt x="3508" y="51293"/>
                  </a:cubicBezTo>
                  <a:cubicBezTo>
                    <a:pt x="3157" y="51030"/>
                    <a:pt x="2982" y="50942"/>
                    <a:pt x="2631" y="50767"/>
                  </a:cubicBezTo>
                  <a:cubicBezTo>
                    <a:pt x="2631" y="49890"/>
                    <a:pt x="2631" y="49101"/>
                    <a:pt x="2719" y="48312"/>
                  </a:cubicBezTo>
                  <a:lnTo>
                    <a:pt x="2719" y="45243"/>
                  </a:lnTo>
                  <a:cubicBezTo>
                    <a:pt x="2719" y="43928"/>
                    <a:pt x="2894" y="42613"/>
                    <a:pt x="2982" y="41298"/>
                  </a:cubicBezTo>
                  <a:cubicBezTo>
                    <a:pt x="3069" y="39982"/>
                    <a:pt x="3069" y="38580"/>
                    <a:pt x="3157" y="37264"/>
                  </a:cubicBezTo>
                  <a:lnTo>
                    <a:pt x="3508" y="33319"/>
                  </a:lnTo>
                  <a:cubicBezTo>
                    <a:pt x="3771" y="31916"/>
                    <a:pt x="3858" y="30601"/>
                    <a:pt x="3946" y="29285"/>
                  </a:cubicBezTo>
                  <a:cubicBezTo>
                    <a:pt x="4034" y="27970"/>
                    <a:pt x="4297" y="26743"/>
                    <a:pt x="4384" y="25427"/>
                  </a:cubicBezTo>
                  <a:cubicBezTo>
                    <a:pt x="4647" y="24112"/>
                    <a:pt x="4647" y="22797"/>
                    <a:pt x="4823" y="21482"/>
                  </a:cubicBezTo>
                  <a:cubicBezTo>
                    <a:pt x="5086" y="20254"/>
                    <a:pt x="5174" y="19027"/>
                    <a:pt x="5437" y="17887"/>
                  </a:cubicBezTo>
                  <a:cubicBezTo>
                    <a:pt x="5612" y="17186"/>
                    <a:pt x="5700" y="16396"/>
                    <a:pt x="5875" y="15695"/>
                  </a:cubicBezTo>
                  <a:close/>
                  <a:moveTo>
                    <a:pt x="10785" y="22096"/>
                  </a:moveTo>
                  <a:cubicBezTo>
                    <a:pt x="11136" y="23148"/>
                    <a:pt x="11399" y="24025"/>
                    <a:pt x="11750" y="24989"/>
                  </a:cubicBezTo>
                  <a:cubicBezTo>
                    <a:pt x="12013" y="25603"/>
                    <a:pt x="12276" y="26304"/>
                    <a:pt x="12539" y="26918"/>
                  </a:cubicBezTo>
                  <a:cubicBezTo>
                    <a:pt x="12889" y="27532"/>
                    <a:pt x="13152" y="28146"/>
                    <a:pt x="13415" y="28672"/>
                  </a:cubicBezTo>
                  <a:cubicBezTo>
                    <a:pt x="13591" y="29373"/>
                    <a:pt x="13942" y="29987"/>
                    <a:pt x="14292" y="30688"/>
                  </a:cubicBezTo>
                  <a:cubicBezTo>
                    <a:pt x="14643" y="31477"/>
                    <a:pt x="14994" y="32091"/>
                    <a:pt x="15520" y="32793"/>
                  </a:cubicBezTo>
                  <a:lnTo>
                    <a:pt x="16484" y="34371"/>
                  </a:lnTo>
                  <a:cubicBezTo>
                    <a:pt x="16835" y="34985"/>
                    <a:pt x="17273" y="35511"/>
                    <a:pt x="17536" y="36037"/>
                  </a:cubicBezTo>
                  <a:cubicBezTo>
                    <a:pt x="17887" y="36563"/>
                    <a:pt x="18238" y="37177"/>
                    <a:pt x="18676" y="37615"/>
                  </a:cubicBezTo>
                  <a:cubicBezTo>
                    <a:pt x="19027" y="38053"/>
                    <a:pt x="19553" y="38580"/>
                    <a:pt x="19992" y="39018"/>
                  </a:cubicBezTo>
                  <a:cubicBezTo>
                    <a:pt x="20430" y="39544"/>
                    <a:pt x="20956" y="40070"/>
                    <a:pt x="21482" y="40508"/>
                  </a:cubicBezTo>
                  <a:cubicBezTo>
                    <a:pt x="21920" y="40859"/>
                    <a:pt x="22359" y="41298"/>
                    <a:pt x="22797" y="41736"/>
                  </a:cubicBezTo>
                  <a:cubicBezTo>
                    <a:pt x="23586" y="42613"/>
                    <a:pt x="24551" y="43314"/>
                    <a:pt x="25603" y="43928"/>
                  </a:cubicBezTo>
                  <a:cubicBezTo>
                    <a:pt x="25691" y="44279"/>
                    <a:pt x="25866" y="44454"/>
                    <a:pt x="26217" y="44542"/>
                  </a:cubicBezTo>
                  <a:cubicBezTo>
                    <a:pt x="26305" y="44542"/>
                    <a:pt x="26480" y="44717"/>
                    <a:pt x="26568" y="44717"/>
                  </a:cubicBezTo>
                  <a:cubicBezTo>
                    <a:pt x="26743" y="44717"/>
                    <a:pt x="27006" y="44717"/>
                    <a:pt x="27181" y="44542"/>
                  </a:cubicBezTo>
                  <a:cubicBezTo>
                    <a:pt x="28672" y="44279"/>
                    <a:pt x="29987" y="43665"/>
                    <a:pt x="31302" y="43139"/>
                  </a:cubicBezTo>
                  <a:cubicBezTo>
                    <a:pt x="31565" y="43051"/>
                    <a:pt x="31828" y="42964"/>
                    <a:pt x="32179" y="42876"/>
                  </a:cubicBezTo>
                  <a:lnTo>
                    <a:pt x="32267" y="42876"/>
                  </a:lnTo>
                  <a:lnTo>
                    <a:pt x="32267" y="43139"/>
                  </a:lnTo>
                  <a:cubicBezTo>
                    <a:pt x="32267" y="43490"/>
                    <a:pt x="32179" y="43840"/>
                    <a:pt x="32179" y="44191"/>
                  </a:cubicBezTo>
                  <a:cubicBezTo>
                    <a:pt x="32179" y="44454"/>
                    <a:pt x="32004" y="44893"/>
                    <a:pt x="32004" y="45243"/>
                  </a:cubicBezTo>
                  <a:lnTo>
                    <a:pt x="31741" y="47260"/>
                  </a:lnTo>
                  <a:cubicBezTo>
                    <a:pt x="31565" y="47260"/>
                    <a:pt x="31478" y="47348"/>
                    <a:pt x="31390" y="47348"/>
                  </a:cubicBezTo>
                  <a:lnTo>
                    <a:pt x="30689" y="47611"/>
                  </a:lnTo>
                  <a:cubicBezTo>
                    <a:pt x="30513" y="47786"/>
                    <a:pt x="30250" y="47786"/>
                    <a:pt x="30075" y="47874"/>
                  </a:cubicBezTo>
                  <a:cubicBezTo>
                    <a:pt x="29724" y="47961"/>
                    <a:pt x="29373" y="48224"/>
                    <a:pt x="28935" y="48312"/>
                  </a:cubicBezTo>
                  <a:cubicBezTo>
                    <a:pt x="28058" y="48663"/>
                    <a:pt x="27181" y="48838"/>
                    <a:pt x="26480" y="49189"/>
                  </a:cubicBezTo>
                  <a:cubicBezTo>
                    <a:pt x="25428" y="49627"/>
                    <a:pt x="24463" y="49890"/>
                    <a:pt x="23499" y="50153"/>
                  </a:cubicBezTo>
                  <a:lnTo>
                    <a:pt x="22184" y="50504"/>
                  </a:lnTo>
                  <a:cubicBezTo>
                    <a:pt x="21657" y="50592"/>
                    <a:pt x="21219" y="50767"/>
                    <a:pt x="20605" y="50855"/>
                  </a:cubicBezTo>
                  <a:cubicBezTo>
                    <a:pt x="20079" y="51030"/>
                    <a:pt x="19465" y="51118"/>
                    <a:pt x="18764" y="51381"/>
                  </a:cubicBezTo>
                  <a:cubicBezTo>
                    <a:pt x="18150" y="51644"/>
                    <a:pt x="17536" y="51732"/>
                    <a:pt x="16923" y="51907"/>
                  </a:cubicBezTo>
                  <a:cubicBezTo>
                    <a:pt x="16397" y="52170"/>
                    <a:pt x="15783" y="52345"/>
                    <a:pt x="15257" y="52433"/>
                  </a:cubicBezTo>
                  <a:lnTo>
                    <a:pt x="13591" y="52784"/>
                  </a:lnTo>
                  <a:cubicBezTo>
                    <a:pt x="13065" y="52959"/>
                    <a:pt x="12451" y="53134"/>
                    <a:pt x="11837" y="53222"/>
                  </a:cubicBezTo>
                  <a:cubicBezTo>
                    <a:pt x="11223" y="53397"/>
                    <a:pt x="10697" y="53573"/>
                    <a:pt x="9996" y="53661"/>
                  </a:cubicBezTo>
                  <a:cubicBezTo>
                    <a:pt x="9645" y="53836"/>
                    <a:pt x="9382" y="53924"/>
                    <a:pt x="9031" y="53924"/>
                  </a:cubicBezTo>
                  <a:cubicBezTo>
                    <a:pt x="8944" y="53953"/>
                    <a:pt x="8866" y="53972"/>
                    <a:pt x="8801" y="53972"/>
                  </a:cubicBezTo>
                  <a:cubicBezTo>
                    <a:pt x="8671" y="53972"/>
                    <a:pt x="8593" y="53894"/>
                    <a:pt x="8593" y="53661"/>
                  </a:cubicBezTo>
                  <a:cubicBezTo>
                    <a:pt x="8593" y="52784"/>
                    <a:pt x="8593" y="51907"/>
                    <a:pt x="8681" y="51030"/>
                  </a:cubicBezTo>
                  <a:cubicBezTo>
                    <a:pt x="8768" y="49890"/>
                    <a:pt x="8768" y="48575"/>
                    <a:pt x="8944" y="47260"/>
                  </a:cubicBezTo>
                  <a:cubicBezTo>
                    <a:pt x="9031" y="45857"/>
                    <a:pt x="9119" y="44717"/>
                    <a:pt x="9207" y="43402"/>
                  </a:cubicBezTo>
                  <a:cubicBezTo>
                    <a:pt x="9382" y="42087"/>
                    <a:pt x="9470" y="40684"/>
                    <a:pt x="9558" y="39369"/>
                  </a:cubicBezTo>
                  <a:cubicBezTo>
                    <a:pt x="9645" y="38053"/>
                    <a:pt x="9821" y="36563"/>
                    <a:pt x="9908" y="35248"/>
                  </a:cubicBezTo>
                  <a:cubicBezTo>
                    <a:pt x="9996" y="33932"/>
                    <a:pt x="10084" y="32530"/>
                    <a:pt x="10259" y="31214"/>
                  </a:cubicBezTo>
                  <a:cubicBezTo>
                    <a:pt x="10259" y="30601"/>
                    <a:pt x="10347" y="29899"/>
                    <a:pt x="10347" y="29285"/>
                  </a:cubicBezTo>
                  <a:cubicBezTo>
                    <a:pt x="10347" y="28584"/>
                    <a:pt x="10434" y="27970"/>
                    <a:pt x="10434" y="27269"/>
                  </a:cubicBezTo>
                  <a:cubicBezTo>
                    <a:pt x="10522" y="26480"/>
                    <a:pt x="10522" y="25866"/>
                    <a:pt x="10522" y="25077"/>
                  </a:cubicBezTo>
                  <a:cubicBezTo>
                    <a:pt x="10522" y="24463"/>
                    <a:pt x="10522" y="23674"/>
                    <a:pt x="10697" y="22972"/>
                  </a:cubicBezTo>
                  <a:cubicBezTo>
                    <a:pt x="10697" y="22709"/>
                    <a:pt x="10785" y="22446"/>
                    <a:pt x="10785" y="22096"/>
                  </a:cubicBezTo>
                  <a:close/>
                  <a:moveTo>
                    <a:pt x="28847" y="0"/>
                  </a:moveTo>
                  <a:cubicBezTo>
                    <a:pt x="27970" y="88"/>
                    <a:pt x="27006" y="263"/>
                    <a:pt x="26217" y="965"/>
                  </a:cubicBezTo>
                  <a:cubicBezTo>
                    <a:pt x="25778" y="1403"/>
                    <a:pt x="25340" y="1841"/>
                    <a:pt x="25165" y="2368"/>
                  </a:cubicBezTo>
                  <a:cubicBezTo>
                    <a:pt x="24989" y="2981"/>
                    <a:pt x="24989" y="3332"/>
                    <a:pt x="24989" y="3946"/>
                  </a:cubicBezTo>
                  <a:cubicBezTo>
                    <a:pt x="24989" y="4121"/>
                    <a:pt x="25165" y="4297"/>
                    <a:pt x="25165" y="4472"/>
                  </a:cubicBezTo>
                  <a:cubicBezTo>
                    <a:pt x="24902" y="4472"/>
                    <a:pt x="24814" y="4560"/>
                    <a:pt x="24726" y="4560"/>
                  </a:cubicBezTo>
                  <a:cubicBezTo>
                    <a:pt x="24463" y="4560"/>
                    <a:pt x="24376" y="4735"/>
                    <a:pt x="24288" y="4735"/>
                  </a:cubicBezTo>
                  <a:cubicBezTo>
                    <a:pt x="23937" y="4384"/>
                    <a:pt x="23674" y="4034"/>
                    <a:pt x="23411" y="3683"/>
                  </a:cubicBezTo>
                  <a:cubicBezTo>
                    <a:pt x="22973" y="3244"/>
                    <a:pt x="22359" y="2981"/>
                    <a:pt x="21833" y="2718"/>
                  </a:cubicBezTo>
                  <a:cubicBezTo>
                    <a:pt x="21482" y="2631"/>
                    <a:pt x="21219" y="2631"/>
                    <a:pt x="20868" y="2543"/>
                  </a:cubicBezTo>
                  <a:lnTo>
                    <a:pt x="19904" y="2543"/>
                  </a:lnTo>
                  <a:cubicBezTo>
                    <a:pt x="19290" y="2543"/>
                    <a:pt x="18852" y="2631"/>
                    <a:pt x="18326" y="2806"/>
                  </a:cubicBezTo>
                  <a:cubicBezTo>
                    <a:pt x="17536" y="3069"/>
                    <a:pt x="16835" y="3595"/>
                    <a:pt x="16221" y="4297"/>
                  </a:cubicBezTo>
                  <a:cubicBezTo>
                    <a:pt x="15695" y="4823"/>
                    <a:pt x="15344" y="5436"/>
                    <a:pt x="15344" y="6138"/>
                  </a:cubicBezTo>
                  <a:lnTo>
                    <a:pt x="15344" y="6664"/>
                  </a:lnTo>
                  <a:cubicBezTo>
                    <a:pt x="15169" y="6576"/>
                    <a:pt x="14994" y="6576"/>
                    <a:pt x="14906" y="6489"/>
                  </a:cubicBezTo>
                  <a:cubicBezTo>
                    <a:pt x="14468" y="6138"/>
                    <a:pt x="13942" y="5875"/>
                    <a:pt x="13503" y="5699"/>
                  </a:cubicBezTo>
                  <a:cubicBezTo>
                    <a:pt x="13065" y="5436"/>
                    <a:pt x="12539" y="5349"/>
                    <a:pt x="12013" y="5261"/>
                  </a:cubicBezTo>
                  <a:lnTo>
                    <a:pt x="11662" y="5261"/>
                  </a:lnTo>
                  <a:cubicBezTo>
                    <a:pt x="11391" y="5234"/>
                    <a:pt x="11112" y="5215"/>
                    <a:pt x="10832" y="5215"/>
                  </a:cubicBezTo>
                  <a:cubicBezTo>
                    <a:pt x="10206" y="5215"/>
                    <a:pt x="9577" y="5309"/>
                    <a:pt x="9031" y="5612"/>
                  </a:cubicBezTo>
                  <a:cubicBezTo>
                    <a:pt x="8418" y="5787"/>
                    <a:pt x="8067" y="6226"/>
                    <a:pt x="7629" y="6664"/>
                  </a:cubicBezTo>
                  <a:cubicBezTo>
                    <a:pt x="7278" y="7102"/>
                    <a:pt x="6927" y="7541"/>
                    <a:pt x="6752" y="8067"/>
                  </a:cubicBezTo>
                  <a:cubicBezTo>
                    <a:pt x="6489" y="8768"/>
                    <a:pt x="6401" y="9557"/>
                    <a:pt x="6576" y="10171"/>
                  </a:cubicBezTo>
                  <a:cubicBezTo>
                    <a:pt x="6576" y="10522"/>
                    <a:pt x="6752" y="10697"/>
                    <a:pt x="6839" y="11048"/>
                  </a:cubicBezTo>
                  <a:cubicBezTo>
                    <a:pt x="6313" y="11311"/>
                    <a:pt x="5875" y="11486"/>
                    <a:pt x="5261" y="11749"/>
                  </a:cubicBezTo>
                  <a:cubicBezTo>
                    <a:pt x="4735" y="12012"/>
                    <a:pt x="4209" y="12275"/>
                    <a:pt x="3858" y="12802"/>
                  </a:cubicBezTo>
                  <a:cubicBezTo>
                    <a:pt x="3683" y="12977"/>
                    <a:pt x="3508" y="13328"/>
                    <a:pt x="3420" y="13678"/>
                  </a:cubicBezTo>
                  <a:cubicBezTo>
                    <a:pt x="3332" y="14467"/>
                    <a:pt x="3245" y="15081"/>
                    <a:pt x="3069" y="15870"/>
                  </a:cubicBezTo>
                  <a:lnTo>
                    <a:pt x="2806" y="17799"/>
                  </a:lnTo>
                  <a:cubicBezTo>
                    <a:pt x="2631" y="18501"/>
                    <a:pt x="2543" y="19290"/>
                    <a:pt x="2455" y="19904"/>
                  </a:cubicBezTo>
                  <a:cubicBezTo>
                    <a:pt x="2455" y="20605"/>
                    <a:pt x="2368" y="21131"/>
                    <a:pt x="2192" y="21745"/>
                  </a:cubicBezTo>
                  <a:cubicBezTo>
                    <a:pt x="2105" y="23235"/>
                    <a:pt x="2017" y="24551"/>
                    <a:pt x="1754" y="25954"/>
                  </a:cubicBezTo>
                  <a:cubicBezTo>
                    <a:pt x="1666" y="26743"/>
                    <a:pt x="1579" y="27356"/>
                    <a:pt x="1491" y="28058"/>
                  </a:cubicBezTo>
                  <a:cubicBezTo>
                    <a:pt x="1316" y="28672"/>
                    <a:pt x="1316" y="29461"/>
                    <a:pt x="1228" y="30075"/>
                  </a:cubicBezTo>
                  <a:cubicBezTo>
                    <a:pt x="877" y="32705"/>
                    <a:pt x="790" y="35335"/>
                    <a:pt x="614" y="38141"/>
                  </a:cubicBezTo>
                  <a:cubicBezTo>
                    <a:pt x="614" y="39456"/>
                    <a:pt x="439" y="40859"/>
                    <a:pt x="351" y="42174"/>
                  </a:cubicBezTo>
                  <a:cubicBezTo>
                    <a:pt x="263" y="43577"/>
                    <a:pt x="263" y="45068"/>
                    <a:pt x="263" y="46471"/>
                  </a:cubicBezTo>
                  <a:lnTo>
                    <a:pt x="263" y="46646"/>
                  </a:lnTo>
                  <a:cubicBezTo>
                    <a:pt x="263" y="47523"/>
                    <a:pt x="263" y="48575"/>
                    <a:pt x="176" y="49452"/>
                  </a:cubicBezTo>
                  <a:cubicBezTo>
                    <a:pt x="0" y="49890"/>
                    <a:pt x="0" y="50241"/>
                    <a:pt x="0" y="50767"/>
                  </a:cubicBezTo>
                  <a:lnTo>
                    <a:pt x="0" y="51293"/>
                  </a:lnTo>
                  <a:cubicBezTo>
                    <a:pt x="0" y="51644"/>
                    <a:pt x="263" y="51907"/>
                    <a:pt x="351" y="52170"/>
                  </a:cubicBezTo>
                  <a:cubicBezTo>
                    <a:pt x="439" y="52345"/>
                    <a:pt x="790" y="52608"/>
                    <a:pt x="1053" y="52696"/>
                  </a:cubicBezTo>
                  <a:cubicBezTo>
                    <a:pt x="1316" y="52784"/>
                    <a:pt x="1579" y="53047"/>
                    <a:pt x="1929" y="53222"/>
                  </a:cubicBezTo>
                  <a:cubicBezTo>
                    <a:pt x="2017" y="53310"/>
                    <a:pt x="2192" y="53485"/>
                    <a:pt x="2368" y="53573"/>
                  </a:cubicBezTo>
                  <a:cubicBezTo>
                    <a:pt x="2543" y="53661"/>
                    <a:pt x="2894" y="53924"/>
                    <a:pt x="3069" y="54011"/>
                  </a:cubicBezTo>
                  <a:cubicBezTo>
                    <a:pt x="3332" y="54099"/>
                    <a:pt x="3420" y="54274"/>
                    <a:pt x="3683" y="54362"/>
                  </a:cubicBezTo>
                  <a:cubicBezTo>
                    <a:pt x="3858" y="54450"/>
                    <a:pt x="4121" y="54713"/>
                    <a:pt x="4297" y="54800"/>
                  </a:cubicBezTo>
                  <a:cubicBezTo>
                    <a:pt x="4560" y="54888"/>
                    <a:pt x="4735" y="55151"/>
                    <a:pt x="4998" y="55239"/>
                  </a:cubicBezTo>
                  <a:cubicBezTo>
                    <a:pt x="5174" y="55326"/>
                    <a:pt x="5437" y="55414"/>
                    <a:pt x="5612" y="55677"/>
                  </a:cubicBezTo>
                  <a:cubicBezTo>
                    <a:pt x="5875" y="55765"/>
                    <a:pt x="5963" y="55853"/>
                    <a:pt x="6050" y="56028"/>
                  </a:cubicBezTo>
                  <a:cubicBezTo>
                    <a:pt x="6313" y="56116"/>
                    <a:pt x="6489" y="56291"/>
                    <a:pt x="6839" y="56291"/>
                  </a:cubicBezTo>
                  <a:lnTo>
                    <a:pt x="7015" y="56291"/>
                  </a:lnTo>
                  <a:cubicBezTo>
                    <a:pt x="7366" y="56554"/>
                    <a:pt x="7716" y="56642"/>
                    <a:pt x="8067" y="56642"/>
                  </a:cubicBezTo>
                  <a:cubicBezTo>
                    <a:pt x="8593" y="56554"/>
                    <a:pt x="9207" y="56554"/>
                    <a:pt x="9821" y="56466"/>
                  </a:cubicBezTo>
                  <a:lnTo>
                    <a:pt x="11399" y="56116"/>
                  </a:lnTo>
                  <a:cubicBezTo>
                    <a:pt x="12539" y="55853"/>
                    <a:pt x="13503" y="55590"/>
                    <a:pt x="14205" y="55414"/>
                  </a:cubicBezTo>
                  <a:cubicBezTo>
                    <a:pt x="15257" y="55239"/>
                    <a:pt x="16221" y="54888"/>
                    <a:pt x="17361" y="54537"/>
                  </a:cubicBezTo>
                  <a:cubicBezTo>
                    <a:pt x="18238" y="54274"/>
                    <a:pt x="19027" y="54011"/>
                    <a:pt x="19904" y="53836"/>
                  </a:cubicBezTo>
                  <a:cubicBezTo>
                    <a:pt x="20518" y="53661"/>
                    <a:pt x="21044" y="53573"/>
                    <a:pt x="21745" y="53485"/>
                  </a:cubicBezTo>
                  <a:cubicBezTo>
                    <a:pt x="22534" y="53397"/>
                    <a:pt x="23148" y="53134"/>
                    <a:pt x="23937" y="52959"/>
                  </a:cubicBezTo>
                  <a:cubicBezTo>
                    <a:pt x="24463" y="52784"/>
                    <a:pt x="24989" y="52696"/>
                    <a:pt x="25603" y="52521"/>
                  </a:cubicBezTo>
                  <a:cubicBezTo>
                    <a:pt x="26129" y="52345"/>
                    <a:pt x="26655" y="52170"/>
                    <a:pt x="27181" y="51907"/>
                  </a:cubicBezTo>
                  <a:cubicBezTo>
                    <a:pt x="28233" y="51644"/>
                    <a:pt x="29198" y="51293"/>
                    <a:pt x="30075" y="50942"/>
                  </a:cubicBezTo>
                  <a:cubicBezTo>
                    <a:pt x="30601" y="50767"/>
                    <a:pt x="31302" y="50504"/>
                    <a:pt x="31828" y="50329"/>
                  </a:cubicBezTo>
                  <a:cubicBezTo>
                    <a:pt x="32179" y="50153"/>
                    <a:pt x="32354" y="50066"/>
                    <a:pt x="32705" y="49978"/>
                  </a:cubicBezTo>
                  <a:cubicBezTo>
                    <a:pt x="33056" y="49715"/>
                    <a:pt x="33319" y="49627"/>
                    <a:pt x="33582" y="49277"/>
                  </a:cubicBezTo>
                  <a:cubicBezTo>
                    <a:pt x="33582" y="49189"/>
                    <a:pt x="33670" y="49013"/>
                    <a:pt x="33757" y="48838"/>
                  </a:cubicBezTo>
                  <a:cubicBezTo>
                    <a:pt x="33933" y="48663"/>
                    <a:pt x="34020" y="48400"/>
                    <a:pt x="34020" y="48224"/>
                  </a:cubicBezTo>
                  <a:cubicBezTo>
                    <a:pt x="34196" y="47348"/>
                    <a:pt x="34371" y="46471"/>
                    <a:pt x="34459" y="45594"/>
                  </a:cubicBezTo>
                  <a:cubicBezTo>
                    <a:pt x="34459" y="45156"/>
                    <a:pt x="34546" y="44805"/>
                    <a:pt x="34546" y="44366"/>
                  </a:cubicBezTo>
                  <a:lnTo>
                    <a:pt x="34546" y="42876"/>
                  </a:lnTo>
                  <a:lnTo>
                    <a:pt x="34546" y="41561"/>
                  </a:lnTo>
                  <a:lnTo>
                    <a:pt x="34634" y="41385"/>
                  </a:lnTo>
                  <a:cubicBezTo>
                    <a:pt x="35774" y="40772"/>
                    <a:pt x="36826" y="39982"/>
                    <a:pt x="37966" y="39369"/>
                  </a:cubicBezTo>
                  <a:lnTo>
                    <a:pt x="39632" y="38316"/>
                  </a:lnTo>
                  <a:cubicBezTo>
                    <a:pt x="40158" y="38053"/>
                    <a:pt x="40684" y="37615"/>
                    <a:pt x="41210" y="37264"/>
                  </a:cubicBezTo>
                  <a:cubicBezTo>
                    <a:pt x="42087" y="36563"/>
                    <a:pt x="42964" y="35949"/>
                    <a:pt x="44016" y="35248"/>
                  </a:cubicBezTo>
                  <a:lnTo>
                    <a:pt x="45331" y="34283"/>
                  </a:lnTo>
                  <a:cubicBezTo>
                    <a:pt x="45770" y="33845"/>
                    <a:pt x="46208" y="33494"/>
                    <a:pt x="46646" y="33056"/>
                  </a:cubicBezTo>
                  <a:lnTo>
                    <a:pt x="47348" y="32354"/>
                  </a:lnTo>
                  <a:cubicBezTo>
                    <a:pt x="48049" y="31653"/>
                    <a:pt x="48663" y="31127"/>
                    <a:pt x="49277" y="30425"/>
                  </a:cubicBezTo>
                  <a:cubicBezTo>
                    <a:pt x="49803" y="29899"/>
                    <a:pt x="50154" y="29285"/>
                    <a:pt x="50592" y="28584"/>
                  </a:cubicBezTo>
                  <a:lnTo>
                    <a:pt x="50680" y="28496"/>
                  </a:lnTo>
                  <a:cubicBezTo>
                    <a:pt x="50767" y="28409"/>
                    <a:pt x="50767" y="28058"/>
                    <a:pt x="50767" y="27795"/>
                  </a:cubicBezTo>
                  <a:lnTo>
                    <a:pt x="50767" y="27707"/>
                  </a:lnTo>
                  <a:cubicBezTo>
                    <a:pt x="50855" y="27356"/>
                    <a:pt x="50855" y="27093"/>
                    <a:pt x="50767" y="26743"/>
                  </a:cubicBezTo>
                  <a:cubicBezTo>
                    <a:pt x="50680" y="26392"/>
                    <a:pt x="50417" y="26304"/>
                    <a:pt x="50154" y="26041"/>
                  </a:cubicBezTo>
                  <a:cubicBezTo>
                    <a:pt x="49890" y="25866"/>
                    <a:pt x="49715" y="25778"/>
                    <a:pt x="49452" y="25603"/>
                  </a:cubicBezTo>
                  <a:cubicBezTo>
                    <a:pt x="48575" y="25077"/>
                    <a:pt x="47786" y="24551"/>
                    <a:pt x="46909" y="23849"/>
                  </a:cubicBezTo>
                  <a:lnTo>
                    <a:pt x="45594" y="22885"/>
                  </a:lnTo>
                  <a:lnTo>
                    <a:pt x="44542" y="21833"/>
                  </a:lnTo>
                  <a:cubicBezTo>
                    <a:pt x="44016" y="21131"/>
                    <a:pt x="43314" y="20342"/>
                    <a:pt x="42788" y="19728"/>
                  </a:cubicBezTo>
                  <a:cubicBezTo>
                    <a:pt x="42087" y="18939"/>
                    <a:pt x="41473" y="18062"/>
                    <a:pt x="40772" y="17273"/>
                  </a:cubicBezTo>
                  <a:cubicBezTo>
                    <a:pt x="40158" y="16396"/>
                    <a:pt x="39632" y="15695"/>
                    <a:pt x="39018" y="14818"/>
                  </a:cubicBezTo>
                  <a:cubicBezTo>
                    <a:pt x="38843" y="14467"/>
                    <a:pt x="38492" y="14029"/>
                    <a:pt x="38317" y="13591"/>
                  </a:cubicBezTo>
                  <a:lnTo>
                    <a:pt x="37615" y="12626"/>
                  </a:lnTo>
                  <a:lnTo>
                    <a:pt x="36651" y="10259"/>
                  </a:lnTo>
                  <a:lnTo>
                    <a:pt x="36300" y="9645"/>
                  </a:lnTo>
                  <a:cubicBezTo>
                    <a:pt x="36388" y="9382"/>
                    <a:pt x="36388" y="9119"/>
                    <a:pt x="36388" y="8856"/>
                  </a:cubicBezTo>
                  <a:cubicBezTo>
                    <a:pt x="36563" y="8067"/>
                    <a:pt x="36563" y="7365"/>
                    <a:pt x="36300" y="6664"/>
                  </a:cubicBezTo>
                  <a:cubicBezTo>
                    <a:pt x="36212" y="6050"/>
                    <a:pt x="35949" y="5436"/>
                    <a:pt x="35774" y="4823"/>
                  </a:cubicBezTo>
                  <a:cubicBezTo>
                    <a:pt x="35423" y="4121"/>
                    <a:pt x="35073" y="3595"/>
                    <a:pt x="34634" y="3069"/>
                  </a:cubicBezTo>
                  <a:cubicBezTo>
                    <a:pt x="34108" y="2368"/>
                    <a:pt x="33582" y="1841"/>
                    <a:pt x="32881" y="1315"/>
                  </a:cubicBezTo>
                  <a:cubicBezTo>
                    <a:pt x="32354" y="877"/>
                    <a:pt x="31565" y="439"/>
                    <a:pt x="30952" y="176"/>
                  </a:cubicBezTo>
                  <a:cubicBezTo>
                    <a:pt x="30689" y="88"/>
                    <a:pt x="30425" y="0"/>
                    <a:pt x="30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3"/>
            <p:cNvSpPr/>
            <p:nvPr/>
          </p:nvSpPr>
          <p:spPr>
            <a:xfrm>
              <a:off x="3517350" y="1945975"/>
              <a:ext cx="383625" cy="436625"/>
            </a:xfrm>
            <a:custGeom>
              <a:avLst/>
              <a:gdLst/>
              <a:ahLst/>
              <a:cxnLst/>
              <a:rect l="l" t="t" r="r" b="b"/>
              <a:pathLst>
                <a:path w="15345" h="17465" extrusionOk="0">
                  <a:moveTo>
                    <a:pt x="7392" y="1"/>
                  </a:moveTo>
                  <a:cubicBezTo>
                    <a:pt x="7124" y="1"/>
                    <a:pt x="6850" y="125"/>
                    <a:pt x="6664" y="249"/>
                  </a:cubicBezTo>
                  <a:cubicBezTo>
                    <a:pt x="6401" y="512"/>
                    <a:pt x="6138" y="775"/>
                    <a:pt x="6138" y="1125"/>
                  </a:cubicBezTo>
                  <a:cubicBezTo>
                    <a:pt x="6138" y="2441"/>
                    <a:pt x="6138" y="3668"/>
                    <a:pt x="6051" y="4983"/>
                  </a:cubicBezTo>
                  <a:cubicBezTo>
                    <a:pt x="5700" y="4720"/>
                    <a:pt x="5262" y="4633"/>
                    <a:pt x="4911" y="4545"/>
                  </a:cubicBezTo>
                  <a:cubicBezTo>
                    <a:pt x="3859" y="4194"/>
                    <a:pt x="2894" y="3843"/>
                    <a:pt x="1754" y="3580"/>
                  </a:cubicBezTo>
                  <a:cubicBezTo>
                    <a:pt x="1667" y="3580"/>
                    <a:pt x="1579" y="3405"/>
                    <a:pt x="1404" y="3405"/>
                  </a:cubicBezTo>
                  <a:cubicBezTo>
                    <a:pt x="1228" y="3405"/>
                    <a:pt x="1053" y="3405"/>
                    <a:pt x="790" y="3580"/>
                  </a:cubicBezTo>
                  <a:cubicBezTo>
                    <a:pt x="614" y="3668"/>
                    <a:pt x="264" y="3843"/>
                    <a:pt x="176" y="4194"/>
                  </a:cubicBezTo>
                  <a:cubicBezTo>
                    <a:pt x="1" y="4545"/>
                    <a:pt x="1" y="4896"/>
                    <a:pt x="176" y="5159"/>
                  </a:cubicBezTo>
                  <a:cubicBezTo>
                    <a:pt x="264" y="5422"/>
                    <a:pt x="439" y="5772"/>
                    <a:pt x="790" y="5860"/>
                  </a:cubicBezTo>
                  <a:cubicBezTo>
                    <a:pt x="1754" y="6035"/>
                    <a:pt x="2719" y="6386"/>
                    <a:pt x="3771" y="6737"/>
                  </a:cubicBezTo>
                  <a:cubicBezTo>
                    <a:pt x="4209" y="6825"/>
                    <a:pt x="4472" y="7088"/>
                    <a:pt x="4911" y="7175"/>
                  </a:cubicBezTo>
                  <a:cubicBezTo>
                    <a:pt x="5262" y="7263"/>
                    <a:pt x="5612" y="7526"/>
                    <a:pt x="5963" y="7614"/>
                  </a:cubicBezTo>
                  <a:cubicBezTo>
                    <a:pt x="5875" y="8052"/>
                    <a:pt x="5875" y="8490"/>
                    <a:pt x="5875" y="8929"/>
                  </a:cubicBezTo>
                  <a:cubicBezTo>
                    <a:pt x="5875" y="9543"/>
                    <a:pt x="5700" y="10244"/>
                    <a:pt x="5700" y="10770"/>
                  </a:cubicBezTo>
                  <a:cubicBezTo>
                    <a:pt x="5700" y="11472"/>
                    <a:pt x="5700" y="12085"/>
                    <a:pt x="5612" y="12787"/>
                  </a:cubicBezTo>
                  <a:cubicBezTo>
                    <a:pt x="5525" y="13839"/>
                    <a:pt x="5262" y="14979"/>
                    <a:pt x="5174" y="16031"/>
                  </a:cubicBezTo>
                  <a:cubicBezTo>
                    <a:pt x="5086" y="16732"/>
                    <a:pt x="5612" y="17346"/>
                    <a:pt x="6314" y="17434"/>
                  </a:cubicBezTo>
                  <a:cubicBezTo>
                    <a:pt x="6386" y="17455"/>
                    <a:pt x="6460" y="17464"/>
                    <a:pt x="6534" y="17464"/>
                  </a:cubicBezTo>
                  <a:cubicBezTo>
                    <a:pt x="7085" y="17464"/>
                    <a:pt x="7639" y="16923"/>
                    <a:pt x="7717" y="16382"/>
                  </a:cubicBezTo>
                  <a:cubicBezTo>
                    <a:pt x="7804" y="15242"/>
                    <a:pt x="8067" y="14190"/>
                    <a:pt x="8243" y="13225"/>
                  </a:cubicBezTo>
                  <a:cubicBezTo>
                    <a:pt x="8243" y="12611"/>
                    <a:pt x="8330" y="11998"/>
                    <a:pt x="8330" y="11296"/>
                  </a:cubicBezTo>
                  <a:cubicBezTo>
                    <a:pt x="8330" y="10683"/>
                    <a:pt x="8418" y="10156"/>
                    <a:pt x="8418" y="9455"/>
                  </a:cubicBezTo>
                  <a:lnTo>
                    <a:pt x="8418" y="8841"/>
                  </a:lnTo>
                  <a:cubicBezTo>
                    <a:pt x="9119" y="9017"/>
                    <a:pt x="9646" y="9367"/>
                    <a:pt x="10172" y="9718"/>
                  </a:cubicBezTo>
                  <a:cubicBezTo>
                    <a:pt x="10522" y="9893"/>
                    <a:pt x="10785" y="10156"/>
                    <a:pt x="11048" y="10244"/>
                  </a:cubicBezTo>
                  <a:cubicBezTo>
                    <a:pt x="11311" y="10332"/>
                    <a:pt x="11662" y="10595"/>
                    <a:pt x="11838" y="10683"/>
                  </a:cubicBezTo>
                  <a:cubicBezTo>
                    <a:pt x="12276" y="11033"/>
                    <a:pt x="12802" y="11209"/>
                    <a:pt x="13240" y="11472"/>
                  </a:cubicBezTo>
                  <a:cubicBezTo>
                    <a:pt x="13420" y="11539"/>
                    <a:pt x="13610" y="11572"/>
                    <a:pt x="13798" y="11572"/>
                  </a:cubicBezTo>
                  <a:cubicBezTo>
                    <a:pt x="14344" y="11572"/>
                    <a:pt x="14863" y="11292"/>
                    <a:pt x="14994" y="10770"/>
                  </a:cubicBezTo>
                  <a:cubicBezTo>
                    <a:pt x="15345" y="10156"/>
                    <a:pt x="14994" y="9367"/>
                    <a:pt x="14380" y="9017"/>
                  </a:cubicBezTo>
                  <a:cubicBezTo>
                    <a:pt x="13942" y="8929"/>
                    <a:pt x="13591" y="8666"/>
                    <a:pt x="13153" y="8490"/>
                  </a:cubicBezTo>
                  <a:lnTo>
                    <a:pt x="11838" y="7789"/>
                  </a:lnTo>
                  <a:cubicBezTo>
                    <a:pt x="11487" y="7701"/>
                    <a:pt x="11224" y="7526"/>
                    <a:pt x="10873" y="7263"/>
                  </a:cubicBezTo>
                  <a:cubicBezTo>
                    <a:pt x="10522" y="7000"/>
                    <a:pt x="10084" y="6912"/>
                    <a:pt x="9821" y="6737"/>
                  </a:cubicBezTo>
                  <a:cubicBezTo>
                    <a:pt x="9295" y="6474"/>
                    <a:pt x="9032" y="6386"/>
                    <a:pt x="8593" y="6211"/>
                  </a:cubicBezTo>
                  <a:lnTo>
                    <a:pt x="8593" y="5860"/>
                  </a:lnTo>
                  <a:cubicBezTo>
                    <a:pt x="8681" y="4457"/>
                    <a:pt x="8769" y="2967"/>
                    <a:pt x="8769" y="1564"/>
                  </a:cubicBezTo>
                  <a:lnTo>
                    <a:pt x="8769" y="1213"/>
                  </a:lnTo>
                  <a:cubicBezTo>
                    <a:pt x="8769" y="1038"/>
                    <a:pt x="8681" y="775"/>
                    <a:pt x="8593" y="599"/>
                  </a:cubicBezTo>
                  <a:cubicBezTo>
                    <a:pt x="8330" y="249"/>
                    <a:pt x="7980" y="73"/>
                    <a:pt x="7717" y="73"/>
                  </a:cubicBezTo>
                  <a:cubicBezTo>
                    <a:pt x="7614" y="22"/>
                    <a:pt x="7504" y="1"/>
                    <a:pt x="73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1" name="Google Shape;851;p43"/>
          <p:cNvSpPr txBox="1">
            <a:spLocks noGrp="1"/>
          </p:cNvSpPr>
          <p:nvPr>
            <p:ph type="title" idx="4294967295"/>
          </p:nvPr>
        </p:nvSpPr>
        <p:spPr>
          <a:xfrm>
            <a:off x="792899" y="396052"/>
            <a:ext cx="7512901" cy="4461697"/>
          </a:xfrm>
          <a:prstGeom prst="rect">
            <a:avLst/>
          </a:prstGeom>
        </p:spPr>
        <p:txBody>
          <a:bodyPr spcFirstLastPara="1" wrap="square" lIns="91425" tIns="91425" rIns="91425" bIns="91425" anchor="t" anchorCtr="0">
            <a:noAutofit/>
          </a:bodyPr>
          <a:lstStyle/>
          <a:p>
            <a:r>
              <a:rPr lang="en-US" sz="2000" dirty="0"/>
              <a:t>Preceptors should frequently check with the preceptee to ensure adequate understanding of skills and processes. </a:t>
            </a:r>
            <a:br>
              <a:rPr lang="en-US" sz="2000" dirty="0"/>
            </a:br>
            <a:r>
              <a:rPr lang="en-US" sz="2000" dirty="0" smtClean="0"/>
              <a:t/>
            </a:r>
            <a:br>
              <a:rPr lang="en-US" sz="2000" dirty="0" smtClean="0"/>
            </a:br>
            <a:r>
              <a:rPr lang="en-US" sz="2000" dirty="0"/>
              <a:t/>
            </a:r>
            <a:br>
              <a:rPr lang="en-US" sz="2000" dirty="0"/>
            </a:br>
            <a:r>
              <a:rPr lang="en-US" sz="2000" dirty="0"/>
              <a:t/>
            </a:r>
            <a:br>
              <a:rPr lang="en-US" sz="2000" dirty="0"/>
            </a:br>
            <a:r>
              <a:rPr lang="en-US" sz="2000" dirty="0" smtClean="0"/>
              <a:t>Correcting </a:t>
            </a:r>
            <a:r>
              <a:rPr lang="en-US" sz="2000" dirty="0"/>
              <a:t>mistakes as they are made will correct behavior and set expectations upfront rather than at the end of </a:t>
            </a:r>
            <a:r>
              <a:rPr lang="en-US" sz="2000" dirty="0" smtClean="0"/>
              <a:t>clinical </a:t>
            </a:r>
            <a:r>
              <a:rPr lang="en-US" sz="2000" dirty="0"/>
              <a:t>training. </a:t>
            </a:r>
            <a:r>
              <a:rPr lang="en-US" sz="2000" dirty="0" smtClean="0"/>
              <a:t/>
            </a:r>
            <a:br>
              <a:rPr lang="en-US" sz="2000" dirty="0" smtClean="0"/>
            </a:br>
            <a:r>
              <a:rPr lang="en-US" sz="2000" dirty="0" smtClean="0"/>
              <a:t/>
            </a:r>
            <a:br>
              <a:rPr lang="en-US" sz="2000" dirty="0" smtClean="0"/>
            </a:br>
            <a:r>
              <a:rPr lang="en-US" sz="2000" dirty="0"/>
              <a:t/>
            </a:r>
            <a:br>
              <a:rPr lang="en-US" sz="2000" dirty="0"/>
            </a:br>
            <a:r>
              <a:rPr lang="en-US" sz="2000" dirty="0" smtClean="0"/>
              <a:t>If </a:t>
            </a:r>
            <a:r>
              <a:rPr lang="en-US" sz="2000" dirty="0"/>
              <a:t>a student does not discover a problem exists until the end of their clinical training or rotation, the student is not given a fair chance to improve their </a:t>
            </a:r>
            <a:r>
              <a:rPr lang="en-US" sz="2000" dirty="0" smtClean="0"/>
              <a:t>skills </a:t>
            </a:r>
            <a:r>
              <a:rPr lang="en-US" sz="2000" dirty="0"/>
              <a:t>and become entry-level ready. </a:t>
            </a:r>
            <a:br>
              <a:rPr lang="en-US" sz="2000" dirty="0"/>
            </a:br>
            <a:r>
              <a:rPr lang="en-US" sz="2000" dirty="0"/>
              <a:t/>
            </a:r>
            <a:br>
              <a:rPr lang="en-US" sz="2000" dirty="0"/>
            </a:br>
            <a:r>
              <a:rPr lang="en-US" sz="2000" dirty="0"/>
              <a:t> </a:t>
            </a:r>
            <a:br>
              <a:rPr lang="en-US" sz="2000" dirty="0"/>
            </a:br>
            <a:endParaRPr sz="2000" dirty="0"/>
          </a:p>
        </p:txBody>
      </p:sp>
    </p:spTree>
    <p:extLst>
      <p:ext uri="{BB962C8B-B14F-4D97-AF65-F5344CB8AC3E}">
        <p14:creationId xmlns:p14="http://schemas.microsoft.com/office/powerpoint/2010/main" val="30071922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37"/>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When giving feedback:</a:t>
            </a:r>
            <a:endParaRPr dirty="0"/>
          </a:p>
        </p:txBody>
      </p:sp>
      <p:sp>
        <p:nvSpPr>
          <p:cNvPr id="652" name="Google Shape;652;p37"/>
          <p:cNvSpPr txBox="1">
            <a:spLocks noGrp="1"/>
          </p:cNvSpPr>
          <p:nvPr>
            <p:ph type="title" idx="2"/>
          </p:nvPr>
        </p:nvSpPr>
        <p:spPr>
          <a:xfrm flipH="1">
            <a:off x="4495800" y="1657350"/>
            <a:ext cx="2943600" cy="577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dirty="0" smtClean="0">
                <a:solidFill>
                  <a:schemeClr val="accent2"/>
                </a:solidFill>
              </a:rPr>
              <a:t>2</a:t>
            </a:r>
            <a:endParaRPr dirty="0">
              <a:solidFill>
                <a:schemeClr val="accent2"/>
              </a:solidFill>
            </a:endParaRPr>
          </a:p>
        </p:txBody>
      </p:sp>
      <p:sp>
        <p:nvSpPr>
          <p:cNvPr id="654" name="Google Shape;654;p37"/>
          <p:cNvSpPr txBox="1">
            <a:spLocks noGrp="1"/>
          </p:cNvSpPr>
          <p:nvPr>
            <p:ph type="title" idx="4"/>
          </p:nvPr>
        </p:nvSpPr>
        <p:spPr>
          <a:xfrm flipH="1">
            <a:off x="2743200" y="1657350"/>
            <a:ext cx="762002" cy="577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dirty="0" smtClean="0">
                <a:solidFill>
                  <a:schemeClr val="accent3"/>
                </a:solidFill>
              </a:rPr>
              <a:t>1</a:t>
            </a:r>
            <a:endParaRPr dirty="0">
              <a:solidFill>
                <a:schemeClr val="accent3"/>
              </a:solidFill>
            </a:endParaRPr>
          </a:p>
        </p:txBody>
      </p:sp>
      <p:sp>
        <p:nvSpPr>
          <p:cNvPr id="656" name="Google Shape;656;p37"/>
          <p:cNvSpPr txBox="1">
            <a:spLocks noGrp="1"/>
          </p:cNvSpPr>
          <p:nvPr>
            <p:ph type="subTitle" idx="1"/>
          </p:nvPr>
        </p:nvSpPr>
        <p:spPr>
          <a:xfrm flipH="1">
            <a:off x="1919252" y="2246924"/>
            <a:ext cx="2410500" cy="782025"/>
          </a:xfrm>
          <a:prstGeom prst="rect">
            <a:avLst/>
          </a:prstGeom>
        </p:spPr>
        <p:txBody>
          <a:bodyPr spcFirstLastPara="1" wrap="square" lIns="91425" tIns="91425" rIns="91425" bIns="91425" anchor="t" anchorCtr="0">
            <a:noAutofit/>
          </a:bodyPr>
          <a:lstStyle/>
          <a:p>
            <a:pPr marL="0" lvl="0" indent="0"/>
            <a:r>
              <a:rPr lang="en-US" dirty="0"/>
              <a:t>Describe specifically what was observed- who, what, when, where, and </a:t>
            </a:r>
            <a:r>
              <a:rPr lang="en-US" dirty="0" smtClean="0"/>
              <a:t>how</a:t>
            </a:r>
            <a:endParaRPr dirty="0"/>
          </a:p>
        </p:txBody>
      </p:sp>
      <p:sp>
        <p:nvSpPr>
          <p:cNvPr id="657" name="Google Shape;657;p37"/>
          <p:cNvSpPr txBox="1">
            <a:spLocks noGrp="1"/>
          </p:cNvSpPr>
          <p:nvPr>
            <p:ph type="subTitle" idx="6"/>
          </p:nvPr>
        </p:nvSpPr>
        <p:spPr>
          <a:xfrm flipH="1">
            <a:off x="4717778" y="2246925"/>
            <a:ext cx="2410500" cy="577800"/>
          </a:xfrm>
          <a:prstGeom prst="rect">
            <a:avLst/>
          </a:prstGeom>
        </p:spPr>
        <p:txBody>
          <a:bodyPr spcFirstLastPara="1" wrap="square" lIns="91425" tIns="91425" rIns="91425" bIns="91425" anchor="t" anchorCtr="0">
            <a:noAutofit/>
          </a:bodyPr>
          <a:lstStyle/>
          <a:p>
            <a:pPr marL="0" lvl="0" indent="0"/>
            <a:r>
              <a:rPr lang="en-US" sz="1600" dirty="0"/>
              <a:t>Avoid generalizing and making </a:t>
            </a:r>
            <a:r>
              <a:rPr lang="en-US" sz="1600" dirty="0" smtClean="0"/>
              <a:t>assumptions</a:t>
            </a:r>
            <a:endParaRPr sz="1600" dirty="0"/>
          </a:p>
        </p:txBody>
      </p:sp>
    </p:spTree>
    <p:extLst>
      <p:ext uri="{BB962C8B-B14F-4D97-AF65-F5344CB8AC3E}">
        <p14:creationId xmlns:p14="http://schemas.microsoft.com/office/powerpoint/2010/main" val="6777217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937"/>
        <p:cNvGrpSpPr/>
        <p:nvPr/>
      </p:nvGrpSpPr>
      <p:grpSpPr>
        <a:xfrm>
          <a:off x="0" y="0"/>
          <a:ext cx="0" cy="0"/>
          <a:chOff x="0" y="0"/>
          <a:chExt cx="0" cy="0"/>
        </a:xfrm>
      </p:grpSpPr>
      <p:grpSp>
        <p:nvGrpSpPr>
          <p:cNvPr id="75" name="Google Shape;3264;p95"/>
          <p:cNvGrpSpPr/>
          <p:nvPr/>
        </p:nvGrpSpPr>
        <p:grpSpPr>
          <a:xfrm>
            <a:off x="1478150" y="2876550"/>
            <a:ext cx="655450" cy="581175"/>
            <a:chOff x="5805850" y="1879575"/>
            <a:chExt cx="655450" cy="581175"/>
          </a:xfrm>
        </p:grpSpPr>
        <p:sp>
          <p:nvSpPr>
            <p:cNvPr id="76" name="Google Shape;3265;p95"/>
            <p:cNvSpPr/>
            <p:nvPr/>
          </p:nvSpPr>
          <p:spPr>
            <a:xfrm>
              <a:off x="5805850" y="1879575"/>
              <a:ext cx="655450" cy="581175"/>
            </a:xfrm>
            <a:custGeom>
              <a:avLst/>
              <a:gdLst/>
              <a:ahLst/>
              <a:cxnLst/>
              <a:rect l="l" t="t" r="r" b="b"/>
              <a:pathLst>
                <a:path w="26218" h="23247" fill="none" extrusionOk="0">
                  <a:moveTo>
                    <a:pt x="5901" y="2009"/>
                  </a:moveTo>
                  <a:cubicBezTo>
                    <a:pt x="4185" y="1193"/>
                    <a:pt x="2553" y="2992"/>
                    <a:pt x="1737" y="4311"/>
                  </a:cubicBezTo>
                  <a:cubicBezTo>
                    <a:pt x="0" y="7177"/>
                    <a:pt x="481" y="10316"/>
                    <a:pt x="2092" y="13098"/>
                  </a:cubicBezTo>
                  <a:cubicBezTo>
                    <a:pt x="5482" y="18978"/>
                    <a:pt x="15693" y="23246"/>
                    <a:pt x="21551" y="17890"/>
                  </a:cubicBezTo>
                  <a:cubicBezTo>
                    <a:pt x="26217" y="13601"/>
                    <a:pt x="20694" y="5378"/>
                    <a:pt x="16655" y="2867"/>
                  </a:cubicBezTo>
                  <a:cubicBezTo>
                    <a:pt x="12952" y="565"/>
                    <a:pt x="8139" y="0"/>
                    <a:pt x="4310" y="2448"/>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266;p95"/>
            <p:cNvSpPr/>
            <p:nvPr/>
          </p:nvSpPr>
          <p:spPr>
            <a:xfrm>
              <a:off x="5970600" y="2110775"/>
              <a:ext cx="354700" cy="128700"/>
            </a:xfrm>
            <a:custGeom>
              <a:avLst/>
              <a:gdLst/>
              <a:ahLst/>
              <a:cxnLst/>
              <a:rect l="l" t="t" r="r" b="b"/>
              <a:pathLst>
                <a:path w="14188" h="5148" fill="none" extrusionOk="0">
                  <a:moveTo>
                    <a:pt x="754" y="1"/>
                  </a:moveTo>
                  <a:cubicBezTo>
                    <a:pt x="1" y="2637"/>
                    <a:pt x="5985" y="5106"/>
                    <a:pt x="8057" y="5127"/>
                  </a:cubicBezTo>
                  <a:cubicBezTo>
                    <a:pt x="11342" y="5148"/>
                    <a:pt x="12723" y="3055"/>
                    <a:pt x="14187" y="628"/>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267;p95"/>
            <p:cNvSpPr/>
            <p:nvPr/>
          </p:nvSpPr>
          <p:spPr>
            <a:xfrm>
              <a:off x="6036525" y="2005625"/>
              <a:ext cx="15200" cy="65425"/>
            </a:xfrm>
            <a:custGeom>
              <a:avLst/>
              <a:gdLst/>
              <a:ahLst/>
              <a:cxnLst/>
              <a:rect l="l" t="t" r="r" b="b"/>
              <a:pathLst>
                <a:path w="608" h="2617" fill="none" extrusionOk="0">
                  <a:moveTo>
                    <a:pt x="21" y="1"/>
                  </a:moveTo>
                  <a:cubicBezTo>
                    <a:pt x="0" y="859"/>
                    <a:pt x="356" y="2198"/>
                    <a:pt x="607" y="2616"/>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268;p95"/>
            <p:cNvSpPr/>
            <p:nvPr/>
          </p:nvSpPr>
          <p:spPr>
            <a:xfrm>
              <a:off x="6165200" y="2024475"/>
              <a:ext cx="12575" cy="52850"/>
            </a:xfrm>
            <a:custGeom>
              <a:avLst/>
              <a:gdLst/>
              <a:ahLst/>
              <a:cxnLst/>
              <a:rect l="l" t="t" r="r" b="b"/>
              <a:pathLst>
                <a:path w="503" h="2114" fill="none" extrusionOk="0">
                  <a:moveTo>
                    <a:pt x="1" y="0"/>
                  </a:moveTo>
                  <a:cubicBezTo>
                    <a:pt x="84" y="732"/>
                    <a:pt x="273" y="1465"/>
                    <a:pt x="503" y="2113"/>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 name="Google Shape;3264;p95"/>
          <p:cNvGrpSpPr/>
          <p:nvPr/>
        </p:nvGrpSpPr>
        <p:grpSpPr>
          <a:xfrm>
            <a:off x="1396640" y="1154450"/>
            <a:ext cx="655450" cy="581175"/>
            <a:chOff x="5805850" y="1879575"/>
            <a:chExt cx="655450" cy="581175"/>
          </a:xfrm>
        </p:grpSpPr>
        <p:sp>
          <p:nvSpPr>
            <p:cNvPr id="81" name="Google Shape;3265;p95"/>
            <p:cNvSpPr/>
            <p:nvPr/>
          </p:nvSpPr>
          <p:spPr>
            <a:xfrm>
              <a:off x="5805850" y="1879575"/>
              <a:ext cx="655450" cy="581175"/>
            </a:xfrm>
            <a:custGeom>
              <a:avLst/>
              <a:gdLst/>
              <a:ahLst/>
              <a:cxnLst/>
              <a:rect l="l" t="t" r="r" b="b"/>
              <a:pathLst>
                <a:path w="26218" h="23247" fill="none" extrusionOk="0">
                  <a:moveTo>
                    <a:pt x="5901" y="2009"/>
                  </a:moveTo>
                  <a:cubicBezTo>
                    <a:pt x="4185" y="1193"/>
                    <a:pt x="2553" y="2992"/>
                    <a:pt x="1737" y="4311"/>
                  </a:cubicBezTo>
                  <a:cubicBezTo>
                    <a:pt x="0" y="7177"/>
                    <a:pt x="481" y="10316"/>
                    <a:pt x="2092" y="13098"/>
                  </a:cubicBezTo>
                  <a:cubicBezTo>
                    <a:pt x="5482" y="18978"/>
                    <a:pt x="15693" y="23246"/>
                    <a:pt x="21551" y="17890"/>
                  </a:cubicBezTo>
                  <a:cubicBezTo>
                    <a:pt x="26217" y="13601"/>
                    <a:pt x="20694" y="5378"/>
                    <a:pt x="16655" y="2867"/>
                  </a:cubicBezTo>
                  <a:cubicBezTo>
                    <a:pt x="12952" y="565"/>
                    <a:pt x="8139" y="0"/>
                    <a:pt x="4310" y="2448"/>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266;p95"/>
            <p:cNvSpPr/>
            <p:nvPr/>
          </p:nvSpPr>
          <p:spPr>
            <a:xfrm flipV="1">
              <a:off x="5970600" y="2184375"/>
              <a:ext cx="354700" cy="97300"/>
            </a:xfrm>
            <a:custGeom>
              <a:avLst/>
              <a:gdLst/>
              <a:ahLst/>
              <a:cxnLst/>
              <a:rect l="l" t="t" r="r" b="b"/>
              <a:pathLst>
                <a:path w="14188" h="5148" fill="none" extrusionOk="0">
                  <a:moveTo>
                    <a:pt x="754" y="1"/>
                  </a:moveTo>
                  <a:cubicBezTo>
                    <a:pt x="1" y="2637"/>
                    <a:pt x="5985" y="5106"/>
                    <a:pt x="8057" y="5127"/>
                  </a:cubicBezTo>
                  <a:cubicBezTo>
                    <a:pt x="11342" y="5148"/>
                    <a:pt x="12723" y="3055"/>
                    <a:pt x="14187" y="628"/>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267;p95"/>
            <p:cNvSpPr/>
            <p:nvPr/>
          </p:nvSpPr>
          <p:spPr>
            <a:xfrm>
              <a:off x="6036525" y="2005625"/>
              <a:ext cx="15200" cy="65425"/>
            </a:xfrm>
            <a:custGeom>
              <a:avLst/>
              <a:gdLst/>
              <a:ahLst/>
              <a:cxnLst/>
              <a:rect l="l" t="t" r="r" b="b"/>
              <a:pathLst>
                <a:path w="608" h="2617" fill="none" extrusionOk="0">
                  <a:moveTo>
                    <a:pt x="21" y="1"/>
                  </a:moveTo>
                  <a:cubicBezTo>
                    <a:pt x="0" y="859"/>
                    <a:pt x="356" y="2198"/>
                    <a:pt x="607" y="2616"/>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268;p95"/>
            <p:cNvSpPr/>
            <p:nvPr/>
          </p:nvSpPr>
          <p:spPr>
            <a:xfrm>
              <a:off x="6165200" y="2024475"/>
              <a:ext cx="12575" cy="52850"/>
            </a:xfrm>
            <a:custGeom>
              <a:avLst/>
              <a:gdLst/>
              <a:ahLst/>
              <a:cxnLst/>
              <a:rect l="l" t="t" r="r" b="b"/>
              <a:pathLst>
                <a:path w="503" h="2114" fill="none" extrusionOk="0">
                  <a:moveTo>
                    <a:pt x="1" y="0"/>
                  </a:moveTo>
                  <a:cubicBezTo>
                    <a:pt x="84" y="732"/>
                    <a:pt x="273" y="1465"/>
                    <a:pt x="503" y="2113"/>
                  </a:cubicBezTo>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p:cNvSpPr/>
          <p:nvPr/>
        </p:nvSpPr>
        <p:spPr>
          <a:xfrm>
            <a:off x="2238751" y="1046235"/>
            <a:ext cx="5179525" cy="1015663"/>
          </a:xfrm>
          <a:prstGeom prst="rect">
            <a:avLst/>
          </a:prstGeom>
        </p:spPr>
        <p:txBody>
          <a:bodyPr wrap="square">
            <a:spAutoFit/>
          </a:bodyPr>
          <a:lstStyle/>
          <a:p>
            <a:r>
              <a:rPr lang="en-US" sz="2000" dirty="0">
                <a:solidFill>
                  <a:schemeClr val="bg2"/>
                </a:solidFill>
                <a:latin typeface="Gaegu" panose="020B0604020202020204" charset="0"/>
                <a:ea typeface="Gaegu" panose="020B0604020202020204" charset="0"/>
              </a:rPr>
              <a:t>Negative feedback can be demoralizing, discouraging, and reduces motivation to learn. </a:t>
            </a:r>
          </a:p>
          <a:p>
            <a:endParaRPr lang="en-US" sz="2000" dirty="0">
              <a:solidFill>
                <a:schemeClr val="bg2"/>
              </a:solidFill>
              <a:latin typeface="Gaegu" panose="020B0604020202020204" charset="0"/>
              <a:ea typeface="Gaegu" panose="020B0604020202020204" charset="0"/>
            </a:endParaRPr>
          </a:p>
        </p:txBody>
      </p:sp>
      <p:sp>
        <p:nvSpPr>
          <p:cNvPr id="8" name="Rectangle 7"/>
          <p:cNvSpPr/>
          <p:nvPr/>
        </p:nvSpPr>
        <p:spPr>
          <a:xfrm>
            <a:off x="2438400" y="2724150"/>
            <a:ext cx="5638800" cy="1015663"/>
          </a:xfrm>
          <a:prstGeom prst="rect">
            <a:avLst/>
          </a:prstGeom>
        </p:spPr>
        <p:txBody>
          <a:bodyPr wrap="square">
            <a:spAutoFit/>
          </a:bodyPr>
          <a:lstStyle/>
          <a:p>
            <a:r>
              <a:rPr lang="en-US" sz="2000" dirty="0">
                <a:solidFill>
                  <a:schemeClr val="bg2"/>
                </a:solidFill>
                <a:latin typeface="Gaegu" panose="020B0604020202020204" charset="0"/>
                <a:ea typeface="Gaegu" panose="020B0604020202020204" charset="0"/>
              </a:rPr>
              <a:t>Constructive feedback addresses the problem but reinforces desired performance while enhancing motivation for learning. </a:t>
            </a:r>
          </a:p>
        </p:txBody>
      </p:sp>
    </p:spTree>
    <p:extLst>
      <p:ext uri="{BB962C8B-B14F-4D97-AF65-F5344CB8AC3E}">
        <p14:creationId xmlns:p14="http://schemas.microsoft.com/office/powerpoint/2010/main" val="9341163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729"/>
        <p:cNvGrpSpPr/>
        <p:nvPr/>
      </p:nvGrpSpPr>
      <p:grpSpPr>
        <a:xfrm>
          <a:off x="0" y="0"/>
          <a:ext cx="0" cy="0"/>
          <a:chOff x="0" y="0"/>
          <a:chExt cx="0" cy="0"/>
        </a:xfrm>
      </p:grpSpPr>
      <p:sp>
        <p:nvSpPr>
          <p:cNvPr id="93" name="3 descriptive"/>
          <p:cNvSpPr/>
          <p:nvPr/>
        </p:nvSpPr>
        <p:spPr>
          <a:xfrm rot="21213762">
            <a:off x="1191829" y="2664748"/>
            <a:ext cx="941163" cy="92395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2"/>
                </a:solidFill>
                <a:latin typeface="Gaegu" panose="020B0604020202020204" charset="0"/>
                <a:ea typeface="Gaegu" panose="020B0604020202020204" charset="0"/>
              </a:rPr>
              <a:t>3</a:t>
            </a:r>
            <a:endParaRPr lang="en-US" sz="2400" b="1" dirty="0">
              <a:solidFill>
                <a:schemeClr val="bg2"/>
              </a:solidFill>
              <a:latin typeface="Gaegu" panose="020B0604020202020204" charset="0"/>
              <a:ea typeface="Gaegu" panose="020B0604020202020204" charset="0"/>
            </a:endParaRPr>
          </a:p>
        </p:txBody>
      </p:sp>
      <p:sp>
        <p:nvSpPr>
          <p:cNvPr id="95" name="4 easily understood"/>
          <p:cNvSpPr/>
          <p:nvPr/>
        </p:nvSpPr>
        <p:spPr>
          <a:xfrm rot="21213762">
            <a:off x="2441446" y="2616879"/>
            <a:ext cx="940010" cy="92395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2"/>
                </a:solidFill>
                <a:latin typeface="Gaegu" panose="020B0604020202020204" charset="0"/>
                <a:ea typeface="Gaegu" panose="020B0604020202020204" charset="0"/>
              </a:rPr>
              <a:t>4</a:t>
            </a:r>
            <a:endParaRPr lang="en-US" sz="2400" b="1" dirty="0">
              <a:solidFill>
                <a:schemeClr val="bg2"/>
              </a:solidFill>
              <a:latin typeface="Gaegu" panose="020B0604020202020204" charset="0"/>
              <a:ea typeface="Gaegu" panose="020B0604020202020204" charset="0"/>
            </a:endParaRPr>
          </a:p>
        </p:txBody>
      </p:sp>
      <p:sp>
        <p:nvSpPr>
          <p:cNvPr id="91" name="2 factual"/>
          <p:cNvSpPr/>
          <p:nvPr/>
        </p:nvSpPr>
        <p:spPr>
          <a:xfrm rot="21213762">
            <a:off x="2412630" y="1321156"/>
            <a:ext cx="915993" cy="9510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2"/>
                </a:solidFill>
                <a:latin typeface="Gaegu" panose="020B0604020202020204" charset="0"/>
                <a:ea typeface="Gaegu" panose="020B0604020202020204" charset="0"/>
              </a:rPr>
              <a:t>2</a:t>
            </a:r>
            <a:endParaRPr lang="en-US" sz="2800" b="1" dirty="0">
              <a:solidFill>
                <a:schemeClr val="bg2"/>
              </a:solidFill>
              <a:latin typeface="Gaegu" panose="020B0604020202020204" charset="0"/>
              <a:ea typeface="Gaegu" panose="020B0604020202020204" charset="0"/>
            </a:endParaRPr>
          </a:p>
        </p:txBody>
      </p:sp>
      <p:sp>
        <p:nvSpPr>
          <p:cNvPr id="89" name="1 specific"/>
          <p:cNvSpPr/>
          <p:nvPr/>
        </p:nvSpPr>
        <p:spPr>
          <a:xfrm rot="21213762">
            <a:off x="1142549" y="1375204"/>
            <a:ext cx="990600" cy="92395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2"/>
                </a:solidFill>
                <a:latin typeface="Gaegu" panose="020B0604020202020204" charset="0"/>
                <a:ea typeface="Gaegu" panose="020B0604020202020204" charset="0"/>
              </a:rPr>
              <a:t>1</a:t>
            </a:r>
            <a:endParaRPr lang="en-US" sz="3200" dirty="0">
              <a:solidFill>
                <a:schemeClr val="bg2"/>
              </a:solidFill>
              <a:latin typeface="Gaegu" panose="020B0604020202020204" charset="0"/>
              <a:ea typeface="Gaegu" panose="020B0604020202020204" charset="0"/>
            </a:endParaRPr>
          </a:p>
        </p:txBody>
      </p:sp>
      <p:grpSp>
        <p:nvGrpSpPr>
          <p:cNvPr id="7" name="Descriptive"/>
          <p:cNvGrpSpPr/>
          <p:nvPr/>
        </p:nvGrpSpPr>
        <p:grpSpPr>
          <a:xfrm>
            <a:off x="1011019" y="2650543"/>
            <a:ext cx="1197782" cy="923955"/>
            <a:chOff x="1016262" y="2664748"/>
            <a:chExt cx="1197782" cy="923955"/>
          </a:xfrm>
        </p:grpSpPr>
        <p:sp>
          <p:nvSpPr>
            <p:cNvPr id="81" name="Rectangle 80"/>
            <p:cNvSpPr/>
            <p:nvPr/>
          </p:nvSpPr>
          <p:spPr>
            <a:xfrm rot="21213762">
              <a:off x="1191829" y="2664748"/>
              <a:ext cx="941163" cy="92395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Google Shape;2739;p87"/>
            <p:cNvSpPr txBox="1"/>
            <p:nvPr/>
          </p:nvSpPr>
          <p:spPr>
            <a:xfrm>
              <a:off x="1016262" y="2746043"/>
              <a:ext cx="1197782" cy="401858"/>
            </a:xfrm>
            <a:prstGeom prst="rect">
              <a:avLst/>
            </a:prstGeom>
            <a:noFill/>
            <a:ln>
              <a:noFill/>
            </a:ln>
          </p:spPr>
          <p:txBody>
            <a:bodyPr spcFirstLastPara="1" wrap="square" lIns="0" tIns="6700" rIns="0" bIns="0" anchor="b" anchorCtr="0">
              <a:noAutofit/>
            </a:bodyPr>
            <a:lstStyle/>
            <a:p>
              <a:pPr marL="12700" marR="0" lvl="0" indent="0" algn="ctr" rtl="0">
                <a:lnSpc>
                  <a:spcPct val="100000"/>
                </a:lnSpc>
                <a:spcBef>
                  <a:spcPts val="800"/>
                </a:spcBef>
                <a:spcAft>
                  <a:spcPts val="0"/>
                </a:spcAft>
                <a:buNone/>
              </a:pPr>
              <a:r>
                <a:rPr lang="en-US" sz="1300" b="1" dirty="0">
                  <a:solidFill>
                    <a:schemeClr val="dk2"/>
                  </a:solidFill>
                  <a:latin typeface="Questrial"/>
                  <a:ea typeface="Questrial"/>
                  <a:cs typeface="Questrial"/>
                  <a:sym typeface="Questrial"/>
                </a:rPr>
                <a:t>d</a:t>
              </a:r>
              <a:r>
                <a:rPr lang="en-US" sz="1300" b="1" dirty="0" smtClean="0">
                  <a:solidFill>
                    <a:schemeClr val="dk2"/>
                  </a:solidFill>
                  <a:latin typeface="Questrial"/>
                  <a:ea typeface="Questrial"/>
                  <a:cs typeface="Questrial"/>
                  <a:sym typeface="Questrial"/>
                </a:rPr>
                <a:t>escriptive</a:t>
              </a:r>
              <a:endParaRPr sz="1300" b="1" dirty="0">
                <a:solidFill>
                  <a:schemeClr val="dk2"/>
                </a:solidFill>
                <a:latin typeface="Questrial"/>
                <a:ea typeface="Questrial"/>
                <a:cs typeface="Questrial"/>
                <a:sym typeface="Questrial"/>
              </a:endParaRPr>
            </a:p>
          </p:txBody>
        </p:sp>
      </p:grpSp>
      <p:grpSp>
        <p:nvGrpSpPr>
          <p:cNvPr id="5" name="Factual"/>
          <p:cNvGrpSpPr/>
          <p:nvPr/>
        </p:nvGrpSpPr>
        <p:grpSpPr>
          <a:xfrm>
            <a:off x="2231218" y="1370936"/>
            <a:ext cx="1197782" cy="951099"/>
            <a:chOff x="2231218" y="1370936"/>
            <a:chExt cx="1197782" cy="951099"/>
          </a:xfrm>
        </p:grpSpPr>
        <p:sp>
          <p:nvSpPr>
            <p:cNvPr id="82" name="Rectangle 81"/>
            <p:cNvSpPr/>
            <p:nvPr/>
          </p:nvSpPr>
          <p:spPr>
            <a:xfrm rot="21213762">
              <a:off x="2412629" y="1370936"/>
              <a:ext cx="915993" cy="9510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Google Shape;2739;p87"/>
            <p:cNvSpPr txBox="1"/>
            <p:nvPr/>
          </p:nvSpPr>
          <p:spPr>
            <a:xfrm>
              <a:off x="2231218" y="1504950"/>
              <a:ext cx="1197782" cy="401858"/>
            </a:xfrm>
            <a:prstGeom prst="rect">
              <a:avLst/>
            </a:prstGeom>
            <a:noFill/>
            <a:ln>
              <a:noFill/>
            </a:ln>
          </p:spPr>
          <p:txBody>
            <a:bodyPr spcFirstLastPara="1" wrap="square" lIns="0" tIns="6700" rIns="0" bIns="0" anchor="b" anchorCtr="0">
              <a:noAutofit/>
            </a:bodyPr>
            <a:lstStyle/>
            <a:p>
              <a:pPr marL="12700" marR="0" lvl="0" indent="0" algn="ctr" rtl="0">
                <a:lnSpc>
                  <a:spcPct val="100000"/>
                </a:lnSpc>
                <a:spcBef>
                  <a:spcPts val="800"/>
                </a:spcBef>
                <a:spcAft>
                  <a:spcPts val="0"/>
                </a:spcAft>
                <a:buNone/>
              </a:pPr>
              <a:r>
                <a:rPr lang="en" b="1" dirty="0" smtClean="0">
                  <a:solidFill>
                    <a:schemeClr val="dk2"/>
                  </a:solidFill>
                  <a:latin typeface="Questrial"/>
                  <a:ea typeface="Questrial"/>
                  <a:cs typeface="Questrial"/>
                  <a:sym typeface="Questrial"/>
                </a:rPr>
                <a:t>factual</a:t>
              </a:r>
              <a:endParaRPr b="1" dirty="0">
                <a:solidFill>
                  <a:schemeClr val="dk2"/>
                </a:solidFill>
                <a:latin typeface="Questrial"/>
                <a:ea typeface="Questrial"/>
                <a:cs typeface="Questrial"/>
                <a:sym typeface="Questrial"/>
              </a:endParaRPr>
            </a:p>
          </p:txBody>
        </p:sp>
      </p:grpSp>
      <p:grpSp>
        <p:nvGrpSpPr>
          <p:cNvPr id="6" name="Easily Understood"/>
          <p:cNvGrpSpPr/>
          <p:nvPr/>
        </p:nvGrpSpPr>
        <p:grpSpPr>
          <a:xfrm>
            <a:off x="2286000" y="2627205"/>
            <a:ext cx="1197782" cy="923955"/>
            <a:chOff x="2286000" y="2627205"/>
            <a:chExt cx="1197782" cy="923955"/>
          </a:xfrm>
        </p:grpSpPr>
        <p:sp>
          <p:nvSpPr>
            <p:cNvPr id="80" name="Rectangle 79"/>
            <p:cNvSpPr/>
            <p:nvPr/>
          </p:nvSpPr>
          <p:spPr>
            <a:xfrm rot="21213762">
              <a:off x="2440158" y="2627205"/>
              <a:ext cx="940010" cy="92395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Google Shape;2739;p87"/>
            <p:cNvSpPr txBox="1"/>
            <p:nvPr/>
          </p:nvSpPr>
          <p:spPr>
            <a:xfrm>
              <a:off x="2286000" y="2833512"/>
              <a:ext cx="1197782" cy="401858"/>
            </a:xfrm>
            <a:prstGeom prst="rect">
              <a:avLst/>
            </a:prstGeom>
            <a:noFill/>
            <a:ln>
              <a:noFill/>
            </a:ln>
          </p:spPr>
          <p:txBody>
            <a:bodyPr spcFirstLastPara="1" wrap="square" lIns="0" tIns="6700" rIns="0" bIns="0" anchor="b" anchorCtr="0">
              <a:noAutofit/>
            </a:bodyPr>
            <a:lstStyle/>
            <a:p>
              <a:pPr marL="12700" marR="0" lvl="0" indent="0" algn="ctr" rtl="0">
                <a:lnSpc>
                  <a:spcPct val="100000"/>
                </a:lnSpc>
                <a:spcBef>
                  <a:spcPts val="800"/>
                </a:spcBef>
                <a:spcAft>
                  <a:spcPts val="0"/>
                </a:spcAft>
                <a:buNone/>
              </a:pPr>
              <a:r>
                <a:rPr lang="en-US" sz="1200" b="1" dirty="0" smtClean="0">
                  <a:solidFill>
                    <a:schemeClr val="dk2"/>
                  </a:solidFill>
                  <a:latin typeface="Questrial"/>
                  <a:ea typeface="Questrial"/>
                  <a:cs typeface="Questrial"/>
                  <a:sym typeface="Questrial"/>
                </a:rPr>
                <a:t>e</a:t>
              </a:r>
              <a:r>
                <a:rPr lang="en" sz="1200" b="1" dirty="0" smtClean="0">
                  <a:solidFill>
                    <a:schemeClr val="dk2"/>
                  </a:solidFill>
                  <a:latin typeface="Questrial"/>
                  <a:ea typeface="Questrial"/>
                  <a:cs typeface="Questrial"/>
                  <a:sym typeface="Questrial"/>
                </a:rPr>
                <a:t>asily understood</a:t>
              </a:r>
              <a:endParaRPr sz="1200" b="1" dirty="0">
                <a:solidFill>
                  <a:schemeClr val="dk2"/>
                </a:solidFill>
                <a:latin typeface="Questrial"/>
                <a:ea typeface="Questrial"/>
                <a:cs typeface="Questrial"/>
                <a:sym typeface="Questrial"/>
              </a:endParaRPr>
            </a:p>
          </p:txBody>
        </p:sp>
      </p:grpSp>
      <p:grpSp>
        <p:nvGrpSpPr>
          <p:cNvPr id="4" name="specific"/>
          <p:cNvGrpSpPr/>
          <p:nvPr/>
        </p:nvGrpSpPr>
        <p:grpSpPr>
          <a:xfrm>
            <a:off x="1012018" y="1398913"/>
            <a:ext cx="1197782" cy="923955"/>
            <a:chOff x="1012018" y="1398913"/>
            <a:chExt cx="1197782" cy="923955"/>
          </a:xfrm>
        </p:grpSpPr>
        <p:sp>
          <p:nvSpPr>
            <p:cNvPr id="3" name="Rectangle 2"/>
            <p:cNvSpPr/>
            <p:nvPr/>
          </p:nvSpPr>
          <p:spPr>
            <a:xfrm rot="21213762">
              <a:off x="1139958" y="1398913"/>
              <a:ext cx="990600" cy="92395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9" name="Google Shape;2739;p87"/>
            <p:cNvSpPr txBox="1"/>
            <p:nvPr/>
          </p:nvSpPr>
          <p:spPr>
            <a:xfrm>
              <a:off x="1012018" y="1504950"/>
              <a:ext cx="1197782" cy="401858"/>
            </a:xfrm>
            <a:prstGeom prst="rect">
              <a:avLst/>
            </a:prstGeom>
            <a:noFill/>
            <a:ln>
              <a:noFill/>
            </a:ln>
          </p:spPr>
          <p:txBody>
            <a:bodyPr spcFirstLastPara="1" wrap="square" lIns="0" tIns="6700" rIns="0" bIns="0" anchor="b" anchorCtr="0">
              <a:noAutofit/>
            </a:bodyPr>
            <a:lstStyle/>
            <a:p>
              <a:pPr marL="12700" marR="0" lvl="0" indent="0" algn="ctr" rtl="0">
                <a:lnSpc>
                  <a:spcPct val="100000"/>
                </a:lnSpc>
                <a:spcBef>
                  <a:spcPts val="800"/>
                </a:spcBef>
                <a:spcAft>
                  <a:spcPts val="0"/>
                </a:spcAft>
                <a:buNone/>
              </a:pPr>
              <a:r>
                <a:rPr lang="en" b="1" dirty="0" smtClean="0">
                  <a:solidFill>
                    <a:schemeClr val="dk2"/>
                  </a:solidFill>
                  <a:latin typeface="Questrial"/>
                  <a:ea typeface="Questrial"/>
                  <a:cs typeface="Questrial"/>
                  <a:sym typeface="Questrial"/>
                </a:rPr>
                <a:t>specific</a:t>
              </a:r>
              <a:endParaRPr b="1" dirty="0">
                <a:solidFill>
                  <a:schemeClr val="dk2"/>
                </a:solidFill>
                <a:latin typeface="Questrial"/>
                <a:ea typeface="Questrial"/>
                <a:cs typeface="Questrial"/>
                <a:sym typeface="Questrial"/>
              </a:endParaRPr>
            </a:p>
          </p:txBody>
        </p:sp>
      </p:grpSp>
      <p:grpSp>
        <p:nvGrpSpPr>
          <p:cNvPr id="54" name="Group 53"/>
          <p:cNvGrpSpPr/>
          <p:nvPr/>
        </p:nvGrpSpPr>
        <p:grpSpPr>
          <a:xfrm>
            <a:off x="533401" y="76200"/>
            <a:ext cx="3518228" cy="4817347"/>
            <a:chOff x="5257800" y="717730"/>
            <a:chExt cx="1551754" cy="2825359"/>
          </a:xfrm>
        </p:grpSpPr>
        <p:grpSp>
          <p:nvGrpSpPr>
            <p:cNvPr id="55" name="Google Shape;2862;p91"/>
            <p:cNvGrpSpPr/>
            <p:nvPr/>
          </p:nvGrpSpPr>
          <p:grpSpPr>
            <a:xfrm>
              <a:off x="5257800" y="717730"/>
              <a:ext cx="1551754" cy="2825359"/>
              <a:chOff x="3455354" y="1342476"/>
              <a:chExt cx="1551754" cy="2825359"/>
            </a:xfrm>
          </p:grpSpPr>
          <p:sp>
            <p:nvSpPr>
              <p:cNvPr id="60" name="Google Shape;2863;p91"/>
              <p:cNvSpPr/>
              <p:nvPr/>
            </p:nvSpPr>
            <p:spPr>
              <a:xfrm>
                <a:off x="3576400" y="1842875"/>
                <a:ext cx="42900" cy="1098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 name="Google Shape;2864;p91"/>
              <p:cNvGrpSpPr/>
              <p:nvPr/>
            </p:nvGrpSpPr>
            <p:grpSpPr>
              <a:xfrm>
                <a:off x="3455354" y="1342476"/>
                <a:ext cx="1551754" cy="2825359"/>
                <a:chOff x="3455354" y="1342476"/>
                <a:chExt cx="1551754" cy="2825359"/>
              </a:xfrm>
            </p:grpSpPr>
            <p:sp>
              <p:nvSpPr>
                <p:cNvPr id="62" name="Google Shape;2865;p91"/>
                <p:cNvSpPr/>
                <p:nvPr/>
              </p:nvSpPr>
              <p:spPr>
                <a:xfrm>
                  <a:off x="4801050" y="3077475"/>
                  <a:ext cx="26100" cy="55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2866;p91"/>
                <p:cNvGrpSpPr/>
                <p:nvPr/>
              </p:nvGrpSpPr>
              <p:grpSpPr>
                <a:xfrm>
                  <a:off x="3455354" y="1342476"/>
                  <a:ext cx="1551754" cy="2825359"/>
                  <a:chOff x="3455354" y="1342476"/>
                  <a:chExt cx="1551754" cy="2825359"/>
                </a:xfrm>
              </p:grpSpPr>
              <p:grpSp>
                <p:nvGrpSpPr>
                  <p:cNvPr id="64" name="Google Shape;2867;p91"/>
                  <p:cNvGrpSpPr/>
                  <p:nvPr/>
                </p:nvGrpSpPr>
                <p:grpSpPr>
                  <a:xfrm>
                    <a:off x="3455354" y="1342476"/>
                    <a:ext cx="1551754" cy="2825359"/>
                    <a:chOff x="2326550" y="1540725"/>
                    <a:chExt cx="305025" cy="555375"/>
                  </a:xfrm>
                </p:grpSpPr>
                <p:sp>
                  <p:nvSpPr>
                    <p:cNvPr id="66" name="Google Shape;2868;p91"/>
                    <p:cNvSpPr/>
                    <p:nvPr/>
                  </p:nvSpPr>
                  <p:spPr>
                    <a:xfrm>
                      <a:off x="2326550" y="1540725"/>
                      <a:ext cx="305025" cy="555375"/>
                    </a:xfrm>
                    <a:custGeom>
                      <a:avLst/>
                      <a:gdLst/>
                      <a:ahLst/>
                      <a:cxnLst/>
                      <a:rect l="l" t="t" r="r" b="b"/>
                      <a:pathLst>
                        <a:path w="12201" h="22215" extrusionOk="0">
                          <a:moveTo>
                            <a:pt x="9235" y="0"/>
                          </a:moveTo>
                          <a:cubicBezTo>
                            <a:pt x="8647" y="0"/>
                            <a:pt x="8036" y="79"/>
                            <a:pt x="7468" y="136"/>
                          </a:cubicBezTo>
                          <a:cubicBezTo>
                            <a:pt x="7290" y="141"/>
                            <a:pt x="7111" y="143"/>
                            <a:pt x="6932" y="143"/>
                          </a:cubicBezTo>
                          <a:cubicBezTo>
                            <a:pt x="6231" y="143"/>
                            <a:pt x="5521" y="110"/>
                            <a:pt x="4817" y="110"/>
                          </a:cubicBezTo>
                          <a:cubicBezTo>
                            <a:pt x="4503" y="110"/>
                            <a:pt x="4191" y="116"/>
                            <a:pt x="3882" y="136"/>
                          </a:cubicBezTo>
                          <a:cubicBezTo>
                            <a:pt x="3032" y="136"/>
                            <a:pt x="2218" y="173"/>
                            <a:pt x="1516" y="579"/>
                          </a:cubicBezTo>
                          <a:cubicBezTo>
                            <a:pt x="998" y="875"/>
                            <a:pt x="739" y="1356"/>
                            <a:pt x="555" y="1910"/>
                          </a:cubicBezTo>
                          <a:lnTo>
                            <a:pt x="518" y="1910"/>
                          </a:lnTo>
                          <a:cubicBezTo>
                            <a:pt x="0" y="3204"/>
                            <a:pt x="185" y="4794"/>
                            <a:pt x="148" y="6162"/>
                          </a:cubicBezTo>
                          <a:cubicBezTo>
                            <a:pt x="74" y="8084"/>
                            <a:pt x="148" y="9933"/>
                            <a:pt x="222" y="11818"/>
                          </a:cubicBezTo>
                          <a:cubicBezTo>
                            <a:pt x="333" y="13704"/>
                            <a:pt x="370" y="15589"/>
                            <a:pt x="518" y="17512"/>
                          </a:cubicBezTo>
                          <a:cubicBezTo>
                            <a:pt x="555" y="18325"/>
                            <a:pt x="702" y="19176"/>
                            <a:pt x="702" y="20026"/>
                          </a:cubicBezTo>
                          <a:cubicBezTo>
                            <a:pt x="702" y="20580"/>
                            <a:pt x="629" y="21209"/>
                            <a:pt x="1109" y="21579"/>
                          </a:cubicBezTo>
                          <a:cubicBezTo>
                            <a:pt x="1123" y="21592"/>
                            <a:pt x="1146" y="21601"/>
                            <a:pt x="1172" y="21601"/>
                          </a:cubicBezTo>
                          <a:cubicBezTo>
                            <a:pt x="1217" y="21601"/>
                            <a:pt x="1271" y="21575"/>
                            <a:pt x="1294" y="21505"/>
                          </a:cubicBezTo>
                          <a:cubicBezTo>
                            <a:pt x="1479" y="21690"/>
                            <a:pt x="1701" y="21837"/>
                            <a:pt x="1922" y="21948"/>
                          </a:cubicBezTo>
                          <a:cubicBezTo>
                            <a:pt x="3505" y="21971"/>
                            <a:pt x="5337" y="22215"/>
                            <a:pt x="7087" y="22215"/>
                          </a:cubicBezTo>
                          <a:cubicBezTo>
                            <a:pt x="8199" y="22215"/>
                            <a:pt x="9279" y="22116"/>
                            <a:pt x="10241" y="21800"/>
                          </a:cubicBezTo>
                          <a:lnTo>
                            <a:pt x="10241" y="21800"/>
                          </a:lnTo>
                          <a:cubicBezTo>
                            <a:pt x="10118" y="21813"/>
                            <a:pt x="10003" y="21817"/>
                            <a:pt x="9890" y="21817"/>
                          </a:cubicBezTo>
                          <a:cubicBezTo>
                            <a:pt x="9666" y="21817"/>
                            <a:pt x="9452" y="21800"/>
                            <a:pt x="9206" y="21800"/>
                          </a:cubicBezTo>
                          <a:cubicBezTo>
                            <a:pt x="8281" y="21800"/>
                            <a:pt x="7357" y="21800"/>
                            <a:pt x="6359" y="21837"/>
                          </a:cubicBezTo>
                          <a:cubicBezTo>
                            <a:pt x="5878" y="21837"/>
                            <a:pt x="5324" y="21837"/>
                            <a:pt x="4806" y="21874"/>
                          </a:cubicBezTo>
                          <a:lnTo>
                            <a:pt x="3143" y="21874"/>
                          </a:lnTo>
                          <a:cubicBezTo>
                            <a:pt x="3106" y="21948"/>
                            <a:pt x="3032" y="21948"/>
                            <a:pt x="2958" y="21948"/>
                          </a:cubicBezTo>
                          <a:cubicBezTo>
                            <a:pt x="2847" y="21948"/>
                            <a:pt x="2810" y="21948"/>
                            <a:pt x="2736" y="21874"/>
                          </a:cubicBezTo>
                          <a:lnTo>
                            <a:pt x="2477" y="21874"/>
                          </a:lnTo>
                          <a:cubicBezTo>
                            <a:pt x="2366" y="21837"/>
                            <a:pt x="2181" y="21837"/>
                            <a:pt x="2033" y="21763"/>
                          </a:cubicBezTo>
                          <a:lnTo>
                            <a:pt x="2181" y="21763"/>
                          </a:lnTo>
                          <a:cubicBezTo>
                            <a:pt x="1849" y="21653"/>
                            <a:pt x="1553" y="21579"/>
                            <a:pt x="1331" y="21320"/>
                          </a:cubicBezTo>
                          <a:lnTo>
                            <a:pt x="1331" y="21394"/>
                          </a:lnTo>
                          <a:lnTo>
                            <a:pt x="1072" y="21098"/>
                          </a:lnTo>
                          <a:lnTo>
                            <a:pt x="998" y="21061"/>
                          </a:lnTo>
                          <a:cubicBezTo>
                            <a:pt x="924" y="20839"/>
                            <a:pt x="887" y="20543"/>
                            <a:pt x="887" y="20285"/>
                          </a:cubicBezTo>
                          <a:cubicBezTo>
                            <a:pt x="813" y="19952"/>
                            <a:pt x="776" y="19582"/>
                            <a:pt x="776" y="19213"/>
                          </a:cubicBezTo>
                          <a:cubicBezTo>
                            <a:pt x="555" y="17068"/>
                            <a:pt x="518" y="14961"/>
                            <a:pt x="518" y="12817"/>
                          </a:cubicBezTo>
                          <a:cubicBezTo>
                            <a:pt x="518" y="12447"/>
                            <a:pt x="444" y="12077"/>
                            <a:pt x="444" y="11707"/>
                          </a:cubicBezTo>
                          <a:cubicBezTo>
                            <a:pt x="370" y="9970"/>
                            <a:pt x="259" y="8269"/>
                            <a:pt x="333" y="6495"/>
                          </a:cubicBezTo>
                          <a:cubicBezTo>
                            <a:pt x="370" y="5238"/>
                            <a:pt x="185" y="3833"/>
                            <a:pt x="407" y="2539"/>
                          </a:cubicBezTo>
                          <a:cubicBezTo>
                            <a:pt x="592" y="2280"/>
                            <a:pt x="702" y="1984"/>
                            <a:pt x="776" y="1688"/>
                          </a:cubicBezTo>
                          <a:cubicBezTo>
                            <a:pt x="998" y="1171"/>
                            <a:pt x="1331" y="801"/>
                            <a:pt x="1849" y="579"/>
                          </a:cubicBezTo>
                          <a:cubicBezTo>
                            <a:pt x="2551" y="247"/>
                            <a:pt x="3475" y="247"/>
                            <a:pt x="4252" y="247"/>
                          </a:cubicBezTo>
                          <a:lnTo>
                            <a:pt x="5324" y="247"/>
                          </a:lnTo>
                          <a:cubicBezTo>
                            <a:pt x="4473" y="320"/>
                            <a:pt x="3586" y="357"/>
                            <a:pt x="2773" y="505"/>
                          </a:cubicBezTo>
                          <a:cubicBezTo>
                            <a:pt x="1812" y="616"/>
                            <a:pt x="592" y="1282"/>
                            <a:pt x="739" y="2428"/>
                          </a:cubicBezTo>
                          <a:cubicBezTo>
                            <a:pt x="739" y="2446"/>
                            <a:pt x="749" y="2456"/>
                            <a:pt x="758" y="2456"/>
                          </a:cubicBezTo>
                          <a:cubicBezTo>
                            <a:pt x="767" y="2456"/>
                            <a:pt x="776" y="2446"/>
                            <a:pt x="776" y="2428"/>
                          </a:cubicBezTo>
                          <a:cubicBezTo>
                            <a:pt x="961" y="1799"/>
                            <a:pt x="1109" y="1319"/>
                            <a:pt x="1664" y="949"/>
                          </a:cubicBezTo>
                          <a:cubicBezTo>
                            <a:pt x="2181" y="616"/>
                            <a:pt x="2773" y="579"/>
                            <a:pt x="3364" y="542"/>
                          </a:cubicBezTo>
                          <a:cubicBezTo>
                            <a:pt x="4104" y="505"/>
                            <a:pt x="4843" y="431"/>
                            <a:pt x="5620" y="394"/>
                          </a:cubicBezTo>
                          <a:cubicBezTo>
                            <a:pt x="6470" y="357"/>
                            <a:pt x="7283" y="394"/>
                            <a:pt x="8134" y="320"/>
                          </a:cubicBezTo>
                          <a:cubicBezTo>
                            <a:pt x="8171" y="320"/>
                            <a:pt x="8171" y="247"/>
                            <a:pt x="8134" y="210"/>
                          </a:cubicBezTo>
                          <a:cubicBezTo>
                            <a:pt x="8458" y="192"/>
                            <a:pt x="8767" y="167"/>
                            <a:pt x="9072" y="167"/>
                          </a:cubicBezTo>
                          <a:cubicBezTo>
                            <a:pt x="9425" y="167"/>
                            <a:pt x="9772" y="201"/>
                            <a:pt x="10130" y="320"/>
                          </a:cubicBezTo>
                          <a:cubicBezTo>
                            <a:pt x="11609" y="986"/>
                            <a:pt x="11609" y="2871"/>
                            <a:pt x="11609" y="4313"/>
                          </a:cubicBezTo>
                          <a:cubicBezTo>
                            <a:pt x="11646" y="6458"/>
                            <a:pt x="11646" y="8565"/>
                            <a:pt x="11683" y="10709"/>
                          </a:cubicBezTo>
                          <a:lnTo>
                            <a:pt x="11683" y="11227"/>
                          </a:lnTo>
                          <a:lnTo>
                            <a:pt x="11683" y="13741"/>
                          </a:lnTo>
                          <a:lnTo>
                            <a:pt x="11683" y="14961"/>
                          </a:lnTo>
                          <a:lnTo>
                            <a:pt x="11683" y="15515"/>
                          </a:lnTo>
                          <a:lnTo>
                            <a:pt x="11683" y="15552"/>
                          </a:lnTo>
                          <a:cubicBezTo>
                            <a:pt x="11646" y="15811"/>
                            <a:pt x="11646" y="16107"/>
                            <a:pt x="11683" y="16366"/>
                          </a:cubicBezTo>
                          <a:cubicBezTo>
                            <a:pt x="11683" y="16662"/>
                            <a:pt x="11683" y="16994"/>
                            <a:pt x="11720" y="17253"/>
                          </a:cubicBezTo>
                          <a:cubicBezTo>
                            <a:pt x="11794" y="17992"/>
                            <a:pt x="11868" y="18695"/>
                            <a:pt x="11868" y="19434"/>
                          </a:cubicBezTo>
                          <a:lnTo>
                            <a:pt x="11868" y="20063"/>
                          </a:lnTo>
                          <a:cubicBezTo>
                            <a:pt x="11831" y="20322"/>
                            <a:pt x="11720" y="20580"/>
                            <a:pt x="11609" y="20802"/>
                          </a:cubicBezTo>
                          <a:cubicBezTo>
                            <a:pt x="11535" y="20950"/>
                            <a:pt x="11461" y="21098"/>
                            <a:pt x="11350" y="21209"/>
                          </a:cubicBezTo>
                          <a:cubicBezTo>
                            <a:pt x="11424" y="21135"/>
                            <a:pt x="11498" y="21098"/>
                            <a:pt x="11535" y="21098"/>
                          </a:cubicBezTo>
                          <a:cubicBezTo>
                            <a:pt x="12089" y="20174"/>
                            <a:pt x="12200" y="19065"/>
                            <a:pt x="12200" y="17956"/>
                          </a:cubicBezTo>
                          <a:cubicBezTo>
                            <a:pt x="12163" y="15441"/>
                            <a:pt x="11905" y="13001"/>
                            <a:pt x="11979" y="10561"/>
                          </a:cubicBezTo>
                          <a:cubicBezTo>
                            <a:pt x="11979" y="8565"/>
                            <a:pt x="12163" y="6605"/>
                            <a:pt x="12200" y="4572"/>
                          </a:cubicBezTo>
                          <a:cubicBezTo>
                            <a:pt x="12089" y="3944"/>
                            <a:pt x="12089" y="3130"/>
                            <a:pt x="12015" y="2391"/>
                          </a:cubicBezTo>
                          <a:cubicBezTo>
                            <a:pt x="11794" y="1134"/>
                            <a:pt x="11165" y="136"/>
                            <a:pt x="9760" y="25"/>
                          </a:cubicBezTo>
                          <a:cubicBezTo>
                            <a:pt x="9588" y="8"/>
                            <a:pt x="9413" y="0"/>
                            <a:pt x="92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869;p91"/>
                    <p:cNvSpPr/>
                    <p:nvPr/>
                  </p:nvSpPr>
                  <p:spPr>
                    <a:xfrm>
                      <a:off x="2342132" y="1630399"/>
                      <a:ext cx="259860" cy="376146"/>
                    </a:xfrm>
                    <a:custGeom>
                      <a:avLst/>
                      <a:gdLst/>
                      <a:ahLst/>
                      <a:cxnLst/>
                      <a:rect l="l" t="t" r="r" b="b"/>
                      <a:pathLst>
                        <a:path w="10316" h="15492" extrusionOk="0">
                          <a:moveTo>
                            <a:pt x="9872" y="223"/>
                          </a:moveTo>
                          <a:lnTo>
                            <a:pt x="9872" y="334"/>
                          </a:lnTo>
                          <a:cubicBezTo>
                            <a:pt x="9909" y="334"/>
                            <a:pt x="9909" y="334"/>
                            <a:pt x="9983" y="297"/>
                          </a:cubicBezTo>
                          <a:lnTo>
                            <a:pt x="9983" y="297"/>
                          </a:lnTo>
                          <a:cubicBezTo>
                            <a:pt x="9835" y="925"/>
                            <a:pt x="9983" y="1517"/>
                            <a:pt x="9909" y="2182"/>
                          </a:cubicBezTo>
                          <a:cubicBezTo>
                            <a:pt x="9872" y="3143"/>
                            <a:pt x="9872" y="4178"/>
                            <a:pt x="9835" y="5140"/>
                          </a:cubicBezTo>
                          <a:cubicBezTo>
                            <a:pt x="9798" y="7025"/>
                            <a:pt x="9687" y="8985"/>
                            <a:pt x="9872" y="10870"/>
                          </a:cubicBezTo>
                          <a:cubicBezTo>
                            <a:pt x="9872" y="10896"/>
                            <a:pt x="9890" y="10922"/>
                            <a:pt x="9927" y="10922"/>
                          </a:cubicBezTo>
                          <a:cubicBezTo>
                            <a:pt x="9942" y="10922"/>
                            <a:pt x="9961" y="10918"/>
                            <a:pt x="9983" y="10907"/>
                          </a:cubicBezTo>
                          <a:cubicBezTo>
                            <a:pt x="9983" y="12164"/>
                            <a:pt x="10020" y="13458"/>
                            <a:pt x="10056" y="14715"/>
                          </a:cubicBezTo>
                          <a:lnTo>
                            <a:pt x="5620" y="14974"/>
                          </a:lnTo>
                          <a:cubicBezTo>
                            <a:pt x="5361" y="14974"/>
                            <a:pt x="5028" y="15011"/>
                            <a:pt x="4733" y="15011"/>
                          </a:cubicBezTo>
                          <a:cubicBezTo>
                            <a:pt x="3818" y="14959"/>
                            <a:pt x="2903" y="14906"/>
                            <a:pt x="2014" y="14906"/>
                          </a:cubicBezTo>
                          <a:cubicBezTo>
                            <a:pt x="1646" y="14906"/>
                            <a:pt x="1282" y="14915"/>
                            <a:pt x="925" y="14937"/>
                          </a:cubicBezTo>
                          <a:cubicBezTo>
                            <a:pt x="851" y="12534"/>
                            <a:pt x="740" y="10168"/>
                            <a:pt x="555" y="7765"/>
                          </a:cubicBezTo>
                          <a:cubicBezTo>
                            <a:pt x="444" y="6508"/>
                            <a:pt x="370" y="5251"/>
                            <a:pt x="370" y="4068"/>
                          </a:cubicBezTo>
                          <a:lnTo>
                            <a:pt x="370" y="2219"/>
                          </a:lnTo>
                          <a:cubicBezTo>
                            <a:pt x="370" y="1627"/>
                            <a:pt x="444" y="1073"/>
                            <a:pt x="444" y="481"/>
                          </a:cubicBezTo>
                          <a:cubicBezTo>
                            <a:pt x="1116" y="513"/>
                            <a:pt x="1781" y="524"/>
                            <a:pt x="2446" y="524"/>
                          </a:cubicBezTo>
                          <a:cubicBezTo>
                            <a:pt x="3353" y="524"/>
                            <a:pt x="4259" y="503"/>
                            <a:pt x="5176" y="481"/>
                          </a:cubicBezTo>
                          <a:cubicBezTo>
                            <a:pt x="6729" y="481"/>
                            <a:pt x="8319" y="481"/>
                            <a:pt x="9872" y="223"/>
                          </a:cubicBezTo>
                          <a:close/>
                          <a:moveTo>
                            <a:pt x="9650" y="15085"/>
                          </a:moveTo>
                          <a:cubicBezTo>
                            <a:pt x="9230" y="15242"/>
                            <a:pt x="8772" y="15288"/>
                            <a:pt x="8291" y="15288"/>
                          </a:cubicBezTo>
                          <a:cubicBezTo>
                            <a:pt x="8095" y="15288"/>
                            <a:pt x="7894" y="15280"/>
                            <a:pt x="7690" y="15270"/>
                          </a:cubicBezTo>
                          <a:cubicBezTo>
                            <a:pt x="8356" y="15159"/>
                            <a:pt x="8984" y="15085"/>
                            <a:pt x="9650" y="15085"/>
                          </a:cubicBezTo>
                          <a:close/>
                          <a:moveTo>
                            <a:pt x="9983" y="1"/>
                          </a:moveTo>
                          <a:cubicBezTo>
                            <a:pt x="8393" y="75"/>
                            <a:pt x="6840" y="223"/>
                            <a:pt x="5250" y="223"/>
                          </a:cubicBezTo>
                          <a:cubicBezTo>
                            <a:pt x="4300" y="223"/>
                            <a:pt x="3349" y="198"/>
                            <a:pt x="2405" y="198"/>
                          </a:cubicBezTo>
                          <a:cubicBezTo>
                            <a:pt x="1697" y="198"/>
                            <a:pt x="993" y="212"/>
                            <a:pt x="296" y="260"/>
                          </a:cubicBezTo>
                          <a:cubicBezTo>
                            <a:pt x="222" y="260"/>
                            <a:pt x="222" y="407"/>
                            <a:pt x="259" y="444"/>
                          </a:cubicBezTo>
                          <a:cubicBezTo>
                            <a:pt x="0" y="1517"/>
                            <a:pt x="37" y="2774"/>
                            <a:pt x="37" y="3883"/>
                          </a:cubicBezTo>
                          <a:cubicBezTo>
                            <a:pt x="37" y="5140"/>
                            <a:pt x="111" y="6397"/>
                            <a:pt x="185" y="7617"/>
                          </a:cubicBezTo>
                          <a:cubicBezTo>
                            <a:pt x="296" y="10131"/>
                            <a:pt x="481" y="12645"/>
                            <a:pt x="555" y="15159"/>
                          </a:cubicBezTo>
                          <a:cubicBezTo>
                            <a:pt x="555" y="15233"/>
                            <a:pt x="629" y="15307"/>
                            <a:pt x="740" y="15307"/>
                          </a:cubicBezTo>
                          <a:cubicBezTo>
                            <a:pt x="740" y="15381"/>
                            <a:pt x="777" y="15455"/>
                            <a:pt x="851" y="15455"/>
                          </a:cubicBezTo>
                          <a:cubicBezTo>
                            <a:pt x="1332" y="15432"/>
                            <a:pt x="1810" y="15423"/>
                            <a:pt x="2286" y="15423"/>
                          </a:cubicBezTo>
                          <a:cubicBezTo>
                            <a:pt x="3344" y="15423"/>
                            <a:pt x="4389" y="15466"/>
                            <a:pt x="5435" y="15492"/>
                          </a:cubicBezTo>
                          <a:cubicBezTo>
                            <a:pt x="5953" y="15492"/>
                            <a:pt x="6470" y="15455"/>
                            <a:pt x="6951" y="15381"/>
                          </a:cubicBezTo>
                          <a:cubicBezTo>
                            <a:pt x="7390" y="15426"/>
                            <a:pt x="7860" y="15465"/>
                            <a:pt x="8328" y="15465"/>
                          </a:cubicBezTo>
                          <a:cubicBezTo>
                            <a:pt x="9003" y="15465"/>
                            <a:pt x="9674" y="15384"/>
                            <a:pt x="10241" y="15122"/>
                          </a:cubicBezTo>
                          <a:cubicBezTo>
                            <a:pt x="10278" y="15122"/>
                            <a:pt x="10278" y="15085"/>
                            <a:pt x="10278" y="15085"/>
                          </a:cubicBezTo>
                          <a:cubicBezTo>
                            <a:pt x="10278" y="15085"/>
                            <a:pt x="10315" y="15011"/>
                            <a:pt x="10315" y="14974"/>
                          </a:cubicBezTo>
                          <a:cubicBezTo>
                            <a:pt x="10278" y="12793"/>
                            <a:pt x="10204" y="10648"/>
                            <a:pt x="10204" y="8504"/>
                          </a:cubicBezTo>
                          <a:cubicBezTo>
                            <a:pt x="10204" y="8763"/>
                            <a:pt x="10167" y="9096"/>
                            <a:pt x="10167" y="9428"/>
                          </a:cubicBezTo>
                          <a:lnTo>
                            <a:pt x="10167" y="9465"/>
                          </a:lnTo>
                          <a:cubicBezTo>
                            <a:pt x="10167" y="9317"/>
                            <a:pt x="10167" y="9206"/>
                            <a:pt x="10093" y="9022"/>
                          </a:cubicBezTo>
                          <a:cubicBezTo>
                            <a:pt x="10056" y="7986"/>
                            <a:pt x="10093" y="6988"/>
                            <a:pt x="10093" y="5990"/>
                          </a:cubicBezTo>
                          <a:cubicBezTo>
                            <a:pt x="10093" y="4992"/>
                            <a:pt x="10167" y="4031"/>
                            <a:pt x="10167" y="2995"/>
                          </a:cubicBezTo>
                          <a:cubicBezTo>
                            <a:pt x="10167" y="2071"/>
                            <a:pt x="9983" y="1147"/>
                            <a:pt x="10056" y="223"/>
                          </a:cubicBezTo>
                          <a:cubicBezTo>
                            <a:pt x="10167" y="149"/>
                            <a:pt x="10093" y="1"/>
                            <a:pt x="99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870;p91"/>
                    <p:cNvSpPr/>
                    <p:nvPr/>
                  </p:nvSpPr>
                  <p:spPr>
                    <a:xfrm>
                      <a:off x="2563150" y="1553150"/>
                      <a:ext cx="40575" cy="30200"/>
                    </a:xfrm>
                    <a:custGeom>
                      <a:avLst/>
                      <a:gdLst/>
                      <a:ahLst/>
                      <a:cxnLst/>
                      <a:rect l="l" t="t" r="r" b="b"/>
                      <a:pathLst>
                        <a:path w="1623" h="1208" extrusionOk="0">
                          <a:moveTo>
                            <a:pt x="146" y="1"/>
                          </a:moveTo>
                          <a:cubicBezTo>
                            <a:pt x="97" y="1"/>
                            <a:pt x="48" y="3"/>
                            <a:pt x="1" y="8"/>
                          </a:cubicBezTo>
                          <a:cubicBezTo>
                            <a:pt x="703" y="8"/>
                            <a:pt x="1331" y="563"/>
                            <a:pt x="1516" y="1191"/>
                          </a:cubicBezTo>
                          <a:cubicBezTo>
                            <a:pt x="1516" y="1204"/>
                            <a:pt x="1520" y="1208"/>
                            <a:pt x="1526" y="1208"/>
                          </a:cubicBezTo>
                          <a:cubicBezTo>
                            <a:pt x="1537" y="1208"/>
                            <a:pt x="1553" y="1191"/>
                            <a:pt x="1553" y="1191"/>
                          </a:cubicBezTo>
                          <a:cubicBezTo>
                            <a:pt x="1622" y="468"/>
                            <a:pt x="824"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871;p91"/>
                    <p:cNvSpPr/>
                    <p:nvPr/>
                  </p:nvSpPr>
                  <p:spPr>
                    <a:xfrm>
                      <a:off x="2493825" y="2048150"/>
                      <a:ext cx="122950" cy="34825"/>
                    </a:xfrm>
                    <a:custGeom>
                      <a:avLst/>
                      <a:gdLst/>
                      <a:ahLst/>
                      <a:cxnLst/>
                      <a:rect l="l" t="t" r="r" b="b"/>
                      <a:pathLst>
                        <a:path w="4918" h="1393" extrusionOk="0">
                          <a:moveTo>
                            <a:pt x="4864" y="0"/>
                          </a:moveTo>
                          <a:cubicBezTo>
                            <a:pt x="4844" y="0"/>
                            <a:pt x="4822" y="9"/>
                            <a:pt x="4807" y="25"/>
                          </a:cubicBezTo>
                          <a:cubicBezTo>
                            <a:pt x="4585" y="431"/>
                            <a:pt x="4400" y="764"/>
                            <a:pt x="3883" y="986"/>
                          </a:cubicBezTo>
                          <a:cubicBezTo>
                            <a:pt x="3439" y="1171"/>
                            <a:pt x="2921" y="1171"/>
                            <a:pt x="2441" y="1208"/>
                          </a:cubicBezTo>
                          <a:cubicBezTo>
                            <a:pt x="2115" y="1208"/>
                            <a:pt x="1784" y="1196"/>
                            <a:pt x="1454" y="1196"/>
                          </a:cubicBezTo>
                          <a:cubicBezTo>
                            <a:pt x="959" y="1196"/>
                            <a:pt x="467" y="1222"/>
                            <a:pt x="1" y="1356"/>
                          </a:cubicBezTo>
                          <a:lnTo>
                            <a:pt x="1" y="1393"/>
                          </a:lnTo>
                          <a:cubicBezTo>
                            <a:pt x="322" y="1335"/>
                            <a:pt x="640" y="1317"/>
                            <a:pt x="957" y="1317"/>
                          </a:cubicBezTo>
                          <a:cubicBezTo>
                            <a:pt x="1504" y="1317"/>
                            <a:pt x="2047" y="1371"/>
                            <a:pt x="2597" y="1371"/>
                          </a:cubicBezTo>
                          <a:cubicBezTo>
                            <a:pt x="2754" y="1371"/>
                            <a:pt x="2911" y="1367"/>
                            <a:pt x="3069" y="1356"/>
                          </a:cubicBezTo>
                          <a:cubicBezTo>
                            <a:pt x="3809" y="1319"/>
                            <a:pt x="4844" y="986"/>
                            <a:pt x="4918" y="62"/>
                          </a:cubicBezTo>
                          <a:cubicBezTo>
                            <a:pt x="4918" y="18"/>
                            <a:pt x="4892" y="0"/>
                            <a:pt x="48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877;p91"/>
                    <p:cNvSpPr/>
                    <p:nvPr/>
                  </p:nvSpPr>
                  <p:spPr>
                    <a:xfrm>
                      <a:off x="2438375" y="1569975"/>
                      <a:ext cx="83200" cy="33625"/>
                    </a:xfrm>
                    <a:custGeom>
                      <a:avLst/>
                      <a:gdLst/>
                      <a:ahLst/>
                      <a:cxnLst/>
                      <a:rect l="l" t="t" r="r" b="b"/>
                      <a:pathLst>
                        <a:path w="3328" h="1345" extrusionOk="0">
                          <a:moveTo>
                            <a:pt x="1257" y="371"/>
                          </a:moveTo>
                          <a:cubicBezTo>
                            <a:pt x="1220" y="407"/>
                            <a:pt x="1147" y="481"/>
                            <a:pt x="1110" y="555"/>
                          </a:cubicBezTo>
                          <a:cubicBezTo>
                            <a:pt x="1073" y="518"/>
                            <a:pt x="999" y="518"/>
                            <a:pt x="925" y="481"/>
                          </a:cubicBezTo>
                          <a:cubicBezTo>
                            <a:pt x="925" y="444"/>
                            <a:pt x="925" y="371"/>
                            <a:pt x="962" y="371"/>
                          </a:cubicBezTo>
                          <a:close/>
                          <a:moveTo>
                            <a:pt x="2034" y="334"/>
                          </a:moveTo>
                          <a:cubicBezTo>
                            <a:pt x="1997" y="444"/>
                            <a:pt x="1886" y="481"/>
                            <a:pt x="1849" y="555"/>
                          </a:cubicBezTo>
                          <a:cubicBezTo>
                            <a:pt x="1812" y="555"/>
                            <a:pt x="1812" y="518"/>
                            <a:pt x="1775" y="518"/>
                          </a:cubicBezTo>
                          <a:lnTo>
                            <a:pt x="1960" y="334"/>
                          </a:lnTo>
                          <a:close/>
                          <a:moveTo>
                            <a:pt x="1442" y="334"/>
                          </a:moveTo>
                          <a:lnTo>
                            <a:pt x="1590" y="481"/>
                          </a:lnTo>
                          <a:lnTo>
                            <a:pt x="1368" y="666"/>
                          </a:lnTo>
                          <a:lnTo>
                            <a:pt x="1331" y="666"/>
                          </a:lnTo>
                          <a:cubicBezTo>
                            <a:pt x="1294" y="629"/>
                            <a:pt x="1257" y="629"/>
                            <a:pt x="1147" y="555"/>
                          </a:cubicBezTo>
                          <a:cubicBezTo>
                            <a:pt x="1184" y="481"/>
                            <a:pt x="1257" y="444"/>
                            <a:pt x="1294" y="334"/>
                          </a:cubicBezTo>
                          <a:close/>
                          <a:moveTo>
                            <a:pt x="2145" y="334"/>
                          </a:moveTo>
                          <a:cubicBezTo>
                            <a:pt x="2145" y="444"/>
                            <a:pt x="2182" y="481"/>
                            <a:pt x="2219" y="518"/>
                          </a:cubicBezTo>
                          <a:lnTo>
                            <a:pt x="2071" y="666"/>
                          </a:lnTo>
                          <a:cubicBezTo>
                            <a:pt x="2034" y="629"/>
                            <a:pt x="1997" y="629"/>
                            <a:pt x="1960" y="555"/>
                          </a:cubicBezTo>
                          <a:cubicBezTo>
                            <a:pt x="1997" y="481"/>
                            <a:pt x="2034" y="444"/>
                            <a:pt x="2145" y="334"/>
                          </a:cubicBezTo>
                          <a:close/>
                          <a:moveTo>
                            <a:pt x="888" y="518"/>
                          </a:moveTo>
                          <a:cubicBezTo>
                            <a:pt x="925" y="555"/>
                            <a:pt x="962" y="555"/>
                            <a:pt x="1036" y="629"/>
                          </a:cubicBezTo>
                          <a:cubicBezTo>
                            <a:pt x="1036" y="666"/>
                            <a:pt x="962" y="666"/>
                            <a:pt x="962" y="703"/>
                          </a:cubicBezTo>
                          <a:cubicBezTo>
                            <a:pt x="925" y="703"/>
                            <a:pt x="888" y="666"/>
                            <a:pt x="888" y="666"/>
                          </a:cubicBezTo>
                          <a:cubicBezTo>
                            <a:pt x="851" y="629"/>
                            <a:pt x="888" y="555"/>
                            <a:pt x="888" y="518"/>
                          </a:cubicBezTo>
                          <a:close/>
                          <a:moveTo>
                            <a:pt x="1664" y="555"/>
                          </a:moveTo>
                          <a:lnTo>
                            <a:pt x="1775" y="666"/>
                          </a:lnTo>
                          <a:cubicBezTo>
                            <a:pt x="1701" y="703"/>
                            <a:pt x="1664" y="740"/>
                            <a:pt x="1664" y="814"/>
                          </a:cubicBezTo>
                          <a:cubicBezTo>
                            <a:pt x="1627" y="814"/>
                            <a:pt x="1590" y="740"/>
                            <a:pt x="1516" y="740"/>
                          </a:cubicBezTo>
                          <a:cubicBezTo>
                            <a:pt x="1590" y="703"/>
                            <a:pt x="1627" y="666"/>
                            <a:pt x="1664" y="555"/>
                          </a:cubicBezTo>
                          <a:close/>
                          <a:moveTo>
                            <a:pt x="2699" y="297"/>
                          </a:moveTo>
                          <a:lnTo>
                            <a:pt x="2699" y="666"/>
                          </a:lnTo>
                          <a:lnTo>
                            <a:pt x="2699" y="814"/>
                          </a:lnTo>
                          <a:cubicBezTo>
                            <a:pt x="2588" y="703"/>
                            <a:pt x="2514" y="666"/>
                            <a:pt x="2404" y="555"/>
                          </a:cubicBezTo>
                          <a:lnTo>
                            <a:pt x="2551" y="444"/>
                          </a:lnTo>
                          <a:cubicBezTo>
                            <a:pt x="2582" y="384"/>
                            <a:pt x="2538" y="324"/>
                            <a:pt x="2481" y="324"/>
                          </a:cubicBezTo>
                          <a:cubicBezTo>
                            <a:pt x="2468" y="324"/>
                            <a:pt x="2454" y="327"/>
                            <a:pt x="2441" y="334"/>
                          </a:cubicBezTo>
                          <a:lnTo>
                            <a:pt x="2330" y="481"/>
                          </a:lnTo>
                          <a:lnTo>
                            <a:pt x="2182" y="334"/>
                          </a:lnTo>
                          <a:cubicBezTo>
                            <a:pt x="2367" y="334"/>
                            <a:pt x="2514" y="297"/>
                            <a:pt x="2699" y="297"/>
                          </a:cubicBezTo>
                          <a:close/>
                          <a:moveTo>
                            <a:pt x="1073" y="703"/>
                          </a:moveTo>
                          <a:cubicBezTo>
                            <a:pt x="1147" y="740"/>
                            <a:pt x="1220" y="814"/>
                            <a:pt x="1257" y="814"/>
                          </a:cubicBezTo>
                          <a:lnTo>
                            <a:pt x="1220" y="851"/>
                          </a:lnTo>
                          <a:cubicBezTo>
                            <a:pt x="1147" y="814"/>
                            <a:pt x="1073" y="740"/>
                            <a:pt x="1036" y="740"/>
                          </a:cubicBezTo>
                          <a:lnTo>
                            <a:pt x="1073" y="703"/>
                          </a:lnTo>
                          <a:close/>
                          <a:moveTo>
                            <a:pt x="1812" y="703"/>
                          </a:moveTo>
                          <a:cubicBezTo>
                            <a:pt x="1849" y="740"/>
                            <a:pt x="1886" y="814"/>
                            <a:pt x="1960" y="814"/>
                          </a:cubicBezTo>
                          <a:cubicBezTo>
                            <a:pt x="1886" y="851"/>
                            <a:pt x="1886" y="888"/>
                            <a:pt x="1849" y="888"/>
                          </a:cubicBezTo>
                          <a:cubicBezTo>
                            <a:pt x="1849" y="888"/>
                            <a:pt x="1812" y="888"/>
                            <a:pt x="1701" y="851"/>
                          </a:cubicBezTo>
                          <a:cubicBezTo>
                            <a:pt x="1775" y="814"/>
                            <a:pt x="1812" y="740"/>
                            <a:pt x="1812" y="703"/>
                          </a:cubicBezTo>
                          <a:close/>
                          <a:moveTo>
                            <a:pt x="2330" y="629"/>
                          </a:moveTo>
                          <a:cubicBezTo>
                            <a:pt x="2404" y="703"/>
                            <a:pt x="2514" y="851"/>
                            <a:pt x="2625" y="888"/>
                          </a:cubicBezTo>
                          <a:cubicBezTo>
                            <a:pt x="2556" y="888"/>
                            <a:pt x="2519" y="921"/>
                            <a:pt x="2423" y="925"/>
                          </a:cubicBezTo>
                          <a:lnTo>
                            <a:pt x="2423" y="925"/>
                          </a:lnTo>
                          <a:cubicBezTo>
                            <a:pt x="2441" y="923"/>
                            <a:pt x="2441" y="917"/>
                            <a:pt x="2441" y="888"/>
                          </a:cubicBezTo>
                          <a:cubicBezTo>
                            <a:pt x="2404" y="851"/>
                            <a:pt x="2330" y="814"/>
                            <a:pt x="2219" y="740"/>
                          </a:cubicBezTo>
                          <a:cubicBezTo>
                            <a:pt x="2256" y="703"/>
                            <a:pt x="2330" y="666"/>
                            <a:pt x="2330" y="629"/>
                          </a:cubicBezTo>
                          <a:close/>
                          <a:moveTo>
                            <a:pt x="2071" y="888"/>
                          </a:moveTo>
                          <a:cubicBezTo>
                            <a:pt x="2182" y="925"/>
                            <a:pt x="2256" y="999"/>
                            <a:pt x="2367" y="999"/>
                          </a:cubicBezTo>
                          <a:cubicBezTo>
                            <a:pt x="2219" y="1036"/>
                            <a:pt x="2071" y="1036"/>
                            <a:pt x="1886" y="1073"/>
                          </a:cubicBezTo>
                          <a:cubicBezTo>
                            <a:pt x="1923" y="1036"/>
                            <a:pt x="2034" y="999"/>
                            <a:pt x="2071" y="888"/>
                          </a:cubicBezTo>
                          <a:close/>
                          <a:moveTo>
                            <a:pt x="1368" y="925"/>
                          </a:moveTo>
                          <a:cubicBezTo>
                            <a:pt x="1442" y="999"/>
                            <a:pt x="1479" y="999"/>
                            <a:pt x="1516" y="999"/>
                          </a:cubicBezTo>
                          <a:cubicBezTo>
                            <a:pt x="1516" y="1036"/>
                            <a:pt x="1479" y="1036"/>
                            <a:pt x="1479" y="1073"/>
                          </a:cubicBezTo>
                          <a:cubicBezTo>
                            <a:pt x="1479" y="1073"/>
                            <a:pt x="1479" y="1110"/>
                            <a:pt x="1516" y="1110"/>
                          </a:cubicBezTo>
                          <a:lnTo>
                            <a:pt x="1627" y="1036"/>
                          </a:lnTo>
                          <a:cubicBezTo>
                            <a:pt x="1664" y="1036"/>
                            <a:pt x="1775" y="1036"/>
                            <a:pt x="1812" y="1073"/>
                          </a:cubicBezTo>
                          <a:cubicBezTo>
                            <a:pt x="1775" y="1110"/>
                            <a:pt x="1775" y="1110"/>
                            <a:pt x="1701" y="1110"/>
                          </a:cubicBezTo>
                          <a:cubicBezTo>
                            <a:pt x="1516" y="1147"/>
                            <a:pt x="1331" y="1147"/>
                            <a:pt x="1147" y="1147"/>
                          </a:cubicBezTo>
                          <a:lnTo>
                            <a:pt x="1294" y="1036"/>
                          </a:lnTo>
                          <a:cubicBezTo>
                            <a:pt x="1294" y="1036"/>
                            <a:pt x="1331" y="1036"/>
                            <a:pt x="1331" y="1073"/>
                          </a:cubicBezTo>
                          <a:cubicBezTo>
                            <a:pt x="1368" y="1073"/>
                            <a:pt x="1368" y="1073"/>
                            <a:pt x="1368" y="1036"/>
                          </a:cubicBezTo>
                          <a:cubicBezTo>
                            <a:pt x="1368" y="1036"/>
                            <a:pt x="1331" y="1036"/>
                            <a:pt x="1331" y="999"/>
                          </a:cubicBezTo>
                          <a:lnTo>
                            <a:pt x="1368" y="925"/>
                          </a:lnTo>
                          <a:close/>
                          <a:moveTo>
                            <a:pt x="703" y="371"/>
                          </a:moveTo>
                          <a:cubicBezTo>
                            <a:pt x="740" y="371"/>
                            <a:pt x="740" y="444"/>
                            <a:pt x="777" y="444"/>
                          </a:cubicBezTo>
                          <a:cubicBezTo>
                            <a:pt x="740" y="481"/>
                            <a:pt x="740" y="518"/>
                            <a:pt x="703" y="555"/>
                          </a:cubicBezTo>
                          <a:cubicBezTo>
                            <a:pt x="666" y="555"/>
                            <a:pt x="555" y="518"/>
                            <a:pt x="518" y="518"/>
                          </a:cubicBezTo>
                          <a:cubicBezTo>
                            <a:pt x="481" y="518"/>
                            <a:pt x="481" y="555"/>
                            <a:pt x="518" y="555"/>
                          </a:cubicBezTo>
                          <a:cubicBezTo>
                            <a:pt x="555" y="629"/>
                            <a:pt x="592" y="629"/>
                            <a:pt x="666" y="666"/>
                          </a:cubicBezTo>
                          <a:cubicBezTo>
                            <a:pt x="555" y="814"/>
                            <a:pt x="407" y="925"/>
                            <a:pt x="370" y="1073"/>
                          </a:cubicBezTo>
                          <a:cubicBezTo>
                            <a:pt x="370" y="1098"/>
                            <a:pt x="388" y="1142"/>
                            <a:pt x="399" y="1142"/>
                          </a:cubicBezTo>
                          <a:cubicBezTo>
                            <a:pt x="404" y="1142"/>
                            <a:pt x="407" y="1133"/>
                            <a:pt x="407" y="1110"/>
                          </a:cubicBezTo>
                          <a:cubicBezTo>
                            <a:pt x="555" y="1036"/>
                            <a:pt x="703" y="888"/>
                            <a:pt x="777" y="703"/>
                          </a:cubicBezTo>
                          <a:cubicBezTo>
                            <a:pt x="814" y="703"/>
                            <a:pt x="814" y="740"/>
                            <a:pt x="888" y="740"/>
                          </a:cubicBezTo>
                          <a:cubicBezTo>
                            <a:pt x="777" y="851"/>
                            <a:pt x="740" y="999"/>
                            <a:pt x="666" y="1110"/>
                          </a:cubicBezTo>
                          <a:cubicBezTo>
                            <a:pt x="666" y="1147"/>
                            <a:pt x="703" y="1147"/>
                            <a:pt x="703" y="1147"/>
                          </a:cubicBezTo>
                          <a:cubicBezTo>
                            <a:pt x="777" y="1073"/>
                            <a:pt x="888" y="925"/>
                            <a:pt x="962" y="851"/>
                          </a:cubicBezTo>
                          <a:cubicBezTo>
                            <a:pt x="999" y="888"/>
                            <a:pt x="1110" y="888"/>
                            <a:pt x="1147" y="925"/>
                          </a:cubicBezTo>
                          <a:cubicBezTo>
                            <a:pt x="1110" y="1036"/>
                            <a:pt x="1073" y="1073"/>
                            <a:pt x="1036" y="1184"/>
                          </a:cubicBezTo>
                          <a:cubicBezTo>
                            <a:pt x="740" y="1184"/>
                            <a:pt x="481" y="1221"/>
                            <a:pt x="222" y="1258"/>
                          </a:cubicBezTo>
                          <a:cubicBezTo>
                            <a:pt x="296" y="1110"/>
                            <a:pt x="222" y="999"/>
                            <a:pt x="222" y="814"/>
                          </a:cubicBezTo>
                          <a:cubicBezTo>
                            <a:pt x="222" y="666"/>
                            <a:pt x="222" y="555"/>
                            <a:pt x="185" y="444"/>
                          </a:cubicBezTo>
                          <a:cubicBezTo>
                            <a:pt x="370" y="444"/>
                            <a:pt x="518" y="371"/>
                            <a:pt x="703" y="371"/>
                          </a:cubicBezTo>
                          <a:close/>
                          <a:moveTo>
                            <a:pt x="2681" y="19"/>
                          </a:moveTo>
                          <a:cubicBezTo>
                            <a:pt x="2653" y="19"/>
                            <a:pt x="2625" y="38"/>
                            <a:pt x="2625" y="75"/>
                          </a:cubicBezTo>
                          <a:cubicBezTo>
                            <a:pt x="1849" y="149"/>
                            <a:pt x="888" y="1"/>
                            <a:pt x="148" y="334"/>
                          </a:cubicBezTo>
                          <a:lnTo>
                            <a:pt x="148" y="223"/>
                          </a:lnTo>
                          <a:cubicBezTo>
                            <a:pt x="148" y="204"/>
                            <a:pt x="139" y="195"/>
                            <a:pt x="130" y="195"/>
                          </a:cubicBezTo>
                          <a:cubicBezTo>
                            <a:pt x="121" y="195"/>
                            <a:pt x="111" y="204"/>
                            <a:pt x="111" y="223"/>
                          </a:cubicBezTo>
                          <a:cubicBezTo>
                            <a:pt x="111" y="297"/>
                            <a:pt x="111" y="334"/>
                            <a:pt x="37" y="371"/>
                          </a:cubicBezTo>
                          <a:lnTo>
                            <a:pt x="37" y="407"/>
                          </a:lnTo>
                          <a:cubicBezTo>
                            <a:pt x="0" y="703"/>
                            <a:pt x="0" y="1036"/>
                            <a:pt x="148" y="1258"/>
                          </a:cubicBezTo>
                          <a:lnTo>
                            <a:pt x="148" y="1295"/>
                          </a:lnTo>
                          <a:cubicBezTo>
                            <a:pt x="381" y="1328"/>
                            <a:pt x="637" y="1345"/>
                            <a:pt x="904" y="1345"/>
                          </a:cubicBezTo>
                          <a:cubicBezTo>
                            <a:pt x="1526" y="1345"/>
                            <a:pt x="2204" y="1254"/>
                            <a:pt x="2773" y="1073"/>
                          </a:cubicBezTo>
                          <a:lnTo>
                            <a:pt x="2810" y="1073"/>
                          </a:lnTo>
                          <a:lnTo>
                            <a:pt x="3254" y="925"/>
                          </a:lnTo>
                          <a:cubicBezTo>
                            <a:pt x="3328" y="925"/>
                            <a:pt x="3328" y="814"/>
                            <a:pt x="3254" y="814"/>
                          </a:cubicBezTo>
                          <a:cubicBezTo>
                            <a:pt x="3143" y="814"/>
                            <a:pt x="2995" y="851"/>
                            <a:pt x="2921" y="851"/>
                          </a:cubicBezTo>
                          <a:cubicBezTo>
                            <a:pt x="2921" y="740"/>
                            <a:pt x="2921" y="666"/>
                            <a:pt x="2884" y="629"/>
                          </a:cubicBezTo>
                          <a:cubicBezTo>
                            <a:pt x="2884" y="481"/>
                            <a:pt x="2810" y="297"/>
                            <a:pt x="2773" y="149"/>
                          </a:cubicBezTo>
                          <a:cubicBezTo>
                            <a:pt x="2773" y="112"/>
                            <a:pt x="2773" y="112"/>
                            <a:pt x="2736" y="75"/>
                          </a:cubicBezTo>
                          <a:cubicBezTo>
                            <a:pt x="2736" y="38"/>
                            <a:pt x="2709" y="19"/>
                            <a:pt x="2681" y="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878;p91"/>
                    <p:cNvSpPr/>
                    <p:nvPr/>
                  </p:nvSpPr>
                  <p:spPr>
                    <a:xfrm>
                      <a:off x="2540050" y="1563350"/>
                      <a:ext cx="50700" cy="45775"/>
                    </a:xfrm>
                    <a:custGeom>
                      <a:avLst/>
                      <a:gdLst/>
                      <a:ahLst/>
                      <a:cxnLst/>
                      <a:rect l="l" t="t" r="r" b="b"/>
                      <a:pathLst>
                        <a:path w="2028" h="1831" extrusionOk="0">
                          <a:moveTo>
                            <a:pt x="758" y="164"/>
                          </a:moveTo>
                          <a:cubicBezTo>
                            <a:pt x="795" y="164"/>
                            <a:pt x="832" y="173"/>
                            <a:pt x="888" y="192"/>
                          </a:cubicBezTo>
                          <a:lnTo>
                            <a:pt x="925" y="192"/>
                          </a:lnTo>
                          <a:cubicBezTo>
                            <a:pt x="961" y="192"/>
                            <a:pt x="998" y="229"/>
                            <a:pt x="1072" y="229"/>
                          </a:cubicBezTo>
                          <a:lnTo>
                            <a:pt x="1146" y="229"/>
                          </a:lnTo>
                          <a:cubicBezTo>
                            <a:pt x="1331" y="266"/>
                            <a:pt x="1479" y="340"/>
                            <a:pt x="1627" y="488"/>
                          </a:cubicBezTo>
                          <a:cubicBezTo>
                            <a:pt x="1775" y="783"/>
                            <a:pt x="1701" y="1079"/>
                            <a:pt x="1516" y="1301"/>
                          </a:cubicBezTo>
                          <a:cubicBezTo>
                            <a:pt x="1385" y="1453"/>
                            <a:pt x="1101" y="1567"/>
                            <a:pt x="844" y="1567"/>
                          </a:cubicBezTo>
                          <a:cubicBezTo>
                            <a:pt x="664" y="1567"/>
                            <a:pt x="498" y="1512"/>
                            <a:pt x="407" y="1375"/>
                          </a:cubicBezTo>
                          <a:cubicBezTo>
                            <a:pt x="222" y="1153"/>
                            <a:pt x="222" y="783"/>
                            <a:pt x="370" y="525"/>
                          </a:cubicBezTo>
                          <a:cubicBezTo>
                            <a:pt x="407" y="377"/>
                            <a:pt x="518" y="266"/>
                            <a:pt x="629" y="192"/>
                          </a:cubicBezTo>
                          <a:cubicBezTo>
                            <a:pt x="684" y="173"/>
                            <a:pt x="721" y="164"/>
                            <a:pt x="758" y="164"/>
                          </a:cubicBezTo>
                          <a:close/>
                          <a:moveTo>
                            <a:pt x="845" y="1"/>
                          </a:moveTo>
                          <a:cubicBezTo>
                            <a:pt x="586" y="1"/>
                            <a:pt x="303" y="207"/>
                            <a:pt x="185" y="414"/>
                          </a:cubicBezTo>
                          <a:cubicBezTo>
                            <a:pt x="0" y="783"/>
                            <a:pt x="37" y="1338"/>
                            <a:pt x="370" y="1671"/>
                          </a:cubicBezTo>
                          <a:cubicBezTo>
                            <a:pt x="494" y="1783"/>
                            <a:pt x="649" y="1831"/>
                            <a:pt x="811" y="1831"/>
                          </a:cubicBezTo>
                          <a:cubicBezTo>
                            <a:pt x="1183" y="1831"/>
                            <a:pt x="1595" y="1584"/>
                            <a:pt x="1775" y="1301"/>
                          </a:cubicBezTo>
                          <a:cubicBezTo>
                            <a:pt x="2027" y="760"/>
                            <a:pt x="1611" y="43"/>
                            <a:pt x="1075" y="43"/>
                          </a:cubicBezTo>
                          <a:cubicBezTo>
                            <a:pt x="1062" y="43"/>
                            <a:pt x="1049" y="43"/>
                            <a:pt x="1035" y="44"/>
                          </a:cubicBezTo>
                          <a:cubicBezTo>
                            <a:pt x="976" y="14"/>
                            <a:pt x="911" y="1"/>
                            <a:pt x="8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879;p91"/>
                    <p:cNvSpPr/>
                    <p:nvPr/>
                  </p:nvSpPr>
                  <p:spPr>
                    <a:xfrm>
                      <a:off x="2557600" y="1577600"/>
                      <a:ext cx="11125" cy="12600"/>
                    </a:xfrm>
                    <a:custGeom>
                      <a:avLst/>
                      <a:gdLst/>
                      <a:ahLst/>
                      <a:cxnLst/>
                      <a:rect l="l" t="t" r="r" b="b"/>
                      <a:pathLst>
                        <a:path w="445" h="504" extrusionOk="0">
                          <a:moveTo>
                            <a:pt x="204" y="1"/>
                          </a:moveTo>
                          <a:cubicBezTo>
                            <a:pt x="186" y="1"/>
                            <a:pt x="167" y="10"/>
                            <a:pt x="149" y="29"/>
                          </a:cubicBezTo>
                          <a:lnTo>
                            <a:pt x="75" y="66"/>
                          </a:lnTo>
                          <a:cubicBezTo>
                            <a:pt x="38" y="66"/>
                            <a:pt x="1" y="102"/>
                            <a:pt x="1" y="213"/>
                          </a:cubicBezTo>
                          <a:lnTo>
                            <a:pt x="1" y="324"/>
                          </a:lnTo>
                          <a:cubicBezTo>
                            <a:pt x="1" y="361"/>
                            <a:pt x="1" y="398"/>
                            <a:pt x="38" y="435"/>
                          </a:cubicBezTo>
                          <a:cubicBezTo>
                            <a:pt x="63" y="461"/>
                            <a:pt x="106" y="504"/>
                            <a:pt x="155" y="504"/>
                          </a:cubicBezTo>
                          <a:cubicBezTo>
                            <a:pt x="177" y="504"/>
                            <a:pt x="200" y="495"/>
                            <a:pt x="223" y="472"/>
                          </a:cubicBezTo>
                          <a:cubicBezTo>
                            <a:pt x="233" y="494"/>
                            <a:pt x="251" y="503"/>
                            <a:pt x="270" y="503"/>
                          </a:cubicBezTo>
                          <a:cubicBezTo>
                            <a:pt x="318" y="503"/>
                            <a:pt x="381" y="451"/>
                            <a:pt x="407" y="398"/>
                          </a:cubicBezTo>
                          <a:cubicBezTo>
                            <a:pt x="444" y="361"/>
                            <a:pt x="444" y="250"/>
                            <a:pt x="444" y="176"/>
                          </a:cubicBezTo>
                          <a:cubicBezTo>
                            <a:pt x="407" y="66"/>
                            <a:pt x="370" y="29"/>
                            <a:pt x="259" y="29"/>
                          </a:cubicBezTo>
                          <a:cubicBezTo>
                            <a:pt x="241" y="10"/>
                            <a:pt x="223" y="1"/>
                            <a:pt x="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880;p91"/>
                    <p:cNvSpPr/>
                    <p:nvPr/>
                  </p:nvSpPr>
                  <p:spPr>
                    <a:xfrm>
                      <a:off x="2441150" y="2035825"/>
                      <a:ext cx="76725" cy="29525"/>
                    </a:xfrm>
                    <a:custGeom>
                      <a:avLst/>
                      <a:gdLst/>
                      <a:ahLst/>
                      <a:cxnLst/>
                      <a:rect l="l" t="t" r="r" b="b"/>
                      <a:pathLst>
                        <a:path w="3069" h="1181" extrusionOk="0">
                          <a:moveTo>
                            <a:pt x="2369" y="205"/>
                          </a:moveTo>
                          <a:cubicBezTo>
                            <a:pt x="2469" y="205"/>
                            <a:pt x="2564" y="210"/>
                            <a:pt x="2625" y="222"/>
                          </a:cubicBezTo>
                          <a:cubicBezTo>
                            <a:pt x="2588" y="259"/>
                            <a:pt x="2588" y="333"/>
                            <a:pt x="2625" y="407"/>
                          </a:cubicBezTo>
                          <a:cubicBezTo>
                            <a:pt x="2625" y="518"/>
                            <a:pt x="2662" y="555"/>
                            <a:pt x="2662" y="666"/>
                          </a:cubicBezTo>
                          <a:cubicBezTo>
                            <a:pt x="2548" y="643"/>
                            <a:pt x="2426" y="634"/>
                            <a:pt x="2301" y="634"/>
                          </a:cubicBezTo>
                          <a:cubicBezTo>
                            <a:pt x="2025" y="634"/>
                            <a:pt x="1734" y="677"/>
                            <a:pt x="1479" y="702"/>
                          </a:cubicBezTo>
                          <a:cubicBezTo>
                            <a:pt x="1036" y="739"/>
                            <a:pt x="629" y="739"/>
                            <a:pt x="222" y="850"/>
                          </a:cubicBezTo>
                          <a:cubicBezTo>
                            <a:pt x="259" y="776"/>
                            <a:pt x="222" y="702"/>
                            <a:pt x="222" y="592"/>
                          </a:cubicBezTo>
                          <a:cubicBezTo>
                            <a:pt x="222" y="518"/>
                            <a:pt x="222" y="370"/>
                            <a:pt x="185" y="296"/>
                          </a:cubicBezTo>
                          <a:lnTo>
                            <a:pt x="185" y="296"/>
                          </a:lnTo>
                          <a:cubicBezTo>
                            <a:pt x="270" y="301"/>
                            <a:pt x="354" y="303"/>
                            <a:pt x="439" y="303"/>
                          </a:cubicBezTo>
                          <a:cubicBezTo>
                            <a:pt x="945" y="303"/>
                            <a:pt x="1448" y="222"/>
                            <a:pt x="1923" y="222"/>
                          </a:cubicBezTo>
                          <a:cubicBezTo>
                            <a:pt x="1948" y="222"/>
                            <a:pt x="2169" y="205"/>
                            <a:pt x="2369" y="205"/>
                          </a:cubicBezTo>
                          <a:close/>
                          <a:moveTo>
                            <a:pt x="2810" y="0"/>
                          </a:moveTo>
                          <a:cubicBezTo>
                            <a:pt x="1960" y="37"/>
                            <a:pt x="1109" y="37"/>
                            <a:pt x="222" y="148"/>
                          </a:cubicBezTo>
                          <a:cubicBezTo>
                            <a:pt x="222" y="148"/>
                            <a:pt x="185" y="148"/>
                            <a:pt x="185" y="185"/>
                          </a:cubicBezTo>
                          <a:lnTo>
                            <a:pt x="185" y="518"/>
                          </a:lnTo>
                          <a:lnTo>
                            <a:pt x="185" y="776"/>
                          </a:lnTo>
                          <a:cubicBezTo>
                            <a:pt x="111" y="776"/>
                            <a:pt x="74" y="776"/>
                            <a:pt x="37" y="850"/>
                          </a:cubicBezTo>
                          <a:cubicBezTo>
                            <a:pt x="0" y="850"/>
                            <a:pt x="0" y="961"/>
                            <a:pt x="37" y="961"/>
                          </a:cubicBezTo>
                          <a:cubicBezTo>
                            <a:pt x="74" y="961"/>
                            <a:pt x="111" y="961"/>
                            <a:pt x="185" y="1035"/>
                          </a:cubicBezTo>
                          <a:cubicBezTo>
                            <a:pt x="464" y="1142"/>
                            <a:pt x="782" y="1181"/>
                            <a:pt x="1112" y="1181"/>
                          </a:cubicBezTo>
                          <a:cubicBezTo>
                            <a:pt x="1699" y="1181"/>
                            <a:pt x="2326" y="1056"/>
                            <a:pt x="2847" y="961"/>
                          </a:cubicBezTo>
                          <a:cubicBezTo>
                            <a:pt x="2958" y="961"/>
                            <a:pt x="2995" y="887"/>
                            <a:pt x="2995" y="850"/>
                          </a:cubicBezTo>
                          <a:lnTo>
                            <a:pt x="2995" y="776"/>
                          </a:lnTo>
                          <a:cubicBezTo>
                            <a:pt x="3069" y="702"/>
                            <a:pt x="3069" y="666"/>
                            <a:pt x="3069" y="592"/>
                          </a:cubicBezTo>
                          <a:cubicBezTo>
                            <a:pt x="2995" y="481"/>
                            <a:pt x="2884" y="222"/>
                            <a:pt x="2884" y="111"/>
                          </a:cubicBezTo>
                          <a:cubicBezTo>
                            <a:pt x="2884" y="37"/>
                            <a:pt x="2847" y="0"/>
                            <a:pt x="2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2881;p91"/>
                  <p:cNvSpPr/>
                  <p:nvPr/>
                </p:nvSpPr>
                <p:spPr>
                  <a:xfrm rot="5400000">
                    <a:off x="2829204" y="2613672"/>
                    <a:ext cx="1573418" cy="31823"/>
                  </a:xfrm>
                  <a:custGeom>
                    <a:avLst/>
                    <a:gdLst/>
                    <a:ahLst/>
                    <a:cxnLst/>
                    <a:rect l="l" t="t" r="r" b="b"/>
                    <a:pathLst>
                      <a:path w="142262" h="8883" extrusionOk="0">
                        <a:moveTo>
                          <a:pt x="30662" y="0"/>
                        </a:moveTo>
                        <a:cubicBezTo>
                          <a:pt x="30394" y="0"/>
                          <a:pt x="29837" y="294"/>
                          <a:pt x="29536" y="294"/>
                        </a:cubicBezTo>
                        <a:cubicBezTo>
                          <a:pt x="29490" y="294"/>
                          <a:pt x="29449" y="287"/>
                          <a:pt x="29417" y="271"/>
                        </a:cubicBezTo>
                        <a:cubicBezTo>
                          <a:pt x="24081" y="614"/>
                          <a:pt x="14295" y="671"/>
                          <a:pt x="9644" y="984"/>
                        </a:cubicBezTo>
                        <a:cubicBezTo>
                          <a:pt x="8035" y="1081"/>
                          <a:pt x="6795" y="1139"/>
                          <a:pt x="6040" y="1139"/>
                        </a:cubicBezTo>
                        <a:cubicBezTo>
                          <a:pt x="5684" y="1139"/>
                          <a:pt x="5435" y="1126"/>
                          <a:pt x="5307" y="1099"/>
                        </a:cubicBezTo>
                        <a:cubicBezTo>
                          <a:pt x="4822" y="1070"/>
                          <a:pt x="4508" y="1042"/>
                          <a:pt x="4223" y="1042"/>
                        </a:cubicBezTo>
                        <a:cubicBezTo>
                          <a:pt x="3966" y="1042"/>
                          <a:pt x="3738" y="1099"/>
                          <a:pt x="3567" y="1213"/>
                        </a:cubicBezTo>
                        <a:cubicBezTo>
                          <a:pt x="3082" y="1527"/>
                          <a:pt x="2169" y="2839"/>
                          <a:pt x="1398" y="4094"/>
                        </a:cubicBezTo>
                        <a:cubicBezTo>
                          <a:pt x="599" y="5350"/>
                          <a:pt x="0" y="6605"/>
                          <a:pt x="742" y="6891"/>
                        </a:cubicBezTo>
                        <a:cubicBezTo>
                          <a:pt x="1190" y="7049"/>
                          <a:pt x="2883" y="7353"/>
                          <a:pt x="5120" y="7353"/>
                        </a:cubicBezTo>
                        <a:cubicBezTo>
                          <a:pt x="5302" y="7353"/>
                          <a:pt x="5489" y="7351"/>
                          <a:pt x="5678" y="7347"/>
                        </a:cubicBezTo>
                        <a:cubicBezTo>
                          <a:pt x="6934" y="7319"/>
                          <a:pt x="8275" y="7204"/>
                          <a:pt x="9673" y="7090"/>
                        </a:cubicBezTo>
                        <a:cubicBezTo>
                          <a:pt x="11965" y="6905"/>
                          <a:pt x="17814" y="6697"/>
                          <a:pt x="22207" y="6697"/>
                        </a:cubicBezTo>
                        <a:cubicBezTo>
                          <a:pt x="24595" y="6697"/>
                          <a:pt x="26554" y="6758"/>
                          <a:pt x="27277" y="6919"/>
                        </a:cubicBezTo>
                        <a:cubicBezTo>
                          <a:pt x="29693" y="6817"/>
                          <a:pt x="32191" y="6482"/>
                          <a:pt x="34540" y="6482"/>
                        </a:cubicBezTo>
                        <a:cubicBezTo>
                          <a:pt x="36129" y="6482"/>
                          <a:pt x="37650" y="6635"/>
                          <a:pt x="39032" y="7119"/>
                        </a:cubicBezTo>
                        <a:cubicBezTo>
                          <a:pt x="43198" y="8564"/>
                          <a:pt x="45781" y="8882"/>
                          <a:pt x="47952" y="8882"/>
                        </a:cubicBezTo>
                        <a:cubicBezTo>
                          <a:pt x="49667" y="8882"/>
                          <a:pt x="51124" y="8684"/>
                          <a:pt x="52899" y="8684"/>
                        </a:cubicBezTo>
                        <a:cubicBezTo>
                          <a:pt x="53048" y="8684"/>
                          <a:pt x="53201" y="8685"/>
                          <a:pt x="53355" y="8688"/>
                        </a:cubicBezTo>
                        <a:cubicBezTo>
                          <a:pt x="55239" y="7975"/>
                          <a:pt x="65082" y="7376"/>
                          <a:pt x="67336" y="7262"/>
                        </a:cubicBezTo>
                        <a:cubicBezTo>
                          <a:pt x="73699" y="6976"/>
                          <a:pt x="79862" y="6948"/>
                          <a:pt x="80290" y="6834"/>
                        </a:cubicBezTo>
                        <a:cubicBezTo>
                          <a:pt x="80833" y="6709"/>
                          <a:pt x="82463" y="6636"/>
                          <a:pt x="83939" y="6636"/>
                        </a:cubicBezTo>
                        <a:cubicBezTo>
                          <a:pt x="85178" y="6636"/>
                          <a:pt x="86309" y="6688"/>
                          <a:pt x="86595" y="6805"/>
                        </a:cubicBezTo>
                        <a:cubicBezTo>
                          <a:pt x="87022" y="6960"/>
                          <a:pt x="87523" y="7012"/>
                          <a:pt x="88040" y="7012"/>
                        </a:cubicBezTo>
                        <a:cubicBezTo>
                          <a:pt x="89075" y="7012"/>
                          <a:pt x="90173" y="6804"/>
                          <a:pt x="90869" y="6804"/>
                        </a:cubicBezTo>
                        <a:cubicBezTo>
                          <a:pt x="91103" y="6804"/>
                          <a:pt x="91292" y="6828"/>
                          <a:pt x="91417" y="6891"/>
                        </a:cubicBezTo>
                        <a:cubicBezTo>
                          <a:pt x="95783" y="6604"/>
                          <a:pt x="96086" y="6517"/>
                          <a:pt x="98992" y="6517"/>
                        </a:cubicBezTo>
                        <a:cubicBezTo>
                          <a:pt x="101004" y="6517"/>
                          <a:pt x="104265" y="6559"/>
                          <a:pt x="110990" y="6605"/>
                        </a:cubicBezTo>
                        <a:cubicBezTo>
                          <a:pt x="116297" y="6634"/>
                          <a:pt x="124657" y="6776"/>
                          <a:pt x="124657" y="6776"/>
                        </a:cubicBezTo>
                        <a:cubicBezTo>
                          <a:pt x="125447" y="6719"/>
                          <a:pt x="126261" y="6696"/>
                          <a:pt x="127083" y="6696"/>
                        </a:cubicBezTo>
                        <a:cubicBezTo>
                          <a:pt x="130791" y="6696"/>
                          <a:pt x="134653" y="7174"/>
                          <a:pt x="137053" y="7174"/>
                        </a:cubicBezTo>
                        <a:cubicBezTo>
                          <a:pt x="138084" y="7174"/>
                          <a:pt x="138845" y="7086"/>
                          <a:pt x="139209" y="6834"/>
                        </a:cubicBezTo>
                        <a:cubicBezTo>
                          <a:pt x="140550" y="5921"/>
                          <a:pt x="142262" y="2069"/>
                          <a:pt x="141777" y="1099"/>
                        </a:cubicBezTo>
                        <a:cubicBezTo>
                          <a:pt x="141653" y="873"/>
                          <a:pt x="135793" y="765"/>
                          <a:pt x="132307" y="765"/>
                        </a:cubicBezTo>
                        <a:cubicBezTo>
                          <a:pt x="130950" y="765"/>
                          <a:pt x="129953" y="781"/>
                          <a:pt x="129793" y="813"/>
                        </a:cubicBezTo>
                        <a:cubicBezTo>
                          <a:pt x="129704" y="838"/>
                          <a:pt x="129613" y="848"/>
                          <a:pt x="129527" y="848"/>
                        </a:cubicBezTo>
                        <a:cubicBezTo>
                          <a:pt x="129308" y="848"/>
                          <a:pt x="129121" y="781"/>
                          <a:pt x="129080" y="699"/>
                        </a:cubicBezTo>
                        <a:cubicBezTo>
                          <a:pt x="128994" y="614"/>
                          <a:pt x="118552" y="243"/>
                          <a:pt x="118409" y="243"/>
                        </a:cubicBezTo>
                        <a:cubicBezTo>
                          <a:pt x="118409" y="174"/>
                          <a:pt x="118294" y="136"/>
                          <a:pt x="118108" y="136"/>
                        </a:cubicBezTo>
                        <a:cubicBezTo>
                          <a:pt x="117987" y="136"/>
                          <a:pt x="117836" y="152"/>
                          <a:pt x="117667" y="186"/>
                        </a:cubicBezTo>
                        <a:cubicBezTo>
                          <a:pt x="116487" y="418"/>
                          <a:pt x="110199" y="527"/>
                          <a:pt x="104993" y="527"/>
                        </a:cubicBezTo>
                        <a:cubicBezTo>
                          <a:pt x="101891" y="527"/>
                          <a:pt x="99174" y="488"/>
                          <a:pt x="98151" y="414"/>
                        </a:cubicBezTo>
                        <a:cubicBezTo>
                          <a:pt x="96867" y="334"/>
                          <a:pt x="96043" y="292"/>
                          <a:pt x="95241" y="292"/>
                        </a:cubicBezTo>
                        <a:cubicBezTo>
                          <a:pt x="94315" y="292"/>
                          <a:pt x="93418" y="349"/>
                          <a:pt x="91874" y="471"/>
                        </a:cubicBezTo>
                        <a:cubicBezTo>
                          <a:pt x="88564" y="699"/>
                          <a:pt x="78778" y="499"/>
                          <a:pt x="73157" y="984"/>
                        </a:cubicBezTo>
                        <a:cubicBezTo>
                          <a:pt x="72662" y="1028"/>
                          <a:pt x="72348" y="1045"/>
                          <a:pt x="72141" y="1045"/>
                        </a:cubicBezTo>
                        <a:cubicBezTo>
                          <a:pt x="71533" y="1045"/>
                          <a:pt x="71826" y="905"/>
                          <a:pt x="71120" y="905"/>
                        </a:cubicBezTo>
                        <a:cubicBezTo>
                          <a:pt x="70967" y="905"/>
                          <a:pt x="70768" y="912"/>
                          <a:pt x="70503" y="927"/>
                        </a:cubicBezTo>
                        <a:cubicBezTo>
                          <a:pt x="57221" y="1551"/>
                          <a:pt x="51445" y="2791"/>
                          <a:pt x="47481" y="2791"/>
                        </a:cubicBezTo>
                        <a:cubicBezTo>
                          <a:pt x="47093" y="2791"/>
                          <a:pt x="46723" y="2779"/>
                          <a:pt x="46365" y="2753"/>
                        </a:cubicBezTo>
                        <a:cubicBezTo>
                          <a:pt x="41286" y="2354"/>
                          <a:pt x="41885" y="186"/>
                          <a:pt x="32613" y="100"/>
                        </a:cubicBezTo>
                        <a:cubicBezTo>
                          <a:pt x="31500" y="100"/>
                          <a:pt x="30844" y="100"/>
                          <a:pt x="30786" y="43"/>
                        </a:cubicBezTo>
                        <a:cubicBezTo>
                          <a:pt x="30760" y="13"/>
                          <a:pt x="30717" y="0"/>
                          <a:pt x="30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56" name="Google Shape;2885;p91"/>
            <p:cNvSpPr/>
            <p:nvPr/>
          </p:nvSpPr>
          <p:spPr>
            <a:xfrm rot="304595">
              <a:off x="5481264" y="1407565"/>
              <a:ext cx="531094" cy="686857"/>
            </a:xfrm>
            <a:custGeom>
              <a:avLst/>
              <a:gdLst/>
              <a:ahLst/>
              <a:cxnLst/>
              <a:rect l="l" t="t" r="r" b="b"/>
              <a:pathLst>
                <a:path w="11176" h="9702" extrusionOk="0">
                  <a:moveTo>
                    <a:pt x="8707" y="0"/>
                  </a:moveTo>
                  <a:cubicBezTo>
                    <a:pt x="6372" y="0"/>
                    <a:pt x="4037" y="267"/>
                    <a:pt x="1802" y="801"/>
                  </a:cubicBezTo>
                  <a:cubicBezTo>
                    <a:pt x="1468" y="901"/>
                    <a:pt x="1168" y="967"/>
                    <a:pt x="868" y="1068"/>
                  </a:cubicBezTo>
                  <a:cubicBezTo>
                    <a:pt x="701" y="1101"/>
                    <a:pt x="501" y="1134"/>
                    <a:pt x="334" y="1268"/>
                  </a:cubicBezTo>
                  <a:cubicBezTo>
                    <a:pt x="0" y="1501"/>
                    <a:pt x="134" y="2102"/>
                    <a:pt x="134" y="2469"/>
                  </a:cubicBezTo>
                  <a:cubicBezTo>
                    <a:pt x="167" y="3636"/>
                    <a:pt x="301" y="4804"/>
                    <a:pt x="434" y="5971"/>
                  </a:cubicBezTo>
                  <a:cubicBezTo>
                    <a:pt x="501" y="6571"/>
                    <a:pt x="601" y="7139"/>
                    <a:pt x="701" y="7739"/>
                  </a:cubicBezTo>
                  <a:cubicBezTo>
                    <a:pt x="801" y="8173"/>
                    <a:pt x="868" y="8740"/>
                    <a:pt x="1135" y="9140"/>
                  </a:cubicBezTo>
                  <a:cubicBezTo>
                    <a:pt x="1368" y="9574"/>
                    <a:pt x="1802" y="9674"/>
                    <a:pt x="2269" y="9674"/>
                  </a:cubicBezTo>
                  <a:cubicBezTo>
                    <a:pt x="2445" y="9693"/>
                    <a:pt x="2620" y="9701"/>
                    <a:pt x="2797" y="9701"/>
                  </a:cubicBezTo>
                  <a:cubicBezTo>
                    <a:pt x="3224" y="9701"/>
                    <a:pt x="3655" y="9654"/>
                    <a:pt x="4103" y="9607"/>
                  </a:cubicBezTo>
                  <a:cubicBezTo>
                    <a:pt x="5304" y="9474"/>
                    <a:pt x="6505" y="9307"/>
                    <a:pt x="7706" y="9140"/>
                  </a:cubicBezTo>
                  <a:cubicBezTo>
                    <a:pt x="8306" y="9073"/>
                    <a:pt x="8940" y="8973"/>
                    <a:pt x="9507" y="8906"/>
                  </a:cubicBezTo>
                  <a:cubicBezTo>
                    <a:pt x="9974" y="8840"/>
                    <a:pt x="10441" y="8773"/>
                    <a:pt x="10708" y="8406"/>
                  </a:cubicBezTo>
                  <a:cubicBezTo>
                    <a:pt x="11175" y="7906"/>
                    <a:pt x="10975" y="7072"/>
                    <a:pt x="10875" y="6538"/>
                  </a:cubicBezTo>
                  <a:cubicBezTo>
                    <a:pt x="10842" y="5904"/>
                    <a:pt x="10775" y="5237"/>
                    <a:pt x="10675" y="4603"/>
                  </a:cubicBezTo>
                  <a:cubicBezTo>
                    <a:pt x="10475" y="3269"/>
                    <a:pt x="10208" y="1935"/>
                    <a:pt x="9874" y="601"/>
                  </a:cubicBezTo>
                  <a:cubicBezTo>
                    <a:pt x="9808" y="376"/>
                    <a:pt x="9626" y="277"/>
                    <a:pt x="9442" y="277"/>
                  </a:cubicBezTo>
                  <a:cubicBezTo>
                    <a:pt x="9161" y="277"/>
                    <a:pt x="8873" y="505"/>
                    <a:pt x="8974" y="867"/>
                  </a:cubicBezTo>
                  <a:cubicBezTo>
                    <a:pt x="9441" y="2802"/>
                    <a:pt x="9774" y="4804"/>
                    <a:pt x="9941" y="6838"/>
                  </a:cubicBezTo>
                  <a:cubicBezTo>
                    <a:pt x="9941" y="7105"/>
                    <a:pt x="10008" y="7439"/>
                    <a:pt x="9974" y="7672"/>
                  </a:cubicBezTo>
                  <a:cubicBezTo>
                    <a:pt x="9941" y="7906"/>
                    <a:pt x="9974" y="7839"/>
                    <a:pt x="9774" y="7906"/>
                  </a:cubicBezTo>
                  <a:cubicBezTo>
                    <a:pt x="9207" y="7972"/>
                    <a:pt x="8673" y="8006"/>
                    <a:pt x="8140" y="8106"/>
                  </a:cubicBezTo>
                  <a:cubicBezTo>
                    <a:pt x="7139" y="8239"/>
                    <a:pt x="6172" y="8373"/>
                    <a:pt x="5171" y="8473"/>
                  </a:cubicBezTo>
                  <a:cubicBezTo>
                    <a:pt x="4670" y="8506"/>
                    <a:pt x="4170" y="8606"/>
                    <a:pt x="3670" y="8640"/>
                  </a:cubicBezTo>
                  <a:cubicBezTo>
                    <a:pt x="3436" y="8640"/>
                    <a:pt x="3169" y="8673"/>
                    <a:pt x="2936" y="8673"/>
                  </a:cubicBezTo>
                  <a:cubicBezTo>
                    <a:pt x="2825" y="8673"/>
                    <a:pt x="2580" y="8717"/>
                    <a:pt x="2380" y="8717"/>
                  </a:cubicBezTo>
                  <a:cubicBezTo>
                    <a:pt x="2280" y="8717"/>
                    <a:pt x="2191" y="8706"/>
                    <a:pt x="2135" y="8673"/>
                  </a:cubicBezTo>
                  <a:cubicBezTo>
                    <a:pt x="1868" y="8573"/>
                    <a:pt x="1835" y="7939"/>
                    <a:pt x="1802" y="7672"/>
                  </a:cubicBezTo>
                  <a:cubicBezTo>
                    <a:pt x="1668" y="7172"/>
                    <a:pt x="1602" y="6705"/>
                    <a:pt x="1468" y="6171"/>
                  </a:cubicBezTo>
                  <a:cubicBezTo>
                    <a:pt x="1301" y="5170"/>
                    <a:pt x="1168" y="4236"/>
                    <a:pt x="1001" y="3236"/>
                  </a:cubicBezTo>
                  <a:cubicBezTo>
                    <a:pt x="968" y="2969"/>
                    <a:pt x="934" y="2769"/>
                    <a:pt x="868" y="2502"/>
                  </a:cubicBezTo>
                  <a:cubicBezTo>
                    <a:pt x="834" y="2302"/>
                    <a:pt x="701" y="1968"/>
                    <a:pt x="768" y="1801"/>
                  </a:cubicBezTo>
                  <a:cubicBezTo>
                    <a:pt x="801" y="1668"/>
                    <a:pt x="634" y="1768"/>
                    <a:pt x="868" y="1668"/>
                  </a:cubicBezTo>
                  <a:cubicBezTo>
                    <a:pt x="968" y="1635"/>
                    <a:pt x="1101" y="1601"/>
                    <a:pt x="1168" y="1601"/>
                  </a:cubicBezTo>
                  <a:cubicBezTo>
                    <a:pt x="1435" y="1501"/>
                    <a:pt x="1668" y="1434"/>
                    <a:pt x="1969" y="1401"/>
                  </a:cubicBezTo>
                  <a:cubicBezTo>
                    <a:pt x="4170" y="767"/>
                    <a:pt x="6438" y="400"/>
                    <a:pt x="8707" y="267"/>
                  </a:cubicBezTo>
                  <a:cubicBezTo>
                    <a:pt x="8873" y="267"/>
                    <a:pt x="8873" y="0"/>
                    <a:pt x="8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885;p91"/>
            <p:cNvSpPr/>
            <p:nvPr/>
          </p:nvSpPr>
          <p:spPr>
            <a:xfrm rot="304595">
              <a:off x="6035749" y="1379168"/>
              <a:ext cx="517042" cy="703478"/>
            </a:xfrm>
            <a:custGeom>
              <a:avLst/>
              <a:gdLst/>
              <a:ahLst/>
              <a:cxnLst/>
              <a:rect l="l" t="t" r="r" b="b"/>
              <a:pathLst>
                <a:path w="11176" h="9702" extrusionOk="0">
                  <a:moveTo>
                    <a:pt x="8707" y="0"/>
                  </a:moveTo>
                  <a:cubicBezTo>
                    <a:pt x="6372" y="0"/>
                    <a:pt x="4037" y="267"/>
                    <a:pt x="1802" y="801"/>
                  </a:cubicBezTo>
                  <a:cubicBezTo>
                    <a:pt x="1468" y="901"/>
                    <a:pt x="1168" y="967"/>
                    <a:pt x="868" y="1068"/>
                  </a:cubicBezTo>
                  <a:cubicBezTo>
                    <a:pt x="701" y="1101"/>
                    <a:pt x="501" y="1134"/>
                    <a:pt x="334" y="1268"/>
                  </a:cubicBezTo>
                  <a:cubicBezTo>
                    <a:pt x="0" y="1501"/>
                    <a:pt x="134" y="2102"/>
                    <a:pt x="134" y="2469"/>
                  </a:cubicBezTo>
                  <a:cubicBezTo>
                    <a:pt x="167" y="3636"/>
                    <a:pt x="301" y="4804"/>
                    <a:pt x="434" y="5971"/>
                  </a:cubicBezTo>
                  <a:cubicBezTo>
                    <a:pt x="501" y="6571"/>
                    <a:pt x="601" y="7139"/>
                    <a:pt x="701" y="7739"/>
                  </a:cubicBezTo>
                  <a:cubicBezTo>
                    <a:pt x="801" y="8173"/>
                    <a:pt x="868" y="8740"/>
                    <a:pt x="1135" y="9140"/>
                  </a:cubicBezTo>
                  <a:cubicBezTo>
                    <a:pt x="1368" y="9574"/>
                    <a:pt x="1802" y="9674"/>
                    <a:pt x="2269" y="9674"/>
                  </a:cubicBezTo>
                  <a:cubicBezTo>
                    <a:pt x="2445" y="9693"/>
                    <a:pt x="2620" y="9701"/>
                    <a:pt x="2797" y="9701"/>
                  </a:cubicBezTo>
                  <a:cubicBezTo>
                    <a:pt x="3224" y="9701"/>
                    <a:pt x="3655" y="9654"/>
                    <a:pt x="4103" y="9607"/>
                  </a:cubicBezTo>
                  <a:cubicBezTo>
                    <a:pt x="5304" y="9474"/>
                    <a:pt x="6505" y="9307"/>
                    <a:pt x="7706" y="9140"/>
                  </a:cubicBezTo>
                  <a:cubicBezTo>
                    <a:pt x="8306" y="9073"/>
                    <a:pt x="8940" y="8973"/>
                    <a:pt x="9507" y="8906"/>
                  </a:cubicBezTo>
                  <a:cubicBezTo>
                    <a:pt x="9974" y="8840"/>
                    <a:pt x="10441" y="8773"/>
                    <a:pt x="10708" y="8406"/>
                  </a:cubicBezTo>
                  <a:cubicBezTo>
                    <a:pt x="11175" y="7906"/>
                    <a:pt x="10975" y="7072"/>
                    <a:pt x="10875" y="6538"/>
                  </a:cubicBezTo>
                  <a:cubicBezTo>
                    <a:pt x="10842" y="5904"/>
                    <a:pt x="10775" y="5237"/>
                    <a:pt x="10675" y="4603"/>
                  </a:cubicBezTo>
                  <a:cubicBezTo>
                    <a:pt x="10475" y="3269"/>
                    <a:pt x="10208" y="1935"/>
                    <a:pt x="9874" y="601"/>
                  </a:cubicBezTo>
                  <a:cubicBezTo>
                    <a:pt x="9808" y="376"/>
                    <a:pt x="9626" y="277"/>
                    <a:pt x="9442" y="277"/>
                  </a:cubicBezTo>
                  <a:cubicBezTo>
                    <a:pt x="9161" y="277"/>
                    <a:pt x="8873" y="505"/>
                    <a:pt x="8974" y="867"/>
                  </a:cubicBezTo>
                  <a:cubicBezTo>
                    <a:pt x="9441" y="2802"/>
                    <a:pt x="9774" y="4804"/>
                    <a:pt x="9941" y="6838"/>
                  </a:cubicBezTo>
                  <a:cubicBezTo>
                    <a:pt x="9941" y="7105"/>
                    <a:pt x="10008" y="7439"/>
                    <a:pt x="9974" y="7672"/>
                  </a:cubicBezTo>
                  <a:cubicBezTo>
                    <a:pt x="9941" y="7906"/>
                    <a:pt x="9974" y="7839"/>
                    <a:pt x="9774" y="7906"/>
                  </a:cubicBezTo>
                  <a:cubicBezTo>
                    <a:pt x="9207" y="7972"/>
                    <a:pt x="8673" y="8006"/>
                    <a:pt x="8140" y="8106"/>
                  </a:cubicBezTo>
                  <a:cubicBezTo>
                    <a:pt x="7139" y="8239"/>
                    <a:pt x="6172" y="8373"/>
                    <a:pt x="5171" y="8473"/>
                  </a:cubicBezTo>
                  <a:cubicBezTo>
                    <a:pt x="4670" y="8506"/>
                    <a:pt x="4170" y="8606"/>
                    <a:pt x="3670" y="8640"/>
                  </a:cubicBezTo>
                  <a:cubicBezTo>
                    <a:pt x="3436" y="8640"/>
                    <a:pt x="3169" y="8673"/>
                    <a:pt x="2936" y="8673"/>
                  </a:cubicBezTo>
                  <a:cubicBezTo>
                    <a:pt x="2825" y="8673"/>
                    <a:pt x="2580" y="8717"/>
                    <a:pt x="2380" y="8717"/>
                  </a:cubicBezTo>
                  <a:cubicBezTo>
                    <a:pt x="2280" y="8717"/>
                    <a:pt x="2191" y="8706"/>
                    <a:pt x="2135" y="8673"/>
                  </a:cubicBezTo>
                  <a:cubicBezTo>
                    <a:pt x="1868" y="8573"/>
                    <a:pt x="1835" y="7939"/>
                    <a:pt x="1802" y="7672"/>
                  </a:cubicBezTo>
                  <a:cubicBezTo>
                    <a:pt x="1668" y="7172"/>
                    <a:pt x="1602" y="6705"/>
                    <a:pt x="1468" y="6171"/>
                  </a:cubicBezTo>
                  <a:cubicBezTo>
                    <a:pt x="1301" y="5170"/>
                    <a:pt x="1168" y="4236"/>
                    <a:pt x="1001" y="3236"/>
                  </a:cubicBezTo>
                  <a:cubicBezTo>
                    <a:pt x="968" y="2969"/>
                    <a:pt x="934" y="2769"/>
                    <a:pt x="868" y="2502"/>
                  </a:cubicBezTo>
                  <a:cubicBezTo>
                    <a:pt x="834" y="2302"/>
                    <a:pt x="701" y="1968"/>
                    <a:pt x="768" y="1801"/>
                  </a:cubicBezTo>
                  <a:cubicBezTo>
                    <a:pt x="801" y="1668"/>
                    <a:pt x="634" y="1768"/>
                    <a:pt x="868" y="1668"/>
                  </a:cubicBezTo>
                  <a:cubicBezTo>
                    <a:pt x="968" y="1635"/>
                    <a:pt x="1101" y="1601"/>
                    <a:pt x="1168" y="1601"/>
                  </a:cubicBezTo>
                  <a:cubicBezTo>
                    <a:pt x="1435" y="1501"/>
                    <a:pt x="1668" y="1434"/>
                    <a:pt x="1969" y="1401"/>
                  </a:cubicBezTo>
                  <a:cubicBezTo>
                    <a:pt x="4170" y="767"/>
                    <a:pt x="6438" y="400"/>
                    <a:pt x="8707" y="267"/>
                  </a:cubicBezTo>
                  <a:cubicBezTo>
                    <a:pt x="8873" y="267"/>
                    <a:pt x="8873" y="0"/>
                    <a:pt x="8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885;p91"/>
            <p:cNvSpPr/>
            <p:nvPr/>
          </p:nvSpPr>
          <p:spPr>
            <a:xfrm rot="304595">
              <a:off x="6046162" y="2131555"/>
              <a:ext cx="521008" cy="688766"/>
            </a:xfrm>
            <a:custGeom>
              <a:avLst/>
              <a:gdLst/>
              <a:ahLst/>
              <a:cxnLst/>
              <a:rect l="l" t="t" r="r" b="b"/>
              <a:pathLst>
                <a:path w="11176" h="9702" extrusionOk="0">
                  <a:moveTo>
                    <a:pt x="8707" y="0"/>
                  </a:moveTo>
                  <a:cubicBezTo>
                    <a:pt x="6372" y="0"/>
                    <a:pt x="4037" y="267"/>
                    <a:pt x="1802" y="801"/>
                  </a:cubicBezTo>
                  <a:cubicBezTo>
                    <a:pt x="1468" y="901"/>
                    <a:pt x="1168" y="967"/>
                    <a:pt x="868" y="1068"/>
                  </a:cubicBezTo>
                  <a:cubicBezTo>
                    <a:pt x="701" y="1101"/>
                    <a:pt x="501" y="1134"/>
                    <a:pt x="334" y="1268"/>
                  </a:cubicBezTo>
                  <a:cubicBezTo>
                    <a:pt x="0" y="1501"/>
                    <a:pt x="134" y="2102"/>
                    <a:pt x="134" y="2469"/>
                  </a:cubicBezTo>
                  <a:cubicBezTo>
                    <a:pt x="167" y="3636"/>
                    <a:pt x="301" y="4804"/>
                    <a:pt x="434" y="5971"/>
                  </a:cubicBezTo>
                  <a:cubicBezTo>
                    <a:pt x="501" y="6571"/>
                    <a:pt x="601" y="7139"/>
                    <a:pt x="701" y="7739"/>
                  </a:cubicBezTo>
                  <a:cubicBezTo>
                    <a:pt x="801" y="8173"/>
                    <a:pt x="868" y="8740"/>
                    <a:pt x="1135" y="9140"/>
                  </a:cubicBezTo>
                  <a:cubicBezTo>
                    <a:pt x="1368" y="9574"/>
                    <a:pt x="1802" y="9674"/>
                    <a:pt x="2269" y="9674"/>
                  </a:cubicBezTo>
                  <a:cubicBezTo>
                    <a:pt x="2445" y="9693"/>
                    <a:pt x="2620" y="9701"/>
                    <a:pt x="2797" y="9701"/>
                  </a:cubicBezTo>
                  <a:cubicBezTo>
                    <a:pt x="3224" y="9701"/>
                    <a:pt x="3655" y="9654"/>
                    <a:pt x="4103" y="9607"/>
                  </a:cubicBezTo>
                  <a:cubicBezTo>
                    <a:pt x="5304" y="9474"/>
                    <a:pt x="6505" y="9307"/>
                    <a:pt x="7706" y="9140"/>
                  </a:cubicBezTo>
                  <a:cubicBezTo>
                    <a:pt x="8306" y="9073"/>
                    <a:pt x="8940" y="8973"/>
                    <a:pt x="9507" y="8906"/>
                  </a:cubicBezTo>
                  <a:cubicBezTo>
                    <a:pt x="9974" y="8840"/>
                    <a:pt x="10441" y="8773"/>
                    <a:pt x="10708" y="8406"/>
                  </a:cubicBezTo>
                  <a:cubicBezTo>
                    <a:pt x="11175" y="7906"/>
                    <a:pt x="10975" y="7072"/>
                    <a:pt x="10875" y="6538"/>
                  </a:cubicBezTo>
                  <a:cubicBezTo>
                    <a:pt x="10842" y="5904"/>
                    <a:pt x="10775" y="5237"/>
                    <a:pt x="10675" y="4603"/>
                  </a:cubicBezTo>
                  <a:cubicBezTo>
                    <a:pt x="10475" y="3269"/>
                    <a:pt x="10208" y="1935"/>
                    <a:pt x="9874" y="601"/>
                  </a:cubicBezTo>
                  <a:cubicBezTo>
                    <a:pt x="9808" y="376"/>
                    <a:pt x="9626" y="277"/>
                    <a:pt x="9442" y="277"/>
                  </a:cubicBezTo>
                  <a:cubicBezTo>
                    <a:pt x="9161" y="277"/>
                    <a:pt x="8873" y="505"/>
                    <a:pt x="8974" y="867"/>
                  </a:cubicBezTo>
                  <a:cubicBezTo>
                    <a:pt x="9441" y="2802"/>
                    <a:pt x="9774" y="4804"/>
                    <a:pt x="9941" y="6838"/>
                  </a:cubicBezTo>
                  <a:cubicBezTo>
                    <a:pt x="9941" y="7105"/>
                    <a:pt x="10008" y="7439"/>
                    <a:pt x="9974" y="7672"/>
                  </a:cubicBezTo>
                  <a:cubicBezTo>
                    <a:pt x="9941" y="7906"/>
                    <a:pt x="9974" y="7839"/>
                    <a:pt x="9774" y="7906"/>
                  </a:cubicBezTo>
                  <a:cubicBezTo>
                    <a:pt x="9207" y="7972"/>
                    <a:pt x="8673" y="8006"/>
                    <a:pt x="8140" y="8106"/>
                  </a:cubicBezTo>
                  <a:cubicBezTo>
                    <a:pt x="7139" y="8239"/>
                    <a:pt x="6172" y="8373"/>
                    <a:pt x="5171" y="8473"/>
                  </a:cubicBezTo>
                  <a:cubicBezTo>
                    <a:pt x="4670" y="8506"/>
                    <a:pt x="4170" y="8606"/>
                    <a:pt x="3670" y="8640"/>
                  </a:cubicBezTo>
                  <a:cubicBezTo>
                    <a:pt x="3436" y="8640"/>
                    <a:pt x="3169" y="8673"/>
                    <a:pt x="2936" y="8673"/>
                  </a:cubicBezTo>
                  <a:cubicBezTo>
                    <a:pt x="2825" y="8673"/>
                    <a:pt x="2580" y="8717"/>
                    <a:pt x="2380" y="8717"/>
                  </a:cubicBezTo>
                  <a:cubicBezTo>
                    <a:pt x="2280" y="8717"/>
                    <a:pt x="2191" y="8706"/>
                    <a:pt x="2135" y="8673"/>
                  </a:cubicBezTo>
                  <a:cubicBezTo>
                    <a:pt x="1868" y="8573"/>
                    <a:pt x="1835" y="7939"/>
                    <a:pt x="1802" y="7672"/>
                  </a:cubicBezTo>
                  <a:cubicBezTo>
                    <a:pt x="1668" y="7172"/>
                    <a:pt x="1602" y="6705"/>
                    <a:pt x="1468" y="6171"/>
                  </a:cubicBezTo>
                  <a:cubicBezTo>
                    <a:pt x="1301" y="5170"/>
                    <a:pt x="1168" y="4236"/>
                    <a:pt x="1001" y="3236"/>
                  </a:cubicBezTo>
                  <a:cubicBezTo>
                    <a:pt x="968" y="2969"/>
                    <a:pt x="934" y="2769"/>
                    <a:pt x="868" y="2502"/>
                  </a:cubicBezTo>
                  <a:cubicBezTo>
                    <a:pt x="834" y="2302"/>
                    <a:pt x="701" y="1968"/>
                    <a:pt x="768" y="1801"/>
                  </a:cubicBezTo>
                  <a:cubicBezTo>
                    <a:pt x="801" y="1668"/>
                    <a:pt x="634" y="1768"/>
                    <a:pt x="868" y="1668"/>
                  </a:cubicBezTo>
                  <a:cubicBezTo>
                    <a:pt x="968" y="1635"/>
                    <a:pt x="1101" y="1601"/>
                    <a:pt x="1168" y="1601"/>
                  </a:cubicBezTo>
                  <a:cubicBezTo>
                    <a:pt x="1435" y="1501"/>
                    <a:pt x="1668" y="1434"/>
                    <a:pt x="1969" y="1401"/>
                  </a:cubicBezTo>
                  <a:cubicBezTo>
                    <a:pt x="4170" y="767"/>
                    <a:pt x="6438" y="400"/>
                    <a:pt x="8707" y="267"/>
                  </a:cubicBezTo>
                  <a:cubicBezTo>
                    <a:pt x="8873" y="267"/>
                    <a:pt x="8873" y="0"/>
                    <a:pt x="8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885;p91"/>
            <p:cNvSpPr/>
            <p:nvPr/>
          </p:nvSpPr>
          <p:spPr>
            <a:xfrm rot="304595">
              <a:off x="5479469" y="2148057"/>
              <a:ext cx="541124" cy="708241"/>
            </a:xfrm>
            <a:custGeom>
              <a:avLst/>
              <a:gdLst/>
              <a:ahLst/>
              <a:cxnLst/>
              <a:rect l="l" t="t" r="r" b="b"/>
              <a:pathLst>
                <a:path w="11176" h="9702" extrusionOk="0">
                  <a:moveTo>
                    <a:pt x="8707" y="0"/>
                  </a:moveTo>
                  <a:cubicBezTo>
                    <a:pt x="6372" y="0"/>
                    <a:pt x="4037" y="267"/>
                    <a:pt x="1802" y="801"/>
                  </a:cubicBezTo>
                  <a:cubicBezTo>
                    <a:pt x="1468" y="901"/>
                    <a:pt x="1168" y="967"/>
                    <a:pt x="868" y="1068"/>
                  </a:cubicBezTo>
                  <a:cubicBezTo>
                    <a:pt x="701" y="1101"/>
                    <a:pt x="501" y="1134"/>
                    <a:pt x="334" y="1268"/>
                  </a:cubicBezTo>
                  <a:cubicBezTo>
                    <a:pt x="0" y="1501"/>
                    <a:pt x="134" y="2102"/>
                    <a:pt x="134" y="2469"/>
                  </a:cubicBezTo>
                  <a:cubicBezTo>
                    <a:pt x="167" y="3636"/>
                    <a:pt x="301" y="4804"/>
                    <a:pt x="434" y="5971"/>
                  </a:cubicBezTo>
                  <a:cubicBezTo>
                    <a:pt x="501" y="6571"/>
                    <a:pt x="601" y="7139"/>
                    <a:pt x="701" y="7739"/>
                  </a:cubicBezTo>
                  <a:cubicBezTo>
                    <a:pt x="801" y="8173"/>
                    <a:pt x="868" y="8740"/>
                    <a:pt x="1135" y="9140"/>
                  </a:cubicBezTo>
                  <a:cubicBezTo>
                    <a:pt x="1368" y="9574"/>
                    <a:pt x="1802" y="9674"/>
                    <a:pt x="2269" y="9674"/>
                  </a:cubicBezTo>
                  <a:cubicBezTo>
                    <a:pt x="2445" y="9693"/>
                    <a:pt x="2620" y="9701"/>
                    <a:pt x="2797" y="9701"/>
                  </a:cubicBezTo>
                  <a:cubicBezTo>
                    <a:pt x="3224" y="9701"/>
                    <a:pt x="3655" y="9654"/>
                    <a:pt x="4103" y="9607"/>
                  </a:cubicBezTo>
                  <a:cubicBezTo>
                    <a:pt x="5304" y="9474"/>
                    <a:pt x="6505" y="9307"/>
                    <a:pt x="7706" y="9140"/>
                  </a:cubicBezTo>
                  <a:cubicBezTo>
                    <a:pt x="8306" y="9073"/>
                    <a:pt x="8940" y="8973"/>
                    <a:pt x="9507" y="8906"/>
                  </a:cubicBezTo>
                  <a:cubicBezTo>
                    <a:pt x="9974" y="8840"/>
                    <a:pt x="10441" y="8773"/>
                    <a:pt x="10708" y="8406"/>
                  </a:cubicBezTo>
                  <a:cubicBezTo>
                    <a:pt x="11175" y="7906"/>
                    <a:pt x="10975" y="7072"/>
                    <a:pt x="10875" y="6538"/>
                  </a:cubicBezTo>
                  <a:cubicBezTo>
                    <a:pt x="10842" y="5904"/>
                    <a:pt x="10775" y="5237"/>
                    <a:pt x="10675" y="4603"/>
                  </a:cubicBezTo>
                  <a:cubicBezTo>
                    <a:pt x="10475" y="3269"/>
                    <a:pt x="10208" y="1935"/>
                    <a:pt x="9874" y="601"/>
                  </a:cubicBezTo>
                  <a:cubicBezTo>
                    <a:pt x="9808" y="376"/>
                    <a:pt x="9626" y="277"/>
                    <a:pt x="9442" y="277"/>
                  </a:cubicBezTo>
                  <a:cubicBezTo>
                    <a:pt x="9161" y="277"/>
                    <a:pt x="8873" y="505"/>
                    <a:pt x="8974" y="867"/>
                  </a:cubicBezTo>
                  <a:cubicBezTo>
                    <a:pt x="9441" y="2802"/>
                    <a:pt x="9774" y="4804"/>
                    <a:pt x="9941" y="6838"/>
                  </a:cubicBezTo>
                  <a:cubicBezTo>
                    <a:pt x="9941" y="7105"/>
                    <a:pt x="10008" y="7439"/>
                    <a:pt x="9974" y="7672"/>
                  </a:cubicBezTo>
                  <a:cubicBezTo>
                    <a:pt x="9941" y="7906"/>
                    <a:pt x="9974" y="7839"/>
                    <a:pt x="9774" y="7906"/>
                  </a:cubicBezTo>
                  <a:cubicBezTo>
                    <a:pt x="9207" y="7972"/>
                    <a:pt x="8673" y="8006"/>
                    <a:pt x="8140" y="8106"/>
                  </a:cubicBezTo>
                  <a:cubicBezTo>
                    <a:pt x="7139" y="8239"/>
                    <a:pt x="6172" y="8373"/>
                    <a:pt x="5171" y="8473"/>
                  </a:cubicBezTo>
                  <a:cubicBezTo>
                    <a:pt x="4670" y="8506"/>
                    <a:pt x="4170" y="8606"/>
                    <a:pt x="3670" y="8640"/>
                  </a:cubicBezTo>
                  <a:cubicBezTo>
                    <a:pt x="3436" y="8640"/>
                    <a:pt x="3169" y="8673"/>
                    <a:pt x="2936" y="8673"/>
                  </a:cubicBezTo>
                  <a:cubicBezTo>
                    <a:pt x="2825" y="8673"/>
                    <a:pt x="2580" y="8717"/>
                    <a:pt x="2380" y="8717"/>
                  </a:cubicBezTo>
                  <a:cubicBezTo>
                    <a:pt x="2280" y="8717"/>
                    <a:pt x="2191" y="8706"/>
                    <a:pt x="2135" y="8673"/>
                  </a:cubicBezTo>
                  <a:cubicBezTo>
                    <a:pt x="1868" y="8573"/>
                    <a:pt x="1835" y="7939"/>
                    <a:pt x="1802" y="7672"/>
                  </a:cubicBezTo>
                  <a:cubicBezTo>
                    <a:pt x="1668" y="7172"/>
                    <a:pt x="1602" y="6705"/>
                    <a:pt x="1468" y="6171"/>
                  </a:cubicBezTo>
                  <a:cubicBezTo>
                    <a:pt x="1301" y="5170"/>
                    <a:pt x="1168" y="4236"/>
                    <a:pt x="1001" y="3236"/>
                  </a:cubicBezTo>
                  <a:cubicBezTo>
                    <a:pt x="968" y="2969"/>
                    <a:pt x="934" y="2769"/>
                    <a:pt x="868" y="2502"/>
                  </a:cubicBezTo>
                  <a:cubicBezTo>
                    <a:pt x="834" y="2302"/>
                    <a:pt x="701" y="1968"/>
                    <a:pt x="768" y="1801"/>
                  </a:cubicBezTo>
                  <a:cubicBezTo>
                    <a:pt x="801" y="1668"/>
                    <a:pt x="634" y="1768"/>
                    <a:pt x="868" y="1668"/>
                  </a:cubicBezTo>
                  <a:cubicBezTo>
                    <a:pt x="968" y="1635"/>
                    <a:pt x="1101" y="1601"/>
                    <a:pt x="1168" y="1601"/>
                  </a:cubicBezTo>
                  <a:cubicBezTo>
                    <a:pt x="1435" y="1501"/>
                    <a:pt x="1668" y="1434"/>
                    <a:pt x="1969" y="1401"/>
                  </a:cubicBezTo>
                  <a:cubicBezTo>
                    <a:pt x="4170" y="767"/>
                    <a:pt x="6438" y="400"/>
                    <a:pt x="8707" y="267"/>
                  </a:cubicBezTo>
                  <a:cubicBezTo>
                    <a:pt x="8873" y="267"/>
                    <a:pt x="8873" y="0"/>
                    <a:pt x="8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2860;p91"/>
          <p:cNvSpPr txBox="1">
            <a:spLocks/>
          </p:cNvSpPr>
          <p:nvPr/>
        </p:nvSpPr>
        <p:spPr>
          <a:xfrm flipH="1">
            <a:off x="4607172" y="983132"/>
            <a:ext cx="4308228" cy="2244146"/>
          </a:xfrm>
          <a:prstGeom prst="rect">
            <a:avLst/>
          </a:prstGeom>
          <a:noFill/>
          <a:ln>
            <a:noFill/>
          </a:ln>
        </p:spPr>
        <p:txBody>
          <a:bodyPr spcFirstLastPara="1" wrap="square" lIns="91425" tIns="91425" rIns="91425" bIns="91425" anchor="b"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Gaegu"/>
              <a:buNone/>
              <a:defRPr sz="3200" b="1" i="0" u="none" strike="noStrike" cap="none">
                <a:solidFill>
                  <a:schemeClr val="dk2"/>
                </a:solidFill>
                <a:latin typeface="Gaegu"/>
                <a:ea typeface="Gaegu"/>
                <a:cs typeface="Gaegu"/>
                <a:sym typeface="Gaegu"/>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dirty="0" smtClean="0">
                <a:solidFill>
                  <a:schemeClr val="bg2"/>
                </a:solidFill>
              </a:rPr>
              <a:t>Click on each app to reveal qualities of constructive feedback</a:t>
            </a:r>
            <a:endParaRPr lang="en-US" dirty="0">
              <a:solidFill>
                <a:schemeClr val="bg2"/>
              </a:solidFill>
            </a:endParaRPr>
          </a:p>
        </p:txBody>
      </p:sp>
    </p:spTree>
    <p:extLst>
      <p:ext uri="{BB962C8B-B14F-4D97-AF65-F5344CB8AC3E}">
        <p14:creationId xmlns:p14="http://schemas.microsoft.com/office/powerpoint/2010/main" val="10605659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93"/>
                  </p:tgtEl>
                </p:cond>
              </p:nextCondLst>
            </p:seq>
            <p:seq concurrent="1" nextAc="seek">
              <p:cTn id="7" restart="whenNotActive" fill="hold" evtFilter="cancelBubble" nodeType="interactiveSeq">
                <p:stCondLst>
                  <p:cond evt="onClick" delay="0">
                    <p:tgtEl>
                      <p:spTgt spid="89"/>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89"/>
                  </p:tgtEl>
                </p:cond>
              </p:nextCondLst>
            </p:seq>
            <p:seq concurrent="1" nextAc="seek">
              <p:cTn id="12" restart="whenNotActive" fill="hold" evtFilter="cancelBubble" nodeType="interactiveSeq">
                <p:stCondLst>
                  <p:cond evt="onClick" delay="0">
                    <p:tgtEl>
                      <p:spTgt spid="95"/>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95"/>
                  </p:tgtEl>
                </p:cond>
              </p:nextCondLst>
            </p:seq>
            <p:seq concurrent="1" nextAc="seek">
              <p:cTn id="17" restart="whenNotActive" fill="hold" evtFilter="cancelBubble" nodeType="interactiveSeq">
                <p:stCondLst>
                  <p:cond evt="onClick" delay="0">
                    <p:tgtEl>
                      <p:spTgt spid="91"/>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91"/>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483"/>
        <p:cNvGrpSpPr/>
        <p:nvPr/>
      </p:nvGrpSpPr>
      <p:grpSpPr>
        <a:xfrm>
          <a:off x="0" y="0"/>
          <a:ext cx="0" cy="0"/>
          <a:chOff x="0" y="0"/>
          <a:chExt cx="0" cy="0"/>
        </a:xfrm>
      </p:grpSpPr>
      <p:sp>
        <p:nvSpPr>
          <p:cNvPr id="2485" name="Google Shape;2485;p78"/>
          <p:cNvSpPr txBox="1">
            <a:spLocks noGrp="1"/>
          </p:cNvSpPr>
          <p:nvPr>
            <p:ph type="subTitle" idx="1"/>
          </p:nvPr>
        </p:nvSpPr>
        <p:spPr>
          <a:xfrm>
            <a:off x="2715784" y="3409950"/>
            <a:ext cx="3913615" cy="1235100"/>
          </a:xfrm>
          <a:prstGeom prst="rect">
            <a:avLst/>
          </a:prstGeom>
        </p:spPr>
        <p:txBody>
          <a:bodyPr spcFirstLastPara="1" wrap="square" lIns="91425" tIns="91425" rIns="91425" bIns="91425" anchor="t" anchorCtr="0">
            <a:normAutofit fontScale="92500" lnSpcReduction="10000"/>
          </a:bodyPr>
          <a:lstStyle/>
          <a:p>
            <a:pPr marL="0" lvl="0" indent="0"/>
            <a:r>
              <a:rPr lang="en-US" dirty="0" smtClean="0"/>
              <a:t>Your student </a:t>
            </a:r>
            <a:r>
              <a:rPr lang="en-US" dirty="0"/>
              <a:t>attempted a venipuncture and accidentally pulled out the needle prior to filling </a:t>
            </a:r>
            <a:r>
              <a:rPr lang="en-US" dirty="0" smtClean="0"/>
              <a:t>the blood tubes. </a:t>
            </a:r>
          </a:p>
          <a:p>
            <a:pPr marL="0" lvl="0" indent="0"/>
            <a:endParaRPr lang="en-US" dirty="0" smtClean="0"/>
          </a:p>
          <a:p>
            <a:pPr marL="0" lvl="0" indent="0"/>
            <a:r>
              <a:rPr lang="en-US" dirty="0" smtClean="0"/>
              <a:t>How do you respond?</a:t>
            </a:r>
            <a:endParaRPr dirty="0"/>
          </a:p>
        </p:txBody>
      </p:sp>
      <p:sp>
        <p:nvSpPr>
          <p:cNvPr id="2486" name="Google Shape;2486;p78"/>
          <p:cNvSpPr txBox="1">
            <a:spLocks noGrp="1"/>
          </p:cNvSpPr>
          <p:nvPr>
            <p:ph type="title" idx="2"/>
          </p:nvPr>
        </p:nvSpPr>
        <p:spPr>
          <a:xfrm>
            <a:off x="2537850" y="2899350"/>
            <a:ext cx="4105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smtClean="0"/>
              <a:t>Feedback Scenario</a:t>
            </a:r>
            <a:endParaRPr sz="3200" dirty="0"/>
          </a:p>
        </p:txBody>
      </p:sp>
      <p:grpSp>
        <p:nvGrpSpPr>
          <p:cNvPr id="2488" name="Google Shape;2488;p78"/>
          <p:cNvGrpSpPr/>
          <p:nvPr/>
        </p:nvGrpSpPr>
        <p:grpSpPr>
          <a:xfrm>
            <a:off x="2979655" y="791956"/>
            <a:ext cx="3113912" cy="2153571"/>
            <a:chOff x="2879420" y="791956"/>
            <a:chExt cx="3282842" cy="2086892"/>
          </a:xfrm>
        </p:grpSpPr>
        <p:sp>
          <p:nvSpPr>
            <p:cNvPr id="2489" name="Google Shape;2489;p78"/>
            <p:cNvSpPr/>
            <p:nvPr/>
          </p:nvSpPr>
          <p:spPr>
            <a:xfrm rot="-10799805" flipH="1">
              <a:off x="2923271" y="792046"/>
              <a:ext cx="3162282" cy="174725"/>
            </a:xfrm>
            <a:custGeom>
              <a:avLst/>
              <a:gdLst/>
              <a:ahLst/>
              <a:cxnLst/>
              <a:rect l="l" t="t" r="r" b="b"/>
              <a:pathLst>
                <a:path w="71915" h="6989" extrusionOk="0">
                  <a:moveTo>
                    <a:pt x="66830" y="0"/>
                  </a:moveTo>
                  <a:cubicBezTo>
                    <a:pt x="66161" y="0"/>
                    <a:pt x="65491" y="42"/>
                    <a:pt x="64842" y="63"/>
                  </a:cubicBezTo>
                  <a:cubicBezTo>
                    <a:pt x="63336" y="147"/>
                    <a:pt x="61871" y="252"/>
                    <a:pt x="60386" y="356"/>
                  </a:cubicBezTo>
                  <a:cubicBezTo>
                    <a:pt x="59716" y="398"/>
                    <a:pt x="59005" y="461"/>
                    <a:pt x="58314" y="503"/>
                  </a:cubicBezTo>
                  <a:cubicBezTo>
                    <a:pt x="57477" y="565"/>
                    <a:pt x="56640" y="586"/>
                    <a:pt x="55783" y="628"/>
                  </a:cubicBezTo>
                  <a:cubicBezTo>
                    <a:pt x="54381" y="691"/>
                    <a:pt x="52958" y="712"/>
                    <a:pt x="51556" y="733"/>
                  </a:cubicBezTo>
                  <a:cubicBezTo>
                    <a:pt x="49924" y="775"/>
                    <a:pt x="48313" y="816"/>
                    <a:pt x="46702" y="900"/>
                  </a:cubicBezTo>
                  <a:cubicBezTo>
                    <a:pt x="45216" y="984"/>
                    <a:pt x="43731" y="1047"/>
                    <a:pt x="42203" y="1151"/>
                  </a:cubicBezTo>
                  <a:cubicBezTo>
                    <a:pt x="40718" y="1235"/>
                    <a:pt x="39211" y="1340"/>
                    <a:pt x="37705" y="1423"/>
                  </a:cubicBezTo>
                  <a:cubicBezTo>
                    <a:pt x="36177" y="1528"/>
                    <a:pt x="34629" y="1570"/>
                    <a:pt x="33080" y="1653"/>
                  </a:cubicBezTo>
                  <a:lnTo>
                    <a:pt x="30737" y="1737"/>
                  </a:lnTo>
                  <a:cubicBezTo>
                    <a:pt x="30005" y="1758"/>
                    <a:pt x="29272" y="1758"/>
                    <a:pt x="28498" y="1758"/>
                  </a:cubicBezTo>
                  <a:cubicBezTo>
                    <a:pt x="27034" y="1800"/>
                    <a:pt x="25611" y="1800"/>
                    <a:pt x="24146" y="1821"/>
                  </a:cubicBezTo>
                  <a:cubicBezTo>
                    <a:pt x="21217" y="1842"/>
                    <a:pt x="18287" y="1884"/>
                    <a:pt x="15358" y="1946"/>
                  </a:cubicBezTo>
                  <a:cubicBezTo>
                    <a:pt x="13726" y="1967"/>
                    <a:pt x="12136" y="1988"/>
                    <a:pt x="10504" y="2030"/>
                  </a:cubicBezTo>
                  <a:cubicBezTo>
                    <a:pt x="9709" y="2051"/>
                    <a:pt x="8872" y="2072"/>
                    <a:pt x="8056" y="2093"/>
                  </a:cubicBezTo>
                  <a:cubicBezTo>
                    <a:pt x="7344" y="2135"/>
                    <a:pt x="6633" y="2177"/>
                    <a:pt x="5943" y="2197"/>
                  </a:cubicBezTo>
                  <a:cubicBezTo>
                    <a:pt x="5168" y="2239"/>
                    <a:pt x="4436" y="2281"/>
                    <a:pt x="3683" y="2344"/>
                  </a:cubicBezTo>
                  <a:lnTo>
                    <a:pt x="2344" y="2407"/>
                  </a:lnTo>
                  <a:cubicBezTo>
                    <a:pt x="2176" y="2407"/>
                    <a:pt x="1967" y="2449"/>
                    <a:pt x="1779" y="2449"/>
                  </a:cubicBezTo>
                  <a:cubicBezTo>
                    <a:pt x="1590" y="2449"/>
                    <a:pt x="1444" y="2469"/>
                    <a:pt x="1256" y="2469"/>
                  </a:cubicBezTo>
                  <a:cubicBezTo>
                    <a:pt x="1130" y="2469"/>
                    <a:pt x="984" y="2490"/>
                    <a:pt x="879" y="2532"/>
                  </a:cubicBezTo>
                  <a:cubicBezTo>
                    <a:pt x="753" y="2553"/>
                    <a:pt x="628" y="2595"/>
                    <a:pt x="461" y="2658"/>
                  </a:cubicBezTo>
                  <a:cubicBezTo>
                    <a:pt x="398" y="2700"/>
                    <a:pt x="335" y="2783"/>
                    <a:pt x="314" y="2888"/>
                  </a:cubicBezTo>
                  <a:cubicBezTo>
                    <a:pt x="251" y="3013"/>
                    <a:pt x="230" y="3139"/>
                    <a:pt x="251" y="3285"/>
                  </a:cubicBezTo>
                  <a:cubicBezTo>
                    <a:pt x="251" y="3411"/>
                    <a:pt x="293" y="3537"/>
                    <a:pt x="314" y="3662"/>
                  </a:cubicBezTo>
                  <a:lnTo>
                    <a:pt x="398" y="3829"/>
                  </a:lnTo>
                  <a:cubicBezTo>
                    <a:pt x="440" y="3913"/>
                    <a:pt x="502" y="3955"/>
                    <a:pt x="607" y="3955"/>
                  </a:cubicBezTo>
                  <a:cubicBezTo>
                    <a:pt x="753" y="4018"/>
                    <a:pt x="921" y="4039"/>
                    <a:pt x="1067" y="4060"/>
                  </a:cubicBezTo>
                  <a:cubicBezTo>
                    <a:pt x="1151" y="4060"/>
                    <a:pt x="1235" y="4018"/>
                    <a:pt x="1277" y="3934"/>
                  </a:cubicBezTo>
                  <a:cubicBezTo>
                    <a:pt x="1297" y="3913"/>
                    <a:pt x="1297" y="3892"/>
                    <a:pt x="1339" y="3850"/>
                  </a:cubicBezTo>
                  <a:lnTo>
                    <a:pt x="2323" y="3850"/>
                  </a:lnTo>
                  <a:cubicBezTo>
                    <a:pt x="2762" y="3850"/>
                    <a:pt x="3243" y="3829"/>
                    <a:pt x="3683" y="3829"/>
                  </a:cubicBezTo>
                  <a:cubicBezTo>
                    <a:pt x="4130" y="3829"/>
                    <a:pt x="4577" y="3813"/>
                    <a:pt x="5009" y="3809"/>
                  </a:cubicBezTo>
                  <a:lnTo>
                    <a:pt x="5009" y="3809"/>
                  </a:lnTo>
                  <a:cubicBezTo>
                    <a:pt x="3842" y="3872"/>
                    <a:pt x="2695" y="3976"/>
                    <a:pt x="1507" y="4081"/>
                  </a:cubicBezTo>
                  <a:cubicBezTo>
                    <a:pt x="1339" y="4122"/>
                    <a:pt x="1172" y="4185"/>
                    <a:pt x="1067" y="4374"/>
                  </a:cubicBezTo>
                  <a:cubicBezTo>
                    <a:pt x="921" y="4583"/>
                    <a:pt x="837" y="4813"/>
                    <a:pt x="816" y="5085"/>
                  </a:cubicBezTo>
                  <a:lnTo>
                    <a:pt x="189" y="5085"/>
                  </a:lnTo>
                  <a:cubicBezTo>
                    <a:pt x="21" y="5085"/>
                    <a:pt x="0" y="5336"/>
                    <a:pt x="0" y="5420"/>
                  </a:cubicBezTo>
                  <a:cubicBezTo>
                    <a:pt x="0" y="5524"/>
                    <a:pt x="21" y="5754"/>
                    <a:pt x="189" y="5754"/>
                  </a:cubicBezTo>
                  <a:lnTo>
                    <a:pt x="774" y="5754"/>
                  </a:lnTo>
                  <a:cubicBezTo>
                    <a:pt x="816" y="5985"/>
                    <a:pt x="837" y="6194"/>
                    <a:pt x="921" y="6382"/>
                  </a:cubicBezTo>
                  <a:lnTo>
                    <a:pt x="1067" y="6696"/>
                  </a:lnTo>
                  <a:cubicBezTo>
                    <a:pt x="1172" y="6863"/>
                    <a:pt x="1297" y="6968"/>
                    <a:pt x="1507" y="6989"/>
                  </a:cubicBezTo>
                  <a:cubicBezTo>
                    <a:pt x="2678" y="6842"/>
                    <a:pt x="3766" y="6759"/>
                    <a:pt x="4875" y="6675"/>
                  </a:cubicBezTo>
                  <a:cubicBezTo>
                    <a:pt x="5147" y="6654"/>
                    <a:pt x="5461" y="6633"/>
                    <a:pt x="5754" y="6612"/>
                  </a:cubicBezTo>
                  <a:cubicBezTo>
                    <a:pt x="6047" y="6612"/>
                    <a:pt x="6298" y="6570"/>
                    <a:pt x="6591" y="6570"/>
                  </a:cubicBezTo>
                  <a:cubicBezTo>
                    <a:pt x="8119" y="6529"/>
                    <a:pt x="9625" y="6445"/>
                    <a:pt x="11132" y="6424"/>
                  </a:cubicBezTo>
                  <a:cubicBezTo>
                    <a:pt x="12743" y="6382"/>
                    <a:pt x="14333" y="6361"/>
                    <a:pt x="15902" y="6340"/>
                  </a:cubicBezTo>
                  <a:lnTo>
                    <a:pt x="20756" y="6340"/>
                  </a:lnTo>
                  <a:cubicBezTo>
                    <a:pt x="23937" y="6361"/>
                    <a:pt x="27096" y="6361"/>
                    <a:pt x="30256" y="6361"/>
                  </a:cubicBezTo>
                  <a:lnTo>
                    <a:pt x="39671" y="6361"/>
                  </a:lnTo>
                  <a:cubicBezTo>
                    <a:pt x="41241" y="6361"/>
                    <a:pt x="42789" y="6319"/>
                    <a:pt x="44358" y="6278"/>
                  </a:cubicBezTo>
                  <a:cubicBezTo>
                    <a:pt x="45907" y="6257"/>
                    <a:pt x="47413" y="6215"/>
                    <a:pt x="48941" y="6152"/>
                  </a:cubicBezTo>
                  <a:cubicBezTo>
                    <a:pt x="49275" y="6152"/>
                    <a:pt x="49610" y="6131"/>
                    <a:pt x="49945" y="6110"/>
                  </a:cubicBezTo>
                  <a:cubicBezTo>
                    <a:pt x="50301" y="6068"/>
                    <a:pt x="50614" y="6068"/>
                    <a:pt x="50949" y="6047"/>
                  </a:cubicBezTo>
                  <a:cubicBezTo>
                    <a:pt x="51807" y="6006"/>
                    <a:pt x="52644" y="5922"/>
                    <a:pt x="53481" y="5838"/>
                  </a:cubicBezTo>
                  <a:cubicBezTo>
                    <a:pt x="54967" y="5713"/>
                    <a:pt x="56431" y="5524"/>
                    <a:pt x="57938" y="5420"/>
                  </a:cubicBezTo>
                  <a:cubicBezTo>
                    <a:pt x="59465" y="5315"/>
                    <a:pt x="61034" y="5231"/>
                    <a:pt x="62583" y="5127"/>
                  </a:cubicBezTo>
                  <a:cubicBezTo>
                    <a:pt x="63294" y="5085"/>
                    <a:pt x="64006" y="5022"/>
                    <a:pt x="64675" y="4959"/>
                  </a:cubicBezTo>
                  <a:cubicBezTo>
                    <a:pt x="65470" y="4855"/>
                    <a:pt x="66265" y="4708"/>
                    <a:pt x="67060" y="4562"/>
                  </a:cubicBezTo>
                  <a:lnTo>
                    <a:pt x="69341" y="4081"/>
                  </a:lnTo>
                  <a:cubicBezTo>
                    <a:pt x="69697" y="4018"/>
                    <a:pt x="70073" y="3955"/>
                    <a:pt x="70429" y="3913"/>
                  </a:cubicBezTo>
                  <a:cubicBezTo>
                    <a:pt x="70848" y="3850"/>
                    <a:pt x="71266" y="3767"/>
                    <a:pt x="71684" y="3704"/>
                  </a:cubicBezTo>
                  <a:cubicBezTo>
                    <a:pt x="71894" y="3641"/>
                    <a:pt x="71915" y="3390"/>
                    <a:pt x="71915" y="3223"/>
                  </a:cubicBezTo>
                  <a:cubicBezTo>
                    <a:pt x="71915" y="3118"/>
                    <a:pt x="71894" y="3034"/>
                    <a:pt x="71873" y="2930"/>
                  </a:cubicBezTo>
                  <a:cubicBezTo>
                    <a:pt x="71854" y="2875"/>
                    <a:pt x="71804" y="2755"/>
                    <a:pt x="71721" y="2755"/>
                  </a:cubicBezTo>
                  <a:cubicBezTo>
                    <a:pt x="71709" y="2755"/>
                    <a:pt x="71697" y="2757"/>
                    <a:pt x="71684" y="2762"/>
                  </a:cubicBezTo>
                  <a:cubicBezTo>
                    <a:pt x="70952" y="2783"/>
                    <a:pt x="70199" y="2804"/>
                    <a:pt x="69467" y="2825"/>
                  </a:cubicBezTo>
                  <a:cubicBezTo>
                    <a:pt x="68713" y="2867"/>
                    <a:pt x="67981" y="2888"/>
                    <a:pt x="67207" y="2909"/>
                  </a:cubicBezTo>
                  <a:cubicBezTo>
                    <a:pt x="66947" y="2913"/>
                    <a:pt x="66688" y="2914"/>
                    <a:pt x="66429" y="2914"/>
                  </a:cubicBezTo>
                  <a:cubicBezTo>
                    <a:pt x="65225" y="2914"/>
                    <a:pt x="64026" y="2877"/>
                    <a:pt x="62855" y="2825"/>
                  </a:cubicBezTo>
                  <a:cubicBezTo>
                    <a:pt x="63085" y="2804"/>
                    <a:pt x="63336" y="2762"/>
                    <a:pt x="63587" y="2721"/>
                  </a:cubicBezTo>
                  <a:cubicBezTo>
                    <a:pt x="64466" y="2595"/>
                    <a:pt x="65366" y="2469"/>
                    <a:pt x="66244" y="2386"/>
                  </a:cubicBezTo>
                  <a:cubicBezTo>
                    <a:pt x="66726" y="2344"/>
                    <a:pt x="67207" y="2302"/>
                    <a:pt x="67688" y="2260"/>
                  </a:cubicBezTo>
                  <a:cubicBezTo>
                    <a:pt x="67918" y="2239"/>
                    <a:pt x="68148" y="2197"/>
                    <a:pt x="68399" y="2156"/>
                  </a:cubicBezTo>
                  <a:cubicBezTo>
                    <a:pt x="68651" y="2093"/>
                    <a:pt x="68881" y="2030"/>
                    <a:pt x="69153" y="1967"/>
                  </a:cubicBezTo>
                  <a:cubicBezTo>
                    <a:pt x="69236" y="1967"/>
                    <a:pt x="69278" y="1925"/>
                    <a:pt x="69341" y="1842"/>
                  </a:cubicBezTo>
                  <a:cubicBezTo>
                    <a:pt x="69404" y="1737"/>
                    <a:pt x="69446" y="1612"/>
                    <a:pt x="69467" y="1486"/>
                  </a:cubicBezTo>
                  <a:cubicBezTo>
                    <a:pt x="69718" y="1402"/>
                    <a:pt x="69780" y="1026"/>
                    <a:pt x="69780" y="796"/>
                  </a:cubicBezTo>
                  <a:cubicBezTo>
                    <a:pt x="69780" y="670"/>
                    <a:pt x="69760" y="524"/>
                    <a:pt x="69697" y="377"/>
                  </a:cubicBezTo>
                  <a:cubicBezTo>
                    <a:pt x="69655" y="272"/>
                    <a:pt x="69571" y="84"/>
                    <a:pt x="69404" y="84"/>
                  </a:cubicBezTo>
                  <a:cubicBezTo>
                    <a:pt x="68630" y="84"/>
                    <a:pt x="67876" y="42"/>
                    <a:pt x="670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78"/>
            <p:cNvSpPr/>
            <p:nvPr/>
          </p:nvSpPr>
          <p:spPr>
            <a:xfrm rot="5536979">
              <a:off x="1980111" y="1812936"/>
              <a:ext cx="2003373"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78"/>
            <p:cNvSpPr/>
            <p:nvPr/>
          </p:nvSpPr>
          <p:spPr>
            <a:xfrm>
              <a:off x="2923275" y="2771050"/>
              <a:ext cx="3238987" cy="80767"/>
            </a:xfrm>
            <a:custGeom>
              <a:avLst/>
              <a:gdLst/>
              <a:ahLst/>
              <a:cxnLst/>
              <a:rect l="l" t="t" r="r" b="b"/>
              <a:pathLst>
                <a:path w="75033" h="11592" extrusionOk="0">
                  <a:moveTo>
                    <a:pt x="73066" y="0"/>
                  </a:moveTo>
                  <a:cubicBezTo>
                    <a:pt x="72690" y="21"/>
                    <a:pt x="72313" y="84"/>
                    <a:pt x="71915" y="105"/>
                  </a:cubicBezTo>
                  <a:cubicBezTo>
                    <a:pt x="71581" y="126"/>
                    <a:pt x="71225" y="126"/>
                    <a:pt x="70869" y="126"/>
                  </a:cubicBezTo>
                  <a:cubicBezTo>
                    <a:pt x="70116" y="126"/>
                    <a:pt x="69384" y="147"/>
                    <a:pt x="68630" y="188"/>
                  </a:cubicBezTo>
                  <a:cubicBezTo>
                    <a:pt x="67061" y="230"/>
                    <a:pt x="65513" y="335"/>
                    <a:pt x="63943" y="398"/>
                  </a:cubicBezTo>
                  <a:cubicBezTo>
                    <a:pt x="60910" y="460"/>
                    <a:pt x="57876" y="502"/>
                    <a:pt x="54863" y="670"/>
                  </a:cubicBezTo>
                  <a:cubicBezTo>
                    <a:pt x="53252" y="774"/>
                    <a:pt x="51619" y="879"/>
                    <a:pt x="50008" y="963"/>
                  </a:cubicBezTo>
                  <a:cubicBezTo>
                    <a:pt x="48544" y="1046"/>
                    <a:pt x="47058" y="1088"/>
                    <a:pt x="45593" y="1151"/>
                  </a:cubicBezTo>
                  <a:cubicBezTo>
                    <a:pt x="42455" y="1256"/>
                    <a:pt x="39316" y="1402"/>
                    <a:pt x="36178" y="1569"/>
                  </a:cubicBezTo>
                  <a:cubicBezTo>
                    <a:pt x="33081" y="1716"/>
                    <a:pt x="29964" y="1883"/>
                    <a:pt x="26888" y="2030"/>
                  </a:cubicBezTo>
                  <a:cubicBezTo>
                    <a:pt x="25193" y="2113"/>
                    <a:pt x="23456" y="2218"/>
                    <a:pt x="21761" y="2302"/>
                  </a:cubicBezTo>
                  <a:cubicBezTo>
                    <a:pt x="20213" y="2385"/>
                    <a:pt x="18707" y="2385"/>
                    <a:pt x="17158" y="2406"/>
                  </a:cubicBezTo>
                  <a:cubicBezTo>
                    <a:pt x="14020" y="2427"/>
                    <a:pt x="10881" y="2448"/>
                    <a:pt x="7743" y="2637"/>
                  </a:cubicBezTo>
                  <a:cubicBezTo>
                    <a:pt x="6948" y="2699"/>
                    <a:pt x="6194" y="2741"/>
                    <a:pt x="5441" y="2846"/>
                  </a:cubicBezTo>
                  <a:cubicBezTo>
                    <a:pt x="4813" y="2929"/>
                    <a:pt x="4186" y="3034"/>
                    <a:pt x="3579" y="3160"/>
                  </a:cubicBezTo>
                  <a:cubicBezTo>
                    <a:pt x="3119" y="3264"/>
                    <a:pt x="2637" y="3432"/>
                    <a:pt x="2198" y="3578"/>
                  </a:cubicBezTo>
                  <a:cubicBezTo>
                    <a:pt x="1926" y="3662"/>
                    <a:pt x="1675" y="3808"/>
                    <a:pt x="1445" y="3976"/>
                  </a:cubicBezTo>
                  <a:cubicBezTo>
                    <a:pt x="963" y="4331"/>
                    <a:pt x="650" y="4813"/>
                    <a:pt x="461" y="5378"/>
                  </a:cubicBezTo>
                  <a:cubicBezTo>
                    <a:pt x="43" y="6486"/>
                    <a:pt x="1" y="7784"/>
                    <a:pt x="189" y="8935"/>
                  </a:cubicBezTo>
                  <a:cubicBezTo>
                    <a:pt x="294" y="9625"/>
                    <a:pt x="524" y="10274"/>
                    <a:pt x="880" y="10860"/>
                  </a:cubicBezTo>
                  <a:lnTo>
                    <a:pt x="1445" y="11404"/>
                  </a:lnTo>
                  <a:cubicBezTo>
                    <a:pt x="1654" y="11529"/>
                    <a:pt x="1863" y="11592"/>
                    <a:pt x="2067" y="11592"/>
                  </a:cubicBezTo>
                  <a:cubicBezTo>
                    <a:pt x="2271" y="11592"/>
                    <a:pt x="2470" y="11529"/>
                    <a:pt x="2658" y="11404"/>
                  </a:cubicBezTo>
                  <a:cubicBezTo>
                    <a:pt x="2763" y="11299"/>
                    <a:pt x="2951" y="11194"/>
                    <a:pt x="3160" y="11111"/>
                  </a:cubicBezTo>
                  <a:cubicBezTo>
                    <a:pt x="4123" y="10860"/>
                    <a:pt x="5169" y="10755"/>
                    <a:pt x="6173" y="10650"/>
                  </a:cubicBezTo>
                  <a:cubicBezTo>
                    <a:pt x="6738" y="10588"/>
                    <a:pt x="7303" y="10567"/>
                    <a:pt x="7868" y="10546"/>
                  </a:cubicBezTo>
                  <a:cubicBezTo>
                    <a:pt x="8684" y="10483"/>
                    <a:pt x="9500" y="10462"/>
                    <a:pt x="10337" y="10462"/>
                  </a:cubicBezTo>
                  <a:cubicBezTo>
                    <a:pt x="11906" y="10441"/>
                    <a:pt x="13434" y="10399"/>
                    <a:pt x="15003" y="10399"/>
                  </a:cubicBezTo>
                  <a:cubicBezTo>
                    <a:pt x="18121" y="10399"/>
                    <a:pt x="21238" y="10378"/>
                    <a:pt x="24377" y="10232"/>
                  </a:cubicBezTo>
                  <a:cubicBezTo>
                    <a:pt x="27620" y="10064"/>
                    <a:pt x="30842" y="9918"/>
                    <a:pt x="34085" y="9751"/>
                  </a:cubicBezTo>
                  <a:cubicBezTo>
                    <a:pt x="37140" y="9604"/>
                    <a:pt x="40195" y="9437"/>
                    <a:pt x="43292" y="9332"/>
                  </a:cubicBezTo>
                  <a:cubicBezTo>
                    <a:pt x="46347" y="9207"/>
                    <a:pt x="49422" y="9102"/>
                    <a:pt x="52498" y="8914"/>
                  </a:cubicBezTo>
                  <a:cubicBezTo>
                    <a:pt x="55637" y="8704"/>
                    <a:pt x="58775" y="8600"/>
                    <a:pt x="61914" y="8516"/>
                  </a:cubicBezTo>
                  <a:cubicBezTo>
                    <a:pt x="63399" y="8474"/>
                    <a:pt x="64885" y="8411"/>
                    <a:pt x="66371" y="8265"/>
                  </a:cubicBezTo>
                  <a:cubicBezTo>
                    <a:pt x="67166" y="8181"/>
                    <a:pt x="67919" y="8077"/>
                    <a:pt x="68714" y="7972"/>
                  </a:cubicBezTo>
                  <a:cubicBezTo>
                    <a:pt x="69467" y="7867"/>
                    <a:pt x="70221" y="7805"/>
                    <a:pt x="70974" y="7742"/>
                  </a:cubicBezTo>
                  <a:cubicBezTo>
                    <a:pt x="71304" y="7703"/>
                    <a:pt x="71631" y="7687"/>
                    <a:pt x="71954" y="7687"/>
                  </a:cubicBezTo>
                  <a:cubicBezTo>
                    <a:pt x="72327" y="7687"/>
                    <a:pt x="72697" y="7708"/>
                    <a:pt x="73066" y="7742"/>
                  </a:cubicBezTo>
                  <a:cubicBezTo>
                    <a:pt x="73568" y="7679"/>
                    <a:pt x="73966" y="7428"/>
                    <a:pt x="74217" y="6989"/>
                  </a:cubicBezTo>
                  <a:cubicBezTo>
                    <a:pt x="74363" y="6696"/>
                    <a:pt x="74510" y="6424"/>
                    <a:pt x="74635" y="6152"/>
                  </a:cubicBezTo>
                  <a:cubicBezTo>
                    <a:pt x="74907" y="5419"/>
                    <a:pt x="75033" y="4645"/>
                    <a:pt x="75012" y="3871"/>
                  </a:cubicBezTo>
                  <a:cubicBezTo>
                    <a:pt x="75012" y="3076"/>
                    <a:pt x="74907" y="2323"/>
                    <a:pt x="74635" y="1590"/>
                  </a:cubicBezTo>
                  <a:cubicBezTo>
                    <a:pt x="74510" y="1297"/>
                    <a:pt x="74363" y="1046"/>
                    <a:pt x="74217" y="753"/>
                  </a:cubicBezTo>
                  <a:cubicBezTo>
                    <a:pt x="73966" y="314"/>
                    <a:pt x="73589" y="84"/>
                    <a:pt x="73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78"/>
            <p:cNvSpPr/>
            <p:nvPr/>
          </p:nvSpPr>
          <p:spPr>
            <a:xfrm rot="5400000">
              <a:off x="5129393" y="1768166"/>
              <a:ext cx="1928348" cy="137365"/>
            </a:xfrm>
            <a:custGeom>
              <a:avLst/>
              <a:gdLst/>
              <a:ahLst/>
              <a:cxnLst/>
              <a:rect l="l" t="t" r="r" b="b"/>
              <a:pathLst>
                <a:path w="75033" h="11592" extrusionOk="0">
                  <a:moveTo>
                    <a:pt x="73066" y="0"/>
                  </a:moveTo>
                  <a:cubicBezTo>
                    <a:pt x="72690" y="21"/>
                    <a:pt x="72313" y="84"/>
                    <a:pt x="71915" y="105"/>
                  </a:cubicBezTo>
                  <a:cubicBezTo>
                    <a:pt x="71581" y="126"/>
                    <a:pt x="71225" y="126"/>
                    <a:pt x="70869" y="126"/>
                  </a:cubicBezTo>
                  <a:cubicBezTo>
                    <a:pt x="70116" y="126"/>
                    <a:pt x="69384" y="147"/>
                    <a:pt x="68630" y="188"/>
                  </a:cubicBezTo>
                  <a:cubicBezTo>
                    <a:pt x="67061" y="230"/>
                    <a:pt x="65513" y="335"/>
                    <a:pt x="63943" y="398"/>
                  </a:cubicBezTo>
                  <a:cubicBezTo>
                    <a:pt x="60910" y="460"/>
                    <a:pt x="57876" y="502"/>
                    <a:pt x="54863" y="670"/>
                  </a:cubicBezTo>
                  <a:cubicBezTo>
                    <a:pt x="53252" y="774"/>
                    <a:pt x="51619" y="879"/>
                    <a:pt x="50008" y="963"/>
                  </a:cubicBezTo>
                  <a:cubicBezTo>
                    <a:pt x="48544" y="1046"/>
                    <a:pt x="47058" y="1088"/>
                    <a:pt x="45593" y="1151"/>
                  </a:cubicBezTo>
                  <a:cubicBezTo>
                    <a:pt x="42455" y="1256"/>
                    <a:pt x="39316" y="1402"/>
                    <a:pt x="36178" y="1569"/>
                  </a:cubicBezTo>
                  <a:cubicBezTo>
                    <a:pt x="33081" y="1716"/>
                    <a:pt x="29964" y="1883"/>
                    <a:pt x="26888" y="2030"/>
                  </a:cubicBezTo>
                  <a:cubicBezTo>
                    <a:pt x="25193" y="2113"/>
                    <a:pt x="23456" y="2218"/>
                    <a:pt x="21761" y="2302"/>
                  </a:cubicBezTo>
                  <a:cubicBezTo>
                    <a:pt x="20213" y="2385"/>
                    <a:pt x="18707" y="2385"/>
                    <a:pt x="17158" y="2406"/>
                  </a:cubicBezTo>
                  <a:cubicBezTo>
                    <a:pt x="14020" y="2427"/>
                    <a:pt x="10881" y="2448"/>
                    <a:pt x="7743" y="2637"/>
                  </a:cubicBezTo>
                  <a:cubicBezTo>
                    <a:pt x="6948" y="2699"/>
                    <a:pt x="6194" y="2741"/>
                    <a:pt x="5441" y="2846"/>
                  </a:cubicBezTo>
                  <a:cubicBezTo>
                    <a:pt x="4813" y="2929"/>
                    <a:pt x="4186" y="3034"/>
                    <a:pt x="3579" y="3160"/>
                  </a:cubicBezTo>
                  <a:cubicBezTo>
                    <a:pt x="3119" y="3264"/>
                    <a:pt x="2637" y="3432"/>
                    <a:pt x="2198" y="3578"/>
                  </a:cubicBezTo>
                  <a:cubicBezTo>
                    <a:pt x="1926" y="3662"/>
                    <a:pt x="1675" y="3808"/>
                    <a:pt x="1445" y="3976"/>
                  </a:cubicBezTo>
                  <a:cubicBezTo>
                    <a:pt x="963" y="4331"/>
                    <a:pt x="650" y="4813"/>
                    <a:pt x="461" y="5378"/>
                  </a:cubicBezTo>
                  <a:cubicBezTo>
                    <a:pt x="43" y="6486"/>
                    <a:pt x="1" y="7784"/>
                    <a:pt x="189" y="8935"/>
                  </a:cubicBezTo>
                  <a:cubicBezTo>
                    <a:pt x="294" y="9625"/>
                    <a:pt x="524" y="10274"/>
                    <a:pt x="880" y="10860"/>
                  </a:cubicBezTo>
                  <a:lnTo>
                    <a:pt x="1445" y="11404"/>
                  </a:lnTo>
                  <a:cubicBezTo>
                    <a:pt x="1654" y="11529"/>
                    <a:pt x="1863" y="11592"/>
                    <a:pt x="2067" y="11592"/>
                  </a:cubicBezTo>
                  <a:cubicBezTo>
                    <a:pt x="2271" y="11592"/>
                    <a:pt x="2470" y="11529"/>
                    <a:pt x="2658" y="11404"/>
                  </a:cubicBezTo>
                  <a:cubicBezTo>
                    <a:pt x="2763" y="11299"/>
                    <a:pt x="2951" y="11194"/>
                    <a:pt x="3160" y="11111"/>
                  </a:cubicBezTo>
                  <a:cubicBezTo>
                    <a:pt x="4123" y="10860"/>
                    <a:pt x="5169" y="10755"/>
                    <a:pt x="6173" y="10650"/>
                  </a:cubicBezTo>
                  <a:cubicBezTo>
                    <a:pt x="6738" y="10588"/>
                    <a:pt x="7303" y="10567"/>
                    <a:pt x="7868" y="10546"/>
                  </a:cubicBezTo>
                  <a:cubicBezTo>
                    <a:pt x="8684" y="10483"/>
                    <a:pt x="9500" y="10462"/>
                    <a:pt x="10337" y="10462"/>
                  </a:cubicBezTo>
                  <a:cubicBezTo>
                    <a:pt x="11906" y="10441"/>
                    <a:pt x="13434" y="10399"/>
                    <a:pt x="15003" y="10399"/>
                  </a:cubicBezTo>
                  <a:cubicBezTo>
                    <a:pt x="18121" y="10399"/>
                    <a:pt x="21238" y="10378"/>
                    <a:pt x="24377" y="10232"/>
                  </a:cubicBezTo>
                  <a:cubicBezTo>
                    <a:pt x="27620" y="10064"/>
                    <a:pt x="30842" y="9918"/>
                    <a:pt x="34085" y="9751"/>
                  </a:cubicBezTo>
                  <a:cubicBezTo>
                    <a:pt x="37140" y="9604"/>
                    <a:pt x="40195" y="9437"/>
                    <a:pt x="43292" y="9332"/>
                  </a:cubicBezTo>
                  <a:cubicBezTo>
                    <a:pt x="46347" y="9207"/>
                    <a:pt x="49422" y="9102"/>
                    <a:pt x="52498" y="8914"/>
                  </a:cubicBezTo>
                  <a:cubicBezTo>
                    <a:pt x="55637" y="8704"/>
                    <a:pt x="58775" y="8600"/>
                    <a:pt x="61914" y="8516"/>
                  </a:cubicBezTo>
                  <a:cubicBezTo>
                    <a:pt x="63399" y="8474"/>
                    <a:pt x="64885" y="8411"/>
                    <a:pt x="66371" y="8265"/>
                  </a:cubicBezTo>
                  <a:cubicBezTo>
                    <a:pt x="67166" y="8181"/>
                    <a:pt x="67919" y="8077"/>
                    <a:pt x="68714" y="7972"/>
                  </a:cubicBezTo>
                  <a:cubicBezTo>
                    <a:pt x="69467" y="7867"/>
                    <a:pt x="70221" y="7805"/>
                    <a:pt x="70974" y="7742"/>
                  </a:cubicBezTo>
                  <a:cubicBezTo>
                    <a:pt x="71304" y="7703"/>
                    <a:pt x="71631" y="7687"/>
                    <a:pt x="71954" y="7687"/>
                  </a:cubicBezTo>
                  <a:cubicBezTo>
                    <a:pt x="72327" y="7687"/>
                    <a:pt x="72697" y="7708"/>
                    <a:pt x="73066" y="7742"/>
                  </a:cubicBezTo>
                  <a:cubicBezTo>
                    <a:pt x="73568" y="7679"/>
                    <a:pt x="73966" y="7428"/>
                    <a:pt x="74217" y="6989"/>
                  </a:cubicBezTo>
                  <a:cubicBezTo>
                    <a:pt x="74363" y="6696"/>
                    <a:pt x="74510" y="6424"/>
                    <a:pt x="74635" y="6152"/>
                  </a:cubicBezTo>
                  <a:cubicBezTo>
                    <a:pt x="74907" y="5419"/>
                    <a:pt x="75033" y="4645"/>
                    <a:pt x="75012" y="3871"/>
                  </a:cubicBezTo>
                  <a:cubicBezTo>
                    <a:pt x="75012" y="3076"/>
                    <a:pt x="74907" y="2323"/>
                    <a:pt x="74635" y="1590"/>
                  </a:cubicBezTo>
                  <a:cubicBezTo>
                    <a:pt x="74510" y="1297"/>
                    <a:pt x="74363" y="1046"/>
                    <a:pt x="74217" y="753"/>
                  </a:cubicBezTo>
                  <a:cubicBezTo>
                    <a:pt x="73966" y="314"/>
                    <a:pt x="73589" y="84"/>
                    <a:pt x="73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descr="C:\Users\lrraney\AppData\Local\Microsoft\Windows\INetCache\IE\F975732N\27290557145_c9de8a1c74_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6923" y="959059"/>
            <a:ext cx="2831690" cy="1885950"/>
          </a:xfrm>
          <a:prstGeom prst="rect">
            <a:avLst/>
          </a:prstGeom>
          <a:noFill/>
          <a:extLst>
            <a:ext uri="{909E8E84-426E-40DD-AFC4-6F175D3DCCD1}">
              <a14:hiddenFill xmlns:a14="http://schemas.microsoft.com/office/drawing/2010/main">
                <a:solidFill>
                  <a:srgbClr val="FFFFFF"/>
                </a:solidFill>
              </a14:hiddenFill>
            </a:ext>
          </a:extLst>
        </p:spPr>
      </p:pic>
      <p:sp>
        <p:nvSpPr>
          <p:cNvPr id="71" name="Google Shape;8501;p112"/>
          <p:cNvSpPr/>
          <p:nvPr/>
        </p:nvSpPr>
        <p:spPr>
          <a:xfrm>
            <a:off x="8061280" y="666750"/>
            <a:ext cx="762000" cy="838200"/>
          </a:xfrm>
          <a:custGeom>
            <a:avLst/>
            <a:gdLst/>
            <a:ahLst/>
            <a:cxnLst/>
            <a:rect l="l" t="t" r="r" b="b"/>
            <a:pathLst>
              <a:path w="11846" h="11776" extrusionOk="0">
                <a:moveTo>
                  <a:pt x="9074" y="2261"/>
                </a:moveTo>
                <a:lnTo>
                  <a:pt x="9546" y="2733"/>
                </a:lnTo>
                <a:lnTo>
                  <a:pt x="9011" y="3300"/>
                </a:lnTo>
                <a:lnTo>
                  <a:pt x="8538" y="2828"/>
                </a:lnTo>
                <a:lnTo>
                  <a:pt x="9074" y="2261"/>
                </a:lnTo>
                <a:close/>
                <a:moveTo>
                  <a:pt x="6333" y="3489"/>
                </a:moveTo>
                <a:lnTo>
                  <a:pt x="8286" y="5474"/>
                </a:lnTo>
                <a:lnTo>
                  <a:pt x="7782" y="5978"/>
                </a:lnTo>
                <a:lnTo>
                  <a:pt x="7026" y="5222"/>
                </a:lnTo>
                <a:cubicBezTo>
                  <a:pt x="6963" y="5159"/>
                  <a:pt x="6876" y="5128"/>
                  <a:pt x="6789" y="5128"/>
                </a:cubicBezTo>
                <a:cubicBezTo>
                  <a:pt x="6703" y="5128"/>
                  <a:pt x="6616" y="5159"/>
                  <a:pt x="6553" y="5222"/>
                </a:cubicBezTo>
                <a:cubicBezTo>
                  <a:pt x="6427" y="5348"/>
                  <a:pt x="6427" y="5569"/>
                  <a:pt x="6553" y="5695"/>
                </a:cubicBezTo>
                <a:lnTo>
                  <a:pt x="7309" y="6451"/>
                </a:lnTo>
                <a:lnTo>
                  <a:pt x="6837" y="6924"/>
                </a:lnTo>
                <a:lnTo>
                  <a:pt x="4883" y="4939"/>
                </a:lnTo>
                <a:lnTo>
                  <a:pt x="6333" y="3489"/>
                </a:lnTo>
                <a:close/>
                <a:moveTo>
                  <a:pt x="2647" y="8688"/>
                </a:moveTo>
                <a:lnTo>
                  <a:pt x="3119" y="9160"/>
                </a:lnTo>
                <a:lnTo>
                  <a:pt x="2899" y="9412"/>
                </a:lnTo>
                <a:cubicBezTo>
                  <a:pt x="2836" y="9460"/>
                  <a:pt x="2749" y="9483"/>
                  <a:pt x="2662" y="9483"/>
                </a:cubicBezTo>
                <a:cubicBezTo>
                  <a:pt x="2576" y="9483"/>
                  <a:pt x="2489" y="9460"/>
                  <a:pt x="2426" y="9412"/>
                </a:cubicBezTo>
                <a:cubicBezTo>
                  <a:pt x="2300" y="9286"/>
                  <a:pt x="2300" y="9034"/>
                  <a:pt x="2426" y="8940"/>
                </a:cubicBezTo>
                <a:lnTo>
                  <a:pt x="2647" y="8688"/>
                </a:lnTo>
                <a:close/>
                <a:moveTo>
                  <a:pt x="9294" y="0"/>
                </a:moveTo>
                <a:cubicBezTo>
                  <a:pt x="9026" y="0"/>
                  <a:pt x="8758" y="103"/>
                  <a:pt x="8569" y="308"/>
                </a:cubicBezTo>
                <a:cubicBezTo>
                  <a:pt x="8160" y="686"/>
                  <a:pt x="8097" y="1410"/>
                  <a:pt x="8538" y="1820"/>
                </a:cubicBezTo>
                <a:lnTo>
                  <a:pt x="8065" y="2292"/>
                </a:lnTo>
                <a:lnTo>
                  <a:pt x="7089" y="1316"/>
                </a:lnTo>
                <a:cubicBezTo>
                  <a:pt x="6884" y="1127"/>
                  <a:pt x="6616" y="1032"/>
                  <a:pt x="6348" y="1032"/>
                </a:cubicBezTo>
                <a:cubicBezTo>
                  <a:pt x="6081" y="1032"/>
                  <a:pt x="5813" y="1127"/>
                  <a:pt x="5608" y="1316"/>
                </a:cubicBezTo>
                <a:cubicBezTo>
                  <a:pt x="5230" y="1725"/>
                  <a:pt x="5230" y="2387"/>
                  <a:pt x="5608" y="2765"/>
                </a:cubicBezTo>
                <a:lnTo>
                  <a:pt x="5860" y="3017"/>
                </a:lnTo>
                <a:lnTo>
                  <a:pt x="2678" y="6199"/>
                </a:lnTo>
                <a:cubicBezTo>
                  <a:pt x="2142" y="6734"/>
                  <a:pt x="2048" y="7428"/>
                  <a:pt x="2268" y="8058"/>
                </a:cubicBezTo>
                <a:lnTo>
                  <a:pt x="1922" y="8404"/>
                </a:lnTo>
                <a:cubicBezTo>
                  <a:pt x="1607" y="8719"/>
                  <a:pt x="1512" y="9192"/>
                  <a:pt x="1733" y="9601"/>
                </a:cubicBezTo>
                <a:lnTo>
                  <a:pt x="95" y="11208"/>
                </a:lnTo>
                <a:cubicBezTo>
                  <a:pt x="0" y="11334"/>
                  <a:pt x="0" y="11555"/>
                  <a:pt x="95" y="11681"/>
                </a:cubicBezTo>
                <a:cubicBezTo>
                  <a:pt x="158" y="11744"/>
                  <a:pt x="252" y="11775"/>
                  <a:pt x="343" y="11775"/>
                </a:cubicBezTo>
                <a:cubicBezTo>
                  <a:pt x="433" y="11775"/>
                  <a:pt x="520" y="11744"/>
                  <a:pt x="567" y="11681"/>
                </a:cubicBezTo>
                <a:lnTo>
                  <a:pt x="2174" y="10074"/>
                </a:lnTo>
                <a:cubicBezTo>
                  <a:pt x="2318" y="10136"/>
                  <a:pt x="2465" y="10164"/>
                  <a:pt x="2609" y="10164"/>
                </a:cubicBezTo>
                <a:cubicBezTo>
                  <a:pt x="2904" y="10164"/>
                  <a:pt x="3180" y="10044"/>
                  <a:pt x="3371" y="9853"/>
                </a:cubicBezTo>
                <a:lnTo>
                  <a:pt x="3718" y="9507"/>
                </a:lnTo>
                <a:cubicBezTo>
                  <a:pt x="3930" y="9598"/>
                  <a:pt x="4148" y="9640"/>
                  <a:pt x="4363" y="9640"/>
                </a:cubicBezTo>
                <a:cubicBezTo>
                  <a:pt x="4818" y="9640"/>
                  <a:pt x="5255" y="9450"/>
                  <a:pt x="5576" y="9129"/>
                </a:cubicBezTo>
                <a:lnTo>
                  <a:pt x="5797" y="8877"/>
                </a:lnTo>
                <a:lnTo>
                  <a:pt x="4820" y="7900"/>
                </a:lnTo>
                <a:cubicBezTo>
                  <a:pt x="4694" y="7774"/>
                  <a:pt x="4694" y="7554"/>
                  <a:pt x="4820" y="7428"/>
                </a:cubicBezTo>
                <a:cubicBezTo>
                  <a:pt x="4883" y="7365"/>
                  <a:pt x="4970" y="7333"/>
                  <a:pt x="5057" y="7333"/>
                </a:cubicBezTo>
                <a:cubicBezTo>
                  <a:pt x="5143" y="7333"/>
                  <a:pt x="5230" y="7365"/>
                  <a:pt x="5293" y="7428"/>
                </a:cubicBezTo>
                <a:lnTo>
                  <a:pt x="6270" y="8404"/>
                </a:lnTo>
                <a:lnTo>
                  <a:pt x="8727" y="5978"/>
                </a:lnTo>
                <a:lnTo>
                  <a:pt x="8948" y="6199"/>
                </a:lnTo>
                <a:cubicBezTo>
                  <a:pt x="9152" y="6404"/>
                  <a:pt x="9420" y="6506"/>
                  <a:pt x="9688" y="6506"/>
                </a:cubicBezTo>
                <a:cubicBezTo>
                  <a:pt x="9956" y="6506"/>
                  <a:pt x="10223" y="6404"/>
                  <a:pt x="10428" y="6199"/>
                </a:cubicBezTo>
                <a:cubicBezTo>
                  <a:pt x="10806" y="5821"/>
                  <a:pt x="10806" y="5159"/>
                  <a:pt x="10428" y="4750"/>
                </a:cubicBezTo>
                <a:lnTo>
                  <a:pt x="9420" y="3773"/>
                </a:lnTo>
                <a:lnTo>
                  <a:pt x="9987" y="3206"/>
                </a:lnTo>
                <a:cubicBezTo>
                  <a:pt x="10176" y="3411"/>
                  <a:pt x="10444" y="3513"/>
                  <a:pt x="10712" y="3513"/>
                </a:cubicBezTo>
                <a:cubicBezTo>
                  <a:pt x="10980" y="3513"/>
                  <a:pt x="11247" y="3411"/>
                  <a:pt x="11436" y="3206"/>
                </a:cubicBezTo>
                <a:cubicBezTo>
                  <a:pt x="11846" y="2828"/>
                  <a:pt x="11846" y="2166"/>
                  <a:pt x="11436" y="1757"/>
                </a:cubicBezTo>
                <a:lnTo>
                  <a:pt x="10019" y="308"/>
                </a:lnTo>
                <a:cubicBezTo>
                  <a:pt x="9830" y="103"/>
                  <a:pt x="9562" y="0"/>
                  <a:pt x="9294" y="0"/>
                </a:cubicBezTo>
                <a:close/>
              </a:path>
            </a:pathLst>
          </a:custGeom>
          <a:noFill/>
          <a:ln w="28575">
            <a:solidFill>
              <a:schemeClr val="bg2"/>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36"/>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dirty="0" smtClean="0"/>
              <a:t>Appearance and Attire</a:t>
            </a:r>
            <a:endParaRPr dirty="0"/>
          </a:p>
        </p:txBody>
      </p:sp>
      <p:sp>
        <p:nvSpPr>
          <p:cNvPr id="646" name="Google Shape;646;p36"/>
          <p:cNvSpPr txBox="1">
            <a:spLocks noGrp="1"/>
          </p:cNvSpPr>
          <p:nvPr>
            <p:ph type="body" idx="1"/>
          </p:nvPr>
        </p:nvSpPr>
        <p:spPr>
          <a:xfrm>
            <a:off x="616500" y="1197300"/>
            <a:ext cx="7952700" cy="3416400"/>
          </a:xfrm>
          <a:prstGeom prst="rect">
            <a:avLst/>
          </a:prstGeom>
        </p:spPr>
        <p:txBody>
          <a:bodyPr spcFirstLastPara="1" wrap="square" lIns="91425" tIns="91425" rIns="91425" bIns="91425" anchor="t" anchorCtr="0">
            <a:noAutofit/>
          </a:bodyPr>
          <a:lstStyle/>
          <a:p>
            <a:pPr marL="0" lvl="0" indent="0">
              <a:lnSpc>
                <a:spcPct val="100000"/>
              </a:lnSpc>
              <a:buNone/>
            </a:pPr>
            <a:r>
              <a:rPr lang="en-US" sz="1400" dirty="0"/>
              <a:t>Set the example for how your students should present themselves by adhering to professional appearance guidelines </a:t>
            </a:r>
            <a:r>
              <a:rPr lang="en-US" sz="1400" dirty="0" smtClean="0"/>
              <a:t>of </a:t>
            </a:r>
            <a:r>
              <a:rPr lang="en-US" sz="1400" dirty="0"/>
              <a:t>Baptist </a:t>
            </a:r>
            <a:r>
              <a:rPr lang="en-US" sz="1400" dirty="0" smtClean="0"/>
              <a:t>Health.</a:t>
            </a:r>
            <a:endParaRPr sz="1400" dirty="0"/>
          </a:p>
          <a:p>
            <a:pPr marL="457200" lvl="0" indent="-304800" algn="l" rtl="0">
              <a:lnSpc>
                <a:spcPct val="100000"/>
              </a:lnSpc>
              <a:spcBef>
                <a:spcPts val="1200"/>
              </a:spcBef>
              <a:spcAft>
                <a:spcPts val="0"/>
              </a:spcAft>
              <a:buSzPts val="1200"/>
              <a:buChar char="●"/>
            </a:pPr>
            <a:r>
              <a:rPr lang="en" sz="1800" b="1" dirty="0" smtClean="0">
                <a:latin typeface="Gaegu" panose="020B0604020202020204" charset="0"/>
                <a:ea typeface="Gaegu" panose="020B0604020202020204" charset="0"/>
              </a:rPr>
              <a:t>Professional Appearance</a:t>
            </a:r>
          </a:p>
          <a:p>
            <a:pPr marL="914400" lvl="1" indent="-311150" algn="l" rtl="0">
              <a:spcBef>
                <a:spcPts val="0"/>
              </a:spcBef>
              <a:spcAft>
                <a:spcPts val="0"/>
              </a:spcAft>
              <a:buSzPts val="1300"/>
              <a:buChar char="○"/>
            </a:pPr>
            <a:r>
              <a:rPr lang="en-US" sz="1800" b="1" dirty="0" smtClean="0">
                <a:latin typeface="Gaegu" panose="020B0604020202020204" charset="0"/>
                <a:ea typeface="Gaegu" panose="020B0604020202020204" charset="0"/>
              </a:rPr>
              <a:t>Uniform</a:t>
            </a:r>
            <a:endParaRPr sz="1800" b="1" dirty="0">
              <a:latin typeface="Gaegu" panose="020B0604020202020204" charset="0"/>
              <a:ea typeface="Gaegu" panose="020B0604020202020204" charset="0"/>
            </a:endParaRPr>
          </a:p>
          <a:p>
            <a:pPr lvl="2">
              <a:buFont typeface="Wingdings" panose="05000000000000000000" pitchFamily="2" charset="2"/>
              <a:buChar char="ü"/>
            </a:pPr>
            <a:r>
              <a:rPr lang="en-US" sz="1400" dirty="0" smtClean="0"/>
              <a:t>scrubs</a:t>
            </a:r>
            <a:endParaRPr lang="en-US" sz="1400" dirty="0"/>
          </a:p>
          <a:p>
            <a:pPr lvl="2">
              <a:buFont typeface="Wingdings" panose="05000000000000000000" pitchFamily="2" charset="2"/>
              <a:buChar char="ü"/>
            </a:pPr>
            <a:r>
              <a:rPr lang="en-US" sz="1400" dirty="0" smtClean="0"/>
              <a:t>closed-toed </a:t>
            </a:r>
            <a:r>
              <a:rPr lang="en-US" sz="1400" dirty="0"/>
              <a:t>shoes</a:t>
            </a:r>
          </a:p>
          <a:p>
            <a:pPr lvl="2">
              <a:buFont typeface="Wingdings" panose="05000000000000000000" pitchFamily="2" charset="2"/>
              <a:buChar char="ü"/>
            </a:pPr>
            <a:r>
              <a:rPr lang="en-US" sz="1400" dirty="0" smtClean="0"/>
              <a:t>no </a:t>
            </a:r>
            <a:r>
              <a:rPr lang="en-US" sz="1400" dirty="0"/>
              <a:t>t-shirts unless Baptist approved</a:t>
            </a:r>
          </a:p>
          <a:p>
            <a:pPr lvl="2">
              <a:buFont typeface="Wingdings" panose="05000000000000000000" pitchFamily="2" charset="2"/>
              <a:buChar char="ü"/>
            </a:pPr>
            <a:r>
              <a:rPr lang="en-US" sz="1400" dirty="0" smtClean="0"/>
              <a:t>lab </a:t>
            </a:r>
            <a:r>
              <a:rPr lang="en-US" sz="1400" dirty="0"/>
              <a:t>coat when in lab or patient areas</a:t>
            </a:r>
          </a:p>
          <a:p>
            <a:pPr marL="0" lvl="0" indent="0" algn="l" rtl="0">
              <a:lnSpc>
                <a:spcPct val="100000"/>
              </a:lnSpc>
              <a:spcBef>
                <a:spcPts val="0"/>
              </a:spcBef>
              <a:spcAft>
                <a:spcPts val="0"/>
              </a:spcAft>
              <a:buNone/>
            </a:pPr>
            <a:endParaRPr sz="1400" dirty="0"/>
          </a:p>
          <a:p>
            <a:pPr lvl="1" indent="-311150">
              <a:buSzPts val="1300"/>
            </a:pPr>
            <a:r>
              <a:rPr lang="en-US" sz="1600" b="1" dirty="0">
                <a:latin typeface="Gaegu" panose="020B0604020202020204" charset="0"/>
                <a:ea typeface="Gaegu" panose="020B0604020202020204" charset="0"/>
              </a:rPr>
              <a:t>Baptist ID Badge</a:t>
            </a:r>
          </a:p>
          <a:p>
            <a:pPr lvl="2">
              <a:buFont typeface="Wingdings" panose="05000000000000000000" pitchFamily="2" charset="2"/>
              <a:buChar char="ü"/>
            </a:pPr>
            <a:r>
              <a:rPr lang="en-US" sz="1400" dirty="0"/>
              <a:t>must be worn at all times</a:t>
            </a:r>
          </a:p>
          <a:p>
            <a:pPr lvl="2">
              <a:buFont typeface="Wingdings" panose="05000000000000000000" pitchFamily="2" charset="2"/>
              <a:buChar char="ü"/>
            </a:pPr>
            <a:r>
              <a:rPr lang="en-US" sz="1400" dirty="0"/>
              <a:t>above the waist, preferably shoulder/lapel area</a:t>
            </a:r>
          </a:p>
          <a:p>
            <a:pPr lvl="2">
              <a:buFont typeface="Wingdings" panose="05000000000000000000" pitchFamily="2" charset="2"/>
              <a:buChar char="ü"/>
            </a:pPr>
            <a:r>
              <a:rPr lang="en-US" sz="1400" dirty="0"/>
              <a:t>displayed with employee name visible at all times</a:t>
            </a:r>
          </a:p>
          <a:p>
            <a:pPr lvl="2">
              <a:buFont typeface="Wingdings" panose="05000000000000000000" pitchFamily="2" charset="2"/>
              <a:buChar char="ü"/>
            </a:pPr>
            <a:endParaRPr sz="1400" dirty="0"/>
          </a:p>
          <a:p>
            <a:pPr marL="0" lvl="0" indent="0" algn="l" rtl="0">
              <a:lnSpc>
                <a:spcPct val="50000"/>
              </a:lnSpc>
              <a:spcBef>
                <a:spcPts val="0"/>
              </a:spcBef>
              <a:spcAft>
                <a:spcPts val="0"/>
              </a:spcAft>
              <a:buNone/>
            </a:pPr>
            <a:endParaRPr sz="1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167"/>
        <p:cNvGrpSpPr/>
        <p:nvPr/>
      </p:nvGrpSpPr>
      <p:grpSpPr>
        <a:xfrm>
          <a:off x="0" y="0"/>
          <a:ext cx="0" cy="0"/>
          <a:chOff x="0" y="0"/>
          <a:chExt cx="0" cy="0"/>
        </a:xfrm>
      </p:grpSpPr>
      <p:sp>
        <p:nvSpPr>
          <p:cNvPr id="2174" name="Google Shape;2174;p62"/>
          <p:cNvSpPr txBox="1">
            <a:spLocks noGrp="1"/>
          </p:cNvSpPr>
          <p:nvPr>
            <p:ph type="title" idx="6"/>
          </p:nvPr>
        </p:nvSpPr>
        <p:spPr>
          <a:xfrm>
            <a:off x="399923" y="133350"/>
            <a:ext cx="8215800" cy="8313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dirty="0" smtClean="0"/>
              <a:t>Select each response that provides constructive feedback. </a:t>
            </a:r>
            <a:endParaRPr sz="2600" dirty="0"/>
          </a:p>
        </p:txBody>
      </p:sp>
      <p:sp>
        <p:nvSpPr>
          <p:cNvPr id="8" name="Answer 1"/>
          <p:cNvSpPr/>
          <p:nvPr/>
        </p:nvSpPr>
        <p:spPr>
          <a:xfrm>
            <a:off x="838200" y="938255"/>
            <a:ext cx="4386263" cy="307777"/>
          </a:xfrm>
          <a:prstGeom prst="rect">
            <a:avLst/>
          </a:prstGeom>
          <a:ln>
            <a:solidFill>
              <a:schemeClr val="bg2"/>
            </a:solidFill>
          </a:ln>
        </p:spPr>
        <p:txBody>
          <a:bodyPr wrap="square">
            <a:spAutoFit/>
          </a:bodyPr>
          <a:lstStyle/>
          <a:p>
            <a:pPr lvl="1" algn="ctr"/>
            <a:r>
              <a:rPr lang="en-US" dirty="0">
                <a:solidFill>
                  <a:schemeClr val="bg2"/>
                </a:solidFill>
                <a:latin typeface="Questrial" panose="020B0604020202020204" charset="0"/>
                <a:ea typeface="Gaegu" panose="020B0604020202020204" charset="0"/>
              </a:rPr>
              <a:t>“What are you doing?! Just let me do it.”</a:t>
            </a:r>
          </a:p>
        </p:txBody>
      </p:sp>
      <p:sp>
        <p:nvSpPr>
          <p:cNvPr id="9" name="Answer4"/>
          <p:cNvSpPr/>
          <p:nvPr/>
        </p:nvSpPr>
        <p:spPr>
          <a:xfrm>
            <a:off x="838200" y="3181350"/>
            <a:ext cx="4386263" cy="307777"/>
          </a:xfrm>
          <a:prstGeom prst="rect">
            <a:avLst/>
          </a:prstGeom>
          <a:ln>
            <a:solidFill>
              <a:schemeClr val="bg2"/>
            </a:solidFill>
          </a:ln>
        </p:spPr>
        <p:txBody>
          <a:bodyPr wrap="square">
            <a:spAutoFit/>
          </a:bodyPr>
          <a:lstStyle/>
          <a:p>
            <a:pPr lvl="1" algn="ctr"/>
            <a:r>
              <a:rPr lang="en-US" dirty="0">
                <a:solidFill>
                  <a:schemeClr val="bg2"/>
                </a:solidFill>
                <a:latin typeface="Questrial" panose="020B0604020202020204" charset="0"/>
              </a:rPr>
              <a:t>“Why can you not do this correctly?”</a:t>
            </a:r>
          </a:p>
        </p:txBody>
      </p:sp>
      <p:sp>
        <p:nvSpPr>
          <p:cNvPr id="12" name="Answer2"/>
          <p:cNvSpPr/>
          <p:nvPr/>
        </p:nvSpPr>
        <p:spPr>
          <a:xfrm>
            <a:off x="838201" y="1428750"/>
            <a:ext cx="4386262" cy="523220"/>
          </a:xfrm>
          <a:prstGeom prst="rect">
            <a:avLst/>
          </a:prstGeom>
          <a:ln>
            <a:solidFill>
              <a:schemeClr val="bg2"/>
            </a:solidFill>
          </a:ln>
        </p:spPr>
        <p:txBody>
          <a:bodyPr wrap="square">
            <a:spAutoFit/>
          </a:bodyPr>
          <a:lstStyle/>
          <a:p>
            <a:pPr marL="325120" lvl="2" algn="ctr"/>
            <a:r>
              <a:rPr lang="en-US" dirty="0">
                <a:solidFill>
                  <a:schemeClr val="bg2"/>
                </a:solidFill>
                <a:latin typeface="Questrial" panose="020B0604020202020204" charset="0"/>
              </a:rPr>
              <a:t>“What would you try differently next time to keep the needle in place?”</a:t>
            </a:r>
          </a:p>
        </p:txBody>
      </p:sp>
      <p:sp>
        <p:nvSpPr>
          <p:cNvPr id="13" name="Answer5"/>
          <p:cNvSpPr/>
          <p:nvPr/>
        </p:nvSpPr>
        <p:spPr>
          <a:xfrm>
            <a:off x="838200" y="3790950"/>
            <a:ext cx="4386263" cy="738664"/>
          </a:xfrm>
          <a:prstGeom prst="rect">
            <a:avLst/>
          </a:prstGeom>
          <a:ln>
            <a:solidFill>
              <a:schemeClr val="bg2"/>
            </a:solidFill>
          </a:ln>
        </p:spPr>
        <p:txBody>
          <a:bodyPr wrap="square">
            <a:spAutoFit/>
          </a:bodyPr>
          <a:lstStyle/>
          <a:p>
            <a:pPr marL="325120" lvl="2" algn="ctr"/>
            <a:r>
              <a:rPr lang="en-US" dirty="0">
                <a:solidFill>
                  <a:schemeClr val="bg2"/>
                </a:solidFill>
                <a:latin typeface="Questrial" panose="020B0604020202020204" charset="0"/>
              </a:rPr>
              <a:t>“ Let me show you what techniques I use to hold the needle steady while filling the tubes. You can try it next time to see if it works for you.”</a:t>
            </a:r>
          </a:p>
        </p:txBody>
      </p:sp>
      <p:sp>
        <p:nvSpPr>
          <p:cNvPr id="15" name="Answer3"/>
          <p:cNvSpPr/>
          <p:nvPr/>
        </p:nvSpPr>
        <p:spPr>
          <a:xfrm>
            <a:off x="838200" y="2137886"/>
            <a:ext cx="4386263" cy="738664"/>
          </a:xfrm>
          <a:prstGeom prst="rect">
            <a:avLst/>
          </a:prstGeom>
          <a:ln>
            <a:solidFill>
              <a:schemeClr val="bg2"/>
            </a:solidFill>
          </a:ln>
        </p:spPr>
        <p:txBody>
          <a:bodyPr wrap="square">
            <a:spAutoFit/>
          </a:bodyPr>
          <a:lstStyle/>
          <a:p>
            <a:pPr lvl="1" algn="ctr"/>
            <a:r>
              <a:rPr lang="en-US" dirty="0">
                <a:solidFill>
                  <a:schemeClr val="bg2"/>
                </a:solidFill>
                <a:latin typeface="Questrial" panose="020B0604020202020204" charset="0"/>
              </a:rPr>
              <a:t>“You did a good job finding the vein. Next time try holding the needle steady with one hand while preparing your supplies with the other hand.” </a:t>
            </a:r>
          </a:p>
        </p:txBody>
      </p:sp>
      <p:grpSp>
        <p:nvGrpSpPr>
          <p:cNvPr id="22" name="Answer 2 Feedback"/>
          <p:cNvGrpSpPr/>
          <p:nvPr/>
        </p:nvGrpSpPr>
        <p:grpSpPr>
          <a:xfrm>
            <a:off x="5334000" y="1375885"/>
            <a:ext cx="3715942" cy="738665"/>
            <a:chOff x="5235460" y="1375885"/>
            <a:chExt cx="3715942" cy="738665"/>
          </a:xfrm>
        </p:grpSpPr>
        <p:grpSp>
          <p:nvGrpSpPr>
            <p:cNvPr id="208" name="Google Shape;3264;p95"/>
            <p:cNvGrpSpPr/>
            <p:nvPr/>
          </p:nvGrpSpPr>
          <p:grpSpPr>
            <a:xfrm>
              <a:off x="5235460" y="1578749"/>
              <a:ext cx="380246" cy="383401"/>
              <a:chOff x="5805842" y="1870468"/>
              <a:chExt cx="655449" cy="581175"/>
            </a:xfrm>
          </p:grpSpPr>
          <p:sp>
            <p:nvSpPr>
              <p:cNvPr id="209" name="Google Shape;3265;p95"/>
              <p:cNvSpPr/>
              <p:nvPr/>
            </p:nvSpPr>
            <p:spPr>
              <a:xfrm>
                <a:off x="5805842" y="1870468"/>
                <a:ext cx="655449" cy="581175"/>
              </a:xfrm>
              <a:custGeom>
                <a:avLst/>
                <a:gdLst/>
                <a:ahLst/>
                <a:cxnLst/>
                <a:rect l="l" t="t" r="r" b="b"/>
                <a:pathLst>
                  <a:path w="26218" h="23247" fill="none" extrusionOk="0">
                    <a:moveTo>
                      <a:pt x="5901" y="2009"/>
                    </a:moveTo>
                    <a:cubicBezTo>
                      <a:pt x="4185" y="1193"/>
                      <a:pt x="2553" y="2992"/>
                      <a:pt x="1737" y="4311"/>
                    </a:cubicBezTo>
                    <a:cubicBezTo>
                      <a:pt x="0" y="7177"/>
                      <a:pt x="481" y="10316"/>
                      <a:pt x="2092" y="13098"/>
                    </a:cubicBezTo>
                    <a:cubicBezTo>
                      <a:pt x="5482" y="18978"/>
                      <a:pt x="15693" y="23246"/>
                      <a:pt x="21551" y="17890"/>
                    </a:cubicBezTo>
                    <a:cubicBezTo>
                      <a:pt x="26217" y="13601"/>
                      <a:pt x="20694" y="5378"/>
                      <a:pt x="16655" y="2867"/>
                    </a:cubicBezTo>
                    <a:cubicBezTo>
                      <a:pt x="12952" y="565"/>
                      <a:pt x="8139" y="0"/>
                      <a:pt x="4310" y="2448"/>
                    </a:cubicBezTo>
                  </a:path>
                </a:pathLst>
              </a:custGeom>
              <a:noFill/>
              <a:ln w="1905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3266;p95"/>
              <p:cNvSpPr/>
              <p:nvPr/>
            </p:nvSpPr>
            <p:spPr>
              <a:xfrm>
                <a:off x="5970600" y="2166001"/>
                <a:ext cx="354700" cy="128700"/>
              </a:xfrm>
              <a:custGeom>
                <a:avLst/>
                <a:gdLst/>
                <a:ahLst/>
                <a:cxnLst/>
                <a:rect l="l" t="t" r="r" b="b"/>
                <a:pathLst>
                  <a:path w="14188" h="5148" fill="none" extrusionOk="0">
                    <a:moveTo>
                      <a:pt x="754" y="1"/>
                    </a:moveTo>
                    <a:cubicBezTo>
                      <a:pt x="1" y="2637"/>
                      <a:pt x="5985" y="5106"/>
                      <a:pt x="8057" y="5127"/>
                    </a:cubicBezTo>
                    <a:cubicBezTo>
                      <a:pt x="11342" y="5148"/>
                      <a:pt x="12723" y="3055"/>
                      <a:pt x="14187" y="628"/>
                    </a:cubicBezTo>
                  </a:path>
                </a:pathLst>
              </a:custGeom>
              <a:noFill/>
              <a:ln w="1905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3267;p95"/>
              <p:cNvSpPr/>
              <p:nvPr/>
            </p:nvSpPr>
            <p:spPr>
              <a:xfrm>
                <a:off x="6036525" y="2005625"/>
                <a:ext cx="15200" cy="65425"/>
              </a:xfrm>
              <a:custGeom>
                <a:avLst/>
                <a:gdLst/>
                <a:ahLst/>
                <a:cxnLst/>
                <a:rect l="l" t="t" r="r" b="b"/>
                <a:pathLst>
                  <a:path w="608" h="2617" fill="none" extrusionOk="0">
                    <a:moveTo>
                      <a:pt x="21" y="1"/>
                    </a:moveTo>
                    <a:cubicBezTo>
                      <a:pt x="0" y="859"/>
                      <a:pt x="356" y="2198"/>
                      <a:pt x="607" y="2616"/>
                    </a:cubicBezTo>
                  </a:path>
                </a:pathLst>
              </a:custGeom>
              <a:noFill/>
              <a:ln w="1905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3268;p95"/>
              <p:cNvSpPr/>
              <p:nvPr/>
            </p:nvSpPr>
            <p:spPr>
              <a:xfrm>
                <a:off x="6165200" y="2024475"/>
                <a:ext cx="12575" cy="52850"/>
              </a:xfrm>
              <a:custGeom>
                <a:avLst/>
                <a:gdLst/>
                <a:ahLst/>
                <a:cxnLst/>
                <a:rect l="l" t="t" r="r" b="b"/>
                <a:pathLst>
                  <a:path w="503" h="2114" fill="none" extrusionOk="0">
                    <a:moveTo>
                      <a:pt x="1" y="0"/>
                    </a:moveTo>
                    <a:cubicBezTo>
                      <a:pt x="84" y="732"/>
                      <a:pt x="273" y="1465"/>
                      <a:pt x="503" y="2113"/>
                    </a:cubicBezTo>
                  </a:path>
                </a:pathLst>
              </a:custGeom>
              <a:noFill/>
              <a:ln w="1905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TextBox 17"/>
            <p:cNvSpPr txBox="1"/>
            <p:nvPr/>
          </p:nvSpPr>
          <p:spPr>
            <a:xfrm>
              <a:off x="5644895" y="1375885"/>
              <a:ext cx="3306507" cy="738665"/>
            </a:xfrm>
            <a:prstGeom prst="rect">
              <a:avLst/>
            </a:prstGeom>
            <a:noFill/>
          </p:spPr>
          <p:txBody>
            <a:bodyPr wrap="square" rtlCol="0">
              <a:spAutoFit/>
            </a:bodyPr>
            <a:lstStyle/>
            <a:p>
              <a:r>
                <a:rPr lang="en-US" dirty="0" smtClean="0">
                  <a:solidFill>
                    <a:srgbClr val="92D050"/>
                  </a:solidFill>
                  <a:latin typeface="Gaegu" panose="020B0604020202020204" charset="0"/>
                  <a:ea typeface="Gaegu" panose="020B0604020202020204" charset="0"/>
                </a:rPr>
                <a:t>Correct! This response allows the student to think about how they can improve instead of pointing out their mistakes. </a:t>
              </a:r>
              <a:endParaRPr lang="en-US" dirty="0">
                <a:solidFill>
                  <a:srgbClr val="92D050"/>
                </a:solidFill>
                <a:latin typeface="Gaegu" panose="020B0604020202020204" charset="0"/>
                <a:ea typeface="Gaegu" panose="020B0604020202020204" charset="0"/>
              </a:endParaRPr>
            </a:p>
          </p:txBody>
        </p:sp>
      </p:grpSp>
      <p:grpSp>
        <p:nvGrpSpPr>
          <p:cNvPr id="23" name="Answer 1 Feedback"/>
          <p:cNvGrpSpPr/>
          <p:nvPr/>
        </p:nvGrpSpPr>
        <p:grpSpPr>
          <a:xfrm>
            <a:off x="5331080" y="829330"/>
            <a:ext cx="3812920" cy="523220"/>
            <a:chOff x="5138482" y="829330"/>
            <a:chExt cx="3812920" cy="523220"/>
          </a:xfrm>
        </p:grpSpPr>
        <p:grpSp>
          <p:nvGrpSpPr>
            <p:cNvPr id="213" name="Google Shape;3264;p95"/>
            <p:cNvGrpSpPr/>
            <p:nvPr/>
          </p:nvGrpSpPr>
          <p:grpSpPr>
            <a:xfrm>
              <a:off x="5138482" y="935130"/>
              <a:ext cx="424118" cy="417420"/>
              <a:chOff x="5805850" y="1879575"/>
              <a:chExt cx="655450" cy="581175"/>
            </a:xfrm>
          </p:grpSpPr>
          <p:sp>
            <p:nvSpPr>
              <p:cNvPr id="214" name="Google Shape;3265;p95"/>
              <p:cNvSpPr/>
              <p:nvPr/>
            </p:nvSpPr>
            <p:spPr>
              <a:xfrm>
                <a:off x="5805850" y="1879575"/>
                <a:ext cx="655450" cy="581175"/>
              </a:xfrm>
              <a:custGeom>
                <a:avLst/>
                <a:gdLst/>
                <a:ahLst/>
                <a:cxnLst/>
                <a:rect l="l" t="t" r="r" b="b"/>
                <a:pathLst>
                  <a:path w="26218" h="23247" fill="none" extrusionOk="0">
                    <a:moveTo>
                      <a:pt x="5901" y="2009"/>
                    </a:moveTo>
                    <a:cubicBezTo>
                      <a:pt x="4185" y="1193"/>
                      <a:pt x="2553" y="2992"/>
                      <a:pt x="1737" y="4311"/>
                    </a:cubicBezTo>
                    <a:cubicBezTo>
                      <a:pt x="0" y="7177"/>
                      <a:pt x="481" y="10316"/>
                      <a:pt x="2092" y="13098"/>
                    </a:cubicBezTo>
                    <a:cubicBezTo>
                      <a:pt x="5482" y="18978"/>
                      <a:pt x="15693" y="23246"/>
                      <a:pt x="21551" y="17890"/>
                    </a:cubicBezTo>
                    <a:cubicBezTo>
                      <a:pt x="26217" y="13601"/>
                      <a:pt x="20694" y="5378"/>
                      <a:pt x="16655" y="2867"/>
                    </a:cubicBezTo>
                    <a:cubicBezTo>
                      <a:pt x="12952" y="565"/>
                      <a:pt x="8139" y="0"/>
                      <a:pt x="4310" y="2448"/>
                    </a:cubicBezTo>
                  </a:path>
                </a:pathLst>
              </a:custGeom>
              <a:noFill/>
              <a:ln w="19050" cap="flat"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75000"/>
                    </a:schemeClr>
                  </a:solidFill>
                </a:endParaRPr>
              </a:p>
            </p:txBody>
          </p:sp>
          <p:sp>
            <p:nvSpPr>
              <p:cNvPr id="215" name="Google Shape;3266;p95"/>
              <p:cNvSpPr/>
              <p:nvPr/>
            </p:nvSpPr>
            <p:spPr>
              <a:xfrm flipV="1">
                <a:off x="6074651" y="2212444"/>
                <a:ext cx="238300" cy="58209"/>
              </a:xfrm>
              <a:custGeom>
                <a:avLst/>
                <a:gdLst/>
                <a:ahLst/>
                <a:cxnLst/>
                <a:rect l="l" t="t" r="r" b="b"/>
                <a:pathLst>
                  <a:path w="14188" h="5148" fill="none" extrusionOk="0">
                    <a:moveTo>
                      <a:pt x="754" y="1"/>
                    </a:moveTo>
                    <a:cubicBezTo>
                      <a:pt x="1" y="2637"/>
                      <a:pt x="5985" y="5106"/>
                      <a:pt x="8057" y="5127"/>
                    </a:cubicBezTo>
                    <a:cubicBezTo>
                      <a:pt x="11342" y="5148"/>
                      <a:pt x="12723" y="3055"/>
                      <a:pt x="14187" y="628"/>
                    </a:cubicBezTo>
                  </a:path>
                </a:pathLst>
              </a:custGeom>
              <a:noFill/>
              <a:ln w="19050" cap="flat"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75000"/>
                    </a:schemeClr>
                  </a:solidFill>
                </a:endParaRPr>
              </a:p>
            </p:txBody>
          </p:sp>
          <p:sp>
            <p:nvSpPr>
              <p:cNvPr id="216" name="Google Shape;3267;p95"/>
              <p:cNvSpPr/>
              <p:nvPr/>
            </p:nvSpPr>
            <p:spPr>
              <a:xfrm>
                <a:off x="6036525" y="2005625"/>
                <a:ext cx="15200" cy="65425"/>
              </a:xfrm>
              <a:custGeom>
                <a:avLst/>
                <a:gdLst/>
                <a:ahLst/>
                <a:cxnLst/>
                <a:rect l="l" t="t" r="r" b="b"/>
                <a:pathLst>
                  <a:path w="608" h="2617" fill="none" extrusionOk="0">
                    <a:moveTo>
                      <a:pt x="21" y="1"/>
                    </a:moveTo>
                    <a:cubicBezTo>
                      <a:pt x="0" y="859"/>
                      <a:pt x="356" y="2198"/>
                      <a:pt x="607" y="2616"/>
                    </a:cubicBezTo>
                  </a:path>
                </a:pathLst>
              </a:custGeom>
              <a:noFill/>
              <a:ln w="19050" cap="flat"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75000"/>
                    </a:schemeClr>
                  </a:solidFill>
                </a:endParaRPr>
              </a:p>
            </p:txBody>
          </p:sp>
          <p:sp>
            <p:nvSpPr>
              <p:cNvPr id="217" name="Google Shape;3268;p95"/>
              <p:cNvSpPr/>
              <p:nvPr/>
            </p:nvSpPr>
            <p:spPr>
              <a:xfrm>
                <a:off x="6165200" y="2024475"/>
                <a:ext cx="12575" cy="52850"/>
              </a:xfrm>
              <a:custGeom>
                <a:avLst/>
                <a:gdLst/>
                <a:ahLst/>
                <a:cxnLst/>
                <a:rect l="l" t="t" r="r" b="b"/>
                <a:pathLst>
                  <a:path w="503" h="2114" fill="none" extrusionOk="0">
                    <a:moveTo>
                      <a:pt x="1" y="0"/>
                    </a:moveTo>
                    <a:cubicBezTo>
                      <a:pt x="84" y="732"/>
                      <a:pt x="273" y="1465"/>
                      <a:pt x="503" y="2113"/>
                    </a:cubicBezTo>
                  </a:path>
                </a:pathLst>
              </a:custGeom>
              <a:noFill/>
              <a:ln w="19050" cap="flat"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75000"/>
                    </a:schemeClr>
                  </a:solidFill>
                </a:endParaRPr>
              </a:p>
            </p:txBody>
          </p:sp>
        </p:grpSp>
        <p:sp>
          <p:nvSpPr>
            <p:cNvPr id="20" name="TextBox 19"/>
            <p:cNvSpPr txBox="1"/>
            <p:nvPr/>
          </p:nvSpPr>
          <p:spPr>
            <a:xfrm>
              <a:off x="5690282" y="829330"/>
              <a:ext cx="3261120" cy="523220"/>
            </a:xfrm>
            <a:prstGeom prst="rect">
              <a:avLst/>
            </a:prstGeom>
            <a:noFill/>
            <a:ln>
              <a:noFill/>
            </a:ln>
          </p:spPr>
          <p:txBody>
            <a:bodyPr wrap="square" rtlCol="0">
              <a:spAutoFit/>
            </a:bodyPr>
            <a:lstStyle/>
            <a:p>
              <a:r>
                <a:rPr lang="en-US" dirty="0" smtClean="0">
                  <a:solidFill>
                    <a:schemeClr val="accent2">
                      <a:lumMod val="75000"/>
                    </a:schemeClr>
                  </a:solidFill>
                  <a:latin typeface="Gaegu" panose="020B0604020202020204" charset="0"/>
                  <a:ea typeface="Gaegu" panose="020B0604020202020204" charset="0"/>
                </a:rPr>
                <a:t>This response is negative and does not offer an opportunity for improvement. </a:t>
              </a:r>
              <a:endParaRPr lang="en-US" dirty="0">
                <a:solidFill>
                  <a:schemeClr val="accent2">
                    <a:lumMod val="75000"/>
                  </a:schemeClr>
                </a:solidFill>
                <a:latin typeface="Gaegu" panose="020B0604020202020204" charset="0"/>
                <a:ea typeface="Gaegu" panose="020B0604020202020204" charset="0"/>
              </a:endParaRPr>
            </a:p>
          </p:txBody>
        </p:sp>
      </p:grpSp>
      <p:grpSp>
        <p:nvGrpSpPr>
          <p:cNvPr id="238" name="Answer 4 Feedback"/>
          <p:cNvGrpSpPr/>
          <p:nvPr/>
        </p:nvGrpSpPr>
        <p:grpSpPr>
          <a:xfrm>
            <a:off x="5407280" y="3028950"/>
            <a:ext cx="3812920" cy="523220"/>
            <a:chOff x="5138482" y="829330"/>
            <a:chExt cx="3812920" cy="523220"/>
          </a:xfrm>
        </p:grpSpPr>
        <p:grpSp>
          <p:nvGrpSpPr>
            <p:cNvPr id="239" name="Google Shape;3264;p95"/>
            <p:cNvGrpSpPr/>
            <p:nvPr/>
          </p:nvGrpSpPr>
          <p:grpSpPr>
            <a:xfrm>
              <a:off x="5138482" y="935130"/>
              <a:ext cx="424118" cy="417420"/>
              <a:chOff x="5805850" y="1879575"/>
              <a:chExt cx="655450" cy="581175"/>
            </a:xfrm>
          </p:grpSpPr>
          <p:sp>
            <p:nvSpPr>
              <p:cNvPr id="241" name="Google Shape;3265;p95"/>
              <p:cNvSpPr/>
              <p:nvPr/>
            </p:nvSpPr>
            <p:spPr>
              <a:xfrm>
                <a:off x="5805850" y="1879575"/>
                <a:ext cx="655450" cy="581175"/>
              </a:xfrm>
              <a:custGeom>
                <a:avLst/>
                <a:gdLst/>
                <a:ahLst/>
                <a:cxnLst/>
                <a:rect l="l" t="t" r="r" b="b"/>
                <a:pathLst>
                  <a:path w="26218" h="23247" fill="none" extrusionOk="0">
                    <a:moveTo>
                      <a:pt x="5901" y="2009"/>
                    </a:moveTo>
                    <a:cubicBezTo>
                      <a:pt x="4185" y="1193"/>
                      <a:pt x="2553" y="2992"/>
                      <a:pt x="1737" y="4311"/>
                    </a:cubicBezTo>
                    <a:cubicBezTo>
                      <a:pt x="0" y="7177"/>
                      <a:pt x="481" y="10316"/>
                      <a:pt x="2092" y="13098"/>
                    </a:cubicBezTo>
                    <a:cubicBezTo>
                      <a:pt x="5482" y="18978"/>
                      <a:pt x="15693" y="23246"/>
                      <a:pt x="21551" y="17890"/>
                    </a:cubicBezTo>
                    <a:cubicBezTo>
                      <a:pt x="26217" y="13601"/>
                      <a:pt x="20694" y="5378"/>
                      <a:pt x="16655" y="2867"/>
                    </a:cubicBezTo>
                    <a:cubicBezTo>
                      <a:pt x="12952" y="565"/>
                      <a:pt x="8139" y="0"/>
                      <a:pt x="4310" y="2448"/>
                    </a:cubicBezTo>
                  </a:path>
                </a:pathLst>
              </a:custGeom>
              <a:noFill/>
              <a:ln w="19050" cap="flat"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75000"/>
                    </a:schemeClr>
                  </a:solidFill>
                </a:endParaRPr>
              </a:p>
            </p:txBody>
          </p:sp>
          <p:sp>
            <p:nvSpPr>
              <p:cNvPr id="242" name="Google Shape;3266;p95"/>
              <p:cNvSpPr/>
              <p:nvPr/>
            </p:nvSpPr>
            <p:spPr>
              <a:xfrm flipV="1">
                <a:off x="6074651" y="2212444"/>
                <a:ext cx="238300" cy="58209"/>
              </a:xfrm>
              <a:custGeom>
                <a:avLst/>
                <a:gdLst/>
                <a:ahLst/>
                <a:cxnLst/>
                <a:rect l="l" t="t" r="r" b="b"/>
                <a:pathLst>
                  <a:path w="14188" h="5148" fill="none" extrusionOk="0">
                    <a:moveTo>
                      <a:pt x="754" y="1"/>
                    </a:moveTo>
                    <a:cubicBezTo>
                      <a:pt x="1" y="2637"/>
                      <a:pt x="5985" y="5106"/>
                      <a:pt x="8057" y="5127"/>
                    </a:cubicBezTo>
                    <a:cubicBezTo>
                      <a:pt x="11342" y="5148"/>
                      <a:pt x="12723" y="3055"/>
                      <a:pt x="14187" y="628"/>
                    </a:cubicBezTo>
                  </a:path>
                </a:pathLst>
              </a:custGeom>
              <a:noFill/>
              <a:ln w="19050" cap="flat"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75000"/>
                    </a:schemeClr>
                  </a:solidFill>
                </a:endParaRPr>
              </a:p>
            </p:txBody>
          </p:sp>
          <p:sp>
            <p:nvSpPr>
              <p:cNvPr id="243" name="Google Shape;3267;p95"/>
              <p:cNvSpPr/>
              <p:nvPr/>
            </p:nvSpPr>
            <p:spPr>
              <a:xfrm>
                <a:off x="6036525" y="2005625"/>
                <a:ext cx="15200" cy="65425"/>
              </a:xfrm>
              <a:custGeom>
                <a:avLst/>
                <a:gdLst/>
                <a:ahLst/>
                <a:cxnLst/>
                <a:rect l="l" t="t" r="r" b="b"/>
                <a:pathLst>
                  <a:path w="608" h="2617" fill="none" extrusionOk="0">
                    <a:moveTo>
                      <a:pt x="21" y="1"/>
                    </a:moveTo>
                    <a:cubicBezTo>
                      <a:pt x="0" y="859"/>
                      <a:pt x="356" y="2198"/>
                      <a:pt x="607" y="2616"/>
                    </a:cubicBezTo>
                  </a:path>
                </a:pathLst>
              </a:custGeom>
              <a:noFill/>
              <a:ln w="19050" cap="flat"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75000"/>
                    </a:schemeClr>
                  </a:solidFill>
                </a:endParaRPr>
              </a:p>
            </p:txBody>
          </p:sp>
          <p:sp>
            <p:nvSpPr>
              <p:cNvPr id="244" name="Google Shape;3268;p95"/>
              <p:cNvSpPr/>
              <p:nvPr/>
            </p:nvSpPr>
            <p:spPr>
              <a:xfrm>
                <a:off x="6165200" y="2024475"/>
                <a:ext cx="12575" cy="52850"/>
              </a:xfrm>
              <a:custGeom>
                <a:avLst/>
                <a:gdLst/>
                <a:ahLst/>
                <a:cxnLst/>
                <a:rect l="l" t="t" r="r" b="b"/>
                <a:pathLst>
                  <a:path w="503" h="2114" fill="none" extrusionOk="0">
                    <a:moveTo>
                      <a:pt x="1" y="0"/>
                    </a:moveTo>
                    <a:cubicBezTo>
                      <a:pt x="84" y="732"/>
                      <a:pt x="273" y="1465"/>
                      <a:pt x="503" y="2113"/>
                    </a:cubicBezTo>
                  </a:path>
                </a:pathLst>
              </a:custGeom>
              <a:noFill/>
              <a:ln w="19050" cap="flat" cmpd="sng">
                <a:solidFill>
                  <a:schemeClr val="accent2">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75000"/>
                    </a:schemeClr>
                  </a:solidFill>
                </a:endParaRPr>
              </a:p>
            </p:txBody>
          </p:sp>
        </p:grpSp>
        <p:sp>
          <p:nvSpPr>
            <p:cNvPr id="240" name="TextBox 239"/>
            <p:cNvSpPr txBox="1"/>
            <p:nvPr/>
          </p:nvSpPr>
          <p:spPr>
            <a:xfrm>
              <a:off x="5690282" y="829330"/>
              <a:ext cx="3261120" cy="523220"/>
            </a:xfrm>
            <a:prstGeom prst="rect">
              <a:avLst/>
            </a:prstGeom>
            <a:noFill/>
            <a:ln>
              <a:noFill/>
            </a:ln>
          </p:spPr>
          <p:txBody>
            <a:bodyPr wrap="square" rtlCol="0">
              <a:spAutoFit/>
            </a:bodyPr>
            <a:lstStyle/>
            <a:p>
              <a:r>
                <a:rPr lang="en-US" dirty="0" smtClean="0">
                  <a:solidFill>
                    <a:schemeClr val="accent2">
                      <a:lumMod val="75000"/>
                    </a:schemeClr>
                  </a:solidFill>
                  <a:latin typeface="Gaegu" panose="020B0604020202020204" charset="0"/>
                  <a:ea typeface="Gaegu" panose="020B0604020202020204" charset="0"/>
                </a:rPr>
                <a:t>This response is negative and does not offer an opportunity for improvement. </a:t>
              </a:r>
              <a:endParaRPr lang="en-US" dirty="0">
                <a:solidFill>
                  <a:schemeClr val="accent2">
                    <a:lumMod val="75000"/>
                  </a:schemeClr>
                </a:solidFill>
                <a:latin typeface="Gaegu" panose="020B0604020202020204" charset="0"/>
                <a:ea typeface="Gaegu" panose="020B0604020202020204" charset="0"/>
              </a:endParaRPr>
            </a:p>
          </p:txBody>
        </p:sp>
      </p:grpSp>
      <p:grpSp>
        <p:nvGrpSpPr>
          <p:cNvPr id="245" name="Answer 3 Feedback"/>
          <p:cNvGrpSpPr/>
          <p:nvPr/>
        </p:nvGrpSpPr>
        <p:grpSpPr>
          <a:xfrm>
            <a:off x="5334000" y="2178522"/>
            <a:ext cx="3715942" cy="738664"/>
            <a:chOff x="5235460" y="1375885"/>
            <a:chExt cx="3715942" cy="738664"/>
          </a:xfrm>
        </p:grpSpPr>
        <p:grpSp>
          <p:nvGrpSpPr>
            <p:cNvPr id="246" name="Google Shape;3264;p95"/>
            <p:cNvGrpSpPr/>
            <p:nvPr/>
          </p:nvGrpSpPr>
          <p:grpSpPr>
            <a:xfrm>
              <a:off x="5235460" y="1578749"/>
              <a:ext cx="380246" cy="383401"/>
              <a:chOff x="5805842" y="1870468"/>
              <a:chExt cx="655449" cy="581175"/>
            </a:xfrm>
          </p:grpSpPr>
          <p:sp>
            <p:nvSpPr>
              <p:cNvPr id="248" name="Google Shape;3265;p95"/>
              <p:cNvSpPr/>
              <p:nvPr/>
            </p:nvSpPr>
            <p:spPr>
              <a:xfrm>
                <a:off x="5805842" y="1870468"/>
                <a:ext cx="655449" cy="581175"/>
              </a:xfrm>
              <a:custGeom>
                <a:avLst/>
                <a:gdLst/>
                <a:ahLst/>
                <a:cxnLst/>
                <a:rect l="l" t="t" r="r" b="b"/>
                <a:pathLst>
                  <a:path w="26218" h="23247" fill="none" extrusionOk="0">
                    <a:moveTo>
                      <a:pt x="5901" y="2009"/>
                    </a:moveTo>
                    <a:cubicBezTo>
                      <a:pt x="4185" y="1193"/>
                      <a:pt x="2553" y="2992"/>
                      <a:pt x="1737" y="4311"/>
                    </a:cubicBezTo>
                    <a:cubicBezTo>
                      <a:pt x="0" y="7177"/>
                      <a:pt x="481" y="10316"/>
                      <a:pt x="2092" y="13098"/>
                    </a:cubicBezTo>
                    <a:cubicBezTo>
                      <a:pt x="5482" y="18978"/>
                      <a:pt x="15693" y="23246"/>
                      <a:pt x="21551" y="17890"/>
                    </a:cubicBezTo>
                    <a:cubicBezTo>
                      <a:pt x="26217" y="13601"/>
                      <a:pt x="20694" y="5378"/>
                      <a:pt x="16655" y="2867"/>
                    </a:cubicBezTo>
                    <a:cubicBezTo>
                      <a:pt x="12952" y="565"/>
                      <a:pt x="8139" y="0"/>
                      <a:pt x="4310" y="2448"/>
                    </a:cubicBezTo>
                  </a:path>
                </a:pathLst>
              </a:custGeom>
              <a:noFill/>
              <a:ln w="1905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3266;p95"/>
              <p:cNvSpPr/>
              <p:nvPr/>
            </p:nvSpPr>
            <p:spPr>
              <a:xfrm>
                <a:off x="5970600" y="2166001"/>
                <a:ext cx="354700" cy="128700"/>
              </a:xfrm>
              <a:custGeom>
                <a:avLst/>
                <a:gdLst/>
                <a:ahLst/>
                <a:cxnLst/>
                <a:rect l="l" t="t" r="r" b="b"/>
                <a:pathLst>
                  <a:path w="14188" h="5148" fill="none" extrusionOk="0">
                    <a:moveTo>
                      <a:pt x="754" y="1"/>
                    </a:moveTo>
                    <a:cubicBezTo>
                      <a:pt x="1" y="2637"/>
                      <a:pt x="5985" y="5106"/>
                      <a:pt x="8057" y="5127"/>
                    </a:cubicBezTo>
                    <a:cubicBezTo>
                      <a:pt x="11342" y="5148"/>
                      <a:pt x="12723" y="3055"/>
                      <a:pt x="14187" y="628"/>
                    </a:cubicBezTo>
                  </a:path>
                </a:pathLst>
              </a:custGeom>
              <a:noFill/>
              <a:ln w="1905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3267;p95"/>
              <p:cNvSpPr/>
              <p:nvPr/>
            </p:nvSpPr>
            <p:spPr>
              <a:xfrm>
                <a:off x="6036525" y="2005625"/>
                <a:ext cx="15200" cy="65425"/>
              </a:xfrm>
              <a:custGeom>
                <a:avLst/>
                <a:gdLst/>
                <a:ahLst/>
                <a:cxnLst/>
                <a:rect l="l" t="t" r="r" b="b"/>
                <a:pathLst>
                  <a:path w="608" h="2617" fill="none" extrusionOk="0">
                    <a:moveTo>
                      <a:pt x="21" y="1"/>
                    </a:moveTo>
                    <a:cubicBezTo>
                      <a:pt x="0" y="859"/>
                      <a:pt x="356" y="2198"/>
                      <a:pt x="607" y="2616"/>
                    </a:cubicBezTo>
                  </a:path>
                </a:pathLst>
              </a:custGeom>
              <a:noFill/>
              <a:ln w="1905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3268;p95"/>
              <p:cNvSpPr/>
              <p:nvPr/>
            </p:nvSpPr>
            <p:spPr>
              <a:xfrm>
                <a:off x="6165200" y="2024475"/>
                <a:ext cx="12575" cy="52850"/>
              </a:xfrm>
              <a:custGeom>
                <a:avLst/>
                <a:gdLst/>
                <a:ahLst/>
                <a:cxnLst/>
                <a:rect l="l" t="t" r="r" b="b"/>
                <a:pathLst>
                  <a:path w="503" h="2114" fill="none" extrusionOk="0">
                    <a:moveTo>
                      <a:pt x="1" y="0"/>
                    </a:moveTo>
                    <a:cubicBezTo>
                      <a:pt x="84" y="732"/>
                      <a:pt x="273" y="1465"/>
                      <a:pt x="503" y="2113"/>
                    </a:cubicBezTo>
                  </a:path>
                </a:pathLst>
              </a:custGeom>
              <a:noFill/>
              <a:ln w="1905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 name="TextBox 246"/>
            <p:cNvSpPr txBox="1"/>
            <p:nvPr/>
          </p:nvSpPr>
          <p:spPr>
            <a:xfrm>
              <a:off x="5644895" y="1375885"/>
              <a:ext cx="3306507" cy="738664"/>
            </a:xfrm>
            <a:prstGeom prst="rect">
              <a:avLst/>
            </a:prstGeom>
            <a:noFill/>
          </p:spPr>
          <p:txBody>
            <a:bodyPr wrap="square" rtlCol="0">
              <a:spAutoFit/>
            </a:bodyPr>
            <a:lstStyle/>
            <a:p>
              <a:r>
                <a:rPr lang="en-US" dirty="0" smtClean="0">
                  <a:solidFill>
                    <a:srgbClr val="92D050"/>
                  </a:solidFill>
                  <a:latin typeface="Gaegu" panose="020B0604020202020204" charset="0"/>
                  <a:ea typeface="Gaegu" panose="020B0604020202020204" charset="0"/>
                </a:rPr>
                <a:t>Correct! This response provides the student with guidance on how to improve their skill.</a:t>
              </a:r>
              <a:endParaRPr lang="en-US" dirty="0">
                <a:solidFill>
                  <a:srgbClr val="92D050"/>
                </a:solidFill>
                <a:latin typeface="Gaegu" panose="020B0604020202020204" charset="0"/>
                <a:ea typeface="Gaegu" panose="020B0604020202020204" charset="0"/>
              </a:endParaRPr>
            </a:p>
          </p:txBody>
        </p:sp>
      </p:grpSp>
      <p:grpSp>
        <p:nvGrpSpPr>
          <p:cNvPr id="252" name="Answer 5 Feedback"/>
          <p:cNvGrpSpPr/>
          <p:nvPr/>
        </p:nvGrpSpPr>
        <p:grpSpPr>
          <a:xfrm>
            <a:off x="5428058" y="3787130"/>
            <a:ext cx="3715942" cy="738664"/>
            <a:chOff x="5235460" y="1375885"/>
            <a:chExt cx="3715942" cy="738664"/>
          </a:xfrm>
        </p:grpSpPr>
        <p:grpSp>
          <p:nvGrpSpPr>
            <p:cNvPr id="253" name="Google Shape;3264;p95"/>
            <p:cNvGrpSpPr/>
            <p:nvPr/>
          </p:nvGrpSpPr>
          <p:grpSpPr>
            <a:xfrm>
              <a:off x="5235460" y="1578749"/>
              <a:ext cx="380246" cy="383401"/>
              <a:chOff x="5805842" y="1870468"/>
              <a:chExt cx="655449" cy="581175"/>
            </a:xfrm>
          </p:grpSpPr>
          <p:sp>
            <p:nvSpPr>
              <p:cNvPr id="255" name="Google Shape;3265;p95"/>
              <p:cNvSpPr/>
              <p:nvPr/>
            </p:nvSpPr>
            <p:spPr>
              <a:xfrm>
                <a:off x="5805842" y="1870468"/>
                <a:ext cx="655449" cy="581175"/>
              </a:xfrm>
              <a:custGeom>
                <a:avLst/>
                <a:gdLst/>
                <a:ahLst/>
                <a:cxnLst/>
                <a:rect l="l" t="t" r="r" b="b"/>
                <a:pathLst>
                  <a:path w="26218" h="23247" fill="none" extrusionOk="0">
                    <a:moveTo>
                      <a:pt x="5901" y="2009"/>
                    </a:moveTo>
                    <a:cubicBezTo>
                      <a:pt x="4185" y="1193"/>
                      <a:pt x="2553" y="2992"/>
                      <a:pt x="1737" y="4311"/>
                    </a:cubicBezTo>
                    <a:cubicBezTo>
                      <a:pt x="0" y="7177"/>
                      <a:pt x="481" y="10316"/>
                      <a:pt x="2092" y="13098"/>
                    </a:cubicBezTo>
                    <a:cubicBezTo>
                      <a:pt x="5482" y="18978"/>
                      <a:pt x="15693" y="23246"/>
                      <a:pt x="21551" y="17890"/>
                    </a:cubicBezTo>
                    <a:cubicBezTo>
                      <a:pt x="26217" y="13601"/>
                      <a:pt x="20694" y="5378"/>
                      <a:pt x="16655" y="2867"/>
                    </a:cubicBezTo>
                    <a:cubicBezTo>
                      <a:pt x="12952" y="565"/>
                      <a:pt x="8139" y="0"/>
                      <a:pt x="4310" y="2448"/>
                    </a:cubicBezTo>
                  </a:path>
                </a:pathLst>
              </a:custGeom>
              <a:noFill/>
              <a:ln w="1905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3266;p95"/>
              <p:cNvSpPr/>
              <p:nvPr/>
            </p:nvSpPr>
            <p:spPr>
              <a:xfrm>
                <a:off x="5970600" y="2166001"/>
                <a:ext cx="354700" cy="128700"/>
              </a:xfrm>
              <a:custGeom>
                <a:avLst/>
                <a:gdLst/>
                <a:ahLst/>
                <a:cxnLst/>
                <a:rect l="l" t="t" r="r" b="b"/>
                <a:pathLst>
                  <a:path w="14188" h="5148" fill="none" extrusionOk="0">
                    <a:moveTo>
                      <a:pt x="754" y="1"/>
                    </a:moveTo>
                    <a:cubicBezTo>
                      <a:pt x="1" y="2637"/>
                      <a:pt x="5985" y="5106"/>
                      <a:pt x="8057" y="5127"/>
                    </a:cubicBezTo>
                    <a:cubicBezTo>
                      <a:pt x="11342" y="5148"/>
                      <a:pt x="12723" y="3055"/>
                      <a:pt x="14187" y="628"/>
                    </a:cubicBezTo>
                  </a:path>
                </a:pathLst>
              </a:custGeom>
              <a:noFill/>
              <a:ln w="1905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3267;p95"/>
              <p:cNvSpPr/>
              <p:nvPr/>
            </p:nvSpPr>
            <p:spPr>
              <a:xfrm>
                <a:off x="6036525" y="2005625"/>
                <a:ext cx="15200" cy="65425"/>
              </a:xfrm>
              <a:custGeom>
                <a:avLst/>
                <a:gdLst/>
                <a:ahLst/>
                <a:cxnLst/>
                <a:rect l="l" t="t" r="r" b="b"/>
                <a:pathLst>
                  <a:path w="608" h="2617" fill="none" extrusionOk="0">
                    <a:moveTo>
                      <a:pt x="21" y="1"/>
                    </a:moveTo>
                    <a:cubicBezTo>
                      <a:pt x="0" y="859"/>
                      <a:pt x="356" y="2198"/>
                      <a:pt x="607" y="2616"/>
                    </a:cubicBezTo>
                  </a:path>
                </a:pathLst>
              </a:custGeom>
              <a:noFill/>
              <a:ln w="1905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3268;p95"/>
              <p:cNvSpPr/>
              <p:nvPr/>
            </p:nvSpPr>
            <p:spPr>
              <a:xfrm>
                <a:off x="6165200" y="2024475"/>
                <a:ext cx="12575" cy="52850"/>
              </a:xfrm>
              <a:custGeom>
                <a:avLst/>
                <a:gdLst/>
                <a:ahLst/>
                <a:cxnLst/>
                <a:rect l="l" t="t" r="r" b="b"/>
                <a:pathLst>
                  <a:path w="503" h="2114" fill="none" extrusionOk="0">
                    <a:moveTo>
                      <a:pt x="1" y="0"/>
                    </a:moveTo>
                    <a:cubicBezTo>
                      <a:pt x="84" y="732"/>
                      <a:pt x="273" y="1465"/>
                      <a:pt x="503" y="2113"/>
                    </a:cubicBezTo>
                  </a:path>
                </a:pathLst>
              </a:custGeom>
              <a:noFill/>
              <a:ln w="1905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 name="TextBox 253"/>
            <p:cNvSpPr txBox="1"/>
            <p:nvPr/>
          </p:nvSpPr>
          <p:spPr>
            <a:xfrm>
              <a:off x="5644895" y="1375885"/>
              <a:ext cx="3306507" cy="738664"/>
            </a:xfrm>
            <a:prstGeom prst="rect">
              <a:avLst/>
            </a:prstGeom>
            <a:noFill/>
          </p:spPr>
          <p:txBody>
            <a:bodyPr wrap="square" rtlCol="0">
              <a:spAutoFit/>
            </a:bodyPr>
            <a:lstStyle/>
            <a:p>
              <a:r>
                <a:rPr lang="en-US" dirty="0" smtClean="0">
                  <a:solidFill>
                    <a:srgbClr val="92D050"/>
                  </a:solidFill>
                  <a:latin typeface="Gaegu" panose="020B0604020202020204" charset="0"/>
                  <a:ea typeface="Gaegu" panose="020B0604020202020204" charset="0"/>
                </a:rPr>
                <a:t>Correct! This response allows the student to find techniques they can use to avoid making the mistake again. </a:t>
              </a:r>
              <a:endParaRPr lang="en-US" dirty="0">
                <a:solidFill>
                  <a:srgbClr val="92D050"/>
                </a:solidFill>
                <a:latin typeface="Gaegu" panose="020B0604020202020204" charset="0"/>
                <a:ea typeface="Gaegu" panose="020B0604020202020204" charset="0"/>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45"/>
                                        </p:tgtEl>
                                        <p:attrNameLst>
                                          <p:attrName>style.visibility</p:attrName>
                                        </p:attrNameLst>
                                      </p:cBhvr>
                                      <p:to>
                                        <p:strVal val="visible"/>
                                      </p:to>
                                    </p:set>
                                    <p:animEffect transition="in" filter="fade">
                                      <p:cBhvr>
                                        <p:cTn id="19" dur="500"/>
                                        <p:tgtEl>
                                          <p:spTgt spid="245"/>
                                        </p:tgtEl>
                                      </p:cBhvr>
                                    </p:animEffect>
                                  </p:childTnLst>
                                </p:cTn>
                              </p:par>
                            </p:childTnLst>
                          </p:cTn>
                        </p:par>
                      </p:childTnLst>
                    </p:cTn>
                  </p:par>
                </p:childTnLst>
              </p:cTn>
              <p:nextCondLst>
                <p:cond evt="onClick" delay="0">
                  <p:tgtEl>
                    <p:spTgt spid="15"/>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38"/>
                                        </p:tgtEl>
                                        <p:attrNameLst>
                                          <p:attrName>style.visibility</p:attrName>
                                        </p:attrNameLst>
                                      </p:cBhvr>
                                      <p:to>
                                        <p:strVal val="visible"/>
                                      </p:to>
                                    </p:set>
                                    <p:animEffect transition="in" filter="fade">
                                      <p:cBhvr>
                                        <p:cTn id="25" dur="500"/>
                                        <p:tgtEl>
                                          <p:spTgt spid="238"/>
                                        </p:tgtEl>
                                      </p:cBhvr>
                                    </p:animEffec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52"/>
                                        </p:tgtEl>
                                        <p:attrNameLst>
                                          <p:attrName>style.visibility</p:attrName>
                                        </p:attrNameLst>
                                      </p:cBhvr>
                                      <p:to>
                                        <p:strVal val="visible"/>
                                      </p:to>
                                    </p:set>
                                    <p:animEffect transition="in" filter="fade">
                                      <p:cBhvr>
                                        <p:cTn id="31" dur="500"/>
                                        <p:tgtEl>
                                          <p:spTgt spid="252"/>
                                        </p:tgtEl>
                                      </p:cBhvr>
                                    </p:animEffect>
                                  </p:childTnLst>
                                </p:cTn>
                              </p:par>
                            </p:childTnLst>
                          </p:cTn>
                        </p:par>
                      </p:childTnLst>
                    </p:cTn>
                  </p:par>
                </p:childTnLst>
              </p:cTn>
              <p:nextCondLst>
                <p:cond evt="onClick" delay="0">
                  <p:tgtEl>
                    <p:spTgt spid="13"/>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113"/>
        <p:cNvGrpSpPr/>
        <p:nvPr/>
      </p:nvGrpSpPr>
      <p:grpSpPr>
        <a:xfrm>
          <a:off x="0" y="0"/>
          <a:ext cx="0" cy="0"/>
          <a:chOff x="0" y="0"/>
          <a:chExt cx="0" cy="0"/>
        </a:xfrm>
      </p:grpSpPr>
      <p:sp>
        <p:nvSpPr>
          <p:cNvPr id="2114" name="Google Shape;2114;p61"/>
          <p:cNvSpPr txBox="1">
            <a:spLocks noGrp="1"/>
          </p:cNvSpPr>
          <p:nvPr>
            <p:ph type="title"/>
          </p:nvPr>
        </p:nvSpPr>
        <p:spPr>
          <a:xfrm>
            <a:off x="2905500" y="1433015"/>
            <a:ext cx="3203400" cy="150101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dirty="0" smtClean="0"/>
              <a:t>Tips for Success</a:t>
            </a:r>
            <a:endParaRPr dirty="0"/>
          </a:p>
        </p:txBody>
      </p:sp>
      <p:grpSp>
        <p:nvGrpSpPr>
          <p:cNvPr id="2117" name="Google Shape;2117;p61"/>
          <p:cNvGrpSpPr/>
          <p:nvPr/>
        </p:nvGrpSpPr>
        <p:grpSpPr>
          <a:xfrm rot="1124905">
            <a:off x="7795240" y="4089608"/>
            <a:ext cx="482705" cy="502429"/>
            <a:chOff x="5196600" y="2162225"/>
            <a:chExt cx="482725" cy="502450"/>
          </a:xfrm>
        </p:grpSpPr>
        <p:sp>
          <p:nvSpPr>
            <p:cNvPr id="2118" name="Google Shape;2118;p61"/>
            <p:cNvSpPr/>
            <p:nvPr/>
          </p:nvSpPr>
          <p:spPr>
            <a:xfrm>
              <a:off x="5224600" y="2326350"/>
              <a:ext cx="454275" cy="338325"/>
            </a:xfrm>
            <a:custGeom>
              <a:avLst/>
              <a:gdLst/>
              <a:ahLst/>
              <a:cxnLst/>
              <a:rect l="l" t="t" r="r" b="b"/>
              <a:pathLst>
                <a:path w="18171" h="13533" extrusionOk="0">
                  <a:moveTo>
                    <a:pt x="305" y="0"/>
                  </a:moveTo>
                  <a:cubicBezTo>
                    <a:pt x="146" y="0"/>
                    <a:pt x="0" y="208"/>
                    <a:pt x="129" y="354"/>
                  </a:cubicBezTo>
                  <a:cubicBezTo>
                    <a:pt x="3310" y="4434"/>
                    <a:pt x="7578" y="7447"/>
                    <a:pt x="11219" y="11067"/>
                  </a:cubicBezTo>
                  <a:cubicBezTo>
                    <a:pt x="12126" y="11993"/>
                    <a:pt x="13125" y="13533"/>
                    <a:pt x="14550" y="13533"/>
                  </a:cubicBezTo>
                  <a:cubicBezTo>
                    <a:pt x="14638" y="13533"/>
                    <a:pt x="14727" y="13527"/>
                    <a:pt x="14818" y="13515"/>
                  </a:cubicBezTo>
                  <a:cubicBezTo>
                    <a:pt x="16366" y="13305"/>
                    <a:pt x="17768" y="12155"/>
                    <a:pt x="18145" y="10648"/>
                  </a:cubicBezTo>
                  <a:cubicBezTo>
                    <a:pt x="18170" y="10508"/>
                    <a:pt x="18049" y="10415"/>
                    <a:pt x="17935" y="10415"/>
                  </a:cubicBezTo>
                  <a:cubicBezTo>
                    <a:pt x="17862" y="10415"/>
                    <a:pt x="17793" y="10453"/>
                    <a:pt x="17768" y="10544"/>
                  </a:cubicBezTo>
                  <a:cubicBezTo>
                    <a:pt x="17454" y="11799"/>
                    <a:pt x="16471" y="12636"/>
                    <a:pt x="15257" y="13013"/>
                  </a:cubicBezTo>
                  <a:cubicBezTo>
                    <a:pt x="15022" y="13083"/>
                    <a:pt x="14807" y="13115"/>
                    <a:pt x="14605" y="13115"/>
                  </a:cubicBezTo>
                  <a:cubicBezTo>
                    <a:pt x="13908" y="13115"/>
                    <a:pt x="13382" y="12727"/>
                    <a:pt x="12830" y="12176"/>
                  </a:cubicBezTo>
                  <a:cubicBezTo>
                    <a:pt x="11491" y="10837"/>
                    <a:pt x="10215" y="9539"/>
                    <a:pt x="8834" y="8284"/>
                  </a:cubicBezTo>
                  <a:cubicBezTo>
                    <a:pt x="5904" y="5668"/>
                    <a:pt x="2870" y="3178"/>
                    <a:pt x="443" y="61"/>
                  </a:cubicBezTo>
                  <a:cubicBezTo>
                    <a:pt x="401" y="18"/>
                    <a:pt x="352" y="0"/>
                    <a:pt x="3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61"/>
            <p:cNvSpPr/>
            <p:nvPr/>
          </p:nvSpPr>
          <p:spPr>
            <a:xfrm>
              <a:off x="5196600" y="2162225"/>
              <a:ext cx="154450" cy="174500"/>
            </a:xfrm>
            <a:custGeom>
              <a:avLst/>
              <a:gdLst/>
              <a:ahLst/>
              <a:cxnLst/>
              <a:rect l="l" t="t" r="r" b="b"/>
              <a:pathLst>
                <a:path w="6178" h="6980" extrusionOk="0">
                  <a:moveTo>
                    <a:pt x="209" y="0"/>
                  </a:moveTo>
                  <a:cubicBezTo>
                    <a:pt x="101" y="0"/>
                    <a:pt x="0" y="137"/>
                    <a:pt x="36" y="244"/>
                  </a:cubicBezTo>
                  <a:cubicBezTo>
                    <a:pt x="768" y="2378"/>
                    <a:pt x="1187" y="4533"/>
                    <a:pt x="1187" y="6772"/>
                  </a:cubicBezTo>
                  <a:cubicBezTo>
                    <a:pt x="1187" y="6911"/>
                    <a:pt x="1290" y="6979"/>
                    <a:pt x="1391" y="6979"/>
                  </a:cubicBezTo>
                  <a:cubicBezTo>
                    <a:pt x="1489" y="6979"/>
                    <a:pt x="1584" y="6916"/>
                    <a:pt x="1584" y="6793"/>
                  </a:cubicBezTo>
                  <a:cubicBezTo>
                    <a:pt x="1584" y="4609"/>
                    <a:pt x="1214" y="2573"/>
                    <a:pt x="543" y="528"/>
                  </a:cubicBezTo>
                  <a:lnTo>
                    <a:pt x="543" y="528"/>
                  </a:lnTo>
                  <a:cubicBezTo>
                    <a:pt x="2352" y="1286"/>
                    <a:pt x="4089" y="2154"/>
                    <a:pt x="5790" y="3132"/>
                  </a:cubicBezTo>
                  <a:cubicBezTo>
                    <a:pt x="5820" y="3150"/>
                    <a:pt x="5851" y="3158"/>
                    <a:pt x="5880" y="3158"/>
                  </a:cubicBezTo>
                  <a:cubicBezTo>
                    <a:pt x="6051" y="3158"/>
                    <a:pt x="6178" y="2883"/>
                    <a:pt x="5999" y="2776"/>
                  </a:cubicBezTo>
                  <a:cubicBezTo>
                    <a:pt x="4137" y="1730"/>
                    <a:pt x="2254" y="809"/>
                    <a:pt x="266" y="14"/>
                  </a:cubicBezTo>
                  <a:cubicBezTo>
                    <a:pt x="247" y="5"/>
                    <a:pt x="228" y="0"/>
                    <a:pt x="2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61"/>
            <p:cNvSpPr/>
            <p:nvPr/>
          </p:nvSpPr>
          <p:spPr>
            <a:xfrm>
              <a:off x="5345375" y="2235850"/>
              <a:ext cx="333950" cy="355150"/>
            </a:xfrm>
            <a:custGeom>
              <a:avLst/>
              <a:gdLst/>
              <a:ahLst/>
              <a:cxnLst/>
              <a:rect l="l" t="t" r="r" b="b"/>
              <a:pathLst>
                <a:path w="13358" h="14206" extrusionOk="0">
                  <a:moveTo>
                    <a:pt x="330" y="0"/>
                  </a:moveTo>
                  <a:cubicBezTo>
                    <a:pt x="163" y="0"/>
                    <a:pt x="0" y="215"/>
                    <a:pt x="153" y="333"/>
                  </a:cubicBezTo>
                  <a:cubicBezTo>
                    <a:pt x="4840" y="4518"/>
                    <a:pt x="8731" y="9519"/>
                    <a:pt x="12937" y="14143"/>
                  </a:cubicBezTo>
                  <a:cubicBezTo>
                    <a:pt x="12977" y="14187"/>
                    <a:pt x="13023" y="14206"/>
                    <a:pt x="13069" y="14206"/>
                  </a:cubicBezTo>
                  <a:cubicBezTo>
                    <a:pt x="13217" y="14206"/>
                    <a:pt x="13358" y="14010"/>
                    <a:pt x="13230" y="13850"/>
                  </a:cubicBezTo>
                  <a:cubicBezTo>
                    <a:pt x="9045" y="9205"/>
                    <a:pt x="5133" y="4204"/>
                    <a:pt x="446" y="40"/>
                  </a:cubicBezTo>
                  <a:cubicBezTo>
                    <a:pt x="410" y="12"/>
                    <a:pt x="370"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61"/>
            <p:cNvSpPr/>
            <p:nvPr/>
          </p:nvSpPr>
          <p:spPr>
            <a:xfrm>
              <a:off x="5527550" y="2551050"/>
              <a:ext cx="122875" cy="79175"/>
            </a:xfrm>
            <a:custGeom>
              <a:avLst/>
              <a:gdLst/>
              <a:ahLst/>
              <a:cxnLst/>
              <a:rect l="l" t="t" r="r" b="b"/>
              <a:pathLst>
                <a:path w="4915" h="3167" extrusionOk="0">
                  <a:moveTo>
                    <a:pt x="4636" y="0"/>
                  </a:moveTo>
                  <a:cubicBezTo>
                    <a:pt x="4576" y="0"/>
                    <a:pt x="4517" y="27"/>
                    <a:pt x="4478" y="91"/>
                  </a:cubicBezTo>
                  <a:cubicBezTo>
                    <a:pt x="3641" y="1702"/>
                    <a:pt x="2072" y="2685"/>
                    <a:pt x="273" y="2769"/>
                  </a:cubicBezTo>
                  <a:cubicBezTo>
                    <a:pt x="1" y="2769"/>
                    <a:pt x="1" y="3167"/>
                    <a:pt x="273" y="3167"/>
                  </a:cubicBezTo>
                  <a:cubicBezTo>
                    <a:pt x="2198" y="3083"/>
                    <a:pt x="3913" y="2016"/>
                    <a:pt x="4813" y="300"/>
                  </a:cubicBezTo>
                  <a:cubicBezTo>
                    <a:pt x="4915" y="140"/>
                    <a:pt x="4774" y="0"/>
                    <a:pt x="46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61"/>
            <p:cNvSpPr/>
            <p:nvPr/>
          </p:nvSpPr>
          <p:spPr>
            <a:xfrm>
              <a:off x="5504600" y="2522075"/>
              <a:ext cx="116975" cy="83325"/>
            </a:xfrm>
            <a:custGeom>
              <a:avLst/>
              <a:gdLst/>
              <a:ahLst/>
              <a:cxnLst/>
              <a:rect l="l" t="t" r="r" b="b"/>
              <a:pathLst>
                <a:path w="4679" h="3333" extrusionOk="0">
                  <a:moveTo>
                    <a:pt x="4387" y="1"/>
                  </a:moveTo>
                  <a:cubicBezTo>
                    <a:pt x="4327" y="1"/>
                    <a:pt x="4267" y="24"/>
                    <a:pt x="4225" y="78"/>
                  </a:cubicBezTo>
                  <a:cubicBezTo>
                    <a:pt x="3199" y="1522"/>
                    <a:pt x="1860" y="2359"/>
                    <a:pt x="228" y="2924"/>
                  </a:cubicBezTo>
                  <a:cubicBezTo>
                    <a:pt x="1" y="3000"/>
                    <a:pt x="65" y="3333"/>
                    <a:pt x="266" y="3333"/>
                  </a:cubicBezTo>
                  <a:cubicBezTo>
                    <a:pt x="287" y="3333"/>
                    <a:pt x="309" y="3329"/>
                    <a:pt x="333" y="3321"/>
                  </a:cubicBezTo>
                  <a:cubicBezTo>
                    <a:pt x="2069" y="2694"/>
                    <a:pt x="3492" y="1836"/>
                    <a:pt x="4559" y="287"/>
                  </a:cubicBezTo>
                  <a:cubicBezTo>
                    <a:pt x="4678" y="139"/>
                    <a:pt x="4533" y="1"/>
                    <a:pt x="4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61"/>
            <p:cNvSpPr/>
            <p:nvPr/>
          </p:nvSpPr>
          <p:spPr>
            <a:xfrm>
              <a:off x="5226150" y="2234500"/>
              <a:ext cx="135600" cy="112925"/>
            </a:xfrm>
            <a:custGeom>
              <a:avLst/>
              <a:gdLst/>
              <a:ahLst/>
              <a:cxnLst/>
              <a:rect l="l" t="t" r="r" b="b"/>
              <a:pathLst>
                <a:path w="5424" h="4517" extrusionOk="0">
                  <a:moveTo>
                    <a:pt x="4873" y="0"/>
                  </a:moveTo>
                  <a:cubicBezTo>
                    <a:pt x="4712" y="0"/>
                    <a:pt x="4565" y="198"/>
                    <a:pt x="4713" y="345"/>
                  </a:cubicBezTo>
                  <a:cubicBezTo>
                    <a:pt x="5110" y="680"/>
                    <a:pt x="4901" y="1308"/>
                    <a:pt x="4566" y="1496"/>
                  </a:cubicBezTo>
                  <a:cubicBezTo>
                    <a:pt x="4461" y="1551"/>
                    <a:pt x="4351" y="1574"/>
                    <a:pt x="4239" y="1574"/>
                  </a:cubicBezTo>
                  <a:cubicBezTo>
                    <a:pt x="3926" y="1574"/>
                    <a:pt x="3605" y="1394"/>
                    <a:pt x="3373" y="1224"/>
                  </a:cubicBezTo>
                  <a:cubicBezTo>
                    <a:pt x="3340" y="1199"/>
                    <a:pt x="3306" y="1188"/>
                    <a:pt x="3275" y="1188"/>
                  </a:cubicBezTo>
                  <a:cubicBezTo>
                    <a:pt x="3149" y="1188"/>
                    <a:pt x="3055" y="1362"/>
                    <a:pt x="3122" y="1496"/>
                  </a:cubicBezTo>
                  <a:cubicBezTo>
                    <a:pt x="3368" y="2068"/>
                    <a:pt x="3573" y="2920"/>
                    <a:pt x="2665" y="2920"/>
                  </a:cubicBezTo>
                  <a:cubicBezTo>
                    <a:pt x="2644" y="2920"/>
                    <a:pt x="2622" y="2920"/>
                    <a:pt x="2599" y="2919"/>
                  </a:cubicBezTo>
                  <a:cubicBezTo>
                    <a:pt x="2202" y="2898"/>
                    <a:pt x="1783" y="2689"/>
                    <a:pt x="1469" y="2479"/>
                  </a:cubicBezTo>
                  <a:cubicBezTo>
                    <a:pt x="1437" y="2458"/>
                    <a:pt x="1405" y="2449"/>
                    <a:pt x="1374" y="2449"/>
                  </a:cubicBezTo>
                  <a:cubicBezTo>
                    <a:pt x="1221" y="2449"/>
                    <a:pt x="1100" y="2672"/>
                    <a:pt x="1239" y="2793"/>
                  </a:cubicBezTo>
                  <a:cubicBezTo>
                    <a:pt x="1428" y="2982"/>
                    <a:pt x="1553" y="3212"/>
                    <a:pt x="1595" y="3484"/>
                  </a:cubicBezTo>
                  <a:cubicBezTo>
                    <a:pt x="1315" y="3857"/>
                    <a:pt x="1043" y="4052"/>
                    <a:pt x="791" y="4052"/>
                  </a:cubicBezTo>
                  <a:cubicBezTo>
                    <a:pt x="647" y="4052"/>
                    <a:pt x="510" y="3989"/>
                    <a:pt x="381" y="3860"/>
                  </a:cubicBezTo>
                  <a:cubicBezTo>
                    <a:pt x="335" y="3823"/>
                    <a:pt x="290" y="3807"/>
                    <a:pt x="250" y="3807"/>
                  </a:cubicBezTo>
                  <a:cubicBezTo>
                    <a:pt x="91" y="3807"/>
                    <a:pt x="1" y="4057"/>
                    <a:pt x="151" y="4174"/>
                  </a:cubicBezTo>
                  <a:cubicBezTo>
                    <a:pt x="412" y="4367"/>
                    <a:pt x="784" y="4517"/>
                    <a:pt x="1133" y="4517"/>
                  </a:cubicBezTo>
                  <a:cubicBezTo>
                    <a:pt x="1427" y="4517"/>
                    <a:pt x="1706" y="4410"/>
                    <a:pt x="1888" y="4132"/>
                  </a:cubicBezTo>
                  <a:cubicBezTo>
                    <a:pt x="2076" y="3850"/>
                    <a:pt x="2046" y="3496"/>
                    <a:pt x="1917" y="3168"/>
                  </a:cubicBezTo>
                  <a:lnTo>
                    <a:pt x="1917" y="3168"/>
                  </a:lnTo>
                  <a:cubicBezTo>
                    <a:pt x="2198" y="3286"/>
                    <a:pt x="2504" y="3371"/>
                    <a:pt x="2785" y="3371"/>
                  </a:cubicBezTo>
                  <a:cubicBezTo>
                    <a:pt x="3005" y="3371"/>
                    <a:pt x="3209" y="3319"/>
                    <a:pt x="3373" y="3191"/>
                  </a:cubicBezTo>
                  <a:cubicBezTo>
                    <a:pt x="3811" y="2874"/>
                    <a:pt x="3759" y="2307"/>
                    <a:pt x="3617" y="1819"/>
                  </a:cubicBezTo>
                  <a:lnTo>
                    <a:pt x="3617" y="1819"/>
                  </a:lnTo>
                  <a:cubicBezTo>
                    <a:pt x="3855" y="1924"/>
                    <a:pt x="4119" y="1997"/>
                    <a:pt x="4367" y="1997"/>
                  </a:cubicBezTo>
                  <a:cubicBezTo>
                    <a:pt x="4619" y="1997"/>
                    <a:pt x="4855" y="1921"/>
                    <a:pt x="5026" y="1726"/>
                  </a:cubicBezTo>
                  <a:cubicBezTo>
                    <a:pt x="5403" y="1308"/>
                    <a:pt x="5424" y="408"/>
                    <a:pt x="5005" y="52"/>
                  </a:cubicBezTo>
                  <a:cubicBezTo>
                    <a:pt x="4964" y="16"/>
                    <a:pt x="4918" y="0"/>
                    <a:pt x="48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61"/>
            <p:cNvSpPr/>
            <p:nvPr/>
          </p:nvSpPr>
          <p:spPr>
            <a:xfrm>
              <a:off x="5253400" y="2295375"/>
              <a:ext cx="292575" cy="292275"/>
            </a:xfrm>
            <a:custGeom>
              <a:avLst/>
              <a:gdLst/>
              <a:ahLst/>
              <a:cxnLst/>
              <a:rect l="l" t="t" r="r" b="b"/>
              <a:pathLst>
                <a:path w="11703" h="11691" extrusionOk="0">
                  <a:moveTo>
                    <a:pt x="315" y="0"/>
                  </a:moveTo>
                  <a:cubicBezTo>
                    <a:pt x="152" y="0"/>
                    <a:pt x="0" y="189"/>
                    <a:pt x="149" y="337"/>
                  </a:cubicBezTo>
                  <a:cubicBezTo>
                    <a:pt x="1907" y="2367"/>
                    <a:pt x="3748" y="4313"/>
                    <a:pt x="5694" y="6175"/>
                  </a:cubicBezTo>
                  <a:cubicBezTo>
                    <a:pt x="7577" y="7974"/>
                    <a:pt x="9586" y="9627"/>
                    <a:pt x="11281" y="11636"/>
                  </a:cubicBezTo>
                  <a:cubicBezTo>
                    <a:pt x="11319" y="11674"/>
                    <a:pt x="11364" y="11691"/>
                    <a:pt x="11408" y="11691"/>
                  </a:cubicBezTo>
                  <a:cubicBezTo>
                    <a:pt x="11558" y="11691"/>
                    <a:pt x="11703" y="11505"/>
                    <a:pt x="11573" y="11343"/>
                  </a:cubicBezTo>
                  <a:cubicBezTo>
                    <a:pt x="9900" y="9335"/>
                    <a:pt x="7891" y="7682"/>
                    <a:pt x="5987" y="5882"/>
                  </a:cubicBezTo>
                  <a:cubicBezTo>
                    <a:pt x="4041" y="4020"/>
                    <a:pt x="2179" y="2053"/>
                    <a:pt x="442" y="44"/>
                  </a:cubicBezTo>
                  <a:cubicBezTo>
                    <a:pt x="403" y="14"/>
                    <a:pt x="359" y="0"/>
                    <a:pt x="3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61"/>
            <p:cNvSpPr/>
            <p:nvPr/>
          </p:nvSpPr>
          <p:spPr>
            <a:xfrm>
              <a:off x="5298425" y="2263775"/>
              <a:ext cx="298825" cy="285025"/>
            </a:xfrm>
            <a:custGeom>
              <a:avLst/>
              <a:gdLst/>
              <a:ahLst/>
              <a:cxnLst/>
              <a:rect l="l" t="t" r="r" b="b"/>
              <a:pathLst>
                <a:path w="11953" h="11401" extrusionOk="0">
                  <a:moveTo>
                    <a:pt x="288" y="1"/>
                  </a:moveTo>
                  <a:cubicBezTo>
                    <a:pt x="147" y="1"/>
                    <a:pt x="1" y="199"/>
                    <a:pt x="148" y="346"/>
                  </a:cubicBezTo>
                  <a:cubicBezTo>
                    <a:pt x="2219" y="2145"/>
                    <a:pt x="4228" y="4008"/>
                    <a:pt x="6215" y="5891"/>
                  </a:cubicBezTo>
                  <a:cubicBezTo>
                    <a:pt x="7178" y="6811"/>
                    <a:pt x="8120" y="7711"/>
                    <a:pt x="9061" y="8653"/>
                  </a:cubicBezTo>
                  <a:cubicBezTo>
                    <a:pt x="9940" y="9490"/>
                    <a:pt x="10902" y="10264"/>
                    <a:pt x="11530" y="11310"/>
                  </a:cubicBezTo>
                  <a:cubicBezTo>
                    <a:pt x="11568" y="11374"/>
                    <a:pt x="11626" y="11401"/>
                    <a:pt x="11684" y="11401"/>
                  </a:cubicBezTo>
                  <a:cubicBezTo>
                    <a:pt x="11817" y="11401"/>
                    <a:pt x="11952" y="11261"/>
                    <a:pt x="11865" y="11101"/>
                  </a:cubicBezTo>
                  <a:cubicBezTo>
                    <a:pt x="11363" y="10222"/>
                    <a:pt x="10630" y="9594"/>
                    <a:pt x="9898" y="8925"/>
                  </a:cubicBezTo>
                  <a:cubicBezTo>
                    <a:pt x="8852" y="7962"/>
                    <a:pt x="7868" y="6937"/>
                    <a:pt x="6843" y="5933"/>
                  </a:cubicBezTo>
                  <a:cubicBezTo>
                    <a:pt x="4751" y="3924"/>
                    <a:pt x="2596" y="1957"/>
                    <a:pt x="399" y="53"/>
                  </a:cubicBezTo>
                  <a:cubicBezTo>
                    <a:pt x="367" y="16"/>
                    <a:pt x="328" y="1"/>
                    <a:pt x="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61"/>
            <p:cNvSpPr/>
            <p:nvPr/>
          </p:nvSpPr>
          <p:spPr>
            <a:xfrm>
              <a:off x="5216350" y="2198125"/>
              <a:ext cx="58175" cy="39500"/>
            </a:xfrm>
            <a:custGeom>
              <a:avLst/>
              <a:gdLst/>
              <a:ahLst/>
              <a:cxnLst/>
              <a:rect l="l" t="t" r="r" b="b"/>
              <a:pathLst>
                <a:path w="2327" h="1580" extrusionOk="0">
                  <a:moveTo>
                    <a:pt x="2083" y="0"/>
                  </a:moveTo>
                  <a:cubicBezTo>
                    <a:pt x="2014" y="0"/>
                    <a:pt x="1953" y="43"/>
                    <a:pt x="1945" y="147"/>
                  </a:cubicBezTo>
                  <a:cubicBezTo>
                    <a:pt x="1839" y="857"/>
                    <a:pt x="1325" y="1206"/>
                    <a:pt x="700" y="1206"/>
                  </a:cubicBezTo>
                  <a:cubicBezTo>
                    <a:pt x="588" y="1206"/>
                    <a:pt x="472" y="1195"/>
                    <a:pt x="355" y="1173"/>
                  </a:cubicBezTo>
                  <a:cubicBezTo>
                    <a:pt x="333" y="1167"/>
                    <a:pt x="312" y="1165"/>
                    <a:pt x="293" y="1165"/>
                  </a:cubicBezTo>
                  <a:cubicBezTo>
                    <a:pt x="68" y="1165"/>
                    <a:pt x="0" y="1470"/>
                    <a:pt x="250" y="1528"/>
                  </a:cubicBezTo>
                  <a:cubicBezTo>
                    <a:pt x="410" y="1562"/>
                    <a:pt x="567" y="1579"/>
                    <a:pt x="721" y="1579"/>
                  </a:cubicBezTo>
                  <a:cubicBezTo>
                    <a:pt x="1512" y="1579"/>
                    <a:pt x="2178" y="1128"/>
                    <a:pt x="2301" y="252"/>
                  </a:cubicBezTo>
                  <a:cubicBezTo>
                    <a:pt x="2327" y="110"/>
                    <a:pt x="2193" y="0"/>
                    <a:pt x="20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431922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298"/>
        <p:cNvGrpSpPr/>
        <p:nvPr/>
      </p:nvGrpSpPr>
      <p:grpSpPr>
        <a:xfrm>
          <a:off x="0" y="0"/>
          <a:ext cx="0" cy="0"/>
          <a:chOff x="0" y="0"/>
          <a:chExt cx="0" cy="0"/>
        </a:xfrm>
      </p:grpSpPr>
      <p:grpSp>
        <p:nvGrpSpPr>
          <p:cNvPr id="4" name="Google Shape;3054;p95"/>
          <p:cNvGrpSpPr/>
          <p:nvPr/>
        </p:nvGrpSpPr>
        <p:grpSpPr>
          <a:xfrm rot="1309310">
            <a:off x="7752542" y="877928"/>
            <a:ext cx="985758" cy="1346352"/>
            <a:chOff x="6071800" y="2201350"/>
            <a:chExt cx="985775" cy="1346375"/>
          </a:xfrm>
        </p:grpSpPr>
        <p:sp>
          <p:nvSpPr>
            <p:cNvPr id="5" name="Google Shape;3055;p95"/>
            <p:cNvSpPr/>
            <p:nvPr/>
          </p:nvSpPr>
          <p:spPr>
            <a:xfrm>
              <a:off x="6433675" y="2201350"/>
              <a:ext cx="491225" cy="754775"/>
            </a:xfrm>
            <a:custGeom>
              <a:avLst/>
              <a:gdLst/>
              <a:ahLst/>
              <a:cxnLst/>
              <a:rect l="l" t="t" r="r" b="b"/>
              <a:pathLst>
                <a:path w="19649" h="30191" extrusionOk="0">
                  <a:moveTo>
                    <a:pt x="18866" y="1"/>
                  </a:moveTo>
                  <a:cubicBezTo>
                    <a:pt x="18831" y="1"/>
                    <a:pt x="18795" y="3"/>
                    <a:pt x="18755" y="6"/>
                  </a:cubicBezTo>
                  <a:cubicBezTo>
                    <a:pt x="18222" y="25"/>
                    <a:pt x="17709" y="520"/>
                    <a:pt x="17328" y="805"/>
                  </a:cubicBezTo>
                  <a:cubicBezTo>
                    <a:pt x="16453" y="1471"/>
                    <a:pt x="15655" y="2251"/>
                    <a:pt x="14856" y="3012"/>
                  </a:cubicBezTo>
                  <a:cubicBezTo>
                    <a:pt x="11698" y="5922"/>
                    <a:pt x="8655" y="8889"/>
                    <a:pt x="6087" y="12332"/>
                  </a:cubicBezTo>
                  <a:cubicBezTo>
                    <a:pt x="4604" y="14329"/>
                    <a:pt x="3424" y="16497"/>
                    <a:pt x="2340" y="18761"/>
                  </a:cubicBezTo>
                  <a:cubicBezTo>
                    <a:pt x="1845" y="19826"/>
                    <a:pt x="1370" y="20891"/>
                    <a:pt x="971" y="22013"/>
                  </a:cubicBezTo>
                  <a:cubicBezTo>
                    <a:pt x="685" y="22831"/>
                    <a:pt x="0" y="23934"/>
                    <a:pt x="305" y="24790"/>
                  </a:cubicBezTo>
                  <a:cubicBezTo>
                    <a:pt x="337" y="24874"/>
                    <a:pt x="434" y="24907"/>
                    <a:pt x="544" y="24907"/>
                  </a:cubicBezTo>
                  <a:cubicBezTo>
                    <a:pt x="762" y="24907"/>
                    <a:pt x="1034" y="24777"/>
                    <a:pt x="971" y="24638"/>
                  </a:cubicBezTo>
                  <a:cubicBezTo>
                    <a:pt x="704" y="23877"/>
                    <a:pt x="1332" y="22850"/>
                    <a:pt x="1560" y="22128"/>
                  </a:cubicBezTo>
                  <a:cubicBezTo>
                    <a:pt x="1903" y="21176"/>
                    <a:pt x="2283" y="20263"/>
                    <a:pt x="2701" y="19350"/>
                  </a:cubicBezTo>
                  <a:cubicBezTo>
                    <a:pt x="3557" y="17467"/>
                    <a:pt x="4508" y="15622"/>
                    <a:pt x="5631" y="13892"/>
                  </a:cubicBezTo>
                  <a:cubicBezTo>
                    <a:pt x="7818" y="10563"/>
                    <a:pt x="10576" y="7767"/>
                    <a:pt x="13410" y="5009"/>
                  </a:cubicBezTo>
                  <a:cubicBezTo>
                    <a:pt x="14685" y="3753"/>
                    <a:pt x="15978" y="2498"/>
                    <a:pt x="17347" y="1338"/>
                  </a:cubicBezTo>
                  <a:cubicBezTo>
                    <a:pt x="17576" y="1167"/>
                    <a:pt x="18165" y="615"/>
                    <a:pt x="18299" y="615"/>
                  </a:cubicBezTo>
                  <a:cubicBezTo>
                    <a:pt x="18717" y="615"/>
                    <a:pt x="18584" y="672"/>
                    <a:pt x="18660" y="995"/>
                  </a:cubicBezTo>
                  <a:cubicBezTo>
                    <a:pt x="18736" y="1281"/>
                    <a:pt x="18660" y="1718"/>
                    <a:pt x="18679" y="2023"/>
                  </a:cubicBezTo>
                  <a:cubicBezTo>
                    <a:pt x="18736" y="3012"/>
                    <a:pt x="18793" y="4039"/>
                    <a:pt x="18831" y="5047"/>
                  </a:cubicBezTo>
                  <a:cubicBezTo>
                    <a:pt x="18926" y="9174"/>
                    <a:pt x="18470" y="13321"/>
                    <a:pt x="17804" y="17410"/>
                  </a:cubicBezTo>
                  <a:cubicBezTo>
                    <a:pt x="17462" y="19522"/>
                    <a:pt x="17043" y="21519"/>
                    <a:pt x="16511" y="23592"/>
                  </a:cubicBezTo>
                  <a:cubicBezTo>
                    <a:pt x="15978" y="25722"/>
                    <a:pt x="15731" y="27910"/>
                    <a:pt x="15217" y="30059"/>
                  </a:cubicBezTo>
                  <a:cubicBezTo>
                    <a:pt x="15187" y="30150"/>
                    <a:pt x="15278" y="30190"/>
                    <a:pt x="15402" y="30190"/>
                  </a:cubicBezTo>
                  <a:cubicBezTo>
                    <a:pt x="15588" y="30190"/>
                    <a:pt x="15849" y="30101"/>
                    <a:pt x="15883" y="29964"/>
                  </a:cubicBezTo>
                  <a:cubicBezTo>
                    <a:pt x="16396" y="27815"/>
                    <a:pt x="16644" y="25627"/>
                    <a:pt x="17176" y="23497"/>
                  </a:cubicBezTo>
                  <a:cubicBezTo>
                    <a:pt x="17728" y="21348"/>
                    <a:pt x="18165" y="19255"/>
                    <a:pt x="18508" y="17068"/>
                  </a:cubicBezTo>
                  <a:cubicBezTo>
                    <a:pt x="19231" y="12579"/>
                    <a:pt x="19649" y="8052"/>
                    <a:pt x="19440" y="3525"/>
                  </a:cubicBezTo>
                  <a:cubicBezTo>
                    <a:pt x="19421" y="3012"/>
                    <a:pt x="19364" y="2517"/>
                    <a:pt x="19364" y="2023"/>
                  </a:cubicBezTo>
                  <a:cubicBezTo>
                    <a:pt x="19345" y="1547"/>
                    <a:pt x="19459" y="919"/>
                    <a:pt x="19345" y="482"/>
                  </a:cubicBezTo>
                  <a:cubicBezTo>
                    <a:pt x="19259" y="156"/>
                    <a:pt x="19173" y="1"/>
                    <a:pt x="18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056;p95"/>
            <p:cNvSpPr/>
            <p:nvPr/>
          </p:nvSpPr>
          <p:spPr>
            <a:xfrm>
              <a:off x="6430525" y="2818300"/>
              <a:ext cx="395375" cy="161650"/>
            </a:xfrm>
            <a:custGeom>
              <a:avLst/>
              <a:gdLst/>
              <a:ahLst/>
              <a:cxnLst/>
              <a:rect l="l" t="t" r="r" b="b"/>
              <a:pathLst>
                <a:path w="15815" h="6466" extrusionOk="0">
                  <a:moveTo>
                    <a:pt x="652" y="1"/>
                  </a:moveTo>
                  <a:cubicBezTo>
                    <a:pt x="417" y="1"/>
                    <a:pt x="1" y="276"/>
                    <a:pt x="336" y="360"/>
                  </a:cubicBezTo>
                  <a:cubicBezTo>
                    <a:pt x="2143" y="759"/>
                    <a:pt x="3721" y="1634"/>
                    <a:pt x="5433" y="2376"/>
                  </a:cubicBezTo>
                  <a:cubicBezTo>
                    <a:pt x="7145" y="3118"/>
                    <a:pt x="8857" y="3860"/>
                    <a:pt x="10569" y="4620"/>
                  </a:cubicBezTo>
                  <a:cubicBezTo>
                    <a:pt x="11843" y="5172"/>
                    <a:pt x="13365" y="6427"/>
                    <a:pt x="14792" y="6465"/>
                  </a:cubicBezTo>
                  <a:cubicBezTo>
                    <a:pt x="14808" y="6466"/>
                    <a:pt x="14825" y="6466"/>
                    <a:pt x="14841" y="6466"/>
                  </a:cubicBezTo>
                  <a:cubicBezTo>
                    <a:pt x="15539" y="6466"/>
                    <a:pt x="15651" y="6070"/>
                    <a:pt x="15800" y="5419"/>
                  </a:cubicBezTo>
                  <a:cubicBezTo>
                    <a:pt x="15815" y="5315"/>
                    <a:pt x="15721" y="5272"/>
                    <a:pt x="15600" y="5272"/>
                  </a:cubicBezTo>
                  <a:cubicBezTo>
                    <a:pt x="15412" y="5272"/>
                    <a:pt x="15157" y="5375"/>
                    <a:pt x="15134" y="5514"/>
                  </a:cubicBezTo>
                  <a:cubicBezTo>
                    <a:pt x="15049" y="5901"/>
                    <a:pt x="14936" y="6040"/>
                    <a:pt x="14753" y="6040"/>
                  </a:cubicBezTo>
                  <a:cubicBezTo>
                    <a:pt x="14568" y="6040"/>
                    <a:pt x="14310" y="5896"/>
                    <a:pt x="13936" y="5724"/>
                  </a:cubicBezTo>
                  <a:cubicBezTo>
                    <a:pt x="13346" y="5438"/>
                    <a:pt x="12775" y="5096"/>
                    <a:pt x="12186" y="4811"/>
                  </a:cubicBezTo>
                  <a:cubicBezTo>
                    <a:pt x="10873" y="4164"/>
                    <a:pt x="9485" y="3612"/>
                    <a:pt x="8153" y="3042"/>
                  </a:cubicBezTo>
                  <a:cubicBezTo>
                    <a:pt x="5738" y="1995"/>
                    <a:pt x="3341" y="588"/>
                    <a:pt x="735" y="17"/>
                  </a:cubicBezTo>
                  <a:cubicBezTo>
                    <a:pt x="712" y="6"/>
                    <a:pt x="684" y="1"/>
                    <a:pt x="6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057;p95"/>
            <p:cNvSpPr/>
            <p:nvPr/>
          </p:nvSpPr>
          <p:spPr>
            <a:xfrm>
              <a:off x="6293400" y="2430175"/>
              <a:ext cx="360450" cy="311000"/>
            </a:xfrm>
            <a:custGeom>
              <a:avLst/>
              <a:gdLst/>
              <a:ahLst/>
              <a:cxnLst/>
              <a:rect l="l" t="t" r="r" b="b"/>
              <a:pathLst>
                <a:path w="14418" h="12440" extrusionOk="0">
                  <a:moveTo>
                    <a:pt x="11139" y="1"/>
                  </a:moveTo>
                  <a:cubicBezTo>
                    <a:pt x="10539" y="1"/>
                    <a:pt x="9939" y="56"/>
                    <a:pt x="9340" y="212"/>
                  </a:cubicBezTo>
                  <a:cubicBezTo>
                    <a:pt x="7875" y="592"/>
                    <a:pt x="6543" y="1429"/>
                    <a:pt x="5497" y="2494"/>
                  </a:cubicBezTo>
                  <a:cubicBezTo>
                    <a:pt x="4204" y="3806"/>
                    <a:pt x="3215" y="5442"/>
                    <a:pt x="2264" y="6983"/>
                  </a:cubicBezTo>
                  <a:cubicBezTo>
                    <a:pt x="1351" y="8486"/>
                    <a:pt x="95" y="10274"/>
                    <a:pt x="0" y="12081"/>
                  </a:cubicBezTo>
                  <a:cubicBezTo>
                    <a:pt x="0" y="12119"/>
                    <a:pt x="19" y="12176"/>
                    <a:pt x="76" y="12195"/>
                  </a:cubicBezTo>
                  <a:cubicBezTo>
                    <a:pt x="513" y="12390"/>
                    <a:pt x="977" y="12440"/>
                    <a:pt x="1448" y="12440"/>
                  </a:cubicBezTo>
                  <a:cubicBezTo>
                    <a:pt x="1941" y="12440"/>
                    <a:pt x="2443" y="12385"/>
                    <a:pt x="2930" y="12385"/>
                  </a:cubicBezTo>
                  <a:cubicBezTo>
                    <a:pt x="3443" y="12385"/>
                    <a:pt x="3938" y="12366"/>
                    <a:pt x="4451" y="12347"/>
                  </a:cubicBezTo>
                  <a:cubicBezTo>
                    <a:pt x="5231" y="12290"/>
                    <a:pt x="6030" y="11985"/>
                    <a:pt x="6829" y="11966"/>
                  </a:cubicBezTo>
                  <a:cubicBezTo>
                    <a:pt x="7076" y="11966"/>
                    <a:pt x="7533" y="11586"/>
                    <a:pt x="7076" y="11586"/>
                  </a:cubicBezTo>
                  <a:cubicBezTo>
                    <a:pt x="6068" y="11586"/>
                    <a:pt x="5079" y="11928"/>
                    <a:pt x="4071" y="11985"/>
                  </a:cubicBezTo>
                  <a:cubicBezTo>
                    <a:pt x="3401" y="12002"/>
                    <a:pt x="2661" y="12088"/>
                    <a:pt x="1984" y="12088"/>
                  </a:cubicBezTo>
                  <a:cubicBezTo>
                    <a:pt x="1872" y="12088"/>
                    <a:pt x="1763" y="12086"/>
                    <a:pt x="1655" y="12081"/>
                  </a:cubicBezTo>
                  <a:cubicBezTo>
                    <a:pt x="780" y="12004"/>
                    <a:pt x="590" y="11700"/>
                    <a:pt x="837" y="10939"/>
                  </a:cubicBezTo>
                  <a:cubicBezTo>
                    <a:pt x="989" y="10331"/>
                    <a:pt x="1313" y="9798"/>
                    <a:pt x="1617" y="9265"/>
                  </a:cubicBezTo>
                  <a:cubicBezTo>
                    <a:pt x="2093" y="8391"/>
                    <a:pt x="2568" y="7516"/>
                    <a:pt x="3082" y="6679"/>
                  </a:cubicBezTo>
                  <a:cubicBezTo>
                    <a:pt x="4128" y="5005"/>
                    <a:pt x="5231" y="3179"/>
                    <a:pt x="6772" y="1923"/>
                  </a:cubicBezTo>
                  <a:cubicBezTo>
                    <a:pt x="8164" y="782"/>
                    <a:pt x="9656" y="459"/>
                    <a:pt x="11241" y="459"/>
                  </a:cubicBezTo>
                  <a:cubicBezTo>
                    <a:pt x="12060" y="459"/>
                    <a:pt x="12903" y="545"/>
                    <a:pt x="13771" y="649"/>
                  </a:cubicBezTo>
                  <a:cubicBezTo>
                    <a:pt x="13794" y="651"/>
                    <a:pt x="13817" y="652"/>
                    <a:pt x="13841" y="652"/>
                  </a:cubicBezTo>
                  <a:cubicBezTo>
                    <a:pt x="14018" y="652"/>
                    <a:pt x="14220" y="586"/>
                    <a:pt x="14304" y="402"/>
                  </a:cubicBezTo>
                  <a:lnTo>
                    <a:pt x="14380" y="250"/>
                  </a:lnTo>
                  <a:cubicBezTo>
                    <a:pt x="14418" y="182"/>
                    <a:pt x="14337" y="150"/>
                    <a:pt x="14219" y="150"/>
                  </a:cubicBezTo>
                  <a:cubicBezTo>
                    <a:pt x="14109" y="150"/>
                    <a:pt x="13966" y="178"/>
                    <a:pt x="13859" y="232"/>
                  </a:cubicBezTo>
                  <a:lnTo>
                    <a:pt x="13859" y="232"/>
                  </a:lnTo>
                  <a:cubicBezTo>
                    <a:pt x="12952" y="128"/>
                    <a:pt x="12045" y="1"/>
                    <a:pt x="11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058;p95"/>
            <p:cNvSpPr/>
            <p:nvPr/>
          </p:nvSpPr>
          <p:spPr>
            <a:xfrm>
              <a:off x="6828575" y="2525200"/>
              <a:ext cx="229000" cy="476750"/>
            </a:xfrm>
            <a:custGeom>
              <a:avLst/>
              <a:gdLst/>
              <a:ahLst/>
              <a:cxnLst/>
              <a:rect l="l" t="t" r="r" b="b"/>
              <a:pathLst>
                <a:path w="9160" h="19070" extrusionOk="0">
                  <a:moveTo>
                    <a:pt x="3383" y="0"/>
                  </a:moveTo>
                  <a:cubicBezTo>
                    <a:pt x="3146" y="0"/>
                    <a:pt x="2788" y="203"/>
                    <a:pt x="2940" y="310"/>
                  </a:cubicBezTo>
                  <a:cubicBezTo>
                    <a:pt x="4842" y="1908"/>
                    <a:pt x="6687" y="3848"/>
                    <a:pt x="7676" y="6168"/>
                  </a:cubicBezTo>
                  <a:cubicBezTo>
                    <a:pt x="8665" y="8489"/>
                    <a:pt x="8361" y="11038"/>
                    <a:pt x="8076" y="13453"/>
                  </a:cubicBezTo>
                  <a:cubicBezTo>
                    <a:pt x="7923" y="14632"/>
                    <a:pt x="7695" y="15717"/>
                    <a:pt x="7391" y="16858"/>
                  </a:cubicBezTo>
                  <a:cubicBezTo>
                    <a:pt x="7315" y="17105"/>
                    <a:pt x="7258" y="17999"/>
                    <a:pt x="7087" y="18189"/>
                  </a:cubicBezTo>
                  <a:cubicBezTo>
                    <a:pt x="6972" y="18327"/>
                    <a:pt x="6845" y="18381"/>
                    <a:pt x="6712" y="18381"/>
                  </a:cubicBezTo>
                  <a:cubicBezTo>
                    <a:pt x="6293" y="18381"/>
                    <a:pt x="5825" y="17835"/>
                    <a:pt x="5565" y="17619"/>
                  </a:cubicBezTo>
                  <a:cubicBezTo>
                    <a:pt x="3739" y="16116"/>
                    <a:pt x="2027" y="14537"/>
                    <a:pt x="753" y="12540"/>
                  </a:cubicBezTo>
                  <a:cubicBezTo>
                    <a:pt x="716" y="12488"/>
                    <a:pt x="640" y="12466"/>
                    <a:pt x="552" y="12466"/>
                  </a:cubicBezTo>
                  <a:cubicBezTo>
                    <a:pt x="318" y="12466"/>
                    <a:pt x="1" y="12622"/>
                    <a:pt x="125" y="12787"/>
                  </a:cubicBezTo>
                  <a:cubicBezTo>
                    <a:pt x="905" y="14024"/>
                    <a:pt x="1856" y="15127"/>
                    <a:pt x="2940" y="16154"/>
                  </a:cubicBezTo>
                  <a:cubicBezTo>
                    <a:pt x="3891" y="17048"/>
                    <a:pt x="4937" y="18094"/>
                    <a:pt x="6021" y="18817"/>
                  </a:cubicBezTo>
                  <a:cubicBezTo>
                    <a:pt x="6295" y="18993"/>
                    <a:pt x="6533" y="19069"/>
                    <a:pt x="6741" y="19069"/>
                  </a:cubicBezTo>
                  <a:cubicBezTo>
                    <a:pt x="7904" y="19069"/>
                    <a:pt x="8119" y="16664"/>
                    <a:pt x="8361" y="15793"/>
                  </a:cubicBezTo>
                  <a:cubicBezTo>
                    <a:pt x="8741" y="14385"/>
                    <a:pt x="8932" y="12845"/>
                    <a:pt x="8989" y="11399"/>
                  </a:cubicBezTo>
                  <a:cubicBezTo>
                    <a:pt x="9065" y="10010"/>
                    <a:pt x="9160" y="8394"/>
                    <a:pt x="8760" y="7062"/>
                  </a:cubicBezTo>
                  <a:cubicBezTo>
                    <a:pt x="7923" y="4228"/>
                    <a:pt x="5736" y="1908"/>
                    <a:pt x="3530" y="44"/>
                  </a:cubicBezTo>
                  <a:cubicBezTo>
                    <a:pt x="3495" y="13"/>
                    <a:pt x="3443" y="0"/>
                    <a:pt x="33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059;p95"/>
            <p:cNvSpPr/>
            <p:nvPr/>
          </p:nvSpPr>
          <p:spPr>
            <a:xfrm>
              <a:off x="6670475" y="2443475"/>
              <a:ext cx="166000" cy="149750"/>
            </a:xfrm>
            <a:custGeom>
              <a:avLst/>
              <a:gdLst/>
              <a:ahLst/>
              <a:cxnLst/>
              <a:rect l="l" t="t" r="r" b="b"/>
              <a:pathLst>
                <a:path w="6640" h="5990" extrusionOk="0">
                  <a:moveTo>
                    <a:pt x="3897" y="371"/>
                  </a:moveTo>
                  <a:cubicBezTo>
                    <a:pt x="4382" y="371"/>
                    <a:pt x="4846" y="534"/>
                    <a:pt x="5194" y="916"/>
                  </a:cubicBezTo>
                  <a:cubicBezTo>
                    <a:pt x="5225" y="956"/>
                    <a:pt x="5285" y="973"/>
                    <a:pt x="5356" y="973"/>
                  </a:cubicBezTo>
                  <a:cubicBezTo>
                    <a:pt x="5361" y="973"/>
                    <a:pt x="5365" y="973"/>
                    <a:pt x="5369" y="973"/>
                  </a:cubicBezTo>
                  <a:lnTo>
                    <a:pt x="5369" y="973"/>
                  </a:lnTo>
                  <a:cubicBezTo>
                    <a:pt x="5707" y="1616"/>
                    <a:pt x="5873" y="2706"/>
                    <a:pt x="5859" y="3160"/>
                  </a:cubicBezTo>
                  <a:cubicBezTo>
                    <a:pt x="5840" y="3655"/>
                    <a:pt x="5726" y="4207"/>
                    <a:pt x="5517" y="4682"/>
                  </a:cubicBezTo>
                  <a:cubicBezTo>
                    <a:pt x="5479" y="4834"/>
                    <a:pt x="5384" y="4986"/>
                    <a:pt x="5289" y="5120"/>
                  </a:cubicBezTo>
                  <a:lnTo>
                    <a:pt x="3786" y="5557"/>
                  </a:lnTo>
                  <a:cubicBezTo>
                    <a:pt x="3577" y="5538"/>
                    <a:pt x="3253" y="5291"/>
                    <a:pt x="3063" y="5196"/>
                  </a:cubicBezTo>
                  <a:cubicBezTo>
                    <a:pt x="2055" y="4644"/>
                    <a:pt x="1161" y="3579"/>
                    <a:pt x="1351" y="2342"/>
                  </a:cubicBezTo>
                  <a:cubicBezTo>
                    <a:pt x="1511" y="1263"/>
                    <a:pt x="2763" y="371"/>
                    <a:pt x="3897" y="371"/>
                  </a:cubicBezTo>
                  <a:close/>
                  <a:moveTo>
                    <a:pt x="4126" y="1"/>
                  </a:moveTo>
                  <a:cubicBezTo>
                    <a:pt x="3234" y="1"/>
                    <a:pt x="2272" y="350"/>
                    <a:pt x="1656" y="802"/>
                  </a:cubicBezTo>
                  <a:cubicBezTo>
                    <a:pt x="1" y="2019"/>
                    <a:pt x="571" y="4245"/>
                    <a:pt x="2112" y="5272"/>
                  </a:cubicBezTo>
                  <a:cubicBezTo>
                    <a:pt x="2757" y="5705"/>
                    <a:pt x="3505" y="5990"/>
                    <a:pt x="4201" y="5990"/>
                  </a:cubicBezTo>
                  <a:cubicBezTo>
                    <a:pt x="5003" y="5990"/>
                    <a:pt x="5736" y="5611"/>
                    <a:pt x="6164" y="4644"/>
                  </a:cubicBezTo>
                  <a:cubicBezTo>
                    <a:pt x="6544" y="3788"/>
                    <a:pt x="6639" y="2837"/>
                    <a:pt x="6411" y="1943"/>
                  </a:cubicBezTo>
                  <a:cubicBezTo>
                    <a:pt x="6259" y="1391"/>
                    <a:pt x="6068" y="440"/>
                    <a:pt x="5498" y="174"/>
                  </a:cubicBezTo>
                  <a:cubicBezTo>
                    <a:pt x="5472" y="161"/>
                    <a:pt x="5437" y="155"/>
                    <a:pt x="5399" y="155"/>
                  </a:cubicBezTo>
                  <a:cubicBezTo>
                    <a:pt x="5332" y="155"/>
                    <a:pt x="5252" y="173"/>
                    <a:pt x="5175" y="201"/>
                  </a:cubicBezTo>
                  <a:lnTo>
                    <a:pt x="5175" y="201"/>
                  </a:lnTo>
                  <a:cubicBezTo>
                    <a:pt x="4857" y="61"/>
                    <a:pt x="4498" y="1"/>
                    <a:pt x="4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060;p95"/>
            <p:cNvSpPr/>
            <p:nvPr/>
          </p:nvSpPr>
          <p:spPr>
            <a:xfrm>
              <a:off x="6594875" y="2654350"/>
              <a:ext cx="169775" cy="153650"/>
            </a:xfrm>
            <a:custGeom>
              <a:avLst/>
              <a:gdLst/>
              <a:ahLst/>
              <a:cxnLst/>
              <a:rect l="l" t="t" r="r" b="b"/>
              <a:pathLst>
                <a:path w="6791" h="6146" extrusionOk="0">
                  <a:moveTo>
                    <a:pt x="3781" y="410"/>
                  </a:moveTo>
                  <a:cubicBezTo>
                    <a:pt x="4228" y="410"/>
                    <a:pt x="4658" y="499"/>
                    <a:pt x="4966" y="718"/>
                  </a:cubicBezTo>
                  <a:lnTo>
                    <a:pt x="4966" y="718"/>
                  </a:lnTo>
                  <a:cubicBezTo>
                    <a:pt x="4835" y="797"/>
                    <a:pt x="4764" y="892"/>
                    <a:pt x="4889" y="945"/>
                  </a:cubicBezTo>
                  <a:cubicBezTo>
                    <a:pt x="5574" y="1230"/>
                    <a:pt x="6087" y="3056"/>
                    <a:pt x="6030" y="3741"/>
                  </a:cubicBezTo>
                  <a:cubicBezTo>
                    <a:pt x="6011" y="3969"/>
                    <a:pt x="5916" y="4217"/>
                    <a:pt x="5840" y="4445"/>
                  </a:cubicBezTo>
                  <a:cubicBezTo>
                    <a:pt x="5574" y="5168"/>
                    <a:pt x="5536" y="5168"/>
                    <a:pt x="4680" y="5434"/>
                  </a:cubicBezTo>
                  <a:cubicBezTo>
                    <a:pt x="4293" y="5548"/>
                    <a:pt x="4077" y="5614"/>
                    <a:pt x="3895" y="5614"/>
                  </a:cubicBezTo>
                  <a:cubicBezTo>
                    <a:pt x="3682" y="5614"/>
                    <a:pt x="3515" y="5525"/>
                    <a:pt x="3177" y="5320"/>
                  </a:cubicBezTo>
                  <a:cubicBezTo>
                    <a:pt x="2816" y="5111"/>
                    <a:pt x="2492" y="4882"/>
                    <a:pt x="2207" y="4597"/>
                  </a:cubicBezTo>
                  <a:cubicBezTo>
                    <a:pt x="1827" y="4217"/>
                    <a:pt x="1484" y="3798"/>
                    <a:pt x="1237" y="3323"/>
                  </a:cubicBezTo>
                  <a:cubicBezTo>
                    <a:pt x="704" y="2448"/>
                    <a:pt x="1142" y="1611"/>
                    <a:pt x="1846" y="983"/>
                  </a:cubicBezTo>
                  <a:cubicBezTo>
                    <a:pt x="2200" y="670"/>
                    <a:pt x="3016" y="410"/>
                    <a:pt x="3781" y="410"/>
                  </a:cubicBezTo>
                  <a:close/>
                  <a:moveTo>
                    <a:pt x="3711" y="0"/>
                  </a:moveTo>
                  <a:cubicBezTo>
                    <a:pt x="3167" y="0"/>
                    <a:pt x="2648" y="89"/>
                    <a:pt x="2302" y="241"/>
                  </a:cubicBezTo>
                  <a:cubicBezTo>
                    <a:pt x="1522" y="565"/>
                    <a:pt x="723" y="1269"/>
                    <a:pt x="419" y="2067"/>
                  </a:cubicBezTo>
                  <a:cubicBezTo>
                    <a:pt x="1" y="3133"/>
                    <a:pt x="856" y="4122"/>
                    <a:pt x="1579" y="4863"/>
                  </a:cubicBezTo>
                  <a:cubicBezTo>
                    <a:pt x="2312" y="5562"/>
                    <a:pt x="3373" y="6146"/>
                    <a:pt x="4360" y="6146"/>
                  </a:cubicBezTo>
                  <a:cubicBezTo>
                    <a:pt x="4987" y="6146"/>
                    <a:pt x="5584" y="5911"/>
                    <a:pt x="6049" y="5320"/>
                  </a:cubicBezTo>
                  <a:cubicBezTo>
                    <a:pt x="6715" y="4483"/>
                    <a:pt x="6791" y="3532"/>
                    <a:pt x="6506" y="2562"/>
                  </a:cubicBezTo>
                  <a:cubicBezTo>
                    <a:pt x="6365" y="2074"/>
                    <a:pt x="6275" y="1500"/>
                    <a:pt x="5999" y="1079"/>
                  </a:cubicBezTo>
                  <a:lnTo>
                    <a:pt x="5999" y="1079"/>
                  </a:lnTo>
                  <a:cubicBezTo>
                    <a:pt x="6021" y="1043"/>
                    <a:pt x="6028" y="1004"/>
                    <a:pt x="6011" y="964"/>
                  </a:cubicBezTo>
                  <a:cubicBezTo>
                    <a:pt x="5696" y="274"/>
                    <a:pt x="4665" y="0"/>
                    <a:pt x="37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061;p95"/>
            <p:cNvSpPr/>
            <p:nvPr/>
          </p:nvSpPr>
          <p:spPr>
            <a:xfrm>
              <a:off x="6438425" y="2854025"/>
              <a:ext cx="275825" cy="211200"/>
            </a:xfrm>
            <a:custGeom>
              <a:avLst/>
              <a:gdLst/>
              <a:ahLst/>
              <a:cxnLst/>
              <a:rect l="l" t="t" r="r" b="b"/>
              <a:pathLst>
                <a:path w="11033" h="8448" extrusionOk="0">
                  <a:moveTo>
                    <a:pt x="9930" y="8004"/>
                  </a:moveTo>
                  <a:lnTo>
                    <a:pt x="9930" y="8004"/>
                  </a:lnTo>
                  <a:cubicBezTo>
                    <a:pt x="9929" y="8004"/>
                    <a:pt x="9928" y="8005"/>
                    <a:pt x="9927" y="8006"/>
                  </a:cubicBezTo>
                  <a:lnTo>
                    <a:pt x="9927" y="8006"/>
                  </a:lnTo>
                  <a:cubicBezTo>
                    <a:pt x="9928" y="8005"/>
                    <a:pt x="9929" y="8004"/>
                    <a:pt x="9930" y="8004"/>
                  </a:cubicBezTo>
                  <a:close/>
                  <a:moveTo>
                    <a:pt x="3956" y="0"/>
                  </a:moveTo>
                  <a:cubicBezTo>
                    <a:pt x="3792" y="0"/>
                    <a:pt x="3579" y="68"/>
                    <a:pt x="3520" y="167"/>
                  </a:cubicBezTo>
                  <a:cubicBezTo>
                    <a:pt x="2930" y="1118"/>
                    <a:pt x="2264" y="1993"/>
                    <a:pt x="1522" y="2849"/>
                  </a:cubicBezTo>
                  <a:cubicBezTo>
                    <a:pt x="1180" y="3229"/>
                    <a:pt x="1" y="4447"/>
                    <a:pt x="172" y="5055"/>
                  </a:cubicBezTo>
                  <a:cubicBezTo>
                    <a:pt x="305" y="5569"/>
                    <a:pt x="1408" y="5664"/>
                    <a:pt x="1808" y="5778"/>
                  </a:cubicBezTo>
                  <a:cubicBezTo>
                    <a:pt x="3177" y="6197"/>
                    <a:pt x="4547" y="6672"/>
                    <a:pt x="5897" y="7129"/>
                  </a:cubicBezTo>
                  <a:cubicBezTo>
                    <a:pt x="6962" y="7490"/>
                    <a:pt x="7989" y="7908"/>
                    <a:pt x="9055" y="8270"/>
                  </a:cubicBezTo>
                  <a:cubicBezTo>
                    <a:pt x="9287" y="8343"/>
                    <a:pt x="9535" y="8448"/>
                    <a:pt x="9773" y="8448"/>
                  </a:cubicBezTo>
                  <a:cubicBezTo>
                    <a:pt x="9906" y="8448"/>
                    <a:pt x="10035" y="8415"/>
                    <a:pt x="10158" y="8327"/>
                  </a:cubicBezTo>
                  <a:cubicBezTo>
                    <a:pt x="10671" y="7908"/>
                    <a:pt x="10595" y="6672"/>
                    <a:pt x="10671" y="6140"/>
                  </a:cubicBezTo>
                  <a:cubicBezTo>
                    <a:pt x="10785" y="5093"/>
                    <a:pt x="11033" y="4047"/>
                    <a:pt x="10919" y="2963"/>
                  </a:cubicBezTo>
                  <a:cubicBezTo>
                    <a:pt x="10906" y="2889"/>
                    <a:pt x="10833" y="2859"/>
                    <a:pt x="10740" y="2859"/>
                  </a:cubicBezTo>
                  <a:cubicBezTo>
                    <a:pt x="10547" y="2859"/>
                    <a:pt x="10266" y="2987"/>
                    <a:pt x="10253" y="3115"/>
                  </a:cubicBezTo>
                  <a:lnTo>
                    <a:pt x="10253" y="3191"/>
                  </a:lnTo>
                  <a:cubicBezTo>
                    <a:pt x="10246" y="3223"/>
                    <a:pt x="10251" y="3249"/>
                    <a:pt x="10265" y="3270"/>
                  </a:cubicBezTo>
                  <a:lnTo>
                    <a:pt x="10265" y="3270"/>
                  </a:lnTo>
                  <a:cubicBezTo>
                    <a:pt x="10352" y="4214"/>
                    <a:pt x="10171" y="5093"/>
                    <a:pt x="10025" y="6006"/>
                  </a:cubicBezTo>
                  <a:cubicBezTo>
                    <a:pt x="9987" y="6425"/>
                    <a:pt x="9968" y="6843"/>
                    <a:pt x="9892" y="7243"/>
                  </a:cubicBezTo>
                  <a:cubicBezTo>
                    <a:pt x="9892" y="7243"/>
                    <a:pt x="9693" y="7850"/>
                    <a:pt x="9766" y="8013"/>
                  </a:cubicBezTo>
                  <a:lnTo>
                    <a:pt x="9766" y="8013"/>
                  </a:lnTo>
                  <a:cubicBezTo>
                    <a:pt x="9280" y="7930"/>
                    <a:pt x="7958" y="7286"/>
                    <a:pt x="7647" y="7205"/>
                  </a:cubicBezTo>
                  <a:cubicBezTo>
                    <a:pt x="6696" y="6900"/>
                    <a:pt x="5745" y="6577"/>
                    <a:pt x="4832" y="6273"/>
                  </a:cubicBezTo>
                  <a:cubicBezTo>
                    <a:pt x="3995" y="5987"/>
                    <a:pt x="3158" y="5721"/>
                    <a:pt x="2321" y="5436"/>
                  </a:cubicBezTo>
                  <a:cubicBezTo>
                    <a:pt x="2074" y="5341"/>
                    <a:pt x="1522" y="5246"/>
                    <a:pt x="1275" y="5093"/>
                  </a:cubicBezTo>
                  <a:cubicBezTo>
                    <a:pt x="1258" y="5095"/>
                    <a:pt x="1241" y="5096"/>
                    <a:pt x="1225" y="5096"/>
                  </a:cubicBezTo>
                  <a:cubicBezTo>
                    <a:pt x="1051" y="5096"/>
                    <a:pt x="975" y="5000"/>
                    <a:pt x="1028" y="4808"/>
                  </a:cubicBezTo>
                  <a:cubicBezTo>
                    <a:pt x="952" y="4618"/>
                    <a:pt x="971" y="4447"/>
                    <a:pt x="1142" y="4295"/>
                  </a:cubicBezTo>
                  <a:cubicBezTo>
                    <a:pt x="1427" y="3534"/>
                    <a:pt x="2131" y="2925"/>
                    <a:pt x="2645" y="2335"/>
                  </a:cubicBezTo>
                  <a:cubicBezTo>
                    <a:pt x="3177" y="1670"/>
                    <a:pt x="3691" y="947"/>
                    <a:pt x="4128" y="205"/>
                  </a:cubicBezTo>
                  <a:cubicBezTo>
                    <a:pt x="4220" y="59"/>
                    <a:pt x="4109" y="0"/>
                    <a:pt x="39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062;p95"/>
            <p:cNvSpPr/>
            <p:nvPr/>
          </p:nvSpPr>
          <p:spPr>
            <a:xfrm>
              <a:off x="6405625" y="3043100"/>
              <a:ext cx="221125" cy="268400"/>
            </a:xfrm>
            <a:custGeom>
              <a:avLst/>
              <a:gdLst/>
              <a:ahLst/>
              <a:cxnLst/>
              <a:rect l="l" t="t" r="r" b="b"/>
              <a:pathLst>
                <a:path w="8845" h="10736" extrusionOk="0">
                  <a:moveTo>
                    <a:pt x="4783" y="590"/>
                  </a:moveTo>
                  <a:cubicBezTo>
                    <a:pt x="5037" y="714"/>
                    <a:pt x="5283" y="851"/>
                    <a:pt x="5518" y="1001"/>
                  </a:cubicBezTo>
                  <a:lnTo>
                    <a:pt x="5518" y="1001"/>
                  </a:lnTo>
                  <a:cubicBezTo>
                    <a:pt x="5495" y="1051"/>
                    <a:pt x="5506" y="1101"/>
                    <a:pt x="5573" y="1144"/>
                  </a:cubicBezTo>
                  <a:cubicBezTo>
                    <a:pt x="6715" y="1851"/>
                    <a:pt x="4696" y="5029"/>
                    <a:pt x="4125" y="5029"/>
                  </a:cubicBezTo>
                  <a:cubicBezTo>
                    <a:pt x="4097" y="5029"/>
                    <a:pt x="4072" y="5022"/>
                    <a:pt x="4052" y="5006"/>
                  </a:cubicBezTo>
                  <a:cubicBezTo>
                    <a:pt x="3804" y="4853"/>
                    <a:pt x="5516" y="2210"/>
                    <a:pt x="5516" y="1658"/>
                  </a:cubicBezTo>
                  <a:cubicBezTo>
                    <a:pt x="5516" y="1545"/>
                    <a:pt x="5441" y="1507"/>
                    <a:pt x="5344" y="1507"/>
                  </a:cubicBezTo>
                  <a:cubicBezTo>
                    <a:pt x="5212" y="1507"/>
                    <a:pt x="5041" y="1576"/>
                    <a:pt x="4965" y="1620"/>
                  </a:cubicBezTo>
                  <a:cubicBezTo>
                    <a:pt x="4898" y="1647"/>
                    <a:pt x="4502" y="1852"/>
                    <a:pt x="4194" y="1991"/>
                  </a:cubicBezTo>
                  <a:lnTo>
                    <a:pt x="4194" y="1991"/>
                  </a:lnTo>
                  <a:cubicBezTo>
                    <a:pt x="4265" y="1518"/>
                    <a:pt x="4455" y="931"/>
                    <a:pt x="4783" y="590"/>
                  </a:cubicBezTo>
                  <a:close/>
                  <a:moveTo>
                    <a:pt x="3929" y="409"/>
                  </a:moveTo>
                  <a:cubicBezTo>
                    <a:pt x="4026" y="409"/>
                    <a:pt x="4121" y="422"/>
                    <a:pt x="4214" y="449"/>
                  </a:cubicBezTo>
                  <a:lnTo>
                    <a:pt x="4214" y="449"/>
                  </a:lnTo>
                  <a:cubicBezTo>
                    <a:pt x="3794" y="952"/>
                    <a:pt x="3575" y="1817"/>
                    <a:pt x="3519" y="2305"/>
                  </a:cubicBezTo>
                  <a:cubicBezTo>
                    <a:pt x="3504" y="2410"/>
                    <a:pt x="3632" y="2444"/>
                    <a:pt x="3734" y="2444"/>
                  </a:cubicBezTo>
                  <a:cubicBezTo>
                    <a:pt x="3760" y="2444"/>
                    <a:pt x="3785" y="2442"/>
                    <a:pt x="3804" y="2438"/>
                  </a:cubicBezTo>
                  <a:cubicBezTo>
                    <a:pt x="4169" y="2379"/>
                    <a:pt x="4490" y="2262"/>
                    <a:pt x="4808" y="2105"/>
                  </a:cubicBezTo>
                  <a:lnTo>
                    <a:pt x="4808" y="2105"/>
                  </a:lnTo>
                  <a:cubicBezTo>
                    <a:pt x="4576" y="3194"/>
                    <a:pt x="3485" y="4127"/>
                    <a:pt x="3348" y="5291"/>
                  </a:cubicBezTo>
                  <a:cubicBezTo>
                    <a:pt x="3348" y="5367"/>
                    <a:pt x="3386" y="5386"/>
                    <a:pt x="3424" y="5424"/>
                  </a:cubicBezTo>
                  <a:cubicBezTo>
                    <a:pt x="3574" y="5525"/>
                    <a:pt x="3736" y="5571"/>
                    <a:pt x="3905" y="5571"/>
                  </a:cubicBezTo>
                  <a:cubicBezTo>
                    <a:pt x="5077" y="5571"/>
                    <a:pt x="6570" y="3343"/>
                    <a:pt x="6588" y="1873"/>
                  </a:cubicBezTo>
                  <a:lnTo>
                    <a:pt x="6588" y="1873"/>
                  </a:lnTo>
                  <a:cubicBezTo>
                    <a:pt x="7010" y="2316"/>
                    <a:pt x="7354" y="2836"/>
                    <a:pt x="7590" y="3446"/>
                  </a:cubicBezTo>
                  <a:cubicBezTo>
                    <a:pt x="7894" y="4232"/>
                    <a:pt x="8375" y="5788"/>
                    <a:pt x="8005" y="6770"/>
                  </a:cubicBezTo>
                  <a:lnTo>
                    <a:pt x="8005" y="6770"/>
                  </a:lnTo>
                  <a:cubicBezTo>
                    <a:pt x="7874" y="6462"/>
                    <a:pt x="7777" y="6059"/>
                    <a:pt x="7704" y="5900"/>
                  </a:cubicBezTo>
                  <a:cubicBezTo>
                    <a:pt x="7513" y="5519"/>
                    <a:pt x="7399" y="5234"/>
                    <a:pt x="7000" y="5082"/>
                  </a:cubicBezTo>
                  <a:cubicBezTo>
                    <a:pt x="6952" y="5062"/>
                    <a:pt x="6893" y="5053"/>
                    <a:pt x="6832" y="5053"/>
                  </a:cubicBezTo>
                  <a:cubicBezTo>
                    <a:pt x="6652" y="5053"/>
                    <a:pt x="6443" y="5135"/>
                    <a:pt x="6372" y="5291"/>
                  </a:cubicBezTo>
                  <a:cubicBezTo>
                    <a:pt x="5878" y="6375"/>
                    <a:pt x="5440" y="7155"/>
                    <a:pt x="4679" y="8049"/>
                  </a:cubicBezTo>
                  <a:cubicBezTo>
                    <a:pt x="4134" y="8710"/>
                    <a:pt x="3588" y="9645"/>
                    <a:pt x="2905" y="10240"/>
                  </a:cubicBezTo>
                  <a:lnTo>
                    <a:pt x="2905" y="10240"/>
                  </a:lnTo>
                  <a:cubicBezTo>
                    <a:pt x="2712" y="9882"/>
                    <a:pt x="2656" y="9099"/>
                    <a:pt x="2625" y="8867"/>
                  </a:cubicBezTo>
                  <a:cubicBezTo>
                    <a:pt x="2473" y="8049"/>
                    <a:pt x="2283" y="7136"/>
                    <a:pt x="2359" y="6299"/>
                  </a:cubicBezTo>
                  <a:cubicBezTo>
                    <a:pt x="2454" y="5196"/>
                    <a:pt x="3291" y="3921"/>
                    <a:pt x="3063" y="2856"/>
                  </a:cubicBezTo>
                  <a:cubicBezTo>
                    <a:pt x="3063" y="2799"/>
                    <a:pt x="2967" y="2780"/>
                    <a:pt x="2929" y="2761"/>
                  </a:cubicBezTo>
                  <a:cubicBezTo>
                    <a:pt x="2791" y="2718"/>
                    <a:pt x="2653" y="2700"/>
                    <a:pt x="2515" y="2700"/>
                  </a:cubicBezTo>
                  <a:cubicBezTo>
                    <a:pt x="1934" y="2700"/>
                    <a:pt x="1356" y="3023"/>
                    <a:pt x="793" y="3179"/>
                  </a:cubicBezTo>
                  <a:lnTo>
                    <a:pt x="793" y="3179"/>
                  </a:lnTo>
                  <a:cubicBezTo>
                    <a:pt x="1328" y="2215"/>
                    <a:pt x="2777" y="409"/>
                    <a:pt x="3929" y="409"/>
                  </a:cubicBezTo>
                  <a:close/>
                  <a:moveTo>
                    <a:pt x="4202" y="1"/>
                  </a:moveTo>
                  <a:cubicBezTo>
                    <a:pt x="2490" y="1"/>
                    <a:pt x="661" y="2180"/>
                    <a:pt x="76" y="3465"/>
                  </a:cubicBezTo>
                  <a:cubicBezTo>
                    <a:pt x="0" y="3617"/>
                    <a:pt x="305" y="3617"/>
                    <a:pt x="362" y="3617"/>
                  </a:cubicBezTo>
                  <a:cubicBezTo>
                    <a:pt x="666" y="3579"/>
                    <a:pt x="761" y="3522"/>
                    <a:pt x="1046" y="3427"/>
                  </a:cubicBezTo>
                  <a:lnTo>
                    <a:pt x="1046" y="3427"/>
                  </a:lnTo>
                  <a:cubicBezTo>
                    <a:pt x="1044" y="3427"/>
                    <a:pt x="1043" y="3427"/>
                    <a:pt x="1042" y="3427"/>
                  </a:cubicBezTo>
                  <a:cubicBezTo>
                    <a:pt x="1010" y="3427"/>
                    <a:pt x="2068" y="3076"/>
                    <a:pt x="2314" y="3076"/>
                  </a:cubicBezTo>
                  <a:cubicBezTo>
                    <a:pt x="2336" y="3076"/>
                    <a:pt x="2351" y="3078"/>
                    <a:pt x="2359" y="3084"/>
                  </a:cubicBezTo>
                  <a:cubicBezTo>
                    <a:pt x="2739" y="3389"/>
                    <a:pt x="1864" y="5538"/>
                    <a:pt x="1788" y="5957"/>
                  </a:cubicBezTo>
                  <a:cubicBezTo>
                    <a:pt x="1636" y="6813"/>
                    <a:pt x="1788" y="7573"/>
                    <a:pt x="1902" y="8429"/>
                  </a:cubicBezTo>
                  <a:cubicBezTo>
                    <a:pt x="1978" y="8886"/>
                    <a:pt x="1978" y="10274"/>
                    <a:pt x="2359" y="10598"/>
                  </a:cubicBezTo>
                  <a:cubicBezTo>
                    <a:pt x="2468" y="10694"/>
                    <a:pt x="2584" y="10735"/>
                    <a:pt x="2702" y="10735"/>
                  </a:cubicBezTo>
                  <a:cubicBezTo>
                    <a:pt x="3278" y="10735"/>
                    <a:pt x="3903" y="9750"/>
                    <a:pt x="4109" y="9514"/>
                  </a:cubicBezTo>
                  <a:cubicBezTo>
                    <a:pt x="4736" y="8810"/>
                    <a:pt x="5421" y="8106"/>
                    <a:pt x="5973" y="7345"/>
                  </a:cubicBezTo>
                  <a:cubicBezTo>
                    <a:pt x="6357" y="6828"/>
                    <a:pt x="6603" y="6265"/>
                    <a:pt x="6846" y="5682"/>
                  </a:cubicBezTo>
                  <a:lnTo>
                    <a:pt x="6846" y="5682"/>
                  </a:lnTo>
                  <a:cubicBezTo>
                    <a:pt x="7256" y="6213"/>
                    <a:pt x="7155" y="7149"/>
                    <a:pt x="7723" y="7440"/>
                  </a:cubicBezTo>
                  <a:cubicBezTo>
                    <a:pt x="7765" y="7461"/>
                    <a:pt x="7818" y="7471"/>
                    <a:pt x="7875" y="7471"/>
                  </a:cubicBezTo>
                  <a:cubicBezTo>
                    <a:pt x="8021" y="7471"/>
                    <a:pt x="8192" y="7408"/>
                    <a:pt x="8274" y="7326"/>
                  </a:cubicBezTo>
                  <a:cubicBezTo>
                    <a:pt x="8807" y="6794"/>
                    <a:pt x="8845" y="5728"/>
                    <a:pt x="8769" y="5025"/>
                  </a:cubicBezTo>
                  <a:cubicBezTo>
                    <a:pt x="8636" y="3655"/>
                    <a:pt x="7989" y="2133"/>
                    <a:pt x="6924" y="1201"/>
                  </a:cubicBezTo>
                  <a:cubicBezTo>
                    <a:pt x="6469" y="816"/>
                    <a:pt x="5595" y="61"/>
                    <a:pt x="4925" y="61"/>
                  </a:cubicBezTo>
                  <a:cubicBezTo>
                    <a:pt x="4867" y="61"/>
                    <a:pt x="4810" y="67"/>
                    <a:pt x="4755" y="79"/>
                  </a:cubicBezTo>
                  <a:cubicBezTo>
                    <a:pt x="4754" y="80"/>
                    <a:pt x="4752" y="80"/>
                    <a:pt x="4750" y="81"/>
                  </a:cubicBezTo>
                  <a:lnTo>
                    <a:pt x="4750" y="81"/>
                  </a:lnTo>
                  <a:cubicBezTo>
                    <a:pt x="4570" y="26"/>
                    <a:pt x="4386" y="1"/>
                    <a:pt x="42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063;p95"/>
            <p:cNvSpPr/>
            <p:nvPr/>
          </p:nvSpPr>
          <p:spPr>
            <a:xfrm>
              <a:off x="6707575" y="2454825"/>
              <a:ext cx="24400" cy="103675"/>
            </a:xfrm>
            <a:custGeom>
              <a:avLst/>
              <a:gdLst/>
              <a:ahLst/>
              <a:cxnLst/>
              <a:rect l="l" t="t" r="r" b="b"/>
              <a:pathLst>
                <a:path w="976" h="4147" extrusionOk="0">
                  <a:moveTo>
                    <a:pt x="745" y="0"/>
                  </a:moveTo>
                  <a:cubicBezTo>
                    <a:pt x="654" y="0"/>
                    <a:pt x="550" y="23"/>
                    <a:pt x="495" y="62"/>
                  </a:cubicBezTo>
                  <a:cubicBezTo>
                    <a:pt x="77" y="462"/>
                    <a:pt x="172" y="1299"/>
                    <a:pt x="172" y="1812"/>
                  </a:cubicBezTo>
                  <a:cubicBezTo>
                    <a:pt x="172" y="2459"/>
                    <a:pt x="0" y="3524"/>
                    <a:pt x="381" y="4095"/>
                  </a:cubicBezTo>
                  <a:cubicBezTo>
                    <a:pt x="402" y="4131"/>
                    <a:pt x="451" y="4146"/>
                    <a:pt x="509" y="4146"/>
                  </a:cubicBezTo>
                  <a:cubicBezTo>
                    <a:pt x="665" y="4146"/>
                    <a:pt x="887" y="4040"/>
                    <a:pt x="818" y="3943"/>
                  </a:cubicBezTo>
                  <a:cubicBezTo>
                    <a:pt x="495" y="3486"/>
                    <a:pt x="647" y="2630"/>
                    <a:pt x="647" y="2136"/>
                  </a:cubicBezTo>
                  <a:cubicBezTo>
                    <a:pt x="647" y="1660"/>
                    <a:pt x="476" y="519"/>
                    <a:pt x="875" y="158"/>
                  </a:cubicBezTo>
                  <a:cubicBezTo>
                    <a:pt x="976" y="46"/>
                    <a:pt x="874"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064;p95"/>
            <p:cNvSpPr/>
            <p:nvPr/>
          </p:nvSpPr>
          <p:spPr>
            <a:xfrm>
              <a:off x="6726750" y="2453425"/>
              <a:ext cx="28325" cy="126500"/>
            </a:xfrm>
            <a:custGeom>
              <a:avLst/>
              <a:gdLst/>
              <a:ahLst/>
              <a:cxnLst/>
              <a:rect l="l" t="t" r="r" b="b"/>
              <a:pathLst>
                <a:path w="1133" h="5060" extrusionOk="0">
                  <a:moveTo>
                    <a:pt x="976" y="0"/>
                  </a:moveTo>
                  <a:cubicBezTo>
                    <a:pt x="850" y="0"/>
                    <a:pt x="682" y="59"/>
                    <a:pt x="660" y="138"/>
                  </a:cubicBezTo>
                  <a:cubicBezTo>
                    <a:pt x="654" y="162"/>
                    <a:pt x="648" y="187"/>
                    <a:pt x="642" y="212"/>
                  </a:cubicBezTo>
                  <a:lnTo>
                    <a:pt x="642" y="212"/>
                  </a:lnTo>
                  <a:cubicBezTo>
                    <a:pt x="641" y="213"/>
                    <a:pt x="641" y="213"/>
                    <a:pt x="641" y="214"/>
                  </a:cubicBezTo>
                  <a:cubicBezTo>
                    <a:pt x="639" y="221"/>
                    <a:pt x="637" y="227"/>
                    <a:pt x="637" y="234"/>
                  </a:cubicBezTo>
                  <a:lnTo>
                    <a:pt x="637" y="234"/>
                  </a:lnTo>
                  <a:cubicBezTo>
                    <a:pt x="268" y="1749"/>
                    <a:pt x="0" y="3423"/>
                    <a:pt x="280" y="4988"/>
                  </a:cubicBezTo>
                  <a:cubicBezTo>
                    <a:pt x="286" y="5041"/>
                    <a:pt x="329" y="5059"/>
                    <a:pt x="385" y="5059"/>
                  </a:cubicBezTo>
                  <a:cubicBezTo>
                    <a:pt x="491" y="5059"/>
                    <a:pt x="642" y="4994"/>
                    <a:pt x="679" y="4969"/>
                  </a:cubicBezTo>
                  <a:cubicBezTo>
                    <a:pt x="812" y="4874"/>
                    <a:pt x="812" y="4836"/>
                    <a:pt x="850" y="4702"/>
                  </a:cubicBezTo>
                  <a:cubicBezTo>
                    <a:pt x="874" y="4632"/>
                    <a:pt x="810" y="4604"/>
                    <a:pt x="724" y="4604"/>
                  </a:cubicBezTo>
                  <a:cubicBezTo>
                    <a:pt x="714" y="4604"/>
                    <a:pt x="703" y="4604"/>
                    <a:pt x="693" y="4605"/>
                  </a:cubicBezTo>
                  <a:lnTo>
                    <a:pt x="693" y="4605"/>
                  </a:lnTo>
                  <a:cubicBezTo>
                    <a:pt x="485" y="3113"/>
                    <a:pt x="754" y="1536"/>
                    <a:pt x="1110" y="107"/>
                  </a:cubicBezTo>
                  <a:lnTo>
                    <a:pt x="1110" y="107"/>
                  </a:lnTo>
                  <a:cubicBezTo>
                    <a:pt x="1112" y="105"/>
                    <a:pt x="1114" y="102"/>
                    <a:pt x="1117" y="99"/>
                  </a:cubicBezTo>
                  <a:cubicBezTo>
                    <a:pt x="1132" y="29"/>
                    <a:pt x="1064" y="0"/>
                    <a:pt x="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065;p95"/>
            <p:cNvSpPr/>
            <p:nvPr/>
          </p:nvSpPr>
          <p:spPr>
            <a:xfrm>
              <a:off x="6769400" y="2447850"/>
              <a:ext cx="33475" cy="141225"/>
            </a:xfrm>
            <a:custGeom>
              <a:avLst/>
              <a:gdLst/>
              <a:ahLst/>
              <a:cxnLst/>
              <a:rect l="l" t="t" r="r" b="b"/>
              <a:pathLst>
                <a:path w="1339" h="5649" extrusionOk="0">
                  <a:moveTo>
                    <a:pt x="1193" y="1"/>
                  </a:moveTo>
                  <a:cubicBezTo>
                    <a:pt x="1063" y="1"/>
                    <a:pt x="887" y="58"/>
                    <a:pt x="875" y="151"/>
                  </a:cubicBezTo>
                  <a:cubicBezTo>
                    <a:pt x="666" y="1274"/>
                    <a:pt x="457" y="2415"/>
                    <a:pt x="343" y="3556"/>
                  </a:cubicBezTo>
                  <a:cubicBezTo>
                    <a:pt x="285" y="4127"/>
                    <a:pt x="0" y="5021"/>
                    <a:pt x="152" y="5572"/>
                  </a:cubicBezTo>
                  <a:cubicBezTo>
                    <a:pt x="164" y="5627"/>
                    <a:pt x="219" y="5648"/>
                    <a:pt x="286" y="5648"/>
                  </a:cubicBezTo>
                  <a:cubicBezTo>
                    <a:pt x="429" y="5648"/>
                    <a:pt x="629" y="5549"/>
                    <a:pt x="590" y="5458"/>
                  </a:cubicBezTo>
                  <a:cubicBezTo>
                    <a:pt x="495" y="5135"/>
                    <a:pt x="685" y="4640"/>
                    <a:pt x="723" y="4317"/>
                  </a:cubicBezTo>
                  <a:cubicBezTo>
                    <a:pt x="761" y="3898"/>
                    <a:pt x="780" y="3518"/>
                    <a:pt x="837" y="3119"/>
                  </a:cubicBezTo>
                  <a:cubicBezTo>
                    <a:pt x="951" y="2091"/>
                    <a:pt x="1141" y="1102"/>
                    <a:pt x="1332" y="75"/>
                  </a:cubicBezTo>
                  <a:cubicBezTo>
                    <a:pt x="1339" y="24"/>
                    <a:pt x="1275" y="1"/>
                    <a:pt x="11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066;p95"/>
            <p:cNvSpPr/>
            <p:nvPr/>
          </p:nvSpPr>
          <p:spPr>
            <a:xfrm>
              <a:off x="6789450" y="2464825"/>
              <a:ext cx="25550" cy="122400"/>
            </a:xfrm>
            <a:custGeom>
              <a:avLst/>
              <a:gdLst/>
              <a:ahLst/>
              <a:cxnLst/>
              <a:rect l="l" t="t" r="r" b="b"/>
              <a:pathLst>
                <a:path w="1022" h="4896" extrusionOk="0">
                  <a:moveTo>
                    <a:pt x="855" y="0"/>
                  </a:moveTo>
                  <a:cubicBezTo>
                    <a:pt x="734" y="0"/>
                    <a:pt x="581" y="60"/>
                    <a:pt x="549" y="157"/>
                  </a:cubicBezTo>
                  <a:cubicBezTo>
                    <a:pt x="396" y="918"/>
                    <a:pt x="263" y="1679"/>
                    <a:pt x="168" y="2440"/>
                  </a:cubicBezTo>
                  <a:cubicBezTo>
                    <a:pt x="73" y="3219"/>
                    <a:pt x="149" y="4018"/>
                    <a:pt x="16" y="4798"/>
                  </a:cubicBezTo>
                  <a:cubicBezTo>
                    <a:pt x="1" y="4867"/>
                    <a:pt x="62" y="4896"/>
                    <a:pt x="144" y="4896"/>
                  </a:cubicBezTo>
                  <a:cubicBezTo>
                    <a:pt x="265" y="4896"/>
                    <a:pt x="431" y="4832"/>
                    <a:pt x="454" y="4741"/>
                  </a:cubicBezTo>
                  <a:cubicBezTo>
                    <a:pt x="456" y="4731"/>
                    <a:pt x="457" y="4721"/>
                    <a:pt x="459" y="4710"/>
                  </a:cubicBezTo>
                  <a:lnTo>
                    <a:pt x="459" y="4710"/>
                  </a:lnTo>
                  <a:cubicBezTo>
                    <a:pt x="464" y="4702"/>
                    <a:pt x="474" y="4693"/>
                    <a:pt x="492" y="4684"/>
                  </a:cubicBezTo>
                  <a:cubicBezTo>
                    <a:pt x="498" y="4656"/>
                    <a:pt x="491" y="4635"/>
                    <a:pt x="475" y="4620"/>
                  </a:cubicBezTo>
                  <a:lnTo>
                    <a:pt x="475" y="4620"/>
                  </a:lnTo>
                  <a:cubicBezTo>
                    <a:pt x="598" y="3880"/>
                    <a:pt x="535" y="3141"/>
                    <a:pt x="625" y="2401"/>
                  </a:cubicBezTo>
                  <a:cubicBezTo>
                    <a:pt x="720" y="1641"/>
                    <a:pt x="834" y="880"/>
                    <a:pt x="1005" y="119"/>
                  </a:cubicBezTo>
                  <a:cubicBezTo>
                    <a:pt x="1022" y="36"/>
                    <a:pt x="948" y="0"/>
                    <a:pt x="8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067;p95"/>
            <p:cNvSpPr/>
            <p:nvPr/>
          </p:nvSpPr>
          <p:spPr>
            <a:xfrm>
              <a:off x="6618550" y="2677875"/>
              <a:ext cx="19425" cy="71825"/>
            </a:xfrm>
            <a:custGeom>
              <a:avLst/>
              <a:gdLst/>
              <a:ahLst/>
              <a:cxnLst/>
              <a:rect l="l" t="t" r="r" b="b"/>
              <a:pathLst>
                <a:path w="777" h="2873" extrusionOk="0">
                  <a:moveTo>
                    <a:pt x="506" y="0"/>
                  </a:moveTo>
                  <a:cubicBezTo>
                    <a:pt x="381" y="0"/>
                    <a:pt x="209" y="59"/>
                    <a:pt x="176" y="137"/>
                  </a:cubicBezTo>
                  <a:cubicBezTo>
                    <a:pt x="176" y="175"/>
                    <a:pt x="176" y="194"/>
                    <a:pt x="157" y="213"/>
                  </a:cubicBezTo>
                  <a:cubicBezTo>
                    <a:pt x="153" y="231"/>
                    <a:pt x="154" y="247"/>
                    <a:pt x="158" y="260"/>
                  </a:cubicBezTo>
                  <a:lnTo>
                    <a:pt x="158" y="260"/>
                  </a:lnTo>
                  <a:cubicBezTo>
                    <a:pt x="0" y="1088"/>
                    <a:pt x="211" y="1916"/>
                    <a:pt x="138" y="2762"/>
                  </a:cubicBezTo>
                  <a:cubicBezTo>
                    <a:pt x="138" y="2800"/>
                    <a:pt x="138" y="2838"/>
                    <a:pt x="176" y="2838"/>
                  </a:cubicBezTo>
                  <a:cubicBezTo>
                    <a:pt x="214" y="2838"/>
                    <a:pt x="233" y="2857"/>
                    <a:pt x="252" y="2857"/>
                  </a:cubicBezTo>
                  <a:cubicBezTo>
                    <a:pt x="273" y="2868"/>
                    <a:pt x="299" y="2873"/>
                    <a:pt x="328" y="2873"/>
                  </a:cubicBezTo>
                  <a:cubicBezTo>
                    <a:pt x="505" y="2873"/>
                    <a:pt x="777" y="2697"/>
                    <a:pt x="613" y="2648"/>
                  </a:cubicBezTo>
                  <a:cubicBezTo>
                    <a:pt x="556" y="2629"/>
                    <a:pt x="556" y="1640"/>
                    <a:pt x="556" y="1545"/>
                  </a:cubicBezTo>
                  <a:cubicBezTo>
                    <a:pt x="539" y="1103"/>
                    <a:pt x="521" y="662"/>
                    <a:pt x="610" y="205"/>
                  </a:cubicBezTo>
                  <a:lnTo>
                    <a:pt x="610" y="205"/>
                  </a:lnTo>
                  <a:cubicBezTo>
                    <a:pt x="611" y="202"/>
                    <a:pt x="612" y="198"/>
                    <a:pt x="613" y="194"/>
                  </a:cubicBezTo>
                  <a:cubicBezTo>
                    <a:pt x="613" y="192"/>
                    <a:pt x="613" y="190"/>
                    <a:pt x="613" y="187"/>
                  </a:cubicBezTo>
                  <a:lnTo>
                    <a:pt x="613" y="187"/>
                  </a:lnTo>
                  <a:cubicBezTo>
                    <a:pt x="617" y="171"/>
                    <a:pt x="620" y="154"/>
                    <a:pt x="624" y="137"/>
                  </a:cubicBezTo>
                  <a:lnTo>
                    <a:pt x="624" y="137"/>
                  </a:lnTo>
                  <a:cubicBezTo>
                    <a:pt x="626" y="131"/>
                    <a:pt x="629" y="125"/>
                    <a:pt x="632" y="118"/>
                  </a:cubicBezTo>
                  <a:lnTo>
                    <a:pt x="632" y="118"/>
                  </a:lnTo>
                  <a:cubicBezTo>
                    <a:pt x="631" y="119"/>
                    <a:pt x="629" y="119"/>
                    <a:pt x="628" y="120"/>
                  </a:cubicBezTo>
                  <a:lnTo>
                    <a:pt x="628" y="120"/>
                  </a:lnTo>
                  <a:cubicBezTo>
                    <a:pt x="629" y="113"/>
                    <a:pt x="631" y="106"/>
                    <a:pt x="632" y="99"/>
                  </a:cubicBezTo>
                  <a:cubicBezTo>
                    <a:pt x="656" y="29"/>
                    <a:pt x="592" y="0"/>
                    <a:pt x="5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068;p95"/>
            <p:cNvSpPr/>
            <p:nvPr/>
          </p:nvSpPr>
          <p:spPr>
            <a:xfrm>
              <a:off x="6631500" y="2667850"/>
              <a:ext cx="30200" cy="108475"/>
            </a:xfrm>
            <a:custGeom>
              <a:avLst/>
              <a:gdLst/>
              <a:ahLst/>
              <a:cxnLst/>
              <a:rect l="l" t="t" r="r" b="b"/>
              <a:pathLst>
                <a:path w="1208" h="4339" extrusionOk="0">
                  <a:moveTo>
                    <a:pt x="1039" y="1"/>
                  </a:moveTo>
                  <a:cubicBezTo>
                    <a:pt x="937" y="1"/>
                    <a:pt x="799" y="34"/>
                    <a:pt x="742" y="82"/>
                  </a:cubicBezTo>
                  <a:cubicBezTo>
                    <a:pt x="343" y="500"/>
                    <a:pt x="362" y="1090"/>
                    <a:pt x="304" y="1642"/>
                  </a:cubicBezTo>
                  <a:cubicBezTo>
                    <a:pt x="209" y="2516"/>
                    <a:pt x="0" y="3372"/>
                    <a:pt x="190" y="4266"/>
                  </a:cubicBezTo>
                  <a:cubicBezTo>
                    <a:pt x="197" y="4318"/>
                    <a:pt x="249" y="4339"/>
                    <a:pt x="316" y="4339"/>
                  </a:cubicBezTo>
                  <a:cubicBezTo>
                    <a:pt x="447" y="4339"/>
                    <a:pt x="634" y="4259"/>
                    <a:pt x="647" y="4171"/>
                  </a:cubicBezTo>
                  <a:lnTo>
                    <a:pt x="647" y="4114"/>
                  </a:lnTo>
                  <a:cubicBezTo>
                    <a:pt x="649" y="4095"/>
                    <a:pt x="645" y="4079"/>
                    <a:pt x="637" y="4066"/>
                  </a:cubicBezTo>
                  <a:lnTo>
                    <a:pt x="637" y="4066"/>
                  </a:lnTo>
                  <a:cubicBezTo>
                    <a:pt x="482" y="3304"/>
                    <a:pt x="630" y="2595"/>
                    <a:pt x="742" y="1832"/>
                  </a:cubicBezTo>
                  <a:cubicBezTo>
                    <a:pt x="818" y="1318"/>
                    <a:pt x="723" y="519"/>
                    <a:pt x="1122" y="120"/>
                  </a:cubicBezTo>
                  <a:cubicBezTo>
                    <a:pt x="1208" y="34"/>
                    <a:pt x="1141" y="1"/>
                    <a:pt x="10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069;p95"/>
            <p:cNvSpPr/>
            <p:nvPr/>
          </p:nvSpPr>
          <p:spPr>
            <a:xfrm>
              <a:off x="6679525" y="2664850"/>
              <a:ext cx="19375" cy="137525"/>
            </a:xfrm>
            <a:custGeom>
              <a:avLst/>
              <a:gdLst/>
              <a:ahLst/>
              <a:cxnLst/>
              <a:rect l="l" t="t" r="r" b="b"/>
              <a:pathLst>
                <a:path w="775" h="5501" extrusionOk="0">
                  <a:moveTo>
                    <a:pt x="654" y="0"/>
                  </a:moveTo>
                  <a:cubicBezTo>
                    <a:pt x="528" y="0"/>
                    <a:pt x="336" y="66"/>
                    <a:pt x="324" y="164"/>
                  </a:cubicBezTo>
                  <a:cubicBezTo>
                    <a:pt x="0" y="1800"/>
                    <a:pt x="38" y="3778"/>
                    <a:pt x="286" y="5433"/>
                  </a:cubicBezTo>
                  <a:cubicBezTo>
                    <a:pt x="298" y="5482"/>
                    <a:pt x="348" y="5501"/>
                    <a:pt x="410" y="5501"/>
                  </a:cubicBezTo>
                  <a:cubicBezTo>
                    <a:pt x="541" y="5501"/>
                    <a:pt x="729" y="5415"/>
                    <a:pt x="742" y="5337"/>
                  </a:cubicBezTo>
                  <a:cubicBezTo>
                    <a:pt x="742" y="5280"/>
                    <a:pt x="761" y="5242"/>
                    <a:pt x="761" y="5185"/>
                  </a:cubicBezTo>
                  <a:cubicBezTo>
                    <a:pt x="770" y="5144"/>
                    <a:pt x="750" y="5116"/>
                    <a:pt x="714" y="5102"/>
                  </a:cubicBezTo>
                  <a:lnTo>
                    <a:pt x="714" y="5102"/>
                  </a:lnTo>
                  <a:cubicBezTo>
                    <a:pt x="476" y="3506"/>
                    <a:pt x="486" y="1664"/>
                    <a:pt x="761" y="69"/>
                  </a:cubicBezTo>
                  <a:cubicBezTo>
                    <a:pt x="775" y="21"/>
                    <a:pt x="725" y="0"/>
                    <a:pt x="6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070;p95"/>
            <p:cNvSpPr/>
            <p:nvPr/>
          </p:nvSpPr>
          <p:spPr>
            <a:xfrm>
              <a:off x="6704725" y="2659050"/>
              <a:ext cx="19050" cy="137125"/>
            </a:xfrm>
            <a:custGeom>
              <a:avLst/>
              <a:gdLst/>
              <a:ahLst/>
              <a:cxnLst/>
              <a:rect l="l" t="t" r="r" b="b"/>
              <a:pathLst>
                <a:path w="762" h="5485" extrusionOk="0">
                  <a:moveTo>
                    <a:pt x="615" y="0"/>
                  </a:moveTo>
                  <a:cubicBezTo>
                    <a:pt x="482" y="0"/>
                    <a:pt x="305" y="73"/>
                    <a:pt x="305" y="168"/>
                  </a:cubicBezTo>
                  <a:cubicBezTo>
                    <a:pt x="286" y="1917"/>
                    <a:pt x="0" y="3629"/>
                    <a:pt x="114" y="5398"/>
                  </a:cubicBezTo>
                  <a:cubicBezTo>
                    <a:pt x="114" y="5417"/>
                    <a:pt x="133" y="5436"/>
                    <a:pt x="172" y="5436"/>
                  </a:cubicBezTo>
                  <a:cubicBezTo>
                    <a:pt x="191" y="5436"/>
                    <a:pt x="210" y="5474"/>
                    <a:pt x="229" y="5474"/>
                  </a:cubicBezTo>
                  <a:cubicBezTo>
                    <a:pt x="248" y="5482"/>
                    <a:pt x="271" y="5485"/>
                    <a:pt x="296" y="5485"/>
                  </a:cubicBezTo>
                  <a:cubicBezTo>
                    <a:pt x="472" y="5485"/>
                    <a:pt x="756" y="5329"/>
                    <a:pt x="590" y="5246"/>
                  </a:cubicBezTo>
                  <a:cubicBezTo>
                    <a:pt x="267" y="5094"/>
                    <a:pt x="552" y="3002"/>
                    <a:pt x="571" y="2735"/>
                  </a:cubicBezTo>
                  <a:cubicBezTo>
                    <a:pt x="647" y="1860"/>
                    <a:pt x="761" y="966"/>
                    <a:pt x="761" y="91"/>
                  </a:cubicBezTo>
                  <a:cubicBezTo>
                    <a:pt x="761" y="27"/>
                    <a:pt x="696" y="0"/>
                    <a:pt x="6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071;p95"/>
            <p:cNvSpPr/>
            <p:nvPr/>
          </p:nvSpPr>
          <p:spPr>
            <a:xfrm>
              <a:off x="6728300" y="2678175"/>
              <a:ext cx="16875" cy="104025"/>
            </a:xfrm>
            <a:custGeom>
              <a:avLst/>
              <a:gdLst/>
              <a:ahLst/>
              <a:cxnLst/>
              <a:rect l="l" t="t" r="r" b="b"/>
              <a:pathLst>
                <a:path w="675" h="4161" extrusionOk="0">
                  <a:moveTo>
                    <a:pt x="511" y="0"/>
                  </a:moveTo>
                  <a:cubicBezTo>
                    <a:pt x="381" y="0"/>
                    <a:pt x="210" y="71"/>
                    <a:pt x="199" y="163"/>
                  </a:cubicBezTo>
                  <a:cubicBezTo>
                    <a:pt x="123" y="1438"/>
                    <a:pt x="218" y="2807"/>
                    <a:pt x="8" y="4063"/>
                  </a:cubicBezTo>
                  <a:cubicBezTo>
                    <a:pt x="1" y="4131"/>
                    <a:pt x="67" y="4160"/>
                    <a:pt x="151" y="4160"/>
                  </a:cubicBezTo>
                  <a:cubicBezTo>
                    <a:pt x="277" y="4160"/>
                    <a:pt x="442" y="4097"/>
                    <a:pt x="465" y="4006"/>
                  </a:cubicBezTo>
                  <a:cubicBezTo>
                    <a:pt x="674" y="2750"/>
                    <a:pt x="579" y="1400"/>
                    <a:pt x="655" y="106"/>
                  </a:cubicBezTo>
                  <a:cubicBezTo>
                    <a:pt x="663" y="31"/>
                    <a:pt x="596" y="0"/>
                    <a:pt x="5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072;p95"/>
            <p:cNvSpPr/>
            <p:nvPr/>
          </p:nvSpPr>
          <p:spPr>
            <a:xfrm>
              <a:off x="6807825" y="2215350"/>
              <a:ext cx="113750" cy="131775"/>
            </a:xfrm>
            <a:custGeom>
              <a:avLst/>
              <a:gdLst/>
              <a:ahLst/>
              <a:cxnLst/>
              <a:rect l="l" t="t" r="r" b="b"/>
              <a:pathLst>
                <a:path w="4550" h="5271" extrusionOk="0">
                  <a:moveTo>
                    <a:pt x="3226" y="682"/>
                  </a:moveTo>
                  <a:cubicBezTo>
                    <a:pt x="3227" y="740"/>
                    <a:pt x="3225" y="809"/>
                    <a:pt x="3218" y="892"/>
                  </a:cubicBezTo>
                  <a:cubicBezTo>
                    <a:pt x="3218" y="914"/>
                    <a:pt x="3216" y="936"/>
                    <a:pt x="3215" y="958"/>
                  </a:cubicBezTo>
                  <a:lnTo>
                    <a:pt x="3215" y="958"/>
                  </a:lnTo>
                  <a:cubicBezTo>
                    <a:pt x="3142" y="983"/>
                    <a:pt x="3073" y="1017"/>
                    <a:pt x="3040" y="1037"/>
                  </a:cubicBezTo>
                  <a:lnTo>
                    <a:pt x="3040" y="1037"/>
                  </a:lnTo>
                  <a:cubicBezTo>
                    <a:pt x="3054" y="966"/>
                    <a:pt x="3066" y="895"/>
                    <a:pt x="3075" y="823"/>
                  </a:cubicBezTo>
                  <a:lnTo>
                    <a:pt x="3075" y="823"/>
                  </a:lnTo>
                  <a:cubicBezTo>
                    <a:pt x="3126" y="772"/>
                    <a:pt x="3177" y="727"/>
                    <a:pt x="3226" y="682"/>
                  </a:cubicBezTo>
                  <a:close/>
                  <a:moveTo>
                    <a:pt x="1985" y="1474"/>
                  </a:moveTo>
                  <a:cubicBezTo>
                    <a:pt x="1928" y="1545"/>
                    <a:pt x="1873" y="1618"/>
                    <a:pt x="1820" y="1692"/>
                  </a:cubicBezTo>
                  <a:lnTo>
                    <a:pt x="1820" y="1692"/>
                  </a:lnTo>
                  <a:cubicBezTo>
                    <a:pt x="1751" y="1693"/>
                    <a:pt x="1657" y="1721"/>
                    <a:pt x="1589" y="1748"/>
                  </a:cubicBezTo>
                  <a:lnTo>
                    <a:pt x="1575" y="1748"/>
                  </a:lnTo>
                  <a:cubicBezTo>
                    <a:pt x="1601" y="1712"/>
                    <a:pt x="1627" y="1677"/>
                    <a:pt x="1653" y="1642"/>
                  </a:cubicBezTo>
                  <a:lnTo>
                    <a:pt x="1653" y="1642"/>
                  </a:lnTo>
                  <a:cubicBezTo>
                    <a:pt x="1705" y="1630"/>
                    <a:pt x="1751" y="1612"/>
                    <a:pt x="1773" y="1596"/>
                  </a:cubicBezTo>
                  <a:cubicBezTo>
                    <a:pt x="1830" y="1565"/>
                    <a:pt x="1886" y="1533"/>
                    <a:pt x="1942" y="1500"/>
                  </a:cubicBezTo>
                  <a:lnTo>
                    <a:pt x="1942" y="1500"/>
                  </a:lnTo>
                  <a:lnTo>
                    <a:pt x="1944" y="1501"/>
                  </a:lnTo>
                  <a:cubicBezTo>
                    <a:pt x="1946" y="1499"/>
                    <a:pt x="1948" y="1497"/>
                    <a:pt x="1950" y="1496"/>
                  </a:cubicBezTo>
                  <a:lnTo>
                    <a:pt x="1950" y="1496"/>
                  </a:lnTo>
                  <a:cubicBezTo>
                    <a:pt x="1962" y="1489"/>
                    <a:pt x="1973" y="1481"/>
                    <a:pt x="1985" y="1474"/>
                  </a:cubicBezTo>
                  <a:close/>
                  <a:moveTo>
                    <a:pt x="3087" y="3206"/>
                  </a:moveTo>
                  <a:lnTo>
                    <a:pt x="3087" y="3206"/>
                  </a:lnTo>
                  <a:cubicBezTo>
                    <a:pt x="3096" y="3296"/>
                    <a:pt x="3098" y="3388"/>
                    <a:pt x="3095" y="3479"/>
                  </a:cubicBezTo>
                  <a:lnTo>
                    <a:pt x="3095" y="3479"/>
                  </a:lnTo>
                  <a:cubicBezTo>
                    <a:pt x="3073" y="3446"/>
                    <a:pt x="3049" y="3415"/>
                    <a:pt x="3025" y="3386"/>
                  </a:cubicBezTo>
                  <a:lnTo>
                    <a:pt x="3025" y="3386"/>
                  </a:lnTo>
                  <a:cubicBezTo>
                    <a:pt x="3021" y="3354"/>
                    <a:pt x="3018" y="3322"/>
                    <a:pt x="3016" y="3290"/>
                  </a:cubicBezTo>
                  <a:lnTo>
                    <a:pt x="3016" y="3290"/>
                  </a:lnTo>
                  <a:cubicBezTo>
                    <a:pt x="3049" y="3267"/>
                    <a:pt x="3074" y="3241"/>
                    <a:pt x="3085" y="3212"/>
                  </a:cubicBezTo>
                  <a:cubicBezTo>
                    <a:pt x="3086" y="3210"/>
                    <a:pt x="3086" y="3208"/>
                    <a:pt x="3087" y="3206"/>
                  </a:cubicBezTo>
                  <a:close/>
                  <a:moveTo>
                    <a:pt x="1386" y="3992"/>
                  </a:moveTo>
                  <a:cubicBezTo>
                    <a:pt x="1390" y="3993"/>
                    <a:pt x="1393" y="3994"/>
                    <a:pt x="1396" y="3994"/>
                  </a:cubicBezTo>
                  <a:lnTo>
                    <a:pt x="1396" y="3994"/>
                  </a:lnTo>
                  <a:cubicBezTo>
                    <a:pt x="1396" y="3998"/>
                    <a:pt x="1396" y="4001"/>
                    <a:pt x="1395" y="4004"/>
                  </a:cubicBezTo>
                  <a:lnTo>
                    <a:pt x="1395" y="4004"/>
                  </a:lnTo>
                  <a:cubicBezTo>
                    <a:pt x="1392" y="4000"/>
                    <a:pt x="1389" y="3996"/>
                    <a:pt x="1386" y="3992"/>
                  </a:cubicBezTo>
                  <a:close/>
                  <a:moveTo>
                    <a:pt x="1451" y="4006"/>
                  </a:moveTo>
                  <a:lnTo>
                    <a:pt x="1451" y="4006"/>
                  </a:lnTo>
                  <a:cubicBezTo>
                    <a:pt x="1472" y="4009"/>
                    <a:pt x="1491" y="4013"/>
                    <a:pt x="1511" y="4016"/>
                  </a:cubicBezTo>
                  <a:lnTo>
                    <a:pt x="1511" y="4016"/>
                  </a:lnTo>
                  <a:cubicBezTo>
                    <a:pt x="1512" y="4018"/>
                    <a:pt x="1514" y="4020"/>
                    <a:pt x="1516" y="4021"/>
                  </a:cubicBezTo>
                  <a:lnTo>
                    <a:pt x="1516" y="4021"/>
                  </a:lnTo>
                  <a:cubicBezTo>
                    <a:pt x="1513" y="4031"/>
                    <a:pt x="1510" y="4040"/>
                    <a:pt x="1507" y="4049"/>
                  </a:cubicBezTo>
                  <a:cubicBezTo>
                    <a:pt x="1507" y="4068"/>
                    <a:pt x="1526" y="4125"/>
                    <a:pt x="1564" y="4125"/>
                  </a:cubicBezTo>
                  <a:cubicBezTo>
                    <a:pt x="1598" y="4139"/>
                    <a:pt x="1631" y="4149"/>
                    <a:pt x="1665" y="4154"/>
                  </a:cubicBezTo>
                  <a:lnTo>
                    <a:pt x="1665" y="4154"/>
                  </a:lnTo>
                  <a:cubicBezTo>
                    <a:pt x="1669" y="4159"/>
                    <a:pt x="1674" y="4163"/>
                    <a:pt x="1679" y="4167"/>
                  </a:cubicBezTo>
                  <a:lnTo>
                    <a:pt x="1679" y="4167"/>
                  </a:lnTo>
                  <a:cubicBezTo>
                    <a:pt x="1698" y="4242"/>
                    <a:pt x="1709" y="4305"/>
                    <a:pt x="1713" y="4358"/>
                  </a:cubicBezTo>
                  <a:lnTo>
                    <a:pt x="1713" y="4358"/>
                  </a:lnTo>
                  <a:cubicBezTo>
                    <a:pt x="1669" y="4320"/>
                    <a:pt x="1632" y="4286"/>
                    <a:pt x="1602" y="4259"/>
                  </a:cubicBezTo>
                  <a:cubicBezTo>
                    <a:pt x="1572" y="4234"/>
                    <a:pt x="1499" y="4143"/>
                    <a:pt x="1409" y="4023"/>
                  </a:cubicBezTo>
                  <a:lnTo>
                    <a:pt x="1409" y="4023"/>
                  </a:lnTo>
                  <a:lnTo>
                    <a:pt x="1451" y="4006"/>
                  </a:lnTo>
                  <a:close/>
                  <a:moveTo>
                    <a:pt x="782" y="3845"/>
                  </a:moveTo>
                  <a:cubicBezTo>
                    <a:pt x="802" y="3851"/>
                    <a:pt x="827" y="3853"/>
                    <a:pt x="854" y="3853"/>
                  </a:cubicBezTo>
                  <a:cubicBezTo>
                    <a:pt x="862" y="3853"/>
                    <a:pt x="870" y="3853"/>
                    <a:pt x="878" y="3852"/>
                  </a:cubicBezTo>
                  <a:lnTo>
                    <a:pt x="878" y="3852"/>
                  </a:lnTo>
                  <a:cubicBezTo>
                    <a:pt x="904" y="3890"/>
                    <a:pt x="931" y="3928"/>
                    <a:pt x="959" y="3966"/>
                  </a:cubicBezTo>
                  <a:lnTo>
                    <a:pt x="959" y="3966"/>
                  </a:lnTo>
                  <a:cubicBezTo>
                    <a:pt x="957" y="3968"/>
                    <a:pt x="956" y="3971"/>
                    <a:pt x="955" y="3973"/>
                  </a:cubicBezTo>
                  <a:cubicBezTo>
                    <a:pt x="904" y="4058"/>
                    <a:pt x="966" y="4094"/>
                    <a:pt x="1059" y="4095"/>
                  </a:cubicBezTo>
                  <a:lnTo>
                    <a:pt x="1059" y="4095"/>
                  </a:lnTo>
                  <a:cubicBezTo>
                    <a:pt x="1200" y="4268"/>
                    <a:pt x="1363" y="4435"/>
                    <a:pt x="1539" y="4578"/>
                  </a:cubicBezTo>
                  <a:lnTo>
                    <a:pt x="1539" y="4578"/>
                  </a:lnTo>
                  <a:cubicBezTo>
                    <a:pt x="1347" y="4535"/>
                    <a:pt x="1048" y="4264"/>
                    <a:pt x="917" y="4068"/>
                  </a:cubicBezTo>
                  <a:cubicBezTo>
                    <a:pt x="853" y="3981"/>
                    <a:pt x="809" y="3907"/>
                    <a:pt x="782" y="3845"/>
                  </a:cubicBezTo>
                  <a:close/>
                  <a:moveTo>
                    <a:pt x="3756" y="0"/>
                  </a:moveTo>
                  <a:cubicBezTo>
                    <a:pt x="3690" y="0"/>
                    <a:pt x="3616" y="18"/>
                    <a:pt x="3580" y="36"/>
                  </a:cubicBezTo>
                  <a:cubicBezTo>
                    <a:pt x="3546" y="49"/>
                    <a:pt x="3513" y="63"/>
                    <a:pt x="3481" y="79"/>
                  </a:cubicBezTo>
                  <a:lnTo>
                    <a:pt x="3481" y="79"/>
                  </a:lnTo>
                  <a:cubicBezTo>
                    <a:pt x="3465" y="69"/>
                    <a:pt x="3447" y="62"/>
                    <a:pt x="3428" y="55"/>
                  </a:cubicBezTo>
                  <a:cubicBezTo>
                    <a:pt x="3379" y="37"/>
                    <a:pt x="3329" y="29"/>
                    <a:pt x="3278" y="29"/>
                  </a:cubicBezTo>
                  <a:cubicBezTo>
                    <a:pt x="2993" y="29"/>
                    <a:pt x="2675" y="287"/>
                    <a:pt x="2384" y="585"/>
                  </a:cubicBezTo>
                  <a:lnTo>
                    <a:pt x="2384" y="585"/>
                  </a:lnTo>
                  <a:cubicBezTo>
                    <a:pt x="2338" y="601"/>
                    <a:pt x="2301" y="616"/>
                    <a:pt x="2286" y="626"/>
                  </a:cubicBezTo>
                  <a:cubicBezTo>
                    <a:pt x="2004" y="855"/>
                    <a:pt x="1640" y="1133"/>
                    <a:pt x="1452" y="1461"/>
                  </a:cubicBezTo>
                  <a:lnTo>
                    <a:pt x="1452" y="1461"/>
                  </a:lnTo>
                  <a:cubicBezTo>
                    <a:pt x="1399" y="1471"/>
                    <a:pt x="1355" y="1486"/>
                    <a:pt x="1335" y="1501"/>
                  </a:cubicBezTo>
                  <a:cubicBezTo>
                    <a:pt x="1301" y="1534"/>
                    <a:pt x="1266" y="1566"/>
                    <a:pt x="1231" y="1599"/>
                  </a:cubicBezTo>
                  <a:lnTo>
                    <a:pt x="1231" y="1599"/>
                  </a:lnTo>
                  <a:cubicBezTo>
                    <a:pt x="1228" y="1598"/>
                    <a:pt x="1225" y="1597"/>
                    <a:pt x="1221" y="1596"/>
                  </a:cubicBezTo>
                  <a:cubicBezTo>
                    <a:pt x="1207" y="1613"/>
                    <a:pt x="1193" y="1631"/>
                    <a:pt x="1179" y="1648"/>
                  </a:cubicBezTo>
                  <a:lnTo>
                    <a:pt x="1179" y="1648"/>
                  </a:lnTo>
                  <a:cubicBezTo>
                    <a:pt x="1009" y="1806"/>
                    <a:pt x="841" y="1959"/>
                    <a:pt x="677" y="2115"/>
                  </a:cubicBezTo>
                  <a:lnTo>
                    <a:pt x="677" y="2115"/>
                  </a:lnTo>
                  <a:cubicBezTo>
                    <a:pt x="446" y="2284"/>
                    <a:pt x="279" y="2491"/>
                    <a:pt x="80" y="2718"/>
                  </a:cubicBezTo>
                  <a:cubicBezTo>
                    <a:pt x="37" y="2783"/>
                    <a:pt x="75" y="2815"/>
                    <a:pt x="145" y="2823"/>
                  </a:cubicBezTo>
                  <a:lnTo>
                    <a:pt x="145" y="2823"/>
                  </a:lnTo>
                  <a:cubicBezTo>
                    <a:pt x="1" y="3116"/>
                    <a:pt x="111" y="3354"/>
                    <a:pt x="332" y="3540"/>
                  </a:cubicBezTo>
                  <a:lnTo>
                    <a:pt x="332" y="3540"/>
                  </a:lnTo>
                  <a:cubicBezTo>
                    <a:pt x="296" y="3746"/>
                    <a:pt x="445" y="4050"/>
                    <a:pt x="917" y="4468"/>
                  </a:cubicBezTo>
                  <a:cubicBezTo>
                    <a:pt x="1137" y="4662"/>
                    <a:pt x="1515" y="4926"/>
                    <a:pt x="1848" y="4926"/>
                  </a:cubicBezTo>
                  <a:cubicBezTo>
                    <a:pt x="1915" y="4926"/>
                    <a:pt x="1980" y="4915"/>
                    <a:pt x="2042" y="4891"/>
                  </a:cubicBezTo>
                  <a:lnTo>
                    <a:pt x="2042" y="4891"/>
                  </a:lnTo>
                  <a:cubicBezTo>
                    <a:pt x="2202" y="4960"/>
                    <a:pt x="2364" y="4999"/>
                    <a:pt x="2523" y="4999"/>
                  </a:cubicBezTo>
                  <a:cubicBezTo>
                    <a:pt x="2584" y="4999"/>
                    <a:pt x="2645" y="4994"/>
                    <a:pt x="2705" y="4981"/>
                  </a:cubicBezTo>
                  <a:cubicBezTo>
                    <a:pt x="2725" y="4977"/>
                    <a:pt x="2744" y="4972"/>
                    <a:pt x="2763" y="4967"/>
                  </a:cubicBezTo>
                  <a:lnTo>
                    <a:pt x="2763" y="4967"/>
                  </a:lnTo>
                  <a:cubicBezTo>
                    <a:pt x="2812" y="4964"/>
                    <a:pt x="2862" y="4957"/>
                    <a:pt x="2912" y="4947"/>
                  </a:cubicBezTo>
                  <a:lnTo>
                    <a:pt x="2912" y="4947"/>
                  </a:lnTo>
                  <a:cubicBezTo>
                    <a:pt x="3085" y="5124"/>
                    <a:pt x="3455" y="5223"/>
                    <a:pt x="3694" y="5267"/>
                  </a:cubicBezTo>
                  <a:cubicBezTo>
                    <a:pt x="3709" y="5269"/>
                    <a:pt x="3724" y="5270"/>
                    <a:pt x="3741" y="5270"/>
                  </a:cubicBezTo>
                  <a:cubicBezTo>
                    <a:pt x="3851" y="5270"/>
                    <a:pt x="3989" y="5216"/>
                    <a:pt x="4055" y="5134"/>
                  </a:cubicBezTo>
                  <a:cubicBezTo>
                    <a:pt x="4083" y="5089"/>
                    <a:pt x="4104" y="5041"/>
                    <a:pt x="4119" y="4990"/>
                  </a:cubicBezTo>
                  <a:lnTo>
                    <a:pt x="4119" y="4990"/>
                  </a:lnTo>
                  <a:cubicBezTo>
                    <a:pt x="4262" y="4971"/>
                    <a:pt x="4386" y="4921"/>
                    <a:pt x="4474" y="4829"/>
                  </a:cubicBezTo>
                  <a:cubicBezTo>
                    <a:pt x="4512" y="4810"/>
                    <a:pt x="4550" y="4753"/>
                    <a:pt x="4512" y="4715"/>
                  </a:cubicBezTo>
                  <a:cubicBezTo>
                    <a:pt x="4448" y="4641"/>
                    <a:pt x="4371" y="4568"/>
                    <a:pt x="4285" y="4500"/>
                  </a:cubicBezTo>
                  <a:lnTo>
                    <a:pt x="4285" y="4500"/>
                  </a:lnTo>
                  <a:cubicBezTo>
                    <a:pt x="4296" y="4378"/>
                    <a:pt x="4235" y="4256"/>
                    <a:pt x="4093" y="4144"/>
                  </a:cubicBezTo>
                  <a:cubicBezTo>
                    <a:pt x="4062" y="4113"/>
                    <a:pt x="4019" y="4100"/>
                    <a:pt x="3974" y="4100"/>
                  </a:cubicBezTo>
                  <a:cubicBezTo>
                    <a:pt x="3962" y="4100"/>
                    <a:pt x="3951" y="4101"/>
                    <a:pt x="3940" y="4102"/>
                  </a:cubicBezTo>
                  <a:lnTo>
                    <a:pt x="3940" y="4102"/>
                  </a:lnTo>
                  <a:cubicBezTo>
                    <a:pt x="3942" y="3984"/>
                    <a:pt x="3948" y="3869"/>
                    <a:pt x="3941" y="3764"/>
                  </a:cubicBezTo>
                  <a:cubicBezTo>
                    <a:pt x="3936" y="3680"/>
                    <a:pt x="3929" y="3596"/>
                    <a:pt x="3922" y="3513"/>
                  </a:cubicBezTo>
                  <a:lnTo>
                    <a:pt x="3922" y="3513"/>
                  </a:lnTo>
                  <a:cubicBezTo>
                    <a:pt x="4009" y="3172"/>
                    <a:pt x="4047" y="2808"/>
                    <a:pt x="4034" y="2474"/>
                  </a:cubicBezTo>
                  <a:lnTo>
                    <a:pt x="4034" y="2474"/>
                  </a:lnTo>
                  <a:cubicBezTo>
                    <a:pt x="4130" y="1959"/>
                    <a:pt x="4186" y="1346"/>
                    <a:pt x="3903" y="1063"/>
                  </a:cubicBezTo>
                  <a:cubicBezTo>
                    <a:pt x="3878" y="1027"/>
                    <a:pt x="3839" y="1011"/>
                    <a:pt x="3794" y="1008"/>
                  </a:cubicBezTo>
                  <a:lnTo>
                    <a:pt x="3794" y="1008"/>
                  </a:lnTo>
                  <a:cubicBezTo>
                    <a:pt x="3798" y="935"/>
                    <a:pt x="3802" y="864"/>
                    <a:pt x="3808" y="797"/>
                  </a:cubicBezTo>
                  <a:cubicBezTo>
                    <a:pt x="3817" y="750"/>
                    <a:pt x="3796" y="720"/>
                    <a:pt x="3759" y="704"/>
                  </a:cubicBezTo>
                  <a:lnTo>
                    <a:pt x="3759" y="704"/>
                  </a:lnTo>
                  <a:cubicBezTo>
                    <a:pt x="3815" y="503"/>
                    <a:pt x="3858" y="299"/>
                    <a:pt x="3884" y="93"/>
                  </a:cubicBezTo>
                  <a:cubicBezTo>
                    <a:pt x="3894" y="23"/>
                    <a:pt x="3830" y="0"/>
                    <a:pt x="3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073;p95"/>
            <p:cNvSpPr/>
            <p:nvPr/>
          </p:nvSpPr>
          <p:spPr>
            <a:xfrm>
              <a:off x="6071800" y="3018825"/>
              <a:ext cx="297300" cy="528900"/>
            </a:xfrm>
            <a:custGeom>
              <a:avLst/>
              <a:gdLst/>
              <a:ahLst/>
              <a:cxnLst/>
              <a:rect l="l" t="t" r="r" b="b"/>
              <a:pathLst>
                <a:path w="11892" h="21156" extrusionOk="0">
                  <a:moveTo>
                    <a:pt x="11460" y="1"/>
                  </a:moveTo>
                  <a:cubicBezTo>
                    <a:pt x="11359" y="1"/>
                    <a:pt x="11255" y="20"/>
                    <a:pt x="11185" y="61"/>
                  </a:cubicBezTo>
                  <a:cubicBezTo>
                    <a:pt x="8940" y="1469"/>
                    <a:pt x="7761" y="4322"/>
                    <a:pt x="6601" y="6585"/>
                  </a:cubicBezTo>
                  <a:cubicBezTo>
                    <a:pt x="5231" y="9248"/>
                    <a:pt x="3919" y="11968"/>
                    <a:pt x="2702" y="14726"/>
                  </a:cubicBezTo>
                  <a:cubicBezTo>
                    <a:pt x="2340" y="15582"/>
                    <a:pt x="1" y="21041"/>
                    <a:pt x="1655" y="21155"/>
                  </a:cubicBezTo>
                  <a:cubicBezTo>
                    <a:pt x="1808" y="21155"/>
                    <a:pt x="2093" y="21079"/>
                    <a:pt x="2131" y="20908"/>
                  </a:cubicBezTo>
                  <a:cubicBezTo>
                    <a:pt x="2150" y="20851"/>
                    <a:pt x="2150" y="20794"/>
                    <a:pt x="2188" y="20718"/>
                  </a:cubicBezTo>
                  <a:cubicBezTo>
                    <a:pt x="2203" y="20620"/>
                    <a:pt x="2108" y="20579"/>
                    <a:pt x="1985" y="20579"/>
                  </a:cubicBezTo>
                  <a:cubicBezTo>
                    <a:pt x="1923" y="20579"/>
                    <a:pt x="1853" y="20589"/>
                    <a:pt x="1787" y="20608"/>
                  </a:cubicBezTo>
                  <a:lnTo>
                    <a:pt x="1787" y="20608"/>
                  </a:lnTo>
                  <a:cubicBezTo>
                    <a:pt x="1541" y="19676"/>
                    <a:pt x="3203" y="15125"/>
                    <a:pt x="3443" y="14593"/>
                  </a:cubicBezTo>
                  <a:cubicBezTo>
                    <a:pt x="4585" y="11949"/>
                    <a:pt x="5840" y="9362"/>
                    <a:pt x="7152" y="6813"/>
                  </a:cubicBezTo>
                  <a:cubicBezTo>
                    <a:pt x="8275" y="4626"/>
                    <a:pt x="9454" y="1640"/>
                    <a:pt x="11641" y="270"/>
                  </a:cubicBezTo>
                  <a:cubicBezTo>
                    <a:pt x="11892" y="99"/>
                    <a:pt x="11686" y="1"/>
                    <a:pt x="11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074;p95"/>
            <p:cNvSpPr/>
            <p:nvPr/>
          </p:nvSpPr>
          <p:spPr>
            <a:xfrm>
              <a:off x="6203925" y="3231525"/>
              <a:ext cx="147425" cy="263300"/>
            </a:xfrm>
            <a:custGeom>
              <a:avLst/>
              <a:gdLst/>
              <a:ahLst/>
              <a:cxnLst/>
              <a:rect l="l" t="t" r="r" b="b"/>
              <a:pathLst>
                <a:path w="5897" h="10532" extrusionOk="0">
                  <a:moveTo>
                    <a:pt x="5625" y="0"/>
                  </a:moveTo>
                  <a:cubicBezTo>
                    <a:pt x="5453" y="0"/>
                    <a:pt x="5238" y="69"/>
                    <a:pt x="5177" y="170"/>
                  </a:cubicBezTo>
                  <a:cubicBezTo>
                    <a:pt x="3370" y="3498"/>
                    <a:pt x="1107" y="6751"/>
                    <a:pt x="41" y="10384"/>
                  </a:cubicBezTo>
                  <a:cubicBezTo>
                    <a:pt x="1" y="10496"/>
                    <a:pt x="119" y="10532"/>
                    <a:pt x="249" y="10532"/>
                  </a:cubicBezTo>
                  <a:cubicBezTo>
                    <a:pt x="361" y="10532"/>
                    <a:pt x="482" y="10505"/>
                    <a:pt x="517" y="10479"/>
                  </a:cubicBezTo>
                  <a:cubicBezTo>
                    <a:pt x="726" y="10384"/>
                    <a:pt x="821" y="10327"/>
                    <a:pt x="840" y="10098"/>
                  </a:cubicBezTo>
                  <a:cubicBezTo>
                    <a:pt x="842" y="10073"/>
                    <a:pt x="838" y="10052"/>
                    <a:pt x="829" y="10033"/>
                  </a:cubicBezTo>
                  <a:lnTo>
                    <a:pt x="829" y="10033"/>
                  </a:lnTo>
                  <a:cubicBezTo>
                    <a:pt x="1923" y="6529"/>
                    <a:pt x="4082" y="3377"/>
                    <a:pt x="5843" y="189"/>
                  </a:cubicBezTo>
                  <a:cubicBezTo>
                    <a:pt x="5896" y="54"/>
                    <a:pt x="5778" y="0"/>
                    <a:pt x="5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TextBox 34"/>
          <p:cNvSpPr txBox="1"/>
          <p:nvPr/>
        </p:nvSpPr>
        <p:spPr>
          <a:xfrm>
            <a:off x="1219200" y="361950"/>
            <a:ext cx="7162800" cy="4278094"/>
          </a:xfrm>
          <a:prstGeom prst="rect">
            <a:avLst/>
          </a:prstGeom>
          <a:noFill/>
        </p:spPr>
        <p:txBody>
          <a:bodyPr wrap="square" rtlCol="0">
            <a:spAutoFit/>
          </a:bodyPr>
          <a:lstStyle/>
          <a:p>
            <a:pPr marL="285750" indent="-285750">
              <a:buClr>
                <a:schemeClr val="bg2"/>
              </a:buClr>
              <a:buFont typeface="Wingdings" panose="05000000000000000000" pitchFamily="2" charset="2"/>
              <a:buChar char="ü"/>
            </a:pPr>
            <a:r>
              <a:rPr lang="en-US" sz="1700" dirty="0">
                <a:solidFill>
                  <a:schemeClr val="bg2"/>
                </a:solidFill>
                <a:latin typeface="Gaegu" panose="020B0604020202020204" charset="0"/>
                <a:ea typeface="Gaegu" panose="020B0604020202020204" charset="0"/>
              </a:rPr>
              <a:t>Take time to get know your student and their learning style</a:t>
            </a:r>
          </a:p>
          <a:p>
            <a:pPr marL="285750" indent="-285750">
              <a:buClr>
                <a:schemeClr val="bg2"/>
              </a:buClr>
              <a:buFont typeface="Wingdings" panose="05000000000000000000" pitchFamily="2" charset="2"/>
              <a:buChar char="ü"/>
            </a:pPr>
            <a:endParaRPr lang="en-US" sz="1700" dirty="0" smtClean="0">
              <a:solidFill>
                <a:schemeClr val="bg2"/>
              </a:solidFill>
              <a:latin typeface="Gaegu" panose="020B0604020202020204" charset="0"/>
              <a:ea typeface="Gaegu" panose="020B0604020202020204" charset="0"/>
            </a:endParaRPr>
          </a:p>
          <a:p>
            <a:pPr marL="285750" indent="-285750">
              <a:buClr>
                <a:schemeClr val="bg2"/>
              </a:buClr>
              <a:buFont typeface="Wingdings" panose="05000000000000000000" pitchFamily="2" charset="2"/>
              <a:buChar char="ü"/>
            </a:pPr>
            <a:r>
              <a:rPr lang="en-US" sz="1700" dirty="0" smtClean="0">
                <a:solidFill>
                  <a:schemeClr val="bg2"/>
                </a:solidFill>
                <a:latin typeface="Gaegu" panose="020B0604020202020204" charset="0"/>
                <a:ea typeface="Gaegu" panose="020B0604020202020204" charset="0"/>
              </a:rPr>
              <a:t>Establish </a:t>
            </a:r>
            <a:r>
              <a:rPr lang="en-US" sz="1700" dirty="0">
                <a:solidFill>
                  <a:schemeClr val="bg2"/>
                </a:solidFill>
                <a:latin typeface="Gaegu" panose="020B0604020202020204" charset="0"/>
                <a:ea typeface="Gaegu" panose="020B0604020202020204" charset="0"/>
              </a:rPr>
              <a:t>goals for </a:t>
            </a:r>
            <a:r>
              <a:rPr lang="en-US" sz="1700" dirty="0" smtClean="0">
                <a:solidFill>
                  <a:schemeClr val="bg2"/>
                </a:solidFill>
                <a:latin typeface="Gaegu" panose="020B0604020202020204" charset="0"/>
                <a:ea typeface="Gaegu" panose="020B0604020202020204" charset="0"/>
              </a:rPr>
              <a:t>each </a:t>
            </a:r>
            <a:r>
              <a:rPr lang="en-US" sz="1700" dirty="0">
                <a:solidFill>
                  <a:schemeClr val="bg2"/>
                </a:solidFill>
                <a:latin typeface="Gaegu" panose="020B0604020202020204" charset="0"/>
                <a:ea typeface="Gaegu" panose="020B0604020202020204" charset="0"/>
              </a:rPr>
              <a:t>day</a:t>
            </a:r>
          </a:p>
          <a:p>
            <a:pPr marL="285750" indent="-285750">
              <a:buClr>
                <a:schemeClr val="bg2"/>
              </a:buClr>
              <a:buFont typeface="Wingdings" panose="05000000000000000000" pitchFamily="2" charset="2"/>
              <a:buChar char="ü"/>
            </a:pPr>
            <a:endParaRPr lang="en-US" sz="1700" dirty="0" smtClean="0">
              <a:solidFill>
                <a:schemeClr val="bg2"/>
              </a:solidFill>
              <a:latin typeface="Gaegu" panose="020B0604020202020204" charset="0"/>
              <a:ea typeface="Gaegu" panose="020B0604020202020204" charset="0"/>
            </a:endParaRPr>
          </a:p>
          <a:p>
            <a:pPr marL="285750" indent="-285750">
              <a:buClr>
                <a:schemeClr val="bg2"/>
              </a:buClr>
              <a:buFont typeface="Wingdings" panose="05000000000000000000" pitchFamily="2" charset="2"/>
              <a:buChar char="ü"/>
            </a:pPr>
            <a:r>
              <a:rPr lang="en-US" sz="1700" dirty="0" smtClean="0">
                <a:solidFill>
                  <a:schemeClr val="bg2"/>
                </a:solidFill>
                <a:latin typeface="Gaegu" panose="020B0604020202020204" charset="0"/>
                <a:ea typeface="Gaegu" panose="020B0604020202020204" charset="0"/>
              </a:rPr>
              <a:t>Encourage </a:t>
            </a:r>
            <a:r>
              <a:rPr lang="en-US" sz="1700" dirty="0">
                <a:solidFill>
                  <a:schemeClr val="bg2"/>
                </a:solidFill>
                <a:latin typeface="Gaegu" panose="020B0604020202020204" charset="0"/>
                <a:ea typeface="Gaegu" panose="020B0604020202020204" charset="0"/>
              </a:rPr>
              <a:t>your student to ask questions</a:t>
            </a:r>
          </a:p>
          <a:p>
            <a:pPr marL="285750" indent="-285750">
              <a:buClr>
                <a:schemeClr val="bg2"/>
              </a:buClr>
              <a:buFont typeface="Wingdings" panose="05000000000000000000" pitchFamily="2" charset="2"/>
              <a:buChar char="ü"/>
            </a:pPr>
            <a:endParaRPr lang="en-US" sz="1700" dirty="0" smtClean="0">
              <a:solidFill>
                <a:schemeClr val="bg2"/>
              </a:solidFill>
              <a:latin typeface="Gaegu" panose="020B0604020202020204" charset="0"/>
              <a:ea typeface="Gaegu" panose="020B0604020202020204" charset="0"/>
            </a:endParaRPr>
          </a:p>
          <a:p>
            <a:pPr marL="285750" indent="-285750">
              <a:buClr>
                <a:schemeClr val="bg2"/>
              </a:buClr>
              <a:buFont typeface="Wingdings" panose="05000000000000000000" pitchFamily="2" charset="2"/>
              <a:buChar char="ü"/>
            </a:pPr>
            <a:r>
              <a:rPr lang="en-US" sz="1700" dirty="0" smtClean="0">
                <a:solidFill>
                  <a:schemeClr val="bg2"/>
                </a:solidFill>
                <a:latin typeface="Gaegu" panose="020B0604020202020204" charset="0"/>
                <a:ea typeface="Gaegu" panose="020B0604020202020204" charset="0"/>
              </a:rPr>
              <a:t>Show </a:t>
            </a:r>
            <a:r>
              <a:rPr lang="en-US" sz="1700" dirty="0">
                <a:solidFill>
                  <a:schemeClr val="bg2"/>
                </a:solidFill>
                <a:latin typeface="Gaegu" panose="020B0604020202020204" charset="0"/>
                <a:ea typeface="Gaegu" panose="020B0604020202020204" charset="0"/>
              </a:rPr>
              <a:t>confidence in your ability as a preceptor</a:t>
            </a:r>
          </a:p>
          <a:p>
            <a:pPr marL="285750" indent="-285750">
              <a:buClr>
                <a:schemeClr val="bg2"/>
              </a:buClr>
              <a:buFont typeface="Wingdings" panose="05000000000000000000" pitchFamily="2" charset="2"/>
              <a:buChar char="ü"/>
            </a:pPr>
            <a:endParaRPr lang="en-US" sz="1700" dirty="0" smtClean="0">
              <a:solidFill>
                <a:schemeClr val="bg2"/>
              </a:solidFill>
              <a:latin typeface="Gaegu" panose="020B0604020202020204" charset="0"/>
              <a:ea typeface="Gaegu" panose="020B0604020202020204" charset="0"/>
            </a:endParaRPr>
          </a:p>
          <a:p>
            <a:pPr marL="285750" indent="-285750">
              <a:buClr>
                <a:schemeClr val="bg2"/>
              </a:buClr>
              <a:buFont typeface="Wingdings" panose="05000000000000000000" pitchFamily="2" charset="2"/>
              <a:buChar char="ü"/>
            </a:pPr>
            <a:r>
              <a:rPr lang="en-US" sz="1700" dirty="0" smtClean="0">
                <a:solidFill>
                  <a:schemeClr val="bg2"/>
                </a:solidFill>
                <a:latin typeface="Gaegu" panose="020B0604020202020204" charset="0"/>
                <a:ea typeface="Gaegu" panose="020B0604020202020204" charset="0"/>
              </a:rPr>
              <a:t>Provide </a:t>
            </a:r>
            <a:r>
              <a:rPr lang="en-US" sz="1700" dirty="0">
                <a:solidFill>
                  <a:schemeClr val="bg2"/>
                </a:solidFill>
                <a:latin typeface="Gaegu" panose="020B0604020202020204" charset="0"/>
                <a:ea typeface="Gaegu" panose="020B0604020202020204" charset="0"/>
              </a:rPr>
              <a:t>timely feedback</a:t>
            </a:r>
          </a:p>
          <a:p>
            <a:pPr marL="285750" indent="-285750">
              <a:buClr>
                <a:schemeClr val="bg2"/>
              </a:buClr>
              <a:buFont typeface="Wingdings" panose="05000000000000000000" pitchFamily="2" charset="2"/>
              <a:buChar char="ü"/>
            </a:pPr>
            <a:endParaRPr lang="en-US" sz="1700" dirty="0" smtClean="0">
              <a:solidFill>
                <a:schemeClr val="bg2"/>
              </a:solidFill>
              <a:latin typeface="Gaegu" panose="020B0604020202020204" charset="0"/>
              <a:ea typeface="Gaegu" panose="020B0604020202020204" charset="0"/>
            </a:endParaRPr>
          </a:p>
          <a:p>
            <a:pPr marL="285750" indent="-285750">
              <a:buClr>
                <a:schemeClr val="bg2"/>
              </a:buClr>
              <a:buFont typeface="Wingdings" panose="05000000000000000000" pitchFamily="2" charset="2"/>
              <a:buChar char="ü"/>
            </a:pPr>
            <a:r>
              <a:rPr lang="en-US" sz="1700" dirty="0" smtClean="0">
                <a:solidFill>
                  <a:schemeClr val="bg2"/>
                </a:solidFill>
                <a:latin typeface="Gaegu" panose="020B0604020202020204" charset="0"/>
                <a:ea typeface="Gaegu" panose="020B0604020202020204" charset="0"/>
              </a:rPr>
              <a:t>Be </a:t>
            </a:r>
            <a:r>
              <a:rPr lang="en-US" sz="1700" dirty="0">
                <a:solidFill>
                  <a:schemeClr val="bg2"/>
                </a:solidFill>
                <a:latin typeface="Gaegu" panose="020B0604020202020204" charset="0"/>
                <a:ea typeface="Gaegu" panose="020B0604020202020204" charset="0"/>
              </a:rPr>
              <a:t>sincere in both praise and criticism</a:t>
            </a:r>
          </a:p>
          <a:p>
            <a:pPr marL="285750" indent="-285750">
              <a:buClr>
                <a:schemeClr val="bg2"/>
              </a:buClr>
              <a:buFont typeface="Wingdings" panose="05000000000000000000" pitchFamily="2" charset="2"/>
              <a:buChar char="ü"/>
            </a:pPr>
            <a:endParaRPr lang="en-US" sz="1700" dirty="0" smtClean="0">
              <a:solidFill>
                <a:schemeClr val="bg2"/>
              </a:solidFill>
              <a:latin typeface="Gaegu" panose="020B0604020202020204" charset="0"/>
              <a:ea typeface="Gaegu" panose="020B0604020202020204" charset="0"/>
            </a:endParaRPr>
          </a:p>
          <a:p>
            <a:pPr marL="285750" indent="-285750">
              <a:buClr>
                <a:schemeClr val="bg2"/>
              </a:buClr>
              <a:buFont typeface="Wingdings" panose="05000000000000000000" pitchFamily="2" charset="2"/>
              <a:buChar char="ü"/>
            </a:pPr>
            <a:r>
              <a:rPr lang="en-US" sz="1700" dirty="0" smtClean="0">
                <a:solidFill>
                  <a:schemeClr val="bg2"/>
                </a:solidFill>
                <a:latin typeface="Gaegu" panose="020B0604020202020204" charset="0"/>
                <a:ea typeface="Gaegu" panose="020B0604020202020204" charset="0"/>
              </a:rPr>
              <a:t>Ask how </a:t>
            </a:r>
            <a:r>
              <a:rPr lang="en-US" sz="1700" dirty="0">
                <a:solidFill>
                  <a:schemeClr val="bg2"/>
                </a:solidFill>
                <a:latin typeface="Gaegu" panose="020B0604020202020204" charset="0"/>
                <a:ea typeface="Gaegu" panose="020B0604020202020204" charset="0"/>
              </a:rPr>
              <a:t>you can improve teaching style and strategies</a:t>
            </a:r>
          </a:p>
          <a:p>
            <a:pPr marL="285750" indent="-285750">
              <a:buClr>
                <a:schemeClr val="bg2"/>
              </a:buClr>
              <a:buFont typeface="Wingdings" panose="05000000000000000000" pitchFamily="2" charset="2"/>
              <a:buChar char="ü"/>
            </a:pPr>
            <a:endParaRPr lang="en-US" sz="1700" dirty="0" smtClean="0">
              <a:solidFill>
                <a:schemeClr val="bg2"/>
              </a:solidFill>
              <a:latin typeface="Gaegu" panose="020B0604020202020204" charset="0"/>
              <a:ea typeface="Gaegu" panose="020B0604020202020204" charset="0"/>
            </a:endParaRPr>
          </a:p>
          <a:p>
            <a:pPr marL="285750" indent="-285750">
              <a:buClr>
                <a:schemeClr val="bg2"/>
              </a:buClr>
              <a:buFont typeface="Wingdings" panose="05000000000000000000" pitchFamily="2" charset="2"/>
              <a:buChar char="ü"/>
            </a:pPr>
            <a:r>
              <a:rPr lang="en-US" sz="1700" dirty="0" smtClean="0">
                <a:solidFill>
                  <a:schemeClr val="bg2"/>
                </a:solidFill>
                <a:latin typeface="Gaegu" panose="020B0604020202020204" charset="0"/>
                <a:ea typeface="Gaegu" panose="020B0604020202020204" charset="0"/>
              </a:rPr>
              <a:t>Don’t </a:t>
            </a:r>
            <a:r>
              <a:rPr lang="en-US" sz="1700" dirty="0">
                <a:solidFill>
                  <a:schemeClr val="bg2"/>
                </a:solidFill>
                <a:latin typeface="Gaegu" panose="020B0604020202020204" charset="0"/>
                <a:ea typeface="Gaegu" panose="020B0604020202020204" charset="0"/>
              </a:rPr>
              <a:t>be afraid to say “I don’t know but will find the answer.”</a:t>
            </a:r>
          </a:p>
          <a:p>
            <a:pPr marL="285750" indent="-285750">
              <a:buClr>
                <a:schemeClr val="bg2"/>
              </a:buClr>
              <a:buFont typeface="Wingdings" panose="05000000000000000000" pitchFamily="2" charset="2"/>
              <a:buChar char="ü"/>
            </a:pPr>
            <a:endParaRPr lang="en-US" sz="1700" dirty="0">
              <a:solidFill>
                <a:schemeClr val="bg2"/>
              </a:solidFill>
              <a:latin typeface="Gaegu" panose="020B0604020202020204" charset="0"/>
              <a:ea typeface="Gaegu" panose="020B0604020202020204" charset="0"/>
            </a:endParaRPr>
          </a:p>
        </p:txBody>
      </p:sp>
    </p:spTree>
    <p:extLst>
      <p:ext uri="{BB962C8B-B14F-4D97-AF65-F5344CB8AC3E}">
        <p14:creationId xmlns:p14="http://schemas.microsoft.com/office/powerpoint/2010/main" val="24062527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017"/>
        <p:cNvGrpSpPr/>
        <p:nvPr/>
      </p:nvGrpSpPr>
      <p:grpSpPr>
        <a:xfrm>
          <a:off x="0" y="0"/>
          <a:ext cx="0" cy="0"/>
          <a:chOff x="0" y="0"/>
          <a:chExt cx="0" cy="0"/>
        </a:xfrm>
      </p:grpSpPr>
      <p:sp>
        <p:nvSpPr>
          <p:cNvPr id="2" name="Rectangle 1"/>
          <p:cNvSpPr/>
          <p:nvPr/>
        </p:nvSpPr>
        <p:spPr>
          <a:xfrm>
            <a:off x="1757548" y="1657350"/>
            <a:ext cx="5181600" cy="1631216"/>
          </a:xfrm>
          <a:prstGeom prst="rect">
            <a:avLst/>
          </a:prstGeom>
        </p:spPr>
        <p:txBody>
          <a:bodyPr wrap="square">
            <a:spAutoFit/>
          </a:bodyPr>
          <a:lstStyle/>
          <a:p>
            <a:pPr algn="ctr"/>
            <a:r>
              <a:rPr lang="en-US" sz="2000" dirty="0" smtClean="0">
                <a:solidFill>
                  <a:schemeClr val="dk2"/>
                </a:solidFill>
                <a:latin typeface="Questrial"/>
                <a:ea typeface="Questrial"/>
                <a:cs typeface="Questrial"/>
                <a:sym typeface="Questrial"/>
              </a:rPr>
              <a:t>YOU </a:t>
            </a:r>
            <a:r>
              <a:rPr lang="en-US" sz="2000" dirty="0">
                <a:solidFill>
                  <a:schemeClr val="dk2"/>
                </a:solidFill>
                <a:latin typeface="Questrial"/>
                <a:ea typeface="Questrial"/>
                <a:cs typeface="Questrial"/>
                <a:sym typeface="Questrial"/>
              </a:rPr>
              <a:t>are the person your preceptee will remember when they think back to the start of their career. Make it an experience they will look back on and strive to provide for any students they will teach in the </a:t>
            </a:r>
            <a:r>
              <a:rPr lang="en-US" sz="2000" dirty="0" smtClean="0">
                <a:solidFill>
                  <a:schemeClr val="dk2"/>
                </a:solidFill>
                <a:latin typeface="Questrial"/>
                <a:ea typeface="Questrial"/>
                <a:cs typeface="Questrial"/>
                <a:sym typeface="Questrial"/>
              </a:rPr>
              <a:t>future. </a:t>
            </a:r>
            <a:endParaRPr lang="en-US" sz="2000" dirty="0">
              <a:solidFill>
                <a:schemeClr val="dk2"/>
              </a:solidFill>
              <a:latin typeface="Questrial"/>
              <a:ea typeface="Questrial"/>
              <a:cs typeface="Questrial"/>
              <a:sym typeface="Questrial"/>
            </a:endParaRPr>
          </a:p>
        </p:txBody>
      </p:sp>
      <p:sp>
        <p:nvSpPr>
          <p:cNvPr id="5" name="Rectangle 4"/>
          <p:cNvSpPr/>
          <p:nvPr/>
        </p:nvSpPr>
        <p:spPr>
          <a:xfrm>
            <a:off x="1576449" y="124196"/>
            <a:ext cx="5334000" cy="646331"/>
          </a:xfrm>
          <a:prstGeom prst="rect">
            <a:avLst/>
          </a:prstGeom>
        </p:spPr>
        <p:txBody>
          <a:bodyPr wrap="square">
            <a:spAutoFit/>
          </a:bodyPr>
          <a:lstStyle/>
          <a:p>
            <a:pPr algn="ctr"/>
            <a:r>
              <a:rPr lang="en-US" sz="1800" dirty="0">
                <a:solidFill>
                  <a:schemeClr val="dk2"/>
                </a:solidFill>
                <a:latin typeface="Questrial"/>
                <a:ea typeface="Questrial"/>
                <a:cs typeface="Questrial"/>
              </a:rPr>
              <a:t>Remember how you felt at the start of your career when everything and everyone was new…</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298"/>
        <p:cNvGrpSpPr/>
        <p:nvPr/>
      </p:nvGrpSpPr>
      <p:grpSpPr>
        <a:xfrm>
          <a:off x="0" y="0"/>
          <a:ext cx="0" cy="0"/>
          <a:chOff x="0" y="0"/>
          <a:chExt cx="0" cy="0"/>
        </a:xfrm>
      </p:grpSpPr>
      <p:sp>
        <p:nvSpPr>
          <p:cNvPr id="3299" name="Google Shape;3299;p99"/>
          <p:cNvSpPr txBox="1">
            <a:spLocks noGrp="1"/>
          </p:cNvSpPr>
          <p:nvPr>
            <p:ph type="title" idx="4294967295"/>
          </p:nvPr>
        </p:nvSpPr>
        <p:spPr>
          <a:xfrm>
            <a:off x="623400" y="445025"/>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smtClean="0"/>
              <a:t>References</a:t>
            </a:r>
            <a:endParaRPr sz="3200" dirty="0"/>
          </a:p>
        </p:txBody>
      </p:sp>
      <p:sp>
        <p:nvSpPr>
          <p:cNvPr id="3301" name="Google Shape;3301;p99"/>
          <p:cNvSpPr txBox="1">
            <a:spLocks noGrp="1"/>
          </p:cNvSpPr>
          <p:nvPr>
            <p:ph type="subTitle" idx="4294967295"/>
          </p:nvPr>
        </p:nvSpPr>
        <p:spPr>
          <a:xfrm>
            <a:off x="381000" y="1231200"/>
            <a:ext cx="8434125" cy="3855150"/>
          </a:xfrm>
          <a:prstGeom prst="rect">
            <a:avLst/>
          </a:prstGeom>
        </p:spPr>
        <p:txBody>
          <a:bodyPr spcFirstLastPara="1" wrap="square" lIns="91425" tIns="91425" rIns="91425" bIns="91425" anchor="t" anchorCtr="0">
            <a:normAutofit/>
          </a:bodyPr>
          <a:lstStyle/>
          <a:p>
            <a:pPr>
              <a:buClr>
                <a:schemeClr val="accent1"/>
              </a:buClr>
            </a:pPr>
            <a:r>
              <a:rPr lang="en-US" sz="1400" dirty="0"/>
              <a:t>Alliant International University. (2020, November 29). </a:t>
            </a:r>
            <a:r>
              <a:rPr lang="en-US" sz="1400" i="1" dirty="0"/>
              <a:t>What Are the 4 Types of Diversity?</a:t>
            </a:r>
            <a:r>
              <a:rPr lang="en-US" sz="1400" dirty="0"/>
              <a:t> Retrieved June 28, 2022, from </a:t>
            </a:r>
            <a:r>
              <a:rPr lang="en-US" sz="1400" dirty="0">
                <a:hlinkClick r:id="rId3"/>
              </a:rPr>
              <a:t>https://</a:t>
            </a:r>
            <a:r>
              <a:rPr lang="en-US" sz="1400" dirty="0" smtClean="0">
                <a:hlinkClick r:id="rId3"/>
              </a:rPr>
              <a:t>www.alliant.edu/blog/what-are-4-types-diversity</a:t>
            </a:r>
            <a:endParaRPr lang="en-US" sz="1400" dirty="0" smtClean="0"/>
          </a:p>
          <a:p>
            <a:pPr>
              <a:buClr>
                <a:schemeClr val="accent1"/>
              </a:buClr>
            </a:pPr>
            <a:endParaRPr lang="en-US" sz="1400" dirty="0"/>
          </a:p>
          <a:p>
            <a:pPr>
              <a:buClr>
                <a:schemeClr val="accent1"/>
              </a:buClr>
            </a:pPr>
            <a:r>
              <a:rPr lang="en-US" sz="1400" dirty="0"/>
              <a:t>Dictionary.com. (</a:t>
            </a:r>
            <a:r>
              <a:rPr lang="en-US" sz="1400" dirty="0" err="1"/>
              <a:t>n.d.</a:t>
            </a:r>
            <a:r>
              <a:rPr lang="en-US" sz="1400" dirty="0"/>
              <a:t>). </a:t>
            </a:r>
            <a:r>
              <a:rPr lang="en-US" sz="1400" i="1" dirty="0"/>
              <a:t>Definition of preceptor</a:t>
            </a:r>
            <a:r>
              <a:rPr lang="en-US" sz="1400" dirty="0"/>
              <a:t>. </a:t>
            </a:r>
            <a:r>
              <a:rPr lang="en-US" sz="1400" dirty="0" err="1"/>
              <a:t>Www.Dictionary.Com</a:t>
            </a:r>
            <a:r>
              <a:rPr lang="en-US" sz="1400" dirty="0"/>
              <a:t>. Retrieved June 15, 2022, from </a:t>
            </a:r>
            <a:r>
              <a:rPr lang="en-US" sz="1400" dirty="0">
                <a:hlinkClick r:id="rId4"/>
              </a:rPr>
              <a:t>https://</a:t>
            </a:r>
            <a:r>
              <a:rPr lang="en-US" sz="1400" dirty="0" smtClean="0">
                <a:hlinkClick r:id="rId4"/>
              </a:rPr>
              <a:t>www.dictionary.com/browse/preceptor</a:t>
            </a:r>
            <a:endParaRPr lang="en-US" sz="1400" dirty="0" smtClean="0"/>
          </a:p>
          <a:p>
            <a:pPr>
              <a:buClr>
                <a:schemeClr val="accent1"/>
              </a:buClr>
            </a:pPr>
            <a:endParaRPr lang="en-US" sz="1400" dirty="0"/>
          </a:p>
          <a:p>
            <a:pPr>
              <a:buClr>
                <a:schemeClr val="accent1"/>
              </a:buClr>
            </a:pPr>
            <a:r>
              <a:rPr lang="en-US" sz="1400" dirty="0" err="1"/>
              <a:t>Ricee</a:t>
            </a:r>
            <a:r>
              <a:rPr lang="en-US" sz="1400" dirty="0"/>
              <a:t>, S. (2022, January 31). </a:t>
            </a:r>
            <a:r>
              <a:rPr lang="en-US" sz="1400" i="1" dirty="0"/>
              <a:t>Types of Diversity in the Workplace &amp; Examples - The Definitive Guide [2022] by </a:t>
            </a:r>
            <a:r>
              <a:rPr lang="en-US" sz="1400" i="1" dirty="0" err="1"/>
              <a:t>Diversity.Social</a:t>
            </a:r>
            <a:r>
              <a:rPr lang="en-US" sz="1400" dirty="0"/>
              <a:t>. Diversity for Social </a:t>
            </a:r>
            <a:r>
              <a:rPr lang="en-US" sz="1400" dirty="0" err="1"/>
              <a:t>Impact</a:t>
            </a:r>
            <a:r>
              <a:rPr lang="en-US" sz="1400" baseline="30000" dirty="0" err="1"/>
              <a:t>TM</a:t>
            </a:r>
            <a:r>
              <a:rPr lang="en-US" sz="1400" dirty="0"/>
              <a:t>. Retrieved June 28, 2022, from </a:t>
            </a:r>
            <a:r>
              <a:rPr lang="en-US" sz="1400" dirty="0">
                <a:hlinkClick r:id="rId5"/>
              </a:rPr>
              <a:t>https://diversity.social/workplace-diversity-types/#</a:t>
            </a:r>
            <a:r>
              <a:rPr lang="en-US" sz="1400" dirty="0" smtClean="0">
                <a:hlinkClick r:id="rId5"/>
              </a:rPr>
              <a:t>1-four-diversity-types-dimensions-in-the-workplace</a:t>
            </a:r>
            <a:endParaRPr lang="en-US" sz="1400" dirty="0" smtClean="0"/>
          </a:p>
          <a:p>
            <a:pPr>
              <a:buClr>
                <a:schemeClr val="accent1"/>
              </a:buClr>
            </a:pPr>
            <a:endParaRPr lang="en-US" sz="1400" dirty="0"/>
          </a:p>
          <a:p>
            <a:pPr>
              <a:buClr>
                <a:schemeClr val="accent1"/>
              </a:buClr>
            </a:pPr>
            <a:r>
              <a:rPr lang="en-US" sz="1400" dirty="0"/>
              <a:t>Rose, V. (2022, January 8). </a:t>
            </a:r>
            <a:r>
              <a:rPr lang="en-US" sz="1400" i="1" dirty="0"/>
              <a:t>Diversity and Conflict Management</a:t>
            </a:r>
            <a:r>
              <a:rPr lang="en-US" sz="1400" dirty="0"/>
              <a:t>. Pollack Peacebuilding Systems. Retrieved July 1, 2022, from https://pollackpeacebuilding.com/blog/diversity-and-conflict-management</a:t>
            </a:r>
            <a:r>
              <a:rPr lang="en-US" sz="1400" dirty="0" smtClean="0"/>
              <a:t>/</a:t>
            </a:r>
            <a:endParaRPr lang="en-US" sz="1400" dirty="0"/>
          </a:p>
        </p:txBody>
      </p:sp>
      <p:grpSp>
        <p:nvGrpSpPr>
          <p:cNvPr id="4" name="Google Shape;3054;p95"/>
          <p:cNvGrpSpPr/>
          <p:nvPr/>
        </p:nvGrpSpPr>
        <p:grpSpPr>
          <a:xfrm rot="1309310">
            <a:off x="7627262" y="51913"/>
            <a:ext cx="985758" cy="1346352"/>
            <a:chOff x="6071800" y="2201350"/>
            <a:chExt cx="985775" cy="1346375"/>
          </a:xfrm>
        </p:grpSpPr>
        <p:sp>
          <p:nvSpPr>
            <p:cNvPr id="5" name="Google Shape;3055;p95"/>
            <p:cNvSpPr/>
            <p:nvPr/>
          </p:nvSpPr>
          <p:spPr>
            <a:xfrm>
              <a:off x="6433675" y="2201350"/>
              <a:ext cx="491225" cy="754775"/>
            </a:xfrm>
            <a:custGeom>
              <a:avLst/>
              <a:gdLst/>
              <a:ahLst/>
              <a:cxnLst/>
              <a:rect l="l" t="t" r="r" b="b"/>
              <a:pathLst>
                <a:path w="19649" h="30191" extrusionOk="0">
                  <a:moveTo>
                    <a:pt x="18866" y="1"/>
                  </a:moveTo>
                  <a:cubicBezTo>
                    <a:pt x="18831" y="1"/>
                    <a:pt x="18795" y="3"/>
                    <a:pt x="18755" y="6"/>
                  </a:cubicBezTo>
                  <a:cubicBezTo>
                    <a:pt x="18222" y="25"/>
                    <a:pt x="17709" y="520"/>
                    <a:pt x="17328" y="805"/>
                  </a:cubicBezTo>
                  <a:cubicBezTo>
                    <a:pt x="16453" y="1471"/>
                    <a:pt x="15655" y="2251"/>
                    <a:pt x="14856" y="3012"/>
                  </a:cubicBezTo>
                  <a:cubicBezTo>
                    <a:pt x="11698" y="5922"/>
                    <a:pt x="8655" y="8889"/>
                    <a:pt x="6087" y="12332"/>
                  </a:cubicBezTo>
                  <a:cubicBezTo>
                    <a:pt x="4604" y="14329"/>
                    <a:pt x="3424" y="16497"/>
                    <a:pt x="2340" y="18761"/>
                  </a:cubicBezTo>
                  <a:cubicBezTo>
                    <a:pt x="1845" y="19826"/>
                    <a:pt x="1370" y="20891"/>
                    <a:pt x="971" y="22013"/>
                  </a:cubicBezTo>
                  <a:cubicBezTo>
                    <a:pt x="685" y="22831"/>
                    <a:pt x="0" y="23934"/>
                    <a:pt x="305" y="24790"/>
                  </a:cubicBezTo>
                  <a:cubicBezTo>
                    <a:pt x="337" y="24874"/>
                    <a:pt x="434" y="24907"/>
                    <a:pt x="544" y="24907"/>
                  </a:cubicBezTo>
                  <a:cubicBezTo>
                    <a:pt x="762" y="24907"/>
                    <a:pt x="1034" y="24777"/>
                    <a:pt x="971" y="24638"/>
                  </a:cubicBezTo>
                  <a:cubicBezTo>
                    <a:pt x="704" y="23877"/>
                    <a:pt x="1332" y="22850"/>
                    <a:pt x="1560" y="22128"/>
                  </a:cubicBezTo>
                  <a:cubicBezTo>
                    <a:pt x="1903" y="21176"/>
                    <a:pt x="2283" y="20263"/>
                    <a:pt x="2701" y="19350"/>
                  </a:cubicBezTo>
                  <a:cubicBezTo>
                    <a:pt x="3557" y="17467"/>
                    <a:pt x="4508" y="15622"/>
                    <a:pt x="5631" y="13892"/>
                  </a:cubicBezTo>
                  <a:cubicBezTo>
                    <a:pt x="7818" y="10563"/>
                    <a:pt x="10576" y="7767"/>
                    <a:pt x="13410" y="5009"/>
                  </a:cubicBezTo>
                  <a:cubicBezTo>
                    <a:pt x="14685" y="3753"/>
                    <a:pt x="15978" y="2498"/>
                    <a:pt x="17347" y="1338"/>
                  </a:cubicBezTo>
                  <a:cubicBezTo>
                    <a:pt x="17576" y="1167"/>
                    <a:pt x="18165" y="615"/>
                    <a:pt x="18299" y="615"/>
                  </a:cubicBezTo>
                  <a:cubicBezTo>
                    <a:pt x="18717" y="615"/>
                    <a:pt x="18584" y="672"/>
                    <a:pt x="18660" y="995"/>
                  </a:cubicBezTo>
                  <a:cubicBezTo>
                    <a:pt x="18736" y="1281"/>
                    <a:pt x="18660" y="1718"/>
                    <a:pt x="18679" y="2023"/>
                  </a:cubicBezTo>
                  <a:cubicBezTo>
                    <a:pt x="18736" y="3012"/>
                    <a:pt x="18793" y="4039"/>
                    <a:pt x="18831" y="5047"/>
                  </a:cubicBezTo>
                  <a:cubicBezTo>
                    <a:pt x="18926" y="9174"/>
                    <a:pt x="18470" y="13321"/>
                    <a:pt x="17804" y="17410"/>
                  </a:cubicBezTo>
                  <a:cubicBezTo>
                    <a:pt x="17462" y="19522"/>
                    <a:pt x="17043" y="21519"/>
                    <a:pt x="16511" y="23592"/>
                  </a:cubicBezTo>
                  <a:cubicBezTo>
                    <a:pt x="15978" y="25722"/>
                    <a:pt x="15731" y="27910"/>
                    <a:pt x="15217" y="30059"/>
                  </a:cubicBezTo>
                  <a:cubicBezTo>
                    <a:pt x="15187" y="30150"/>
                    <a:pt x="15278" y="30190"/>
                    <a:pt x="15402" y="30190"/>
                  </a:cubicBezTo>
                  <a:cubicBezTo>
                    <a:pt x="15588" y="30190"/>
                    <a:pt x="15849" y="30101"/>
                    <a:pt x="15883" y="29964"/>
                  </a:cubicBezTo>
                  <a:cubicBezTo>
                    <a:pt x="16396" y="27815"/>
                    <a:pt x="16644" y="25627"/>
                    <a:pt x="17176" y="23497"/>
                  </a:cubicBezTo>
                  <a:cubicBezTo>
                    <a:pt x="17728" y="21348"/>
                    <a:pt x="18165" y="19255"/>
                    <a:pt x="18508" y="17068"/>
                  </a:cubicBezTo>
                  <a:cubicBezTo>
                    <a:pt x="19231" y="12579"/>
                    <a:pt x="19649" y="8052"/>
                    <a:pt x="19440" y="3525"/>
                  </a:cubicBezTo>
                  <a:cubicBezTo>
                    <a:pt x="19421" y="3012"/>
                    <a:pt x="19364" y="2517"/>
                    <a:pt x="19364" y="2023"/>
                  </a:cubicBezTo>
                  <a:cubicBezTo>
                    <a:pt x="19345" y="1547"/>
                    <a:pt x="19459" y="919"/>
                    <a:pt x="19345" y="482"/>
                  </a:cubicBezTo>
                  <a:cubicBezTo>
                    <a:pt x="19259" y="156"/>
                    <a:pt x="19173" y="1"/>
                    <a:pt x="18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056;p95"/>
            <p:cNvSpPr/>
            <p:nvPr/>
          </p:nvSpPr>
          <p:spPr>
            <a:xfrm>
              <a:off x="6430525" y="2818300"/>
              <a:ext cx="395375" cy="161650"/>
            </a:xfrm>
            <a:custGeom>
              <a:avLst/>
              <a:gdLst/>
              <a:ahLst/>
              <a:cxnLst/>
              <a:rect l="l" t="t" r="r" b="b"/>
              <a:pathLst>
                <a:path w="15815" h="6466" extrusionOk="0">
                  <a:moveTo>
                    <a:pt x="652" y="1"/>
                  </a:moveTo>
                  <a:cubicBezTo>
                    <a:pt x="417" y="1"/>
                    <a:pt x="1" y="276"/>
                    <a:pt x="336" y="360"/>
                  </a:cubicBezTo>
                  <a:cubicBezTo>
                    <a:pt x="2143" y="759"/>
                    <a:pt x="3721" y="1634"/>
                    <a:pt x="5433" y="2376"/>
                  </a:cubicBezTo>
                  <a:cubicBezTo>
                    <a:pt x="7145" y="3118"/>
                    <a:pt x="8857" y="3860"/>
                    <a:pt x="10569" y="4620"/>
                  </a:cubicBezTo>
                  <a:cubicBezTo>
                    <a:pt x="11843" y="5172"/>
                    <a:pt x="13365" y="6427"/>
                    <a:pt x="14792" y="6465"/>
                  </a:cubicBezTo>
                  <a:cubicBezTo>
                    <a:pt x="14808" y="6466"/>
                    <a:pt x="14825" y="6466"/>
                    <a:pt x="14841" y="6466"/>
                  </a:cubicBezTo>
                  <a:cubicBezTo>
                    <a:pt x="15539" y="6466"/>
                    <a:pt x="15651" y="6070"/>
                    <a:pt x="15800" y="5419"/>
                  </a:cubicBezTo>
                  <a:cubicBezTo>
                    <a:pt x="15815" y="5315"/>
                    <a:pt x="15721" y="5272"/>
                    <a:pt x="15600" y="5272"/>
                  </a:cubicBezTo>
                  <a:cubicBezTo>
                    <a:pt x="15412" y="5272"/>
                    <a:pt x="15157" y="5375"/>
                    <a:pt x="15134" y="5514"/>
                  </a:cubicBezTo>
                  <a:cubicBezTo>
                    <a:pt x="15049" y="5901"/>
                    <a:pt x="14936" y="6040"/>
                    <a:pt x="14753" y="6040"/>
                  </a:cubicBezTo>
                  <a:cubicBezTo>
                    <a:pt x="14568" y="6040"/>
                    <a:pt x="14310" y="5896"/>
                    <a:pt x="13936" y="5724"/>
                  </a:cubicBezTo>
                  <a:cubicBezTo>
                    <a:pt x="13346" y="5438"/>
                    <a:pt x="12775" y="5096"/>
                    <a:pt x="12186" y="4811"/>
                  </a:cubicBezTo>
                  <a:cubicBezTo>
                    <a:pt x="10873" y="4164"/>
                    <a:pt x="9485" y="3612"/>
                    <a:pt x="8153" y="3042"/>
                  </a:cubicBezTo>
                  <a:cubicBezTo>
                    <a:pt x="5738" y="1995"/>
                    <a:pt x="3341" y="588"/>
                    <a:pt x="735" y="17"/>
                  </a:cubicBezTo>
                  <a:cubicBezTo>
                    <a:pt x="712" y="6"/>
                    <a:pt x="684" y="1"/>
                    <a:pt x="6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057;p95"/>
            <p:cNvSpPr/>
            <p:nvPr/>
          </p:nvSpPr>
          <p:spPr>
            <a:xfrm>
              <a:off x="6293400" y="2430175"/>
              <a:ext cx="360450" cy="311000"/>
            </a:xfrm>
            <a:custGeom>
              <a:avLst/>
              <a:gdLst/>
              <a:ahLst/>
              <a:cxnLst/>
              <a:rect l="l" t="t" r="r" b="b"/>
              <a:pathLst>
                <a:path w="14418" h="12440" extrusionOk="0">
                  <a:moveTo>
                    <a:pt x="11139" y="1"/>
                  </a:moveTo>
                  <a:cubicBezTo>
                    <a:pt x="10539" y="1"/>
                    <a:pt x="9939" y="56"/>
                    <a:pt x="9340" y="212"/>
                  </a:cubicBezTo>
                  <a:cubicBezTo>
                    <a:pt x="7875" y="592"/>
                    <a:pt x="6543" y="1429"/>
                    <a:pt x="5497" y="2494"/>
                  </a:cubicBezTo>
                  <a:cubicBezTo>
                    <a:pt x="4204" y="3806"/>
                    <a:pt x="3215" y="5442"/>
                    <a:pt x="2264" y="6983"/>
                  </a:cubicBezTo>
                  <a:cubicBezTo>
                    <a:pt x="1351" y="8486"/>
                    <a:pt x="95" y="10274"/>
                    <a:pt x="0" y="12081"/>
                  </a:cubicBezTo>
                  <a:cubicBezTo>
                    <a:pt x="0" y="12119"/>
                    <a:pt x="19" y="12176"/>
                    <a:pt x="76" y="12195"/>
                  </a:cubicBezTo>
                  <a:cubicBezTo>
                    <a:pt x="513" y="12390"/>
                    <a:pt x="977" y="12440"/>
                    <a:pt x="1448" y="12440"/>
                  </a:cubicBezTo>
                  <a:cubicBezTo>
                    <a:pt x="1941" y="12440"/>
                    <a:pt x="2443" y="12385"/>
                    <a:pt x="2930" y="12385"/>
                  </a:cubicBezTo>
                  <a:cubicBezTo>
                    <a:pt x="3443" y="12385"/>
                    <a:pt x="3938" y="12366"/>
                    <a:pt x="4451" y="12347"/>
                  </a:cubicBezTo>
                  <a:cubicBezTo>
                    <a:pt x="5231" y="12290"/>
                    <a:pt x="6030" y="11985"/>
                    <a:pt x="6829" y="11966"/>
                  </a:cubicBezTo>
                  <a:cubicBezTo>
                    <a:pt x="7076" y="11966"/>
                    <a:pt x="7533" y="11586"/>
                    <a:pt x="7076" y="11586"/>
                  </a:cubicBezTo>
                  <a:cubicBezTo>
                    <a:pt x="6068" y="11586"/>
                    <a:pt x="5079" y="11928"/>
                    <a:pt x="4071" y="11985"/>
                  </a:cubicBezTo>
                  <a:cubicBezTo>
                    <a:pt x="3401" y="12002"/>
                    <a:pt x="2661" y="12088"/>
                    <a:pt x="1984" y="12088"/>
                  </a:cubicBezTo>
                  <a:cubicBezTo>
                    <a:pt x="1872" y="12088"/>
                    <a:pt x="1763" y="12086"/>
                    <a:pt x="1655" y="12081"/>
                  </a:cubicBezTo>
                  <a:cubicBezTo>
                    <a:pt x="780" y="12004"/>
                    <a:pt x="590" y="11700"/>
                    <a:pt x="837" y="10939"/>
                  </a:cubicBezTo>
                  <a:cubicBezTo>
                    <a:pt x="989" y="10331"/>
                    <a:pt x="1313" y="9798"/>
                    <a:pt x="1617" y="9265"/>
                  </a:cubicBezTo>
                  <a:cubicBezTo>
                    <a:pt x="2093" y="8391"/>
                    <a:pt x="2568" y="7516"/>
                    <a:pt x="3082" y="6679"/>
                  </a:cubicBezTo>
                  <a:cubicBezTo>
                    <a:pt x="4128" y="5005"/>
                    <a:pt x="5231" y="3179"/>
                    <a:pt x="6772" y="1923"/>
                  </a:cubicBezTo>
                  <a:cubicBezTo>
                    <a:pt x="8164" y="782"/>
                    <a:pt x="9656" y="459"/>
                    <a:pt x="11241" y="459"/>
                  </a:cubicBezTo>
                  <a:cubicBezTo>
                    <a:pt x="12060" y="459"/>
                    <a:pt x="12903" y="545"/>
                    <a:pt x="13771" y="649"/>
                  </a:cubicBezTo>
                  <a:cubicBezTo>
                    <a:pt x="13794" y="651"/>
                    <a:pt x="13817" y="652"/>
                    <a:pt x="13841" y="652"/>
                  </a:cubicBezTo>
                  <a:cubicBezTo>
                    <a:pt x="14018" y="652"/>
                    <a:pt x="14220" y="586"/>
                    <a:pt x="14304" y="402"/>
                  </a:cubicBezTo>
                  <a:lnTo>
                    <a:pt x="14380" y="250"/>
                  </a:lnTo>
                  <a:cubicBezTo>
                    <a:pt x="14418" y="182"/>
                    <a:pt x="14337" y="150"/>
                    <a:pt x="14219" y="150"/>
                  </a:cubicBezTo>
                  <a:cubicBezTo>
                    <a:pt x="14109" y="150"/>
                    <a:pt x="13966" y="178"/>
                    <a:pt x="13859" y="232"/>
                  </a:cubicBezTo>
                  <a:lnTo>
                    <a:pt x="13859" y="232"/>
                  </a:lnTo>
                  <a:cubicBezTo>
                    <a:pt x="12952" y="128"/>
                    <a:pt x="12045" y="1"/>
                    <a:pt x="11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058;p95"/>
            <p:cNvSpPr/>
            <p:nvPr/>
          </p:nvSpPr>
          <p:spPr>
            <a:xfrm>
              <a:off x="6828575" y="2525200"/>
              <a:ext cx="229000" cy="476750"/>
            </a:xfrm>
            <a:custGeom>
              <a:avLst/>
              <a:gdLst/>
              <a:ahLst/>
              <a:cxnLst/>
              <a:rect l="l" t="t" r="r" b="b"/>
              <a:pathLst>
                <a:path w="9160" h="19070" extrusionOk="0">
                  <a:moveTo>
                    <a:pt x="3383" y="0"/>
                  </a:moveTo>
                  <a:cubicBezTo>
                    <a:pt x="3146" y="0"/>
                    <a:pt x="2788" y="203"/>
                    <a:pt x="2940" y="310"/>
                  </a:cubicBezTo>
                  <a:cubicBezTo>
                    <a:pt x="4842" y="1908"/>
                    <a:pt x="6687" y="3848"/>
                    <a:pt x="7676" y="6168"/>
                  </a:cubicBezTo>
                  <a:cubicBezTo>
                    <a:pt x="8665" y="8489"/>
                    <a:pt x="8361" y="11038"/>
                    <a:pt x="8076" y="13453"/>
                  </a:cubicBezTo>
                  <a:cubicBezTo>
                    <a:pt x="7923" y="14632"/>
                    <a:pt x="7695" y="15717"/>
                    <a:pt x="7391" y="16858"/>
                  </a:cubicBezTo>
                  <a:cubicBezTo>
                    <a:pt x="7315" y="17105"/>
                    <a:pt x="7258" y="17999"/>
                    <a:pt x="7087" y="18189"/>
                  </a:cubicBezTo>
                  <a:cubicBezTo>
                    <a:pt x="6972" y="18327"/>
                    <a:pt x="6845" y="18381"/>
                    <a:pt x="6712" y="18381"/>
                  </a:cubicBezTo>
                  <a:cubicBezTo>
                    <a:pt x="6293" y="18381"/>
                    <a:pt x="5825" y="17835"/>
                    <a:pt x="5565" y="17619"/>
                  </a:cubicBezTo>
                  <a:cubicBezTo>
                    <a:pt x="3739" y="16116"/>
                    <a:pt x="2027" y="14537"/>
                    <a:pt x="753" y="12540"/>
                  </a:cubicBezTo>
                  <a:cubicBezTo>
                    <a:pt x="716" y="12488"/>
                    <a:pt x="640" y="12466"/>
                    <a:pt x="552" y="12466"/>
                  </a:cubicBezTo>
                  <a:cubicBezTo>
                    <a:pt x="318" y="12466"/>
                    <a:pt x="1" y="12622"/>
                    <a:pt x="125" y="12787"/>
                  </a:cubicBezTo>
                  <a:cubicBezTo>
                    <a:pt x="905" y="14024"/>
                    <a:pt x="1856" y="15127"/>
                    <a:pt x="2940" y="16154"/>
                  </a:cubicBezTo>
                  <a:cubicBezTo>
                    <a:pt x="3891" y="17048"/>
                    <a:pt x="4937" y="18094"/>
                    <a:pt x="6021" y="18817"/>
                  </a:cubicBezTo>
                  <a:cubicBezTo>
                    <a:pt x="6295" y="18993"/>
                    <a:pt x="6533" y="19069"/>
                    <a:pt x="6741" y="19069"/>
                  </a:cubicBezTo>
                  <a:cubicBezTo>
                    <a:pt x="7904" y="19069"/>
                    <a:pt x="8119" y="16664"/>
                    <a:pt x="8361" y="15793"/>
                  </a:cubicBezTo>
                  <a:cubicBezTo>
                    <a:pt x="8741" y="14385"/>
                    <a:pt x="8932" y="12845"/>
                    <a:pt x="8989" y="11399"/>
                  </a:cubicBezTo>
                  <a:cubicBezTo>
                    <a:pt x="9065" y="10010"/>
                    <a:pt x="9160" y="8394"/>
                    <a:pt x="8760" y="7062"/>
                  </a:cubicBezTo>
                  <a:cubicBezTo>
                    <a:pt x="7923" y="4228"/>
                    <a:pt x="5736" y="1908"/>
                    <a:pt x="3530" y="44"/>
                  </a:cubicBezTo>
                  <a:cubicBezTo>
                    <a:pt x="3495" y="13"/>
                    <a:pt x="3443" y="0"/>
                    <a:pt x="33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059;p95"/>
            <p:cNvSpPr/>
            <p:nvPr/>
          </p:nvSpPr>
          <p:spPr>
            <a:xfrm>
              <a:off x="6670475" y="2443475"/>
              <a:ext cx="166000" cy="149750"/>
            </a:xfrm>
            <a:custGeom>
              <a:avLst/>
              <a:gdLst/>
              <a:ahLst/>
              <a:cxnLst/>
              <a:rect l="l" t="t" r="r" b="b"/>
              <a:pathLst>
                <a:path w="6640" h="5990" extrusionOk="0">
                  <a:moveTo>
                    <a:pt x="3897" y="371"/>
                  </a:moveTo>
                  <a:cubicBezTo>
                    <a:pt x="4382" y="371"/>
                    <a:pt x="4846" y="534"/>
                    <a:pt x="5194" y="916"/>
                  </a:cubicBezTo>
                  <a:cubicBezTo>
                    <a:pt x="5225" y="956"/>
                    <a:pt x="5285" y="973"/>
                    <a:pt x="5356" y="973"/>
                  </a:cubicBezTo>
                  <a:cubicBezTo>
                    <a:pt x="5361" y="973"/>
                    <a:pt x="5365" y="973"/>
                    <a:pt x="5369" y="973"/>
                  </a:cubicBezTo>
                  <a:lnTo>
                    <a:pt x="5369" y="973"/>
                  </a:lnTo>
                  <a:cubicBezTo>
                    <a:pt x="5707" y="1616"/>
                    <a:pt x="5873" y="2706"/>
                    <a:pt x="5859" y="3160"/>
                  </a:cubicBezTo>
                  <a:cubicBezTo>
                    <a:pt x="5840" y="3655"/>
                    <a:pt x="5726" y="4207"/>
                    <a:pt x="5517" y="4682"/>
                  </a:cubicBezTo>
                  <a:cubicBezTo>
                    <a:pt x="5479" y="4834"/>
                    <a:pt x="5384" y="4986"/>
                    <a:pt x="5289" y="5120"/>
                  </a:cubicBezTo>
                  <a:lnTo>
                    <a:pt x="3786" y="5557"/>
                  </a:lnTo>
                  <a:cubicBezTo>
                    <a:pt x="3577" y="5538"/>
                    <a:pt x="3253" y="5291"/>
                    <a:pt x="3063" y="5196"/>
                  </a:cubicBezTo>
                  <a:cubicBezTo>
                    <a:pt x="2055" y="4644"/>
                    <a:pt x="1161" y="3579"/>
                    <a:pt x="1351" y="2342"/>
                  </a:cubicBezTo>
                  <a:cubicBezTo>
                    <a:pt x="1511" y="1263"/>
                    <a:pt x="2763" y="371"/>
                    <a:pt x="3897" y="371"/>
                  </a:cubicBezTo>
                  <a:close/>
                  <a:moveTo>
                    <a:pt x="4126" y="1"/>
                  </a:moveTo>
                  <a:cubicBezTo>
                    <a:pt x="3234" y="1"/>
                    <a:pt x="2272" y="350"/>
                    <a:pt x="1656" y="802"/>
                  </a:cubicBezTo>
                  <a:cubicBezTo>
                    <a:pt x="1" y="2019"/>
                    <a:pt x="571" y="4245"/>
                    <a:pt x="2112" y="5272"/>
                  </a:cubicBezTo>
                  <a:cubicBezTo>
                    <a:pt x="2757" y="5705"/>
                    <a:pt x="3505" y="5990"/>
                    <a:pt x="4201" y="5990"/>
                  </a:cubicBezTo>
                  <a:cubicBezTo>
                    <a:pt x="5003" y="5990"/>
                    <a:pt x="5736" y="5611"/>
                    <a:pt x="6164" y="4644"/>
                  </a:cubicBezTo>
                  <a:cubicBezTo>
                    <a:pt x="6544" y="3788"/>
                    <a:pt x="6639" y="2837"/>
                    <a:pt x="6411" y="1943"/>
                  </a:cubicBezTo>
                  <a:cubicBezTo>
                    <a:pt x="6259" y="1391"/>
                    <a:pt x="6068" y="440"/>
                    <a:pt x="5498" y="174"/>
                  </a:cubicBezTo>
                  <a:cubicBezTo>
                    <a:pt x="5472" y="161"/>
                    <a:pt x="5437" y="155"/>
                    <a:pt x="5399" y="155"/>
                  </a:cubicBezTo>
                  <a:cubicBezTo>
                    <a:pt x="5332" y="155"/>
                    <a:pt x="5252" y="173"/>
                    <a:pt x="5175" y="201"/>
                  </a:cubicBezTo>
                  <a:lnTo>
                    <a:pt x="5175" y="201"/>
                  </a:lnTo>
                  <a:cubicBezTo>
                    <a:pt x="4857" y="61"/>
                    <a:pt x="4498" y="1"/>
                    <a:pt x="4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060;p95"/>
            <p:cNvSpPr/>
            <p:nvPr/>
          </p:nvSpPr>
          <p:spPr>
            <a:xfrm>
              <a:off x="6594875" y="2654350"/>
              <a:ext cx="169775" cy="153650"/>
            </a:xfrm>
            <a:custGeom>
              <a:avLst/>
              <a:gdLst/>
              <a:ahLst/>
              <a:cxnLst/>
              <a:rect l="l" t="t" r="r" b="b"/>
              <a:pathLst>
                <a:path w="6791" h="6146" extrusionOk="0">
                  <a:moveTo>
                    <a:pt x="3781" y="410"/>
                  </a:moveTo>
                  <a:cubicBezTo>
                    <a:pt x="4228" y="410"/>
                    <a:pt x="4658" y="499"/>
                    <a:pt x="4966" y="718"/>
                  </a:cubicBezTo>
                  <a:lnTo>
                    <a:pt x="4966" y="718"/>
                  </a:lnTo>
                  <a:cubicBezTo>
                    <a:pt x="4835" y="797"/>
                    <a:pt x="4764" y="892"/>
                    <a:pt x="4889" y="945"/>
                  </a:cubicBezTo>
                  <a:cubicBezTo>
                    <a:pt x="5574" y="1230"/>
                    <a:pt x="6087" y="3056"/>
                    <a:pt x="6030" y="3741"/>
                  </a:cubicBezTo>
                  <a:cubicBezTo>
                    <a:pt x="6011" y="3969"/>
                    <a:pt x="5916" y="4217"/>
                    <a:pt x="5840" y="4445"/>
                  </a:cubicBezTo>
                  <a:cubicBezTo>
                    <a:pt x="5574" y="5168"/>
                    <a:pt x="5536" y="5168"/>
                    <a:pt x="4680" y="5434"/>
                  </a:cubicBezTo>
                  <a:cubicBezTo>
                    <a:pt x="4293" y="5548"/>
                    <a:pt x="4077" y="5614"/>
                    <a:pt x="3895" y="5614"/>
                  </a:cubicBezTo>
                  <a:cubicBezTo>
                    <a:pt x="3682" y="5614"/>
                    <a:pt x="3515" y="5525"/>
                    <a:pt x="3177" y="5320"/>
                  </a:cubicBezTo>
                  <a:cubicBezTo>
                    <a:pt x="2816" y="5111"/>
                    <a:pt x="2492" y="4882"/>
                    <a:pt x="2207" y="4597"/>
                  </a:cubicBezTo>
                  <a:cubicBezTo>
                    <a:pt x="1827" y="4217"/>
                    <a:pt x="1484" y="3798"/>
                    <a:pt x="1237" y="3323"/>
                  </a:cubicBezTo>
                  <a:cubicBezTo>
                    <a:pt x="704" y="2448"/>
                    <a:pt x="1142" y="1611"/>
                    <a:pt x="1846" y="983"/>
                  </a:cubicBezTo>
                  <a:cubicBezTo>
                    <a:pt x="2200" y="670"/>
                    <a:pt x="3016" y="410"/>
                    <a:pt x="3781" y="410"/>
                  </a:cubicBezTo>
                  <a:close/>
                  <a:moveTo>
                    <a:pt x="3711" y="0"/>
                  </a:moveTo>
                  <a:cubicBezTo>
                    <a:pt x="3167" y="0"/>
                    <a:pt x="2648" y="89"/>
                    <a:pt x="2302" y="241"/>
                  </a:cubicBezTo>
                  <a:cubicBezTo>
                    <a:pt x="1522" y="565"/>
                    <a:pt x="723" y="1269"/>
                    <a:pt x="419" y="2067"/>
                  </a:cubicBezTo>
                  <a:cubicBezTo>
                    <a:pt x="1" y="3133"/>
                    <a:pt x="856" y="4122"/>
                    <a:pt x="1579" y="4863"/>
                  </a:cubicBezTo>
                  <a:cubicBezTo>
                    <a:pt x="2312" y="5562"/>
                    <a:pt x="3373" y="6146"/>
                    <a:pt x="4360" y="6146"/>
                  </a:cubicBezTo>
                  <a:cubicBezTo>
                    <a:pt x="4987" y="6146"/>
                    <a:pt x="5584" y="5911"/>
                    <a:pt x="6049" y="5320"/>
                  </a:cubicBezTo>
                  <a:cubicBezTo>
                    <a:pt x="6715" y="4483"/>
                    <a:pt x="6791" y="3532"/>
                    <a:pt x="6506" y="2562"/>
                  </a:cubicBezTo>
                  <a:cubicBezTo>
                    <a:pt x="6365" y="2074"/>
                    <a:pt x="6275" y="1500"/>
                    <a:pt x="5999" y="1079"/>
                  </a:cubicBezTo>
                  <a:lnTo>
                    <a:pt x="5999" y="1079"/>
                  </a:lnTo>
                  <a:cubicBezTo>
                    <a:pt x="6021" y="1043"/>
                    <a:pt x="6028" y="1004"/>
                    <a:pt x="6011" y="964"/>
                  </a:cubicBezTo>
                  <a:cubicBezTo>
                    <a:pt x="5696" y="274"/>
                    <a:pt x="4665" y="0"/>
                    <a:pt x="37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061;p95"/>
            <p:cNvSpPr/>
            <p:nvPr/>
          </p:nvSpPr>
          <p:spPr>
            <a:xfrm>
              <a:off x="6438425" y="2854025"/>
              <a:ext cx="275825" cy="211200"/>
            </a:xfrm>
            <a:custGeom>
              <a:avLst/>
              <a:gdLst/>
              <a:ahLst/>
              <a:cxnLst/>
              <a:rect l="l" t="t" r="r" b="b"/>
              <a:pathLst>
                <a:path w="11033" h="8448" extrusionOk="0">
                  <a:moveTo>
                    <a:pt x="9930" y="8004"/>
                  </a:moveTo>
                  <a:lnTo>
                    <a:pt x="9930" y="8004"/>
                  </a:lnTo>
                  <a:cubicBezTo>
                    <a:pt x="9929" y="8004"/>
                    <a:pt x="9928" y="8005"/>
                    <a:pt x="9927" y="8006"/>
                  </a:cubicBezTo>
                  <a:lnTo>
                    <a:pt x="9927" y="8006"/>
                  </a:lnTo>
                  <a:cubicBezTo>
                    <a:pt x="9928" y="8005"/>
                    <a:pt x="9929" y="8004"/>
                    <a:pt x="9930" y="8004"/>
                  </a:cubicBezTo>
                  <a:close/>
                  <a:moveTo>
                    <a:pt x="3956" y="0"/>
                  </a:moveTo>
                  <a:cubicBezTo>
                    <a:pt x="3792" y="0"/>
                    <a:pt x="3579" y="68"/>
                    <a:pt x="3520" y="167"/>
                  </a:cubicBezTo>
                  <a:cubicBezTo>
                    <a:pt x="2930" y="1118"/>
                    <a:pt x="2264" y="1993"/>
                    <a:pt x="1522" y="2849"/>
                  </a:cubicBezTo>
                  <a:cubicBezTo>
                    <a:pt x="1180" y="3229"/>
                    <a:pt x="1" y="4447"/>
                    <a:pt x="172" y="5055"/>
                  </a:cubicBezTo>
                  <a:cubicBezTo>
                    <a:pt x="305" y="5569"/>
                    <a:pt x="1408" y="5664"/>
                    <a:pt x="1808" y="5778"/>
                  </a:cubicBezTo>
                  <a:cubicBezTo>
                    <a:pt x="3177" y="6197"/>
                    <a:pt x="4547" y="6672"/>
                    <a:pt x="5897" y="7129"/>
                  </a:cubicBezTo>
                  <a:cubicBezTo>
                    <a:pt x="6962" y="7490"/>
                    <a:pt x="7989" y="7908"/>
                    <a:pt x="9055" y="8270"/>
                  </a:cubicBezTo>
                  <a:cubicBezTo>
                    <a:pt x="9287" y="8343"/>
                    <a:pt x="9535" y="8448"/>
                    <a:pt x="9773" y="8448"/>
                  </a:cubicBezTo>
                  <a:cubicBezTo>
                    <a:pt x="9906" y="8448"/>
                    <a:pt x="10035" y="8415"/>
                    <a:pt x="10158" y="8327"/>
                  </a:cubicBezTo>
                  <a:cubicBezTo>
                    <a:pt x="10671" y="7908"/>
                    <a:pt x="10595" y="6672"/>
                    <a:pt x="10671" y="6140"/>
                  </a:cubicBezTo>
                  <a:cubicBezTo>
                    <a:pt x="10785" y="5093"/>
                    <a:pt x="11033" y="4047"/>
                    <a:pt x="10919" y="2963"/>
                  </a:cubicBezTo>
                  <a:cubicBezTo>
                    <a:pt x="10906" y="2889"/>
                    <a:pt x="10833" y="2859"/>
                    <a:pt x="10740" y="2859"/>
                  </a:cubicBezTo>
                  <a:cubicBezTo>
                    <a:pt x="10547" y="2859"/>
                    <a:pt x="10266" y="2987"/>
                    <a:pt x="10253" y="3115"/>
                  </a:cubicBezTo>
                  <a:lnTo>
                    <a:pt x="10253" y="3191"/>
                  </a:lnTo>
                  <a:cubicBezTo>
                    <a:pt x="10246" y="3223"/>
                    <a:pt x="10251" y="3249"/>
                    <a:pt x="10265" y="3270"/>
                  </a:cubicBezTo>
                  <a:lnTo>
                    <a:pt x="10265" y="3270"/>
                  </a:lnTo>
                  <a:cubicBezTo>
                    <a:pt x="10352" y="4214"/>
                    <a:pt x="10171" y="5093"/>
                    <a:pt x="10025" y="6006"/>
                  </a:cubicBezTo>
                  <a:cubicBezTo>
                    <a:pt x="9987" y="6425"/>
                    <a:pt x="9968" y="6843"/>
                    <a:pt x="9892" y="7243"/>
                  </a:cubicBezTo>
                  <a:cubicBezTo>
                    <a:pt x="9892" y="7243"/>
                    <a:pt x="9693" y="7850"/>
                    <a:pt x="9766" y="8013"/>
                  </a:cubicBezTo>
                  <a:lnTo>
                    <a:pt x="9766" y="8013"/>
                  </a:lnTo>
                  <a:cubicBezTo>
                    <a:pt x="9280" y="7930"/>
                    <a:pt x="7958" y="7286"/>
                    <a:pt x="7647" y="7205"/>
                  </a:cubicBezTo>
                  <a:cubicBezTo>
                    <a:pt x="6696" y="6900"/>
                    <a:pt x="5745" y="6577"/>
                    <a:pt x="4832" y="6273"/>
                  </a:cubicBezTo>
                  <a:cubicBezTo>
                    <a:pt x="3995" y="5987"/>
                    <a:pt x="3158" y="5721"/>
                    <a:pt x="2321" y="5436"/>
                  </a:cubicBezTo>
                  <a:cubicBezTo>
                    <a:pt x="2074" y="5341"/>
                    <a:pt x="1522" y="5246"/>
                    <a:pt x="1275" y="5093"/>
                  </a:cubicBezTo>
                  <a:cubicBezTo>
                    <a:pt x="1258" y="5095"/>
                    <a:pt x="1241" y="5096"/>
                    <a:pt x="1225" y="5096"/>
                  </a:cubicBezTo>
                  <a:cubicBezTo>
                    <a:pt x="1051" y="5096"/>
                    <a:pt x="975" y="5000"/>
                    <a:pt x="1028" y="4808"/>
                  </a:cubicBezTo>
                  <a:cubicBezTo>
                    <a:pt x="952" y="4618"/>
                    <a:pt x="971" y="4447"/>
                    <a:pt x="1142" y="4295"/>
                  </a:cubicBezTo>
                  <a:cubicBezTo>
                    <a:pt x="1427" y="3534"/>
                    <a:pt x="2131" y="2925"/>
                    <a:pt x="2645" y="2335"/>
                  </a:cubicBezTo>
                  <a:cubicBezTo>
                    <a:pt x="3177" y="1670"/>
                    <a:pt x="3691" y="947"/>
                    <a:pt x="4128" y="205"/>
                  </a:cubicBezTo>
                  <a:cubicBezTo>
                    <a:pt x="4220" y="59"/>
                    <a:pt x="4109" y="0"/>
                    <a:pt x="39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062;p95"/>
            <p:cNvSpPr/>
            <p:nvPr/>
          </p:nvSpPr>
          <p:spPr>
            <a:xfrm>
              <a:off x="6405625" y="3043100"/>
              <a:ext cx="221125" cy="268400"/>
            </a:xfrm>
            <a:custGeom>
              <a:avLst/>
              <a:gdLst/>
              <a:ahLst/>
              <a:cxnLst/>
              <a:rect l="l" t="t" r="r" b="b"/>
              <a:pathLst>
                <a:path w="8845" h="10736" extrusionOk="0">
                  <a:moveTo>
                    <a:pt x="4783" y="590"/>
                  </a:moveTo>
                  <a:cubicBezTo>
                    <a:pt x="5037" y="714"/>
                    <a:pt x="5283" y="851"/>
                    <a:pt x="5518" y="1001"/>
                  </a:cubicBezTo>
                  <a:lnTo>
                    <a:pt x="5518" y="1001"/>
                  </a:lnTo>
                  <a:cubicBezTo>
                    <a:pt x="5495" y="1051"/>
                    <a:pt x="5506" y="1101"/>
                    <a:pt x="5573" y="1144"/>
                  </a:cubicBezTo>
                  <a:cubicBezTo>
                    <a:pt x="6715" y="1851"/>
                    <a:pt x="4696" y="5029"/>
                    <a:pt x="4125" y="5029"/>
                  </a:cubicBezTo>
                  <a:cubicBezTo>
                    <a:pt x="4097" y="5029"/>
                    <a:pt x="4072" y="5022"/>
                    <a:pt x="4052" y="5006"/>
                  </a:cubicBezTo>
                  <a:cubicBezTo>
                    <a:pt x="3804" y="4853"/>
                    <a:pt x="5516" y="2210"/>
                    <a:pt x="5516" y="1658"/>
                  </a:cubicBezTo>
                  <a:cubicBezTo>
                    <a:pt x="5516" y="1545"/>
                    <a:pt x="5441" y="1507"/>
                    <a:pt x="5344" y="1507"/>
                  </a:cubicBezTo>
                  <a:cubicBezTo>
                    <a:pt x="5212" y="1507"/>
                    <a:pt x="5041" y="1576"/>
                    <a:pt x="4965" y="1620"/>
                  </a:cubicBezTo>
                  <a:cubicBezTo>
                    <a:pt x="4898" y="1647"/>
                    <a:pt x="4502" y="1852"/>
                    <a:pt x="4194" y="1991"/>
                  </a:cubicBezTo>
                  <a:lnTo>
                    <a:pt x="4194" y="1991"/>
                  </a:lnTo>
                  <a:cubicBezTo>
                    <a:pt x="4265" y="1518"/>
                    <a:pt x="4455" y="931"/>
                    <a:pt x="4783" y="590"/>
                  </a:cubicBezTo>
                  <a:close/>
                  <a:moveTo>
                    <a:pt x="3929" y="409"/>
                  </a:moveTo>
                  <a:cubicBezTo>
                    <a:pt x="4026" y="409"/>
                    <a:pt x="4121" y="422"/>
                    <a:pt x="4214" y="449"/>
                  </a:cubicBezTo>
                  <a:lnTo>
                    <a:pt x="4214" y="449"/>
                  </a:lnTo>
                  <a:cubicBezTo>
                    <a:pt x="3794" y="952"/>
                    <a:pt x="3575" y="1817"/>
                    <a:pt x="3519" y="2305"/>
                  </a:cubicBezTo>
                  <a:cubicBezTo>
                    <a:pt x="3504" y="2410"/>
                    <a:pt x="3632" y="2444"/>
                    <a:pt x="3734" y="2444"/>
                  </a:cubicBezTo>
                  <a:cubicBezTo>
                    <a:pt x="3760" y="2444"/>
                    <a:pt x="3785" y="2442"/>
                    <a:pt x="3804" y="2438"/>
                  </a:cubicBezTo>
                  <a:cubicBezTo>
                    <a:pt x="4169" y="2379"/>
                    <a:pt x="4490" y="2262"/>
                    <a:pt x="4808" y="2105"/>
                  </a:cubicBezTo>
                  <a:lnTo>
                    <a:pt x="4808" y="2105"/>
                  </a:lnTo>
                  <a:cubicBezTo>
                    <a:pt x="4576" y="3194"/>
                    <a:pt x="3485" y="4127"/>
                    <a:pt x="3348" y="5291"/>
                  </a:cubicBezTo>
                  <a:cubicBezTo>
                    <a:pt x="3348" y="5367"/>
                    <a:pt x="3386" y="5386"/>
                    <a:pt x="3424" y="5424"/>
                  </a:cubicBezTo>
                  <a:cubicBezTo>
                    <a:pt x="3574" y="5525"/>
                    <a:pt x="3736" y="5571"/>
                    <a:pt x="3905" y="5571"/>
                  </a:cubicBezTo>
                  <a:cubicBezTo>
                    <a:pt x="5077" y="5571"/>
                    <a:pt x="6570" y="3343"/>
                    <a:pt x="6588" y="1873"/>
                  </a:cubicBezTo>
                  <a:lnTo>
                    <a:pt x="6588" y="1873"/>
                  </a:lnTo>
                  <a:cubicBezTo>
                    <a:pt x="7010" y="2316"/>
                    <a:pt x="7354" y="2836"/>
                    <a:pt x="7590" y="3446"/>
                  </a:cubicBezTo>
                  <a:cubicBezTo>
                    <a:pt x="7894" y="4232"/>
                    <a:pt x="8375" y="5788"/>
                    <a:pt x="8005" y="6770"/>
                  </a:cubicBezTo>
                  <a:lnTo>
                    <a:pt x="8005" y="6770"/>
                  </a:lnTo>
                  <a:cubicBezTo>
                    <a:pt x="7874" y="6462"/>
                    <a:pt x="7777" y="6059"/>
                    <a:pt x="7704" y="5900"/>
                  </a:cubicBezTo>
                  <a:cubicBezTo>
                    <a:pt x="7513" y="5519"/>
                    <a:pt x="7399" y="5234"/>
                    <a:pt x="7000" y="5082"/>
                  </a:cubicBezTo>
                  <a:cubicBezTo>
                    <a:pt x="6952" y="5062"/>
                    <a:pt x="6893" y="5053"/>
                    <a:pt x="6832" y="5053"/>
                  </a:cubicBezTo>
                  <a:cubicBezTo>
                    <a:pt x="6652" y="5053"/>
                    <a:pt x="6443" y="5135"/>
                    <a:pt x="6372" y="5291"/>
                  </a:cubicBezTo>
                  <a:cubicBezTo>
                    <a:pt x="5878" y="6375"/>
                    <a:pt x="5440" y="7155"/>
                    <a:pt x="4679" y="8049"/>
                  </a:cubicBezTo>
                  <a:cubicBezTo>
                    <a:pt x="4134" y="8710"/>
                    <a:pt x="3588" y="9645"/>
                    <a:pt x="2905" y="10240"/>
                  </a:cubicBezTo>
                  <a:lnTo>
                    <a:pt x="2905" y="10240"/>
                  </a:lnTo>
                  <a:cubicBezTo>
                    <a:pt x="2712" y="9882"/>
                    <a:pt x="2656" y="9099"/>
                    <a:pt x="2625" y="8867"/>
                  </a:cubicBezTo>
                  <a:cubicBezTo>
                    <a:pt x="2473" y="8049"/>
                    <a:pt x="2283" y="7136"/>
                    <a:pt x="2359" y="6299"/>
                  </a:cubicBezTo>
                  <a:cubicBezTo>
                    <a:pt x="2454" y="5196"/>
                    <a:pt x="3291" y="3921"/>
                    <a:pt x="3063" y="2856"/>
                  </a:cubicBezTo>
                  <a:cubicBezTo>
                    <a:pt x="3063" y="2799"/>
                    <a:pt x="2967" y="2780"/>
                    <a:pt x="2929" y="2761"/>
                  </a:cubicBezTo>
                  <a:cubicBezTo>
                    <a:pt x="2791" y="2718"/>
                    <a:pt x="2653" y="2700"/>
                    <a:pt x="2515" y="2700"/>
                  </a:cubicBezTo>
                  <a:cubicBezTo>
                    <a:pt x="1934" y="2700"/>
                    <a:pt x="1356" y="3023"/>
                    <a:pt x="793" y="3179"/>
                  </a:cubicBezTo>
                  <a:lnTo>
                    <a:pt x="793" y="3179"/>
                  </a:lnTo>
                  <a:cubicBezTo>
                    <a:pt x="1328" y="2215"/>
                    <a:pt x="2777" y="409"/>
                    <a:pt x="3929" y="409"/>
                  </a:cubicBezTo>
                  <a:close/>
                  <a:moveTo>
                    <a:pt x="4202" y="1"/>
                  </a:moveTo>
                  <a:cubicBezTo>
                    <a:pt x="2490" y="1"/>
                    <a:pt x="661" y="2180"/>
                    <a:pt x="76" y="3465"/>
                  </a:cubicBezTo>
                  <a:cubicBezTo>
                    <a:pt x="0" y="3617"/>
                    <a:pt x="305" y="3617"/>
                    <a:pt x="362" y="3617"/>
                  </a:cubicBezTo>
                  <a:cubicBezTo>
                    <a:pt x="666" y="3579"/>
                    <a:pt x="761" y="3522"/>
                    <a:pt x="1046" y="3427"/>
                  </a:cubicBezTo>
                  <a:lnTo>
                    <a:pt x="1046" y="3427"/>
                  </a:lnTo>
                  <a:cubicBezTo>
                    <a:pt x="1044" y="3427"/>
                    <a:pt x="1043" y="3427"/>
                    <a:pt x="1042" y="3427"/>
                  </a:cubicBezTo>
                  <a:cubicBezTo>
                    <a:pt x="1010" y="3427"/>
                    <a:pt x="2068" y="3076"/>
                    <a:pt x="2314" y="3076"/>
                  </a:cubicBezTo>
                  <a:cubicBezTo>
                    <a:pt x="2336" y="3076"/>
                    <a:pt x="2351" y="3078"/>
                    <a:pt x="2359" y="3084"/>
                  </a:cubicBezTo>
                  <a:cubicBezTo>
                    <a:pt x="2739" y="3389"/>
                    <a:pt x="1864" y="5538"/>
                    <a:pt x="1788" y="5957"/>
                  </a:cubicBezTo>
                  <a:cubicBezTo>
                    <a:pt x="1636" y="6813"/>
                    <a:pt x="1788" y="7573"/>
                    <a:pt x="1902" y="8429"/>
                  </a:cubicBezTo>
                  <a:cubicBezTo>
                    <a:pt x="1978" y="8886"/>
                    <a:pt x="1978" y="10274"/>
                    <a:pt x="2359" y="10598"/>
                  </a:cubicBezTo>
                  <a:cubicBezTo>
                    <a:pt x="2468" y="10694"/>
                    <a:pt x="2584" y="10735"/>
                    <a:pt x="2702" y="10735"/>
                  </a:cubicBezTo>
                  <a:cubicBezTo>
                    <a:pt x="3278" y="10735"/>
                    <a:pt x="3903" y="9750"/>
                    <a:pt x="4109" y="9514"/>
                  </a:cubicBezTo>
                  <a:cubicBezTo>
                    <a:pt x="4736" y="8810"/>
                    <a:pt x="5421" y="8106"/>
                    <a:pt x="5973" y="7345"/>
                  </a:cubicBezTo>
                  <a:cubicBezTo>
                    <a:pt x="6357" y="6828"/>
                    <a:pt x="6603" y="6265"/>
                    <a:pt x="6846" y="5682"/>
                  </a:cubicBezTo>
                  <a:lnTo>
                    <a:pt x="6846" y="5682"/>
                  </a:lnTo>
                  <a:cubicBezTo>
                    <a:pt x="7256" y="6213"/>
                    <a:pt x="7155" y="7149"/>
                    <a:pt x="7723" y="7440"/>
                  </a:cubicBezTo>
                  <a:cubicBezTo>
                    <a:pt x="7765" y="7461"/>
                    <a:pt x="7818" y="7471"/>
                    <a:pt x="7875" y="7471"/>
                  </a:cubicBezTo>
                  <a:cubicBezTo>
                    <a:pt x="8021" y="7471"/>
                    <a:pt x="8192" y="7408"/>
                    <a:pt x="8274" y="7326"/>
                  </a:cubicBezTo>
                  <a:cubicBezTo>
                    <a:pt x="8807" y="6794"/>
                    <a:pt x="8845" y="5728"/>
                    <a:pt x="8769" y="5025"/>
                  </a:cubicBezTo>
                  <a:cubicBezTo>
                    <a:pt x="8636" y="3655"/>
                    <a:pt x="7989" y="2133"/>
                    <a:pt x="6924" y="1201"/>
                  </a:cubicBezTo>
                  <a:cubicBezTo>
                    <a:pt x="6469" y="816"/>
                    <a:pt x="5595" y="61"/>
                    <a:pt x="4925" y="61"/>
                  </a:cubicBezTo>
                  <a:cubicBezTo>
                    <a:pt x="4867" y="61"/>
                    <a:pt x="4810" y="67"/>
                    <a:pt x="4755" y="79"/>
                  </a:cubicBezTo>
                  <a:cubicBezTo>
                    <a:pt x="4754" y="80"/>
                    <a:pt x="4752" y="80"/>
                    <a:pt x="4750" y="81"/>
                  </a:cubicBezTo>
                  <a:lnTo>
                    <a:pt x="4750" y="81"/>
                  </a:lnTo>
                  <a:cubicBezTo>
                    <a:pt x="4570" y="26"/>
                    <a:pt x="4386" y="1"/>
                    <a:pt x="42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063;p95"/>
            <p:cNvSpPr/>
            <p:nvPr/>
          </p:nvSpPr>
          <p:spPr>
            <a:xfrm>
              <a:off x="6707575" y="2454825"/>
              <a:ext cx="24400" cy="103675"/>
            </a:xfrm>
            <a:custGeom>
              <a:avLst/>
              <a:gdLst/>
              <a:ahLst/>
              <a:cxnLst/>
              <a:rect l="l" t="t" r="r" b="b"/>
              <a:pathLst>
                <a:path w="976" h="4147" extrusionOk="0">
                  <a:moveTo>
                    <a:pt x="745" y="0"/>
                  </a:moveTo>
                  <a:cubicBezTo>
                    <a:pt x="654" y="0"/>
                    <a:pt x="550" y="23"/>
                    <a:pt x="495" y="62"/>
                  </a:cubicBezTo>
                  <a:cubicBezTo>
                    <a:pt x="77" y="462"/>
                    <a:pt x="172" y="1299"/>
                    <a:pt x="172" y="1812"/>
                  </a:cubicBezTo>
                  <a:cubicBezTo>
                    <a:pt x="172" y="2459"/>
                    <a:pt x="0" y="3524"/>
                    <a:pt x="381" y="4095"/>
                  </a:cubicBezTo>
                  <a:cubicBezTo>
                    <a:pt x="402" y="4131"/>
                    <a:pt x="451" y="4146"/>
                    <a:pt x="509" y="4146"/>
                  </a:cubicBezTo>
                  <a:cubicBezTo>
                    <a:pt x="665" y="4146"/>
                    <a:pt x="887" y="4040"/>
                    <a:pt x="818" y="3943"/>
                  </a:cubicBezTo>
                  <a:cubicBezTo>
                    <a:pt x="495" y="3486"/>
                    <a:pt x="647" y="2630"/>
                    <a:pt x="647" y="2136"/>
                  </a:cubicBezTo>
                  <a:cubicBezTo>
                    <a:pt x="647" y="1660"/>
                    <a:pt x="476" y="519"/>
                    <a:pt x="875" y="158"/>
                  </a:cubicBezTo>
                  <a:cubicBezTo>
                    <a:pt x="976" y="46"/>
                    <a:pt x="874"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064;p95"/>
            <p:cNvSpPr/>
            <p:nvPr/>
          </p:nvSpPr>
          <p:spPr>
            <a:xfrm>
              <a:off x="6726750" y="2453425"/>
              <a:ext cx="28325" cy="126500"/>
            </a:xfrm>
            <a:custGeom>
              <a:avLst/>
              <a:gdLst/>
              <a:ahLst/>
              <a:cxnLst/>
              <a:rect l="l" t="t" r="r" b="b"/>
              <a:pathLst>
                <a:path w="1133" h="5060" extrusionOk="0">
                  <a:moveTo>
                    <a:pt x="976" y="0"/>
                  </a:moveTo>
                  <a:cubicBezTo>
                    <a:pt x="850" y="0"/>
                    <a:pt x="682" y="59"/>
                    <a:pt x="660" y="138"/>
                  </a:cubicBezTo>
                  <a:cubicBezTo>
                    <a:pt x="654" y="162"/>
                    <a:pt x="648" y="187"/>
                    <a:pt x="642" y="212"/>
                  </a:cubicBezTo>
                  <a:lnTo>
                    <a:pt x="642" y="212"/>
                  </a:lnTo>
                  <a:cubicBezTo>
                    <a:pt x="641" y="213"/>
                    <a:pt x="641" y="213"/>
                    <a:pt x="641" y="214"/>
                  </a:cubicBezTo>
                  <a:cubicBezTo>
                    <a:pt x="639" y="221"/>
                    <a:pt x="637" y="227"/>
                    <a:pt x="637" y="234"/>
                  </a:cubicBezTo>
                  <a:lnTo>
                    <a:pt x="637" y="234"/>
                  </a:lnTo>
                  <a:cubicBezTo>
                    <a:pt x="268" y="1749"/>
                    <a:pt x="0" y="3423"/>
                    <a:pt x="280" y="4988"/>
                  </a:cubicBezTo>
                  <a:cubicBezTo>
                    <a:pt x="286" y="5041"/>
                    <a:pt x="329" y="5059"/>
                    <a:pt x="385" y="5059"/>
                  </a:cubicBezTo>
                  <a:cubicBezTo>
                    <a:pt x="491" y="5059"/>
                    <a:pt x="642" y="4994"/>
                    <a:pt x="679" y="4969"/>
                  </a:cubicBezTo>
                  <a:cubicBezTo>
                    <a:pt x="812" y="4874"/>
                    <a:pt x="812" y="4836"/>
                    <a:pt x="850" y="4702"/>
                  </a:cubicBezTo>
                  <a:cubicBezTo>
                    <a:pt x="874" y="4632"/>
                    <a:pt x="810" y="4604"/>
                    <a:pt x="724" y="4604"/>
                  </a:cubicBezTo>
                  <a:cubicBezTo>
                    <a:pt x="714" y="4604"/>
                    <a:pt x="703" y="4604"/>
                    <a:pt x="693" y="4605"/>
                  </a:cubicBezTo>
                  <a:lnTo>
                    <a:pt x="693" y="4605"/>
                  </a:lnTo>
                  <a:cubicBezTo>
                    <a:pt x="485" y="3113"/>
                    <a:pt x="754" y="1536"/>
                    <a:pt x="1110" y="107"/>
                  </a:cubicBezTo>
                  <a:lnTo>
                    <a:pt x="1110" y="107"/>
                  </a:lnTo>
                  <a:cubicBezTo>
                    <a:pt x="1112" y="105"/>
                    <a:pt x="1114" y="102"/>
                    <a:pt x="1117" y="99"/>
                  </a:cubicBezTo>
                  <a:cubicBezTo>
                    <a:pt x="1132" y="29"/>
                    <a:pt x="1064" y="0"/>
                    <a:pt x="9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065;p95"/>
            <p:cNvSpPr/>
            <p:nvPr/>
          </p:nvSpPr>
          <p:spPr>
            <a:xfrm>
              <a:off x="6769400" y="2447850"/>
              <a:ext cx="33475" cy="141225"/>
            </a:xfrm>
            <a:custGeom>
              <a:avLst/>
              <a:gdLst/>
              <a:ahLst/>
              <a:cxnLst/>
              <a:rect l="l" t="t" r="r" b="b"/>
              <a:pathLst>
                <a:path w="1339" h="5649" extrusionOk="0">
                  <a:moveTo>
                    <a:pt x="1193" y="1"/>
                  </a:moveTo>
                  <a:cubicBezTo>
                    <a:pt x="1063" y="1"/>
                    <a:pt x="887" y="58"/>
                    <a:pt x="875" y="151"/>
                  </a:cubicBezTo>
                  <a:cubicBezTo>
                    <a:pt x="666" y="1274"/>
                    <a:pt x="457" y="2415"/>
                    <a:pt x="343" y="3556"/>
                  </a:cubicBezTo>
                  <a:cubicBezTo>
                    <a:pt x="285" y="4127"/>
                    <a:pt x="0" y="5021"/>
                    <a:pt x="152" y="5572"/>
                  </a:cubicBezTo>
                  <a:cubicBezTo>
                    <a:pt x="164" y="5627"/>
                    <a:pt x="219" y="5648"/>
                    <a:pt x="286" y="5648"/>
                  </a:cubicBezTo>
                  <a:cubicBezTo>
                    <a:pt x="429" y="5648"/>
                    <a:pt x="629" y="5549"/>
                    <a:pt x="590" y="5458"/>
                  </a:cubicBezTo>
                  <a:cubicBezTo>
                    <a:pt x="495" y="5135"/>
                    <a:pt x="685" y="4640"/>
                    <a:pt x="723" y="4317"/>
                  </a:cubicBezTo>
                  <a:cubicBezTo>
                    <a:pt x="761" y="3898"/>
                    <a:pt x="780" y="3518"/>
                    <a:pt x="837" y="3119"/>
                  </a:cubicBezTo>
                  <a:cubicBezTo>
                    <a:pt x="951" y="2091"/>
                    <a:pt x="1141" y="1102"/>
                    <a:pt x="1332" y="75"/>
                  </a:cubicBezTo>
                  <a:cubicBezTo>
                    <a:pt x="1339" y="24"/>
                    <a:pt x="1275" y="1"/>
                    <a:pt x="11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066;p95"/>
            <p:cNvSpPr/>
            <p:nvPr/>
          </p:nvSpPr>
          <p:spPr>
            <a:xfrm>
              <a:off x="6789450" y="2464825"/>
              <a:ext cx="25550" cy="122400"/>
            </a:xfrm>
            <a:custGeom>
              <a:avLst/>
              <a:gdLst/>
              <a:ahLst/>
              <a:cxnLst/>
              <a:rect l="l" t="t" r="r" b="b"/>
              <a:pathLst>
                <a:path w="1022" h="4896" extrusionOk="0">
                  <a:moveTo>
                    <a:pt x="855" y="0"/>
                  </a:moveTo>
                  <a:cubicBezTo>
                    <a:pt x="734" y="0"/>
                    <a:pt x="581" y="60"/>
                    <a:pt x="549" y="157"/>
                  </a:cubicBezTo>
                  <a:cubicBezTo>
                    <a:pt x="396" y="918"/>
                    <a:pt x="263" y="1679"/>
                    <a:pt x="168" y="2440"/>
                  </a:cubicBezTo>
                  <a:cubicBezTo>
                    <a:pt x="73" y="3219"/>
                    <a:pt x="149" y="4018"/>
                    <a:pt x="16" y="4798"/>
                  </a:cubicBezTo>
                  <a:cubicBezTo>
                    <a:pt x="1" y="4867"/>
                    <a:pt x="62" y="4896"/>
                    <a:pt x="144" y="4896"/>
                  </a:cubicBezTo>
                  <a:cubicBezTo>
                    <a:pt x="265" y="4896"/>
                    <a:pt x="431" y="4832"/>
                    <a:pt x="454" y="4741"/>
                  </a:cubicBezTo>
                  <a:cubicBezTo>
                    <a:pt x="456" y="4731"/>
                    <a:pt x="457" y="4721"/>
                    <a:pt x="459" y="4710"/>
                  </a:cubicBezTo>
                  <a:lnTo>
                    <a:pt x="459" y="4710"/>
                  </a:lnTo>
                  <a:cubicBezTo>
                    <a:pt x="464" y="4702"/>
                    <a:pt x="474" y="4693"/>
                    <a:pt x="492" y="4684"/>
                  </a:cubicBezTo>
                  <a:cubicBezTo>
                    <a:pt x="498" y="4656"/>
                    <a:pt x="491" y="4635"/>
                    <a:pt x="475" y="4620"/>
                  </a:cubicBezTo>
                  <a:lnTo>
                    <a:pt x="475" y="4620"/>
                  </a:lnTo>
                  <a:cubicBezTo>
                    <a:pt x="598" y="3880"/>
                    <a:pt x="535" y="3141"/>
                    <a:pt x="625" y="2401"/>
                  </a:cubicBezTo>
                  <a:cubicBezTo>
                    <a:pt x="720" y="1641"/>
                    <a:pt x="834" y="880"/>
                    <a:pt x="1005" y="119"/>
                  </a:cubicBezTo>
                  <a:cubicBezTo>
                    <a:pt x="1022" y="36"/>
                    <a:pt x="948" y="0"/>
                    <a:pt x="8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067;p95"/>
            <p:cNvSpPr/>
            <p:nvPr/>
          </p:nvSpPr>
          <p:spPr>
            <a:xfrm>
              <a:off x="6618550" y="2677875"/>
              <a:ext cx="19425" cy="71825"/>
            </a:xfrm>
            <a:custGeom>
              <a:avLst/>
              <a:gdLst/>
              <a:ahLst/>
              <a:cxnLst/>
              <a:rect l="l" t="t" r="r" b="b"/>
              <a:pathLst>
                <a:path w="777" h="2873" extrusionOk="0">
                  <a:moveTo>
                    <a:pt x="506" y="0"/>
                  </a:moveTo>
                  <a:cubicBezTo>
                    <a:pt x="381" y="0"/>
                    <a:pt x="209" y="59"/>
                    <a:pt x="176" y="137"/>
                  </a:cubicBezTo>
                  <a:cubicBezTo>
                    <a:pt x="176" y="175"/>
                    <a:pt x="176" y="194"/>
                    <a:pt x="157" y="213"/>
                  </a:cubicBezTo>
                  <a:cubicBezTo>
                    <a:pt x="153" y="231"/>
                    <a:pt x="154" y="247"/>
                    <a:pt x="158" y="260"/>
                  </a:cubicBezTo>
                  <a:lnTo>
                    <a:pt x="158" y="260"/>
                  </a:lnTo>
                  <a:cubicBezTo>
                    <a:pt x="0" y="1088"/>
                    <a:pt x="211" y="1916"/>
                    <a:pt x="138" y="2762"/>
                  </a:cubicBezTo>
                  <a:cubicBezTo>
                    <a:pt x="138" y="2800"/>
                    <a:pt x="138" y="2838"/>
                    <a:pt x="176" y="2838"/>
                  </a:cubicBezTo>
                  <a:cubicBezTo>
                    <a:pt x="214" y="2838"/>
                    <a:pt x="233" y="2857"/>
                    <a:pt x="252" y="2857"/>
                  </a:cubicBezTo>
                  <a:cubicBezTo>
                    <a:pt x="273" y="2868"/>
                    <a:pt x="299" y="2873"/>
                    <a:pt x="328" y="2873"/>
                  </a:cubicBezTo>
                  <a:cubicBezTo>
                    <a:pt x="505" y="2873"/>
                    <a:pt x="777" y="2697"/>
                    <a:pt x="613" y="2648"/>
                  </a:cubicBezTo>
                  <a:cubicBezTo>
                    <a:pt x="556" y="2629"/>
                    <a:pt x="556" y="1640"/>
                    <a:pt x="556" y="1545"/>
                  </a:cubicBezTo>
                  <a:cubicBezTo>
                    <a:pt x="539" y="1103"/>
                    <a:pt x="521" y="662"/>
                    <a:pt x="610" y="205"/>
                  </a:cubicBezTo>
                  <a:lnTo>
                    <a:pt x="610" y="205"/>
                  </a:lnTo>
                  <a:cubicBezTo>
                    <a:pt x="611" y="202"/>
                    <a:pt x="612" y="198"/>
                    <a:pt x="613" y="194"/>
                  </a:cubicBezTo>
                  <a:cubicBezTo>
                    <a:pt x="613" y="192"/>
                    <a:pt x="613" y="190"/>
                    <a:pt x="613" y="187"/>
                  </a:cubicBezTo>
                  <a:lnTo>
                    <a:pt x="613" y="187"/>
                  </a:lnTo>
                  <a:cubicBezTo>
                    <a:pt x="617" y="171"/>
                    <a:pt x="620" y="154"/>
                    <a:pt x="624" y="137"/>
                  </a:cubicBezTo>
                  <a:lnTo>
                    <a:pt x="624" y="137"/>
                  </a:lnTo>
                  <a:cubicBezTo>
                    <a:pt x="626" y="131"/>
                    <a:pt x="629" y="125"/>
                    <a:pt x="632" y="118"/>
                  </a:cubicBezTo>
                  <a:lnTo>
                    <a:pt x="632" y="118"/>
                  </a:lnTo>
                  <a:cubicBezTo>
                    <a:pt x="631" y="119"/>
                    <a:pt x="629" y="119"/>
                    <a:pt x="628" y="120"/>
                  </a:cubicBezTo>
                  <a:lnTo>
                    <a:pt x="628" y="120"/>
                  </a:lnTo>
                  <a:cubicBezTo>
                    <a:pt x="629" y="113"/>
                    <a:pt x="631" y="106"/>
                    <a:pt x="632" y="99"/>
                  </a:cubicBezTo>
                  <a:cubicBezTo>
                    <a:pt x="656" y="29"/>
                    <a:pt x="592" y="0"/>
                    <a:pt x="5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068;p95"/>
            <p:cNvSpPr/>
            <p:nvPr/>
          </p:nvSpPr>
          <p:spPr>
            <a:xfrm>
              <a:off x="6631500" y="2667850"/>
              <a:ext cx="30200" cy="108475"/>
            </a:xfrm>
            <a:custGeom>
              <a:avLst/>
              <a:gdLst/>
              <a:ahLst/>
              <a:cxnLst/>
              <a:rect l="l" t="t" r="r" b="b"/>
              <a:pathLst>
                <a:path w="1208" h="4339" extrusionOk="0">
                  <a:moveTo>
                    <a:pt x="1039" y="1"/>
                  </a:moveTo>
                  <a:cubicBezTo>
                    <a:pt x="937" y="1"/>
                    <a:pt x="799" y="34"/>
                    <a:pt x="742" y="82"/>
                  </a:cubicBezTo>
                  <a:cubicBezTo>
                    <a:pt x="343" y="500"/>
                    <a:pt x="362" y="1090"/>
                    <a:pt x="304" y="1642"/>
                  </a:cubicBezTo>
                  <a:cubicBezTo>
                    <a:pt x="209" y="2516"/>
                    <a:pt x="0" y="3372"/>
                    <a:pt x="190" y="4266"/>
                  </a:cubicBezTo>
                  <a:cubicBezTo>
                    <a:pt x="197" y="4318"/>
                    <a:pt x="249" y="4339"/>
                    <a:pt x="316" y="4339"/>
                  </a:cubicBezTo>
                  <a:cubicBezTo>
                    <a:pt x="447" y="4339"/>
                    <a:pt x="634" y="4259"/>
                    <a:pt x="647" y="4171"/>
                  </a:cubicBezTo>
                  <a:lnTo>
                    <a:pt x="647" y="4114"/>
                  </a:lnTo>
                  <a:cubicBezTo>
                    <a:pt x="649" y="4095"/>
                    <a:pt x="645" y="4079"/>
                    <a:pt x="637" y="4066"/>
                  </a:cubicBezTo>
                  <a:lnTo>
                    <a:pt x="637" y="4066"/>
                  </a:lnTo>
                  <a:cubicBezTo>
                    <a:pt x="482" y="3304"/>
                    <a:pt x="630" y="2595"/>
                    <a:pt x="742" y="1832"/>
                  </a:cubicBezTo>
                  <a:cubicBezTo>
                    <a:pt x="818" y="1318"/>
                    <a:pt x="723" y="519"/>
                    <a:pt x="1122" y="120"/>
                  </a:cubicBezTo>
                  <a:cubicBezTo>
                    <a:pt x="1208" y="34"/>
                    <a:pt x="1141" y="1"/>
                    <a:pt x="10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069;p95"/>
            <p:cNvSpPr/>
            <p:nvPr/>
          </p:nvSpPr>
          <p:spPr>
            <a:xfrm>
              <a:off x="6679525" y="2664850"/>
              <a:ext cx="19375" cy="137525"/>
            </a:xfrm>
            <a:custGeom>
              <a:avLst/>
              <a:gdLst/>
              <a:ahLst/>
              <a:cxnLst/>
              <a:rect l="l" t="t" r="r" b="b"/>
              <a:pathLst>
                <a:path w="775" h="5501" extrusionOk="0">
                  <a:moveTo>
                    <a:pt x="654" y="0"/>
                  </a:moveTo>
                  <a:cubicBezTo>
                    <a:pt x="528" y="0"/>
                    <a:pt x="336" y="66"/>
                    <a:pt x="324" y="164"/>
                  </a:cubicBezTo>
                  <a:cubicBezTo>
                    <a:pt x="0" y="1800"/>
                    <a:pt x="38" y="3778"/>
                    <a:pt x="286" y="5433"/>
                  </a:cubicBezTo>
                  <a:cubicBezTo>
                    <a:pt x="298" y="5482"/>
                    <a:pt x="348" y="5501"/>
                    <a:pt x="410" y="5501"/>
                  </a:cubicBezTo>
                  <a:cubicBezTo>
                    <a:pt x="541" y="5501"/>
                    <a:pt x="729" y="5415"/>
                    <a:pt x="742" y="5337"/>
                  </a:cubicBezTo>
                  <a:cubicBezTo>
                    <a:pt x="742" y="5280"/>
                    <a:pt x="761" y="5242"/>
                    <a:pt x="761" y="5185"/>
                  </a:cubicBezTo>
                  <a:cubicBezTo>
                    <a:pt x="770" y="5144"/>
                    <a:pt x="750" y="5116"/>
                    <a:pt x="714" y="5102"/>
                  </a:cubicBezTo>
                  <a:lnTo>
                    <a:pt x="714" y="5102"/>
                  </a:lnTo>
                  <a:cubicBezTo>
                    <a:pt x="476" y="3506"/>
                    <a:pt x="486" y="1664"/>
                    <a:pt x="761" y="69"/>
                  </a:cubicBezTo>
                  <a:cubicBezTo>
                    <a:pt x="775" y="21"/>
                    <a:pt x="725" y="0"/>
                    <a:pt x="6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070;p95"/>
            <p:cNvSpPr/>
            <p:nvPr/>
          </p:nvSpPr>
          <p:spPr>
            <a:xfrm>
              <a:off x="6704725" y="2659050"/>
              <a:ext cx="19050" cy="137125"/>
            </a:xfrm>
            <a:custGeom>
              <a:avLst/>
              <a:gdLst/>
              <a:ahLst/>
              <a:cxnLst/>
              <a:rect l="l" t="t" r="r" b="b"/>
              <a:pathLst>
                <a:path w="762" h="5485" extrusionOk="0">
                  <a:moveTo>
                    <a:pt x="615" y="0"/>
                  </a:moveTo>
                  <a:cubicBezTo>
                    <a:pt x="482" y="0"/>
                    <a:pt x="305" y="73"/>
                    <a:pt x="305" y="168"/>
                  </a:cubicBezTo>
                  <a:cubicBezTo>
                    <a:pt x="286" y="1917"/>
                    <a:pt x="0" y="3629"/>
                    <a:pt x="114" y="5398"/>
                  </a:cubicBezTo>
                  <a:cubicBezTo>
                    <a:pt x="114" y="5417"/>
                    <a:pt x="133" y="5436"/>
                    <a:pt x="172" y="5436"/>
                  </a:cubicBezTo>
                  <a:cubicBezTo>
                    <a:pt x="191" y="5436"/>
                    <a:pt x="210" y="5474"/>
                    <a:pt x="229" y="5474"/>
                  </a:cubicBezTo>
                  <a:cubicBezTo>
                    <a:pt x="248" y="5482"/>
                    <a:pt x="271" y="5485"/>
                    <a:pt x="296" y="5485"/>
                  </a:cubicBezTo>
                  <a:cubicBezTo>
                    <a:pt x="472" y="5485"/>
                    <a:pt x="756" y="5329"/>
                    <a:pt x="590" y="5246"/>
                  </a:cubicBezTo>
                  <a:cubicBezTo>
                    <a:pt x="267" y="5094"/>
                    <a:pt x="552" y="3002"/>
                    <a:pt x="571" y="2735"/>
                  </a:cubicBezTo>
                  <a:cubicBezTo>
                    <a:pt x="647" y="1860"/>
                    <a:pt x="761" y="966"/>
                    <a:pt x="761" y="91"/>
                  </a:cubicBezTo>
                  <a:cubicBezTo>
                    <a:pt x="761" y="27"/>
                    <a:pt x="696" y="0"/>
                    <a:pt x="6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071;p95"/>
            <p:cNvSpPr/>
            <p:nvPr/>
          </p:nvSpPr>
          <p:spPr>
            <a:xfrm>
              <a:off x="6728300" y="2678175"/>
              <a:ext cx="16875" cy="104025"/>
            </a:xfrm>
            <a:custGeom>
              <a:avLst/>
              <a:gdLst/>
              <a:ahLst/>
              <a:cxnLst/>
              <a:rect l="l" t="t" r="r" b="b"/>
              <a:pathLst>
                <a:path w="675" h="4161" extrusionOk="0">
                  <a:moveTo>
                    <a:pt x="511" y="0"/>
                  </a:moveTo>
                  <a:cubicBezTo>
                    <a:pt x="381" y="0"/>
                    <a:pt x="210" y="71"/>
                    <a:pt x="199" y="163"/>
                  </a:cubicBezTo>
                  <a:cubicBezTo>
                    <a:pt x="123" y="1438"/>
                    <a:pt x="218" y="2807"/>
                    <a:pt x="8" y="4063"/>
                  </a:cubicBezTo>
                  <a:cubicBezTo>
                    <a:pt x="1" y="4131"/>
                    <a:pt x="67" y="4160"/>
                    <a:pt x="151" y="4160"/>
                  </a:cubicBezTo>
                  <a:cubicBezTo>
                    <a:pt x="277" y="4160"/>
                    <a:pt x="442" y="4097"/>
                    <a:pt x="465" y="4006"/>
                  </a:cubicBezTo>
                  <a:cubicBezTo>
                    <a:pt x="674" y="2750"/>
                    <a:pt x="579" y="1400"/>
                    <a:pt x="655" y="106"/>
                  </a:cubicBezTo>
                  <a:cubicBezTo>
                    <a:pt x="663" y="31"/>
                    <a:pt x="596" y="0"/>
                    <a:pt x="5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072;p95"/>
            <p:cNvSpPr/>
            <p:nvPr/>
          </p:nvSpPr>
          <p:spPr>
            <a:xfrm>
              <a:off x="6807825" y="2215350"/>
              <a:ext cx="113750" cy="131775"/>
            </a:xfrm>
            <a:custGeom>
              <a:avLst/>
              <a:gdLst/>
              <a:ahLst/>
              <a:cxnLst/>
              <a:rect l="l" t="t" r="r" b="b"/>
              <a:pathLst>
                <a:path w="4550" h="5271" extrusionOk="0">
                  <a:moveTo>
                    <a:pt x="3226" y="682"/>
                  </a:moveTo>
                  <a:cubicBezTo>
                    <a:pt x="3227" y="740"/>
                    <a:pt x="3225" y="809"/>
                    <a:pt x="3218" y="892"/>
                  </a:cubicBezTo>
                  <a:cubicBezTo>
                    <a:pt x="3218" y="914"/>
                    <a:pt x="3216" y="936"/>
                    <a:pt x="3215" y="958"/>
                  </a:cubicBezTo>
                  <a:lnTo>
                    <a:pt x="3215" y="958"/>
                  </a:lnTo>
                  <a:cubicBezTo>
                    <a:pt x="3142" y="983"/>
                    <a:pt x="3073" y="1017"/>
                    <a:pt x="3040" y="1037"/>
                  </a:cubicBezTo>
                  <a:lnTo>
                    <a:pt x="3040" y="1037"/>
                  </a:lnTo>
                  <a:cubicBezTo>
                    <a:pt x="3054" y="966"/>
                    <a:pt x="3066" y="895"/>
                    <a:pt x="3075" y="823"/>
                  </a:cubicBezTo>
                  <a:lnTo>
                    <a:pt x="3075" y="823"/>
                  </a:lnTo>
                  <a:cubicBezTo>
                    <a:pt x="3126" y="772"/>
                    <a:pt x="3177" y="727"/>
                    <a:pt x="3226" y="682"/>
                  </a:cubicBezTo>
                  <a:close/>
                  <a:moveTo>
                    <a:pt x="1985" y="1474"/>
                  </a:moveTo>
                  <a:cubicBezTo>
                    <a:pt x="1928" y="1545"/>
                    <a:pt x="1873" y="1618"/>
                    <a:pt x="1820" y="1692"/>
                  </a:cubicBezTo>
                  <a:lnTo>
                    <a:pt x="1820" y="1692"/>
                  </a:lnTo>
                  <a:cubicBezTo>
                    <a:pt x="1751" y="1693"/>
                    <a:pt x="1657" y="1721"/>
                    <a:pt x="1589" y="1748"/>
                  </a:cubicBezTo>
                  <a:lnTo>
                    <a:pt x="1575" y="1748"/>
                  </a:lnTo>
                  <a:cubicBezTo>
                    <a:pt x="1601" y="1712"/>
                    <a:pt x="1627" y="1677"/>
                    <a:pt x="1653" y="1642"/>
                  </a:cubicBezTo>
                  <a:lnTo>
                    <a:pt x="1653" y="1642"/>
                  </a:lnTo>
                  <a:cubicBezTo>
                    <a:pt x="1705" y="1630"/>
                    <a:pt x="1751" y="1612"/>
                    <a:pt x="1773" y="1596"/>
                  </a:cubicBezTo>
                  <a:cubicBezTo>
                    <a:pt x="1830" y="1565"/>
                    <a:pt x="1886" y="1533"/>
                    <a:pt x="1942" y="1500"/>
                  </a:cubicBezTo>
                  <a:lnTo>
                    <a:pt x="1942" y="1500"/>
                  </a:lnTo>
                  <a:lnTo>
                    <a:pt x="1944" y="1501"/>
                  </a:lnTo>
                  <a:cubicBezTo>
                    <a:pt x="1946" y="1499"/>
                    <a:pt x="1948" y="1497"/>
                    <a:pt x="1950" y="1496"/>
                  </a:cubicBezTo>
                  <a:lnTo>
                    <a:pt x="1950" y="1496"/>
                  </a:lnTo>
                  <a:cubicBezTo>
                    <a:pt x="1962" y="1489"/>
                    <a:pt x="1973" y="1481"/>
                    <a:pt x="1985" y="1474"/>
                  </a:cubicBezTo>
                  <a:close/>
                  <a:moveTo>
                    <a:pt x="3087" y="3206"/>
                  </a:moveTo>
                  <a:lnTo>
                    <a:pt x="3087" y="3206"/>
                  </a:lnTo>
                  <a:cubicBezTo>
                    <a:pt x="3096" y="3296"/>
                    <a:pt x="3098" y="3388"/>
                    <a:pt x="3095" y="3479"/>
                  </a:cubicBezTo>
                  <a:lnTo>
                    <a:pt x="3095" y="3479"/>
                  </a:lnTo>
                  <a:cubicBezTo>
                    <a:pt x="3073" y="3446"/>
                    <a:pt x="3049" y="3415"/>
                    <a:pt x="3025" y="3386"/>
                  </a:cubicBezTo>
                  <a:lnTo>
                    <a:pt x="3025" y="3386"/>
                  </a:lnTo>
                  <a:cubicBezTo>
                    <a:pt x="3021" y="3354"/>
                    <a:pt x="3018" y="3322"/>
                    <a:pt x="3016" y="3290"/>
                  </a:cubicBezTo>
                  <a:lnTo>
                    <a:pt x="3016" y="3290"/>
                  </a:lnTo>
                  <a:cubicBezTo>
                    <a:pt x="3049" y="3267"/>
                    <a:pt x="3074" y="3241"/>
                    <a:pt x="3085" y="3212"/>
                  </a:cubicBezTo>
                  <a:cubicBezTo>
                    <a:pt x="3086" y="3210"/>
                    <a:pt x="3086" y="3208"/>
                    <a:pt x="3087" y="3206"/>
                  </a:cubicBezTo>
                  <a:close/>
                  <a:moveTo>
                    <a:pt x="1386" y="3992"/>
                  </a:moveTo>
                  <a:cubicBezTo>
                    <a:pt x="1390" y="3993"/>
                    <a:pt x="1393" y="3994"/>
                    <a:pt x="1396" y="3994"/>
                  </a:cubicBezTo>
                  <a:lnTo>
                    <a:pt x="1396" y="3994"/>
                  </a:lnTo>
                  <a:cubicBezTo>
                    <a:pt x="1396" y="3998"/>
                    <a:pt x="1396" y="4001"/>
                    <a:pt x="1395" y="4004"/>
                  </a:cubicBezTo>
                  <a:lnTo>
                    <a:pt x="1395" y="4004"/>
                  </a:lnTo>
                  <a:cubicBezTo>
                    <a:pt x="1392" y="4000"/>
                    <a:pt x="1389" y="3996"/>
                    <a:pt x="1386" y="3992"/>
                  </a:cubicBezTo>
                  <a:close/>
                  <a:moveTo>
                    <a:pt x="1451" y="4006"/>
                  </a:moveTo>
                  <a:lnTo>
                    <a:pt x="1451" y="4006"/>
                  </a:lnTo>
                  <a:cubicBezTo>
                    <a:pt x="1472" y="4009"/>
                    <a:pt x="1491" y="4013"/>
                    <a:pt x="1511" y="4016"/>
                  </a:cubicBezTo>
                  <a:lnTo>
                    <a:pt x="1511" y="4016"/>
                  </a:lnTo>
                  <a:cubicBezTo>
                    <a:pt x="1512" y="4018"/>
                    <a:pt x="1514" y="4020"/>
                    <a:pt x="1516" y="4021"/>
                  </a:cubicBezTo>
                  <a:lnTo>
                    <a:pt x="1516" y="4021"/>
                  </a:lnTo>
                  <a:cubicBezTo>
                    <a:pt x="1513" y="4031"/>
                    <a:pt x="1510" y="4040"/>
                    <a:pt x="1507" y="4049"/>
                  </a:cubicBezTo>
                  <a:cubicBezTo>
                    <a:pt x="1507" y="4068"/>
                    <a:pt x="1526" y="4125"/>
                    <a:pt x="1564" y="4125"/>
                  </a:cubicBezTo>
                  <a:cubicBezTo>
                    <a:pt x="1598" y="4139"/>
                    <a:pt x="1631" y="4149"/>
                    <a:pt x="1665" y="4154"/>
                  </a:cubicBezTo>
                  <a:lnTo>
                    <a:pt x="1665" y="4154"/>
                  </a:lnTo>
                  <a:cubicBezTo>
                    <a:pt x="1669" y="4159"/>
                    <a:pt x="1674" y="4163"/>
                    <a:pt x="1679" y="4167"/>
                  </a:cubicBezTo>
                  <a:lnTo>
                    <a:pt x="1679" y="4167"/>
                  </a:lnTo>
                  <a:cubicBezTo>
                    <a:pt x="1698" y="4242"/>
                    <a:pt x="1709" y="4305"/>
                    <a:pt x="1713" y="4358"/>
                  </a:cubicBezTo>
                  <a:lnTo>
                    <a:pt x="1713" y="4358"/>
                  </a:lnTo>
                  <a:cubicBezTo>
                    <a:pt x="1669" y="4320"/>
                    <a:pt x="1632" y="4286"/>
                    <a:pt x="1602" y="4259"/>
                  </a:cubicBezTo>
                  <a:cubicBezTo>
                    <a:pt x="1572" y="4234"/>
                    <a:pt x="1499" y="4143"/>
                    <a:pt x="1409" y="4023"/>
                  </a:cubicBezTo>
                  <a:lnTo>
                    <a:pt x="1409" y="4023"/>
                  </a:lnTo>
                  <a:lnTo>
                    <a:pt x="1451" y="4006"/>
                  </a:lnTo>
                  <a:close/>
                  <a:moveTo>
                    <a:pt x="782" y="3845"/>
                  </a:moveTo>
                  <a:cubicBezTo>
                    <a:pt x="802" y="3851"/>
                    <a:pt x="827" y="3853"/>
                    <a:pt x="854" y="3853"/>
                  </a:cubicBezTo>
                  <a:cubicBezTo>
                    <a:pt x="862" y="3853"/>
                    <a:pt x="870" y="3853"/>
                    <a:pt x="878" y="3852"/>
                  </a:cubicBezTo>
                  <a:lnTo>
                    <a:pt x="878" y="3852"/>
                  </a:lnTo>
                  <a:cubicBezTo>
                    <a:pt x="904" y="3890"/>
                    <a:pt x="931" y="3928"/>
                    <a:pt x="959" y="3966"/>
                  </a:cubicBezTo>
                  <a:lnTo>
                    <a:pt x="959" y="3966"/>
                  </a:lnTo>
                  <a:cubicBezTo>
                    <a:pt x="957" y="3968"/>
                    <a:pt x="956" y="3971"/>
                    <a:pt x="955" y="3973"/>
                  </a:cubicBezTo>
                  <a:cubicBezTo>
                    <a:pt x="904" y="4058"/>
                    <a:pt x="966" y="4094"/>
                    <a:pt x="1059" y="4095"/>
                  </a:cubicBezTo>
                  <a:lnTo>
                    <a:pt x="1059" y="4095"/>
                  </a:lnTo>
                  <a:cubicBezTo>
                    <a:pt x="1200" y="4268"/>
                    <a:pt x="1363" y="4435"/>
                    <a:pt x="1539" y="4578"/>
                  </a:cubicBezTo>
                  <a:lnTo>
                    <a:pt x="1539" y="4578"/>
                  </a:lnTo>
                  <a:cubicBezTo>
                    <a:pt x="1347" y="4535"/>
                    <a:pt x="1048" y="4264"/>
                    <a:pt x="917" y="4068"/>
                  </a:cubicBezTo>
                  <a:cubicBezTo>
                    <a:pt x="853" y="3981"/>
                    <a:pt x="809" y="3907"/>
                    <a:pt x="782" y="3845"/>
                  </a:cubicBezTo>
                  <a:close/>
                  <a:moveTo>
                    <a:pt x="3756" y="0"/>
                  </a:moveTo>
                  <a:cubicBezTo>
                    <a:pt x="3690" y="0"/>
                    <a:pt x="3616" y="18"/>
                    <a:pt x="3580" y="36"/>
                  </a:cubicBezTo>
                  <a:cubicBezTo>
                    <a:pt x="3546" y="49"/>
                    <a:pt x="3513" y="63"/>
                    <a:pt x="3481" y="79"/>
                  </a:cubicBezTo>
                  <a:lnTo>
                    <a:pt x="3481" y="79"/>
                  </a:lnTo>
                  <a:cubicBezTo>
                    <a:pt x="3465" y="69"/>
                    <a:pt x="3447" y="62"/>
                    <a:pt x="3428" y="55"/>
                  </a:cubicBezTo>
                  <a:cubicBezTo>
                    <a:pt x="3379" y="37"/>
                    <a:pt x="3329" y="29"/>
                    <a:pt x="3278" y="29"/>
                  </a:cubicBezTo>
                  <a:cubicBezTo>
                    <a:pt x="2993" y="29"/>
                    <a:pt x="2675" y="287"/>
                    <a:pt x="2384" y="585"/>
                  </a:cubicBezTo>
                  <a:lnTo>
                    <a:pt x="2384" y="585"/>
                  </a:lnTo>
                  <a:cubicBezTo>
                    <a:pt x="2338" y="601"/>
                    <a:pt x="2301" y="616"/>
                    <a:pt x="2286" y="626"/>
                  </a:cubicBezTo>
                  <a:cubicBezTo>
                    <a:pt x="2004" y="855"/>
                    <a:pt x="1640" y="1133"/>
                    <a:pt x="1452" y="1461"/>
                  </a:cubicBezTo>
                  <a:lnTo>
                    <a:pt x="1452" y="1461"/>
                  </a:lnTo>
                  <a:cubicBezTo>
                    <a:pt x="1399" y="1471"/>
                    <a:pt x="1355" y="1486"/>
                    <a:pt x="1335" y="1501"/>
                  </a:cubicBezTo>
                  <a:cubicBezTo>
                    <a:pt x="1301" y="1534"/>
                    <a:pt x="1266" y="1566"/>
                    <a:pt x="1231" y="1599"/>
                  </a:cubicBezTo>
                  <a:lnTo>
                    <a:pt x="1231" y="1599"/>
                  </a:lnTo>
                  <a:cubicBezTo>
                    <a:pt x="1228" y="1598"/>
                    <a:pt x="1225" y="1597"/>
                    <a:pt x="1221" y="1596"/>
                  </a:cubicBezTo>
                  <a:cubicBezTo>
                    <a:pt x="1207" y="1613"/>
                    <a:pt x="1193" y="1631"/>
                    <a:pt x="1179" y="1648"/>
                  </a:cubicBezTo>
                  <a:lnTo>
                    <a:pt x="1179" y="1648"/>
                  </a:lnTo>
                  <a:cubicBezTo>
                    <a:pt x="1009" y="1806"/>
                    <a:pt x="841" y="1959"/>
                    <a:pt x="677" y="2115"/>
                  </a:cubicBezTo>
                  <a:lnTo>
                    <a:pt x="677" y="2115"/>
                  </a:lnTo>
                  <a:cubicBezTo>
                    <a:pt x="446" y="2284"/>
                    <a:pt x="279" y="2491"/>
                    <a:pt x="80" y="2718"/>
                  </a:cubicBezTo>
                  <a:cubicBezTo>
                    <a:pt x="37" y="2783"/>
                    <a:pt x="75" y="2815"/>
                    <a:pt x="145" y="2823"/>
                  </a:cubicBezTo>
                  <a:lnTo>
                    <a:pt x="145" y="2823"/>
                  </a:lnTo>
                  <a:cubicBezTo>
                    <a:pt x="1" y="3116"/>
                    <a:pt x="111" y="3354"/>
                    <a:pt x="332" y="3540"/>
                  </a:cubicBezTo>
                  <a:lnTo>
                    <a:pt x="332" y="3540"/>
                  </a:lnTo>
                  <a:cubicBezTo>
                    <a:pt x="296" y="3746"/>
                    <a:pt x="445" y="4050"/>
                    <a:pt x="917" y="4468"/>
                  </a:cubicBezTo>
                  <a:cubicBezTo>
                    <a:pt x="1137" y="4662"/>
                    <a:pt x="1515" y="4926"/>
                    <a:pt x="1848" y="4926"/>
                  </a:cubicBezTo>
                  <a:cubicBezTo>
                    <a:pt x="1915" y="4926"/>
                    <a:pt x="1980" y="4915"/>
                    <a:pt x="2042" y="4891"/>
                  </a:cubicBezTo>
                  <a:lnTo>
                    <a:pt x="2042" y="4891"/>
                  </a:lnTo>
                  <a:cubicBezTo>
                    <a:pt x="2202" y="4960"/>
                    <a:pt x="2364" y="4999"/>
                    <a:pt x="2523" y="4999"/>
                  </a:cubicBezTo>
                  <a:cubicBezTo>
                    <a:pt x="2584" y="4999"/>
                    <a:pt x="2645" y="4994"/>
                    <a:pt x="2705" y="4981"/>
                  </a:cubicBezTo>
                  <a:cubicBezTo>
                    <a:pt x="2725" y="4977"/>
                    <a:pt x="2744" y="4972"/>
                    <a:pt x="2763" y="4967"/>
                  </a:cubicBezTo>
                  <a:lnTo>
                    <a:pt x="2763" y="4967"/>
                  </a:lnTo>
                  <a:cubicBezTo>
                    <a:pt x="2812" y="4964"/>
                    <a:pt x="2862" y="4957"/>
                    <a:pt x="2912" y="4947"/>
                  </a:cubicBezTo>
                  <a:lnTo>
                    <a:pt x="2912" y="4947"/>
                  </a:lnTo>
                  <a:cubicBezTo>
                    <a:pt x="3085" y="5124"/>
                    <a:pt x="3455" y="5223"/>
                    <a:pt x="3694" y="5267"/>
                  </a:cubicBezTo>
                  <a:cubicBezTo>
                    <a:pt x="3709" y="5269"/>
                    <a:pt x="3724" y="5270"/>
                    <a:pt x="3741" y="5270"/>
                  </a:cubicBezTo>
                  <a:cubicBezTo>
                    <a:pt x="3851" y="5270"/>
                    <a:pt x="3989" y="5216"/>
                    <a:pt x="4055" y="5134"/>
                  </a:cubicBezTo>
                  <a:cubicBezTo>
                    <a:pt x="4083" y="5089"/>
                    <a:pt x="4104" y="5041"/>
                    <a:pt x="4119" y="4990"/>
                  </a:cubicBezTo>
                  <a:lnTo>
                    <a:pt x="4119" y="4990"/>
                  </a:lnTo>
                  <a:cubicBezTo>
                    <a:pt x="4262" y="4971"/>
                    <a:pt x="4386" y="4921"/>
                    <a:pt x="4474" y="4829"/>
                  </a:cubicBezTo>
                  <a:cubicBezTo>
                    <a:pt x="4512" y="4810"/>
                    <a:pt x="4550" y="4753"/>
                    <a:pt x="4512" y="4715"/>
                  </a:cubicBezTo>
                  <a:cubicBezTo>
                    <a:pt x="4448" y="4641"/>
                    <a:pt x="4371" y="4568"/>
                    <a:pt x="4285" y="4500"/>
                  </a:cubicBezTo>
                  <a:lnTo>
                    <a:pt x="4285" y="4500"/>
                  </a:lnTo>
                  <a:cubicBezTo>
                    <a:pt x="4296" y="4378"/>
                    <a:pt x="4235" y="4256"/>
                    <a:pt x="4093" y="4144"/>
                  </a:cubicBezTo>
                  <a:cubicBezTo>
                    <a:pt x="4062" y="4113"/>
                    <a:pt x="4019" y="4100"/>
                    <a:pt x="3974" y="4100"/>
                  </a:cubicBezTo>
                  <a:cubicBezTo>
                    <a:pt x="3962" y="4100"/>
                    <a:pt x="3951" y="4101"/>
                    <a:pt x="3940" y="4102"/>
                  </a:cubicBezTo>
                  <a:lnTo>
                    <a:pt x="3940" y="4102"/>
                  </a:lnTo>
                  <a:cubicBezTo>
                    <a:pt x="3942" y="3984"/>
                    <a:pt x="3948" y="3869"/>
                    <a:pt x="3941" y="3764"/>
                  </a:cubicBezTo>
                  <a:cubicBezTo>
                    <a:pt x="3936" y="3680"/>
                    <a:pt x="3929" y="3596"/>
                    <a:pt x="3922" y="3513"/>
                  </a:cubicBezTo>
                  <a:lnTo>
                    <a:pt x="3922" y="3513"/>
                  </a:lnTo>
                  <a:cubicBezTo>
                    <a:pt x="4009" y="3172"/>
                    <a:pt x="4047" y="2808"/>
                    <a:pt x="4034" y="2474"/>
                  </a:cubicBezTo>
                  <a:lnTo>
                    <a:pt x="4034" y="2474"/>
                  </a:lnTo>
                  <a:cubicBezTo>
                    <a:pt x="4130" y="1959"/>
                    <a:pt x="4186" y="1346"/>
                    <a:pt x="3903" y="1063"/>
                  </a:cubicBezTo>
                  <a:cubicBezTo>
                    <a:pt x="3878" y="1027"/>
                    <a:pt x="3839" y="1011"/>
                    <a:pt x="3794" y="1008"/>
                  </a:cubicBezTo>
                  <a:lnTo>
                    <a:pt x="3794" y="1008"/>
                  </a:lnTo>
                  <a:cubicBezTo>
                    <a:pt x="3798" y="935"/>
                    <a:pt x="3802" y="864"/>
                    <a:pt x="3808" y="797"/>
                  </a:cubicBezTo>
                  <a:cubicBezTo>
                    <a:pt x="3817" y="750"/>
                    <a:pt x="3796" y="720"/>
                    <a:pt x="3759" y="704"/>
                  </a:cubicBezTo>
                  <a:lnTo>
                    <a:pt x="3759" y="704"/>
                  </a:lnTo>
                  <a:cubicBezTo>
                    <a:pt x="3815" y="503"/>
                    <a:pt x="3858" y="299"/>
                    <a:pt x="3884" y="93"/>
                  </a:cubicBezTo>
                  <a:cubicBezTo>
                    <a:pt x="3894" y="23"/>
                    <a:pt x="3830" y="0"/>
                    <a:pt x="3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073;p95"/>
            <p:cNvSpPr/>
            <p:nvPr/>
          </p:nvSpPr>
          <p:spPr>
            <a:xfrm>
              <a:off x="6071800" y="3018825"/>
              <a:ext cx="297300" cy="528900"/>
            </a:xfrm>
            <a:custGeom>
              <a:avLst/>
              <a:gdLst/>
              <a:ahLst/>
              <a:cxnLst/>
              <a:rect l="l" t="t" r="r" b="b"/>
              <a:pathLst>
                <a:path w="11892" h="21156" extrusionOk="0">
                  <a:moveTo>
                    <a:pt x="11460" y="1"/>
                  </a:moveTo>
                  <a:cubicBezTo>
                    <a:pt x="11359" y="1"/>
                    <a:pt x="11255" y="20"/>
                    <a:pt x="11185" y="61"/>
                  </a:cubicBezTo>
                  <a:cubicBezTo>
                    <a:pt x="8940" y="1469"/>
                    <a:pt x="7761" y="4322"/>
                    <a:pt x="6601" y="6585"/>
                  </a:cubicBezTo>
                  <a:cubicBezTo>
                    <a:pt x="5231" y="9248"/>
                    <a:pt x="3919" y="11968"/>
                    <a:pt x="2702" y="14726"/>
                  </a:cubicBezTo>
                  <a:cubicBezTo>
                    <a:pt x="2340" y="15582"/>
                    <a:pt x="1" y="21041"/>
                    <a:pt x="1655" y="21155"/>
                  </a:cubicBezTo>
                  <a:cubicBezTo>
                    <a:pt x="1808" y="21155"/>
                    <a:pt x="2093" y="21079"/>
                    <a:pt x="2131" y="20908"/>
                  </a:cubicBezTo>
                  <a:cubicBezTo>
                    <a:pt x="2150" y="20851"/>
                    <a:pt x="2150" y="20794"/>
                    <a:pt x="2188" y="20718"/>
                  </a:cubicBezTo>
                  <a:cubicBezTo>
                    <a:pt x="2203" y="20620"/>
                    <a:pt x="2108" y="20579"/>
                    <a:pt x="1985" y="20579"/>
                  </a:cubicBezTo>
                  <a:cubicBezTo>
                    <a:pt x="1923" y="20579"/>
                    <a:pt x="1853" y="20589"/>
                    <a:pt x="1787" y="20608"/>
                  </a:cubicBezTo>
                  <a:lnTo>
                    <a:pt x="1787" y="20608"/>
                  </a:lnTo>
                  <a:cubicBezTo>
                    <a:pt x="1541" y="19676"/>
                    <a:pt x="3203" y="15125"/>
                    <a:pt x="3443" y="14593"/>
                  </a:cubicBezTo>
                  <a:cubicBezTo>
                    <a:pt x="4585" y="11949"/>
                    <a:pt x="5840" y="9362"/>
                    <a:pt x="7152" y="6813"/>
                  </a:cubicBezTo>
                  <a:cubicBezTo>
                    <a:pt x="8275" y="4626"/>
                    <a:pt x="9454" y="1640"/>
                    <a:pt x="11641" y="270"/>
                  </a:cubicBezTo>
                  <a:cubicBezTo>
                    <a:pt x="11892" y="99"/>
                    <a:pt x="11686" y="1"/>
                    <a:pt x="11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074;p95"/>
            <p:cNvSpPr/>
            <p:nvPr/>
          </p:nvSpPr>
          <p:spPr>
            <a:xfrm>
              <a:off x="6203925" y="3231525"/>
              <a:ext cx="147425" cy="263300"/>
            </a:xfrm>
            <a:custGeom>
              <a:avLst/>
              <a:gdLst/>
              <a:ahLst/>
              <a:cxnLst/>
              <a:rect l="l" t="t" r="r" b="b"/>
              <a:pathLst>
                <a:path w="5897" h="10532" extrusionOk="0">
                  <a:moveTo>
                    <a:pt x="5625" y="0"/>
                  </a:moveTo>
                  <a:cubicBezTo>
                    <a:pt x="5453" y="0"/>
                    <a:pt x="5238" y="69"/>
                    <a:pt x="5177" y="170"/>
                  </a:cubicBezTo>
                  <a:cubicBezTo>
                    <a:pt x="3370" y="3498"/>
                    <a:pt x="1107" y="6751"/>
                    <a:pt x="41" y="10384"/>
                  </a:cubicBezTo>
                  <a:cubicBezTo>
                    <a:pt x="1" y="10496"/>
                    <a:pt x="119" y="10532"/>
                    <a:pt x="249" y="10532"/>
                  </a:cubicBezTo>
                  <a:cubicBezTo>
                    <a:pt x="361" y="10532"/>
                    <a:pt x="482" y="10505"/>
                    <a:pt x="517" y="10479"/>
                  </a:cubicBezTo>
                  <a:cubicBezTo>
                    <a:pt x="726" y="10384"/>
                    <a:pt x="821" y="10327"/>
                    <a:pt x="840" y="10098"/>
                  </a:cubicBezTo>
                  <a:cubicBezTo>
                    <a:pt x="842" y="10073"/>
                    <a:pt x="838" y="10052"/>
                    <a:pt x="829" y="10033"/>
                  </a:cubicBezTo>
                  <a:lnTo>
                    <a:pt x="829" y="10033"/>
                  </a:lnTo>
                  <a:cubicBezTo>
                    <a:pt x="1923" y="6529"/>
                    <a:pt x="4082" y="3377"/>
                    <a:pt x="5843" y="189"/>
                  </a:cubicBezTo>
                  <a:cubicBezTo>
                    <a:pt x="5896" y="54"/>
                    <a:pt x="5778" y="0"/>
                    <a:pt x="5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3240;p95"/>
          <p:cNvGrpSpPr/>
          <p:nvPr/>
        </p:nvGrpSpPr>
        <p:grpSpPr>
          <a:xfrm rot="20966497">
            <a:off x="4918558" y="4606516"/>
            <a:ext cx="905704" cy="546785"/>
            <a:chOff x="2134275" y="689100"/>
            <a:chExt cx="585875" cy="353700"/>
          </a:xfrm>
        </p:grpSpPr>
        <p:sp>
          <p:nvSpPr>
            <p:cNvPr id="26" name="Google Shape;3241;p95"/>
            <p:cNvSpPr/>
            <p:nvPr/>
          </p:nvSpPr>
          <p:spPr>
            <a:xfrm>
              <a:off x="2134275" y="689100"/>
              <a:ext cx="585875" cy="353700"/>
            </a:xfrm>
            <a:custGeom>
              <a:avLst/>
              <a:gdLst/>
              <a:ahLst/>
              <a:cxnLst/>
              <a:rect l="l" t="t" r="r" b="b"/>
              <a:pathLst>
                <a:path w="23435" h="14148" extrusionOk="0">
                  <a:moveTo>
                    <a:pt x="21590" y="0"/>
                  </a:moveTo>
                  <a:cubicBezTo>
                    <a:pt x="21514" y="0"/>
                    <a:pt x="21435" y="27"/>
                    <a:pt x="21363" y="81"/>
                  </a:cubicBezTo>
                  <a:cubicBezTo>
                    <a:pt x="20505" y="918"/>
                    <a:pt x="19961" y="1859"/>
                    <a:pt x="19668" y="3010"/>
                  </a:cubicBezTo>
                  <a:cubicBezTo>
                    <a:pt x="16875" y="2328"/>
                    <a:pt x="14041" y="1977"/>
                    <a:pt x="11190" y="1977"/>
                  </a:cubicBezTo>
                  <a:cubicBezTo>
                    <a:pt x="10453" y="1977"/>
                    <a:pt x="9715" y="2000"/>
                    <a:pt x="8976" y="2048"/>
                  </a:cubicBezTo>
                  <a:cubicBezTo>
                    <a:pt x="8244" y="2110"/>
                    <a:pt x="7512" y="2173"/>
                    <a:pt x="6800" y="2257"/>
                  </a:cubicBezTo>
                  <a:cubicBezTo>
                    <a:pt x="6277" y="2341"/>
                    <a:pt x="5754" y="2403"/>
                    <a:pt x="5252" y="2487"/>
                  </a:cubicBezTo>
                  <a:cubicBezTo>
                    <a:pt x="4907" y="2560"/>
                    <a:pt x="4248" y="2821"/>
                    <a:pt x="3861" y="2821"/>
                  </a:cubicBezTo>
                  <a:cubicBezTo>
                    <a:pt x="3801" y="2821"/>
                    <a:pt x="3748" y="2815"/>
                    <a:pt x="3704" y="2801"/>
                  </a:cubicBezTo>
                  <a:cubicBezTo>
                    <a:pt x="3181" y="2654"/>
                    <a:pt x="2971" y="2048"/>
                    <a:pt x="2616" y="1629"/>
                  </a:cubicBezTo>
                  <a:cubicBezTo>
                    <a:pt x="2113" y="1085"/>
                    <a:pt x="1528" y="667"/>
                    <a:pt x="900" y="332"/>
                  </a:cubicBezTo>
                  <a:cubicBezTo>
                    <a:pt x="850" y="304"/>
                    <a:pt x="801" y="292"/>
                    <a:pt x="754" y="292"/>
                  </a:cubicBezTo>
                  <a:cubicBezTo>
                    <a:pt x="487" y="292"/>
                    <a:pt x="304" y="695"/>
                    <a:pt x="607" y="855"/>
                  </a:cubicBezTo>
                  <a:cubicBezTo>
                    <a:pt x="1695" y="1483"/>
                    <a:pt x="2448" y="2257"/>
                    <a:pt x="2992" y="3387"/>
                  </a:cubicBezTo>
                  <a:cubicBezTo>
                    <a:pt x="3042" y="3486"/>
                    <a:pt x="3170" y="3546"/>
                    <a:pt x="3284" y="3546"/>
                  </a:cubicBezTo>
                  <a:cubicBezTo>
                    <a:pt x="3314" y="3546"/>
                    <a:pt x="3343" y="3542"/>
                    <a:pt x="3369" y="3533"/>
                  </a:cubicBezTo>
                  <a:cubicBezTo>
                    <a:pt x="6032" y="2952"/>
                    <a:pt x="8715" y="2649"/>
                    <a:pt x="11397" y="2649"/>
                  </a:cubicBezTo>
                  <a:cubicBezTo>
                    <a:pt x="14213" y="2649"/>
                    <a:pt x="17028" y="2983"/>
                    <a:pt x="19815" y="3680"/>
                  </a:cubicBezTo>
                  <a:cubicBezTo>
                    <a:pt x="19832" y="3682"/>
                    <a:pt x="19849" y="3683"/>
                    <a:pt x="19867" y="3683"/>
                  </a:cubicBezTo>
                  <a:cubicBezTo>
                    <a:pt x="20019" y="3683"/>
                    <a:pt x="20173" y="3602"/>
                    <a:pt x="20191" y="3470"/>
                  </a:cubicBezTo>
                  <a:cubicBezTo>
                    <a:pt x="20401" y="2424"/>
                    <a:pt x="20819" y="1546"/>
                    <a:pt x="21531" y="792"/>
                  </a:cubicBezTo>
                  <a:lnTo>
                    <a:pt x="21531" y="792"/>
                  </a:lnTo>
                  <a:cubicBezTo>
                    <a:pt x="22849" y="3198"/>
                    <a:pt x="22681" y="6128"/>
                    <a:pt x="21426" y="8555"/>
                  </a:cubicBezTo>
                  <a:cubicBezTo>
                    <a:pt x="21083" y="8530"/>
                    <a:pt x="20747" y="8520"/>
                    <a:pt x="20410" y="8520"/>
                  </a:cubicBezTo>
                  <a:cubicBezTo>
                    <a:pt x="20171" y="8520"/>
                    <a:pt x="19932" y="8525"/>
                    <a:pt x="19689" y="8534"/>
                  </a:cubicBezTo>
                  <a:cubicBezTo>
                    <a:pt x="19480" y="8534"/>
                    <a:pt x="19459" y="8869"/>
                    <a:pt x="19689" y="8869"/>
                  </a:cubicBezTo>
                  <a:cubicBezTo>
                    <a:pt x="19761" y="8866"/>
                    <a:pt x="19832" y="8865"/>
                    <a:pt x="19903" y="8865"/>
                  </a:cubicBezTo>
                  <a:cubicBezTo>
                    <a:pt x="20350" y="8865"/>
                    <a:pt x="20783" y="8916"/>
                    <a:pt x="21217" y="8952"/>
                  </a:cubicBezTo>
                  <a:cubicBezTo>
                    <a:pt x="20840" y="9559"/>
                    <a:pt x="20422" y="10124"/>
                    <a:pt x="19961" y="10605"/>
                  </a:cubicBezTo>
                  <a:cubicBezTo>
                    <a:pt x="19564" y="10501"/>
                    <a:pt x="19187" y="10375"/>
                    <a:pt x="18811" y="10229"/>
                  </a:cubicBezTo>
                  <a:cubicBezTo>
                    <a:pt x="18791" y="10222"/>
                    <a:pt x="18773" y="10219"/>
                    <a:pt x="18756" y="10219"/>
                  </a:cubicBezTo>
                  <a:cubicBezTo>
                    <a:pt x="18608" y="10219"/>
                    <a:pt x="18558" y="10447"/>
                    <a:pt x="18727" y="10522"/>
                  </a:cubicBezTo>
                  <a:cubicBezTo>
                    <a:pt x="19041" y="10647"/>
                    <a:pt x="19355" y="10773"/>
                    <a:pt x="19668" y="10898"/>
                  </a:cubicBezTo>
                  <a:cubicBezTo>
                    <a:pt x="19271" y="11254"/>
                    <a:pt x="18852" y="11589"/>
                    <a:pt x="18413" y="11882"/>
                  </a:cubicBezTo>
                  <a:lnTo>
                    <a:pt x="17702" y="11568"/>
                  </a:lnTo>
                  <a:cubicBezTo>
                    <a:pt x="17677" y="11557"/>
                    <a:pt x="17653" y="11552"/>
                    <a:pt x="17630" y="11552"/>
                  </a:cubicBezTo>
                  <a:cubicBezTo>
                    <a:pt x="17480" y="11552"/>
                    <a:pt x="17389" y="11764"/>
                    <a:pt x="17534" y="11819"/>
                  </a:cubicBezTo>
                  <a:cubicBezTo>
                    <a:pt x="17723" y="11903"/>
                    <a:pt x="17890" y="11986"/>
                    <a:pt x="18057" y="12091"/>
                  </a:cubicBezTo>
                  <a:cubicBezTo>
                    <a:pt x="16614" y="12949"/>
                    <a:pt x="14898" y="13451"/>
                    <a:pt x="13140" y="13556"/>
                  </a:cubicBezTo>
                  <a:cubicBezTo>
                    <a:pt x="12892" y="13571"/>
                    <a:pt x="12642" y="13578"/>
                    <a:pt x="12391" y="13578"/>
                  </a:cubicBezTo>
                  <a:cubicBezTo>
                    <a:pt x="10562" y="13578"/>
                    <a:pt x="8655" y="13180"/>
                    <a:pt x="6926" y="12426"/>
                  </a:cubicBezTo>
                  <a:cubicBezTo>
                    <a:pt x="7135" y="12279"/>
                    <a:pt x="7365" y="12154"/>
                    <a:pt x="7575" y="11986"/>
                  </a:cubicBezTo>
                  <a:cubicBezTo>
                    <a:pt x="7722" y="11894"/>
                    <a:pt x="7625" y="11704"/>
                    <a:pt x="7485" y="11704"/>
                  </a:cubicBezTo>
                  <a:cubicBezTo>
                    <a:pt x="7467" y="11704"/>
                    <a:pt x="7448" y="11707"/>
                    <a:pt x="7428" y="11714"/>
                  </a:cubicBezTo>
                  <a:cubicBezTo>
                    <a:pt x="7135" y="11903"/>
                    <a:pt x="6842" y="12091"/>
                    <a:pt x="6591" y="12279"/>
                  </a:cubicBezTo>
                  <a:cubicBezTo>
                    <a:pt x="5984" y="11986"/>
                    <a:pt x="5378" y="11652"/>
                    <a:pt x="4854" y="11254"/>
                  </a:cubicBezTo>
                  <a:cubicBezTo>
                    <a:pt x="5064" y="11191"/>
                    <a:pt x="5273" y="11149"/>
                    <a:pt x="5482" y="11066"/>
                  </a:cubicBezTo>
                  <a:cubicBezTo>
                    <a:pt x="5637" y="11027"/>
                    <a:pt x="5595" y="10810"/>
                    <a:pt x="5439" y="10810"/>
                  </a:cubicBezTo>
                  <a:cubicBezTo>
                    <a:pt x="5427" y="10810"/>
                    <a:pt x="5413" y="10811"/>
                    <a:pt x="5398" y="10815"/>
                  </a:cubicBezTo>
                  <a:cubicBezTo>
                    <a:pt x="5126" y="10857"/>
                    <a:pt x="4813" y="10919"/>
                    <a:pt x="4520" y="10982"/>
                  </a:cubicBezTo>
                  <a:cubicBezTo>
                    <a:pt x="4290" y="10815"/>
                    <a:pt x="4080" y="10647"/>
                    <a:pt x="3871" y="10438"/>
                  </a:cubicBezTo>
                  <a:cubicBezTo>
                    <a:pt x="3494" y="10103"/>
                    <a:pt x="3181" y="9768"/>
                    <a:pt x="2888" y="9371"/>
                  </a:cubicBezTo>
                  <a:cubicBezTo>
                    <a:pt x="3683" y="9350"/>
                    <a:pt x="4499" y="9287"/>
                    <a:pt x="5252" y="9183"/>
                  </a:cubicBezTo>
                  <a:cubicBezTo>
                    <a:pt x="5440" y="9162"/>
                    <a:pt x="5461" y="8869"/>
                    <a:pt x="5252" y="8869"/>
                  </a:cubicBezTo>
                  <a:cubicBezTo>
                    <a:pt x="4394" y="8869"/>
                    <a:pt x="3494" y="8890"/>
                    <a:pt x="2616" y="8994"/>
                  </a:cubicBezTo>
                  <a:cubicBezTo>
                    <a:pt x="1046" y="6735"/>
                    <a:pt x="649" y="3847"/>
                    <a:pt x="670" y="1085"/>
                  </a:cubicBezTo>
                  <a:cubicBezTo>
                    <a:pt x="670" y="991"/>
                    <a:pt x="591" y="937"/>
                    <a:pt x="514" y="937"/>
                  </a:cubicBezTo>
                  <a:cubicBezTo>
                    <a:pt x="454" y="937"/>
                    <a:pt x="395" y="970"/>
                    <a:pt x="377" y="1043"/>
                  </a:cubicBezTo>
                  <a:cubicBezTo>
                    <a:pt x="0" y="3784"/>
                    <a:pt x="481" y="6755"/>
                    <a:pt x="1988" y="9078"/>
                  </a:cubicBezTo>
                  <a:cubicBezTo>
                    <a:pt x="1883" y="9099"/>
                    <a:pt x="1737" y="9099"/>
                    <a:pt x="1632" y="9099"/>
                  </a:cubicBezTo>
                  <a:cubicBezTo>
                    <a:pt x="1465" y="9141"/>
                    <a:pt x="1465" y="9392"/>
                    <a:pt x="1632" y="9392"/>
                  </a:cubicBezTo>
                  <a:lnTo>
                    <a:pt x="2197" y="9392"/>
                  </a:lnTo>
                  <a:cubicBezTo>
                    <a:pt x="2553" y="9915"/>
                    <a:pt x="2971" y="10417"/>
                    <a:pt x="3453" y="10857"/>
                  </a:cubicBezTo>
                  <a:cubicBezTo>
                    <a:pt x="3557" y="10961"/>
                    <a:pt x="3683" y="11066"/>
                    <a:pt x="3787" y="11170"/>
                  </a:cubicBezTo>
                  <a:cubicBezTo>
                    <a:pt x="3494" y="11254"/>
                    <a:pt x="3222" y="11338"/>
                    <a:pt x="2930" y="11380"/>
                  </a:cubicBezTo>
                  <a:cubicBezTo>
                    <a:pt x="2755" y="11438"/>
                    <a:pt x="2814" y="11677"/>
                    <a:pt x="2958" y="11677"/>
                  </a:cubicBezTo>
                  <a:cubicBezTo>
                    <a:pt x="2969" y="11677"/>
                    <a:pt x="2980" y="11675"/>
                    <a:pt x="2992" y="11673"/>
                  </a:cubicBezTo>
                  <a:cubicBezTo>
                    <a:pt x="3369" y="11589"/>
                    <a:pt x="3746" y="11505"/>
                    <a:pt x="4101" y="11401"/>
                  </a:cubicBezTo>
                  <a:cubicBezTo>
                    <a:pt x="4666" y="11882"/>
                    <a:pt x="5336" y="12279"/>
                    <a:pt x="5984" y="12614"/>
                  </a:cubicBezTo>
                  <a:cubicBezTo>
                    <a:pt x="5775" y="12761"/>
                    <a:pt x="5545" y="12907"/>
                    <a:pt x="5336" y="13053"/>
                  </a:cubicBezTo>
                  <a:cubicBezTo>
                    <a:pt x="5195" y="13142"/>
                    <a:pt x="5292" y="13349"/>
                    <a:pt x="5413" y="13349"/>
                  </a:cubicBezTo>
                  <a:cubicBezTo>
                    <a:pt x="5436" y="13349"/>
                    <a:pt x="5459" y="13342"/>
                    <a:pt x="5482" y="13326"/>
                  </a:cubicBezTo>
                  <a:cubicBezTo>
                    <a:pt x="5775" y="13137"/>
                    <a:pt x="6026" y="12949"/>
                    <a:pt x="6298" y="12802"/>
                  </a:cubicBezTo>
                  <a:cubicBezTo>
                    <a:pt x="8179" y="13692"/>
                    <a:pt x="10325" y="14147"/>
                    <a:pt x="12383" y="14147"/>
                  </a:cubicBezTo>
                  <a:cubicBezTo>
                    <a:pt x="12843" y="14147"/>
                    <a:pt x="13299" y="14125"/>
                    <a:pt x="13747" y="14079"/>
                  </a:cubicBezTo>
                  <a:cubicBezTo>
                    <a:pt x="15526" y="13890"/>
                    <a:pt x="17220" y="13326"/>
                    <a:pt x="18664" y="12384"/>
                  </a:cubicBezTo>
                  <a:cubicBezTo>
                    <a:pt x="18978" y="12530"/>
                    <a:pt x="19292" y="12656"/>
                    <a:pt x="19606" y="12802"/>
                  </a:cubicBezTo>
                  <a:cubicBezTo>
                    <a:pt x="19618" y="12806"/>
                    <a:pt x="19631" y="12807"/>
                    <a:pt x="19643" y="12807"/>
                  </a:cubicBezTo>
                  <a:cubicBezTo>
                    <a:pt x="19787" y="12807"/>
                    <a:pt x="19867" y="12587"/>
                    <a:pt x="19731" y="12509"/>
                  </a:cubicBezTo>
                  <a:cubicBezTo>
                    <a:pt x="19501" y="12384"/>
                    <a:pt x="19271" y="12237"/>
                    <a:pt x="19041" y="12133"/>
                  </a:cubicBezTo>
                  <a:cubicBezTo>
                    <a:pt x="19480" y="11819"/>
                    <a:pt x="19899" y="11463"/>
                    <a:pt x="20296" y="11066"/>
                  </a:cubicBezTo>
                  <a:cubicBezTo>
                    <a:pt x="20903" y="11254"/>
                    <a:pt x="21510" y="11401"/>
                    <a:pt x="22137" y="11442"/>
                  </a:cubicBezTo>
                  <a:cubicBezTo>
                    <a:pt x="22326" y="11442"/>
                    <a:pt x="22368" y="11170"/>
                    <a:pt x="22200" y="11149"/>
                  </a:cubicBezTo>
                  <a:cubicBezTo>
                    <a:pt x="21677" y="10982"/>
                    <a:pt x="21154" y="10857"/>
                    <a:pt x="20631" y="10731"/>
                  </a:cubicBezTo>
                  <a:cubicBezTo>
                    <a:pt x="21091" y="10208"/>
                    <a:pt x="21489" y="9664"/>
                    <a:pt x="21824" y="9036"/>
                  </a:cubicBezTo>
                  <a:cubicBezTo>
                    <a:pt x="21824" y="9015"/>
                    <a:pt x="21865" y="9015"/>
                    <a:pt x="21865" y="8973"/>
                  </a:cubicBezTo>
                  <a:cubicBezTo>
                    <a:pt x="22242" y="9036"/>
                    <a:pt x="22640" y="9099"/>
                    <a:pt x="23058" y="9183"/>
                  </a:cubicBezTo>
                  <a:cubicBezTo>
                    <a:pt x="23081" y="9188"/>
                    <a:pt x="23102" y="9191"/>
                    <a:pt x="23122" y="9191"/>
                  </a:cubicBezTo>
                  <a:cubicBezTo>
                    <a:pt x="23325" y="9191"/>
                    <a:pt x="23391" y="8926"/>
                    <a:pt x="23163" y="8869"/>
                  </a:cubicBezTo>
                  <a:cubicBezTo>
                    <a:pt x="22807" y="8764"/>
                    <a:pt x="22430" y="8701"/>
                    <a:pt x="22075" y="8618"/>
                  </a:cubicBezTo>
                  <a:cubicBezTo>
                    <a:pt x="23372" y="5919"/>
                    <a:pt x="23435" y="2738"/>
                    <a:pt x="21844" y="144"/>
                  </a:cubicBezTo>
                  <a:cubicBezTo>
                    <a:pt x="21785" y="48"/>
                    <a:pt x="21691" y="0"/>
                    <a:pt x="21590"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242;p95"/>
            <p:cNvSpPr/>
            <p:nvPr/>
          </p:nvSpPr>
          <p:spPr>
            <a:xfrm>
              <a:off x="2406800" y="929075"/>
              <a:ext cx="82675" cy="57825"/>
            </a:xfrm>
            <a:custGeom>
              <a:avLst/>
              <a:gdLst/>
              <a:ahLst/>
              <a:cxnLst/>
              <a:rect l="l" t="t" r="r" b="b"/>
              <a:pathLst>
                <a:path w="3307" h="2313" extrusionOk="0">
                  <a:moveTo>
                    <a:pt x="921" y="504"/>
                  </a:moveTo>
                  <a:lnTo>
                    <a:pt x="921" y="504"/>
                  </a:lnTo>
                  <a:cubicBezTo>
                    <a:pt x="1214" y="567"/>
                    <a:pt x="1528" y="588"/>
                    <a:pt x="1800" y="630"/>
                  </a:cubicBezTo>
                  <a:cubicBezTo>
                    <a:pt x="1758" y="693"/>
                    <a:pt x="1674" y="734"/>
                    <a:pt x="1632" y="797"/>
                  </a:cubicBezTo>
                  <a:cubicBezTo>
                    <a:pt x="1591" y="776"/>
                    <a:pt x="1591" y="734"/>
                    <a:pt x="1570" y="734"/>
                  </a:cubicBezTo>
                  <a:cubicBezTo>
                    <a:pt x="1494" y="659"/>
                    <a:pt x="1389" y="599"/>
                    <a:pt x="1289" y="599"/>
                  </a:cubicBezTo>
                  <a:cubicBezTo>
                    <a:pt x="1223" y="599"/>
                    <a:pt x="1160" y="626"/>
                    <a:pt x="1109" y="693"/>
                  </a:cubicBezTo>
                  <a:lnTo>
                    <a:pt x="921" y="504"/>
                  </a:lnTo>
                  <a:close/>
                  <a:moveTo>
                    <a:pt x="519" y="1"/>
                  </a:moveTo>
                  <a:cubicBezTo>
                    <a:pt x="358" y="1"/>
                    <a:pt x="194" y="179"/>
                    <a:pt x="293" y="358"/>
                  </a:cubicBezTo>
                  <a:cubicBezTo>
                    <a:pt x="503" y="776"/>
                    <a:pt x="837" y="1090"/>
                    <a:pt x="1235" y="1258"/>
                  </a:cubicBezTo>
                  <a:cubicBezTo>
                    <a:pt x="1172" y="1404"/>
                    <a:pt x="1109" y="1509"/>
                    <a:pt x="1005" y="1571"/>
                  </a:cubicBezTo>
                  <a:cubicBezTo>
                    <a:pt x="900" y="1655"/>
                    <a:pt x="754" y="1739"/>
                    <a:pt x="628" y="1760"/>
                  </a:cubicBezTo>
                  <a:cubicBezTo>
                    <a:pt x="579" y="1767"/>
                    <a:pt x="530" y="1767"/>
                    <a:pt x="482" y="1767"/>
                  </a:cubicBezTo>
                  <a:cubicBezTo>
                    <a:pt x="386" y="1767"/>
                    <a:pt x="293" y="1767"/>
                    <a:pt x="210" y="1822"/>
                  </a:cubicBezTo>
                  <a:cubicBezTo>
                    <a:pt x="105" y="1864"/>
                    <a:pt x="0" y="1990"/>
                    <a:pt x="84" y="2094"/>
                  </a:cubicBezTo>
                  <a:cubicBezTo>
                    <a:pt x="196" y="2252"/>
                    <a:pt x="351" y="2312"/>
                    <a:pt x="515" y="2312"/>
                  </a:cubicBezTo>
                  <a:cubicBezTo>
                    <a:pt x="657" y="2312"/>
                    <a:pt x="806" y="2267"/>
                    <a:pt x="942" y="2199"/>
                  </a:cubicBezTo>
                  <a:cubicBezTo>
                    <a:pt x="1235" y="2094"/>
                    <a:pt x="1465" y="1864"/>
                    <a:pt x="1591" y="1571"/>
                  </a:cubicBezTo>
                  <a:cubicBezTo>
                    <a:pt x="1591" y="1550"/>
                    <a:pt x="1632" y="1530"/>
                    <a:pt x="1632" y="1509"/>
                  </a:cubicBezTo>
                  <a:cubicBezTo>
                    <a:pt x="1737" y="1739"/>
                    <a:pt x="1946" y="1948"/>
                    <a:pt x="2197" y="2053"/>
                  </a:cubicBezTo>
                  <a:cubicBezTo>
                    <a:pt x="2356" y="2121"/>
                    <a:pt x="2558" y="2177"/>
                    <a:pt x="2754" y="2177"/>
                  </a:cubicBezTo>
                  <a:cubicBezTo>
                    <a:pt x="2918" y="2177"/>
                    <a:pt x="3077" y="2137"/>
                    <a:pt x="3202" y="2032"/>
                  </a:cubicBezTo>
                  <a:cubicBezTo>
                    <a:pt x="3306" y="1885"/>
                    <a:pt x="3223" y="1718"/>
                    <a:pt x="3097" y="1718"/>
                  </a:cubicBezTo>
                  <a:cubicBezTo>
                    <a:pt x="2916" y="1718"/>
                    <a:pt x="2762" y="1746"/>
                    <a:pt x="2612" y="1746"/>
                  </a:cubicBezTo>
                  <a:cubicBezTo>
                    <a:pt x="2537" y="1746"/>
                    <a:pt x="2462" y="1739"/>
                    <a:pt x="2386" y="1718"/>
                  </a:cubicBezTo>
                  <a:cubicBezTo>
                    <a:pt x="2114" y="1613"/>
                    <a:pt x="1946" y="1425"/>
                    <a:pt x="1842" y="1153"/>
                  </a:cubicBezTo>
                  <a:cubicBezTo>
                    <a:pt x="2197" y="1153"/>
                    <a:pt x="2407" y="776"/>
                    <a:pt x="2407" y="462"/>
                  </a:cubicBezTo>
                  <a:cubicBezTo>
                    <a:pt x="2407" y="316"/>
                    <a:pt x="2302" y="211"/>
                    <a:pt x="2176" y="211"/>
                  </a:cubicBezTo>
                  <a:cubicBezTo>
                    <a:pt x="1632" y="169"/>
                    <a:pt x="1109" y="65"/>
                    <a:pt x="544" y="2"/>
                  </a:cubicBezTo>
                  <a:cubicBezTo>
                    <a:pt x="536" y="1"/>
                    <a:pt x="527" y="1"/>
                    <a:pt x="51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243;p95"/>
            <p:cNvSpPr/>
            <p:nvPr/>
          </p:nvSpPr>
          <p:spPr>
            <a:xfrm>
              <a:off x="2318050" y="843775"/>
              <a:ext cx="63025" cy="21625"/>
            </a:xfrm>
            <a:custGeom>
              <a:avLst/>
              <a:gdLst/>
              <a:ahLst/>
              <a:cxnLst/>
              <a:rect l="l" t="t" r="r" b="b"/>
              <a:pathLst>
                <a:path w="2521" h="865" extrusionOk="0">
                  <a:moveTo>
                    <a:pt x="1202" y="1"/>
                  </a:moveTo>
                  <a:cubicBezTo>
                    <a:pt x="817" y="1"/>
                    <a:pt x="429" y="102"/>
                    <a:pt x="161" y="276"/>
                  </a:cubicBezTo>
                  <a:cubicBezTo>
                    <a:pt x="0" y="365"/>
                    <a:pt x="83" y="591"/>
                    <a:pt x="228" y="591"/>
                  </a:cubicBezTo>
                  <a:cubicBezTo>
                    <a:pt x="253" y="591"/>
                    <a:pt x="279" y="584"/>
                    <a:pt x="307" y="568"/>
                  </a:cubicBezTo>
                  <a:cubicBezTo>
                    <a:pt x="549" y="417"/>
                    <a:pt x="813" y="353"/>
                    <a:pt x="1091" y="353"/>
                  </a:cubicBezTo>
                  <a:cubicBezTo>
                    <a:pt x="1198" y="353"/>
                    <a:pt x="1306" y="363"/>
                    <a:pt x="1416" y="380"/>
                  </a:cubicBezTo>
                  <a:cubicBezTo>
                    <a:pt x="1772" y="464"/>
                    <a:pt x="1981" y="694"/>
                    <a:pt x="2274" y="861"/>
                  </a:cubicBezTo>
                  <a:cubicBezTo>
                    <a:pt x="2285" y="864"/>
                    <a:pt x="2296" y="865"/>
                    <a:pt x="2308" y="865"/>
                  </a:cubicBezTo>
                  <a:cubicBezTo>
                    <a:pt x="2407" y="865"/>
                    <a:pt x="2521" y="788"/>
                    <a:pt x="2483" y="694"/>
                  </a:cubicBezTo>
                  <a:cubicBezTo>
                    <a:pt x="2287" y="204"/>
                    <a:pt x="1746" y="1"/>
                    <a:pt x="120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244;p95"/>
            <p:cNvSpPr/>
            <p:nvPr/>
          </p:nvSpPr>
          <p:spPr>
            <a:xfrm>
              <a:off x="2518725" y="837575"/>
              <a:ext cx="51550" cy="19675"/>
            </a:xfrm>
            <a:custGeom>
              <a:avLst/>
              <a:gdLst/>
              <a:ahLst/>
              <a:cxnLst/>
              <a:rect l="l" t="t" r="r" b="b"/>
              <a:pathLst>
                <a:path w="2062" h="787" extrusionOk="0">
                  <a:moveTo>
                    <a:pt x="1068" y="0"/>
                  </a:moveTo>
                  <a:cubicBezTo>
                    <a:pt x="650" y="0"/>
                    <a:pt x="252" y="189"/>
                    <a:pt x="43" y="586"/>
                  </a:cubicBezTo>
                  <a:cubicBezTo>
                    <a:pt x="0" y="686"/>
                    <a:pt x="84" y="786"/>
                    <a:pt x="175" y="786"/>
                  </a:cubicBezTo>
                  <a:cubicBezTo>
                    <a:pt x="217" y="786"/>
                    <a:pt x="261" y="765"/>
                    <a:pt x="294" y="712"/>
                  </a:cubicBezTo>
                  <a:cubicBezTo>
                    <a:pt x="442" y="489"/>
                    <a:pt x="738" y="349"/>
                    <a:pt x="1022" y="349"/>
                  </a:cubicBezTo>
                  <a:cubicBezTo>
                    <a:pt x="1059" y="349"/>
                    <a:pt x="1095" y="351"/>
                    <a:pt x="1131" y="356"/>
                  </a:cubicBezTo>
                  <a:cubicBezTo>
                    <a:pt x="1445" y="377"/>
                    <a:pt x="1591" y="586"/>
                    <a:pt x="1821" y="733"/>
                  </a:cubicBezTo>
                  <a:cubicBezTo>
                    <a:pt x="1843" y="760"/>
                    <a:pt x="1871" y="772"/>
                    <a:pt x="1899" y="772"/>
                  </a:cubicBezTo>
                  <a:cubicBezTo>
                    <a:pt x="1978" y="772"/>
                    <a:pt x="2062" y="679"/>
                    <a:pt x="2031" y="586"/>
                  </a:cubicBezTo>
                  <a:cubicBezTo>
                    <a:pt x="1968" y="189"/>
                    <a:pt x="1445" y="0"/>
                    <a:pt x="106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683;p39"/>
          <p:cNvGrpSpPr/>
          <p:nvPr/>
        </p:nvGrpSpPr>
        <p:grpSpPr>
          <a:xfrm rot="13656265">
            <a:off x="431070" y="404971"/>
            <a:ext cx="228877" cy="453970"/>
            <a:chOff x="3275661" y="2407037"/>
            <a:chExt cx="363939" cy="481288"/>
          </a:xfrm>
        </p:grpSpPr>
        <p:sp>
          <p:nvSpPr>
            <p:cNvPr id="32" name="Google Shape;684;p39"/>
            <p:cNvSpPr/>
            <p:nvPr/>
          </p:nvSpPr>
          <p:spPr>
            <a:xfrm rot="-213312">
              <a:off x="3282918" y="2415287"/>
              <a:ext cx="273601" cy="242755"/>
            </a:xfrm>
            <a:custGeom>
              <a:avLst/>
              <a:gdLst/>
              <a:ahLst/>
              <a:cxnLst/>
              <a:rect l="l" t="t" r="r" b="b"/>
              <a:pathLst>
                <a:path w="14378" h="12910" extrusionOk="0">
                  <a:moveTo>
                    <a:pt x="13677" y="1"/>
                  </a:moveTo>
                  <a:cubicBezTo>
                    <a:pt x="13610" y="1"/>
                    <a:pt x="13510" y="34"/>
                    <a:pt x="13410" y="67"/>
                  </a:cubicBezTo>
                  <a:cubicBezTo>
                    <a:pt x="13343" y="101"/>
                    <a:pt x="13243" y="201"/>
                    <a:pt x="13176" y="267"/>
                  </a:cubicBezTo>
                  <a:cubicBezTo>
                    <a:pt x="12176" y="1168"/>
                    <a:pt x="11108" y="2002"/>
                    <a:pt x="10107" y="2869"/>
                  </a:cubicBezTo>
                  <a:cubicBezTo>
                    <a:pt x="9941" y="3036"/>
                    <a:pt x="9740" y="3203"/>
                    <a:pt x="9574" y="3370"/>
                  </a:cubicBezTo>
                  <a:cubicBezTo>
                    <a:pt x="8840" y="4170"/>
                    <a:pt x="8039" y="4837"/>
                    <a:pt x="7172" y="5505"/>
                  </a:cubicBezTo>
                  <a:cubicBezTo>
                    <a:pt x="6905" y="5671"/>
                    <a:pt x="6672" y="5872"/>
                    <a:pt x="6438" y="6072"/>
                  </a:cubicBezTo>
                  <a:cubicBezTo>
                    <a:pt x="5337" y="7239"/>
                    <a:pt x="4103" y="8340"/>
                    <a:pt x="2869" y="9374"/>
                  </a:cubicBezTo>
                  <a:cubicBezTo>
                    <a:pt x="2268" y="9874"/>
                    <a:pt x="1735" y="10408"/>
                    <a:pt x="1268" y="10942"/>
                  </a:cubicBezTo>
                  <a:cubicBezTo>
                    <a:pt x="934" y="11342"/>
                    <a:pt x="601" y="11709"/>
                    <a:pt x="267" y="12143"/>
                  </a:cubicBezTo>
                  <a:cubicBezTo>
                    <a:pt x="200" y="12209"/>
                    <a:pt x="100" y="12343"/>
                    <a:pt x="67" y="12476"/>
                  </a:cubicBezTo>
                  <a:cubicBezTo>
                    <a:pt x="0" y="12676"/>
                    <a:pt x="200" y="12910"/>
                    <a:pt x="434" y="12877"/>
                  </a:cubicBezTo>
                  <a:cubicBezTo>
                    <a:pt x="534" y="12877"/>
                    <a:pt x="567" y="12843"/>
                    <a:pt x="667" y="12843"/>
                  </a:cubicBezTo>
                  <a:cubicBezTo>
                    <a:pt x="1168" y="12576"/>
                    <a:pt x="1668" y="12343"/>
                    <a:pt x="2068" y="11976"/>
                  </a:cubicBezTo>
                  <a:cubicBezTo>
                    <a:pt x="3102" y="11042"/>
                    <a:pt x="4203" y="10141"/>
                    <a:pt x="5237" y="9207"/>
                  </a:cubicBezTo>
                  <a:lnTo>
                    <a:pt x="6872" y="7706"/>
                  </a:lnTo>
                  <a:cubicBezTo>
                    <a:pt x="7405" y="7172"/>
                    <a:pt x="7939" y="6672"/>
                    <a:pt x="8573" y="6205"/>
                  </a:cubicBezTo>
                  <a:cubicBezTo>
                    <a:pt x="9173" y="5805"/>
                    <a:pt x="9707" y="5304"/>
                    <a:pt x="10241" y="4737"/>
                  </a:cubicBezTo>
                  <a:cubicBezTo>
                    <a:pt x="11008" y="3970"/>
                    <a:pt x="11875" y="3236"/>
                    <a:pt x="12743" y="2536"/>
                  </a:cubicBezTo>
                  <a:cubicBezTo>
                    <a:pt x="13243" y="2135"/>
                    <a:pt x="13710" y="1668"/>
                    <a:pt x="14110" y="1201"/>
                  </a:cubicBezTo>
                  <a:cubicBezTo>
                    <a:pt x="14210" y="1068"/>
                    <a:pt x="14344" y="968"/>
                    <a:pt x="14377" y="835"/>
                  </a:cubicBezTo>
                  <a:cubicBezTo>
                    <a:pt x="14377" y="434"/>
                    <a:pt x="14144" y="34"/>
                    <a:pt x="13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85;p39"/>
            <p:cNvSpPr/>
            <p:nvPr/>
          </p:nvSpPr>
          <p:spPr>
            <a:xfrm rot="958424">
              <a:off x="3356467" y="2624519"/>
              <a:ext cx="266878" cy="119276"/>
            </a:xfrm>
            <a:custGeom>
              <a:avLst/>
              <a:gdLst/>
              <a:ahLst/>
              <a:cxnLst/>
              <a:rect l="l" t="t" r="r" b="b"/>
              <a:pathLst>
                <a:path w="10675" h="4771" extrusionOk="0">
                  <a:moveTo>
                    <a:pt x="9674" y="0"/>
                  </a:moveTo>
                  <a:cubicBezTo>
                    <a:pt x="9507" y="67"/>
                    <a:pt x="9207" y="100"/>
                    <a:pt x="8973" y="167"/>
                  </a:cubicBezTo>
                  <a:cubicBezTo>
                    <a:pt x="6805" y="968"/>
                    <a:pt x="4637" y="1668"/>
                    <a:pt x="2535" y="2636"/>
                  </a:cubicBezTo>
                  <a:cubicBezTo>
                    <a:pt x="1835" y="2969"/>
                    <a:pt x="1134" y="3403"/>
                    <a:pt x="400" y="3770"/>
                  </a:cubicBezTo>
                  <a:cubicBezTo>
                    <a:pt x="334" y="3803"/>
                    <a:pt x="234" y="3836"/>
                    <a:pt x="200" y="3937"/>
                  </a:cubicBezTo>
                  <a:cubicBezTo>
                    <a:pt x="33" y="4103"/>
                    <a:pt x="0" y="4303"/>
                    <a:pt x="67" y="4470"/>
                  </a:cubicBezTo>
                  <a:cubicBezTo>
                    <a:pt x="167" y="4637"/>
                    <a:pt x="367" y="4770"/>
                    <a:pt x="567" y="4737"/>
                  </a:cubicBezTo>
                  <a:cubicBezTo>
                    <a:pt x="701" y="4737"/>
                    <a:pt x="767" y="4670"/>
                    <a:pt x="901" y="4637"/>
                  </a:cubicBezTo>
                  <a:cubicBezTo>
                    <a:pt x="1735" y="4337"/>
                    <a:pt x="2569" y="4003"/>
                    <a:pt x="3402" y="3736"/>
                  </a:cubicBezTo>
                  <a:cubicBezTo>
                    <a:pt x="4870" y="3169"/>
                    <a:pt x="6338" y="2602"/>
                    <a:pt x="7739" y="2069"/>
                  </a:cubicBezTo>
                  <a:cubicBezTo>
                    <a:pt x="8106" y="1935"/>
                    <a:pt x="8506" y="1768"/>
                    <a:pt x="8873" y="1635"/>
                  </a:cubicBezTo>
                  <a:cubicBezTo>
                    <a:pt x="9207" y="1501"/>
                    <a:pt x="9540" y="1401"/>
                    <a:pt x="9907" y="1401"/>
                  </a:cubicBezTo>
                  <a:cubicBezTo>
                    <a:pt x="10041" y="1401"/>
                    <a:pt x="10107" y="1335"/>
                    <a:pt x="10241" y="1301"/>
                  </a:cubicBezTo>
                  <a:cubicBezTo>
                    <a:pt x="10508" y="1235"/>
                    <a:pt x="10674" y="934"/>
                    <a:pt x="10674" y="668"/>
                  </a:cubicBezTo>
                  <a:cubicBezTo>
                    <a:pt x="10674" y="434"/>
                    <a:pt x="10441" y="167"/>
                    <a:pt x="10174" y="100"/>
                  </a:cubicBezTo>
                  <a:cubicBezTo>
                    <a:pt x="10074" y="0"/>
                    <a:pt x="9907" y="0"/>
                    <a:pt x="96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86;p39"/>
            <p:cNvSpPr/>
            <p:nvPr/>
          </p:nvSpPr>
          <p:spPr>
            <a:xfrm>
              <a:off x="3340200" y="2778225"/>
              <a:ext cx="299400" cy="110100"/>
            </a:xfrm>
            <a:custGeom>
              <a:avLst/>
              <a:gdLst/>
              <a:ahLst/>
              <a:cxnLst/>
              <a:rect l="l" t="t" r="r" b="b"/>
              <a:pathLst>
                <a:path w="11976" h="4404" extrusionOk="0">
                  <a:moveTo>
                    <a:pt x="701" y="0"/>
                  </a:moveTo>
                  <a:cubicBezTo>
                    <a:pt x="401" y="0"/>
                    <a:pt x="201" y="34"/>
                    <a:pt x="67" y="267"/>
                  </a:cubicBezTo>
                  <a:cubicBezTo>
                    <a:pt x="0" y="434"/>
                    <a:pt x="0" y="634"/>
                    <a:pt x="134" y="768"/>
                  </a:cubicBezTo>
                  <a:cubicBezTo>
                    <a:pt x="201" y="868"/>
                    <a:pt x="334" y="968"/>
                    <a:pt x="401" y="1034"/>
                  </a:cubicBezTo>
                  <a:cubicBezTo>
                    <a:pt x="901" y="1235"/>
                    <a:pt x="1468" y="1435"/>
                    <a:pt x="1969" y="1602"/>
                  </a:cubicBezTo>
                  <a:cubicBezTo>
                    <a:pt x="2302" y="1735"/>
                    <a:pt x="2636" y="1802"/>
                    <a:pt x="3003" y="1868"/>
                  </a:cubicBezTo>
                  <a:cubicBezTo>
                    <a:pt x="4337" y="2135"/>
                    <a:pt x="5638" y="2569"/>
                    <a:pt x="6872" y="2969"/>
                  </a:cubicBezTo>
                  <a:cubicBezTo>
                    <a:pt x="7906" y="3336"/>
                    <a:pt x="9007" y="3603"/>
                    <a:pt x="10074" y="3903"/>
                  </a:cubicBezTo>
                  <a:cubicBezTo>
                    <a:pt x="10341" y="3970"/>
                    <a:pt x="10541" y="4037"/>
                    <a:pt x="10741" y="4170"/>
                  </a:cubicBezTo>
                  <a:cubicBezTo>
                    <a:pt x="11175" y="4404"/>
                    <a:pt x="11709" y="4103"/>
                    <a:pt x="11876" y="3670"/>
                  </a:cubicBezTo>
                  <a:cubicBezTo>
                    <a:pt x="11976" y="3369"/>
                    <a:pt x="11842" y="3036"/>
                    <a:pt x="11542" y="2869"/>
                  </a:cubicBezTo>
                  <a:lnTo>
                    <a:pt x="11175" y="2736"/>
                  </a:lnTo>
                  <a:cubicBezTo>
                    <a:pt x="9407" y="2369"/>
                    <a:pt x="7706" y="1768"/>
                    <a:pt x="6005" y="1235"/>
                  </a:cubicBezTo>
                  <a:cubicBezTo>
                    <a:pt x="4370" y="701"/>
                    <a:pt x="2702" y="334"/>
                    <a:pt x="1035" y="34"/>
                  </a:cubicBezTo>
                  <a:cubicBezTo>
                    <a:pt x="901" y="34"/>
                    <a:pt x="768" y="34"/>
                    <a:pt x="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417241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298"/>
        <p:cNvGrpSpPr/>
        <p:nvPr/>
      </p:nvGrpSpPr>
      <p:grpSpPr>
        <a:xfrm>
          <a:off x="0" y="0"/>
          <a:ext cx="0" cy="0"/>
          <a:chOff x="0" y="0"/>
          <a:chExt cx="0" cy="0"/>
        </a:xfrm>
      </p:grpSpPr>
      <p:sp>
        <p:nvSpPr>
          <p:cNvPr id="3299" name="Google Shape;3299;p99"/>
          <p:cNvSpPr txBox="1">
            <a:spLocks noGrp="1"/>
          </p:cNvSpPr>
          <p:nvPr>
            <p:ph type="title" idx="4294967295"/>
          </p:nvPr>
        </p:nvSpPr>
        <p:spPr>
          <a:xfrm>
            <a:off x="623400" y="445025"/>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smtClean="0"/>
              <a:t>References</a:t>
            </a:r>
            <a:endParaRPr sz="3200" dirty="0"/>
          </a:p>
        </p:txBody>
      </p:sp>
      <p:sp>
        <p:nvSpPr>
          <p:cNvPr id="3301" name="Google Shape;3301;p99"/>
          <p:cNvSpPr txBox="1">
            <a:spLocks noGrp="1"/>
          </p:cNvSpPr>
          <p:nvPr>
            <p:ph type="subTitle" idx="4294967295"/>
          </p:nvPr>
        </p:nvSpPr>
        <p:spPr>
          <a:xfrm>
            <a:off x="381000" y="1231200"/>
            <a:ext cx="8434125" cy="3855150"/>
          </a:xfrm>
          <a:prstGeom prst="rect">
            <a:avLst/>
          </a:prstGeom>
        </p:spPr>
        <p:txBody>
          <a:bodyPr spcFirstLastPara="1" wrap="square" lIns="91425" tIns="91425" rIns="91425" bIns="91425" anchor="t" anchorCtr="0">
            <a:normAutofit/>
          </a:bodyPr>
          <a:lstStyle/>
          <a:p>
            <a:pPr>
              <a:buClr>
                <a:schemeClr val="accent1"/>
              </a:buClr>
            </a:pPr>
            <a:r>
              <a:rPr lang="en-US" sz="1400" dirty="0" err="1"/>
              <a:t>Swihart</a:t>
            </a:r>
            <a:r>
              <a:rPr lang="en-US" sz="1400" dirty="0"/>
              <a:t>, D. (2014). </a:t>
            </a:r>
            <a:r>
              <a:rPr lang="en-US" sz="1400" i="1" dirty="0"/>
              <a:t>The Effective Preceptor Handbook for Nurses: The Pocket Companion for Effective Preceptors</a:t>
            </a:r>
            <a:r>
              <a:rPr lang="en-US" sz="1400" dirty="0"/>
              <a:t> (1st ed.). </a:t>
            </a:r>
            <a:r>
              <a:rPr lang="en-US" sz="1400" dirty="0" err="1"/>
              <a:t>HCPro</a:t>
            </a:r>
            <a:r>
              <a:rPr lang="en-US" sz="1400" dirty="0"/>
              <a:t>, a division of BLR.</a:t>
            </a:r>
          </a:p>
          <a:p>
            <a:pPr>
              <a:buClr>
                <a:schemeClr val="accent1"/>
              </a:buClr>
            </a:pPr>
            <a:endParaRPr lang="en-US" sz="1400" dirty="0" smtClean="0"/>
          </a:p>
          <a:p>
            <a:pPr>
              <a:buClr>
                <a:schemeClr val="accent1"/>
              </a:buClr>
            </a:pPr>
            <a:r>
              <a:rPr lang="en-US" sz="1400" dirty="0" smtClean="0"/>
              <a:t>University </a:t>
            </a:r>
            <a:r>
              <a:rPr lang="en-US" sz="1400" dirty="0"/>
              <a:t>of Texas Health Science Center at Houston. (2012, January). </a:t>
            </a:r>
            <a:r>
              <a:rPr lang="en-US" sz="1400" i="1" dirty="0"/>
              <a:t>Competencies and Learning Objectives</a:t>
            </a:r>
            <a:r>
              <a:rPr lang="en-US" sz="1400" dirty="0"/>
              <a:t>. Retrieved June 17, 2022, from </a:t>
            </a:r>
            <a:r>
              <a:rPr lang="en-US" sz="1400" dirty="0">
                <a:hlinkClick r:id="rId3"/>
              </a:rPr>
              <a:t>https://</a:t>
            </a:r>
            <a:r>
              <a:rPr lang="en-US" sz="1400" dirty="0" smtClean="0">
                <a:hlinkClick r:id="rId3"/>
              </a:rPr>
              <a:t>sph.uth.edu/content/uploads/2012/01/competencies-and-learning-objectives.pdf</a:t>
            </a:r>
            <a:endParaRPr lang="en-US" sz="1400" dirty="0" smtClean="0"/>
          </a:p>
          <a:p>
            <a:pPr>
              <a:buClr>
                <a:schemeClr val="accent1"/>
              </a:buClr>
            </a:pPr>
            <a:endParaRPr lang="en-US" sz="1400" dirty="0"/>
          </a:p>
          <a:p>
            <a:pPr>
              <a:buClr>
                <a:schemeClr val="accent1"/>
              </a:buClr>
            </a:pPr>
            <a:r>
              <a:rPr lang="en-US" sz="1400" dirty="0"/>
              <a:t>Whitehead, J. (</a:t>
            </a:r>
            <a:r>
              <a:rPr lang="en-US" sz="1400" dirty="0" err="1"/>
              <a:t>n.d.</a:t>
            </a:r>
            <a:r>
              <a:rPr lang="en-US" sz="1400" dirty="0"/>
              <a:t>). </a:t>
            </a:r>
            <a:r>
              <a:rPr lang="en-US" sz="1400" i="1" dirty="0"/>
              <a:t>Preceptor Education Program for Health Professionals and Students</a:t>
            </a:r>
            <a:r>
              <a:rPr lang="en-US" sz="1400" dirty="0"/>
              <a:t>. Preceptor Education Program. Retrieved June 14, 2022, from https://preceptor.ca/PEP-modulespage.html</a:t>
            </a:r>
          </a:p>
          <a:p>
            <a:pPr>
              <a:buClr>
                <a:schemeClr val="accent1"/>
              </a:buClr>
            </a:pPr>
            <a:endParaRPr lang="en-US" sz="1400" dirty="0"/>
          </a:p>
        </p:txBody>
      </p:sp>
      <p:grpSp>
        <p:nvGrpSpPr>
          <p:cNvPr id="4" name="Google Shape;2089;p59"/>
          <p:cNvGrpSpPr/>
          <p:nvPr/>
        </p:nvGrpSpPr>
        <p:grpSpPr>
          <a:xfrm rot="578080">
            <a:off x="934431" y="3956998"/>
            <a:ext cx="617303" cy="389042"/>
            <a:chOff x="2760575" y="3058850"/>
            <a:chExt cx="488950" cy="308150"/>
          </a:xfrm>
        </p:grpSpPr>
        <p:sp>
          <p:nvSpPr>
            <p:cNvPr id="5" name="Google Shape;2090;p59"/>
            <p:cNvSpPr/>
            <p:nvPr/>
          </p:nvSpPr>
          <p:spPr>
            <a:xfrm>
              <a:off x="2770125" y="3188250"/>
              <a:ext cx="479400" cy="31575"/>
            </a:xfrm>
            <a:custGeom>
              <a:avLst/>
              <a:gdLst/>
              <a:ahLst/>
              <a:cxnLst/>
              <a:rect l="l" t="t" r="r" b="b"/>
              <a:pathLst>
                <a:path w="19176" h="1263" extrusionOk="0">
                  <a:moveTo>
                    <a:pt x="267" y="1"/>
                  </a:moveTo>
                  <a:cubicBezTo>
                    <a:pt x="82" y="1"/>
                    <a:pt x="1" y="300"/>
                    <a:pt x="198" y="339"/>
                  </a:cubicBezTo>
                  <a:cubicBezTo>
                    <a:pt x="1328" y="632"/>
                    <a:pt x="2541" y="695"/>
                    <a:pt x="3692" y="757"/>
                  </a:cubicBezTo>
                  <a:cubicBezTo>
                    <a:pt x="5366" y="904"/>
                    <a:pt x="7082" y="904"/>
                    <a:pt x="8776" y="967"/>
                  </a:cubicBezTo>
                  <a:cubicBezTo>
                    <a:pt x="10429" y="1029"/>
                    <a:pt x="12061" y="967"/>
                    <a:pt x="13714" y="1050"/>
                  </a:cubicBezTo>
                  <a:cubicBezTo>
                    <a:pt x="15069" y="1099"/>
                    <a:pt x="16411" y="1263"/>
                    <a:pt x="17761" y="1263"/>
                  </a:cubicBezTo>
                  <a:cubicBezTo>
                    <a:pt x="18141" y="1263"/>
                    <a:pt x="18522" y="1250"/>
                    <a:pt x="18903" y="1218"/>
                  </a:cubicBezTo>
                  <a:cubicBezTo>
                    <a:pt x="19134" y="1176"/>
                    <a:pt x="19175" y="799"/>
                    <a:pt x="18924" y="757"/>
                  </a:cubicBezTo>
                  <a:cubicBezTo>
                    <a:pt x="18213" y="695"/>
                    <a:pt x="17491" y="689"/>
                    <a:pt x="16772" y="689"/>
                  </a:cubicBezTo>
                  <a:cubicBezTo>
                    <a:pt x="16628" y="689"/>
                    <a:pt x="16484" y="690"/>
                    <a:pt x="16341" y="690"/>
                  </a:cubicBezTo>
                  <a:cubicBezTo>
                    <a:pt x="15766" y="690"/>
                    <a:pt x="15196" y="686"/>
                    <a:pt x="14635" y="653"/>
                  </a:cubicBezTo>
                  <a:cubicBezTo>
                    <a:pt x="13191" y="590"/>
                    <a:pt x="11727" y="590"/>
                    <a:pt x="10262" y="590"/>
                  </a:cubicBezTo>
                  <a:cubicBezTo>
                    <a:pt x="8755" y="590"/>
                    <a:pt x="7228" y="506"/>
                    <a:pt x="5721" y="423"/>
                  </a:cubicBezTo>
                  <a:cubicBezTo>
                    <a:pt x="3964" y="339"/>
                    <a:pt x="2018" y="423"/>
                    <a:pt x="302" y="4"/>
                  </a:cubicBezTo>
                  <a:cubicBezTo>
                    <a:pt x="290" y="2"/>
                    <a:pt x="278" y="1"/>
                    <a:pt x="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091;p59"/>
            <p:cNvSpPr/>
            <p:nvPr/>
          </p:nvSpPr>
          <p:spPr>
            <a:xfrm>
              <a:off x="2760575" y="3198250"/>
              <a:ext cx="147375" cy="156975"/>
            </a:xfrm>
            <a:custGeom>
              <a:avLst/>
              <a:gdLst/>
              <a:ahLst/>
              <a:cxnLst/>
              <a:rect l="l" t="t" r="r" b="b"/>
              <a:pathLst>
                <a:path w="5895" h="6279" extrusionOk="0">
                  <a:moveTo>
                    <a:pt x="244" y="1"/>
                  </a:moveTo>
                  <a:cubicBezTo>
                    <a:pt x="71" y="1"/>
                    <a:pt x="0" y="236"/>
                    <a:pt x="161" y="337"/>
                  </a:cubicBezTo>
                  <a:cubicBezTo>
                    <a:pt x="412" y="504"/>
                    <a:pt x="601" y="922"/>
                    <a:pt x="768" y="1173"/>
                  </a:cubicBezTo>
                  <a:cubicBezTo>
                    <a:pt x="998" y="1550"/>
                    <a:pt x="1354" y="1864"/>
                    <a:pt x="1626" y="2199"/>
                  </a:cubicBezTo>
                  <a:cubicBezTo>
                    <a:pt x="2170" y="2889"/>
                    <a:pt x="2756" y="3580"/>
                    <a:pt x="3300" y="4291"/>
                  </a:cubicBezTo>
                  <a:cubicBezTo>
                    <a:pt x="3718" y="4814"/>
                    <a:pt x="4367" y="5212"/>
                    <a:pt x="4702" y="5756"/>
                  </a:cubicBezTo>
                  <a:cubicBezTo>
                    <a:pt x="4911" y="6091"/>
                    <a:pt x="5099" y="6258"/>
                    <a:pt x="5476" y="6279"/>
                  </a:cubicBezTo>
                  <a:cubicBezTo>
                    <a:pt x="5685" y="6279"/>
                    <a:pt x="5894" y="5986"/>
                    <a:pt x="5643" y="5860"/>
                  </a:cubicBezTo>
                  <a:cubicBezTo>
                    <a:pt x="5204" y="5588"/>
                    <a:pt x="4764" y="4961"/>
                    <a:pt x="4346" y="4626"/>
                  </a:cubicBezTo>
                  <a:cubicBezTo>
                    <a:pt x="3718" y="4124"/>
                    <a:pt x="3216" y="3391"/>
                    <a:pt x="2714" y="2806"/>
                  </a:cubicBezTo>
                  <a:cubicBezTo>
                    <a:pt x="2149" y="2115"/>
                    <a:pt x="1500" y="1445"/>
                    <a:pt x="998" y="713"/>
                  </a:cubicBezTo>
                  <a:cubicBezTo>
                    <a:pt x="789" y="420"/>
                    <a:pt x="621" y="127"/>
                    <a:pt x="308" y="2"/>
                  </a:cubicBezTo>
                  <a:cubicBezTo>
                    <a:pt x="308" y="5"/>
                    <a:pt x="308" y="8"/>
                    <a:pt x="308" y="11"/>
                  </a:cubicBezTo>
                  <a:lnTo>
                    <a:pt x="308" y="11"/>
                  </a:lnTo>
                  <a:cubicBezTo>
                    <a:pt x="295" y="8"/>
                    <a:pt x="281" y="5"/>
                    <a:pt x="266" y="2"/>
                  </a:cubicBezTo>
                  <a:cubicBezTo>
                    <a:pt x="258" y="1"/>
                    <a:pt x="251"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092;p59"/>
            <p:cNvSpPr/>
            <p:nvPr/>
          </p:nvSpPr>
          <p:spPr>
            <a:xfrm>
              <a:off x="2884375" y="3351325"/>
              <a:ext cx="280400" cy="14900"/>
            </a:xfrm>
            <a:custGeom>
              <a:avLst/>
              <a:gdLst/>
              <a:ahLst/>
              <a:cxnLst/>
              <a:rect l="l" t="t" r="r" b="b"/>
              <a:pathLst>
                <a:path w="11216" h="596" extrusionOk="0">
                  <a:moveTo>
                    <a:pt x="1122" y="1"/>
                  </a:moveTo>
                  <a:cubicBezTo>
                    <a:pt x="798" y="1"/>
                    <a:pt x="474" y="9"/>
                    <a:pt x="147" y="30"/>
                  </a:cubicBezTo>
                  <a:cubicBezTo>
                    <a:pt x="22" y="30"/>
                    <a:pt x="1" y="240"/>
                    <a:pt x="147" y="260"/>
                  </a:cubicBezTo>
                  <a:cubicBezTo>
                    <a:pt x="3725" y="470"/>
                    <a:pt x="7261" y="595"/>
                    <a:pt x="10839" y="595"/>
                  </a:cubicBezTo>
                  <a:cubicBezTo>
                    <a:pt x="11216" y="595"/>
                    <a:pt x="11195" y="93"/>
                    <a:pt x="10839" y="93"/>
                  </a:cubicBezTo>
                  <a:cubicBezTo>
                    <a:pt x="8893" y="135"/>
                    <a:pt x="6947" y="135"/>
                    <a:pt x="4980" y="135"/>
                  </a:cubicBezTo>
                  <a:cubicBezTo>
                    <a:pt x="3692" y="135"/>
                    <a:pt x="2416" y="1"/>
                    <a:pt x="1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093;p59"/>
            <p:cNvSpPr/>
            <p:nvPr/>
          </p:nvSpPr>
          <p:spPr>
            <a:xfrm>
              <a:off x="3135600" y="3209775"/>
              <a:ext cx="110325" cy="157225"/>
            </a:xfrm>
            <a:custGeom>
              <a:avLst/>
              <a:gdLst/>
              <a:ahLst/>
              <a:cxnLst/>
              <a:rect l="l" t="t" r="r" b="b"/>
              <a:pathLst>
                <a:path w="4413" h="6289" extrusionOk="0">
                  <a:moveTo>
                    <a:pt x="4254" y="1"/>
                  </a:moveTo>
                  <a:cubicBezTo>
                    <a:pt x="4195" y="1"/>
                    <a:pt x="4135" y="34"/>
                    <a:pt x="4117" y="106"/>
                  </a:cubicBezTo>
                  <a:cubicBezTo>
                    <a:pt x="3991" y="629"/>
                    <a:pt x="3573" y="1089"/>
                    <a:pt x="3343" y="1570"/>
                  </a:cubicBezTo>
                  <a:cubicBezTo>
                    <a:pt x="3050" y="2156"/>
                    <a:pt x="2778" y="2700"/>
                    <a:pt x="2464" y="3244"/>
                  </a:cubicBezTo>
                  <a:cubicBezTo>
                    <a:pt x="1920" y="4186"/>
                    <a:pt x="1167" y="5169"/>
                    <a:pt x="267" y="5755"/>
                  </a:cubicBezTo>
                  <a:cubicBezTo>
                    <a:pt x="0" y="5955"/>
                    <a:pt x="185" y="6288"/>
                    <a:pt x="430" y="6288"/>
                  </a:cubicBezTo>
                  <a:cubicBezTo>
                    <a:pt x="493" y="6288"/>
                    <a:pt x="559" y="6266"/>
                    <a:pt x="623" y="6215"/>
                  </a:cubicBezTo>
                  <a:cubicBezTo>
                    <a:pt x="1502" y="5483"/>
                    <a:pt x="2234" y="4437"/>
                    <a:pt x="2841" y="3433"/>
                  </a:cubicBezTo>
                  <a:cubicBezTo>
                    <a:pt x="3238" y="2805"/>
                    <a:pt x="3489" y="2093"/>
                    <a:pt x="3803" y="1445"/>
                  </a:cubicBezTo>
                  <a:cubicBezTo>
                    <a:pt x="4012" y="964"/>
                    <a:pt x="4305" y="650"/>
                    <a:pt x="4389" y="168"/>
                  </a:cubicBezTo>
                  <a:cubicBezTo>
                    <a:pt x="4413" y="61"/>
                    <a:pt x="4334" y="1"/>
                    <a:pt x="42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094;p59"/>
            <p:cNvSpPr/>
            <p:nvPr/>
          </p:nvSpPr>
          <p:spPr>
            <a:xfrm>
              <a:off x="2893550" y="3059575"/>
              <a:ext cx="137800" cy="151550"/>
            </a:xfrm>
            <a:custGeom>
              <a:avLst/>
              <a:gdLst/>
              <a:ahLst/>
              <a:cxnLst/>
              <a:rect l="l" t="t" r="r" b="b"/>
              <a:pathLst>
                <a:path w="5512" h="6062" extrusionOk="0">
                  <a:moveTo>
                    <a:pt x="5263" y="1"/>
                  </a:moveTo>
                  <a:cubicBezTo>
                    <a:pt x="5190" y="1"/>
                    <a:pt x="5112" y="28"/>
                    <a:pt x="5053" y="88"/>
                  </a:cubicBezTo>
                  <a:cubicBezTo>
                    <a:pt x="4111" y="1029"/>
                    <a:pt x="3253" y="2075"/>
                    <a:pt x="2333" y="3038"/>
                  </a:cubicBezTo>
                  <a:cubicBezTo>
                    <a:pt x="1538" y="3896"/>
                    <a:pt x="910" y="4921"/>
                    <a:pt x="94" y="5800"/>
                  </a:cubicBezTo>
                  <a:cubicBezTo>
                    <a:pt x="0" y="5925"/>
                    <a:pt x="82" y="6062"/>
                    <a:pt x="181" y="6062"/>
                  </a:cubicBezTo>
                  <a:cubicBezTo>
                    <a:pt x="215" y="6062"/>
                    <a:pt x="251" y="6046"/>
                    <a:pt x="282" y="6009"/>
                  </a:cubicBezTo>
                  <a:cubicBezTo>
                    <a:pt x="952" y="5381"/>
                    <a:pt x="1580" y="4649"/>
                    <a:pt x="2165" y="3896"/>
                  </a:cubicBezTo>
                  <a:cubicBezTo>
                    <a:pt x="3038" y="2705"/>
                    <a:pt x="4231" y="1628"/>
                    <a:pt x="5262" y="574"/>
                  </a:cubicBezTo>
                  <a:lnTo>
                    <a:pt x="5262" y="574"/>
                  </a:lnTo>
                  <a:cubicBezTo>
                    <a:pt x="5307" y="561"/>
                    <a:pt x="5349" y="533"/>
                    <a:pt x="5367" y="506"/>
                  </a:cubicBezTo>
                  <a:cubicBezTo>
                    <a:pt x="5394" y="469"/>
                    <a:pt x="5414" y="436"/>
                    <a:pt x="5429" y="402"/>
                  </a:cubicBezTo>
                  <a:lnTo>
                    <a:pt x="5429" y="402"/>
                  </a:lnTo>
                  <a:cubicBezTo>
                    <a:pt x="5429" y="402"/>
                    <a:pt x="5429" y="402"/>
                    <a:pt x="5430" y="402"/>
                  </a:cubicBezTo>
                  <a:cubicBezTo>
                    <a:pt x="5429" y="401"/>
                    <a:pt x="5429" y="401"/>
                    <a:pt x="5429" y="401"/>
                  </a:cubicBezTo>
                  <a:lnTo>
                    <a:pt x="5429" y="401"/>
                  </a:lnTo>
                  <a:cubicBezTo>
                    <a:pt x="5448" y="358"/>
                    <a:pt x="5460" y="313"/>
                    <a:pt x="5471" y="255"/>
                  </a:cubicBezTo>
                  <a:cubicBezTo>
                    <a:pt x="5512" y="93"/>
                    <a:pt x="5395" y="1"/>
                    <a:pt x="52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95;p59"/>
            <p:cNvSpPr/>
            <p:nvPr/>
          </p:nvSpPr>
          <p:spPr>
            <a:xfrm>
              <a:off x="3015650" y="3063475"/>
              <a:ext cx="125725" cy="148825"/>
            </a:xfrm>
            <a:custGeom>
              <a:avLst/>
              <a:gdLst/>
              <a:ahLst/>
              <a:cxnLst/>
              <a:rect l="l" t="t" r="r" b="b"/>
              <a:pathLst>
                <a:path w="5029" h="5953" extrusionOk="0">
                  <a:moveTo>
                    <a:pt x="152" y="0"/>
                  </a:moveTo>
                  <a:cubicBezTo>
                    <a:pt x="70" y="0"/>
                    <a:pt x="1" y="104"/>
                    <a:pt x="64" y="183"/>
                  </a:cubicBezTo>
                  <a:cubicBezTo>
                    <a:pt x="1027" y="1187"/>
                    <a:pt x="1864" y="2191"/>
                    <a:pt x="2617" y="3342"/>
                  </a:cubicBezTo>
                  <a:cubicBezTo>
                    <a:pt x="3203" y="4263"/>
                    <a:pt x="4123" y="4891"/>
                    <a:pt x="4647" y="5853"/>
                  </a:cubicBezTo>
                  <a:cubicBezTo>
                    <a:pt x="4685" y="5923"/>
                    <a:pt x="4750" y="5952"/>
                    <a:pt x="4814" y="5952"/>
                  </a:cubicBezTo>
                  <a:cubicBezTo>
                    <a:pt x="4922" y="5952"/>
                    <a:pt x="5029" y="5867"/>
                    <a:pt x="5002" y="5748"/>
                  </a:cubicBezTo>
                  <a:cubicBezTo>
                    <a:pt x="4751" y="4681"/>
                    <a:pt x="3579" y="4033"/>
                    <a:pt x="2952" y="3175"/>
                  </a:cubicBezTo>
                  <a:cubicBezTo>
                    <a:pt x="2136" y="2045"/>
                    <a:pt x="1215" y="999"/>
                    <a:pt x="232" y="36"/>
                  </a:cubicBezTo>
                  <a:cubicBezTo>
                    <a:pt x="206" y="11"/>
                    <a:pt x="178" y="0"/>
                    <a:pt x="1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96;p59"/>
            <p:cNvSpPr/>
            <p:nvPr/>
          </p:nvSpPr>
          <p:spPr>
            <a:xfrm>
              <a:off x="3000500" y="3068950"/>
              <a:ext cx="21475" cy="133075"/>
            </a:xfrm>
            <a:custGeom>
              <a:avLst/>
              <a:gdLst/>
              <a:ahLst/>
              <a:cxnLst/>
              <a:rect l="l" t="t" r="r" b="b"/>
              <a:pathLst>
                <a:path w="859" h="5323" extrusionOk="0">
                  <a:moveTo>
                    <a:pt x="571" y="0"/>
                  </a:moveTo>
                  <a:cubicBezTo>
                    <a:pt x="513" y="0"/>
                    <a:pt x="439" y="66"/>
                    <a:pt x="482" y="152"/>
                  </a:cubicBezTo>
                  <a:cubicBezTo>
                    <a:pt x="545" y="361"/>
                    <a:pt x="419" y="926"/>
                    <a:pt x="398" y="1198"/>
                  </a:cubicBezTo>
                  <a:cubicBezTo>
                    <a:pt x="377" y="1763"/>
                    <a:pt x="335" y="2328"/>
                    <a:pt x="189" y="2872"/>
                  </a:cubicBezTo>
                  <a:cubicBezTo>
                    <a:pt x="1" y="3500"/>
                    <a:pt x="105" y="4546"/>
                    <a:pt x="189" y="5174"/>
                  </a:cubicBezTo>
                  <a:cubicBezTo>
                    <a:pt x="199" y="5276"/>
                    <a:pt x="274" y="5323"/>
                    <a:pt x="350" y="5323"/>
                  </a:cubicBezTo>
                  <a:cubicBezTo>
                    <a:pt x="431" y="5323"/>
                    <a:pt x="513" y="5270"/>
                    <a:pt x="524" y="5174"/>
                  </a:cubicBezTo>
                  <a:cubicBezTo>
                    <a:pt x="628" y="4358"/>
                    <a:pt x="398" y="3500"/>
                    <a:pt x="607" y="2705"/>
                  </a:cubicBezTo>
                  <a:cubicBezTo>
                    <a:pt x="712" y="2286"/>
                    <a:pt x="712" y="1868"/>
                    <a:pt x="712" y="1428"/>
                  </a:cubicBezTo>
                  <a:cubicBezTo>
                    <a:pt x="712" y="968"/>
                    <a:pt x="859" y="466"/>
                    <a:pt x="628" y="47"/>
                  </a:cubicBezTo>
                  <a:cubicBezTo>
                    <a:pt x="622" y="14"/>
                    <a:pt x="598" y="0"/>
                    <a:pt x="5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97;p59"/>
            <p:cNvSpPr/>
            <p:nvPr/>
          </p:nvSpPr>
          <p:spPr>
            <a:xfrm>
              <a:off x="3016575" y="3058850"/>
              <a:ext cx="32600" cy="152650"/>
            </a:xfrm>
            <a:custGeom>
              <a:avLst/>
              <a:gdLst/>
              <a:ahLst/>
              <a:cxnLst/>
              <a:rect l="l" t="t" r="r" b="b"/>
              <a:pathLst>
                <a:path w="1304" h="6106" extrusionOk="0">
                  <a:moveTo>
                    <a:pt x="125" y="0"/>
                  </a:moveTo>
                  <a:cubicBezTo>
                    <a:pt x="68" y="0"/>
                    <a:pt x="1" y="50"/>
                    <a:pt x="27" y="117"/>
                  </a:cubicBezTo>
                  <a:cubicBezTo>
                    <a:pt x="425" y="1288"/>
                    <a:pt x="550" y="2460"/>
                    <a:pt x="529" y="3695"/>
                  </a:cubicBezTo>
                  <a:cubicBezTo>
                    <a:pt x="529" y="4469"/>
                    <a:pt x="634" y="5348"/>
                    <a:pt x="1011" y="6038"/>
                  </a:cubicBezTo>
                  <a:cubicBezTo>
                    <a:pt x="1029" y="6083"/>
                    <a:pt x="1074" y="6105"/>
                    <a:pt x="1122" y="6105"/>
                  </a:cubicBezTo>
                  <a:cubicBezTo>
                    <a:pt x="1184" y="6105"/>
                    <a:pt x="1250" y="6067"/>
                    <a:pt x="1262" y="5996"/>
                  </a:cubicBezTo>
                  <a:cubicBezTo>
                    <a:pt x="1304" y="5661"/>
                    <a:pt x="1220" y="5452"/>
                    <a:pt x="1136" y="5096"/>
                  </a:cubicBezTo>
                  <a:cubicBezTo>
                    <a:pt x="969" y="4364"/>
                    <a:pt x="927" y="3695"/>
                    <a:pt x="906" y="2962"/>
                  </a:cubicBezTo>
                  <a:cubicBezTo>
                    <a:pt x="864" y="1937"/>
                    <a:pt x="613" y="995"/>
                    <a:pt x="195" y="54"/>
                  </a:cubicBezTo>
                  <a:cubicBezTo>
                    <a:pt x="187" y="16"/>
                    <a:pt x="158" y="0"/>
                    <a:pt x="1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2098;p59"/>
          <p:cNvSpPr/>
          <p:nvPr/>
        </p:nvSpPr>
        <p:spPr>
          <a:xfrm>
            <a:off x="1600200" y="3756195"/>
            <a:ext cx="6827868" cy="829275"/>
          </a:xfrm>
          <a:custGeom>
            <a:avLst/>
            <a:gdLst/>
            <a:ahLst/>
            <a:cxnLst/>
            <a:rect l="l" t="t" r="r" b="b"/>
            <a:pathLst>
              <a:path w="297543" h="33171" extrusionOk="0">
                <a:moveTo>
                  <a:pt x="0" y="17846"/>
                </a:moveTo>
                <a:cubicBezTo>
                  <a:pt x="3387" y="17846"/>
                  <a:pt x="14514" y="17120"/>
                  <a:pt x="20320" y="17846"/>
                </a:cubicBezTo>
                <a:cubicBezTo>
                  <a:pt x="26126" y="18572"/>
                  <a:pt x="31145" y="21958"/>
                  <a:pt x="34834" y="22200"/>
                </a:cubicBezTo>
                <a:cubicBezTo>
                  <a:pt x="38523" y="22442"/>
                  <a:pt x="41184" y="21353"/>
                  <a:pt x="42454" y="19297"/>
                </a:cubicBezTo>
                <a:cubicBezTo>
                  <a:pt x="43724" y="17241"/>
                  <a:pt x="44026" y="11980"/>
                  <a:pt x="42454" y="9863"/>
                </a:cubicBezTo>
                <a:cubicBezTo>
                  <a:pt x="40882" y="7746"/>
                  <a:pt x="35621" y="6960"/>
                  <a:pt x="33020" y="6597"/>
                </a:cubicBezTo>
                <a:cubicBezTo>
                  <a:pt x="30420" y="6234"/>
                  <a:pt x="28544" y="6477"/>
                  <a:pt x="26851" y="7686"/>
                </a:cubicBezTo>
                <a:cubicBezTo>
                  <a:pt x="25158" y="8896"/>
                  <a:pt x="22437" y="11193"/>
                  <a:pt x="22860" y="13854"/>
                </a:cubicBezTo>
                <a:cubicBezTo>
                  <a:pt x="23283" y="16515"/>
                  <a:pt x="26186" y="21293"/>
                  <a:pt x="29391" y="23652"/>
                </a:cubicBezTo>
                <a:cubicBezTo>
                  <a:pt x="32596" y="26011"/>
                  <a:pt x="38341" y="29216"/>
                  <a:pt x="42091" y="28006"/>
                </a:cubicBezTo>
                <a:cubicBezTo>
                  <a:pt x="45841" y="26796"/>
                  <a:pt x="42999" y="18450"/>
                  <a:pt x="51889" y="16394"/>
                </a:cubicBezTo>
                <a:cubicBezTo>
                  <a:pt x="60779" y="14338"/>
                  <a:pt x="86299" y="17362"/>
                  <a:pt x="95431" y="15669"/>
                </a:cubicBezTo>
                <a:cubicBezTo>
                  <a:pt x="104563" y="13976"/>
                  <a:pt x="103112" y="7686"/>
                  <a:pt x="106680" y="6234"/>
                </a:cubicBezTo>
                <a:cubicBezTo>
                  <a:pt x="110248" y="4783"/>
                  <a:pt x="114482" y="5025"/>
                  <a:pt x="116840" y="6960"/>
                </a:cubicBezTo>
                <a:cubicBezTo>
                  <a:pt x="119199" y="8895"/>
                  <a:pt x="120952" y="15185"/>
                  <a:pt x="120831" y="17846"/>
                </a:cubicBezTo>
                <a:cubicBezTo>
                  <a:pt x="120710" y="20507"/>
                  <a:pt x="119440" y="22019"/>
                  <a:pt x="116114" y="22926"/>
                </a:cubicBezTo>
                <a:cubicBezTo>
                  <a:pt x="112788" y="23833"/>
                  <a:pt x="104140" y="25345"/>
                  <a:pt x="100874" y="23289"/>
                </a:cubicBezTo>
                <a:cubicBezTo>
                  <a:pt x="97608" y="21233"/>
                  <a:pt x="94343" y="14460"/>
                  <a:pt x="96520" y="10589"/>
                </a:cubicBezTo>
                <a:cubicBezTo>
                  <a:pt x="98697" y="6719"/>
                  <a:pt x="109099" y="-781"/>
                  <a:pt x="113937" y="66"/>
                </a:cubicBezTo>
                <a:cubicBezTo>
                  <a:pt x="118775" y="913"/>
                  <a:pt x="120046" y="12706"/>
                  <a:pt x="125549" y="15669"/>
                </a:cubicBezTo>
                <a:cubicBezTo>
                  <a:pt x="131052" y="18632"/>
                  <a:pt x="140607" y="17483"/>
                  <a:pt x="146957" y="17846"/>
                </a:cubicBezTo>
                <a:cubicBezTo>
                  <a:pt x="153307" y="18209"/>
                  <a:pt x="159113" y="17846"/>
                  <a:pt x="163649" y="17846"/>
                </a:cubicBezTo>
                <a:cubicBezTo>
                  <a:pt x="168185" y="17846"/>
                  <a:pt x="171329" y="16455"/>
                  <a:pt x="174171" y="17846"/>
                </a:cubicBezTo>
                <a:cubicBezTo>
                  <a:pt x="177013" y="19237"/>
                  <a:pt x="177074" y="25224"/>
                  <a:pt x="180703" y="26192"/>
                </a:cubicBezTo>
                <a:cubicBezTo>
                  <a:pt x="184332" y="27160"/>
                  <a:pt x="193040" y="26253"/>
                  <a:pt x="195943" y="23652"/>
                </a:cubicBezTo>
                <a:cubicBezTo>
                  <a:pt x="198846" y="21052"/>
                  <a:pt x="199027" y="13794"/>
                  <a:pt x="198120" y="10589"/>
                </a:cubicBezTo>
                <a:cubicBezTo>
                  <a:pt x="197213" y="7384"/>
                  <a:pt x="193887" y="5630"/>
                  <a:pt x="190500" y="4420"/>
                </a:cubicBezTo>
                <a:cubicBezTo>
                  <a:pt x="187113" y="3211"/>
                  <a:pt x="180401" y="2546"/>
                  <a:pt x="177800" y="3332"/>
                </a:cubicBezTo>
                <a:cubicBezTo>
                  <a:pt x="175200" y="4118"/>
                  <a:pt x="175139" y="5025"/>
                  <a:pt x="174897" y="9137"/>
                </a:cubicBezTo>
                <a:cubicBezTo>
                  <a:pt x="174655" y="13249"/>
                  <a:pt x="174293" y="24015"/>
                  <a:pt x="176349" y="28006"/>
                </a:cubicBezTo>
                <a:cubicBezTo>
                  <a:pt x="178405" y="31998"/>
                  <a:pt x="183182" y="33570"/>
                  <a:pt x="187234" y="33086"/>
                </a:cubicBezTo>
                <a:cubicBezTo>
                  <a:pt x="191286" y="32602"/>
                  <a:pt x="197334" y="27885"/>
                  <a:pt x="200660" y="25103"/>
                </a:cubicBezTo>
                <a:cubicBezTo>
                  <a:pt x="203986" y="22321"/>
                  <a:pt x="199571" y="17785"/>
                  <a:pt x="207191" y="16394"/>
                </a:cubicBezTo>
                <a:cubicBezTo>
                  <a:pt x="214811" y="15003"/>
                  <a:pt x="238518" y="18269"/>
                  <a:pt x="246380" y="16757"/>
                </a:cubicBezTo>
                <a:cubicBezTo>
                  <a:pt x="254242" y="15245"/>
                  <a:pt x="251581" y="9016"/>
                  <a:pt x="254363" y="7323"/>
                </a:cubicBezTo>
                <a:cubicBezTo>
                  <a:pt x="257145" y="5630"/>
                  <a:pt x="260773" y="5871"/>
                  <a:pt x="263071" y="6597"/>
                </a:cubicBezTo>
                <a:cubicBezTo>
                  <a:pt x="265369" y="7323"/>
                  <a:pt x="267183" y="10044"/>
                  <a:pt x="268151" y="11677"/>
                </a:cubicBezTo>
                <a:cubicBezTo>
                  <a:pt x="269119" y="13310"/>
                  <a:pt x="269058" y="14459"/>
                  <a:pt x="268877" y="16394"/>
                </a:cubicBezTo>
                <a:cubicBezTo>
                  <a:pt x="268696" y="18329"/>
                  <a:pt x="269180" y="22019"/>
                  <a:pt x="267063" y="23289"/>
                </a:cubicBezTo>
                <a:cubicBezTo>
                  <a:pt x="264946" y="24559"/>
                  <a:pt x="259261" y="25768"/>
                  <a:pt x="256177" y="24014"/>
                </a:cubicBezTo>
                <a:cubicBezTo>
                  <a:pt x="253093" y="22260"/>
                  <a:pt x="249222" y="16274"/>
                  <a:pt x="248557" y="12766"/>
                </a:cubicBezTo>
                <a:cubicBezTo>
                  <a:pt x="247892" y="9259"/>
                  <a:pt x="249041" y="4904"/>
                  <a:pt x="252186" y="2969"/>
                </a:cubicBezTo>
                <a:cubicBezTo>
                  <a:pt x="255331" y="1034"/>
                  <a:pt x="263374" y="-842"/>
                  <a:pt x="267426" y="1154"/>
                </a:cubicBezTo>
                <a:cubicBezTo>
                  <a:pt x="271478" y="3150"/>
                  <a:pt x="273231" y="11738"/>
                  <a:pt x="276497" y="14943"/>
                </a:cubicBezTo>
                <a:cubicBezTo>
                  <a:pt x="279763" y="18148"/>
                  <a:pt x="283512" y="19660"/>
                  <a:pt x="287020" y="20386"/>
                </a:cubicBezTo>
                <a:cubicBezTo>
                  <a:pt x="290528" y="21112"/>
                  <a:pt x="295789" y="19479"/>
                  <a:pt x="297543" y="19297"/>
                </a:cubicBezTo>
              </a:path>
            </a:pathLst>
          </a:custGeom>
          <a:noFill/>
          <a:ln w="19050" cap="flat" cmpd="sng">
            <a:solidFill>
              <a:schemeClr val="dk2"/>
            </a:solidFill>
            <a:prstDash val="dash"/>
            <a:round/>
            <a:headEnd type="none" w="med" len="med"/>
            <a:tailEnd type="none" w="med" len="med"/>
          </a:ln>
        </p:spPr>
      </p:sp>
      <p:grpSp>
        <p:nvGrpSpPr>
          <p:cNvPr id="14" name="Google Shape;2127;p61"/>
          <p:cNvGrpSpPr/>
          <p:nvPr/>
        </p:nvGrpSpPr>
        <p:grpSpPr>
          <a:xfrm>
            <a:off x="7934350" y="285750"/>
            <a:ext cx="763750" cy="723975"/>
            <a:chOff x="3919050" y="4070275"/>
            <a:chExt cx="763750" cy="723975"/>
          </a:xfrm>
        </p:grpSpPr>
        <p:sp>
          <p:nvSpPr>
            <p:cNvPr id="15" name="Google Shape;2128;p61"/>
            <p:cNvSpPr/>
            <p:nvPr/>
          </p:nvSpPr>
          <p:spPr>
            <a:xfrm>
              <a:off x="3919050" y="4070275"/>
              <a:ext cx="763750" cy="723975"/>
            </a:xfrm>
            <a:custGeom>
              <a:avLst/>
              <a:gdLst/>
              <a:ahLst/>
              <a:cxnLst/>
              <a:rect l="l" t="t" r="r" b="b"/>
              <a:pathLst>
                <a:path w="30550" h="28959" fill="none" extrusionOk="0">
                  <a:moveTo>
                    <a:pt x="19857" y="12659"/>
                  </a:moveTo>
                  <a:cubicBezTo>
                    <a:pt x="19146" y="11132"/>
                    <a:pt x="22954" y="11153"/>
                    <a:pt x="23916" y="11090"/>
                  </a:cubicBezTo>
                  <a:cubicBezTo>
                    <a:pt x="25820" y="11027"/>
                    <a:pt x="28959" y="10630"/>
                    <a:pt x="29607" y="8516"/>
                  </a:cubicBezTo>
                  <a:cubicBezTo>
                    <a:pt x="30549" y="5420"/>
                    <a:pt x="26009" y="2469"/>
                    <a:pt x="23707" y="1612"/>
                  </a:cubicBezTo>
                  <a:cubicBezTo>
                    <a:pt x="19418" y="0"/>
                    <a:pt x="12450" y="816"/>
                    <a:pt x="8496" y="3181"/>
                  </a:cubicBezTo>
                  <a:cubicBezTo>
                    <a:pt x="4583" y="5524"/>
                    <a:pt x="1842" y="10316"/>
                    <a:pt x="921" y="14626"/>
                  </a:cubicBezTo>
                  <a:cubicBezTo>
                    <a:pt x="1" y="18894"/>
                    <a:pt x="2156" y="23309"/>
                    <a:pt x="5859" y="25695"/>
                  </a:cubicBezTo>
                  <a:cubicBezTo>
                    <a:pt x="10588" y="28749"/>
                    <a:pt x="18392" y="28959"/>
                    <a:pt x="21468" y="23602"/>
                  </a:cubicBezTo>
                  <a:cubicBezTo>
                    <a:pt x="22619" y="21573"/>
                    <a:pt x="23079" y="19187"/>
                    <a:pt x="22305" y="17011"/>
                  </a:cubicBezTo>
                  <a:cubicBezTo>
                    <a:pt x="21866" y="15714"/>
                    <a:pt x="19376" y="13559"/>
                    <a:pt x="20045" y="12324"/>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29;p61"/>
            <p:cNvSpPr/>
            <p:nvPr/>
          </p:nvSpPr>
          <p:spPr>
            <a:xfrm>
              <a:off x="3978675" y="4453700"/>
              <a:ext cx="112500" cy="102025"/>
            </a:xfrm>
            <a:custGeom>
              <a:avLst/>
              <a:gdLst/>
              <a:ahLst/>
              <a:cxnLst/>
              <a:rect l="l" t="t" r="r" b="b"/>
              <a:pathLst>
                <a:path w="4500" h="4081" fill="none" extrusionOk="0">
                  <a:moveTo>
                    <a:pt x="2805" y="272"/>
                  </a:moveTo>
                  <a:cubicBezTo>
                    <a:pt x="1424" y="754"/>
                    <a:pt x="1" y="3767"/>
                    <a:pt x="2093" y="3913"/>
                  </a:cubicBezTo>
                  <a:cubicBezTo>
                    <a:pt x="3872" y="4081"/>
                    <a:pt x="4416" y="1612"/>
                    <a:pt x="4499" y="314"/>
                  </a:cubicBezTo>
                  <a:cubicBezTo>
                    <a:pt x="3830" y="0"/>
                    <a:pt x="3056" y="0"/>
                    <a:pt x="2428" y="440"/>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30;p61"/>
            <p:cNvSpPr/>
            <p:nvPr/>
          </p:nvSpPr>
          <p:spPr>
            <a:xfrm>
              <a:off x="4029950" y="4258050"/>
              <a:ext cx="124525" cy="151200"/>
            </a:xfrm>
            <a:custGeom>
              <a:avLst/>
              <a:gdLst/>
              <a:ahLst/>
              <a:cxnLst/>
              <a:rect l="l" t="t" r="r" b="b"/>
              <a:pathLst>
                <a:path w="4981" h="6048" fill="none" extrusionOk="0">
                  <a:moveTo>
                    <a:pt x="1800" y="817"/>
                  </a:moveTo>
                  <a:cubicBezTo>
                    <a:pt x="0" y="1633"/>
                    <a:pt x="105" y="6048"/>
                    <a:pt x="2846" y="4813"/>
                  </a:cubicBezTo>
                  <a:cubicBezTo>
                    <a:pt x="4980" y="3851"/>
                    <a:pt x="4562" y="1"/>
                    <a:pt x="1800" y="1173"/>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31;p61"/>
            <p:cNvSpPr/>
            <p:nvPr/>
          </p:nvSpPr>
          <p:spPr>
            <a:xfrm>
              <a:off x="4141375" y="4158150"/>
              <a:ext cx="208200" cy="109875"/>
            </a:xfrm>
            <a:custGeom>
              <a:avLst/>
              <a:gdLst/>
              <a:ahLst/>
              <a:cxnLst/>
              <a:rect l="l" t="t" r="r" b="b"/>
              <a:pathLst>
                <a:path w="8328" h="4395" fill="none" extrusionOk="0">
                  <a:moveTo>
                    <a:pt x="4854" y="838"/>
                  </a:moveTo>
                  <a:cubicBezTo>
                    <a:pt x="3201" y="1"/>
                    <a:pt x="0" y="4395"/>
                    <a:pt x="5064" y="3955"/>
                  </a:cubicBezTo>
                  <a:cubicBezTo>
                    <a:pt x="8328" y="3662"/>
                    <a:pt x="7909" y="628"/>
                    <a:pt x="4666" y="984"/>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32;p61"/>
            <p:cNvSpPr/>
            <p:nvPr/>
          </p:nvSpPr>
          <p:spPr>
            <a:xfrm>
              <a:off x="4428550" y="4150825"/>
              <a:ext cx="159550" cy="102550"/>
            </a:xfrm>
            <a:custGeom>
              <a:avLst/>
              <a:gdLst/>
              <a:ahLst/>
              <a:cxnLst/>
              <a:rect l="l" t="t" r="r" b="b"/>
              <a:pathLst>
                <a:path w="6382" h="4102" fill="none" extrusionOk="0">
                  <a:moveTo>
                    <a:pt x="2637" y="607"/>
                  </a:moveTo>
                  <a:cubicBezTo>
                    <a:pt x="0" y="587"/>
                    <a:pt x="1235" y="4102"/>
                    <a:pt x="3871" y="3369"/>
                  </a:cubicBezTo>
                  <a:cubicBezTo>
                    <a:pt x="6382" y="2679"/>
                    <a:pt x="4792" y="1"/>
                    <a:pt x="2490" y="273"/>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33;p61"/>
            <p:cNvSpPr/>
            <p:nvPr/>
          </p:nvSpPr>
          <p:spPr>
            <a:xfrm>
              <a:off x="4096900" y="4637300"/>
              <a:ext cx="208225" cy="80575"/>
            </a:xfrm>
            <a:custGeom>
              <a:avLst/>
              <a:gdLst/>
              <a:ahLst/>
              <a:cxnLst/>
              <a:rect l="l" t="t" r="r" b="b"/>
              <a:pathLst>
                <a:path w="8329" h="3223" fill="none" extrusionOk="0">
                  <a:moveTo>
                    <a:pt x="1549" y="586"/>
                  </a:moveTo>
                  <a:cubicBezTo>
                    <a:pt x="1" y="294"/>
                    <a:pt x="398" y="1486"/>
                    <a:pt x="1026" y="2093"/>
                  </a:cubicBezTo>
                  <a:cubicBezTo>
                    <a:pt x="1633" y="2700"/>
                    <a:pt x="3871" y="3223"/>
                    <a:pt x="4708" y="3014"/>
                  </a:cubicBezTo>
                  <a:cubicBezTo>
                    <a:pt x="8328" y="2072"/>
                    <a:pt x="3516" y="1"/>
                    <a:pt x="1549" y="586"/>
                  </a:cubicBezTo>
                  <a:close/>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34;p61"/>
            <p:cNvSpPr/>
            <p:nvPr/>
          </p:nvSpPr>
          <p:spPr>
            <a:xfrm>
              <a:off x="4315025" y="4487700"/>
              <a:ext cx="128700" cy="182575"/>
            </a:xfrm>
            <a:custGeom>
              <a:avLst/>
              <a:gdLst/>
              <a:ahLst/>
              <a:cxnLst/>
              <a:rect l="l" t="t" r="r" b="b"/>
              <a:pathLst>
                <a:path w="5148" h="7303" fill="none" extrusionOk="0">
                  <a:moveTo>
                    <a:pt x="2449" y="1863"/>
                  </a:moveTo>
                  <a:cubicBezTo>
                    <a:pt x="1" y="3495"/>
                    <a:pt x="2533" y="7303"/>
                    <a:pt x="4081" y="4625"/>
                  </a:cubicBezTo>
                  <a:cubicBezTo>
                    <a:pt x="5148" y="2762"/>
                    <a:pt x="3725" y="0"/>
                    <a:pt x="1737" y="2197"/>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135;p61"/>
            <p:cNvSpPr/>
            <p:nvPr/>
          </p:nvSpPr>
          <p:spPr>
            <a:xfrm>
              <a:off x="3930550" y="4527975"/>
              <a:ext cx="515800" cy="265750"/>
            </a:xfrm>
            <a:custGeom>
              <a:avLst/>
              <a:gdLst/>
              <a:ahLst/>
              <a:cxnLst/>
              <a:rect l="l" t="t" r="r" b="b"/>
              <a:pathLst>
                <a:path w="20632" h="10630" fill="none" extrusionOk="0">
                  <a:moveTo>
                    <a:pt x="273" y="1"/>
                  </a:moveTo>
                  <a:cubicBezTo>
                    <a:pt x="1" y="503"/>
                    <a:pt x="754" y="1549"/>
                    <a:pt x="963" y="2093"/>
                  </a:cubicBezTo>
                  <a:cubicBezTo>
                    <a:pt x="1194" y="2721"/>
                    <a:pt x="1298" y="3348"/>
                    <a:pt x="1466" y="3976"/>
                  </a:cubicBezTo>
                  <a:cubicBezTo>
                    <a:pt x="1800" y="5273"/>
                    <a:pt x="2658" y="6466"/>
                    <a:pt x="3683" y="7303"/>
                  </a:cubicBezTo>
                  <a:cubicBezTo>
                    <a:pt x="6090" y="9249"/>
                    <a:pt x="9103" y="10190"/>
                    <a:pt x="12137" y="10462"/>
                  </a:cubicBezTo>
                  <a:cubicBezTo>
                    <a:pt x="13852" y="10630"/>
                    <a:pt x="15735" y="10002"/>
                    <a:pt x="17326" y="9374"/>
                  </a:cubicBezTo>
                  <a:cubicBezTo>
                    <a:pt x="18330" y="8977"/>
                    <a:pt x="20632" y="7366"/>
                    <a:pt x="20464" y="6215"/>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136;p61"/>
            <p:cNvSpPr/>
            <p:nvPr/>
          </p:nvSpPr>
          <p:spPr>
            <a:xfrm>
              <a:off x="4423300" y="4287350"/>
              <a:ext cx="247450" cy="125050"/>
            </a:xfrm>
            <a:custGeom>
              <a:avLst/>
              <a:gdLst/>
              <a:ahLst/>
              <a:cxnLst/>
              <a:rect l="l" t="t" r="r" b="b"/>
              <a:pathLst>
                <a:path w="9898" h="5002" fill="none" extrusionOk="0">
                  <a:moveTo>
                    <a:pt x="106" y="5001"/>
                  </a:moveTo>
                  <a:cubicBezTo>
                    <a:pt x="1" y="3955"/>
                    <a:pt x="1110" y="3704"/>
                    <a:pt x="1884" y="3641"/>
                  </a:cubicBezTo>
                  <a:cubicBezTo>
                    <a:pt x="3223" y="3537"/>
                    <a:pt x="4604" y="3516"/>
                    <a:pt x="5922" y="3307"/>
                  </a:cubicBezTo>
                  <a:cubicBezTo>
                    <a:pt x="7659" y="3014"/>
                    <a:pt x="9898" y="1947"/>
                    <a:pt x="9437" y="1"/>
                  </a:cubicBezTo>
                </a:path>
              </a:pathLst>
            </a:custGeom>
            <a:noFill/>
            <a:ln w="120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137;p61"/>
            <p:cNvSpPr/>
            <p:nvPr/>
          </p:nvSpPr>
          <p:spPr>
            <a:xfrm>
              <a:off x="4007975" y="4483000"/>
              <a:ext cx="28275" cy="54425"/>
            </a:xfrm>
            <a:custGeom>
              <a:avLst/>
              <a:gdLst/>
              <a:ahLst/>
              <a:cxnLst/>
              <a:rect l="l" t="t" r="r" b="b"/>
              <a:pathLst>
                <a:path w="1131" h="2177" fill="none" extrusionOk="0">
                  <a:moveTo>
                    <a:pt x="1" y="2176"/>
                  </a:moveTo>
                  <a:cubicBezTo>
                    <a:pt x="273" y="1653"/>
                    <a:pt x="586" y="230"/>
                    <a:pt x="1130"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138;p61"/>
            <p:cNvSpPr/>
            <p:nvPr/>
          </p:nvSpPr>
          <p:spPr>
            <a:xfrm>
              <a:off x="4019475" y="4500775"/>
              <a:ext cx="19900" cy="44500"/>
            </a:xfrm>
            <a:custGeom>
              <a:avLst/>
              <a:gdLst/>
              <a:ahLst/>
              <a:cxnLst/>
              <a:rect l="l" t="t" r="r" b="b"/>
              <a:pathLst>
                <a:path w="796" h="1780" fill="none" extrusionOk="0">
                  <a:moveTo>
                    <a:pt x="22" y="1779"/>
                  </a:moveTo>
                  <a:cubicBezTo>
                    <a:pt x="1" y="1695"/>
                    <a:pt x="587" y="189"/>
                    <a:pt x="796" y="1"/>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139;p61"/>
            <p:cNvSpPr/>
            <p:nvPr/>
          </p:nvSpPr>
          <p:spPr>
            <a:xfrm>
              <a:off x="4041975" y="4503925"/>
              <a:ext cx="18325" cy="43425"/>
            </a:xfrm>
            <a:custGeom>
              <a:avLst/>
              <a:gdLst/>
              <a:ahLst/>
              <a:cxnLst/>
              <a:rect l="l" t="t" r="r" b="b"/>
              <a:pathLst>
                <a:path w="733" h="1737" fill="none" extrusionOk="0">
                  <a:moveTo>
                    <a:pt x="1" y="1737"/>
                  </a:moveTo>
                  <a:cubicBezTo>
                    <a:pt x="273" y="1151"/>
                    <a:pt x="482" y="544"/>
                    <a:pt x="733"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40;p61"/>
            <p:cNvSpPr/>
            <p:nvPr/>
          </p:nvSpPr>
          <p:spPr>
            <a:xfrm>
              <a:off x="4122525" y="4665550"/>
              <a:ext cx="16250" cy="21475"/>
            </a:xfrm>
            <a:custGeom>
              <a:avLst/>
              <a:gdLst/>
              <a:ahLst/>
              <a:cxnLst/>
              <a:rect l="l" t="t" r="r" b="b"/>
              <a:pathLst>
                <a:path w="650" h="859" fill="none" extrusionOk="0">
                  <a:moveTo>
                    <a:pt x="1" y="858"/>
                  </a:moveTo>
                  <a:cubicBezTo>
                    <a:pt x="336" y="670"/>
                    <a:pt x="294" y="105"/>
                    <a:pt x="649"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41;p61"/>
            <p:cNvSpPr/>
            <p:nvPr/>
          </p:nvSpPr>
          <p:spPr>
            <a:xfrm>
              <a:off x="4142925" y="4674450"/>
              <a:ext cx="11550" cy="23550"/>
            </a:xfrm>
            <a:custGeom>
              <a:avLst/>
              <a:gdLst/>
              <a:ahLst/>
              <a:cxnLst/>
              <a:rect l="l" t="t" r="r" b="b"/>
              <a:pathLst>
                <a:path w="462" h="942" fill="none" extrusionOk="0">
                  <a:moveTo>
                    <a:pt x="1" y="942"/>
                  </a:moveTo>
                  <a:cubicBezTo>
                    <a:pt x="210" y="691"/>
                    <a:pt x="294" y="293"/>
                    <a:pt x="461"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42;p61"/>
            <p:cNvSpPr/>
            <p:nvPr/>
          </p:nvSpPr>
          <p:spPr>
            <a:xfrm>
              <a:off x="4163325" y="4679150"/>
              <a:ext cx="11025" cy="29325"/>
            </a:xfrm>
            <a:custGeom>
              <a:avLst/>
              <a:gdLst/>
              <a:ahLst/>
              <a:cxnLst/>
              <a:rect l="l" t="t" r="r" b="b"/>
              <a:pathLst>
                <a:path w="441" h="1173" fill="none" extrusionOk="0">
                  <a:moveTo>
                    <a:pt x="1" y="1172"/>
                  </a:moveTo>
                  <a:cubicBezTo>
                    <a:pt x="126" y="796"/>
                    <a:pt x="273" y="398"/>
                    <a:pt x="440"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43;p61"/>
            <p:cNvSpPr/>
            <p:nvPr/>
          </p:nvSpPr>
          <p:spPr>
            <a:xfrm>
              <a:off x="4361075" y="4566675"/>
              <a:ext cx="19900" cy="41350"/>
            </a:xfrm>
            <a:custGeom>
              <a:avLst/>
              <a:gdLst/>
              <a:ahLst/>
              <a:cxnLst/>
              <a:rect l="l" t="t" r="r" b="b"/>
              <a:pathLst>
                <a:path w="796" h="1654" fill="none" extrusionOk="0">
                  <a:moveTo>
                    <a:pt x="209" y="1654"/>
                  </a:moveTo>
                  <a:cubicBezTo>
                    <a:pt x="0" y="1277"/>
                    <a:pt x="565" y="336"/>
                    <a:pt x="774" y="1"/>
                  </a:cubicBezTo>
                  <a:cubicBezTo>
                    <a:pt x="795" y="64"/>
                    <a:pt x="795" y="85"/>
                    <a:pt x="774" y="126"/>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44;p61"/>
            <p:cNvSpPr/>
            <p:nvPr/>
          </p:nvSpPr>
          <p:spPr>
            <a:xfrm>
              <a:off x="4377800" y="4581850"/>
              <a:ext cx="11525" cy="36125"/>
            </a:xfrm>
            <a:custGeom>
              <a:avLst/>
              <a:gdLst/>
              <a:ahLst/>
              <a:cxnLst/>
              <a:rect l="l" t="t" r="r" b="b"/>
              <a:pathLst>
                <a:path w="461" h="1445" fill="none" extrusionOk="0">
                  <a:moveTo>
                    <a:pt x="1" y="1444"/>
                  </a:moveTo>
                  <a:cubicBezTo>
                    <a:pt x="273" y="1235"/>
                    <a:pt x="356" y="398"/>
                    <a:pt x="461" y="1"/>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45;p61"/>
            <p:cNvSpPr/>
            <p:nvPr/>
          </p:nvSpPr>
          <p:spPr>
            <a:xfrm>
              <a:off x="4395075" y="4593375"/>
              <a:ext cx="8900" cy="29825"/>
            </a:xfrm>
            <a:custGeom>
              <a:avLst/>
              <a:gdLst/>
              <a:ahLst/>
              <a:cxnLst/>
              <a:rect l="l" t="t" r="r" b="b"/>
              <a:pathLst>
                <a:path w="356" h="1193" fill="none" extrusionOk="0">
                  <a:moveTo>
                    <a:pt x="0" y="1193"/>
                  </a:moveTo>
                  <a:cubicBezTo>
                    <a:pt x="251" y="879"/>
                    <a:pt x="356" y="398"/>
                    <a:pt x="314"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46;p61"/>
            <p:cNvSpPr/>
            <p:nvPr/>
          </p:nvSpPr>
          <p:spPr>
            <a:xfrm>
              <a:off x="4051925" y="4318225"/>
              <a:ext cx="13100" cy="42375"/>
            </a:xfrm>
            <a:custGeom>
              <a:avLst/>
              <a:gdLst/>
              <a:ahLst/>
              <a:cxnLst/>
              <a:rect l="l" t="t" r="r" b="b"/>
              <a:pathLst>
                <a:path w="524" h="1695" fill="none" extrusionOk="0">
                  <a:moveTo>
                    <a:pt x="0" y="1695"/>
                  </a:moveTo>
                  <a:cubicBezTo>
                    <a:pt x="105" y="1381"/>
                    <a:pt x="314" y="0"/>
                    <a:pt x="523"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47;p61"/>
            <p:cNvSpPr/>
            <p:nvPr/>
          </p:nvSpPr>
          <p:spPr>
            <a:xfrm>
              <a:off x="4070225" y="4337050"/>
              <a:ext cx="14675" cy="40300"/>
            </a:xfrm>
            <a:custGeom>
              <a:avLst/>
              <a:gdLst/>
              <a:ahLst/>
              <a:cxnLst/>
              <a:rect l="l" t="t" r="r" b="b"/>
              <a:pathLst>
                <a:path w="587" h="1612" fill="none" extrusionOk="0">
                  <a:moveTo>
                    <a:pt x="1" y="1612"/>
                  </a:moveTo>
                  <a:cubicBezTo>
                    <a:pt x="273" y="1465"/>
                    <a:pt x="335" y="377"/>
                    <a:pt x="586"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48;p61"/>
            <p:cNvSpPr/>
            <p:nvPr/>
          </p:nvSpPr>
          <p:spPr>
            <a:xfrm>
              <a:off x="4099525" y="4323975"/>
              <a:ext cx="17800" cy="59650"/>
            </a:xfrm>
            <a:custGeom>
              <a:avLst/>
              <a:gdLst/>
              <a:ahLst/>
              <a:cxnLst/>
              <a:rect l="l" t="t" r="r" b="b"/>
              <a:pathLst>
                <a:path w="712" h="2386" fill="none" extrusionOk="0">
                  <a:moveTo>
                    <a:pt x="0" y="2386"/>
                  </a:moveTo>
                  <a:cubicBezTo>
                    <a:pt x="293" y="1611"/>
                    <a:pt x="481" y="795"/>
                    <a:pt x="712"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49;p61"/>
            <p:cNvSpPr/>
            <p:nvPr/>
          </p:nvSpPr>
          <p:spPr>
            <a:xfrm>
              <a:off x="4213025" y="4212025"/>
              <a:ext cx="16250" cy="40300"/>
            </a:xfrm>
            <a:custGeom>
              <a:avLst/>
              <a:gdLst/>
              <a:ahLst/>
              <a:cxnLst/>
              <a:rect l="l" t="t" r="r" b="b"/>
              <a:pathLst>
                <a:path w="650" h="1612" fill="none" extrusionOk="0">
                  <a:moveTo>
                    <a:pt x="1" y="1612"/>
                  </a:moveTo>
                  <a:cubicBezTo>
                    <a:pt x="231" y="1089"/>
                    <a:pt x="461" y="566"/>
                    <a:pt x="649" y="1"/>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50;p61"/>
            <p:cNvSpPr/>
            <p:nvPr/>
          </p:nvSpPr>
          <p:spPr>
            <a:xfrm>
              <a:off x="4242325" y="4220925"/>
              <a:ext cx="15200" cy="34550"/>
            </a:xfrm>
            <a:custGeom>
              <a:avLst/>
              <a:gdLst/>
              <a:ahLst/>
              <a:cxnLst/>
              <a:rect l="l" t="t" r="r" b="b"/>
              <a:pathLst>
                <a:path w="608" h="1382" fill="none" extrusionOk="0">
                  <a:moveTo>
                    <a:pt x="0" y="1381"/>
                  </a:moveTo>
                  <a:cubicBezTo>
                    <a:pt x="42" y="942"/>
                    <a:pt x="293" y="314"/>
                    <a:pt x="607"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51;p61"/>
            <p:cNvSpPr/>
            <p:nvPr/>
          </p:nvSpPr>
          <p:spPr>
            <a:xfrm>
              <a:off x="4265350" y="4221975"/>
              <a:ext cx="11000" cy="33500"/>
            </a:xfrm>
            <a:custGeom>
              <a:avLst/>
              <a:gdLst/>
              <a:ahLst/>
              <a:cxnLst/>
              <a:rect l="l" t="t" r="r" b="b"/>
              <a:pathLst>
                <a:path w="440" h="1340" fill="none" extrusionOk="0">
                  <a:moveTo>
                    <a:pt x="0" y="1339"/>
                  </a:moveTo>
                  <a:cubicBezTo>
                    <a:pt x="126" y="900"/>
                    <a:pt x="251" y="419"/>
                    <a:pt x="439"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52;p61"/>
            <p:cNvSpPr/>
            <p:nvPr/>
          </p:nvSpPr>
          <p:spPr>
            <a:xfrm>
              <a:off x="4286250" y="4230350"/>
              <a:ext cx="11025" cy="20925"/>
            </a:xfrm>
            <a:custGeom>
              <a:avLst/>
              <a:gdLst/>
              <a:ahLst/>
              <a:cxnLst/>
              <a:rect l="l" t="t" r="r" b="b"/>
              <a:pathLst>
                <a:path w="441" h="837" fill="none" extrusionOk="0">
                  <a:moveTo>
                    <a:pt x="1" y="837"/>
                  </a:moveTo>
                  <a:cubicBezTo>
                    <a:pt x="168" y="607"/>
                    <a:pt x="357" y="293"/>
                    <a:pt x="440"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153;p61"/>
            <p:cNvSpPr/>
            <p:nvPr/>
          </p:nvSpPr>
          <p:spPr>
            <a:xfrm>
              <a:off x="4473525" y="4183775"/>
              <a:ext cx="14675" cy="36650"/>
            </a:xfrm>
            <a:custGeom>
              <a:avLst/>
              <a:gdLst/>
              <a:ahLst/>
              <a:cxnLst/>
              <a:rect l="l" t="t" r="r" b="b"/>
              <a:pathLst>
                <a:path w="587" h="1466" fill="none" extrusionOk="0">
                  <a:moveTo>
                    <a:pt x="147" y="1465"/>
                  </a:moveTo>
                  <a:cubicBezTo>
                    <a:pt x="1" y="1173"/>
                    <a:pt x="377" y="147"/>
                    <a:pt x="586" y="1"/>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54;p61"/>
            <p:cNvSpPr/>
            <p:nvPr/>
          </p:nvSpPr>
          <p:spPr>
            <a:xfrm>
              <a:off x="4495500" y="4200525"/>
              <a:ext cx="14150" cy="34550"/>
            </a:xfrm>
            <a:custGeom>
              <a:avLst/>
              <a:gdLst/>
              <a:ahLst/>
              <a:cxnLst/>
              <a:rect l="l" t="t" r="r" b="b"/>
              <a:pathLst>
                <a:path w="566" h="1382" fill="none" extrusionOk="0">
                  <a:moveTo>
                    <a:pt x="0" y="1381"/>
                  </a:moveTo>
                  <a:cubicBezTo>
                    <a:pt x="126" y="921"/>
                    <a:pt x="377" y="440"/>
                    <a:pt x="565" y="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55;p61"/>
            <p:cNvSpPr/>
            <p:nvPr/>
          </p:nvSpPr>
          <p:spPr>
            <a:xfrm>
              <a:off x="4519550" y="4198425"/>
              <a:ext cx="16250" cy="33500"/>
            </a:xfrm>
            <a:custGeom>
              <a:avLst/>
              <a:gdLst/>
              <a:ahLst/>
              <a:cxnLst/>
              <a:rect l="l" t="t" r="r" b="b"/>
              <a:pathLst>
                <a:path w="650" h="1340" fill="none" extrusionOk="0">
                  <a:moveTo>
                    <a:pt x="1" y="1340"/>
                  </a:moveTo>
                  <a:cubicBezTo>
                    <a:pt x="252" y="1047"/>
                    <a:pt x="650" y="398"/>
                    <a:pt x="608" y="1"/>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2156;p61"/>
          <p:cNvGrpSpPr/>
          <p:nvPr/>
        </p:nvGrpSpPr>
        <p:grpSpPr>
          <a:xfrm>
            <a:off x="8619500" y="687337"/>
            <a:ext cx="219700" cy="716650"/>
            <a:chOff x="4771700" y="4284750"/>
            <a:chExt cx="219700" cy="716650"/>
          </a:xfrm>
        </p:grpSpPr>
        <p:sp>
          <p:nvSpPr>
            <p:cNvPr id="44" name="Google Shape;2157;p61"/>
            <p:cNvSpPr/>
            <p:nvPr/>
          </p:nvSpPr>
          <p:spPr>
            <a:xfrm>
              <a:off x="4771700" y="4284750"/>
              <a:ext cx="90500" cy="161125"/>
            </a:xfrm>
            <a:custGeom>
              <a:avLst/>
              <a:gdLst/>
              <a:ahLst/>
              <a:cxnLst/>
              <a:rect l="l" t="t" r="r" b="b"/>
              <a:pathLst>
                <a:path w="3620" h="6445" fill="none" extrusionOk="0">
                  <a:moveTo>
                    <a:pt x="1402" y="6152"/>
                  </a:moveTo>
                  <a:cubicBezTo>
                    <a:pt x="0" y="4373"/>
                    <a:pt x="84" y="1193"/>
                    <a:pt x="2260" y="0"/>
                  </a:cubicBezTo>
                  <a:cubicBezTo>
                    <a:pt x="2406" y="628"/>
                    <a:pt x="2992" y="1151"/>
                    <a:pt x="3243" y="1779"/>
                  </a:cubicBezTo>
                  <a:cubicBezTo>
                    <a:pt x="3536" y="2469"/>
                    <a:pt x="3620" y="3285"/>
                    <a:pt x="3578" y="3997"/>
                  </a:cubicBezTo>
                  <a:cubicBezTo>
                    <a:pt x="3578" y="4624"/>
                    <a:pt x="3452" y="5231"/>
                    <a:pt x="2950" y="5712"/>
                  </a:cubicBezTo>
                  <a:cubicBezTo>
                    <a:pt x="2678" y="5963"/>
                    <a:pt x="1674" y="6445"/>
                    <a:pt x="1444" y="6089"/>
                  </a:cubicBezTo>
                </a:path>
              </a:pathLst>
            </a:custGeom>
            <a:noFill/>
            <a:ln w="130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58;p61"/>
            <p:cNvSpPr/>
            <p:nvPr/>
          </p:nvSpPr>
          <p:spPr>
            <a:xfrm>
              <a:off x="4779025" y="4302525"/>
              <a:ext cx="25125" cy="99925"/>
            </a:xfrm>
            <a:custGeom>
              <a:avLst/>
              <a:gdLst/>
              <a:ahLst/>
              <a:cxnLst/>
              <a:rect l="l" t="t" r="r" b="b"/>
              <a:pathLst>
                <a:path w="1005" h="3997" fill="none" extrusionOk="0">
                  <a:moveTo>
                    <a:pt x="1004" y="0"/>
                  </a:moveTo>
                  <a:cubicBezTo>
                    <a:pt x="837" y="1026"/>
                    <a:pt x="0" y="3139"/>
                    <a:pt x="816" y="3997"/>
                  </a:cubicBezTo>
                  <a:cubicBezTo>
                    <a:pt x="837" y="3955"/>
                    <a:pt x="837" y="3892"/>
                    <a:pt x="816" y="3850"/>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59;p61"/>
            <p:cNvSpPr/>
            <p:nvPr/>
          </p:nvSpPr>
          <p:spPr>
            <a:xfrm>
              <a:off x="4802550" y="4298875"/>
              <a:ext cx="17300" cy="112475"/>
            </a:xfrm>
            <a:custGeom>
              <a:avLst/>
              <a:gdLst/>
              <a:ahLst/>
              <a:cxnLst/>
              <a:rect l="l" t="t" r="r" b="b"/>
              <a:pathLst>
                <a:path w="692" h="4499" fill="none" extrusionOk="0">
                  <a:moveTo>
                    <a:pt x="398" y="0"/>
                  </a:moveTo>
                  <a:cubicBezTo>
                    <a:pt x="440" y="1507"/>
                    <a:pt x="1" y="3034"/>
                    <a:pt x="628" y="4499"/>
                  </a:cubicBezTo>
                  <a:cubicBezTo>
                    <a:pt x="691" y="4394"/>
                    <a:pt x="691" y="4289"/>
                    <a:pt x="691" y="4143"/>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60;p61"/>
            <p:cNvSpPr/>
            <p:nvPr/>
          </p:nvSpPr>
          <p:spPr>
            <a:xfrm>
              <a:off x="4811975" y="4292575"/>
              <a:ext cx="25125" cy="116675"/>
            </a:xfrm>
            <a:custGeom>
              <a:avLst/>
              <a:gdLst/>
              <a:ahLst/>
              <a:cxnLst/>
              <a:rect l="l" t="t" r="r" b="b"/>
              <a:pathLst>
                <a:path w="1005" h="4667" fill="none" extrusionOk="0">
                  <a:moveTo>
                    <a:pt x="481" y="1"/>
                  </a:moveTo>
                  <a:cubicBezTo>
                    <a:pt x="0" y="1528"/>
                    <a:pt x="774" y="3181"/>
                    <a:pt x="1005" y="4667"/>
                  </a:cubicBezTo>
                  <a:lnTo>
                    <a:pt x="1005" y="4395"/>
                  </a:ln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61;p61"/>
            <p:cNvSpPr/>
            <p:nvPr/>
          </p:nvSpPr>
          <p:spPr>
            <a:xfrm>
              <a:off x="4830800" y="4307225"/>
              <a:ext cx="12050" cy="65950"/>
            </a:xfrm>
            <a:custGeom>
              <a:avLst/>
              <a:gdLst/>
              <a:ahLst/>
              <a:cxnLst/>
              <a:rect l="l" t="t" r="r" b="b"/>
              <a:pathLst>
                <a:path w="482" h="2638" fill="none" extrusionOk="0">
                  <a:moveTo>
                    <a:pt x="21" y="1"/>
                  </a:moveTo>
                  <a:cubicBezTo>
                    <a:pt x="0" y="880"/>
                    <a:pt x="231" y="1717"/>
                    <a:pt x="482" y="2553"/>
                  </a:cubicBezTo>
                  <a:cubicBezTo>
                    <a:pt x="461" y="2616"/>
                    <a:pt x="440" y="2637"/>
                    <a:pt x="356" y="2616"/>
                  </a:cubicBezTo>
                </a:path>
              </a:pathLst>
            </a:custGeom>
            <a:noFill/>
            <a:ln w="62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62;p61"/>
            <p:cNvSpPr/>
            <p:nvPr/>
          </p:nvSpPr>
          <p:spPr>
            <a:xfrm>
              <a:off x="4809875" y="4432775"/>
              <a:ext cx="111450" cy="218150"/>
            </a:xfrm>
            <a:custGeom>
              <a:avLst/>
              <a:gdLst/>
              <a:ahLst/>
              <a:cxnLst/>
              <a:rect l="l" t="t" r="r" b="b"/>
              <a:pathLst>
                <a:path w="4458" h="8726" fill="none" extrusionOk="0">
                  <a:moveTo>
                    <a:pt x="0" y="398"/>
                  </a:moveTo>
                  <a:cubicBezTo>
                    <a:pt x="0" y="2846"/>
                    <a:pt x="1026" y="6006"/>
                    <a:pt x="1151" y="8705"/>
                  </a:cubicBezTo>
                  <a:cubicBezTo>
                    <a:pt x="1988" y="8726"/>
                    <a:pt x="3034" y="8391"/>
                    <a:pt x="3830" y="8203"/>
                  </a:cubicBezTo>
                  <a:cubicBezTo>
                    <a:pt x="4394" y="8077"/>
                    <a:pt x="4457" y="7972"/>
                    <a:pt x="4332" y="7407"/>
                  </a:cubicBezTo>
                  <a:cubicBezTo>
                    <a:pt x="4206" y="6884"/>
                    <a:pt x="3976" y="6361"/>
                    <a:pt x="3704" y="5901"/>
                  </a:cubicBezTo>
                  <a:cubicBezTo>
                    <a:pt x="2616" y="4081"/>
                    <a:pt x="1842" y="2009"/>
                    <a:pt x="1256" y="0"/>
                  </a:cubicBezTo>
                </a:path>
              </a:pathLst>
            </a:custGeom>
            <a:noFill/>
            <a:ln w="130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63;p61"/>
            <p:cNvSpPr/>
            <p:nvPr/>
          </p:nvSpPr>
          <p:spPr>
            <a:xfrm>
              <a:off x="4836550" y="4616375"/>
              <a:ext cx="154850" cy="385025"/>
            </a:xfrm>
            <a:custGeom>
              <a:avLst/>
              <a:gdLst/>
              <a:ahLst/>
              <a:cxnLst/>
              <a:rect l="l" t="t" r="r" b="b"/>
              <a:pathLst>
                <a:path w="6194" h="15401" fill="none" extrusionOk="0">
                  <a:moveTo>
                    <a:pt x="84" y="1444"/>
                  </a:moveTo>
                  <a:cubicBezTo>
                    <a:pt x="1" y="3014"/>
                    <a:pt x="607" y="4834"/>
                    <a:pt x="1026" y="6361"/>
                  </a:cubicBezTo>
                  <a:cubicBezTo>
                    <a:pt x="1444" y="7952"/>
                    <a:pt x="2386" y="9416"/>
                    <a:pt x="3181" y="10860"/>
                  </a:cubicBezTo>
                  <a:cubicBezTo>
                    <a:pt x="3746" y="11885"/>
                    <a:pt x="4395" y="12848"/>
                    <a:pt x="5001" y="13810"/>
                  </a:cubicBezTo>
                  <a:cubicBezTo>
                    <a:pt x="5315" y="14312"/>
                    <a:pt x="5587" y="15045"/>
                    <a:pt x="6006" y="15400"/>
                  </a:cubicBezTo>
                  <a:cubicBezTo>
                    <a:pt x="6194" y="14145"/>
                    <a:pt x="6068" y="12785"/>
                    <a:pt x="5901" y="11530"/>
                  </a:cubicBezTo>
                  <a:cubicBezTo>
                    <a:pt x="5713" y="10002"/>
                    <a:pt x="5524" y="8433"/>
                    <a:pt x="5190" y="6885"/>
                  </a:cubicBezTo>
                  <a:cubicBezTo>
                    <a:pt x="4667" y="4562"/>
                    <a:pt x="4834" y="2009"/>
                    <a:pt x="3453" y="1"/>
                  </a:cubicBezTo>
                  <a:cubicBezTo>
                    <a:pt x="3327" y="1"/>
                    <a:pt x="3244" y="84"/>
                    <a:pt x="3160" y="168"/>
                  </a:cubicBezTo>
                </a:path>
              </a:pathLst>
            </a:custGeom>
            <a:noFill/>
            <a:ln w="13075" cap="flat" cmpd="sng">
              <a:solidFill>
                <a:schemeClr val="dk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010"/>
        <p:cNvGrpSpPr/>
        <p:nvPr/>
      </p:nvGrpSpPr>
      <p:grpSpPr>
        <a:xfrm>
          <a:off x="0" y="0"/>
          <a:ext cx="0" cy="0"/>
          <a:chOff x="0" y="0"/>
          <a:chExt cx="0" cy="0"/>
        </a:xfrm>
      </p:grpSpPr>
      <p:sp>
        <p:nvSpPr>
          <p:cNvPr id="3011" name="Google Shape;3011;p94"/>
          <p:cNvSpPr txBox="1">
            <a:spLocks noGrp="1"/>
          </p:cNvSpPr>
          <p:nvPr>
            <p:ph type="ctrTitle"/>
          </p:nvPr>
        </p:nvSpPr>
        <p:spPr>
          <a:xfrm flipH="1">
            <a:off x="4639023" y="2101892"/>
            <a:ext cx="32229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Thanks!</a:t>
            </a:r>
            <a:endParaRPr dirty="0"/>
          </a:p>
        </p:txBody>
      </p:sp>
      <p:pic>
        <p:nvPicPr>
          <p:cNvPr id="3022" name="Google Shape;3022;p94"/>
          <p:cNvPicPr preferRelativeResize="0"/>
          <p:nvPr/>
        </p:nvPicPr>
        <p:blipFill rotWithShape="1">
          <a:blip r:embed="rId3">
            <a:alphaModFix/>
          </a:blip>
          <a:srcRect l="5610" t="5650" r="5619" b="5641"/>
          <a:stretch/>
        </p:blipFill>
        <p:spPr>
          <a:xfrm>
            <a:off x="454375" y="1468605"/>
            <a:ext cx="3592207" cy="2394223"/>
          </a:xfrm>
          <a:prstGeom prst="rect">
            <a:avLst/>
          </a:prstGeom>
          <a:noFill/>
          <a:ln>
            <a:noFill/>
          </a:ln>
        </p:spPr>
      </p:pic>
      <p:grpSp>
        <p:nvGrpSpPr>
          <p:cNvPr id="3023" name="Google Shape;3023;p94"/>
          <p:cNvGrpSpPr/>
          <p:nvPr/>
        </p:nvGrpSpPr>
        <p:grpSpPr>
          <a:xfrm>
            <a:off x="376525" y="1378730"/>
            <a:ext cx="3783950" cy="2518348"/>
            <a:chOff x="376525" y="724725"/>
            <a:chExt cx="3783950" cy="2518348"/>
          </a:xfrm>
        </p:grpSpPr>
        <p:sp>
          <p:nvSpPr>
            <p:cNvPr id="3024" name="Google Shape;3024;p94"/>
            <p:cNvSpPr/>
            <p:nvPr/>
          </p:nvSpPr>
          <p:spPr>
            <a:xfrm>
              <a:off x="454375" y="724725"/>
              <a:ext cx="3662299" cy="171252"/>
            </a:xfrm>
            <a:custGeom>
              <a:avLst/>
              <a:gdLst/>
              <a:ahLst/>
              <a:cxnLst/>
              <a:rect l="l" t="t" r="r" b="b"/>
              <a:pathLst>
                <a:path w="135415" h="8583" extrusionOk="0">
                  <a:moveTo>
                    <a:pt x="28739" y="0"/>
                  </a:moveTo>
                  <a:cubicBezTo>
                    <a:pt x="28489" y="0"/>
                    <a:pt x="27957" y="286"/>
                    <a:pt x="27658" y="286"/>
                  </a:cubicBezTo>
                  <a:cubicBezTo>
                    <a:pt x="27610" y="286"/>
                    <a:pt x="27568" y="279"/>
                    <a:pt x="27534" y="262"/>
                  </a:cubicBezTo>
                  <a:cubicBezTo>
                    <a:pt x="23825" y="491"/>
                    <a:pt x="9960" y="1330"/>
                    <a:pt x="5555" y="1330"/>
                  </a:cubicBezTo>
                  <a:cubicBezTo>
                    <a:pt x="5013" y="1330"/>
                    <a:pt x="4614" y="1317"/>
                    <a:pt x="4395" y="1289"/>
                  </a:cubicBezTo>
                  <a:cubicBezTo>
                    <a:pt x="4103" y="1265"/>
                    <a:pt x="3855" y="1252"/>
                    <a:pt x="3641" y="1252"/>
                  </a:cubicBezTo>
                  <a:cubicBezTo>
                    <a:pt x="3101" y="1252"/>
                    <a:pt x="2777" y="1334"/>
                    <a:pt x="2512" y="1518"/>
                  </a:cubicBezTo>
                  <a:cubicBezTo>
                    <a:pt x="1941" y="1860"/>
                    <a:pt x="1171" y="3287"/>
                    <a:pt x="686" y="4685"/>
                  </a:cubicBezTo>
                  <a:cubicBezTo>
                    <a:pt x="229" y="6083"/>
                    <a:pt x="1" y="7395"/>
                    <a:pt x="600" y="7538"/>
                  </a:cubicBezTo>
                  <a:cubicBezTo>
                    <a:pt x="868" y="7574"/>
                    <a:pt x="1328" y="7590"/>
                    <a:pt x="1941" y="7590"/>
                  </a:cubicBezTo>
                  <a:cubicBezTo>
                    <a:pt x="6222" y="7590"/>
                    <a:pt x="17926" y="6818"/>
                    <a:pt x="23153" y="6818"/>
                  </a:cubicBezTo>
                  <a:cubicBezTo>
                    <a:pt x="24269" y="6818"/>
                    <a:pt x="25089" y="6853"/>
                    <a:pt x="25480" y="6939"/>
                  </a:cubicBezTo>
                  <a:cubicBezTo>
                    <a:pt x="26746" y="6863"/>
                    <a:pt x="34171" y="6224"/>
                    <a:pt x="41038" y="6224"/>
                  </a:cubicBezTo>
                  <a:cubicBezTo>
                    <a:pt x="44539" y="6224"/>
                    <a:pt x="47896" y="6390"/>
                    <a:pt x="50217" y="6882"/>
                  </a:cubicBezTo>
                  <a:cubicBezTo>
                    <a:pt x="50488" y="6843"/>
                    <a:pt x="51032" y="6828"/>
                    <a:pt x="51780" y="6828"/>
                  </a:cubicBezTo>
                  <a:cubicBezTo>
                    <a:pt x="52690" y="6828"/>
                    <a:pt x="53903" y="6850"/>
                    <a:pt x="55296" y="6882"/>
                  </a:cubicBezTo>
                  <a:cubicBezTo>
                    <a:pt x="58862" y="6966"/>
                    <a:pt x="62153" y="6998"/>
                    <a:pt x="65031" y="6998"/>
                  </a:cubicBezTo>
                  <a:cubicBezTo>
                    <a:pt x="71846" y="6998"/>
                    <a:pt x="76337" y="6819"/>
                    <a:pt x="76638" y="6739"/>
                  </a:cubicBezTo>
                  <a:cubicBezTo>
                    <a:pt x="77293" y="6552"/>
                    <a:pt x="79446" y="6426"/>
                    <a:pt x="81027" y="6426"/>
                  </a:cubicBezTo>
                  <a:cubicBezTo>
                    <a:pt x="81856" y="6426"/>
                    <a:pt x="82528" y="6461"/>
                    <a:pt x="82744" y="6539"/>
                  </a:cubicBezTo>
                  <a:cubicBezTo>
                    <a:pt x="83101" y="6663"/>
                    <a:pt x="83504" y="6707"/>
                    <a:pt x="83922" y="6707"/>
                  </a:cubicBezTo>
                  <a:cubicBezTo>
                    <a:pt x="84372" y="6707"/>
                    <a:pt x="84839" y="6655"/>
                    <a:pt x="85284" y="6596"/>
                  </a:cubicBezTo>
                  <a:cubicBezTo>
                    <a:pt x="85839" y="6559"/>
                    <a:pt x="86346" y="6486"/>
                    <a:pt x="86720" y="6486"/>
                  </a:cubicBezTo>
                  <a:cubicBezTo>
                    <a:pt x="86922" y="6486"/>
                    <a:pt x="87085" y="6508"/>
                    <a:pt x="87195" y="6568"/>
                  </a:cubicBezTo>
                  <a:cubicBezTo>
                    <a:pt x="89263" y="6472"/>
                    <a:pt x="90625" y="6425"/>
                    <a:pt x="91796" y="6425"/>
                  </a:cubicBezTo>
                  <a:cubicBezTo>
                    <a:pt x="94808" y="6425"/>
                    <a:pt x="96552" y="6734"/>
                    <a:pt x="105798" y="7310"/>
                  </a:cubicBezTo>
                  <a:cubicBezTo>
                    <a:pt x="109435" y="7541"/>
                    <a:pt x="112280" y="7616"/>
                    <a:pt x="114555" y="7616"/>
                  </a:cubicBezTo>
                  <a:cubicBezTo>
                    <a:pt x="118794" y="7616"/>
                    <a:pt x="121056" y="7355"/>
                    <a:pt x="122783" y="7355"/>
                  </a:cubicBezTo>
                  <a:cubicBezTo>
                    <a:pt x="122986" y="7355"/>
                    <a:pt x="123183" y="7358"/>
                    <a:pt x="123374" y="7367"/>
                  </a:cubicBezTo>
                  <a:cubicBezTo>
                    <a:pt x="127148" y="7526"/>
                    <a:pt x="129572" y="8583"/>
                    <a:pt x="131348" y="8583"/>
                  </a:cubicBezTo>
                  <a:cubicBezTo>
                    <a:pt x="132755" y="8583"/>
                    <a:pt x="133756" y="7921"/>
                    <a:pt x="134701" y="5626"/>
                  </a:cubicBezTo>
                  <a:cubicBezTo>
                    <a:pt x="135215" y="4399"/>
                    <a:pt x="135415" y="3172"/>
                    <a:pt x="135215" y="2716"/>
                  </a:cubicBezTo>
                  <a:cubicBezTo>
                    <a:pt x="135186" y="2602"/>
                    <a:pt x="134559" y="2573"/>
                    <a:pt x="133674" y="2516"/>
                  </a:cubicBezTo>
                  <a:cubicBezTo>
                    <a:pt x="131664" y="2290"/>
                    <a:pt x="127330" y="1378"/>
                    <a:pt x="124843" y="1378"/>
                  </a:cubicBezTo>
                  <a:cubicBezTo>
                    <a:pt x="124506" y="1378"/>
                    <a:pt x="124203" y="1395"/>
                    <a:pt x="123945" y="1432"/>
                  </a:cubicBezTo>
                  <a:cubicBezTo>
                    <a:pt x="123856" y="1456"/>
                    <a:pt x="123764" y="1467"/>
                    <a:pt x="123678" y="1467"/>
                  </a:cubicBezTo>
                  <a:cubicBezTo>
                    <a:pt x="123460" y="1467"/>
                    <a:pt x="123272" y="1400"/>
                    <a:pt x="123231" y="1318"/>
                  </a:cubicBezTo>
                  <a:cubicBezTo>
                    <a:pt x="123231" y="1261"/>
                    <a:pt x="121577" y="1232"/>
                    <a:pt x="121548" y="1232"/>
                  </a:cubicBezTo>
                  <a:cubicBezTo>
                    <a:pt x="120951" y="1208"/>
                    <a:pt x="120299" y="1200"/>
                    <a:pt x="119624" y="1200"/>
                  </a:cubicBezTo>
                  <a:cubicBezTo>
                    <a:pt x="118189" y="1200"/>
                    <a:pt x="116650" y="1237"/>
                    <a:pt x="115310" y="1237"/>
                  </a:cubicBezTo>
                  <a:cubicBezTo>
                    <a:pt x="115051" y="1237"/>
                    <a:pt x="114800" y="1236"/>
                    <a:pt x="114558" y="1232"/>
                  </a:cubicBezTo>
                  <a:cubicBezTo>
                    <a:pt x="114101" y="1232"/>
                    <a:pt x="113730" y="1175"/>
                    <a:pt x="113445" y="1175"/>
                  </a:cubicBezTo>
                  <a:cubicBezTo>
                    <a:pt x="113160" y="1147"/>
                    <a:pt x="113017" y="1147"/>
                    <a:pt x="113017" y="1147"/>
                  </a:cubicBezTo>
                  <a:cubicBezTo>
                    <a:pt x="113017" y="1078"/>
                    <a:pt x="112912" y="1040"/>
                    <a:pt x="112747" y="1040"/>
                  </a:cubicBezTo>
                  <a:cubicBezTo>
                    <a:pt x="112640" y="1040"/>
                    <a:pt x="112507" y="1056"/>
                    <a:pt x="112361" y="1090"/>
                  </a:cubicBezTo>
                  <a:cubicBezTo>
                    <a:pt x="112132" y="1147"/>
                    <a:pt x="111733" y="1147"/>
                    <a:pt x="111219" y="1204"/>
                  </a:cubicBezTo>
                  <a:cubicBezTo>
                    <a:pt x="110808" y="1214"/>
                    <a:pt x="110372" y="1219"/>
                    <a:pt x="109919" y="1219"/>
                  </a:cubicBezTo>
                  <a:cubicBezTo>
                    <a:pt x="107861" y="1219"/>
                    <a:pt x="105467" y="1121"/>
                    <a:pt x="103573" y="1004"/>
                  </a:cubicBezTo>
                  <a:cubicBezTo>
                    <a:pt x="90562" y="291"/>
                    <a:pt x="91240" y="5"/>
                    <a:pt x="90298" y="5"/>
                  </a:cubicBezTo>
                  <a:cubicBezTo>
                    <a:pt x="89357" y="5"/>
                    <a:pt x="86796" y="291"/>
                    <a:pt x="67308" y="719"/>
                  </a:cubicBezTo>
                  <a:cubicBezTo>
                    <a:pt x="64579" y="782"/>
                    <a:pt x="62315" y="808"/>
                    <a:pt x="60382" y="808"/>
                  </a:cubicBezTo>
                  <a:cubicBezTo>
                    <a:pt x="50180" y="808"/>
                    <a:pt x="49241" y="69"/>
                    <a:pt x="38177" y="69"/>
                  </a:cubicBezTo>
                  <a:cubicBezTo>
                    <a:pt x="37115" y="69"/>
                    <a:pt x="35961" y="76"/>
                    <a:pt x="34696" y="91"/>
                  </a:cubicBezTo>
                  <a:cubicBezTo>
                    <a:pt x="33165" y="104"/>
                    <a:pt x="31862" y="116"/>
                    <a:pt x="30876" y="116"/>
                  </a:cubicBezTo>
                  <a:cubicBezTo>
                    <a:pt x="29658" y="116"/>
                    <a:pt x="28926" y="97"/>
                    <a:pt x="28847" y="34"/>
                  </a:cubicBezTo>
                  <a:cubicBezTo>
                    <a:pt x="28823" y="10"/>
                    <a:pt x="28786" y="0"/>
                    <a:pt x="287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94"/>
            <p:cNvSpPr/>
            <p:nvPr/>
          </p:nvSpPr>
          <p:spPr>
            <a:xfrm rot="5400000">
              <a:off x="2826764" y="1909354"/>
              <a:ext cx="2462703" cy="204720"/>
            </a:xfrm>
            <a:custGeom>
              <a:avLst/>
              <a:gdLst/>
              <a:ahLst/>
              <a:cxnLst/>
              <a:rect l="l" t="t" r="r" b="b"/>
              <a:pathLst>
                <a:path w="142662" h="10762" extrusionOk="0">
                  <a:moveTo>
                    <a:pt x="94943" y="0"/>
                  </a:moveTo>
                  <a:cubicBezTo>
                    <a:pt x="94257" y="0"/>
                    <a:pt x="93334" y="33"/>
                    <a:pt x="91845" y="117"/>
                  </a:cubicBezTo>
                  <a:cubicBezTo>
                    <a:pt x="90961" y="202"/>
                    <a:pt x="89591" y="145"/>
                    <a:pt x="88022" y="202"/>
                  </a:cubicBezTo>
                  <a:cubicBezTo>
                    <a:pt x="87608" y="207"/>
                    <a:pt x="87062" y="208"/>
                    <a:pt x="86418" y="208"/>
                  </a:cubicBezTo>
                  <a:cubicBezTo>
                    <a:pt x="85910" y="208"/>
                    <a:pt x="85341" y="207"/>
                    <a:pt x="84728" y="207"/>
                  </a:cubicBezTo>
                  <a:cubicBezTo>
                    <a:pt x="81133" y="207"/>
                    <a:pt x="76024" y="228"/>
                    <a:pt x="72814" y="516"/>
                  </a:cubicBezTo>
                  <a:cubicBezTo>
                    <a:pt x="72357" y="551"/>
                    <a:pt x="72057" y="565"/>
                    <a:pt x="71851" y="565"/>
                  </a:cubicBezTo>
                  <a:cubicBezTo>
                    <a:pt x="71170" y="565"/>
                    <a:pt x="71530" y="416"/>
                    <a:pt x="70694" y="416"/>
                  </a:cubicBezTo>
                  <a:cubicBezTo>
                    <a:pt x="70554" y="416"/>
                    <a:pt x="70380" y="421"/>
                    <a:pt x="70161" y="430"/>
                  </a:cubicBezTo>
                  <a:cubicBezTo>
                    <a:pt x="65168" y="716"/>
                    <a:pt x="60945" y="1087"/>
                    <a:pt x="54097" y="2085"/>
                  </a:cubicBezTo>
                  <a:cubicBezTo>
                    <a:pt x="43170" y="3683"/>
                    <a:pt x="35232" y="4120"/>
                    <a:pt x="31756" y="4120"/>
                  </a:cubicBezTo>
                  <a:cubicBezTo>
                    <a:pt x="30576" y="4120"/>
                    <a:pt x="29910" y="4069"/>
                    <a:pt x="29816" y="3997"/>
                  </a:cubicBezTo>
                  <a:cubicBezTo>
                    <a:pt x="29789" y="3965"/>
                    <a:pt x="29744" y="3952"/>
                    <a:pt x="29686" y="3952"/>
                  </a:cubicBezTo>
                  <a:cubicBezTo>
                    <a:pt x="29423" y="3952"/>
                    <a:pt x="28896" y="4221"/>
                    <a:pt x="28600" y="4221"/>
                  </a:cubicBezTo>
                  <a:cubicBezTo>
                    <a:pt x="28552" y="4221"/>
                    <a:pt x="28509" y="4214"/>
                    <a:pt x="28475" y="4197"/>
                  </a:cubicBezTo>
                  <a:cubicBezTo>
                    <a:pt x="27792" y="4213"/>
                    <a:pt x="27137" y="4220"/>
                    <a:pt x="26507" y="4220"/>
                  </a:cubicBezTo>
                  <a:cubicBezTo>
                    <a:pt x="19258" y="4220"/>
                    <a:pt x="15207" y="3244"/>
                    <a:pt x="8645" y="3112"/>
                  </a:cubicBezTo>
                  <a:cubicBezTo>
                    <a:pt x="8363" y="3109"/>
                    <a:pt x="8089" y="3108"/>
                    <a:pt x="7824" y="3108"/>
                  </a:cubicBezTo>
                  <a:cubicBezTo>
                    <a:pt x="5705" y="3108"/>
                    <a:pt x="4166" y="3198"/>
                    <a:pt x="3709" y="3198"/>
                  </a:cubicBezTo>
                  <a:cubicBezTo>
                    <a:pt x="3110" y="3198"/>
                    <a:pt x="2682" y="3198"/>
                    <a:pt x="2311" y="3255"/>
                  </a:cubicBezTo>
                  <a:cubicBezTo>
                    <a:pt x="1997" y="3341"/>
                    <a:pt x="1741" y="3426"/>
                    <a:pt x="1541" y="3626"/>
                  </a:cubicBezTo>
                  <a:cubicBezTo>
                    <a:pt x="1256" y="3854"/>
                    <a:pt x="942" y="4368"/>
                    <a:pt x="685" y="4996"/>
                  </a:cubicBezTo>
                  <a:cubicBezTo>
                    <a:pt x="457" y="5652"/>
                    <a:pt x="257" y="6422"/>
                    <a:pt x="171" y="7135"/>
                  </a:cubicBezTo>
                  <a:cubicBezTo>
                    <a:pt x="0" y="8619"/>
                    <a:pt x="228" y="9903"/>
                    <a:pt x="799" y="9932"/>
                  </a:cubicBezTo>
                  <a:cubicBezTo>
                    <a:pt x="1141" y="9903"/>
                    <a:pt x="2511" y="9532"/>
                    <a:pt x="4565" y="9361"/>
                  </a:cubicBezTo>
                  <a:cubicBezTo>
                    <a:pt x="5533" y="9267"/>
                    <a:pt x="6605" y="9227"/>
                    <a:pt x="7743" y="9227"/>
                  </a:cubicBezTo>
                  <a:cubicBezTo>
                    <a:pt x="14763" y="9227"/>
                    <a:pt x="24255" y="10762"/>
                    <a:pt x="26772" y="10762"/>
                  </a:cubicBezTo>
                  <a:cubicBezTo>
                    <a:pt x="26830" y="10762"/>
                    <a:pt x="26884" y="10761"/>
                    <a:pt x="26935" y="10759"/>
                  </a:cubicBezTo>
                  <a:cubicBezTo>
                    <a:pt x="28504" y="10673"/>
                    <a:pt x="29959" y="10616"/>
                    <a:pt x="31357" y="10531"/>
                  </a:cubicBezTo>
                  <a:cubicBezTo>
                    <a:pt x="33725" y="10388"/>
                    <a:pt x="36550" y="10188"/>
                    <a:pt x="39375" y="9932"/>
                  </a:cubicBezTo>
                  <a:cubicBezTo>
                    <a:pt x="44995" y="9389"/>
                    <a:pt x="50616" y="8648"/>
                    <a:pt x="52842" y="8648"/>
                  </a:cubicBezTo>
                  <a:cubicBezTo>
                    <a:pt x="53184" y="8534"/>
                    <a:pt x="53812" y="8391"/>
                    <a:pt x="54696" y="8220"/>
                  </a:cubicBezTo>
                  <a:cubicBezTo>
                    <a:pt x="64055" y="6422"/>
                    <a:pt x="80005" y="6394"/>
                    <a:pt x="80005" y="6394"/>
                  </a:cubicBezTo>
                  <a:cubicBezTo>
                    <a:pt x="80493" y="6244"/>
                    <a:pt x="81812" y="6179"/>
                    <a:pt x="83129" y="6179"/>
                  </a:cubicBezTo>
                  <a:cubicBezTo>
                    <a:pt x="84585" y="6179"/>
                    <a:pt x="86038" y="6259"/>
                    <a:pt x="86367" y="6394"/>
                  </a:cubicBezTo>
                  <a:cubicBezTo>
                    <a:pt x="86815" y="6554"/>
                    <a:pt x="87335" y="6606"/>
                    <a:pt x="87871" y="6606"/>
                  </a:cubicBezTo>
                  <a:cubicBezTo>
                    <a:pt x="88291" y="6606"/>
                    <a:pt x="88721" y="6574"/>
                    <a:pt x="89135" y="6536"/>
                  </a:cubicBezTo>
                  <a:cubicBezTo>
                    <a:pt x="89707" y="6502"/>
                    <a:pt x="90237" y="6446"/>
                    <a:pt x="90635" y="6446"/>
                  </a:cubicBezTo>
                  <a:cubicBezTo>
                    <a:pt x="90892" y="6446"/>
                    <a:pt x="91095" y="6469"/>
                    <a:pt x="91218" y="6536"/>
                  </a:cubicBezTo>
                  <a:cubicBezTo>
                    <a:pt x="93346" y="6449"/>
                    <a:pt x="94769" y="6326"/>
                    <a:pt x="97497" y="6326"/>
                  </a:cubicBezTo>
                  <a:cubicBezTo>
                    <a:pt x="100144" y="6326"/>
                    <a:pt x="104020" y="6442"/>
                    <a:pt x="110962" y="6822"/>
                  </a:cubicBezTo>
                  <a:cubicBezTo>
                    <a:pt x="117011" y="7135"/>
                    <a:pt x="115014" y="7050"/>
                    <a:pt x="120435" y="7364"/>
                  </a:cubicBezTo>
                  <a:cubicBezTo>
                    <a:pt x="122689" y="7506"/>
                    <a:pt x="122945" y="7506"/>
                    <a:pt x="124743" y="7649"/>
                  </a:cubicBezTo>
                  <a:cubicBezTo>
                    <a:pt x="125023" y="7641"/>
                    <a:pt x="125305" y="7637"/>
                    <a:pt x="125590" y="7637"/>
                  </a:cubicBezTo>
                  <a:cubicBezTo>
                    <a:pt x="130170" y="7637"/>
                    <a:pt x="135287" y="8611"/>
                    <a:pt x="137916" y="8611"/>
                  </a:cubicBezTo>
                  <a:cubicBezTo>
                    <a:pt x="138622" y="8611"/>
                    <a:pt x="139149" y="8541"/>
                    <a:pt x="139437" y="8362"/>
                  </a:cubicBezTo>
                  <a:cubicBezTo>
                    <a:pt x="140664" y="7620"/>
                    <a:pt x="142661" y="4339"/>
                    <a:pt x="142119" y="2770"/>
                  </a:cubicBezTo>
                  <a:cubicBezTo>
                    <a:pt x="142041" y="2407"/>
                    <a:pt x="132815" y="1927"/>
                    <a:pt x="130647" y="1927"/>
                  </a:cubicBezTo>
                  <a:cubicBezTo>
                    <a:pt x="130426" y="1927"/>
                    <a:pt x="130279" y="1932"/>
                    <a:pt x="130221" y="1943"/>
                  </a:cubicBezTo>
                  <a:cubicBezTo>
                    <a:pt x="130167" y="1947"/>
                    <a:pt x="130113" y="1950"/>
                    <a:pt x="130059" y="1950"/>
                  </a:cubicBezTo>
                  <a:cubicBezTo>
                    <a:pt x="129798" y="1950"/>
                    <a:pt x="129555" y="1894"/>
                    <a:pt x="129508" y="1800"/>
                  </a:cubicBezTo>
                  <a:cubicBezTo>
                    <a:pt x="129479" y="1686"/>
                    <a:pt x="120549" y="973"/>
                    <a:pt x="120435" y="973"/>
                  </a:cubicBezTo>
                  <a:cubicBezTo>
                    <a:pt x="119579" y="915"/>
                    <a:pt x="119065" y="858"/>
                    <a:pt x="118780" y="830"/>
                  </a:cubicBezTo>
                  <a:cubicBezTo>
                    <a:pt x="118780" y="746"/>
                    <a:pt x="118596" y="693"/>
                    <a:pt x="118330" y="693"/>
                  </a:cubicBezTo>
                  <a:cubicBezTo>
                    <a:pt x="118233" y="693"/>
                    <a:pt x="118124" y="700"/>
                    <a:pt x="118009" y="716"/>
                  </a:cubicBezTo>
                  <a:cubicBezTo>
                    <a:pt x="117718" y="763"/>
                    <a:pt x="117031" y="783"/>
                    <a:pt x="116070" y="783"/>
                  </a:cubicBezTo>
                  <a:cubicBezTo>
                    <a:pt x="112979" y="783"/>
                    <a:pt x="107047" y="576"/>
                    <a:pt x="102260" y="402"/>
                  </a:cubicBezTo>
                  <a:cubicBezTo>
                    <a:pt x="96932" y="255"/>
                    <a:pt x="96847" y="0"/>
                    <a:pt x="949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94"/>
            <p:cNvSpPr/>
            <p:nvPr/>
          </p:nvSpPr>
          <p:spPr>
            <a:xfrm>
              <a:off x="376525" y="3071825"/>
              <a:ext cx="3747899" cy="171248"/>
            </a:xfrm>
            <a:custGeom>
              <a:avLst/>
              <a:gdLst/>
              <a:ahLst/>
              <a:cxnLst/>
              <a:rect l="l" t="t" r="r" b="b"/>
              <a:pathLst>
                <a:path w="139353" h="8242" extrusionOk="0">
                  <a:moveTo>
                    <a:pt x="55733" y="1"/>
                  </a:moveTo>
                  <a:cubicBezTo>
                    <a:pt x="53503" y="1"/>
                    <a:pt x="51073" y="14"/>
                    <a:pt x="48534" y="50"/>
                  </a:cubicBezTo>
                  <a:cubicBezTo>
                    <a:pt x="40800" y="116"/>
                    <a:pt x="33893" y="303"/>
                    <a:pt x="31086" y="303"/>
                  </a:cubicBezTo>
                  <a:cubicBezTo>
                    <a:pt x="30279" y="303"/>
                    <a:pt x="29811" y="288"/>
                    <a:pt x="29760" y="249"/>
                  </a:cubicBezTo>
                  <a:cubicBezTo>
                    <a:pt x="29736" y="226"/>
                    <a:pt x="29699" y="216"/>
                    <a:pt x="29652" y="216"/>
                  </a:cubicBezTo>
                  <a:cubicBezTo>
                    <a:pt x="29402" y="216"/>
                    <a:pt x="28870" y="502"/>
                    <a:pt x="28571" y="502"/>
                  </a:cubicBezTo>
                  <a:cubicBezTo>
                    <a:pt x="28523" y="502"/>
                    <a:pt x="28481" y="495"/>
                    <a:pt x="28447" y="478"/>
                  </a:cubicBezTo>
                  <a:cubicBezTo>
                    <a:pt x="13968" y="1240"/>
                    <a:pt x="6551" y="1794"/>
                    <a:pt x="4907" y="1794"/>
                  </a:cubicBezTo>
                  <a:cubicBezTo>
                    <a:pt x="4827" y="1794"/>
                    <a:pt x="4761" y="1793"/>
                    <a:pt x="4709" y="1790"/>
                  </a:cubicBezTo>
                  <a:cubicBezTo>
                    <a:pt x="4548" y="1786"/>
                    <a:pt x="4401" y="1784"/>
                    <a:pt x="4266" y="1784"/>
                  </a:cubicBezTo>
                  <a:cubicBezTo>
                    <a:pt x="3490" y="1784"/>
                    <a:pt x="3109" y="1861"/>
                    <a:pt x="2768" y="2104"/>
                  </a:cubicBezTo>
                  <a:cubicBezTo>
                    <a:pt x="1656" y="2931"/>
                    <a:pt x="1" y="8039"/>
                    <a:pt x="1228" y="8238"/>
                  </a:cubicBezTo>
                  <a:cubicBezTo>
                    <a:pt x="1253" y="8240"/>
                    <a:pt x="1289" y="8241"/>
                    <a:pt x="1333" y="8241"/>
                  </a:cubicBezTo>
                  <a:cubicBezTo>
                    <a:pt x="2996" y="8241"/>
                    <a:pt x="17482" y="6949"/>
                    <a:pt x="23837" y="6949"/>
                  </a:cubicBezTo>
                  <a:cubicBezTo>
                    <a:pt x="25010" y="6949"/>
                    <a:pt x="25906" y="6993"/>
                    <a:pt x="26393" y="7097"/>
                  </a:cubicBezTo>
                  <a:cubicBezTo>
                    <a:pt x="30021" y="6844"/>
                    <a:pt x="39419" y="6170"/>
                    <a:pt x="46125" y="6170"/>
                  </a:cubicBezTo>
                  <a:cubicBezTo>
                    <a:pt x="48490" y="6170"/>
                    <a:pt x="50520" y="6254"/>
                    <a:pt x="51844" y="6469"/>
                  </a:cubicBezTo>
                  <a:cubicBezTo>
                    <a:pt x="52567" y="6265"/>
                    <a:pt x="54440" y="6187"/>
                    <a:pt x="56874" y="6187"/>
                  </a:cubicBezTo>
                  <a:cubicBezTo>
                    <a:pt x="64404" y="6187"/>
                    <a:pt x="77312" y="6928"/>
                    <a:pt x="78244" y="6928"/>
                  </a:cubicBezTo>
                  <a:cubicBezTo>
                    <a:pt x="78269" y="6928"/>
                    <a:pt x="78286" y="6927"/>
                    <a:pt x="78293" y="6926"/>
                  </a:cubicBezTo>
                  <a:cubicBezTo>
                    <a:pt x="78514" y="6890"/>
                    <a:pt x="78887" y="6874"/>
                    <a:pt x="79344" y="6874"/>
                  </a:cubicBezTo>
                  <a:cubicBezTo>
                    <a:pt x="81068" y="6874"/>
                    <a:pt x="83994" y="7100"/>
                    <a:pt x="84513" y="7325"/>
                  </a:cubicBezTo>
                  <a:cubicBezTo>
                    <a:pt x="85064" y="7569"/>
                    <a:pt x="85773" y="7632"/>
                    <a:pt x="86478" y="7632"/>
                  </a:cubicBezTo>
                  <a:cubicBezTo>
                    <a:pt x="87224" y="7632"/>
                    <a:pt x="87966" y="7562"/>
                    <a:pt x="88514" y="7562"/>
                  </a:cubicBezTo>
                  <a:cubicBezTo>
                    <a:pt x="88843" y="7562"/>
                    <a:pt x="89102" y="7587"/>
                    <a:pt x="89249" y="7668"/>
                  </a:cubicBezTo>
                  <a:cubicBezTo>
                    <a:pt x="92689" y="7609"/>
                    <a:pt x="94471" y="7592"/>
                    <a:pt x="95538" y="7592"/>
                  </a:cubicBezTo>
                  <a:cubicBezTo>
                    <a:pt x="96975" y="7592"/>
                    <a:pt x="97113" y="7623"/>
                    <a:pt x="98257" y="7623"/>
                  </a:cubicBezTo>
                  <a:cubicBezTo>
                    <a:pt x="99969" y="7623"/>
                    <a:pt x="103932" y="7554"/>
                    <a:pt x="117867" y="7211"/>
                  </a:cubicBezTo>
                  <a:cubicBezTo>
                    <a:pt x="120007" y="7183"/>
                    <a:pt x="120235" y="7183"/>
                    <a:pt x="122004" y="7126"/>
                  </a:cubicBezTo>
                  <a:cubicBezTo>
                    <a:pt x="123053" y="6999"/>
                    <a:pt x="124139" y="6949"/>
                    <a:pt x="125211" y="6949"/>
                  </a:cubicBezTo>
                  <a:cubicBezTo>
                    <a:pt x="127990" y="6949"/>
                    <a:pt x="130673" y="7283"/>
                    <a:pt x="132362" y="7468"/>
                  </a:cubicBezTo>
                  <a:cubicBezTo>
                    <a:pt x="133038" y="7543"/>
                    <a:pt x="133810" y="7618"/>
                    <a:pt x="134472" y="7618"/>
                  </a:cubicBezTo>
                  <a:cubicBezTo>
                    <a:pt x="135067" y="7618"/>
                    <a:pt x="135573" y="7558"/>
                    <a:pt x="135843" y="7382"/>
                  </a:cubicBezTo>
                  <a:cubicBezTo>
                    <a:pt x="137069" y="6641"/>
                    <a:pt x="139352" y="2960"/>
                    <a:pt x="138981" y="1961"/>
                  </a:cubicBezTo>
                  <a:cubicBezTo>
                    <a:pt x="138896" y="1704"/>
                    <a:pt x="135472" y="1362"/>
                    <a:pt x="135215" y="1334"/>
                  </a:cubicBezTo>
                  <a:cubicBezTo>
                    <a:pt x="133931" y="1191"/>
                    <a:pt x="134416" y="1248"/>
                    <a:pt x="133075" y="1134"/>
                  </a:cubicBezTo>
                  <a:cubicBezTo>
                    <a:pt x="131638" y="1034"/>
                    <a:pt x="129897" y="992"/>
                    <a:pt x="128627" y="992"/>
                  </a:cubicBezTo>
                  <a:cubicBezTo>
                    <a:pt x="127728" y="992"/>
                    <a:pt x="127066" y="1013"/>
                    <a:pt x="126912" y="1048"/>
                  </a:cubicBezTo>
                  <a:cubicBezTo>
                    <a:pt x="126828" y="1064"/>
                    <a:pt x="126744" y="1071"/>
                    <a:pt x="126664" y="1071"/>
                  </a:cubicBezTo>
                  <a:cubicBezTo>
                    <a:pt x="126446" y="1071"/>
                    <a:pt x="126261" y="1018"/>
                    <a:pt x="126199" y="934"/>
                  </a:cubicBezTo>
                  <a:cubicBezTo>
                    <a:pt x="126199" y="906"/>
                    <a:pt x="124572" y="820"/>
                    <a:pt x="124515" y="820"/>
                  </a:cubicBezTo>
                  <a:cubicBezTo>
                    <a:pt x="122938" y="768"/>
                    <a:pt x="122052" y="752"/>
                    <a:pt x="121218" y="752"/>
                  </a:cubicBezTo>
                  <a:cubicBezTo>
                    <a:pt x="120211" y="752"/>
                    <a:pt x="119278" y="776"/>
                    <a:pt x="117297" y="791"/>
                  </a:cubicBezTo>
                  <a:lnTo>
                    <a:pt x="115642" y="791"/>
                  </a:lnTo>
                  <a:cubicBezTo>
                    <a:pt x="115642" y="727"/>
                    <a:pt x="115552" y="690"/>
                    <a:pt x="115397" y="690"/>
                  </a:cubicBezTo>
                  <a:cubicBezTo>
                    <a:pt x="115276" y="690"/>
                    <a:pt x="115116" y="713"/>
                    <a:pt x="114928" y="763"/>
                  </a:cubicBezTo>
                  <a:cubicBezTo>
                    <a:pt x="114072" y="963"/>
                    <a:pt x="110021" y="1248"/>
                    <a:pt x="105827" y="1419"/>
                  </a:cubicBezTo>
                  <a:cubicBezTo>
                    <a:pt x="103914" y="1511"/>
                    <a:pt x="101983" y="1548"/>
                    <a:pt x="100324" y="1548"/>
                  </a:cubicBezTo>
                  <a:cubicBezTo>
                    <a:pt x="98370" y="1548"/>
                    <a:pt x="96794" y="1496"/>
                    <a:pt x="96069" y="1419"/>
                  </a:cubicBezTo>
                  <a:cubicBezTo>
                    <a:pt x="94354" y="1235"/>
                    <a:pt x="93497" y="1170"/>
                    <a:pt x="92359" y="1170"/>
                  </a:cubicBezTo>
                  <a:cubicBezTo>
                    <a:pt x="91736" y="1170"/>
                    <a:pt x="91028" y="1189"/>
                    <a:pt x="90048" y="1219"/>
                  </a:cubicBezTo>
                  <a:cubicBezTo>
                    <a:pt x="89919" y="1222"/>
                    <a:pt x="89780" y="1223"/>
                    <a:pt x="89634" y="1223"/>
                  </a:cubicBezTo>
                  <a:cubicBezTo>
                    <a:pt x="87785" y="1223"/>
                    <a:pt x="84653" y="1060"/>
                    <a:pt x="81375" y="849"/>
                  </a:cubicBezTo>
                  <a:cubicBezTo>
                    <a:pt x="79577" y="763"/>
                    <a:pt x="77808" y="649"/>
                    <a:pt x="76125" y="563"/>
                  </a:cubicBezTo>
                  <a:cubicBezTo>
                    <a:pt x="74441" y="506"/>
                    <a:pt x="72958" y="478"/>
                    <a:pt x="71788" y="478"/>
                  </a:cubicBezTo>
                  <a:cubicBezTo>
                    <a:pt x="69562" y="478"/>
                    <a:pt x="71074" y="221"/>
                    <a:pt x="69220" y="192"/>
                  </a:cubicBezTo>
                  <a:cubicBezTo>
                    <a:pt x="68820" y="192"/>
                    <a:pt x="67936" y="135"/>
                    <a:pt x="66652" y="107"/>
                  </a:cubicBezTo>
                  <a:cubicBezTo>
                    <a:pt x="64664" y="67"/>
                    <a:pt x="60693" y="1"/>
                    <a:pt x="557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94"/>
            <p:cNvSpPr/>
            <p:nvPr/>
          </p:nvSpPr>
          <p:spPr>
            <a:xfrm rot="-5400000">
              <a:off x="-797971" y="1899337"/>
              <a:ext cx="2516259" cy="167267"/>
            </a:xfrm>
            <a:custGeom>
              <a:avLst/>
              <a:gdLst/>
              <a:ahLst/>
              <a:cxnLst/>
              <a:rect l="l" t="t" r="r" b="b"/>
              <a:pathLst>
                <a:path w="142262" h="8883" extrusionOk="0">
                  <a:moveTo>
                    <a:pt x="30662" y="0"/>
                  </a:moveTo>
                  <a:cubicBezTo>
                    <a:pt x="30394" y="0"/>
                    <a:pt x="29837" y="294"/>
                    <a:pt x="29536" y="294"/>
                  </a:cubicBezTo>
                  <a:cubicBezTo>
                    <a:pt x="29490" y="294"/>
                    <a:pt x="29449" y="287"/>
                    <a:pt x="29417" y="271"/>
                  </a:cubicBezTo>
                  <a:cubicBezTo>
                    <a:pt x="24081" y="614"/>
                    <a:pt x="14295" y="671"/>
                    <a:pt x="9644" y="984"/>
                  </a:cubicBezTo>
                  <a:cubicBezTo>
                    <a:pt x="8035" y="1081"/>
                    <a:pt x="6795" y="1139"/>
                    <a:pt x="6040" y="1139"/>
                  </a:cubicBezTo>
                  <a:cubicBezTo>
                    <a:pt x="5684" y="1139"/>
                    <a:pt x="5435" y="1126"/>
                    <a:pt x="5307" y="1099"/>
                  </a:cubicBezTo>
                  <a:cubicBezTo>
                    <a:pt x="4822" y="1070"/>
                    <a:pt x="4508" y="1042"/>
                    <a:pt x="4223" y="1042"/>
                  </a:cubicBezTo>
                  <a:cubicBezTo>
                    <a:pt x="3966" y="1042"/>
                    <a:pt x="3738" y="1099"/>
                    <a:pt x="3567" y="1213"/>
                  </a:cubicBezTo>
                  <a:cubicBezTo>
                    <a:pt x="3082" y="1527"/>
                    <a:pt x="2169" y="2839"/>
                    <a:pt x="1398" y="4094"/>
                  </a:cubicBezTo>
                  <a:cubicBezTo>
                    <a:pt x="599" y="5350"/>
                    <a:pt x="0" y="6605"/>
                    <a:pt x="742" y="6891"/>
                  </a:cubicBezTo>
                  <a:cubicBezTo>
                    <a:pt x="1190" y="7049"/>
                    <a:pt x="2883" y="7353"/>
                    <a:pt x="5120" y="7353"/>
                  </a:cubicBezTo>
                  <a:cubicBezTo>
                    <a:pt x="5302" y="7353"/>
                    <a:pt x="5489" y="7351"/>
                    <a:pt x="5678" y="7347"/>
                  </a:cubicBezTo>
                  <a:cubicBezTo>
                    <a:pt x="6934" y="7319"/>
                    <a:pt x="8275" y="7204"/>
                    <a:pt x="9673" y="7090"/>
                  </a:cubicBezTo>
                  <a:cubicBezTo>
                    <a:pt x="11965" y="6905"/>
                    <a:pt x="17814" y="6697"/>
                    <a:pt x="22207" y="6697"/>
                  </a:cubicBezTo>
                  <a:cubicBezTo>
                    <a:pt x="24595" y="6697"/>
                    <a:pt x="26554" y="6758"/>
                    <a:pt x="27277" y="6919"/>
                  </a:cubicBezTo>
                  <a:cubicBezTo>
                    <a:pt x="29693" y="6817"/>
                    <a:pt x="32191" y="6482"/>
                    <a:pt x="34540" y="6482"/>
                  </a:cubicBezTo>
                  <a:cubicBezTo>
                    <a:pt x="36129" y="6482"/>
                    <a:pt x="37650" y="6635"/>
                    <a:pt x="39032" y="7119"/>
                  </a:cubicBezTo>
                  <a:cubicBezTo>
                    <a:pt x="43198" y="8564"/>
                    <a:pt x="45781" y="8882"/>
                    <a:pt x="47952" y="8882"/>
                  </a:cubicBezTo>
                  <a:cubicBezTo>
                    <a:pt x="49667" y="8882"/>
                    <a:pt x="51124" y="8684"/>
                    <a:pt x="52899" y="8684"/>
                  </a:cubicBezTo>
                  <a:cubicBezTo>
                    <a:pt x="53048" y="8684"/>
                    <a:pt x="53201" y="8685"/>
                    <a:pt x="53355" y="8688"/>
                  </a:cubicBezTo>
                  <a:cubicBezTo>
                    <a:pt x="55239" y="7975"/>
                    <a:pt x="65082" y="7376"/>
                    <a:pt x="67336" y="7262"/>
                  </a:cubicBezTo>
                  <a:cubicBezTo>
                    <a:pt x="73699" y="6976"/>
                    <a:pt x="79862" y="6948"/>
                    <a:pt x="80290" y="6834"/>
                  </a:cubicBezTo>
                  <a:cubicBezTo>
                    <a:pt x="80833" y="6709"/>
                    <a:pt x="82463" y="6636"/>
                    <a:pt x="83939" y="6636"/>
                  </a:cubicBezTo>
                  <a:cubicBezTo>
                    <a:pt x="85178" y="6636"/>
                    <a:pt x="86309" y="6688"/>
                    <a:pt x="86595" y="6805"/>
                  </a:cubicBezTo>
                  <a:cubicBezTo>
                    <a:pt x="87022" y="6960"/>
                    <a:pt x="87523" y="7012"/>
                    <a:pt x="88040" y="7012"/>
                  </a:cubicBezTo>
                  <a:cubicBezTo>
                    <a:pt x="89075" y="7012"/>
                    <a:pt x="90173" y="6804"/>
                    <a:pt x="90869" y="6804"/>
                  </a:cubicBezTo>
                  <a:cubicBezTo>
                    <a:pt x="91103" y="6804"/>
                    <a:pt x="91292" y="6828"/>
                    <a:pt x="91417" y="6891"/>
                  </a:cubicBezTo>
                  <a:cubicBezTo>
                    <a:pt x="95783" y="6604"/>
                    <a:pt x="96086" y="6517"/>
                    <a:pt x="98992" y="6517"/>
                  </a:cubicBezTo>
                  <a:cubicBezTo>
                    <a:pt x="101004" y="6517"/>
                    <a:pt x="104265" y="6559"/>
                    <a:pt x="110990" y="6605"/>
                  </a:cubicBezTo>
                  <a:cubicBezTo>
                    <a:pt x="116297" y="6634"/>
                    <a:pt x="124657" y="6776"/>
                    <a:pt x="124657" y="6776"/>
                  </a:cubicBezTo>
                  <a:cubicBezTo>
                    <a:pt x="125447" y="6719"/>
                    <a:pt x="126261" y="6696"/>
                    <a:pt x="127083" y="6696"/>
                  </a:cubicBezTo>
                  <a:cubicBezTo>
                    <a:pt x="130791" y="6696"/>
                    <a:pt x="134653" y="7174"/>
                    <a:pt x="137053" y="7174"/>
                  </a:cubicBezTo>
                  <a:cubicBezTo>
                    <a:pt x="138084" y="7174"/>
                    <a:pt x="138845" y="7086"/>
                    <a:pt x="139209" y="6834"/>
                  </a:cubicBezTo>
                  <a:cubicBezTo>
                    <a:pt x="140550" y="5921"/>
                    <a:pt x="142262" y="2069"/>
                    <a:pt x="141777" y="1099"/>
                  </a:cubicBezTo>
                  <a:cubicBezTo>
                    <a:pt x="141653" y="873"/>
                    <a:pt x="135793" y="765"/>
                    <a:pt x="132307" y="765"/>
                  </a:cubicBezTo>
                  <a:cubicBezTo>
                    <a:pt x="130950" y="765"/>
                    <a:pt x="129953" y="781"/>
                    <a:pt x="129793" y="813"/>
                  </a:cubicBezTo>
                  <a:cubicBezTo>
                    <a:pt x="129704" y="838"/>
                    <a:pt x="129613" y="848"/>
                    <a:pt x="129527" y="848"/>
                  </a:cubicBezTo>
                  <a:cubicBezTo>
                    <a:pt x="129308" y="848"/>
                    <a:pt x="129121" y="781"/>
                    <a:pt x="129080" y="699"/>
                  </a:cubicBezTo>
                  <a:cubicBezTo>
                    <a:pt x="128994" y="614"/>
                    <a:pt x="118552" y="243"/>
                    <a:pt x="118409" y="243"/>
                  </a:cubicBezTo>
                  <a:cubicBezTo>
                    <a:pt x="118409" y="174"/>
                    <a:pt x="118294" y="136"/>
                    <a:pt x="118108" y="136"/>
                  </a:cubicBezTo>
                  <a:cubicBezTo>
                    <a:pt x="117987" y="136"/>
                    <a:pt x="117836" y="152"/>
                    <a:pt x="117667" y="186"/>
                  </a:cubicBezTo>
                  <a:cubicBezTo>
                    <a:pt x="116487" y="418"/>
                    <a:pt x="110199" y="527"/>
                    <a:pt x="104993" y="527"/>
                  </a:cubicBezTo>
                  <a:cubicBezTo>
                    <a:pt x="101891" y="527"/>
                    <a:pt x="99174" y="488"/>
                    <a:pt x="98151" y="414"/>
                  </a:cubicBezTo>
                  <a:cubicBezTo>
                    <a:pt x="96867" y="334"/>
                    <a:pt x="96043" y="292"/>
                    <a:pt x="95241" y="292"/>
                  </a:cubicBezTo>
                  <a:cubicBezTo>
                    <a:pt x="94315" y="292"/>
                    <a:pt x="93418" y="349"/>
                    <a:pt x="91874" y="471"/>
                  </a:cubicBezTo>
                  <a:cubicBezTo>
                    <a:pt x="88564" y="699"/>
                    <a:pt x="78778" y="499"/>
                    <a:pt x="73157" y="984"/>
                  </a:cubicBezTo>
                  <a:cubicBezTo>
                    <a:pt x="72662" y="1028"/>
                    <a:pt x="72348" y="1045"/>
                    <a:pt x="72141" y="1045"/>
                  </a:cubicBezTo>
                  <a:cubicBezTo>
                    <a:pt x="71533" y="1045"/>
                    <a:pt x="71826" y="905"/>
                    <a:pt x="71120" y="905"/>
                  </a:cubicBezTo>
                  <a:cubicBezTo>
                    <a:pt x="70967" y="905"/>
                    <a:pt x="70768" y="912"/>
                    <a:pt x="70503" y="927"/>
                  </a:cubicBezTo>
                  <a:cubicBezTo>
                    <a:pt x="57221" y="1551"/>
                    <a:pt x="51445" y="2791"/>
                    <a:pt x="47481" y="2791"/>
                  </a:cubicBezTo>
                  <a:cubicBezTo>
                    <a:pt x="47093" y="2791"/>
                    <a:pt x="46723" y="2779"/>
                    <a:pt x="46365" y="2753"/>
                  </a:cubicBezTo>
                  <a:cubicBezTo>
                    <a:pt x="41286" y="2354"/>
                    <a:pt x="41885" y="186"/>
                    <a:pt x="32613" y="100"/>
                  </a:cubicBezTo>
                  <a:cubicBezTo>
                    <a:pt x="31500" y="100"/>
                    <a:pt x="30844" y="100"/>
                    <a:pt x="30786" y="43"/>
                  </a:cubicBezTo>
                  <a:cubicBezTo>
                    <a:pt x="30760" y="13"/>
                    <a:pt x="30717" y="0"/>
                    <a:pt x="30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28" name="Google Shape;3028;p94"/>
          <p:cNvSpPr/>
          <p:nvPr/>
        </p:nvSpPr>
        <p:spPr>
          <a:xfrm>
            <a:off x="1928700" y="1543130"/>
            <a:ext cx="912725" cy="850093"/>
          </a:xfrm>
          <a:custGeom>
            <a:avLst/>
            <a:gdLst/>
            <a:ahLst/>
            <a:cxnLst/>
            <a:rect l="l" t="t" r="r" b="b"/>
            <a:pathLst>
              <a:path w="43048" h="40094" extrusionOk="0">
                <a:moveTo>
                  <a:pt x="24343" y="1121"/>
                </a:moveTo>
                <a:cubicBezTo>
                  <a:pt x="28408" y="1121"/>
                  <a:pt x="32529" y="2293"/>
                  <a:pt x="35845" y="4642"/>
                </a:cubicBezTo>
                <a:cubicBezTo>
                  <a:pt x="41027" y="8281"/>
                  <a:pt x="41568" y="14345"/>
                  <a:pt x="39132" y="19707"/>
                </a:cubicBezTo>
                <a:lnTo>
                  <a:pt x="39132" y="19707"/>
                </a:lnTo>
                <a:cubicBezTo>
                  <a:pt x="39051" y="16103"/>
                  <a:pt x="38014" y="12516"/>
                  <a:pt x="35961" y="9540"/>
                </a:cubicBezTo>
                <a:cubicBezTo>
                  <a:pt x="33161" y="5576"/>
                  <a:pt x="28847" y="3835"/>
                  <a:pt x="24319" y="3835"/>
                </a:cubicBezTo>
                <a:cubicBezTo>
                  <a:pt x="22791" y="3835"/>
                  <a:pt x="21239" y="4034"/>
                  <a:pt x="19713" y="4412"/>
                </a:cubicBezTo>
                <a:cubicBezTo>
                  <a:pt x="16063" y="5331"/>
                  <a:pt x="12235" y="7202"/>
                  <a:pt x="8967" y="9757"/>
                </a:cubicBezTo>
                <a:lnTo>
                  <a:pt x="8967" y="9757"/>
                </a:lnTo>
                <a:cubicBezTo>
                  <a:pt x="11733" y="4005"/>
                  <a:pt x="17968" y="1121"/>
                  <a:pt x="24343" y="1121"/>
                </a:cubicBezTo>
                <a:close/>
                <a:moveTo>
                  <a:pt x="24294" y="4726"/>
                </a:moveTo>
                <a:cubicBezTo>
                  <a:pt x="26717" y="4726"/>
                  <a:pt x="29101" y="5286"/>
                  <a:pt x="31294" y="6601"/>
                </a:cubicBezTo>
                <a:cubicBezTo>
                  <a:pt x="36541" y="9749"/>
                  <a:pt x="38443" y="16337"/>
                  <a:pt x="37827" y="22145"/>
                </a:cubicBezTo>
                <a:lnTo>
                  <a:pt x="37827" y="22145"/>
                </a:lnTo>
                <a:cubicBezTo>
                  <a:pt x="33348" y="29361"/>
                  <a:pt x="24587" y="33797"/>
                  <a:pt x="16079" y="33797"/>
                </a:cubicBezTo>
                <a:cubicBezTo>
                  <a:pt x="15289" y="33797"/>
                  <a:pt x="14502" y="33758"/>
                  <a:pt x="13721" y="33681"/>
                </a:cubicBezTo>
                <a:cubicBezTo>
                  <a:pt x="10466" y="33359"/>
                  <a:pt x="6922" y="31882"/>
                  <a:pt x="4551" y="29458"/>
                </a:cubicBezTo>
                <a:lnTo>
                  <a:pt x="4551" y="29458"/>
                </a:lnTo>
                <a:cubicBezTo>
                  <a:pt x="3871" y="26317"/>
                  <a:pt x="4534" y="22820"/>
                  <a:pt x="6000" y="19853"/>
                </a:cubicBezTo>
                <a:cubicBezTo>
                  <a:pt x="9435" y="13107"/>
                  <a:pt x="17250" y="10568"/>
                  <a:pt x="24731" y="10568"/>
                </a:cubicBezTo>
                <a:cubicBezTo>
                  <a:pt x="27793" y="10568"/>
                  <a:pt x="30799" y="10993"/>
                  <a:pt x="33426" y="11729"/>
                </a:cubicBezTo>
                <a:cubicBezTo>
                  <a:pt x="33522" y="11752"/>
                  <a:pt x="33613" y="11762"/>
                  <a:pt x="33696" y="11762"/>
                </a:cubicBezTo>
                <a:cubicBezTo>
                  <a:pt x="34452" y="11762"/>
                  <a:pt x="34619" y="10900"/>
                  <a:pt x="33944" y="10692"/>
                </a:cubicBezTo>
                <a:cubicBezTo>
                  <a:pt x="31163" y="9919"/>
                  <a:pt x="28213" y="9510"/>
                  <a:pt x="25259" y="9510"/>
                </a:cubicBezTo>
                <a:cubicBezTo>
                  <a:pt x="20502" y="9510"/>
                  <a:pt x="15734" y="10571"/>
                  <a:pt x="11647" y="12881"/>
                </a:cubicBezTo>
                <a:cubicBezTo>
                  <a:pt x="6417" y="15869"/>
                  <a:pt x="2853" y="21998"/>
                  <a:pt x="3345" y="27986"/>
                </a:cubicBezTo>
                <a:lnTo>
                  <a:pt x="3345" y="27986"/>
                </a:lnTo>
                <a:cubicBezTo>
                  <a:pt x="2552" y="26815"/>
                  <a:pt x="2018" y="25481"/>
                  <a:pt x="1852" y="24001"/>
                </a:cubicBezTo>
                <a:cubicBezTo>
                  <a:pt x="1370" y="20053"/>
                  <a:pt x="3907" y="16265"/>
                  <a:pt x="6637" y="13378"/>
                </a:cubicBezTo>
                <a:lnTo>
                  <a:pt x="6637" y="13378"/>
                </a:lnTo>
                <a:cubicBezTo>
                  <a:pt x="6616" y="13501"/>
                  <a:pt x="6595" y="13623"/>
                  <a:pt x="6576" y="13746"/>
                </a:cubicBezTo>
                <a:cubicBezTo>
                  <a:pt x="6542" y="14160"/>
                  <a:pt x="6901" y="14430"/>
                  <a:pt x="7219" y="14430"/>
                </a:cubicBezTo>
                <a:cubicBezTo>
                  <a:pt x="7431" y="14430"/>
                  <a:pt x="7625" y="14310"/>
                  <a:pt x="7671" y="14034"/>
                </a:cubicBezTo>
                <a:cubicBezTo>
                  <a:pt x="7784" y="13282"/>
                  <a:pt x="7944" y="12564"/>
                  <a:pt x="8149" y="11878"/>
                </a:cubicBezTo>
                <a:lnTo>
                  <a:pt x="8149" y="11878"/>
                </a:lnTo>
                <a:cubicBezTo>
                  <a:pt x="8182" y="11848"/>
                  <a:pt x="8215" y="11817"/>
                  <a:pt x="8247" y="11787"/>
                </a:cubicBezTo>
                <a:cubicBezTo>
                  <a:pt x="12363" y="7997"/>
                  <a:pt x="18439" y="4726"/>
                  <a:pt x="24294" y="4726"/>
                </a:cubicBezTo>
                <a:close/>
                <a:moveTo>
                  <a:pt x="37358" y="24812"/>
                </a:moveTo>
                <a:lnTo>
                  <a:pt x="37358" y="24812"/>
                </a:lnTo>
                <a:cubicBezTo>
                  <a:pt x="35590" y="31893"/>
                  <a:pt x="29638" y="37429"/>
                  <a:pt x="22421" y="38751"/>
                </a:cubicBezTo>
                <a:cubicBezTo>
                  <a:pt x="21426" y="38922"/>
                  <a:pt x="20402" y="39008"/>
                  <a:pt x="19369" y="39008"/>
                </a:cubicBezTo>
                <a:cubicBezTo>
                  <a:pt x="15195" y="39008"/>
                  <a:pt x="10869" y="37616"/>
                  <a:pt x="7729" y="34891"/>
                </a:cubicBezTo>
                <a:cubicBezTo>
                  <a:pt x="6557" y="33873"/>
                  <a:pt x="5715" y="32674"/>
                  <a:pt x="5157" y="31370"/>
                </a:cubicBezTo>
                <a:lnTo>
                  <a:pt x="5157" y="31370"/>
                </a:lnTo>
                <a:cubicBezTo>
                  <a:pt x="8385" y="33747"/>
                  <a:pt x="12816" y="35006"/>
                  <a:pt x="16534" y="35006"/>
                </a:cubicBezTo>
                <a:cubicBezTo>
                  <a:pt x="16576" y="35006"/>
                  <a:pt x="16618" y="35006"/>
                  <a:pt x="16659" y="35006"/>
                </a:cubicBezTo>
                <a:cubicBezTo>
                  <a:pt x="24537" y="34904"/>
                  <a:pt x="32504" y="30992"/>
                  <a:pt x="37358" y="24812"/>
                </a:cubicBezTo>
                <a:close/>
                <a:moveTo>
                  <a:pt x="24551" y="1"/>
                </a:moveTo>
                <a:cubicBezTo>
                  <a:pt x="19448" y="1"/>
                  <a:pt x="14343" y="1673"/>
                  <a:pt x="10898" y="4930"/>
                </a:cubicBezTo>
                <a:cubicBezTo>
                  <a:pt x="9069" y="6672"/>
                  <a:pt x="7832" y="8908"/>
                  <a:pt x="7113" y="11339"/>
                </a:cubicBezTo>
                <a:lnTo>
                  <a:pt x="7113" y="11339"/>
                </a:lnTo>
                <a:cubicBezTo>
                  <a:pt x="4293" y="13968"/>
                  <a:pt x="2088" y="17147"/>
                  <a:pt x="1103" y="20659"/>
                </a:cubicBezTo>
                <a:cubicBezTo>
                  <a:pt x="0" y="24579"/>
                  <a:pt x="1284" y="27770"/>
                  <a:pt x="3703" y="30139"/>
                </a:cubicBezTo>
                <a:lnTo>
                  <a:pt x="3703" y="30139"/>
                </a:lnTo>
                <a:cubicBezTo>
                  <a:pt x="3874" y="30809"/>
                  <a:pt x="4101" y="31473"/>
                  <a:pt x="4387" y="32125"/>
                </a:cubicBezTo>
                <a:cubicBezTo>
                  <a:pt x="6861" y="37740"/>
                  <a:pt x="13580" y="40093"/>
                  <a:pt x="19610" y="40093"/>
                </a:cubicBezTo>
                <a:cubicBezTo>
                  <a:pt x="20881" y="40093"/>
                  <a:pt x="22121" y="39989"/>
                  <a:pt x="23285" y="39788"/>
                </a:cubicBezTo>
                <a:cubicBezTo>
                  <a:pt x="30141" y="38636"/>
                  <a:pt x="35673" y="33277"/>
                  <a:pt x="37977" y="26940"/>
                </a:cubicBezTo>
                <a:cubicBezTo>
                  <a:pt x="38496" y="25486"/>
                  <a:pt x="38844" y="23960"/>
                  <a:pt x="39014" y="22410"/>
                </a:cubicBezTo>
                <a:lnTo>
                  <a:pt x="39014" y="22410"/>
                </a:lnTo>
                <a:cubicBezTo>
                  <a:pt x="39053" y="22345"/>
                  <a:pt x="39091" y="22280"/>
                  <a:pt x="39130" y="22215"/>
                </a:cubicBezTo>
                <a:cubicBezTo>
                  <a:pt x="42010" y="17375"/>
                  <a:pt x="43047" y="11441"/>
                  <a:pt x="39533" y="6659"/>
                </a:cubicBezTo>
                <a:cubicBezTo>
                  <a:pt x="36187" y="2177"/>
                  <a:pt x="30370" y="1"/>
                  <a:pt x="245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29" name="Google Shape;3029;p94"/>
          <p:cNvGrpSpPr/>
          <p:nvPr/>
        </p:nvGrpSpPr>
        <p:grpSpPr>
          <a:xfrm>
            <a:off x="1741439" y="1614917"/>
            <a:ext cx="187272" cy="218036"/>
            <a:chOff x="760696" y="1016575"/>
            <a:chExt cx="241329" cy="280938"/>
          </a:xfrm>
        </p:grpSpPr>
        <p:sp>
          <p:nvSpPr>
            <p:cNvPr id="3030" name="Google Shape;3030;p94"/>
            <p:cNvSpPr/>
            <p:nvPr/>
          </p:nvSpPr>
          <p:spPr>
            <a:xfrm rot="-3073378">
              <a:off x="802625" y="1163152"/>
              <a:ext cx="60151" cy="136402"/>
            </a:xfrm>
            <a:custGeom>
              <a:avLst/>
              <a:gdLst/>
              <a:ahLst/>
              <a:cxnLst/>
              <a:rect l="l" t="t" r="r" b="b"/>
              <a:pathLst>
                <a:path w="2406" h="5456" extrusionOk="0">
                  <a:moveTo>
                    <a:pt x="949" y="0"/>
                  </a:moveTo>
                  <a:cubicBezTo>
                    <a:pt x="460" y="0"/>
                    <a:pt x="1" y="314"/>
                    <a:pt x="61" y="941"/>
                  </a:cubicBezTo>
                  <a:lnTo>
                    <a:pt x="389" y="4526"/>
                  </a:lnTo>
                  <a:cubicBezTo>
                    <a:pt x="449" y="5145"/>
                    <a:pt x="968" y="5455"/>
                    <a:pt x="1457" y="5455"/>
                  </a:cubicBezTo>
                  <a:cubicBezTo>
                    <a:pt x="1946" y="5455"/>
                    <a:pt x="2406" y="5145"/>
                    <a:pt x="2346" y="4526"/>
                  </a:cubicBezTo>
                  <a:lnTo>
                    <a:pt x="2017" y="941"/>
                  </a:lnTo>
                  <a:cubicBezTo>
                    <a:pt x="1957" y="314"/>
                    <a:pt x="1438" y="0"/>
                    <a:pt x="9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94"/>
            <p:cNvSpPr/>
            <p:nvPr/>
          </p:nvSpPr>
          <p:spPr>
            <a:xfrm rot="-1318873">
              <a:off x="833327" y="1042148"/>
              <a:ext cx="68700" cy="140349"/>
            </a:xfrm>
            <a:custGeom>
              <a:avLst/>
              <a:gdLst/>
              <a:ahLst/>
              <a:cxnLst/>
              <a:rect l="l" t="t" r="r" b="b"/>
              <a:pathLst>
                <a:path w="2748" h="5614" extrusionOk="0">
                  <a:moveTo>
                    <a:pt x="1197" y="0"/>
                  </a:moveTo>
                  <a:cubicBezTo>
                    <a:pt x="710" y="0"/>
                    <a:pt x="195" y="314"/>
                    <a:pt x="135" y="941"/>
                  </a:cubicBezTo>
                  <a:cubicBezTo>
                    <a:pt x="0" y="2300"/>
                    <a:pt x="165" y="3645"/>
                    <a:pt x="613" y="4944"/>
                  </a:cubicBezTo>
                  <a:cubicBezTo>
                    <a:pt x="778" y="5411"/>
                    <a:pt x="1174" y="5614"/>
                    <a:pt x="1565" y="5614"/>
                  </a:cubicBezTo>
                  <a:cubicBezTo>
                    <a:pt x="2161" y="5614"/>
                    <a:pt x="2747" y="5143"/>
                    <a:pt x="2495" y="4421"/>
                  </a:cubicBezTo>
                  <a:cubicBezTo>
                    <a:pt x="2106" y="3286"/>
                    <a:pt x="1972" y="2151"/>
                    <a:pt x="2091" y="941"/>
                  </a:cubicBezTo>
                  <a:cubicBezTo>
                    <a:pt x="2144" y="314"/>
                    <a:pt x="1684" y="0"/>
                    <a:pt x="1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94"/>
            <p:cNvSpPr/>
            <p:nvPr/>
          </p:nvSpPr>
          <p:spPr>
            <a:xfrm>
              <a:off x="953075" y="1016575"/>
              <a:ext cx="48950" cy="140525"/>
            </a:xfrm>
            <a:custGeom>
              <a:avLst/>
              <a:gdLst/>
              <a:ahLst/>
              <a:cxnLst/>
              <a:rect l="l" t="t" r="r" b="b"/>
              <a:pathLst>
                <a:path w="1958" h="5621" extrusionOk="0">
                  <a:moveTo>
                    <a:pt x="973" y="1"/>
                  </a:moveTo>
                  <a:cubicBezTo>
                    <a:pt x="486" y="1"/>
                    <a:pt x="1" y="311"/>
                    <a:pt x="1" y="930"/>
                  </a:cubicBezTo>
                  <a:lnTo>
                    <a:pt x="1" y="4679"/>
                  </a:lnTo>
                  <a:cubicBezTo>
                    <a:pt x="1" y="5307"/>
                    <a:pt x="490" y="5620"/>
                    <a:pt x="979" y="5620"/>
                  </a:cubicBezTo>
                  <a:cubicBezTo>
                    <a:pt x="1468" y="5620"/>
                    <a:pt x="1957" y="5307"/>
                    <a:pt x="1957" y="4679"/>
                  </a:cubicBezTo>
                  <a:lnTo>
                    <a:pt x="1957" y="930"/>
                  </a:lnTo>
                  <a:cubicBezTo>
                    <a:pt x="1950" y="311"/>
                    <a:pt x="1461" y="1"/>
                    <a:pt x="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3" name="Google Shape;3033;p94"/>
          <p:cNvGrpSpPr/>
          <p:nvPr/>
        </p:nvGrpSpPr>
        <p:grpSpPr>
          <a:xfrm rot="-10638234">
            <a:off x="2846460" y="1957694"/>
            <a:ext cx="187262" cy="218052"/>
            <a:chOff x="760696" y="1016575"/>
            <a:chExt cx="241329" cy="280938"/>
          </a:xfrm>
        </p:grpSpPr>
        <p:sp>
          <p:nvSpPr>
            <p:cNvPr id="3034" name="Google Shape;3034;p94"/>
            <p:cNvSpPr/>
            <p:nvPr/>
          </p:nvSpPr>
          <p:spPr>
            <a:xfrm rot="-3073378">
              <a:off x="802625" y="1163152"/>
              <a:ext cx="60151" cy="136402"/>
            </a:xfrm>
            <a:custGeom>
              <a:avLst/>
              <a:gdLst/>
              <a:ahLst/>
              <a:cxnLst/>
              <a:rect l="l" t="t" r="r" b="b"/>
              <a:pathLst>
                <a:path w="2406" h="5456" extrusionOk="0">
                  <a:moveTo>
                    <a:pt x="949" y="0"/>
                  </a:moveTo>
                  <a:cubicBezTo>
                    <a:pt x="460" y="0"/>
                    <a:pt x="1" y="314"/>
                    <a:pt x="61" y="941"/>
                  </a:cubicBezTo>
                  <a:lnTo>
                    <a:pt x="389" y="4526"/>
                  </a:lnTo>
                  <a:cubicBezTo>
                    <a:pt x="449" y="5145"/>
                    <a:pt x="968" y="5455"/>
                    <a:pt x="1457" y="5455"/>
                  </a:cubicBezTo>
                  <a:cubicBezTo>
                    <a:pt x="1946" y="5455"/>
                    <a:pt x="2406" y="5145"/>
                    <a:pt x="2346" y="4526"/>
                  </a:cubicBezTo>
                  <a:lnTo>
                    <a:pt x="2017" y="941"/>
                  </a:lnTo>
                  <a:cubicBezTo>
                    <a:pt x="1957" y="314"/>
                    <a:pt x="1438" y="0"/>
                    <a:pt x="9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94"/>
            <p:cNvSpPr/>
            <p:nvPr/>
          </p:nvSpPr>
          <p:spPr>
            <a:xfrm rot="-1318873">
              <a:off x="833327" y="1042148"/>
              <a:ext cx="68700" cy="140349"/>
            </a:xfrm>
            <a:custGeom>
              <a:avLst/>
              <a:gdLst/>
              <a:ahLst/>
              <a:cxnLst/>
              <a:rect l="l" t="t" r="r" b="b"/>
              <a:pathLst>
                <a:path w="2748" h="5614" extrusionOk="0">
                  <a:moveTo>
                    <a:pt x="1197" y="0"/>
                  </a:moveTo>
                  <a:cubicBezTo>
                    <a:pt x="710" y="0"/>
                    <a:pt x="195" y="314"/>
                    <a:pt x="135" y="941"/>
                  </a:cubicBezTo>
                  <a:cubicBezTo>
                    <a:pt x="0" y="2300"/>
                    <a:pt x="165" y="3645"/>
                    <a:pt x="613" y="4944"/>
                  </a:cubicBezTo>
                  <a:cubicBezTo>
                    <a:pt x="778" y="5411"/>
                    <a:pt x="1174" y="5614"/>
                    <a:pt x="1565" y="5614"/>
                  </a:cubicBezTo>
                  <a:cubicBezTo>
                    <a:pt x="2161" y="5614"/>
                    <a:pt x="2747" y="5143"/>
                    <a:pt x="2495" y="4421"/>
                  </a:cubicBezTo>
                  <a:cubicBezTo>
                    <a:pt x="2106" y="3286"/>
                    <a:pt x="1972" y="2151"/>
                    <a:pt x="2091" y="941"/>
                  </a:cubicBezTo>
                  <a:cubicBezTo>
                    <a:pt x="2144" y="314"/>
                    <a:pt x="1684" y="0"/>
                    <a:pt x="11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94"/>
            <p:cNvSpPr/>
            <p:nvPr/>
          </p:nvSpPr>
          <p:spPr>
            <a:xfrm>
              <a:off x="953075" y="1016575"/>
              <a:ext cx="48950" cy="140525"/>
            </a:xfrm>
            <a:custGeom>
              <a:avLst/>
              <a:gdLst/>
              <a:ahLst/>
              <a:cxnLst/>
              <a:rect l="l" t="t" r="r" b="b"/>
              <a:pathLst>
                <a:path w="1958" h="5621" extrusionOk="0">
                  <a:moveTo>
                    <a:pt x="973" y="1"/>
                  </a:moveTo>
                  <a:cubicBezTo>
                    <a:pt x="486" y="1"/>
                    <a:pt x="1" y="311"/>
                    <a:pt x="1" y="930"/>
                  </a:cubicBezTo>
                  <a:lnTo>
                    <a:pt x="1" y="4679"/>
                  </a:lnTo>
                  <a:cubicBezTo>
                    <a:pt x="1" y="5307"/>
                    <a:pt x="490" y="5620"/>
                    <a:pt x="979" y="5620"/>
                  </a:cubicBezTo>
                  <a:cubicBezTo>
                    <a:pt x="1468" y="5620"/>
                    <a:pt x="1957" y="5307"/>
                    <a:pt x="1957" y="4679"/>
                  </a:cubicBezTo>
                  <a:lnTo>
                    <a:pt x="1957" y="930"/>
                  </a:lnTo>
                  <a:cubicBezTo>
                    <a:pt x="1950" y="311"/>
                    <a:pt x="1461" y="1"/>
                    <a:pt x="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8" name="Google Shape;3038;p94"/>
          <p:cNvGrpSpPr/>
          <p:nvPr/>
        </p:nvGrpSpPr>
        <p:grpSpPr>
          <a:xfrm>
            <a:off x="7861923" y="1116586"/>
            <a:ext cx="703840" cy="2146447"/>
            <a:chOff x="3688375" y="3264875"/>
            <a:chExt cx="450400" cy="1373550"/>
          </a:xfrm>
        </p:grpSpPr>
        <p:sp>
          <p:nvSpPr>
            <p:cNvPr id="3039" name="Google Shape;3039;p94"/>
            <p:cNvSpPr/>
            <p:nvPr/>
          </p:nvSpPr>
          <p:spPr>
            <a:xfrm>
              <a:off x="3688375" y="3264875"/>
              <a:ext cx="450400" cy="510450"/>
            </a:xfrm>
            <a:custGeom>
              <a:avLst/>
              <a:gdLst/>
              <a:ahLst/>
              <a:cxnLst/>
              <a:rect l="l" t="t" r="r" b="b"/>
              <a:pathLst>
                <a:path w="18016" h="20418" extrusionOk="0">
                  <a:moveTo>
                    <a:pt x="7998" y="542"/>
                  </a:moveTo>
                  <a:cubicBezTo>
                    <a:pt x="8551" y="542"/>
                    <a:pt x="9099" y="586"/>
                    <a:pt x="9625" y="664"/>
                  </a:cubicBezTo>
                  <a:cubicBezTo>
                    <a:pt x="14103" y="1291"/>
                    <a:pt x="17764" y="4702"/>
                    <a:pt x="17283" y="9410"/>
                  </a:cubicBezTo>
                  <a:cubicBezTo>
                    <a:pt x="17179" y="10519"/>
                    <a:pt x="17220" y="11565"/>
                    <a:pt x="17032" y="12653"/>
                  </a:cubicBezTo>
                  <a:cubicBezTo>
                    <a:pt x="16802" y="13992"/>
                    <a:pt x="16174" y="15394"/>
                    <a:pt x="15379" y="16524"/>
                  </a:cubicBezTo>
                  <a:cubicBezTo>
                    <a:pt x="14117" y="18381"/>
                    <a:pt x="12062" y="19865"/>
                    <a:pt x="9845" y="19865"/>
                  </a:cubicBezTo>
                  <a:cubicBezTo>
                    <a:pt x="9489" y="19865"/>
                    <a:pt x="9129" y="19827"/>
                    <a:pt x="8767" y="19746"/>
                  </a:cubicBezTo>
                  <a:cubicBezTo>
                    <a:pt x="8743" y="19740"/>
                    <a:pt x="8719" y="19737"/>
                    <a:pt x="8696" y="19737"/>
                  </a:cubicBezTo>
                  <a:cubicBezTo>
                    <a:pt x="8610" y="19737"/>
                    <a:pt x="8538" y="19779"/>
                    <a:pt x="8489" y="19839"/>
                  </a:cubicBezTo>
                  <a:lnTo>
                    <a:pt x="8489" y="19839"/>
                  </a:lnTo>
                  <a:cubicBezTo>
                    <a:pt x="6384" y="19067"/>
                    <a:pt x="5163" y="17366"/>
                    <a:pt x="3767" y="15645"/>
                  </a:cubicBezTo>
                  <a:cubicBezTo>
                    <a:pt x="2009" y="13469"/>
                    <a:pt x="963" y="11230"/>
                    <a:pt x="921" y="8363"/>
                  </a:cubicBezTo>
                  <a:cubicBezTo>
                    <a:pt x="858" y="6041"/>
                    <a:pt x="1758" y="3216"/>
                    <a:pt x="3683" y="1773"/>
                  </a:cubicBezTo>
                  <a:cubicBezTo>
                    <a:pt x="4898" y="880"/>
                    <a:pt x="6464" y="542"/>
                    <a:pt x="7998" y="542"/>
                  </a:cubicBezTo>
                  <a:close/>
                  <a:moveTo>
                    <a:pt x="8193" y="0"/>
                  </a:moveTo>
                  <a:cubicBezTo>
                    <a:pt x="6889" y="0"/>
                    <a:pt x="5587" y="267"/>
                    <a:pt x="4394" y="810"/>
                  </a:cubicBezTo>
                  <a:cubicBezTo>
                    <a:pt x="1967" y="1940"/>
                    <a:pt x="837" y="4472"/>
                    <a:pt x="482" y="7003"/>
                  </a:cubicBezTo>
                  <a:cubicBezTo>
                    <a:pt x="0" y="10100"/>
                    <a:pt x="1067" y="12883"/>
                    <a:pt x="2846" y="15331"/>
                  </a:cubicBezTo>
                  <a:cubicBezTo>
                    <a:pt x="4342" y="17353"/>
                    <a:pt x="5936" y="19394"/>
                    <a:pt x="8420" y="20077"/>
                  </a:cubicBezTo>
                  <a:lnTo>
                    <a:pt x="8420" y="20077"/>
                  </a:lnTo>
                  <a:cubicBezTo>
                    <a:pt x="8432" y="20164"/>
                    <a:pt x="8488" y="20241"/>
                    <a:pt x="8600" y="20269"/>
                  </a:cubicBezTo>
                  <a:cubicBezTo>
                    <a:pt x="9056" y="20370"/>
                    <a:pt x="9486" y="20417"/>
                    <a:pt x="9896" y="20417"/>
                  </a:cubicBezTo>
                  <a:cubicBezTo>
                    <a:pt x="11614" y="20417"/>
                    <a:pt x="12985" y="19589"/>
                    <a:pt x="14438" y="18407"/>
                  </a:cubicBezTo>
                  <a:cubicBezTo>
                    <a:pt x="16823" y="16440"/>
                    <a:pt x="17764" y="13448"/>
                    <a:pt x="17890" y="10477"/>
                  </a:cubicBezTo>
                  <a:cubicBezTo>
                    <a:pt x="18015" y="7966"/>
                    <a:pt x="18015" y="5602"/>
                    <a:pt x="16279" y="3614"/>
                  </a:cubicBezTo>
                  <a:cubicBezTo>
                    <a:pt x="14751" y="1877"/>
                    <a:pt x="12659" y="789"/>
                    <a:pt x="10441" y="266"/>
                  </a:cubicBezTo>
                  <a:cubicBezTo>
                    <a:pt x="9705" y="90"/>
                    <a:pt x="8949" y="0"/>
                    <a:pt x="81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94"/>
            <p:cNvSpPr/>
            <p:nvPr/>
          </p:nvSpPr>
          <p:spPr>
            <a:xfrm>
              <a:off x="3830625" y="3744325"/>
              <a:ext cx="132400" cy="78875"/>
            </a:xfrm>
            <a:custGeom>
              <a:avLst/>
              <a:gdLst/>
              <a:ahLst/>
              <a:cxnLst/>
              <a:rect l="l" t="t" r="r" b="b"/>
              <a:pathLst>
                <a:path w="5296" h="3155" extrusionOk="0">
                  <a:moveTo>
                    <a:pt x="985" y="1"/>
                  </a:moveTo>
                  <a:cubicBezTo>
                    <a:pt x="352" y="1"/>
                    <a:pt x="0" y="1045"/>
                    <a:pt x="169" y="1551"/>
                  </a:cubicBezTo>
                  <a:cubicBezTo>
                    <a:pt x="282" y="1909"/>
                    <a:pt x="548" y="2081"/>
                    <a:pt x="905" y="2081"/>
                  </a:cubicBezTo>
                  <a:cubicBezTo>
                    <a:pt x="945" y="2081"/>
                    <a:pt x="985" y="2079"/>
                    <a:pt x="1027" y="2074"/>
                  </a:cubicBezTo>
                  <a:cubicBezTo>
                    <a:pt x="1403" y="2054"/>
                    <a:pt x="1738" y="1823"/>
                    <a:pt x="2052" y="1656"/>
                  </a:cubicBezTo>
                  <a:cubicBezTo>
                    <a:pt x="2159" y="1613"/>
                    <a:pt x="2274" y="1570"/>
                    <a:pt x="2381" y="1517"/>
                  </a:cubicBezTo>
                  <a:lnTo>
                    <a:pt x="2381" y="1517"/>
                  </a:lnTo>
                  <a:cubicBezTo>
                    <a:pt x="2453" y="2241"/>
                    <a:pt x="2659" y="3155"/>
                    <a:pt x="3430" y="3155"/>
                  </a:cubicBezTo>
                  <a:cubicBezTo>
                    <a:pt x="3515" y="3155"/>
                    <a:pt x="3606" y="3144"/>
                    <a:pt x="3705" y="3121"/>
                  </a:cubicBezTo>
                  <a:cubicBezTo>
                    <a:pt x="4584" y="2932"/>
                    <a:pt x="5274" y="1886"/>
                    <a:pt x="5295" y="986"/>
                  </a:cubicBezTo>
                  <a:cubicBezTo>
                    <a:pt x="5295" y="798"/>
                    <a:pt x="5164" y="704"/>
                    <a:pt x="5026" y="704"/>
                  </a:cubicBezTo>
                  <a:cubicBezTo>
                    <a:pt x="4887" y="704"/>
                    <a:pt x="4741" y="798"/>
                    <a:pt x="4709" y="986"/>
                  </a:cubicBezTo>
                  <a:cubicBezTo>
                    <a:pt x="4667" y="1509"/>
                    <a:pt x="4375" y="2033"/>
                    <a:pt x="3977" y="2367"/>
                  </a:cubicBezTo>
                  <a:cubicBezTo>
                    <a:pt x="3811" y="2530"/>
                    <a:pt x="3661" y="2598"/>
                    <a:pt x="3528" y="2598"/>
                  </a:cubicBezTo>
                  <a:cubicBezTo>
                    <a:pt x="3035" y="2598"/>
                    <a:pt x="2776" y="1659"/>
                    <a:pt x="2778" y="1132"/>
                  </a:cubicBezTo>
                  <a:lnTo>
                    <a:pt x="2778" y="1132"/>
                  </a:lnTo>
                  <a:cubicBezTo>
                    <a:pt x="2790" y="1100"/>
                    <a:pt x="2799" y="1065"/>
                    <a:pt x="2805" y="1028"/>
                  </a:cubicBezTo>
                  <a:cubicBezTo>
                    <a:pt x="2798" y="1028"/>
                    <a:pt x="2790" y="1028"/>
                    <a:pt x="2782" y="1028"/>
                  </a:cubicBezTo>
                  <a:lnTo>
                    <a:pt x="2782" y="1028"/>
                  </a:lnTo>
                  <a:cubicBezTo>
                    <a:pt x="2783" y="1021"/>
                    <a:pt x="2784" y="1014"/>
                    <a:pt x="2784" y="1007"/>
                  </a:cubicBezTo>
                  <a:cubicBezTo>
                    <a:pt x="2797" y="853"/>
                    <a:pt x="2676" y="754"/>
                    <a:pt x="2551" y="754"/>
                  </a:cubicBezTo>
                  <a:cubicBezTo>
                    <a:pt x="2473" y="754"/>
                    <a:pt x="2393" y="793"/>
                    <a:pt x="2345" y="882"/>
                  </a:cubicBezTo>
                  <a:cubicBezTo>
                    <a:pt x="2222" y="1096"/>
                    <a:pt x="1393" y="1524"/>
                    <a:pt x="917" y="1524"/>
                  </a:cubicBezTo>
                  <a:cubicBezTo>
                    <a:pt x="742" y="1524"/>
                    <a:pt x="615" y="1467"/>
                    <a:pt x="587" y="1321"/>
                  </a:cubicBezTo>
                  <a:cubicBezTo>
                    <a:pt x="504" y="986"/>
                    <a:pt x="755" y="359"/>
                    <a:pt x="1131" y="338"/>
                  </a:cubicBezTo>
                  <a:cubicBezTo>
                    <a:pt x="1140" y="339"/>
                    <a:pt x="1148" y="339"/>
                    <a:pt x="1156" y="339"/>
                  </a:cubicBezTo>
                  <a:cubicBezTo>
                    <a:pt x="1344" y="339"/>
                    <a:pt x="1376" y="105"/>
                    <a:pt x="1215" y="45"/>
                  </a:cubicBezTo>
                  <a:cubicBezTo>
                    <a:pt x="1135" y="14"/>
                    <a:pt x="1058" y="1"/>
                    <a:pt x="9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94"/>
            <p:cNvSpPr/>
            <p:nvPr/>
          </p:nvSpPr>
          <p:spPr>
            <a:xfrm>
              <a:off x="3944925" y="3750150"/>
              <a:ext cx="108575" cy="62300"/>
            </a:xfrm>
            <a:custGeom>
              <a:avLst/>
              <a:gdLst/>
              <a:ahLst/>
              <a:cxnLst/>
              <a:rect l="l" t="t" r="r" b="b"/>
              <a:pathLst>
                <a:path w="4343" h="2492" extrusionOk="0">
                  <a:moveTo>
                    <a:pt x="3273" y="1"/>
                  </a:moveTo>
                  <a:cubicBezTo>
                    <a:pt x="3131" y="1"/>
                    <a:pt x="3000" y="157"/>
                    <a:pt x="3088" y="314"/>
                  </a:cubicBezTo>
                  <a:cubicBezTo>
                    <a:pt x="3443" y="858"/>
                    <a:pt x="3360" y="1465"/>
                    <a:pt x="2774" y="1821"/>
                  </a:cubicBezTo>
                  <a:cubicBezTo>
                    <a:pt x="2579" y="1936"/>
                    <a:pt x="2384" y="1984"/>
                    <a:pt x="2192" y="1984"/>
                  </a:cubicBezTo>
                  <a:cubicBezTo>
                    <a:pt x="1477" y="1984"/>
                    <a:pt x="800" y="1308"/>
                    <a:pt x="305" y="879"/>
                  </a:cubicBezTo>
                  <a:cubicBezTo>
                    <a:pt x="280" y="844"/>
                    <a:pt x="247" y="829"/>
                    <a:pt x="214" y="829"/>
                  </a:cubicBezTo>
                  <a:cubicBezTo>
                    <a:pt x="110" y="829"/>
                    <a:pt x="0" y="977"/>
                    <a:pt x="95" y="1088"/>
                  </a:cubicBezTo>
                  <a:cubicBezTo>
                    <a:pt x="514" y="1569"/>
                    <a:pt x="891" y="2072"/>
                    <a:pt x="1476" y="2344"/>
                  </a:cubicBezTo>
                  <a:cubicBezTo>
                    <a:pt x="1719" y="2443"/>
                    <a:pt x="1978" y="2491"/>
                    <a:pt x="2234" y="2491"/>
                  </a:cubicBezTo>
                  <a:cubicBezTo>
                    <a:pt x="2572" y="2491"/>
                    <a:pt x="2906" y="2406"/>
                    <a:pt x="3192" y="2239"/>
                  </a:cubicBezTo>
                  <a:cubicBezTo>
                    <a:pt x="3945" y="1800"/>
                    <a:pt x="4343" y="460"/>
                    <a:pt x="3360" y="21"/>
                  </a:cubicBezTo>
                  <a:cubicBezTo>
                    <a:pt x="3331" y="7"/>
                    <a:pt x="3302" y="1"/>
                    <a:pt x="32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94"/>
            <p:cNvSpPr/>
            <p:nvPr/>
          </p:nvSpPr>
          <p:spPr>
            <a:xfrm>
              <a:off x="3866750" y="3797900"/>
              <a:ext cx="171075" cy="840525"/>
            </a:xfrm>
            <a:custGeom>
              <a:avLst/>
              <a:gdLst/>
              <a:ahLst/>
              <a:cxnLst/>
              <a:rect l="l" t="t" r="r" b="b"/>
              <a:pathLst>
                <a:path w="6843" h="33621" extrusionOk="0">
                  <a:moveTo>
                    <a:pt x="2984" y="1"/>
                  </a:moveTo>
                  <a:cubicBezTo>
                    <a:pt x="2937" y="1"/>
                    <a:pt x="2888" y="33"/>
                    <a:pt x="2888" y="99"/>
                  </a:cubicBezTo>
                  <a:cubicBezTo>
                    <a:pt x="2888" y="1543"/>
                    <a:pt x="3453" y="2882"/>
                    <a:pt x="3766" y="4263"/>
                  </a:cubicBezTo>
                  <a:cubicBezTo>
                    <a:pt x="4164" y="5978"/>
                    <a:pt x="4080" y="7820"/>
                    <a:pt x="3662" y="9514"/>
                  </a:cubicBezTo>
                  <a:cubicBezTo>
                    <a:pt x="3306" y="10958"/>
                    <a:pt x="2093" y="12067"/>
                    <a:pt x="1402" y="13364"/>
                  </a:cubicBezTo>
                  <a:cubicBezTo>
                    <a:pt x="774" y="14515"/>
                    <a:pt x="398" y="15812"/>
                    <a:pt x="189" y="17131"/>
                  </a:cubicBezTo>
                  <a:cubicBezTo>
                    <a:pt x="0" y="18407"/>
                    <a:pt x="84" y="19746"/>
                    <a:pt x="628" y="20918"/>
                  </a:cubicBezTo>
                  <a:cubicBezTo>
                    <a:pt x="1235" y="22236"/>
                    <a:pt x="2365" y="23219"/>
                    <a:pt x="3076" y="24475"/>
                  </a:cubicBezTo>
                  <a:cubicBezTo>
                    <a:pt x="4269" y="26735"/>
                    <a:pt x="6842" y="31296"/>
                    <a:pt x="3411" y="32949"/>
                  </a:cubicBezTo>
                  <a:cubicBezTo>
                    <a:pt x="3074" y="33117"/>
                    <a:pt x="3239" y="33620"/>
                    <a:pt x="3532" y="33620"/>
                  </a:cubicBezTo>
                  <a:cubicBezTo>
                    <a:pt x="3567" y="33620"/>
                    <a:pt x="3603" y="33613"/>
                    <a:pt x="3641" y="33598"/>
                  </a:cubicBezTo>
                  <a:cubicBezTo>
                    <a:pt x="6047" y="32823"/>
                    <a:pt x="6005" y="29559"/>
                    <a:pt x="5378" y="27551"/>
                  </a:cubicBezTo>
                  <a:cubicBezTo>
                    <a:pt x="4792" y="25793"/>
                    <a:pt x="3662" y="23994"/>
                    <a:pt x="2553" y="22529"/>
                  </a:cubicBezTo>
                  <a:cubicBezTo>
                    <a:pt x="1988" y="21838"/>
                    <a:pt x="1465" y="21148"/>
                    <a:pt x="1088" y="20332"/>
                  </a:cubicBezTo>
                  <a:cubicBezTo>
                    <a:pt x="628" y="19432"/>
                    <a:pt x="712" y="18219"/>
                    <a:pt x="816" y="17235"/>
                  </a:cubicBezTo>
                  <a:cubicBezTo>
                    <a:pt x="984" y="15520"/>
                    <a:pt x="1653" y="13929"/>
                    <a:pt x="2574" y="12486"/>
                  </a:cubicBezTo>
                  <a:cubicBezTo>
                    <a:pt x="3390" y="11251"/>
                    <a:pt x="3871" y="10247"/>
                    <a:pt x="4310" y="8824"/>
                  </a:cubicBezTo>
                  <a:cubicBezTo>
                    <a:pt x="4708" y="7589"/>
                    <a:pt x="4457" y="5874"/>
                    <a:pt x="4248" y="4597"/>
                  </a:cubicBezTo>
                  <a:cubicBezTo>
                    <a:pt x="3955" y="3049"/>
                    <a:pt x="3202" y="1605"/>
                    <a:pt x="3055" y="36"/>
                  </a:cubicBezTo>
                  <a:cubicBezTo>
                    <a:pt x="3039" y="13"/>
                    <a:pt x="3012" y="1"/>
                    <a:pt x="29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94"/>
            <p:cNvSpPr/>
            <p:nvPr/>
          </p:nvSpPr>
          <p:spPr>
            <a:xfrm>
              <a:off x="3923500" y="3951575"/>
              <a:ext cx="96825" cy="52325"/>
            </a:xfrm>
            <a:custGeom>
              <a:avLst/>
              <a:gdLst/>
              <a:ahLst/>
              <a:cxnLst/>
              <a:rect l="l" t="t" r="r" b="b"/>
              <a:pathLst>
                <a:path w="3873" h="2093" extrusionOk="0">
                  <a:moveTo>
                    <a:pt x="309" y="1"/>
                  </a:moveTo>
                  <a:cubicBezTo>
                    <a:pt x="140" y="1"/>
                    <a:pt x="1" y="219"/>
                    <a:pt x="136" y="354"/>
                  </a:cubicBezTo>
                  <a:cubicBezTo>
                    <a:pt x="660" y="878"/>
                    <a:pt x="1224" y="1254"/>
                    <a:pt x="1894" y="1526"/>
                  </a:cubicBezTo>
                  <a:cubicBezTo>
                    <a:pt x="2396" y="1735"/>
                    <a:pt x="2919" y="1798"/>
                    <a:pt x="3380" y="2049"/>
                  </a:cubicBezTo>
                  <a:cubicBezTo>
                    <a:pt x="3432" y="2079"/>
                    <a:pt x="3483" y="2092"/>
                    <a:pt x="3529" y="2092"/>
                  </a:cubicBezTo>
                  <a:cubicBezTo>
                    <a:pt x="3742" y="2092"/>
                    <a:pt x="3873" y="1816"/>
                    <a:pt x="3735" y="1610"/>
                  </a:cubicBezTo>
                  <a:cubicBezTo>
                    <a:pt x="3442" y="1254"/>
                    <a:pt x="2961" y="1170"/>
                    <a:pt x="2522" y="1066"/>
                  </a:cubicBezTo>
                  <a:cubicBezTo>
                    <a:pt x="1768" y="898"/>
                    <a:pt x="1036" y="543"/>
                    <a:pt x="429" y="41"/>
                  </a:cubicBezTo>
                  <a:cubicBezTo>
                    <a:pt x="390" y="13"/>
                    <a:pt x="348" y="1"/>
                    <a:pt x="3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94"/>
            <p:cNvSpPr/>
            <p:nvPr/>
          </p:nvSpPr>
          <p:spPr>
            <a:xfrm>
              <a:off x="3926800" y="3949850"/>
              <a:ext cx="87800" cy="57850"/>
            </a:xfrm>
            <a:custGeom>
              <a:avLst/>
              <a:gdLst/>
              <a:ahLst/>
              <a:cxnLst/>
              <a:rect l="l" t="t" r="r" b="b"/>
              <a:pathLst>
                <a:path w="3512" h="2314" extrusionOk="0">
                  <a:moveTo>
                    <a:pt x="3181" y="1"/>
                  </a:moveTo>
                  <a:cubicBezTo>
                    <a:pt x="3149" y="1"/>
                    <a:pt x="3115" y="9"/>
                    <a:pt x="3080" y="26"/>
                  </a:cubicBezTo>
                  <a:cubicBezTo>
                    <a:pt x="2578" y="298"/>
                    <a:pt x="2055" y="507"/>
                    <a:pt x="1532" y="758"/>
                  </a:cubicBezTo>
                  <a:cubicBezTo>
                    <a:pt x="1030" y="1009"/>
                    <a:pt x="695" y="1595"/>
                    <a:pt x="214" y="1888"/>
                  </a:cubicBezTo>
                  <a:cubicBezTo>
                    <a:pt x="1" y="2048"/>
                    <a:pt x="149" y="2313"/>
                    <a:pt x="365" y="2313"/>
                  </a:cubicBezTo>
                  <a:cubicBezTo>
                    <a:pt x="404" y="2313"/>
                    <a:pt x="444" y="2305"/>
                    <a:pt x="486" y="2286"/>
                  </a:cubicBezTo>
                  <a:cubicBezTo>
                    <a:pt x="1009" y="2035"/>
                    <a:pt x="1406" y="1470"/>
                    <a:pt x="1929" y="1239"/>
                  </a:cubicBezTo>
                  <a:cubicBezTo>
                    <a:pt x="2452" y="1030"/>
                    <a:pt x="2913" y="800"/>
                    <a:pt x="3331" y="465"/>
                  </a:cubicBezTo>
                  <a:cubicBezTo>
                    <a:pt x="3512" y="303"/>
                    <a:pt x="3381" y="1"/>
                    <a:pt x="3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94"/>
            <p:cNvSpPr/>
            <p:nvPr/>
          </p:nvSpPr>
          <p:spPr>
            <a:xfrm>
              <a:off x="3862300" y="4133900"/>
              <a:ext cx="74150" cy="65975"/>
            </a:xfrm>
            <a:custGeom>
              <a:avLst/>
              <a:gdLst/>
              <a:ahLst/>
              <a:cxnLst/>
              <a:rect l="l" t="t" r="r" b="b"/>
              <a:pathLst>
                <a:path w="2966" h="2639" extrusionOk="0">
                  <a:moveTo>
                    <a:pt x="281" y="0"/>
                  </a:moveTo>
                  <a:cubicBezTo>
                    <a:pt x="141" y="0"/>
                    <a:pt x="1" y="157"/>
                    <a:pt x="115" y="343"/>
                  </a:cubicBezTo>
                  <a:cubicBezTo>
                    <a:pt x="450" y="866"/>
                    <a:pt x="848" y="1305"/>
                    <a:pt x="1308" y="1703"/>
                  </a:cubicBezTo>
                  <a:cubicBezTo>
                    <a:pt x="1727" y="2038"/>
                    <a:pt x="2124" y="2414"/>
                    <a:pt x="2626" y="2624"/>
                  </a:cubicBezTo>
                  <a:cubicBezTo>
                    <a:pt x="2650" y="2634"/>
                    <a:pt x="2675" y="2638"/>
                    <a:pt x="2700" y="2638"/>
                  </a:cubicBezTo>
                  <a:cubicBezTo>
                    <a:pt x="2832" y="2638"/>
                    <a:pt x="2965" y="2510"/>
                    <a:pt x="2877" y="2352"/>
                  </a:cubicBezTo>
                  <a:cubicBezTo>
                    <a:pt x="2647" y="1954"/>
                    <a:pt x="2229" y="1640"/>
                    <a:pt x="1831" y="1410"/>
                  </a:cubicBezTo>
                  <a:cubicBezTo>
                    <a:pt x="1287" y="1075"/>
                    <a:pt x="848" y="636"/>
                    <a:pt x="450" y="113"/>
                  </a:cubicBezTo>
                  <a:cubicBezTo>
                    <a:pt x="411" y="33"/>
                    <a:pt x="346" y="0"/>
                    <a:pt x="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94"/>
            <p:cNvSpPr/>
            <p:nvPr/>
          </p:nvSpPr>
          <p:spPr>
            <a:xfrm>
              <a:off x="3862000" y="4142325"/>
              <a:ext cx="83750" cy="58100"/>
            </a:xfrm>
            <a:custGeom>
              <a:avLst/>
              <a:gdLst/>
              <a:ahLst/>
              <a:cxnLst/>
              <a:rect l="l" t="t" r="r" b="b"/>
              <a:pathLst>
                <a:path w="3350" h="2324" extrusionOk="0">
                  <a:moveTo>
                    <a:pt x="2946" y="0"/>
                  </a:moveTo>
                  <a:cubicBezTo>
                    <a:pt x="2928" y="0"/>
                    <a:pt x="2909" y="2"/>
                    <a:pt x="2889" y="6"/>
                  </a:cubicBezTo>
                  <a:cubicBezTo>
                    <a:pt x="1718" y="173"/>
                    <a:pt x="902" y="1115"/>
                    <a:pt x="148" y="1952"/>
                  </a:cubicBezTo>
                  <a:cubicBezTo>
                    <a:pt x="1" y="2099"/>
                    <a:pt x="149" y="2324"/>
                    <a:pt x="320" y="2324"/>
                  </a:cubicBezTo>
                  <a:cubicBezTo>
                    <a:pt x="368" y="2324"/>
                    <a:pt x="417" y="2306"/>
                    <a:pt x="462" y="2266"/>
                  </a:cubicBezTo>
                  <a:cubicBezTo>
                    <a:pt x="1236" y="1575"/>
                    <a:pt x="2031" y="864"/>
                    <a:pt x="3015" y="550"/>
                  </a:cubicBezTo>
                  <a:cubicBezTo>
                    <a:pt x="3350" y="451"/>
                    <a:pt x="3240" y="0"/>
                    <a:pt x="29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94"/>
            <p:cNvSpPr/>
            <p:nvPr/>
          </p:nvSpPr>
          <p:spPr>
            <a:xfrm>
              <a:off x="3864875" y="4354150"/>
              <a:ext cx="126200" cy="50450"/>
            </a:xfrm>
            <a:custGeom>
              <a:avLst/>
              <a:gdLst/>
              <a:ahLst/>
              <a:cxnLst/>
              <a:rect l="l" t="t" r="r" b="b"/>
              <a:pathLst>
                <a:path w="5048" h="2018" extrusionOk="0">
                  <a:moveTo>
                    <a:pt x="387" y="0"/>
                  </a:moveTo>
                  <a:cubicBezTo>
                    <a:pt x="120" y="0"/>
                    <a:pt x="0" y="396"/>
                    <a:pt x="264" y="572"/>
                  </a:cubicBezTo>
                  <a:cubicBezTo>
                    <a:pt x="975" y="1032"/>
                    <a:pt x="1749" y="1262"/>
                    <a:pt x="2544" y="1493"/>
                  </a:cubicBezTo>
                  <a:cubicBezTo>
                    <a:pt x="3193" y="1681"/>
                    <a:pt x="3904" y="1702"/>
                    <a:pt x="4511" y="1995"/>
                  </a:cubicBezTo>
                  <a:cubicBezTo>
                    <a:pt x="4546" y="2011"/>
                    <a:pt x="4583" y="2018"/>
                    <a:pt x="4621" y="2018"/>
                  </a:cubicBezTo>
                  <a:cubicBezTo>
                    <a:pt x="4831" y="2018"/>
                    <a:pt x="5047" y="1792"/>
                    <a:pt x="4888" y="1597"/>
                  </a:cubicBezTo>
                  <a:cubicBezTo>
                    <a:pt x="4448" y="1032"/>
                    <a:pt x="3779" y="990"/>
                    <a:pt x="3109" y="865"/>
                  </a:cubicBezTo>
                  <a:cubicBezTo>
                    <a:pt x="2251" y="718"/>
                    <a:pt x="1310" y="509"/>
                    <a:pt x="556" y="49"/>
                  </a:cubicBezTo>
                  <a:cubicBezTo>
                    <a:pt x="496" y="15"/>
                    <a:pt x="439" y="0"/>
                    <a:pt x="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94"/>
            <p:cNvSpPr/>
            <p:nvPr/>
          </p:nvSpPr>
          <p:spPr>
            <a:xfrm>
              <a:off x="3929550" y="4333850"/>
              <a:ext cx="40600" cy="94300"/>
            </a:xfrm>
            <a:custGeom>
              <a:avLst/>
              <a:gdLst/>
              <a:ahLst/>
              <a:cxnLst/>
              <a:rect l="l" t="t" r="r" b="b"/>
              <a:pathLst>
                <a:path w="1624" h="3772" extrusionOk="0">
                  <a:moveTo>
                    <a:pt x="1228" y="1"/>
                  </a:moveTo>
                  <a:cubicBezTo>
                    <a:pt x="1128" y="1"/>
                    <a:pt x="1032" y="56"/>
                    <a:pt x="982" y="191"/>
                  </a:cubicBezTo>
                  <a:cubicBezTo>
                    <a:pt x="564" y="1258"/>
                    <a:pt x="313" y="2388"/>
                    <a:pt x="41" y="3518"/>
                  </a:cubicBezTo>
                  <a:cubicBezTo>
                    <a:pt x="0" y="3666"/>
                    <a:pt x="125" y="3771"/>
                    <a:pt x="247" y="3771"/>
                  </a:cubicBezTo>
                  <a:cubicBezTo>
                    <a:pt x="314" y="3771"/>
                    <a:pt x="380" y="3739"/>
                    <a:pt x="418" y="3665"/>
                  </a:cubicBezTo>
                  <a:cubicBezTo>
                    <a:pt x="941" y="2639"/>
                    <a:pt x="1129" y="1530"/>
                    <a:pt x="1526" y="442"/>
                  </a:cubicBezTo>
                  <a:cubicBezTo>
                    <a:pt x="1623" y="208"/>
                    <a:pt x="1419" y="1"/>
                    <a:pt x="12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167"/>
        <p:cNvGrpSpPr/>
        <p:nvPr/>
      </p:nvGrpSpPr>
      <p:grpSpPr>
        <a:xfrm>
          <a:off x="0" y="0"/>
          <a:ext cx="0" cy="0"/>
          <a:chOff x="0" y="0"/>
          <a:chExt cx="0" cy="0"/>
        </a:xfrm>
      </p:grpSpPr>
      <p:sp>
        <p:nvSpPr>
          <p:cNvPr id="2174" name="Google Shape;2174;p62"/>
          <p:cNvSpPr txBox="1">
            <a:spLocks noGrp="1"/>
          </p:cNvSpPr>
          <p:nvPr>
            <p:ph type="title" idx="6"/>
          </p:nvPr>
        </p:nvSpPr>
        <p:spPr>
          <a:xfrm>
            <a:off x="990600" y="209550"/>
            <a:ext cx="7543800" cy="899888"/>
          </a:xfrm>
          <a:prstGeom prst="rect">
            <a:avLst/>
          </a:prstGeom>
        </p:spPr>
        <p:txBody>
          <a:bodyPr spcFirstLastPara="1" wrap="square" lIns="91425" tIns="91425" rIns="91425" bIns="91425" anchor="t" anchorCtr="0">
            <a:noAutofit/>
          </a:bodyPr>
          <a:lstStyle/>
          <a:p>
            <a:pPr algn="ctr"/>
            <a:r>
              <a:rPr lang="en-US" dirty="0"/>
              <a:t>There are 4 major adult learning styles. </a:t>
            </a:r>
            <a:br>
              <a:rPr lang="en-US" dirty="0"/>
            </a:br>
            <a:endParaRPr lang="en-US" dirty="0"/>
          </a:p>
        </p:txBody>
      </p:sp>
      <p:grpSp>
        <p:nvGrpSpPr>
          <p:cNvPr id="5" name="Group 4"/>
          <p:cNvGrpSpPr/>
          <p:nvPr/>
        </p:nvGrpSpPr>
        <p:grpSpPr>
          <a:xfrm>
            <a:off x="7010400" y="2050507"/>
            <a:ext cx="1927385" cy="1835213"/>
            <a:chOff x="7032614" y="1650936"/>
            <a:chExt cx="1927385" cy="1835213"/>
          </a:xfrm>
        </p:grpSpPr>
        <p:grpSp>
          <p:nvGrpSpPr>
            <p:cNvPr id="23" name="Intellectual Desc"/>
            <p:cNvGrpSpPr/>
            <p:nvPr/>
          </p:nvGrpSpPr>
          <p:grpSpPr>
            <a:xfrm>
              <a:off x="7107769" y="1657350"/>
              <a:ext cx="1786570" cy="1776280"/>
              <a:chOff x="7107769" y="1669479"/>
              <a:chExt cx="1786570" cy="1776280"/>
            </a:xfrm>
            <a:solidFill>
              <a:schemeClr val="accent6"/>
            </a:solidFill>
          </p:grpSpPr>
          <p:sp>
            <p:nvSpPr>
              <p:cNvPr id="60" name="Oval 59"/>
              <p:cNvSpPr/>
              <p:nvPr/>
            </p:nvSpPr>
            <p:spPr>
              <a:xfrm>
                <a:off x="7107769" y="1669479"/>
                <a:ext cx="1786570" cy="17762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149952" y="2094297"/>
                <a:ext cx="1702204" cy="954107"/>
              </a:xfrm>
              <a:prstGeom prst="rect">
                <a:avLst/>
              </a:prstGeom>
              <a:noFill/>
              <a:ln>
                <a:noFill/>
              </a:ln>
            </p:spPr>
            <p:txBody>
              <a:bodyPr wrap="square">
                <a:spAutoFit/>
              </a:bodyPr>
              <a:lstStyle/>
              <a:p>
                <a:pPr algn="ctr"/>
                <a:r>
                  <a:rPr lang="en-US" dirty="0">
                    <a:solidFill>
                      <a:schemeClr val="bg2"/>
                    </a:solidFill>
                  </a:rPr>
                  <a:t>Learn by critical thinking, problem-solving, and reflecting</a:t>
                </a:r>
              </a:p>
            </p:txBody>
          </p:sp>
        </p:grpSp>
        <p:sp>
          <p:nvSpPr>
            <p:cNvPr id="2179" name="Google Shape;2179;p62"/>
            <p:cNvSpPr/>
            <p:nvPr/>
          </p:nvSpPr>
          <p:spPr>
            <a:xfrm>
              <a:off x="7032614" y="1650936"/>
              <a:ext cx="1927385" cy="1835213"/>
            </a:xfrm>
            <a:custGeom>
              <a:avLst/>
              <a:gdLst/>
              <a:ahLst/>
              <a:cxnLst/>
              <a:rect l="l" t="t" r="r" b="b"/>
              <a:pathLst>
                <a:path w="31093" h="30317" extrusionOk="0">
                  <a:moveTo>
                    <a:pt x="30945" y="18005"/>
                  </a:moveTo>
                  <a:cubicBezTo>
                    <a:pt x="30982" y="17450"/>
                    <a:pt x="31093" y="16896"/>
                    <a:pt x="31056" y="16452"/>
                  </a:cubicBezTo>
                  <a:lnTo>
                    <a:pt x="31056" y="16267"/>
                  </a:lnTo>
                  <a:lnTo>
                    <a:pt x="31056" y="16046"/>
                  </a:lnTo>
                  <a:lnTo>
                    <a:pt x="31056" y="15343"/>
                  </a:lnTo>
                  <a:lnTo>
                    <a:pt x="31056" y="14789"/>
                  </a:lnTo>
                  <a:cubicBezTo>
                    <a:pt x="30908" y="14678"/>
                    <a:pt x="30982" y="14419"/>
                    <a:pt x="30945" y="14234"/>
                  </a:cubicBezTo>
                  <a:cubicBezTo>
                    <a:pt x="30908" y="14086"/>
                    <a:pt x="30982" y="13753"/>
                    <a:pt x="30797" y="13716"/>
                  </a:cubicBezTo>
                  <a:cubicBezTo>
                    <a:pt x="30760" y="13458"/>
                    <a:pt x="30723" y="13125"/>
                    <a:pt x="30686" y="12829"/>
                  </a:cubicBezTo>
                  <a:lnTo>
                    <a:pt x="30575" y="12459"/>
                  </a:lnTo>
                  <a:cubicBezTo>
                    <a:pt x="30538" y="12201"/>
                    <a:pt x="30427" y="11868"/>
                    <a:pt x="30390" y="11609"/>
                  </a:cubicBezTo>
                  <a:cubicBezTo>
                    <a:pt x="30316" y="11646"/>
                    <a:pt x="30242" y="11646"/>
                    <a:pt x="30205" y="11683"/>
                  </a:cubicBezTo>
                  <a:cubicBezTo>
                    <a:pt x="30205" y="11646"/>
                    <a:pt x="30205" y="11535"/>
                    <a:pt x="30316" y="11535"/>
                  </a:cubicBezTo>
                  <a:lnTo>
                    <a:pt x="30168" y="11128"/>
                  </a:lnTo>
                  <a:cubicBezTo>
                    <a:pt x="30058" y="10796"/>
                    <a:pt x="30021" y="10796"/>
                    <a:pt x="29984" y="10537"/>
                  </a:cubicBezTo>
                  <a:cubicBezTo>
                    <a:pt x="29947" y="10389"/>
                    <a:pt x="29873" y="10167"/>
                    <a:pt x="29762" y="10093"/>
                  </a:cubicBezTo>
                  <a:cubicBezTo>
                    <a:pt x="29651" y="9871"/>
                    <a:pt x="29577" y="9613"/>
                    <a:pt x="29466" y="9354"/>
                  </a:cubicBezTo>
                  <a:cubicBezTo>
                    <a:pt x="29392" y="9095"/>
                    <a:pt x="29244" y="8873"/>
                    <a:pt x="29133" y="8578"/>
                  </a:cubicBezTo>
                  <a:cubicBezTo>
                    <a:pt x="29022" y="8578"/>
                    <a:pt x="28764" y="8799"/>
                    <a:pt x="28764" y="8725"/>
                  </a:cubicBezTo>
                  <a:cubicBezTo>
                    <a:pt x="28764" y="8688"/>
                    <a:pt x="28690" y="8578"/>
                    <a:pt x="28764" y="8541"/>
                  </a:cubicBezTo>
                  <a:cubicBezTo>
                    <a:pt x="28837" y="8614"/>
                    <a:pt x="28874" y="8725"/>
                    <a:pt x="29022" y="8614"/>
                  </a:cubicBezTo>
                  <a:cubicBezTo>
                    <a:pt x="29133" y="8393"/>
                    <a:pt x="29022" y="8319"/>
                    <a:pt x="28874" y="8171"/>
                  </a:cubicBezTo>
                  <a:cubicBezTo>
                    <a:pt x="28764" y="7949"/>
                    <a:pt x="28653" y="7764"/>
                    <a:pt x="28542" y="7505"/>
                  </a:cubicBezTo>
                  <a:lnTo>
                    <a:pt x="28394" y="7284"/>
                  </a:lnTo>
                  <a:lnTo>
                    <a:pt x="28320" y="7099"/>
                  </a:lnTo>
                  <a:cubicBezTo>
                    <a:pt x="28172" y="6877"/>
                    <a:pt x="28024" y="6655"/>
                    <a:pt x="27913" y="6470"/>
                  </a:cubicBezTo>
                  <a:lnTo>
                    <a:pt x="27617" y="6027"/>
                  </a:lnTo>
                  <a:cubicBezTo>
                    <a:pt x="27470" y="5916"/>
                    <a:pt x="27396" y="5546"/>
                    <a:pt x="27211" y="5583"/>
                  </a:cubicBezTo>
                  <a:cubicBezTo>
                    <a:pt x="27174" y="5361"/>
                    <a:pt x="26989" y="5435"/>
                    <a:pt x="27026" y="5176"/>
                  </a:cubicBezTo>
                  <a:lnTo>
                    <a:pt x="26915" y="5213"/>
                  </a:lnTo>
                  <a:cubicBezTo>
                    <a:pt x="26804" y="5028"/>
                    <a:pt x="26619" y="4843"/>
                    <a:pt x="26471" y="4659"/>
                  </a:cubicBezTo>
                  <a:lnTo>
                    <a:pt x="26360" y="4548"/>
                  </a:lnTo>
                  <a:cubicBezTo>
                    <a:pt x="26286" y="4474"/>
                    <a:pt x="26139" y="4252"/>
                    <a:pt x="25991" y="4289"/>
                  </a:cubicBezTo>
                  <a:cubicBezTo>
                    <a:pt x="25991" y="3993"/>
                    <a:pt x="25695" y="3919"/>
                    <a:pt x="25584" y="3882"/>
                  </a:cubicBezTo>
                  <a:cubicBezTo>
                    <a:pt x="25436" y="3734"/>
                    <a:pt x="25325" y="3623"/>
                    <a:pt x="25177" y="3513"/>
                  </a:cubicBezTo>
                  <a:cubicBezTo>
                    <a:pt x="24771" y="3217"/>
                    <a:pt x="24327" y="2662"/>
                    <a:pt x="23883" y="2625"/>
                  </a:cubicBezTo>
                  <a:cubicBezTo>
                    <a:pt x="23699" y="2514"/>
                    <a:pt x="23477" y="2403"/>
                    <a:pt x="23292" y="2256"/>
                  </a:cubicBezTo>
                  <a:lnTo>
                    <a:pt x="22737" y="1960"/>
                  </a:lnTo>
                  <a:cubicBezTo>
                    <a:pt x="22479" y="1886"/>
                    <a:pt x="22220" y="1590"/>
                    <a:pt x="21998" y="1738"/>
                  </a:cubicBezTo>
                  <a:cubicBezTo>
                    <a:pt x="22072" y="1553"/>
                    <a:pt x="21850" y="1590"/>
                    <a:pt x="21739" y="1553"/>
                  </a:cubicBezTo>
                  <a:lnTo>
                    <a:pt x="21554" y="1479"/>
                  </a:lnTo>
                  <a:lnTo>
                    <a:pt x="21369" y="1368"/>
                  </a:lnTo>
                  <a:cubicBezTo>
                    <a:pt x="21074" y="1183"/>
                    <a:pt x="20593" y="1146"/>
                    <a:pt x="20408" y="999"/>
                  </a:cubicBezTo>
                  <a:cubicBezTo>
                    <a:pt x="20186" y="925"/>
                    <a:pt x="19965" y="851"/>
                    <a:pt x="19706" y="777"/>
                  </a:cubicBezTo>
                  <a:cubicBezTo>
                    <a:pt x="19225" y="629"/>
                    <a:pt x="18707" y="481"/>
                    <a:pt x="18153" y="407"/>
                  </a:cubicBezTo>
                  <a:lnTo>
                    <a:pt x="18153" y="296"/>
                  </a:lnTo>
                  <a:cubicBezTo>
                    <a:pt x="18042" y="296"/>
                    <a:pt x="17968" y="222"/>
                    <a:pt x="17931" y="370"/>
                  </a:cubicBezTo>
                  <a:cubicBezTo>
                    <a:pt x="17635" y="296"/>
                    <a:pt x="17414" y="259"/>
                    <a:pt x="17118" y="259"/>
                  </a:cubicBezTo>
                  <a:cubicBezTo>
                    <a:pt x="17081" y="37"/>
                    <a:pt x="16748" y="185"/>
                    <a:pt x="16563" y="111"/>
                  </a:cubicBezTo>
                  <a:lnTo>
                    <a:pt x="16526" y="111"/>
                  </a:lnTo>
                  <a:cubicBezTo>
                    <a:pt x="15158" y="74"/>
                    <a:pt x="14049" y="0"/>
                    <a:pt x="12755" y="111"/>
                  </a:cubicBezTo>
                  <a:lnTo>
                    <a:pt x="12681" y="111"/>
                  </a:lnTo>
                  <a:cubicBezTo>
                    <a:pt x="11535" y="370"/>
                    <a:pt x="10204" y="481"/>
                    <a:pt x="9280" y="1146"/>
                  </a:cubicBezTo>
                  <a:cubicBezTo>
                    <a:pt x="9280" y="1220"/>
                    <a:pt x="9280" y="1294"/>
                    <a:pt x="9243" y="1294"/>
                  </a:cubicBezTo>
                  <a:cubicBezTo>
                    <a:pt x="9243" y="1035"/>
                    <a:pt x="9169" y="1035"/>
                    <a:pt x="9058" y="1146"/>
                  </a:cubicBezTo>
                  <a:cubicBezTo>
                    <a:pt x="8799" y="1220"/>
                    <a:pt x="8541" y="1368"/>
                    <a:pt x="8319" y="1479"/>
                  </a:cubicBezTo>
                  <a:lnTo>
                    <a:pt x="8245" y="1516"/>
                  </a:lnTo>
                  <a:lnTo>
                    <a:pt x="8208" y="1553"/>
                  </a:lnTo>
                  <a:lnTo>
                    <a:pt x="8171" y="1590"/>
                  </a:lnTo>
                  <a:cubicBezTo>
                    <a:pt x="7986" y="1701"/>
                    <a:pt x="7838" y="1775"/>
                    <a:pt x="7653" y="1886"/>
                  </a:cubicBezTo>
                  <a:lnTo>
                    <a:pt x="7505" y="1960"/>
                  </a:lnTo>
                  <a:lnTo>
                    <a:pt x="7321" y="2071"/>
                  </a:lnTo>
                  <a:cubicBezTo>
                    <a:pt x="7136" y="2071"/>
                    <a:pt x="7284" y="2256"/>
                    <a:pt x="7136" y="2292"/>
                  </a:cubicBezTo>
                  <a:cubicBezTo>
                    <a:pt x="6729" y="2292"/>
                    <a:pt x="6692" y="2625"/>
                    <a:pt x="6285" y="2699"/>
                  </a:cubicBezTo>
                  <a:lnTo>
                    <a:pt x="6211" y="2773"/>
                  </a:lnTo>
                  <a:lnTo>
                    <a:pt x="6137" y="2810"/>
                  </a:lnTo>
                  <a:cubicBezTo>
                    <a:pt x="5953" y="3069"/>
                    <a:pt x="5620" y="3032"/>
                    <a:pt x="5583" y="3365"/>
                  </a:cubicBezTo>
                  <a:cubicBezTo>
                    <a:pt x="5546" y="3402"/>
                    <a:pt x="5435" y="3328"/>
                    <a:pt x="5398" y="3402"/>
                  </a:cubicBezTo>
                  <a:cubicBezTo>
                    <a:pt x="5213" y="3513"/>
                    <a:pt x="5361" y="3697"/>
                    <a:pt x="5176" y="3734"/>
                  </a:cubicBezTo>
                  <a:cubicBezTo>
                    <a:pt x="4917" y="3586"/>
                    <a:pt x="4843" y="3956"/>
                    <a:pt x="4659" y="4067"/>
                  </a:cubicBezTo>
                  <a:lnTo>
                    <a:pt x="4622" y="4104"/>
                  </a:lnTo>
                  <a:lnTo>
                    <a:pt x="4178" y="4511"/>
                  </a:lnTo>
                  <a:cubicBezTo>
                    <a:pt x="4141" y="4622"/>
                    <a:pt x="4067" y="4659"/>
                    <a:pt x="3993" y="4733"/>
                  </a:cubicBezTo>
                  <a:cubicBezTo>
                    <a:pt x="3771" y="4991"/>
                    <a:pt x="3697" y="5213"/>
                    <a:pt x="3623" y="5361"/>
                  </a:cubicBezTo>
                  <a:cubicBezTo>
                    <a:pt x="3365" y="5657"/>
                    <a:pt x="3143" y="6027"/>
                    <a:pt x="2884" y="6359"/>
                  </a:cubicBezTo>
                  <a:lnTo>
                    <a:pt x="2847" y="6396"/>
                  </a:lnTo>
                  <a:lnTo>
                    <a:pt x="2810" y="6470"/>
                  </a:lnTo>
                  <a:cubicBezTo>
                    <a:pt x="2662" y="6692"/>
                    <a:pt x="2514" y="6877"/>
                    <a:pt x="2440" y="7099"/>
                  </a:cubicBezTo>
                  <a:cubicBezTo>
                    <a:pt x="2514" y="7284"/>
                    <a:pt x="2699" y="7136"/>
                    <a:pt x="2699" y="7321"/>
                  </a:cubicBezTo>
                  <a:cubicBezTo>
                    <a:pt x="2662" y="7468"/>
                    <a:pt x="2588" y="7505"/>
                    <a:pt x="2403" y="7431"/>
                  </a:cubicBezTo>
                  <a:cubicBezTo>
                    <a:pt x="2477" y="7431"/>
                    <a:pt x="2699" y="7394"/>
                    <a:pt x="2403" y="7247"/>
                  </a:cubicBezTo>
                  <a:cubicBezTo>
                    <a:pt x="2145" y="7653"/>
                    <a:pt x="2219" y="7801"/>
                    <a:pt x="1960" y="8245"/>
                  </a:cubicBezTo>
                  <a:cubicBezTo>
                    <a:pt x="1738" y="8614"/>
                    <a:pt x="1479" y="8947"/>
                    <a:pt x="1331" y="9428"/>
                  </a:cubicBezTo>
                  <a:cubicBezTo>
                    <a:pt x="1405" y="9465"/>
                    <a:pt x="1516" y="9502"/>
                    <a:pt x="1516" y="9539"/>
                  </a:cubicBezTo>
                  <a:cubicBezTo>
                    <a:pt x="1368" y="9502"/>
                    <a:pt x="1368" y="9613"/>
                    <a:pt x="1331" y="9687"/>
                  </a:cubicBezTo>
                  <a:cubicBezTo>
                    <a:pt x="1294" y="9687"/>
                    <a:pt x="1183" y="9687"/>
                    <a:pt x="1331" y="9724"/>
                  </a:cubicBezTo>
                  <a:cubicBezTo>
                    <a:pt x="1183" y="9835"/>
                    <a:pt x="1146" y="9908"/>
                    <a:pt x="1331" y="10093"/>
                  </a:cubicBezTo>
                  <a:cubicBezTo>
                    <a:pt x="1368" y="10019"/>
                    <a:pt x="1479" y="9982"/>
                    <a:pt x="1590" y="9982"/>
                  </a:cubicBezTo>
                  <a:cubicBezTo>
                    <a:pt x="1590" y="10019"/>
                    <a:pt x="1664" y="10056"/>
                    <a:pt x="1664" y="10093"/>
                  </a:cubicBezTo>
                  <a:lnTo>
                    <a:pt x="1590" y="10204"/>
                  </a:lnTo>
                  <a:cubicBezTo>
                    <a:pt x="1220" y="10204"/>
                    <a:pt x="1220" y="10093"/>
                    <a:pt x="999" y="10241"/>
                  </a:cubicBezTo>
                  <a:lnTo>
                    <a:pt x="1109" y="10278"/>
                  </a:lnTo>
                  <a:cubicBezTo>
                    <a:pt x="1109" y="10574"/>
                    <a:pt x="814" y="10648"/>
                    <a:pt x="925" y="10833"/>
                  </a:cubicBezTo>
                  <a:cubicBezTo>
                    <a:pt x="777" y="10796"/>
                    <a:pt x="777" y="10944"/>
                    <a:pt x="740" y="11018"/>
                  </a:cubicBezTo>
                  <a:lnTo>
                    <a:pt x="629" y="11498"/>
                  </a:lnTo>
                  <a:cubicBezTo>
                    <a:pt x="592" y="11757"/>
                    <a:pt x="481" y="12016"/>
                    <a:pt x="444" y="12275"/>
                  </a:cubicBezTo>
                  <a:lnTo>
                    <a:pt x="444" y="12385"/>
                  </a:lnTo>
                  <a:lnTo>
                    <a:pt x="407" y="12644"/>
                  </a:lnTo>
                  <a:cubicBezTo>
                    <a:pt x="370" y="12829"/>
                    <a:pt x="370" y="12977"/>
                    <a:pt x="296" y="13162"/>
                  </a:cubicBezTo>
                  <a:cubicBezTo>
                    <a:pt x="370" y="13384"/>
                    <a:pt x="37" y="13864"/>
                    <a:pt x="444" y="13938"/>
                  </a:cubicBezTo>
                  <a:cubicBezTo>
                    <a:pt x="666" y="13975"/>
                    <a:pt x="555" y="14271"/>
                    <a:pt x="296" y="14234"/>
                  </a:cubicBezTo>
                  <a:cubicBezTo>
                    <a:pt x="370" y="13679"/>
                    <a:pt x="111" y="14160"/>
                    <a:pt x="185" y="14456"/>
                  </a:cubicBezTo>
                  <a:cubicBezTo>
                    <a:pt x="370" y="14863"/>
                    <a:pt x="0" y="15158"/>
                    <a:pt x="259" y="15602"/>
                  </a:cubicBezTo>
                  <a:cubicBezTo>
                    <a:pt x="111" y="15602"/>
                    <a:pt x="111" y="15787"/>
                    <a:pt x="259" y="15787"/>
                  </a:cubicBezTo>
                  <a:cubicBezTo>
                    <a:pt x="111" y="15898"/>
                    <a:pt x="185" y="16083"/>
                    <a:pt x="185" y="16193"/>
                  </a:cubicBezTo>
                  <a:cubicBezTo>
                    <a:pt x="111" y="16452"/>
                    <a:pt x="296" y="16526"/>
                    <a:pt x="296" y="16711"/>
                  </a:cubicBezTo>
                  <a:cubicBezTo>
                    <a:pt x="259" y="16859"/>
                    <a:pt x="111" y="17081"/>
                    <a:pt x="370" y="17192"/>
                  </a:cubicBezTo>
                  <a:cubicBezTo>
                    <a:pt x="74" y="17229"/>
                    <a:pt x="481" y="17266"/>
                    <a:pt x="407" y="17414"/>
                  </a:cubicBezTo>
                  <a:cubicBezTo>
                    <a:pt x="222" y="17450"/>
                    <a:pt x="296" y="17857"/>
                    <a:pt x="481" y="17857"/>
                  </a:cubicBezTo>
                  <a:cubicBezTo>
                    <a:pt x="407" y="18005"/>
                    <a:pt x="629" y="18338"/>
                    <a:pt x="629" y="18597"/>
                  </a:cubicBezTo>
                  <a:cubicBezTo>
                    <a:pt x="481" y="18671"/>
                    <a:pt x="555" y="18781"/>
                    <a:pt x="666" y="18781"/>
                  </a:cubicBezTo>
                  <a:lnTo>
                    <a:pt x="740" y="18892"/>
                  </a:lnTo>
                  <a:cubicBezTo>
                    <a:pt x="777" y="19151"/>
                    <a:pt x="851" y="19410"/>
                    <a:pt x="962" y="19669"/>
                  </a:cubicBezTo>
                  <a:cubicBezTo>
                    <a:pt x="1183" y="20408"/>
                    <a:pt x="1479" y="21111"/>
                    <a:pt x="1775" y="21813"/>
                  </a:cubicBezTo>
                  <a:lnTo>
                    <a:pt x="1849" y="21887"/>
                  </a:lnTo>
                  <a:lnTo>
                    <a:pt x="2071" y="22294"/>
                  </a:lnTo>
                  <a:cubicBezTo>
                    <a:pt x="1960" y="22663"/>
                    <a:pt x="2440" y="23033"/>
                    <a:pt x="2588" y="23366"/>
                  </a:cubicBezTo>
                  <a:lnTo>
                    <a:pt x="2625" y="23403"/>
                  </a:lnTo>
                  <a:cubicBezTo>
                    <a:pt x="2773" y="23477"/>
                    <a:pt x="2810" y="23846"/>
                    <a:pt x="3032" y="24031"/>
                  </a:cubicBezTo>
                  <a:lnTo>
                    <a:pt x="3069" y="24105"/>
                  </a:lnTo>
                  <a:lnTo>
                    <a:pt x="3328" y="24401"/>
                  </a:lnTo>
                  <a:lnTo>
                    <a:pt x="3513" y="24660"/>
                  </a:lnTo>
                  <a:lnTo>
                    <a:pt x="3734" y="24956"/>
                  </a:lnTo>
                  <a:cubicBezTo>
                    <a:pt x="3882" y="25066"/>
                    <a:pt x="3993" y="25251"/>
                    <a:pt x="4141" y="25436"/>
                  </a:cubicBezTo>
                  <a:cubicBezTo>
                    <a:pt x="4289" y="25584"/>
                    <a:pt x="4437" y="25806"/>
                    <a:pt x="4548" y="25769"/>
                  </a:cubicBezTo>
                  <a:cubicBezTo>
                    <a:pt x="4474" y="25954"/>
                    <a:pt x="4843" y="26102"/>
                    <a:pt x="4917" y="26250"/>
                  </a:cubicBezTo>
                  <a:cubicBezTo>
                    <a:pt x="5028" y="26323"/>
                    <a:pt x="5102" y="26434"/>
                    <a:pt x="5213" y="26471"/>
                  </a:cubicBezTo>
                  <a:cubicBezTo>
                    <a:pt x="5398" y="26619"/>
                    <a:pt x="5583" y="26804"/>
                    <a:pt x="5768" y="26915"/>
                  </a:cubicBezTo>
                  <a:cubicBezTo>
                    <a:pt x="5657" y="27063"/>
                    <a:pt x="5953" y="26915"/>
                    <a:pt x="5990" y="27100"/>
                  </a:cubicBezTo>
                  <a:lnTo>
                    <a:pt x="6027" y="27063"/>
                  </a:lnTo>
                  <a:cubicBezTo>
                    <a:pt x="6211" y="27063"/>
                    <a:pt x="5990" y="27433"/>
                    <a:pt x="6174" y="27285"/>
                  </a:cubicBezTo>
                  <a:lnTo>
                    <a:pt x="6211" y="27359"/>
                  </a:lnTo>
                  <a:cubicBezTo>
                    <a:pt x="6322" y="27654"/>
                    <a:pt x="6840" y="27802"/>
                    <a:pt x="7062" y="28024"/>
                  </a:cubicBezTo>
                  <a:lnTo>
                    <a:pt x="7136" y="28098"/>
                  </a:lnTo>
                  <a:cubicBezTo>
                    <a:pt x="7431" y="28172"/>
                    <a:pt x="7468" y="28394"/>
                    <a:pt x="7764" y="28505"/>
                  </a:cubicBezTo>
                  <a:lnTo>
                    <a:pt x="7801" y="28394"/>
                  </a:lnTo>
                  <a:cubicBezTo>
                    <a:pt x="7838" y="28579"/>
                    <a:pt x="8134" y="28653"/>
                    <a:pt x="8245" y="28653"/>
                  </a:cubicBezTo>
                  <a:cubicBezTo>
                    <a:pt x="8208" y="28727"/>
                    <a:pt x="8319" y="28764"/>
                    <a:pt x="8393" y="28764"/>
                  </a:cubicBezTo>
                  <a:cubicBezTo>
                    <a:pt x="8725" y="28911"/>
                    <a:pt x="9058" y="29059"/>
                    <a:pt x="9317" y="29207"/>
                  </a:cubicBezTo>
                  <a:lnTo>
                    <a:pt x="9354" y="29207"/>
                  </a:lnTo>
                  <a:cubicBezTo>
                    <a:pt x="9465" y="29429"/>
                    <a:pt x="9982" y="29429"/>
                    <a:pt x="10204" y="29577"/>
                  </a:cubicBezTo>
                  <a:lnTo>
                    <a:pt x="10241" y="29577"/>
                  </a:lnTo>
                  <a:cubicBezTo>
                    <a:pt x="10389" y="29614"/>
                    <a:pt x="10537" y="29651"/>
                    <a:pt x="10648" y="29651"/>
                  </a:cubicBezTo>
                  <a:lnTo>
                    <a:pt x="10722" y="29651"/>
                  </a:lnTo>
                  <a:cubicBezTo>
                    <a:pt x="10833" y="29688"/>
                    <a:pt x="10981" y="29762"/>
                    <a:pt x="11129" y="29762"/>
                  </a:cubicBezTo>
                  <a:lnTo>
                    <a:pt x="11165" y="29762"/>
                  </a:lnTo>
                  <a:cubicBezTo>
                    <a:pt x="11535" y="29984"/>
                    <a:pt x="12238" y="30057"/>
                    <a:pt x="12644" y="30021"/>
                  </a:cubicBezTo>
                  <a:cubicBezTo>
                    <a:pt x="12681" y="30205"/>
                    <a:pt x="13051" y="30131"/>
                    <a:pt x="13236" y="30168"/>
                  </a:cubicBezTo>
                  <a:lnTo>
                    <a:pt x="13236" y="30131"/>
                  </a:lnTo>
                  <a:lnTo>
                    <a:pt x="13310" y="30131"/>
                  </a:lnTo>
                  <a:lnTo>
                    <a:pt x="13901" y="30168"/>
                  </a:lnTo>
                  <a:cubicBezTo>
                    <a:pt x="13975" y="30242"/>
                    <a:pt x="14123" y="30168"/>
                    <a:pt x="14308" y="30242"/>
                  </a:cubicBezTo>
                  <a:lnTo>
                    <a:pt x="14308" y="30205"/>
                  </a:lnTo>
                  <a:cubicBezTo>
                    <a:pt x="14715" y="30205"/>
                    <a:pt x="15084" y="30205"/>
                    <a:pt x="15528" y="30168"/>
                  </a:cubicBezTo>
                  <a:cubicBezTo>
                    <a:pt x="15602" y="30316"/>
                    <a:pt x="15972" y="30168"/>
                    <a:pt x="16157" y="30168"/>
                  </a:cubicBezTo>
                  <a:cubicBezTo>
                    <a:pt x="16452" y="30057"/>
                    <a:pt x="16452" y="30131"/>
                    <a:pt x="16748" y="30057"/>
                  </a:cubicBezTo>
                  <a:lnTo>
                    <a:pt x="16748" y="30021"/>
                  </a:lnTo>
                  <a:lnTo>
                    <a:pt x="17598" y="29873"/>
                  </a:lnTo>
                  <a:cubicBezTo>
                    <a:pt x="17820" y="29873"/>
                    <a:pt x="17931" y="29762"/>
                    <a:pt x="18116" y="29688"/>
                  </a:cubicBezTo>
                  <a:cubicBezTo>
                    <a:pt x="18190" y="29651"/>
                    <a:pt x="18486" y="29651"/>
                    <a:pt x="18486" y="29577"/>
                  </a:cubicBezTo>
                  <a:cubicBezTo>
                    <a:pt x="18707" y="29577"/>
                    <a:pt x="18781" y="29503"/>
                    <a:pt x="18929" y="29429"/>
                  </a:cubicBezTo>
                  <a:cubicBezTo>
                    <a:pt x="19336" y="29281"/>
                    <a:pt x="19817" y="29133"/>
                    <a:pt x="20223" y="29022"/>
                  </a:cubicBezTo>
                  <a:lnTo>
                    <a:pt x="20334" y="28948"/>
                  </a:lnTo>
                  <a:cubicBezTo>
                    <a:pt x="20519" y="28874"/>
                    <a:pt x="20815" y="28837"/>
                    <a:pt x="20926" y="28690"/>
                  </a:cubicBezTo>
                  <a:cubicBezTo>
                    <a:pt x="21074" y="28653"/>
                    <a:pt x="21148" y="28579"/>
                    <a:pt x="21295" y="28505"/>
                  </a:cubicBezTo>
                  <a:cubicBezTo>
                    <a:pt x="21554" y="28357"/>
                    <a:pt x="21887" y="28209"/>
                    <a:pt x="22183" y="28024"/>
                  </a:cubicBezTo>
                  <a:cubicBezTo>
                    <a:pt x="22183" y="28098"/>
                    <a:pt x="22257" y="28024"/>
                    <a:pt x="22257" y="27987"/>
                  </a:cubicBezTo>
                  <a:cubicBezTo>
                    <a:pt x="22442" y="27950"/>
                    <a:pt x="22774" y="27728"/>
                    <a:pt x="22996" y="27580"/>
                  </a:cubicBezTo>
                  <a:cubicBezTo>
                    <a:pt x="23144" y="27433"/>
                    <a:pt x="23218" y="27359"/>
                    <a:pt x="23403" y="27248"/>
                  </a:cubicBezTo>
                  <a:cubicBezTo>
                    <a:pt x="23477" y="27211"/>
                    <a:pt x="23551" y="27174"/>
                    <a:pt x="23551" y="27100"/>
                  </a:cubicBezTo>
                  <a:cubicBezTo>
                    <a:pt x="23920" y="26841"/>
                    <a:pt x="24586" y="26286"/>
                    <a:pt x="24993" y="25806"/>
                  </a:cubicBezTo>
                  <a:cubicBezTo>
                    <a:pt x="25140" y="25621"/>
                    <a:pt x="25325" y="25510"/>
                    <a:pt x="25436" y="25325"/>
                  </a:cubicBezTo>
                  <a:lnTo>
                    <a:pt x="25547" y="25177"/>
                  </a:lnTo>
                  <a:cubicBezTo>
                    <a:pt x="25732" y="24956"/>
                    <a:pt x="25769" y="24808"/>
                    <a:pt x="25954" y="24586"/>
                  </a:cubicBezTo>
                  <a:cubicBezTo>
                    <a:pt x="26176" y="24253"/>
                    <a:pt x="26286" y="24068"/>
                    <a:pt x="26471" y="23735"/>
                  </a:cubicBezTo>
                  <a:lnTo>
                    <a:pt x="26508" y="23662"/>
                  </a:lnTo>
                  <a:lnTo>
                    <a:pt x="26693" y="23218"/>
                  </a:lnTo>
                  <a:lnTo>
                    <a:pt x="26693" y="23181"/>
                  </a:lnTo>
                  <a:cubicBezTo>
                    <a:pt x="26804" y="22959"/>
                    <a:pt x="26915" y="22663"/>
                    <a:pt x="27026" y="22368"/>
                  </a:cubicBezTo>
                  <a:cubicBezTo>
                    <a:pt x="27100" y="22072"/>
                    <a:pt x="27211" y="21739"/>
                    <a:pt x="27248" y="21554"/>
                  </a:cubicBezTo>
                  <a:cubicBezTo>
                    <a:pt x="27248" y="21628"/>
                    <a:pt x="27285" y="21332"/>
                    <a:pt x="27285" y="21369"/>
                  </a:cubicBezTo>
                  <a:cubicBezTo>
                    <a:pt x="27211" y="21702"/>
                    <a:pt x="27063" y="22035"/>
                    <a:pt x="26915" y="22442"/>
                  </a:cubicBezTo>
                  <a:cubicBezTo>
                    <a:pt x="26878" y="22552"/>
                    <a:pt x="26804" y="22737"/>
                    <a:pt x="26841" y="22737"/>
                  </a:cubicBezTo>
                  <a:cubicBezTo>
                    <a:pt x="26804" y="22811"/>
                    <a:pt x="26730" y="22922"/>
                    <a:pt x="26693" y="23033"/>
                  </a:cubicBezTo>
                  <a:lnTo>
                    <a:pt x="26656" y="23144"/>
                  </a:lnTo>
                  <a:cubicBezTo>
                    <a:pt x="26434" y="23588"/>
                    <a:pt x="26323" y="23699"/>
                    <a:pt x="26065" y="24142"/>
                  </a:cubicBezTo>
                  <a:lnTo>
                    <a:pt x="25991" y="24216"/>
                  </a:lnTo>
                  <a:cubicBezTo>
                    <a:pt x="25806" y="24475"/>
                    <a:pt x="25695" y="24623"/>
                    <a:pt x="25399" y="24993"/>
                  </a:cubicBezTo>
                  <a:lnTo>
                    <a:pt x="25362" y="25029"/>
                  </a:lnTo>
                  <a:cubicBezTo>
                    <a:pt x="25177" y="25251"/>
                    <a:pt x="24993" y="25436"/>
                    <a:pt x="24660" y="25732"/>
                  </a:cubicBezTo>
                  <a:lnTo>
                    <a:pt x="24438" y="25917"/>
                  </a:lnTo>
                  <a:lnTo>
                    <a:pt x="24253" y="26102"/>
                  </a:lnTo>
                  <a:cubicBezTo>
                    <a:pt x="23920" y="26360"/>
                    <a:pt x="23588" y="26619"/>
                    <a:pt x="23292" y="26841"/>
                  </a:cubicBezTo>
                  <a:lnTo>
                    <a:pt x="23218" y="26878"/>
                  </a:lnTo>
                  <a:cubicBezTo>
                    <a:pt x="22922" y="27100"/>
                    <a:pt x="22589" y="27285"/>
                    <a:pt x="22257" y="27470"/>
                  </a:cubicBezTo>
                  <a:lnTo>
                    <a:pt x="22183" y="27543"/>
                  </a:lnTo>
                  <a:cubicBezTo>
                    <a:pt x="22072" y="27580"/>
                    <a:pt x="21924" y="27654"/>
                    <a:pt x="21813" y="27728"/>
                  </a:cubicBezTo>
                  <a:lnTo>
                    <a:pt x="21739" y="27765"/>
                  </a:lnTo>
                  <a:cubicBezTo>
                    <a:pt x="21517" y="27839"/>
                    <a:pt x="21295" y="27987"/>
                    <a:pt x="21111" y="28098"/>
                  </a:cubicBezTo>
                  <a:lnTo>
                    <a:pt x="21074" y="28098"/>
                  </a:lnTo>
                  <a:cubicBezTo>
                    <a:pt x="20926" y="28135"/>
                    <a:pt x="20815" y="28172"/>
                    <a:pt x="20704" y="28209"/>
                  </a:cubicBezTo>
                  <a:cubicBezTo>
                    <a:pt x="20556" y="28283"/>
                    <a:pt x="20371" y="28357"/>
                    <a:pt x="20223" y="28394"/>
                  </a:cubicBezTo>
                  <a:cubicBezTo>
                    <a:pt x="20038" y="28468"/>
                    <a:pt x="19854" y="28542"/>
                    <a:pt x="19669" y="28579"/>
                  </a:cubicBezTo>
                  <a:cubicBezTo>
                    <a:pt x="19521" y="28690"/>
                    <a:pt x="19410" y="28727"/>
                    <a:pt x="19077" y="28837"/>
                  </a:cubicBezTo>
                  <a:cubicBezTo>
                    <a:pt x="18929" y="28874"/>
                    <a:pt x="18781" y="28911"/>
                    <a:pt x="18671" y="28911"/>
                  </a:cubicBezTo>
                  <a:cubicBezTo>
                    <a:pt x="18597" y="28911"/>
                    <a:pt x="18523" y="28948"/>
                    <a:pt x="18523" y="29022"/>
                  </a:cubicBezTo>
                  <a:cubicBezTo>
                    <a:pt x="18301" y="29022"/>
                    <a:pt x="18338" y="29022"/>
                    <a:pt x="18153" y="29096"/>
                  </a:cubicBezTo>
                  <a:cubicBezTo>
                    <a:pt x="17968" y="29096"/>
                    <a:pt x="18005" y="29207"/>
                    <a:pt x="17857" y="29207"/>
                  </a:cubicBezTo>
                  <a:cubicBezTo>
                    <a:pt x="17672" y="29207"/>
                    <a:pt x="17118" y="29318"/>
                    <a:pt x="16748" y="29392"/>
                  </a:cubicBezTo>
                  <a:cubicBezTo>
                    <a:pt x="16711" y="29392"/>
                    <a:pt x="16674" y="29392"/>
                    <a:pt x="16674" y="29466"/>
                  </a:cubicBezTo>
                  <a:cubicBezTo>
                    <a:pt x="16489" y="29429"/>
                    <a:pt x="16489" y="29466"/>
                    <a:pt x="16193" y="29466"/>
                  </a:cubicBezTo>
                  <a:lnTo>
                    <a:pt x="16120" y="29466"/>
                  </a:lnTo>
                  <a:cubicBezTo>
                    <a:pt x="15602" y="29503"/>
                    <a:pt x="15380" y="29503"/>
                    <a:pt x="14826" y="29503"/>
                  </a:cubicBezTo>
                  <a:lnTo>
                    <a:pt x="14419" y="29503"/>
                  </a:lnTo>
                  <a:cubicBezTo>
                    <a:pt x="14123" y="29614"/>
                    <a:pt x="13864" y="29392"/>
                    <a:pt x="13569" y="29503"/>
                  </a:cubicBezTo>
                  <a:cubicBezTo>
                    <a:pt x="13532" y="29318"/>
                    <a:pt x="13236" y="29466"/>
                    <a:pt x="13125" y="29466"/>
                  </a:cubicBezTo>
                  <a:cubicBezTo>
                    <a:pt x="13014" y="29244"/>
                    <a:pt x="12644" y="29503"/>
                    <a:pt x="12570" y="29318"/>
                  </a:cubicBezTo>
                  <a:cubicBezTo>
                    <a:pt x="12459" y="29281"/>
                    <a:pt x="12386" y="29318"/>
                    <a:pt x="12312" y="29392"/>
                  </a:cubicBezTo>
                  <a:cubicBezTo>
                    <a:pt x="12127" y="29392"/>
                    <a:pt x="12127" y="29207"/>
                    <a:pt x="11942" y="29244"/>
                  </a:cubicBezTo>
                  <a:lnTo>
                    <a:pt x="11942" y="29318"/>
                  </a:lnTo>
                  <a:cubicBezTo>
                    <a:pt x="11868" y="29244"/>
                    <a:pt x="11572" y="29318"/>
                    <a:pt x="11498" y="29133"/>
                  </a:cubicBezTo>
                  <a:lnTo>
                    <a:pt x="11202" y="29059"/>
                  </a:lnTo>
                  <a:lnTo>
                    <a:pt x="11018" y="29022"/>
                  </a:lnTo>
                  <a:lnTo>
                    <a:pt x="10611" y="28874"/>
                  </a:lnTo>
                  <a:cubicBezTo>
                    <a:pt x="10574" y="28690"/>
                    <a:pt x="10204" y="28690"/>
                    <a:pt x="10056" y="28579"/>
                  </a:cubicBezTo>
                  <a:lnTo>
                    <a:pt x="10019" y="28579"/>
                  </a:lnTo>
                  <a:cubicBezTo>
                    <a:pt x="9871" y="28542"/>
                    <a:pt x="9687" y="28394"/>
                    <a:pt x="9539" y="28505"/>
                  </a:cubicBezTo>
                  <a:cubicBezTo>
                    <a:pt x="9539" y="28320"/>
                    <a:pt x="9243" y="28320"/>
                    <a:pt x="9095" y="28172"/>
                  </a:cubicBezTo>
                  <a:lnTo>
                    <a:pt x="9058" y="28135"/>
                  </a:lnTo>
                  <a:cubicBezTo>
                    <a:pt x="8356" y="27765"/>
                    <a:pt x="8060" y="27543"/>
                    <a:pt x="7431" y="27063"/>
                  </a:cubicBezTo>
                  <a:cubicBezTo>
                    <a:pt x="7394" y="26915"/>
                    <a:pt x="7062" y="26619"/>
                    <a:pt x="6877" y="26693"/>
                  </a:cubicBezTo>
                  <a:cubicBezTo>
                    <a:pt x="6655" y="26508"/>
                    <a:pt x="6544" y="26250"/>
                    <a:pt x="6285" y="26065"/>
                  </a:cubicBezTo>
                  <a:cubicBezTo>
                    <a:pt x="6027" y="25880"/>
                    <a:pt x="5842" y="25621"/>
                    <a:pt x="5620" y="25436"/>
                  </a:cubicBezTo>
                  <a:cubicBezTo>
                    <a:pt x="5546" y="25399"/>
                    <a:pt x="5620" y="25251"/>
                    <a:pt x="5546" y="25325"/>
                  </a:cubicBezTo>
                  <a:cubicBezTo>
                    <a:pt x="5213" y="25029"/>
                    <a:pt x="5213" y="24697"/>
                    <a:pt x="4843" y="24512"/>
                  </a:cubicBezTo>
                  <a:cubicBezTo>
                    <a:pt x="4696" y="24290"/>
                    <a:pt x="4326" y="23735"/>
                    <a:pt x="3993" y="23551"/>
                  </a:cubicBezTo>
                  <a:cubicBezTo>
                    <a:pt x="3956" y="23514"/>
                    <a:pt x="4067" y="23477"/>
                    <a:pt x="3993" y="23403"/>
                  </a:cubicBezTo>
                  <a:lnTo>
                    <a:pt x="3956" y="23366"/>
                  </a:lnTo>
                  <a:cubicBezTo>
                    <a:pt x="3882" y="23181"/>
                    <a:pt x="3734" y="23033"/>
                    <a:pt x="3623" y="22848"/>
                  </a:cubicBezTo>
                  <a:cubicBezTo>
                    <a:pt x="3771" y="22478"/>
                    <a:pt x="3254" y="22405"/>
                    <a:pt x="3328" y="22109"/>
                  </a:cubicBezTo>
                  <a:lnTo>
                    <a:pt x="3217" y="22183"/>
                  </a:lnTo>
                  <a:cubicBezTo>
                    <a:pt x="3069" y="22072"/>
                    <a:pt x="3328" y="21924"/>
                    <a:pt x="3180" y="21850"/>
                  </a:cubicBezTo>
                  <a:lnTo>
                    <a:pt x="3069" y="21628"/>
                  </a:lnTo>
                  <a:cubicBezTo>
                    <a:pt x="2995" y="21443"/>
                    <a:pt x="2958" y="21295"/>
                    <a:pt x="2847" y="21111"/>
                  </a:cubicBezTo>
                  <a:lnTo>
                    <a:pt x="2699" y="20704"/>
                  </a:lnTo>
                  <a:lnTo>
                    <a:pt x="2514" y="20186"/>
                  </a:lnTo>
                  <a:cubicBezTo>
                    <a:pt x="2440" y="20075"/>
                    <a:pt x="2514" y="19780"/>
                    <a:pt x="2293" y="19817"/>
                  </a:cubicBezTo>
                  <a:cubicBezTo>
                    <a:pt x="2440" y="19595"/>
                    <a:pt x="2219" y="19447"/>
                    <a:pt x="2145" y="19262"/>
                  </a:cubicBezTo>
                  <a:cubicBezTo>
                    <a:pt x="2293" y="19225"/>
                    <a:pt x="2256" y="19077"/>
                    <a:pt x="2108" y="19114"/>
                  </a:cubicBezTo>
                  <a:cubicBezTo>
                    <a:pt x="2256" y="18929"/>
                    <a:pt x="1960" y="18892"/>
                    <a:pt x="2108" y="18597"/>
                  </a:cubicBezTo>
                  <a:cubicBezTo>
                    <a:pt x="1960" y="18486"/>
                    <a:pt x="2108" y="18301"/>
                    <a:pt x="2034" y="18042"/>
                  </a:cubicBezTo>
                  <a:cubicBezTo>
                    <a:pt x="2034" y="18005"/>
                    <a:pt x="1886" y="18005"/>
                    <a:pt x="1886" y="17931"/>
                  </a:cubicBezTo>
                  <a:lnTo>
                    <a:pt x="1886" y="17857"/>
                  </a:lnTo>
                  <a:cubicBezTo>
                    <a:pt x="1849" y="17635"/>
                    <a:pt x="1701" y="17635"/>
                    <a:pt x="1923" y="17414"/>
                  </a:cubicBezTo>
                  <a:lnTo>
                    <a:pt x="1849" y="17414"/>
                  </a:lnTo>
                  <a:lnTo>
                    <a:pt x="1775" y="16859"/>
                  </a:lnTo>
                  <a:lnTo>
                    <a:pt x="1775" y="16637"/>
                  </a:lnTo>
                  <a:lnTo>
                    <a:pt x="1775" y="16304"/>
                  </a:lnTo>
                  <a:lnTo>
                    <a:pt x="1775" y="15454"/>
                  </a:lnTo>
                  <a:cubicBezTo>
                    <a:pt x="1590" y="15269"/>
                    <a:pt x="1886" y="15195"/>
                    <a:pt x="1775" y="14899"/>
                  </a:cubicBezTo>
                  <a:cubicBezTo>
                    <a:pt x="1738" y="14789"/>
                    <a:pt x="1923" y="14530"/>
                    <a:pt x="1701" y="14493"/>
                  </a:cubicBezTo>
                  <a:cubicBezTo>
                    <a:pt x="1923" y="14419"/>
                    <a:pt x="1664" y="14345"/>
                    <a:pt x="1738" y="14160"/>
                  </a:cubicBezTo>
                  <a:cubicBezTo>
                    <a:pt x="2071" y="14123"/>
                    <a:pt x="1701" y="13975"/>
                    <a:pt x="1664" y="13938"/>
                  </a:cubicBezTo>
                  <a:cubicBezTo>
                    <a:pt x="2034" y="13938"/>
                    <a:pt x="1886" y="13606"/>
                    <a:pt x="1849" y="13495"/>
                  </a:cubicBezTo>
                  <a:cubicBezTo>
                    <a:pt x="1960" y="13495"/>
                    <a:pt x="1960" y="13347"/>
                    <a:pt x="1960" y="13310"/>
                  </a:cubicBezTo>
                  <a:lnTo>
                    <a:pt x="1960" y="13199"/>
                  </a:lnTo>
                  <a:cubicBezTo>
                    <a:pt x="2071" y="12829"/>
                    <a:pt x="2034" y="12459"/>
                    <a:pt x="2145" y="12238"/>
                  </a:cubicBezTo>
                  <a:lnTo>
                    <a:pt x="2145" y="12201"/>
                  </a:lnTo>
                  <a:lnTo>
                    <a:pt x="2293" y="11646"/>
                  </a:lnTo>
                  <a:lnTo>
                    <a:pt x="2293" y="11572"/>
                  </a:lnTo>
                  <a:cubicBezTo>
                    <a:pt x="2329" y="11276"/>
                    <a:pt x="2403" y="11165"/>
                    <a:pt x="2514" y="10833"/>
                  </a:cubicBezTo>
                  <a:lnTo>
                    <a:pt x="2514" y="10796"/>
                  </a:lnTo>
                  <a:cubicBezTo>
                    <a:pt x="2625" y="10537"/>
                    <a:pt x="2699" y="10278"/>
                    <a:pt x="2810" y="10019"/>
                  </a:cubicBezTo>
                  <a:lnTo>
                    <a:pt x="2847" y="9908"/>
                  </a:lnTo>
                  <a:lnTo>
                    <a:pt x="2958" y="9687"/>
                  </a:lnTo>
                  <a:lnTo>
                    <a:pt x="3032" y="9465"/>
                  </a:lnTo>
                  <a:lnTo>
                    <a:pt x="3180" y="9169"/>
                  </a:lnTo>
                  <a:cubicBezTo>
                    <a:pt x="3328" y="9132"/>
                    <a:pt x="3365" y="8688"/>
                    <a:pt x="3550" y="8430"/>
                  </a:cubicBezTo>
                  <a:lnTo>
                    <a:pt x="3586" y="8356"/>
                  </a:lnTo>
                  <a:lnTo>
                    <a:pt x="3697" y="8171"/>
                  </a:lnTo>
                  <a:lnTo>
                    <a:pt x="3734" y="8134"/>
                  </a:lnTo>
                  <a:cubicBezTo>
                    <a:pt x="3734" y="8023"/>
                    <a:pt x="3771" y="7875"/>
                    <a:pt x="3882" y="7801"/>
                  </a:cubicBezTo>
                  <a:cubicBezTo>
                    <a:pt x="3919" y="7764"/>
                    <a:pt x="3956" y="7653"/>
                    <a:pt x="3882" y="7653"/>
                  </a:cubicBezTo>
                  <a:cubicBezTo>
                    <a:pt x="3808" y="7505"/>
                    <a:pt x="4178" y="7505"/>
                    <a:pt x="4104" y="7321"/>
                  </a:cubicBezTo>
                  <a:lnTo>
                    <a:pt x="4141" y="7284"/>
                  </a:lnTo>
                  <a:cubicBezTo>
                    <a:pt x="4363" y="7284"/>
                    <a:pt x="4622" y="6914"/>
                    <a:pt x="4548" y="6729"/>
                  </a:cubicBezTo>
                  <a:cubicBezTo>
                    <a:pt x="4843" y="6581"/>
                    <a:pt x="4843" y="6322"/>
                    <a:pt x="5102" y="6027"/>
                  </a:cubicBezTo>
                  <a:cubicBezTo>
                    <a:pt x="5102" y="5990"/>
                    <a:pt x="5176" y="5953"/>
                    <a:pt x="5102" y="5916"/>
                  </a:cubicBezTo>
                  <a:cubicBezTo>
                    <a:pt x="5435" y="5916"/>
                    <a:pt x="5065" y="5620"/>
                    <a:pt x="5287" y="5546"/>
                  </a:cubicBezTo>
                  <a:cubicBezTo>
                    <a:pt x="5398" y="5620"/>
                    <a:pt x="5361" y="5657"/>
                    <a:pt x="5435" y="5731"/>
                  </a:cubicBezTo>
                  <a:lnTo>
                    <a:pt x="5620" y="5546"/>
                  </a:lnTo>
                  <a:lnTo>
                    <a:pt x="5953" y="5213"/>
                  </a:lnTo>
                  <a:lnTo>
                    <a:pt x="5990" y="5176"/>
                  </a:lnTo>
                  <a:cubicBezTo>
                    <a:pt x="6137" y="5065"/>
                    <a:pt x="6285" y="4917"/>
                    <a:pt x="6359" y="4843"/>
                  </a:cubicBezTo>
                  <a:lnTo>
                    <a:pt x="6544" y="4659"/>
                  </a:lnTo>
                  <a:lnTo>
                    <a:pt x="6729" y="4511"/>
                  </a:lnTo>
                  <a:cubicBezTo>
                    <a:pt x="6840" y="4511"/>
                    <a:pt x="7210" y="4141"/>
                    <a:pt x="7505" y="3919"/>
                  </a:cubicBezTo>
                  <a:cubicBezTo>
                    <a:pt x="7801" y="3697"/>
                    <a:pt x="7986" y="3513"/>
                    <a:pt x="7468" y="3734"/>
                  </a:cubicBezTo>
                  <a:lnTo>
                    <a:pt x="7321" y="3549"/>
                  </a:lnTo>
                  <a:cubicBezTo>
                    <a:pt x="7468" y="3402"/>
                    <a:pt x="7764" y="3402"/>
                    <a:pt x="7764" y="3180"/>
                  </a:cubicBezTo>
                  <a:cubicBezTo>
                    <a:pt x="7838" y="3069"/>
                    <a:pt x="7949" y="3254"/>
                    <a:pt x="8023" y="3143"/>
                  </a:cubicBezTo>
                  <a:lnTo>
                    <a:pt x="7986" y="3032"/>
                  </a:lnTo>
                  <a:cubicBezTo>
                    <a:pt x="8023" y="3032"/>
                    <a:pt x="8134" y="3069"/>
                    <a:pt x="8171" y="3180"/>
                  </a:cubicBezTo>
                  <a:cubicBezTo>
                    <a:pt x="8060" y="3217"/>
                    <a:pt x="8023" y="3254"/>
                    <a:pt x="8023" y="3365"/>
                  </a:cubicBezTo>
                  <a:cubicBezTo>
                    <a:pt x="7653" y="3771"/>
                    <a:pt x="8541" y="3402"/>
                    <a:pt x="8725" y="3217"/>
                  </a:cubicBezTo>
                  <a:cubicBezTo>
                    <a:pt x="8984" y="3180"/>
                    <a:pt x="9058" y="2884"/>
                    <a:pt x="9280" y="2847"/>
                  </a:cubicBezTo>
                  <a:cubicBezTo>
                    <a:pt x="9354" y="3069"/>
                    <a:pt x="9502" y="2810"/>
                    <a:pt x="9613" y="2810"/>
                  </a:cubicBezTo>
                  <a:cubicBezTo>
                    <a:pt x="9613" y="2625"/>
                    <a:pt x="9835" y="2625"/>
                    <a:pt x="9982" y="2514"/>
                  </a:cubicBezTo>
                  <a:cubicBezTo>
                    <a:pt x="10019" y="2625"/>
                    <a:pt x="10093" y="2625"/>
                    <a:pt x="10167" y="2588"/>
                  </a:cubicBezTo>
                  <a:lnTo>
                    <a:pt x="10278" y="2514"/>
                  </a:lnTo>
                  <a:cubicBezTo>
                    <a:pt x="10352" y="2477"/>
                    <a:pt x="10426" y="2477"/>
                    <a:pt x="10389" y="2403"/>
                  </a:cubicBezTo>
                  <a:cubicBezTo>
                    <a:pt x="10574" y="2440"/>
                    <a:pt x="10796" y="2256"/>
                    <a:pt x="10907" y="2256"/>
                  </a:cubicBezTo>
                  <a:cubicBezTo>
                    <a:pt x="11387" y="2071"/>
                    <a:pt x="11942" y="1960"/>
                    <a:pt x="12496" y="1849"/>
                  </a:cubicBezTo>
                  <a:lnTo>
                    <a:pt x="12792" y="1775"/>
                  </a:lnTo>
                  <a:cubicBezTo>
                    <a:pt x="12829" y="2034"/>
                    <a:pt x="13014" y="1849"/>
                    <a:pt x="13051" y="1738"/>
                  </a:cubicBezTo>
                  <a:cubicBezTo>
                    <a:pt x="13162" y="2071"/>
                    <a:pt x="13162" y="1590"/>
                    <a:pt x="13236" y="1701"/>
                  </a:cubicBezTo>
                  <a:lnTo>
                    <a:pt x="13310" y="1701"/>
                  </a:lnTo>
                  <a:cubicBezTo>
                    <a:pt x="13421" y="1923"/>
                    <a:pt x="13753" y="1701"/>
                    <a:pt x="13975" y="1738"/>
                  </a:cubicBezTo>
                  <a:lnTo>
                    <a:pt x="14049" y="1738"/>
                  </a:lnTo>
                  <a:lnTo>
                    <a:pt x="14086" y="1738"/>
                  </a:lnTo>
                  <a:cubicBezTo>
                    <a:pt x="14345" y="1738"/>
                    <a:pt x="14604" y="1701"/>
                    <a:pt x="14863" y="1701"/>
                  </a:cubicBezTo>
                  <a:lnTo>
                    <a:pt x="14900" y="1701"/>
                  </a:lnTo>
                  <a:cubicBezTo>
                    <a:pt x="15380" y="1664"/>
                    <a:pt x="15565" y="1701"/>
                    <a:pt x="16009" y="1701"/>
                  </a:cubicBezTo>
                  <a:lnTo>
                    <a:pt x="16452" y="1701"/>
                  </a:lnTo>
                  <a:cubicBezTo>
                    <a:pt x="16711" y="1701"/>
                    <a:pt x="16896" y="1738"/>
                    <a:pt x="17081" y="1886"/>
                  </a:cubicBezTo>
                  <a:cubicBezTo>
                    <a:pt x="17229" y="1886"/>
                    <a:pt x="17303" y="1738"/>
                    <a:pt x="17450" y="1849"/>
                  </a:cubicBezTo>
                  <a:cubicBezTo>
                    <a:pt x="17968" y="2108"/>
                    <a:pt x="18523" y="2071"/>
                    <a:pt x="19225" y="2256"/>
                  </a:cubicBezTo>
                  <a:lnTo>
                    <a:pt x="19299" y="2292"/>
                  </a:lnTo>
                  <a:cubicBezTo>
                    <a:pt x="19484" y="2329"/>
                    <a:pt x="19669" y="2403"/>
                    <a:pt x="19891" y="2477"/>
                  </a:cubicBezTo>
                  <a:cubicBezTo>
                    <a:pt x="20186" y="2662"/>
                    <a:pt x="20519" y="2625"/>
                    <a:pt x="20926" y="2810"/>
                  </a:cubicBezTo>
                  <a:lnTo>
                    <a:pt x="21628" y="3069"/>
                  </a:lnTo>
                  <a:lnTo>
                    <a:pt x="21702" y="3143"/>
                  </a:lnTo>
                  <a:lnTo>
                    <a:pt x="22035" y="3254"/>
                  </a:lnTo>
                  <a:cubicBezTo>
                    <a:pt x="22220" y="3365"/>
                    <a:pt x="22368" y="3402"/>
                    <a:pt x="22552" y="3513"/>
                  </a:cubicBezTo>
                  <a:cubicBezTo>
                    <a:pt x="22737" y="3586"/>
                    <a:pt x="22811" y="3623"/>
                    <a:pt x="23033" y="3771"/>
                  </a:cubicBezTo>
                  <a:cubicBezTo>
                    <a:pt x="23329" y="3919"/>
                    <a:pt x="23588" y="3919"/>
                    <a:pt x="23846" y="4178"/>
                  </a:cubicBezTo>
                  <a:cubicBezTo>
                    <a:pt x="24031" y="4252"/>
                    <a:pt x="24142" y="4548"/>
                    <a:pt x="24327" y="4474"/>
                  </a:cubicBezTo>
                  <a:lnTo>
                    <a:pt x="24401" y="4511"/>
                  </a:lnTo>
                  <a:cubicBezTo>
                    <a:pt x="24327" y="4622"/>
                    <a:pt x="24401" y="4659"/>
                    <a:pt x="24438" y="4696"/>
                  </a:cubicBezTo>
                  <a:cubicBezTo>
                    <a:pt x="24660" y="4659"/>
                    <a:pt x="24808" y="5065"/>
                    <a:pt x="25029" y="4991"/>
                  </a:cubicBezTo>
                  <a:cubicBezTo>
                    <a:pt x="24993" y="5102"/>
                    <a:pt x="25066" y="5176"/>
                    <a:pt x="25177" y="5250"/>
                  </a:cubicBezTo>
                  <a:cubicBezTo>
                    <a:pt x="25251" y="5361"/>
                    <a:pt x="25140" y="5435"/>
                    <a:pt x="25325" y="5398"/>
                  </a:cubicBezTo>
                  <a:lnTo>
                    <a:pt x="25547" y="5620"/>
                  </a:lnTo>
                  <a:cubicBezTo>
                    <a:pt x="25584" y="5731"/>
                    <a:pt x="25695" y="5620"/>
                    <a:pt x="25732" y="5731"/>
                  </a:cubicBezTo>
                  <a:lnTo>
                    <a:pt x="26065" y="6100"/>
                  </a:lnTo>
                  <a:lnTo>
                    <a:pt x="26102" y="6137"/>
                  </a:lnTo>
                  <a:cubicBezTo>
                    <a:pt x="26250" y="6285"/>
                    <a:pt x="26176" y="6655"/>
                    <a:pt x="26508" y="6507"/>
                  </a:cubicBezTo>
                  <a:cubicBezTo>
                    <a:pt x="26508" y="6581"/>
                    <a:pt x="26508" y="6692"/>
                    <a:pt x="26619" y="6766"/>
                  </a:cubicBezTo>
                  <a:cubicBezTo>
                    <a:pt x="26730" y="6914"/>
                    <a:pt x="26841" y="7247"/>
                    <a:pt x="27026" y="7247"/>
                  </a:cubicBezTo>
                  <a:cubicBezTo>
                    <a:pt x="27100" y="7653"/>
                    <a:pt x="27396" y="7949"/>
                    <a:pt x="27580" y="8060"/>
                  </a:cubicBezTo>
                  <a:cubicBezTo>
                    <a:pt x="27654" y="8208"/>
                    <a:pt x="27765" y="8319"/>
                    <a:pt x="27654" y="8430"/>
                  </a:cubicBezTo>
                  <a:cubicBezTo>
                    <a:pt x="27765" y="8578"/>
                    <a:pt x="27802" y="8725"/>
                    <a:pt x="27913" y="8725"/>
                  </a:cubicBezTo>
                  <a:cubicBezTo>
                    <a:pt x="27765" y="8910"/>
                    <a:pt x="28098" y="9132"/>
                    <a:pt x="28135" y="9132"/>
                  </a:cubicBezTo>
                  <a:cubicBezTo>
                    <a:pt x="28357" y="9613"/>
                    <a:pt x="28542" y="10056"/>
                    <a:pt x="28764" y="10352"/>
                  </a:cubicBezTo>
                  <a:cubicBezTo>
                    <a:pt x="28837" y="10426"/>
                    <a:pt x="28727" y="10463"/>
                    <a:pt x="28764" y="10574"/>
                  </a:cubicBezTo>
                  <a:lnTo>
                    <a:pt x="28874" y="10537"/>
                  </a:lnTo>
                  <a:lnTo>
                    <a:pt x="29133" y="11202"/>
                  </a:lnTo>
                  <a:cubicBezTo>
                    <a:pt x="29244" y="11498"/>
                    <a:pt x="29281" y="11831"/>
                    <a:pt x="29466" y="12016"/>
                  </a:cubicBezTo>
                  <a:cubicBezTo>
                    <a:pt x="29577" y="12238"/>
                    <a:pt x="29614" y="12496"/>
                    <a:pt x="29651" y="12792"/>
                  </a:cubicBezTo>
                  <a:lnTo>
                    <a:pt x="29688" y="12940"/>
                  </a:lnTo>
                  <a:cubicBezTo>
                    <a:pt x="29799" y="13199"/>
                    <a:pt x="29762" y="13606"/>
                    <a:pt x="29947" y="13790"/>
                  </a:cubicBezTo>
                  <a:lnTo>
                    <a:pt x="29984" y="14160"/>
                  </a:lnTo>
                  <a:cubicBezTo>
                    <a:pt x="30058" y="14345"/>
                    <a:pt x="29984" y="14715"/>
                    <a:pt x="30131" y="14863"/>
                  </a:cubicBezTo>
                  <a:lnTo>
                    <a:pt x="30168" y="15343"/>
                  </a:lnTo>
                  <a:cubicBezTo>
                    <a:pt x="30205" y="15454"/>
                    <a:pt x="30131" y="15787"/>
                    <a:pt x="30242" y="15824"/>
                  </a:cubicBezTo>
                  <a:cubicBezTo>
                    <a:pt x="30168" y="16083"/>
                    <a:pt x="30316" y="16489"/>
                    <a:pt x="30242" y="16859"/>
                  </a:cubicBezTo>
                  <a:cubicBezTo>
                    <a:pt x="30316" y="16933"/>
                    <a:pt x="30168" y="17118"/>
                    <a:pt x="30316" y="17118"/>
                  </a:cubicBezTo>
                  <a:lnTo>
                    <a:pt x="30242" y="17487"/>
                  </a:lnTo>
                  <a:cubicBezTo>
                    <a:pt x="30242" y="17561"/>
                    <a:pt x="30242" y="17598"/>
                    <a:pt x="30316" y="17598"/>
                  </a:cubicBezTo>
                  <a:cubicBezTo>
                    <a:pt x="30168" y="17672"/>
                    <a:pt x="30353" y="17931"/>
                    <a:pt x="30242" y="18153"/>
                  </a:cubicBezTo>
                  <a:cubicBezTo>
                    <a:pt x="30168" y="18523"/>
                    <a:pt x="30353" y="18523"/>
                    <a:pt x="30205" y="18781"/>
                  </a:cubicBezTo>
                  <a:cubicBezTo>
                    <a:pt x="30168" y="19151"/>
                    <a:pt x="30058" y="19595"/>
                    <a:pt x="30021" y="20038"/>
                  </a:cubicBezTo>
                  <a:lnTo>
                    <a:pt x="29947" y="20334"/>
                  </a:lnTo>
                  <a:cubicBezTo>
                    <a:pt x="29836" y="20556"/>
                    <a:pt x="29799" y="20778"/>
                    <a:pt x="29762" y="21000"/>
                  </a:cubicBezTo>
                  <a:cubicBezTo>
                    <a:pt x="29688" y="21258"/>
                    <a:pt x="29503" y="21517"/>
                    <a:pt x="29503" y="21702"/>
                  </a:cubicBezTo>
                  <a:cubicBezTo>
                    <a:pt x="29466" y="21887"/>
                    <a:pt x="29281" y="22109"/>
                    <a:pt x="29318" y="22220"/>
                  </a:cubicBezTo>
                  <a:cubicBezTo>
                    <a:pt x="28874" y="23107"/>
                    <a:pt x="28394" y="23883"/>
                    <a:pt x="27802" y="24660"/>
                  </a:cubicBezTo>
                  <a:lnTo>
                    <a:pt x="27765" y="24697"/>
                  </a:lnTo>
                  <a:cubicBezTo>
                    <a:pt x="27396" y="25214"/>
                    <a:pt x="26989" y="25695"/>
                    <a:pt x="26508" y="26139"/>
                  </a:cubicBezTo>
                  <a:lnTo>
                    <a:pt x="26471" y="26176"/>
                  </a:lnTo>
                  <a:cubicBezTo>
                    <a:pt x="26139" y="26508"/>
                    <a:pt x="25806" y="26841"/>
                    <a:pt x="25510" y="27100"/>
                  </a:cubicBezTo>
                  <a:cubicBezTo>
                    <a:pt x="25436" y="27211"/>
                    <a:pt x="25325" y="27285"/>
                    <a:pt x="25214" y="27396"/>
                  </a:cubicBezTo>
                  <a:lnTo>
                    <a:pt x="24105" y="28320"/>
                  </a:lnTo>
                  <a:lnTo>
                    <a:pt x="23883" y="28505"/>
                  </a:lnTo>
                  <a:lnTo>
                    <a:pt x="23883" y="28505"/>
                  </a:lnTo>
                  <a:cubicBezTo>
                    <a:pt x="23846" y="28542"/>
                    <a:pt x="23772" y="28542"/>
                    <a:pt x="23772" y="28542"/>
                  </a:cubicBezTo>
                  <a:lnTo>
                    <a:pt x="23846" y="28505"/>
                  </a:lnTo>
                  <a:lnTo>
                    <a:pt x="23846" y="28505"/>
                  </a:lnTo>
                  <a:lnTo>
                    <a:pt x="23883" y="28468"/>
                  </a:lnTo>
                  <a:lnTo>
                    <a:pt x="23920" y="28394"/>
                  </a:lnTo>
                  <a:cubicBezTo>
                    <a:pt x="23957" y="28357"/>
                    <a:pt x="24031" y="28357"/>
                    <a:pt x="24068" y="28320"/>
                  </a:cubicBezTo>
                  <a:lnTo>
                    <a:pt x="24105" y="28283"/>
                  </a:lnTo>
                  <a:cubicBezTo>
                    <a:pt x="24771" y="27802"/>
                    <a:pt x="25325" y="27433"/>
                    <a:pt x="25991" y="26841"/>
                  </a:cubicBezTo>
                  <a:lnTo>
                    <a:pt x="26065" y="26804"/>
                  </a:lnTo>
                  <a:cubicBezTo>
                    <a:pt x="26360" y="26508"/>
                    <a:pt x="26730" y="26139"/>
                    <a:pt x="26915" y="25991"/>
                  </a:cubicBezTo>
                  <a:lnTo>
                    <a:pt x="27026" y="25917"/>
                  </a:lnTo>
                  <a:lnTo>
                    <a:pt x="27396" y="25547"/>
                  </a:lnTo>
                  <a:cubicBezTo>
                    <a:pt x="28098" y="24808"/>
                    <a:pt x="28542" y="24105"/>
                    <a:pt x="29133" y="23292"/>
                  </a:cubicBezTo>
                  <a:lnTo>
                    <a:pt x="29207" y="23218"/>
                  </a:lnTo>
                  <a:lnTo>
                    <a:pt x="29466" y="22811"/>
                  </a:lnTo>
                  <a:lnTo>
                    <a:pt x="29577" y="22663"/>
                  </a:lnTo>
                  <a:cubicBezTo>
                    <a:pt x="29614" y="22478"/>
                    <a:pt x="29614" y="22478"/>
                    <a:pt x="29762" y="22405"/>
                  </a:cubicBezTo>
                  <a:lnTo>
                    <a:pt x="29799" y="22294"/>
                  </a:lnTo>
                  <a:cubicBezTo>
                    <a:pt x="29873" y="21998"/>
                    <a:pt x="30131" y="21443"/>
                    <a:pt x="30242" y="21185"/>
                  </a:cubicBezTo>
                  <a:lnTo>
                    <a:pt x="30242" y="21148"/>
                  </a:lnTo>
                  <a:cubicBezTo>
                    <a:pt x="30242" y="20926"/>
                    <a:pt x="30427" y="20556"/>
                    <a:pt x="30538" y="20260"/>
                  </a:cubicBezTo>
                  <a:cubicBezTo>
                    <a:pt x="30538" y="20038"/>
                    <a:pt x="30760" y="19632"/>
                    <a:pt x="30723" y="19410"/>
                  </a:cubicBezTo>
                  <a:lnTo>
                    <a:pt x="30871" y="18892"/>
                  </a:lnTo>
                  <a:cubicBezTo>
                    <a:pt x="30797" y="18338"/>
                    <a:pt x="31056" y="18153"/>
                    <a:pt x="30945" y="180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roup 3"/>
          <p:cNvGrpSpPr/>
          <p:nvPr/>
        </p:nvGrpSpPr>
        <p:grpSpPr>
          <a:xfrm>
            <a:off x="4724400" y="1960015"/>
            <a:ext cx="1914015" cy="1897688"/>
            <a:chOff x="4904699" y="1588462"/>
            <a:chExt cx="1914015" cy="1897688"/>
          </a:xfrm>
        </p:grpSpPr>
        <p:grpSp>
          <p:nvGrpSpPr>
            <p:cNvPr id="19" name="Kinesthetic Descr"/>
            <p:cNvGrpSpPr/>
            <p:nvPr/>
          </p:nvGrpSpPr>
          <p:grpSpPr>
            <a:xfrm>
              <a:off x="4951991" y="1687442"/>
              <a:ext cx="1753609" cy="1714390"/>
              <a:chOff x="5006024" y="1672532"/>
              <a:chExt cx="1753609" cy="1714390"/>
            </a:xfrm>
            <a:solidFill>
              <a:schemeClr val="accent3"/>
            </a:solidFill>
          </p:grpSpPr>
          <p:sp>
            <p:nvSpPr>
              <p:cNvPr id="58" name="Oval 57"/>
              <p:cNvSpPr/>
              <p:nvPr/>
            </p:nvSpPr>
            <p:spPr>
              <a:xfrm>
                <a:off x="5006024" y="1672532"/>
                <a:ext cx="1753609" cy="17143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149091" y="2198352"/>
                <a:ext cx="1425230" cy="738664"/>
              </a:xfrm>
              <a:prstGeom prst="rect">
                <a:avLst/>
              </a:prstGeom>
              <a:grpFill/>
              <a:ln>
                <a:noFill/>
              </a:ln>
            </p:spPr>
            <p:txBody>
              <a:bodyPr wrap="square">
                <a:spAutoFit/>
              </a:bodyPr>
              <a:lstStyle/>
              <a:p>
                <a:pPr algn="ctr"/>
                <a:r>
                  <a:rPr lang="en-US" dirty="0">
                    <a:solidFill>
                      <a:schemeClr val="bg2"/>
                    </a:solidFill>
                  </a:rPr>
                  <a:t>Learn by actively doing or moving</a:t>
                </a:r>
              </a:p>
            </p:txBody>
          </p:sp>
        </p:grpSp>
        <p:sp>
          <p:nvSpPr>
            <p:cNvPr id="2180" name="Google Shape;2180;p62"/>
            <p:cNvSpPr/>
            <p:nvPr/>
          </p:nvSpPr>
          <p:spPr>
            <a:xfrm flipH="1">
              <a:off x="4904699" y="1588462"/>
              <a:ext cx="1914015" cy="1897688"/>
            </a:xfrm>
            <a:custGeom>
              <a:avLst/>
              <a:gdLst/>
              <a:ahLst/>
              <a:cxnLst/>
              <a:rect l="l" t="t" r="r" b="b"/>
              <a:pathLst>
                <a:path w="29873" h="29208" extrusionOk="0">
                  <a:moveTo>
                    <a:pt x="29540" y="13606"/>
                  </a:moveTo>
                  <a:cubicBezTo>
                    <a:pt x="29873" y="13495"/>
                    <a:pt x="29392" y="13310"/>
                    <a:pt x="29577" y="13088"/>
                  </a:cubicBezTo>
                  <a:cubicBezTo>
                    <a:pt x="29540" y="12940"/>
                    <a:pt x="29725" y="12681"/>
                    <a:pt x="29503" y="12681"/>
                  </a:cubicBezTo>
                  <a:cubicBezTo>
                    <a:pt x="29503" y="12349"/>
                    <a:pt x="29540" y="12016"/>
                    <a:pt x="29355" y="11794"/>
                  </a:cubicBezTo>
                  <a:lnTo>
                    <a:pt x="29355" y="11757"/>
                  </a:lnTo>
                  <a:cubicBezTo>
                    <a:pt x="29355" y="11609"/>
                    <a:pt x="29355" y="11461"/>
                    <a:pt x="29318" y="11313"/>
                  </a:cubicBezTo>
                  <a:cubicBezTo>
                    <a:pt x="29207" y="11055"/>
                    <a:pt x="29355" y="10537"/>
                    <a:pt x="29060" y="10389"/>
                  </a:cubicBezTo>
                  <a:cubicBezTo>
                    <a:pt x="29023" y="10204"/>
                    <a:pt x="29023" y="10020"/>
                    <a:pt x="28986" y="9835"/>
                  </a:cubicBezTo>
                  <a:cubicBezTo>
                    <a:pt x="28986" y="9613"/>
                    <a:pt x="28838" y="9539"/>
                    <a:pt x="28764" y="9391"/>
                  </a:cubicBezTo>
                  <a:cubicBezTo>
                    <a:pt x="28875" y="9354"/>
                    <a:pt x="28838" y="9169"/>
                    <a:pt x="28690" y="9206"/>
                  </a:cubicBezTo>
                  <a:cubicBezTo>
                    <a:pt x="28690" y="9058"/>
                    <a:pt x="28616" y="8689"/>
                    <a:pt x="28505" y="8615"/>
                  </a:cubicBezTo>
                  <a:cubicBezTo>
                    <a:pt x="28505" y="8541"/>
                    <a:pt x="28468" y="8504"/>
                    <a:pt x="28394" y="8541"/>
                  </a:cubicBezTo>
                  <a:cubicBezTo>
                    <a:pt x="28320" y="8430"/>
                    <a:pt x="28431" y="8356"/>
                    <a:pt x="28579" y="8430"/>
                  </a:cubicBezTo>
                  <a:cubicBezTo>
                    <a:pt x="28505" y="8282"/>
                    <a:pt x="28320" y="8282"/>
                    <a:pt x="28320" y="8097"/>
                  </a:cubicBezTo>
                  <a:lnTo>
                    <a:pt x="28246" y="8134"/>
                  </a:lnTo>
                  <a:lnTo>
                    <a:pt x="28246" y="8097"/>
                  </a:lnTo>
                  <a:cubicBezTo>
                    <a:pt x="28394" y="8060"/>
                    <a:pt x="28320" y="7949"/>
                    <a:pt x="28283" y="7875"/>
                  </a:cubicBezTo>
                  <a:cubicBezTo>
                    <a:pt x="28135" y="7690"/>
                    <a:pt x="28209" y="7210"/>
                    <a:pt x="27913" y="7210"/>
                  </a:cubicBezTo>
                  <a:cubicBezTo>
                    <a:pt x="27729" y="6766"/>
                    <a:pt x="27655" y="6655"/>
                    <a:pt x="27359" y="6322"/>
                  </a:cubicBezTo>
                  <a:lnTo>
                    <a:pt x="27322" y="6285"/>
                  </a:lnTo>
                  <a:cubicBezTo>
                    <a:pt x="27285" y="6064"/>
                    <a:pt x="27137" y="6027"/>
                    <a:pt x="26989" y="5916"/>
                  </a:cubicBezTo>
                  <a:cubicBezTo>
                    <a:pt x="27026" y="5879"/>
                    <a:pt x="27100" y="5842"/>
                    <a:pt x="27026" y="5731"/>
                  </a:cubicBezTo>
                  <a:cubicBezTo>
                    <a:pt x="26915" y="5583"/>
                    <a:pt x="26841" y="5176"/>
                    <a:pt x="26620" y="5287"/>
                  </a:cubicBezTo>
                  <a:lnTo>
                    <a:pt x="26361" y="4844"/>
                  </a:lnTo>
                  <a:cubicBezTo>
                    <a:pt x="26102" y="4548"/>
                    <a:pt x="25880" y="4252"/>
                    <a:pt x="25621" y="3919"/>
                  </a:cubicBezTo>
                  <a:cubicBezTo>
                    <a:pt x="25547" y="3845"/>
                    <a:pt x="25436" y="3919"/>
                    <a:pt x="25363" y="3845"/>
                  </a:cubicBezTo>
                  <a:cubicBezTo>
                    <a:pt x="25252" y="3624"/>
                    <a:pt x="25178" y="3439"/>
                    <a:pt x="24919" y="3365"/>
                  </a:cubicBezTo>
                  <a:lnTo>
                    <a:pt x="24882" y="3328"/>
                  </a:lnTo>
                  <a:cubicBezTo>
                    <a:pt x="24734" y="3254"/>
                    <a:pt x="24623" y="3106"/>
                    <a:pt x="24512" y="2995"/>
                  </a:cubicBezTo>
                  <a:lnTo>
                    <a:pt x="24438" y="2958"/>
                  </a:lnTo>
                  <a:cubicBezTo>
                    <a:pt x="24253" y="2884"/>
                    <a:pt x="24069" y="2514"/>
                    <a:pt x="23847" y="2625"/>
                  </a:cubicBezTo>
                  <a:lnTo>
                    <a:pt x="23699" y="2551"/>
                  </a:lnTo>
                  <a:lnTo>
                    <a:pt x="23440" y="2293"/>
                  </a:lnTo>
                  <a:cubicBezTo>
                    <a:pt x="23144" y="2034"/>
                    <a:pt x="22183" y="1627"/>
                    <a:pt x="21924" y="1368"/>
                  </a:cubicBezTo>
                  <a:lnTo>
                    <a:pt x="21813" y="1331"/>
                  </a:lnTo>
                  <a:cubicBezTo>
                    <a:pt x="21444" y="1257"/>
                    <a:pt x="21000" y="814"/>
                    <a:pt x="20630" y="962"/>
                  </a:cubicBezTo>
                  <a:cubicBezTo>
                    <a:pt x="20482" y="962"/>
                    <a:pt x="20519" y="777"/>
                    <a:pt x="20445" y="777"/>
                  </a:cubicBezTo>
                  <a:cubicBezTo>
                    <a:pt x="20113" y="629"/>
                    <a:pt x="19743" y="555"/>
                    <a:pt x="19410" y="444"/>
                  </a:cubicBezTo>
                  <a:cubicBezTo>
                    <a:pt x="19077" y="296"/>
                    <a:pt x="18856" y="518"/>
                    <a:pt x="18523" y="370"/>
                  </a:cubicBezTo>
                  <a:lnTo>
                    <a:pt x="18227" y="333"/>
                  </a:lnTo>
                  <a:cubicBezTo>
                    <a:pt x="18042" y="259"/>
                    <a:pt x="17894" y="259"/>
                    <a:pt x="17710" y="222"/>
                  </a:cubicBezTo>
                  <a:cubicBezTo>
                    <a:pt x="17303" y="222"/>
                    <a:pt x="16748" y="0"/>
                    <a:pt x="16453" y="222"/>
                  </a:cubicBezTo>
                  <a:cubicBezTo>
                    <a:pt x="15676" y="74"/>
                    <a:pt x="14752" y="296"/>
                    <a:pt x="14049" y="444"/>
                  </a:cubicBezTo>
                  <a:cubicBezTo>
                    <a:pt x="13791" y="555"/>
                    <a:pt x="13273" y="407"/>
                    <a:pt x="13125" y="740"/>
                  </a:cubicBezTo>
                  <a:cubicBezTo>
                    <a:pt x="12792" y="555"/>
                    <a:pt x="12534" y="925"/>
                    <a:pt x="12312" y="851"/>
                  </a:cubicBezTo>
                  <a:cubicBezTo>
                    <a:pt x="12053" y="962"/>
                    <a:pt x="11609" y="888"/>
                    <a:pt x="11498" y="1147"/>
                  </a:cubicBezTo>
                  <a:cubicBezTo>
                    <a:pt x="11314" y="1294"/>
                    <a:pt x="11240" y="999"/>
                    <a:pt x="11203" y="1257"/>
                  </a:cubicBezTo>
                  <a:cubicBezTo>
                    <a:pt x="10500" y="1516"/>
                    <a:pt x="9650" y="1738"/>
                    <a:pt x="9169" y="2071"/>
                  </a:cubicBezTo>
                  <a:cubicBezTo>
                    <a:pt x="9058" y="2256"/>
                    <a:pt x="8800" y="2182"/>
                    <a:pt x="8504" y="2404"/>
                  </a:cubicBezTo>
                  <a:lnTo>
                    <a:pt x="8541" y="2514"/>
                  </a:lnTo>
                  <a:cubicBezTo>
                    <a:pt x="8282" y="2625"/>
                    <a:pt x="8060" y="2773"/>
                    <a:pt x="7764" y="2958"/>
                  </a:cubicBezTo>
                  <a:cubicBezTo>
                    <a:pt x="7025" y="3476"/>
                    <a:pt x="6692" y="3808"/>
                    <a:pt x="5879" y="4363"/>
                  </a:cubicBezTo>
                  <a:cubicBezTo>
                    <a:pt x="5657" y="4548"/>
                    <a:pt x="5472" y="4733"/>
                    <a:pt x="5213" y="4918"/>
                  </a:cubicBezTo>
                  <a:cubicBezTo>
                    <a:pt x="5103" y="5102"/>
                    <a:pt x="4733" y="5213"/>
                    <a:pt x="4770" y="5472"/>
                  </a:cubicBezTo>
                  <a:cubicBezTo>
                    <a:pt x="4585" y="5509"/>
                    <a:pt x="4437" y="5583"/>
                    <a:pt x="4363" y="5879"/>
                  </a:cubicBezTo>
                  <a:cubicBezTo>
                    <a:pt x="3846" y="5916"/>
                    <a:pt x="3809" y="6655"/>
                    <a:pt x="3365" y="6803"/>
                  </a:cubicBezTo>
                  <a:cubicBezTo>
                    <a:pt x="3291" y="6988"/>
                    <a:pt x="2921" y="7173"/>
                    <a:pt x="3069" y="7395"/>
                  </a:cubicBezTo>
                  <a:lnTo>
                    <a:pt x="2995" y="7432"/>
                  </a:lnTo>
                  <a:cubicBezTo>
                    <a:pt x="2736" y="7358"/>
                    <a:pt x="2699" y="7801"/>
                    <a:pt x="2552" y="7912"/>
                  </a:cubicBezTo>
                  <a:cubicBezTo>
                    <a:pt x="2441" y="8060"/>
                    <a:pt x="2589" y="8171"/>
                    <a:pt x="2404" y="8282"/>
                  </a:cubicBezTo>
                  <a:cubicBezTo>
                    <a:pt x="2256" y="8171"/>
                    <a:pt x="2219" y="8356"/>
                    <a:pt x="2182" y="8467"/>
                  </a:cubicBezTo>
                  <a:cubicBezTo>
                    <a:pt x="2182" y="8541"/>
                    <a:pt x="2145" y="8652"/>
                    <a:pt x="2034" y="8689"/>
                  </a:cubicBezTo>
                  <a:cubicBezTo>
                    <a:pt x="2367" y="7616"/>
                    <a:pt x="2626" y="6951"/>
                    <a:pt x="3069" y="6064"/>
                  </a:cubicBezTo>
                  <a:cubicBezTo>
                    <a:pt x="3291" y="5879"/>
                    <a:pt x="3106" y="5694"/>
                    <a:pt x="3254" y="5509"/>
                  </a:cubicBezTo>
                  <a:cubicBezTo>
                    <a:pt x="3365" y="5398"/>
                    <a:pt x="3328" y="5139"/>
                    <a:pt x="3661" y="4918"/>
                  </a:cubicBezTo>
                  <a:cubicBezTo>
                    <a:pt x="3735" y="4770"/>
                    <a:pt x="3883" y="4585"/>
                    <a:pt x="4030" y="4437"/>
                  </a:cubicBezTo>
                  <a:lnTo>
                    <a:pt x="4067" y="4400"/>
                  </a:lnTo>
                  <a:cubicBezTo>
                    <a:pt x="4104" y="4326"/>
                    <a:pt x="4067" y="4252"/>
                    <a:pt x="4067" y="4215"/>
                  </a:cubicBezTo>
                  <a:cubicBezTo>
                    <a:pt x="4178" y="4030"/>
                    <a:pt x="4548" y="3882"/>
                    <a:pt x="4437" y="3661"/>
                  </a:cubicBezTo>
                  <a:cubicBezTo>
                    <a:pt x="4733" y="3587"/>
                    <a:pt x="4659" y="3402"/>
                    <a:pt x="4844" y="3217"/>
                  </a:cubicBezTo>
                  <a:cubicBezTo>
                    <a:pt x="5103" y="2921"/>
                    <a:pt x="5694" y="2662"/>
                    <a:pt x="5768" y="2293"/>
                  </a:cubicBezTo>
                  <a:cubicBezTo>
                    <a:pt x="6027" y="2071"/>
                    <a:pt x="6507" y="1960"/>
                    <a:pt x="6581" y="1664"/>
                  </a:cubicBezTo>
                  <a:cubicBezTo>
                    <a:pt x="6951" y="1627"/>
                    <a:pt x="7506" y="1553"/>
                    <a:pt x="7617" y="1147"/>
                  </a:cubicBezTo>
                  <a:cubicBezTo>
                    <a:pt x="7691" y="1110"/>
                    <a:pt x="7617" y="962"/>
                    <a:pt x="7580" y="851"/>
                  </a:cubicBezTo>
                  <a:cubicBezTo>
                    <a:pt x="7691" y="777"/>
                    <a:pt x="7580" y="666"/>
                    <a:pt x="7617" y="555"/>
                  </a:cubicBezTo>
                  <a:lnTo>
                    <a:pt x="7691" y="555"/>
                  </a:lnTo>
                  <a:cubicBezTo>
                    <a:pt x="7617" y="333"/>
                    <a:pt x="7543" y="222"/>
                    <a:pt x="7432" y="148"/>
                  </a:cubicBezTo>
                  <a:cubicBezTo>
                    <a:pt x="7395" y="74"/>
                    <a:pt x="7358" y="74"/>
                    <a:pt x="7321" y="74"/>
                  </a:cubicBezTo>
                  <a:lnTo>
                    <a:pt x="7210" y="74"/>
                  </a:lnTo>
                  <a:cubicBezTo>
                    <a:pt x="7173" y="74"/>
                    <a:pt x="7136" y="148"/>
                    <a:pt x="7062" y="148"/>
                  </a:cubicBezTo>
                  <a:lnTo>
                    <a:pt x="6803" y="296"/>
                  </a:lnTo>
                  <a:cubicBezTo>
                    <a:pt x="6249" y="222"/>
                    <a:pt x="6323" y="740"/>
                    <a:pt x="5731" y="851"/>
                  </a:cubicBezTo>
                  <a:cubicBezTo>
                    <a:pt x="5176" y="1257"/>
                    <a:pt x="4918" y="1479"/>
                    <a:pt x="4400" y="1960"/>
                  </a:cubicBezTo>
                  <a:cubicBezTo>
                    <a:pt x="4252" y="2145"/>
                    <a:pt x="3809" y="2293"/>
                    <a:pt x="3919" y="2551"/>
                  </a:cubicBezTo>
                  <a:lnTo>
                    <a:pt x="3846" y="2662"/>
                  </a:lnTo>
                  <a:cubicBezTo>
                    <a:pt x="3698" y="2810"/>
                    <a:pt x="3550" y="2995"/>
                    <a:pt x="3365" y="3143"/>
                  </a:cubicBezTo>
                  <a:cubicBezTo>
                    <a:pt x="3254" y="3291"/>
                    <a:pt x="3180" y="3365"/>
                    <a:pt x="3180" y="3513"/>
                  </a:cubicBezTo>
                  <a:lnTo>
                    <a:pt x="3143" y="3550"/>
                  </a:lnTo>
                  <a:cubicBezTo>
                    <a:pt x="2958" y="3882"/>
                    <a:pt x="2515" y="4215"/>
                    <a:pt x="2589" y="4474"/>
                  </a:cubicBezTo>
                  <a:cubicBezTo>
                    <a:pt x="1997" y="5250"/>
                    <a:pt x="1849" y="5953"/>
                    <a:pt x="1405" y="6840"/>
                  </a:cubicBezTo>
                  <a:lnTo>
                    <a:pt x="1479" y="6877"/>
                  </a:lnTo>
                  <a:cubicBezTo>
                    <a:pt x="1442" y="7136"/>
                    <a:pt x="1110" y="7358"/>
                    <a:pt x="1295" y="7542"/>
                  </a:cubicBezTo>
                  <a:cubicBezTo>
                    <a:pt x="1036" y="7653"/>
                    <a:pt x="1036" y="8208"/>
                    <a:pt x="925" y="8393"/>
                  </a:cubicBezTo>
                  <a:lnTo>
                    <a:pt x="666" y="9243"/>
                  </a:lnTo>
                  <a:lnTo>
                    <a:pt x="740" y="9280"/>
                  </a:lnTo>
                  <a:lnTo>
                    <a:pt x="740" y="9391"/>
                  </a:lnTo>
                  <a:cubicBezTo>
                    <a:pt x="407" y="9391"/>
                    <a:pt x="777" y="9761"/>
                    <a:pt x="555" y="9946"/>
                  </a:cubicBezTo>
                  <a:cubicBezTo>
                    <a:pt x="555" y="10056"/>
                    <a:pt x="296" y="10352"/>
                    <a:pt x="518" y="10463"/>
                  </a:cubicBezTo>
                  <a:cubicBezTo>
                    <a:pt x="407" y="10759"/>
                    <a:pt x="296" y="11203"/>
                    <a:pt x="370" y="11461"/>
                  </a:cubicBezTo>
                  <a:lnTo>
                    <a:pt x="370" y="11572"/>
                  </a:lnTo>
                  <a:lnTo>
                    <a:pt x="296" y="12053"/>
                  </a:lnTo>
                  <a:cubicBezTo>
                    <a:pt x="296" y="12386"/>
                    <a:pt x="1" y="12903"/>
                    <a:pt x="222" y="13125"/>
                  </a:cubicBezTo>
                  <a:cubicBezTo>
                    <a:pt x="185" y="13347"/>
                    <a:pt x="185" y="13532"/>
                    <a:pt x="148" y="13791"/>
                  </a:cubicBezTo>
                  <a:cubicBezTo>
                    <a:pt x="38" y="14012"/>
                    <a:pt x="148" y="14197"/>
                    <a:pt x="185" y="14382"/>
                  </a:cubicBezTo>
                  <a:cubicBezTo>
                    <a:pt x="38" y="14382"/>
                    <a:pt x="38" y="14567"/>
                    <a:pt x="185" y="14604"/>
                  </a:cubicBezTo>
                  <a:cubicBezTo>
                    <a:pt x="148" y="14752"/>
                    <a:pt x="112" y="15195"/>
                    <a:pt x="148" y="15306"/>
                  </a:cubicBezTo>
                  <a:cubicBezTo>
                    <a:pt x="148" y="15343"/>
                    <a:pt x="148" y="15380"/>
                    <a:pt x="222" y="15380"/>
                  </a:cubicBezTo>
                  <a:cubicBezTo>
                    <a:pt x="222" y="15528"/>
                    <a:pt x="148" y="15528"/>
                    <a:pt x="1" y="15491"/>
                  </a:cubicBezTo>
                  <a:cubicBezTo>
                    <a:pt x="1" y="15676"/>
                    <a:pt x="185" y="15713"/>
                    <a:pt x="112" y="15898"/>
                  </a:cubicBezTo>
                  <a:lnTo>
                    <a:pt x="185" y="15898"/>
                  </a:lnTo>
                  <a:lnTo>
                    <a:pt x="185" y="16009"/>
                  </a:lnTo>
                  <a:cubicBezTo>
                    <a:pt x="38" y="16009"/>
                    <a:pt x="38" y="16120"/>
                    <a:pt x="112" y="16231"/>
                  </a:cubicBezTo>
                  <a:cubicBezTo>
                    <a:pt x="185" y="16489"/>
                    <a:pt x="1" y="16970"/>
                    <a:pt x="222" y="17044"/>
                  </a:cubicBezTo>
                  <a:cubicBezTo>
                    <a:pt x="296" y="17672"/>
                    <a:pt x="333" y="17783"/>
                    <a:pt x="518" y="18264"/>
                  </a:cubicBezTo>
                  <a:lnTo>
                    <a:pt x="518" y="18338"/>
                  </a:lnTo>
                  <a:cubicBezTo>
                    <a:pt x="518" y="18597"/>
                    <a:pt x="592" y="18708"/>
                    <a:pt x="740" y="18892"/>
                  </a:cubicBezTo>
                  <a:cubicBezTo>
                    <a:pt x="666" y="18966"/>
                    <a:pt x="666" y="19003"/>
                    <a:pt x="666" y="19077"/>
                  </a:cubicBezTo>
                  <a:cubicBezTo>
                    <a:pt x="740" y="19262"/>
                    <a:pt x="666" y="19743"/>
                    <a:pt x="925" y="19743"/>
                  </a:cubicBezTo>
                  <a:cubicBezTo>
                    <a:pt x="962" y="19928"/>
                    <a:pt x="1036" y="20113"/>
                    <a:pt x="1110" y="20297"/>
                  </a:cubicBezTo>
                  <a:cubicBezTo>
                    <a:pt x="1258" y="20704"/>
                    <a:pt x="1442" y="21185"/>
                    <a:pt x="1627" y="21591"/>
                  </a:cubicBezTo>
                  <a:cubicBezTo>
                    <a:pt x="1664" y="21739"/>
                    <a:pt x="1812" y="21665"/>
                    <a:pt x="1849" y="21813"/>
                  </a:cubicBezTo>
                  <a:cubicBezTo>
                    <a:pt x="1960" y="22146"/>
                    <a:pt x="1960" y="22331"/>
                    <a:pt x="2219" y="22516"/>
                  </a:cubicBezTo>
                  <a:lnTo>
                    <a:pt x="2256" y="22553"/>
                  </a:lnTo>
                  <a:cubicBezTo>
                    <a:pt x="2367" y="22737"/>
                    <a:pt x="2441" y="22885"/>
                    <a:pt x="2589" y="23070"/>
                  </a:cubicBezTo>
                  <a:lnTo>
                    <a:pt x="2626" y="23107"/>
                  </a:lnTo>
                  <a:cubicBezTo>
                    <a:pt x="2810" y="23255"/>
                    <a:pt x="2921" y="23699"/>
                    <a:pt x="3180" y="23662"/>
                  </a:cubicBezTo>
                  <a:lnTo>
                    <a:pt x="3328" y="23847"/>
                  </a:lnTo>
                  <a:lnTo>
                    <a:pt x="3624" y="24179"/>
                  </a:lnTo>
                  <a:cubicBezTo>
                    <a:pt x="3846" y="24549"/>
                    <a:pt x="4733" y="25325"/>
                    <a:pt x="4992" y="25621"/>
                  </a:cubicBezTo>
                  <a:lnTo>
                    <a:pt x="5103" y="25695"/>
                  </a:lnTo>
                  <a:cubicBezTo>
                    <a:pt x="5472" y="25917"/>
                    <a:pt x="5842" y="26471"/>
                    <a:pt x="6249" y="26471"/>
                  </a:cubicBezTo>
                  <a:cubicBezTo>
                    <a:pt x="6397" y="26545"/>
                    <a:pt x="6286" y="26656"/>
                    <a:pt x="6397" y="26730"/>
                  </a:cubicBezTo>
                  <a:cubicBezTo>
                    <a:pt x="6692" y="26952"/>
                    <a:pt x="7025" y="27174"/>
                    <a:pt x="7358" y="27359"/>
                  </a:cubicBezTo>
                  <a:cubicBezTo>
                    <a:pt x="7691" y="27655"/>
                    <a:pt x="7949" y="27507"/>
                    <a:pt x="8282" y="27728"/>
                  </a:cubicBezTo>
                  <a:lnTo>
                    <a:pt x="8615" y="27876"/>
                  </a:lnTo>
                  <a:cubicBezTo>
                    <a:pt x="8800" y="27950"/>
                    <a:pt x="8911" y="28024"/>
                    <a:pt x="9095" y="28098"/>
                  </a:cubicBezTo>
                  <a:cubicBezTo>
                    <a:pt x="9539" y="28209"/>
                    <a:pt x="10020" y="28616"/>
                    <a:pt x="10463" y="28468"/>
                  </a:cubicBezTo>
                  <a:cubicBezTo>
                    <a:pt x="11240" y="28838"/>
                    <a:pt x="12238" y="28949"/>
                    <a:pt x="12977" y="28949"/>
                  </a:cubicBezTo>
                  <a:cubicBezTo>
                    <a:pt x="13310" y="28875"/>
                    <a:pt x="13791" y="29170"/>
                    <a:pt x="14012" y="28949"/>
                  </a:cubicBezTo>
                  <a:cubicBezTo>
                    <a:pt x="14271" y="29207"/>
                    <a:pt x="14641" y="28949"/>
                    <a:pt x="14900" y="29059"/>
                  </a:cubicBezTo>
                  <a:cubicBezTo>
                    <a:pt x="15159" y="29022"/>
                    <a:pt x="15639" y="29207"/>
                    <a:pt x="15750" y="28949"/>
                  </a:cubicBezTo>
                  <a:cubicBezTo>
                    <a:pt x="16009" y="28838"/>
                    <a:pt x="16009" y="29133"/>
                    <a:pt x="16083" y="28949"/>
                  </a:cubicBezTo>
                  <a:cubicBezTo>
                    <a:pt x="16859" y="28838"/>
                    <a:pt x="17784" y="28764"/>
                    <a:pt x="18338" y="28579"/>
                  </a:cubicBezTo>
                  <a:cubicBezTo>
                    <a:pt x="18486" y="28394"/>
                    <a:pt x="18782" y="28505"/>
                    <a:pt x="19077" y="28394"/>
                  </a:cubicBezTo>
                  <a:lnTo>
                    <a:pt x="19041" y="28283"/>
                  </a:lnTo>
                  <a:cubicBezTo>
                    <a:pt x="19336" y="28209"/>
                    <a:pt x="19632" y="28098"/>
                    <a:pt x="19928" y="28024"/>
                  </a:cubicBezTo>
                  <a:cubicBezTo>
                    <a:pt x="20741" y="27655"/>
                    <a:pt x="21185" y="27396"/>
                    <a:pt x="22109" y="26989"/>
                  </a:cubicBezTo>
                  <a:cubicBezTo>
                    <a:pt x="22331" y="26841"/>
                    <a:pt x="22590" y="26730"/>
                    <a:pt x="22848" y="26545"/>
                  </a:cubicBezTo>
                  <a:cubicBezTo>
                    <a:pt x="23033" y="26361"/>
                    <a:pt x="23403" y="26287"/>
                    <a:pt x="23403" y="26028"/>
                  </a:cubicBezTo>
                  <a:cubicBezTo>
                    <a:pt x="23588" y="25991"/>
                    <a:pt x="23773" y="25917"/>
                    <a:pt x="23847" y="25658"/>
                  </a:cubicBezTo>
                  <a:cubicBezTo>
                    <a:pt x="24364" y="25695"/>
                    <a:pt x="24549" y="24919"/>
                    <a:pt x="24956" y="24882"/>
                  </a:cubicBezTo>
                  <a:cubicBezTo>
                    <a:pt x="25067" y="24697"/>
                    <a:pt x="25473" y="24586"/>
                    <a:pt x="25363" y="24327"/>
                  </a:cubicBezTo>
                  <a:lnTo>
                    <a:pt x="25436" y="24253"/>
                  </a:lnTo>
                  <a:cubicBezTo>
                    <a:pt x="25658" y="24364"/>
                    <a:pt x="25806" y="23957"/>
                    <a:pt x="25991" y="23847"/>
                  </a:cubicBezTo>
                  <a:cubicBezTo>
                    <a:pt x="26065" y="23773"/>
                    <a:pt x="25991" y="23588"/>
                    <a:pt x="26176" y="23477"/>
                  </a:cubicBezTo>
                  <a:cubicBezTo>
                    <a:pt x="26287" y="23588"/>
                    <a:pt x="26361" y="23440"/>
                    <a:pt x="26435" y="23329"/>
                  </a:cubicBezTo>
                  <a:cubicBezTo>
                    <a:pt x="26583" y="22959"/>
                    <a:pt x="26841" y="23107"/>
                    <a:pt x="27026" y="22959"/>
                  </a:cubicBezTo>
                  <a:lnTo>
                    <a:pt x="26952" y="22922"/>
                  </a:lnTo>
                  <a:cubicBezTo>
                    <a:pt x="27100" y="22700"/>
                    <a:pt x="27137" y="22664"/>
                    <a:pt x="27100" y="22553"/>
                  </a:cubicBezTo>
                  <a:lnTo>
                    <a:pt x="27137" y="22516"/>
                  </a:lnTo>
                  <a:cubicBezTo>
                    <a:pt x="27359" y="22368"/>
                    <a:pt x="27137" y="22183"/>
                    <a:pt x="26915" y="21998"/>
                  </a:cubicBezTo>
                  <a:cubicBezTo>
                    <a:pt x="26952" y="21850"/>
                    <a:pt x="26952" y="21665"/>
                    <a:pt x="27174" y="21591"/>
                  </a:cubicBezTo>
                  <a:cubicBezTo>
                    <a:pt x="27396" y="21111"/>
                    <a:pt x="27581" y="20889"/>
                    <a:pt x="27840" y="20482"/>
                  </a:cubicBezTo>
                  <a:cubicBezTo>
                    <a:pt x="27877" y="20297"/>
                    <a:pt x="28246" y="20113"/>
                    <a:pt x="28061" y="19928"/>
                  </a:cubicBezTo>
                  <a:lnTo>
                    <a:pt x="28098" y="19817"/>
                  </a:lnTo>
                  <a:cubicBezTo>
                    <a:pt x="28209" y="19706"/>
                    <a:pt x="28283" y="19558"/>
                    <a:pt x="28320" y="19373"/>
                  </a:cubicBezTo>
                  <a:cubicBezTo>
                    <a:pt x="28431" y="19225"/>
                    <a:pt x="28431" y="19151"/>
                    <a:pt x="28394" y="19040"/>
                  </a:cubicBezTo>
                  <a:lnTo>
                    <a:pt x="28431" y="19003"/>
                  </a:lnTo>
                  <a:cubicBezTo>
                    <a:pt x="28468" y="18708"/>
                    <a:pt x="28875" y="18412"/>
                    <a:pt x="28690" y="18116"/>
                  </a:cubicBezTo>
                  <a:cubicBezTo>
                    <a:pt x="29060" y="17377"/>
                    <a:pt x="29060" y="16785"/>
                    <a:pt x="29355" y="16009"/>
                  </a:cubicBezTo>
                  <a:lnTo>
                    <a:pt x="29244" y="15935"/>
                  </a:lnTo>
                  <a:cubicBezTo>
                    <a:pt x="29244" y="15750"/>
                    <a:pt x="29540" y="15491"/>
                    <a:pt x="29318" y="15380"/>
                  </a:cubicBezTo>
                  <a:cubicBezTo>
                    <a:pt x="29540" y="15269"/>
                    <a:pt x="29429" y="14789"/>
                    <a:pt x="29429" y="14604"/>
                  </a:cubicBezTo>
                  <a:cubicBezTo>
                    <a:pt x="29503" y="14382"/>
                    <a:pt x="29540" y="14086"/>
                    <a:pt x="29540" y="13864"/>
                  </a:cubicBezTo>
                  <a:lnTo>
                    <a:pt x="29429" y="13864"/>
                  </a:lnTo>
                  <a:close/>
                  <a:moveTo>
                    <a:pt x="24327" y="23699"/>
                  </a:moveTo>
                  <a:cubicBezTo>
                    <a:pt x="24032" y="23921"/>
                    <a:pt x="23810" y="24179"/>
                    <a:pt x="23514" y="24401"/>
                  </a:cubicBezTo>
                  <a:lnTo>
                    <a:pt x="23440" y="24512"/>
                  </a:lnTo>
                  <a:cubicBezTo>
                    <a:pt x="23255" y="24697"/>
                    <a:pt x="23070" y="24771"/>
                    <a:pt x="22848" y="24956"/>
                  </a:cubicBezTo>
                  <a:cubicBezTo>
                    <a:pt x="22664" y="25104"/>
                    <a:pt x="22405" y="25251"/>
                    <a:pt x="22368" y="25436"/>
                  </a:cubicBezTo>
                  <a:cubicBezTo>
                    <a:pt x="22146" y="25288"/>
                    <a:pt x="22183" y="25510"/>
                    <a:pt x="22035" y="25621"/>
                  </a:cubicBezTo>
                  <a:cubicBezTo>
                    <a:pt x="21998" y="25547"/>
                    <a:pt x="21961" y="25510"/>
                    <a:pt x="21998" y="25658"/>
                  </a:cubicBezTo>
                  <a:cubicBezTo>
                    <a:pt x="21628" y="25621"/>
                    <a:pt x="21591" y="25880"/>
                    <a:pt x="21222" y="25991"/>
                  </a:cubicBezTo>
                  <a:cubicBezTo>
                    <a:pt x="21074" y="26102"/>
                    <a:pt x="20667" y="26102"/>
                    <a:pt x="20667" y="26398"/>
                  </a:cubicBezTo>
                  <a:cubicBezTo>
                    <a:pt x="20482" y="26471"/>
                    <a:pt x="20298" y="26582"/>
                    <a:pt x="20113" y="26619"/>
                  </a:cubicBezTo>
                  <a:cubicBezTo>
                    <a:pt x="19780" y="26767"/>
                    <a:pt x="19447" y="26841"/>
                    <a:pt x="19151" y="26989"/>
                  </a:cubicBezTo>
                  <a:cubicBezTo>
                    <a:pt x="18967" y="27026"/>
                    <a:pt x="18708" y="27026"/>
                    <a:pt x="18671" y="27211"/>
                  </a:cubicBezTo>
                  <a:cubicBezTo>
                    <a:pt x="18597" y="26952"/>
                    <a:pt x="18634" y="27396"/>
                    <a:pt x="18449" y="27285"/>
                  </a:cubicBezTo>
                  <a:cubicBezTo>
                    <a:pt x="18153" y="27285"/>
                    <a:pt x="17747" y="27396"/>
                    <a:pt x="17229" y="27507"/>
                  </a:cubicBezTo>
                  <a:cubicBezTo>
                    <a:pt x="17044" y="27544"/>
                    <a:pt x="16933" y="27544"/>
                    <a:pt x="16748" y="27544"/>
                  </a:cubicBezTo>
                  <a:cubicBezTo>
                    <a:pt x="16009" y="27581"/>
                    <a:pt x="15713" y="27692"/>
                    <a:pt x="15306" y="27728"/>
                  </a:cubicBezTo>
                  <a:lnTo>
                    <a:pt x="14937" y="27728"/>
                  </a:lnTo>
                  <a:lnTo>
                    <a:pt x="14900" y="27728"/>
                  </a:lnTo>
                  <a:cubicBezTo>
                    <a:pt x="14641" y="27728"/>
                    <a:pt x="14382" y="27728"/>
                    <a:pt x="14160" y="27692"/>
                  </a:cubicBezTo>
                  <a:lnTo>
                    <a:pt x="14086" y="27692"/>
                  </a:lnTo>
                  <a:cubicBezTo>
                    <a:pt x="13902" y="27692"/>
                    <a:pt x="13717" y="27581"/>
                    <a:pt x="13643" y="27728"/>
                  </a:cubicBezTo>
                  <a:lnTo>
                    <a:pt x="13495" y="27728"/>
                  </a:lnTo>
                  <a:cubicBezTo>
                    <a:pt x="13347" y="27470"/>
                    <a:pt x="13162" y="27765"/>
                    <a:pt x="12940" y="27655"/>
                  </a:cubicBezTo>
                  <a:lnTo>
                    <a:pt x="12792" y="27655"/>
                  </a:lnTo>
                  <a:cubicBezTo>
                    <a:pt x="12349" y="27655"/>
                    <a:pt x="11831" y="27285"/>
                    <a:pt x="11425" y="27433"/>
                  </a:cubicBezTo>
                  <a:cubicBezTo>
                    <a:pt x="11388" y="27544"/>
                    <a:pt x="11425" y="27581"/>
                    <a:pt x="11425" y="27692"/>
                  </a:cubicBezTo>
                  <a:cubicBezTo>
                    <a:pt x="11277" y="27655"/>
                    <a:pt x="11425" y="27359"/>
                    <a:pt x="11240" y="27396"/>
                  </a:cubicBezTo>
                  <a:cubicBezTo>
                    <a:pt x="11055" y="27396"/>
                    <a:pt x="10833" y="27137"/>
                    <a:pt x="10648" y="27322"/>
                  </a:cubicBezTo>
                  <a:cubicBezTo>
                    <a:pt x="10537" y="27285"/>
                    <a:pt x="10574" y="27137"/>
                    <a:pt x="10500" y="27137"/>
                  </a:cubicBezTo>
                  <a:cubicBezTo>
                    <a:pt x="9946" y="26841"/>
                    <a:pt x="9539" y="26952"/>
                    <a:pt x="9095" y="26508"/>
                  </a:cubicBezTo>
                  <a:cubicBezTo>
                    <a:pt x="9058" y="26582"/>
                    <a:pt x="9058" y="26619"/>
                    <a:pt x="9021" y="26619"/>
                  </a:cubicBezTo>
                  <a:cubicBezTo>
                    <a:pt x="8874" y="26508"/>
                    <a:pt x="8689" y="26471"/>
                    <a:pt x="8541" y="26398"/>
                  </a:cubicBezTo>
                  <a:cubicBezTo>
                    <a:pt x="8615" y="26250"/>
                    <a:pt x="8504" y="26287"/>
                    <a:pt x="8467" y="26361"/>
                  </a:cubicBezTo>
                  <a:lnTo>
                    <a:pt x="8282" y="26250"/>
                  </a:lnTo>
                  <a:cubicBezTo>
                    <a:pt x="8282" y="25991"/>
                    <a:pt x="7801" y="25917"/>
                    <a:pt x="7617" y="25695"/>
                  </a:cubicBezTo>
                  <a:lnTo>
                    <a:pt x="7580" y="25806"/>
                  </a:lnTo>
                  <a:lnTo>
                    <a:pt x="7506" y="25695"/>
                  </a:lnTo>
                  <a:cubicBezTo>
                    <a:pt x="7321" y="25547"/>
                    <a:pt x="7136" y="25473"/>
                    <a:pt x="6988" y="25325"/>
                  </a:cubicBezTo>
                  <a:cubicBezTo>
                    <a:pt x="6692" y="25251"/>
                    <a:pt x="6507" y="24771"/>
                    <a:pt x="6212" y="24882"/>
                  </a:cubicBezTo>
                  <a:lnTo>
                    <a:pt x="6138" y="24808"/>
                  </a:lnTo>
                  <a:cubicBezTo>
                    <a:pt x="6101" y="24438"/>
                    <a:pt x="5509" y="24216"/>
                    <a:pt x="5287" y="23847"/>
                  </a:cubicBezTo>
                  <a:cubicBezTo>
                    <a:pt x="4807" y="23625"/>
                    <a:pt x="4844" y="22959"/>
                    <a:pt x="4252" y="23033"/>
                  </a:cubicBezTo>
                  <a:cubicBezTo>
                    <a:pt x="4252" y="23070"/>
                    <a:pt x="4363" y="23107"/>
                    <a:pt x="4252" y="23218"/>
                  </a:cubicBezTo>
                  <a:lnTo>
                    <a:pt x="4104" y="23070"/>
                  </a:lnTo>
                  <a:cubicBezTo>
                    <a:pt x="4178" y="23033"/>
                    <a:pt x="4289" y="22922"/>
                    <a:pt x="4252" y="22885"/>
                  </a:cubicBezTo>
                  <a:cubicBezTo>
                    <a:pt x="4104" y="22737"/>
                    <a:pt x="4030" y="22590"/>
                    <a:pt x="3919" y="22405"/>
                  </a:cubicBezTo>
                  <a:cubicBezTo>
                    <a:pt x="3883" y="22331"/>
                    <a:pt x="3846" y="22220"/>
                    <a:pt x="3735" y="22183"/>
                  </a:cubicBezTo>
                  <a:cubicBezTo>
                    <a:pt x="3698" y="22146"/>
                    <a:pt x="3624" y="22109"/>
                    <a:pt x="3550" y="22109"/>
                  </a:cubicBezTo>
                  <a:cubicBezTo>
                    <a:pt x="3550" y="21961"/>
                    <a:pt x="3550" y="21850"/>
                    <a:pt x="3365" y="21776"/>
                  </a:cubicBezTo>
                  <a:cubicBezTo>
                    <a:pt x="3365" y="21554"/>
                    <a:pt x="3365" y="21554"/>
                    <a:pt x="3180" y="21443"/>
                  </a:cubicBezTo>
                  <a:cubicBezTo>
                    <a:pt x="3291" y="21185"/>
                    <a:pt x="2958" y="21185"/>
                    <a:pt x="2884" y="20815"/>
                  </a:cubicBezTo>
                  <a:cubicBezTo>
                    <a:pt x="2699" y="20371"/>
                    <a:pt x="2552" y="19965"/>
                    <a:pt x="2404" y="19558"/>
                  </a:cubicBezTo>
                  <a:cubicBezTo>
                    <a:pt x="2367" y="19077"/>
                    <a:pt x="2071" y="18856"/>
                    <a:pt x="2034" y="18449"/>
                  </a:cubicBezTo>
                  <a:lnTo>
                    <a:pt x="2034" y="18375"/>
                  </a:lnTo>
                  <a:cubicBezTo>
                    <a:pt x="1849" y="18116"/>
                    <a:pt x="2034" y="18042"/>
                    <a:pt x="1849" y="17820"/>
                  </a:cubicBezTo>
                  <a:cubicBezTo>
                    <a:pt x="1775" y="17525"/>
                    <a:pt x="1775" y="17562"/>
                    <a:pt x="1775" y="17229"/>
                  </a:cubicBezTo>
                  <a:lnTo>
                    <a:pt x="1516" y="17229"/>
                  </a:lnTo>
                  <a:cubicBezTo>
                    <a:pt x="1516" y="17192"/>
                    <a:pt x="1627" y="17155"/>
                    <a:pt x="1775" y="17155"/>
                  </a:cubicBezTo>
                  <a:cubicBezTo>
                    <a:pt x="1775" y="17007"/>
                    <a:pt x="1627" y="17007"/>
                    <a:pt x="1627" y="16859"/>
                  </a:cubicBezTo>
                  <a:lnTo>
                    <a:pt x="1627" y="16526"/>
                  </a:lnTo>
                  <a:cubicBezTo>
                    <a:pt x="1627" y="16489"/>
                    <a:pt x="1516" y="16452"/>
                    <a:pt x="1479" y="16415"/>
                  </a:cubicBezTo>
                  <a:cubicBezTo>
                    <a:pt x="1664" y="16305"/>
                    <a:pt x="1664" y="15824"/>
                    <a:pt x="1479" y="15713"/>
                  </a:cubicBezTo>
                  <a:cubicBezTo>
                    <a:pt x="1516" y="15602"/>
                    <a:pt x="1627" y="15565"/>
                    <a:pt x="1590" y="15454"/>
                  </a:cubicBezTo>
                  <a:lnTo>
                    <a:pt x="1479" y="15454"/>
                  </a:lnTo>
                  <a:cubicBezTo>
                    <a:pt x="1627" y="15158"/>
                    <a:pt x="1516" y="15269"/>
                    <a:pt x="1479" y="14863"/>
                  </a:cubicBezTo>
                  <a:cubicBezTo>
                    <a:pt x="1479" y="14567"/>
                    <a:pt x="1516" y="14234"/>
                    <a:pt x="1516" y="13938"/>
                  </a:cubicBezTo>
                  <a:cubicBezTo>
                    <a:pt x="1479" y="13864"/>
                    <a:pt x="1701" y="13643"/>
                    <a:pt x="1442" y="13643"/>
                  </a:cubicBezTo>
                  <a:cubicBezTo>
                    <a:pt x="1479" y="13088"/>
                    <a:pt x="1627" y="12460"/>
                    <a:pt x="1516" y="12201"/>
                  </a:cubicBezTo>
                  <a:lnTo>
                    <a:pt x="1516" y="12164"/>
                  </a:lnTo>
                  <a:cubicBezTo>
                    <a:pt x="1479" y="11979"/>
                    <a:pt x="1775" y="11683"/>
                    <a:pt x="1516" y="11609"/>
                  </a:cubicBezTo>
                  <a:lnTo>
                    <a:pt x="1516" y="11535"/>
                  </a:lnTo>
                  <a:cubicBezTo>
                    <a:pt x="1479" y="11313"/>
                    <a:pt x="1775" y="11424"/>
                    <a:pt x="1701" y="11166"/>
                  </a:cubicBezTo>
                  <a:cubicBezTo>
                    <a:pt x="1627" y="10944"/>
                    <a:pt x="1812" y="10685"/>
                    <a:pt x="1664" y="10426"/>
                  </a:cubicBezTo>
                  <a:lnTo>
                    <a:pt x="1664" y="10389"/>
                  </a:lnTo>
                  <a:cubicBezTo>
                    <a:pt x="1886" y="10352"/>
                    <a:pt x="1775" y="10167"/>
                    <a:pt x="1812" y="9983"/>
                  </a:cubicBezTo>
                  <a:lnTo>
                    <a:pt x="1849" y="9798"/>
                  </a:lnTo>
                  <a:cubicBezTo>
                    <a:pt x="2034" y="9872"/>
                    <a:pt x="2219" y="10020"/>
                    <a:pt x="2256" y="10130"/>
                  </a:cubicBezTo>
                  <a:cubicBezTo>
                    <a:pt x="2367" y="9983"/>
                    <a:pt x="3069" y="10241"/>
                    <a:pt x="2921" y="10056"/>
                  </a:cubicBezTo>
                  <a:cubicBezTo>
                    <a:pt x="3698" y="9983"/>
                    <a:pt x="3365" y="9243"/>
                    <a:pt x="3550" y="8873"/>
                  </a:cubicBezTo>
                  <a:lnTo>
                    <a:pt x="3624" y="8836"/>
                  </a:lnTo>
                  <a:cubicBezTo>
                    <a:pt x="3883" y="8836"/>
                    <a:pt x="3698" y="8652"/>
                    <a:pt x="3919" y="8541"/>
                  </a:cubicBezTo>
                  <a:cubicBezTo>
                    <a:pt x="4030" y="8319"/>
                    <a:pt x="4437" y="8097"/>
                    <a:pt x="4289" y="7838"/>
                  </a:cubicBezTo>
                  <a:lnTo>
                    <a:pt x="4437" y="7653"/>
                  </a:lnTo>
                  <a:cubicBezTo>
                    <a:pt x="4659" y="7395"/>
                    <a:pt x="4918" y="7099"/>
                    <a:pt x="5140" y="6877"/>
                  </a:cubicBezTo>
                  <a:lnTo>
                    <a:pt x="5213" y="6803"/>
                  </a:lnTo>
                  <a:cubicBezTo>
                    <a:pt x="5472" y="6433"/>
                    <a:pt x="6064" y="6138"/>
                    <a:pt x="6138" y="5731"/>
                  </a:cubicBezTo>
                  <a:cubicBezTo>
                    <a:pt x="6397" y="5805"/>
                    <a:pt x="6323" y="5583"/>
                    <a:pt x="6434" y="5509"/>
                  </a:cubicBezTo>
                  <a:cubicBezTo>
                    <a:pt x="6470" y="5546"/>
                    <a:pt x="6581" y="5546"/>
                    <a:pt x="6470" y="5435"/>
                  </a:cubicBezTo>
                  <a:cubicBezTo>
                    <a:pt x="6840" y="5398"/>
                    <a:pt x="6840" y="5139"/>
                    <a:pt x="7210" y="4992"/>
                  </a:cubicBezTo>
                  <a:cubicBezTo>
                    <a:pt x="7358" y="4807"/>
                    <a:pt x="7764" y="4770"/>
                    <a:pt x="7691" y="4511"/>
                  </a:cubicBezTo>
                  <a:cubicBezTo>
                    <a:pt x="7875" y="4400"/>
                    <a:pt x="7986" y="4289"/>
                    <a:pt x="8171" y="4215"/>
                  </a:cubicBezTo>
                  <a:cubicBezTo>
                    <a:pt x="8467" y="4030"/>
                    <a:pt x="8726" y="3845"/>
                    <a:pt x="9058" y="3698"/>
                  </a:cubicBezTo>
                  <a:cubicBezTo>
                    <a:pt x="9206" y="3587"/>
                    <a:pt x="9428" y="3550"/>
                    <a:pt x="9428" y="3365"/>
                  </a:cubicBezTo>
                  <a:cubicBezTo>
                    <a:pt x="9576" y="3587"/>
                    <a:pt x="9428" y="3180"/>
                    <a:pt x="9650" y="3291"/>
                  </a:cubicBezTo>
                  <a:cubicBezTo>
                    <a:pt x="9946" y="3217"/>
                    <a:pt x="10278" y="2995"/>
                    <a:pt x="10759" y="2773"/>
                  </a:cubicBezTo>
                  <a:lnTo>
                    <a:pt x="11240" y="2588"/>
                  </a:lnTo>
                  <a:cubicBezTo>
                    <a:pt x="11868" y="2367"/>
                    <a:pt x="12127" y="2219"/>
                    <a:pt x="12497" y="2071"/>
                  </a:cubicBezTo>
                  <a:lnTo>
                    <a:pt x="12682" y="1960"/>
                  </a:lnTo>
                  <a:lnTo>
                    <a:pt x="12719" y="1960"/>
                  </a:lnTo>
                  <a:lnTo>
                    <a:pt x="13421" y="1812"/>
                  </a:lnTo>
                  <a:lnTo>
                    <a:pt x="13458" y="1812"/>
                  </a:lnTo>
                  <a:cubicBezTo>
                    <a:pt x="13606" y="1775"/>
                    <a:pt x="13754" y="1812"/>
                    <a:pt x="13828" y="1627"/>
                  </a:cubicBezTo>
                  <a:lnTo>
                    <a:pt x="13976" y="1627"/>
                  </a:lnTo>
                  <a:cubicBezTo>
                    <a:pt x="14160" y="1849"/>
                    <a:pt x="14234" y="1479"/>
                    <a:pt x="14456" y="1590"/>
                  </a:cubicBezTo>
                  <a:lnTo>
                    <a:pt x="14604" y="1590"/>
                  </a:lnTo>
                  <a:cubicBezTo>
                    <a:pt x="15011" y="1479"/>
                    <a:pt x="15565" y="1664"/>
                    <a:pt x="15898" y="1405"/>
                  </a:cubicBezTo>
                  <a:cubicBezTo>
                    <a:pt x="15898" y="1294"/>
                    <a:pt x="15861" y="1257"/>
                    <a:pt x="15861" y="1147"/>
                  </a:cubicBezTo>
                  <a:cubicBezTo>
                    <a:pt x="16009" y="1147"/>
                    <a:pt x="15935" y="1479"/>
                    <a:pt x="16083" y="1405"/>
                  </a:cubicBezTo>
                  <a:cubicBezTo>
                    <a:pt x="16231" y="1331"/>
                    <a:pt x="16563" y="1516"/>
                    <a:pt x="16600" y="1294"/>
                  </a:cubicBezTo>
                  <a:cubicBezTo>
                    <a:pt x="16674" y="1294"/>
                    <a:pt x="16674" y="1442"/>
                    <a:pt x="16785" y="1442"/>
                  </a:cubicBezTo>
                  <a:cubicBezTo>
                    <a:pt x="17340" y="1516"/>
                    <a:pt x="17673" y="1331"/>
                    <a:pt x="18153" y="1627"/>
                  </a:cubicBezTo>
                  <a:cubicBezTo>
                    <a:pt x="18153" y="1590"/>
                    <a:pt x="18227" y="1479"/>
                    <a:pt x="18264" y="1516"/>
                  </a:cubicBezTo>
                  <a:lnTo>
                    <a:pt x="18708" y="1627"/>
                  </a:lnTo>
                  <a:cubicBezTo>
                    <a:pt x="18708" y="1775"/>
                    <a:pt x="18782" y="1701"/>
                    <a:pt x="18819" y="1664"/>
                  </a:cubicBezTo>
                  <a:lnTo>
                    <a:pt x="19004" y="1701"/>
                  </a:lnTo>
                  <a:cubicBezTo>
                    <a:pt x="19077" y="1997"/>
                    <a:pt x="19521" y="1886"/>
                    <a:pt x="19706" y="2034"/>
                  </a:cubicBezTo>
                  <a:lnTo>
                    <a:pt x="19743" y="1960"/>
                  </a:lnTo>
                  <a:lnTo>
                    <a:pt x="19817" y="1997"/>
                  </a:lnTo>
                  <a:cubicBezTo>
                    <a:pt x="20002" y="2034"/>
                    <a:pt x="20187" y="2145"/>
                    <a:pt x="20371" y="2182"/>
                  </a:cubicBezTo>
                  <a:cubicBezTo>
                    <a:pt x="20667" y="2182"/>
                    <a:pt x="20926" y="2551"/>
                    <a:pt x="21148" y="2367"/>
                  </a:cubicBezTo>
                  <a:lnTo>
                    <a:pt x="21222" y="2404"/>
                  </a:lnTo>
                  <a:cubicBezTo>
                    <a:pt x="21370" y="2773"/>
                    <a:pt x="21887" y="2773"/>
                    <a:pt x="22146" y="3069"/>
                  </a:cubicBezTo>
                  <a:cubicBezTo>
                    <a:pt x="22590" y="3106"/>
                    <a:pt x="22701" y="3734"/>
                    <a:pt x="23218" y="3476"/>
                  </a:cubicBezTo>
                  <a:cubicBezTo>
                    <a:pt x="23218" y="3439"/>
                    <a:pt x="23107" y="3439"/>
                    <a:pt x="23144" y="3328"/>
                  </a:cubicBezTo>
                  <a:lnTo>
                    <a:pt x="23292" y="3439"/>
                  </a:lnTo>
                  <a:cubicBezTo>
                    <a:pt x="23255" y="3513"/>
                    <a:pt x="23144" y="3624"/>
                    <a:pt x="23218" y="3661"/>
                  </a:cubicBezTo>
                  <a:cubicBezTo>
                    <a:pt x="23477" y="3808"/>
                    <a:pt x="23662" y="4252"/>
                    <a:pt x="23995" y="4178"/>
                  </a:cubicBezTo>
                  <a:cubicBezTo>
                    <a:pt x="24032" y="4289"/>
                    <a:pt x="24032" y="4400"/>
                    <a:pt x="24216" y="4400"/>
                  </a:cubicBezTo>
                  <a:cubicBezTo>
                    <a:pt x="24253" y="4585"/>
                    <a:pt x="24253" y="4585"/>
                    <a:pt x="24438" y="4622"/>
                  </a:cubicBezTo>
                  <a:cubicBezTo>
                    <a:pt x="24438" y="4918"/>
                    <a:pt x="24734" y="4807"/>
                    <a:pt x="24882" y="5102"/>
                  </a:cubicBezTo>
                  <a:cubicBezTo>
                    <a:pt x="25104" y="5361"/>
                    <a:pt x="25363" y="5694"/>
                    <a:pt x="25547" y="6027"/>
                  </a:cubicBezTo>
                  <a:cubicBezTo>
                    <a:pt x="25695" y="6396"/>
                    <a:pt x="26028" y="6470"/>
                    <a:pt x="26176" y="6803"/>
                  </a:cubicBezTo>
                  <a:lnTo>
                    <a:pt x="26213" y="6840"/>
                  </a:lnTo>
                  <a:cubicBezTo>
                    <a:pt x="26435" y="7025"/>
                    <a:pt x="26287" y="7173"/>
                    <a:pt x="26546" y="7210"/>
                  </a:cubicBezTo>
                  <a:cubicBezTo>
                    <a:pt x="26730" y="7432"/>
                    <a:pt x="26656" y="7395"/>
                    <a:pt x="26767" y="7690"/>
                  </a:cubicBezTo>
                  <a:lnTo>
                    <a:pt x="26952" y="7579"/>
                  </a:lnTo>
                  <a:cubicBezTo>
                    <a:pt x="26952" y="7616"/>
                    <a:pt x="26915" y="7690"/>
                    <a:pt x="26767" y="7727"/>
                  </a:cubicBezTo>
                  <a:cubicBezTo>
                    <a:pt x="26767" y="7801"/>
                    <a:pt x="26915" y="7764"/>
                    <a:pt x="26952" y="7875"/>
                  </a:cubicBezTo>
                  <a:lnTo>
                    <a:pt x="27026" y="8134"/>
                  </a:lnTo>
                  <a:cubicBezTo>
                    <a:pt x="27026" y="8171"/>
                    <a:pt x="27137" y="8171"/>
                    <a:pt x="27174" y="8171"/>
                  </a:cubicBezTo>
                  <a:cubicBezTo>
                    <a:pt x="27026" y="8319"/>
                    <a:pt x="27174" y="8726"/>
                    <a:pt x="27359" y="8689"/>
                  </a:cubicBezTo>
                  <a:cubicBezTo>
                    <a:pt x="27359" y="8799"/>
                    <a:pt x="27285" y="8836"/>
                    <a:pt x="27322" y="8984"/>
                  </a:cubicBezTo>
                  <a:lnTo>
                    <a:pt x="27396" y="8910"/>
                  </a:lnTo>
                  <a:lnTo>
                    <a:pt x="27396" y="9021"/>
                  </a:lnTo>
                  <a:lnTo>
                    <a:pt x="27396" y="9058"/>
                  </a:lnTo>
                  <a:lnTo>
                    <a:pt x="27396" y="9095"/>
                  </a:lnTo>
                  <a:lnTo>
                    <a:pt x="27396" y="9206"/>
                  </a:lnTo>
                  <a:cubicBezTo>
                    <a:pt x="27396" y="9243"/>
                    <a:pt x="27470" y="9280"/>
                    <a:pt x="27544" y="9428"/>
                  </a:cubicBezTo>
                  <a:cubicBezTo>
                    <a:pt x="27655" y="9650"/>
                    <a:pt x="27692" y="9946"/>
                    <a:pt x="27729" y="10204"/>
                  </a:cubicBezTo>
                  <a:cubicBezTo>
                    <a:pt x="27840" y="10278"/>
                    <a:pt x="27655" y="10537"/>
                    <a:pt x="27913" y="10463"/>
                  </a:cubicBezTo>
                  <a:cubicBezTo>
                    <a:pt x="28024" y="10907"/>
                    <a:pt x="28024" y="11424"/>
                    <a:pt x="28209" y="11609"/>
                  </a:cubicBezTo>
                  <a:lnTo>
                    <a:pt x="28209" y="11646"/>
                  </a:lnTo>
                  <a:cubicBezTo>
                    <a:pt x="28283" y="11794"/>
                    <a:pt x="28098" y="12053"/>
                    <a:pt x="28320" y="12127"/>
                  </a:cubicBezTo>
                  <a:lnTo>
                    <a:pt x="28320" y="12164"/>
                  </a:lnTo>
                  <a:cubicBezTo>
                    <a:pt x="28431" y="12349"/>
                    <a:pt x="28135" y="12349"/>
                    <a:pt x="28246" y="12534"/>
                  </a:cubicBezTo>
                  <a:cubicBezTo>
                    <a:pt x="28394" y="12681"/>
                    <a:pt x="28246" y="12940"/>
                    <a:pt x="28431" y="13088"/>
                  </a:cubicBezTo>
                  <a:lnTo>
                    <a:pt x="28431" y="13125"/>
                  </a:lnTo>
                  <a:cubicBezTo>
                    <a:pt x="28209" y="13236"/>
                    <a:pt x="28394" y="13310"/>
                    <a:pt x="28394" y="13458"/>
                  </a:cubicBezTo>
                  <a:cubicBezTo>
                    <a:pt x="28394" y="13606"/>
                    <a:pt x="28320" y="13791"/>
                    <a:pt x="28320" y="13901"/>
                  </a:cubicBezTo>
                  <a:cubicBezTo>
                    <a:pt x="28246" y="14086"/>
                    <a:pt x="28320" y="14234"/>
                    <a:pt x="28394" y="14382"/>
                  </a:cubicBezTo>
                  <a:lnTo>
                    <a:pt x="28394" y="14419"/>
                  </a:lnTo>
                  <a:cubicBezTo>
                    <a:pt x="28283" y="15454"/>
                    <a:pt x="28209" y="16083"/>
                    <a:pt x="27913" y="16859"/>
                  </a:cubicBezTo>
                  <a:cubicBezTo>
                    <a:pt x="27766" y="17044"/>
                    <a:pt x="27950" y="17192"/>
                    <a:pt x="27840" y="17340"/>
                  </a:cubicBezTo>
                  <a:cubicBezTo>
                    <a:pt x="27692" y="17414"/>
                    <a:pt x="27840" y="17672"/>
                    <a:pt x="27581" y="17894"/>
                  </a:cubicBezTo>
                  <a:lnTo>
                    <a:pt x="27359" y="18301"/>
                  </a:lnTo>
                  <a:lnTo>
                    <a:pt x="27322" y="18338"/>
                  </a:lnTo>
                  <a:cubicBezTo>
                    <a:pt x="27285" y="18412"/>
                    <a:pt x="27359" y="18449"/>
                    <a:pt x="27359" y="18486"/>
                  </a:cubicBezTo>
                  <a:cubicBezTo>
                    <a:pt x="27359" y="18671"/>
                    <a:pt x="26989" y="18856"/>
                    <a:pt x="27211" y="19003"/>
                  </a:cubicBezTo>
                  <a:cubicBezTo>
                    <a:pt x="26989" y="19077"/>
                    <a:pt x="27026" y="19225"/>
                    <a:pt x="26989" y="19410"/>
                  </a:cubicBezTo>
                  <a:cubicBezTo>
                    <a:pt x="26915" y="19743"/>
                    <a:pt x="26435" y="20002"/>
                    <a:pt x="26546" y="20334"/>
                  </a:cubicBezTo>
                  <a:cubicBezTo>
                    <a:pt x="26435" y="20556"/>
                    <a:pt x="26065" y="20815"/>
                    <a:pt x="26176" y="21037"/>
                  </a:cubicBezTo>
                  <a:cubicBezTo>
                    <a:pt x="25917" y="21185"/>
                    <a:pt x="25510" y="21370"/>
                    <a:pt x="25621" y="21628"/>
                  </a:cubicBezTo>
                  <a:cubicBezTo>
                    <a:pt x="25363" y="21850"/>
                    <a:pt x="25473" y="22368"/>
                    <a:pt x="25289" y="22590"/>
                  </a:cubicBezTo>
                  <a:lnTo>
                    <a:pt x="25252" y="22664"/>
                  </a:lnTo>
                  <a:cubicBezTo>
                    <a:pt x="24956" y="22590"/>
                    <a:pt x="25141" y="22848"/>
                    <a:pt x="24882" y="22885"/>
                  </a:cubicBezTo>
                  <a:cubicBezTo>
                    <a:pt x="24734" y="23107"/>
                    <a:pt x="24327" y="23255"/>
                    <a:pt x="24401" y="235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p:cNvGrpSpPr/>
          <p:nvPr/>
        </p:nvGrpSpPr>
        <p:grpSpPr>
          <a:xfrm>
            <a:off x="457200" y="2049653"/>
            <a:ext cx="1872962" cy="1883025"/>
            <a:chOff x="632903" y="1627029"/>
            <a:chExt cx="1872962" cy="1883025"/>
          </a:xfrm>
        </p:grpSpPr>
        <p:sp>
          <p:nvSpPr>
            <p:cNvPr id="101" name="Visual Desc"/>
            <p:cNvSpPr/>
            <p:nvPr/>
          </p:nvSpPr>
          <p:spPr>
            <a:xfrm>
              <a:off x="701307" y="1634714"/>
              <a:ext cx="1736154" cy="18215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solidFill>
                    <a:schemeClr val="bg2"/>
                  </a:solidFill>
                  <a:latin typeface="Arial"/>
                  <a:ea typeface="Arial"/>
                  <a:cs typeface="Arial"/>
                </a:rPr>
                <a:t>Learn </a:t>
              </a:r>
              <a:r>
                <a:rPr lang="en-US" dirty="0">
                  <a:solidFill>
                    <a:schemeClr val="bg2"/>
                  </a:solidFill>
                  <a:latin typeface="Arial"/>
                  <a:ea typeface="Arial"/>
                  <a:cs typeface="Arial"/>
                </a:rPr>
                <a:t>by seeing, observing, and picturing things or events</a:t>
              </a:r>
            </a:p>
          </p:txBody>
        </p:sp>
        <p:sp>
          <p:nvSpPr>
            <p:cNvPr id="2178" name="RIng"/>
            <p:cNvSpPr/>
            <p:nvPr/>
          </p:nvSpPr>
          <p:spPr>
            <a:xfrm>
              <a:off x="632903" y="1627029"/>
              <a:ext cx="1872962" cy="1883025"/>
            </a:xfrm>
            <a:custGeom>
              <a:avLst/>
              <a:gdLst/>
              <a:ahLst/>
              <a:cxnLst/>
              <a:rect l="l" t="t" r="r" b="b"/>
              <a:pathLst>
                <a:path w="30538" h="31093" extrusionOk="0">
                  <a:moveTo>
                    <a:pt x="30427" y="15787"/>
                  </a:moveTo>
                  <a:cubicBezTo>
                    <a:pt x="30427" y="15011"/>
                    <a:pt x="30279" y="14234"/>
                    <a:pt x="30316" y="13643"/>
                  </a:cubicBezTo>
                  <a:lnTo>
                    <a:pt x="30279" y="13384"/>
                  </a:lnTo>
                  <a:cubicBezTo>
                    <a:pt x="30242" y="12940"/>
                    <a:pt x="29946" y="12349"/>
                    <a:pt x="30057" y="12016"/>
                  </a:cubicBezTo>
                  <a:cubicBezTo>
                    <a:pt x="29761" y="11424"/>
                    <a:pt x="29909" y="11092"/>
                    <a:pt x="29614" y="10537"/>
                  </a:cubicBezTo>
                  <a:cubicBezTo>
                    <a:pt x="29540" y="10315"/>
                    <a:pt x="29429" y="10056"/>
                    <a:pt x="29318" y="9835"/>
                  </a:cubicBezTo>
                  <a:lnTo>
                    <a:pt x="29244" y="9687"/>
                  </a:lnTo>
                  <a:cubicBezTo>
                    <a:pt x="28948" y="9132"/>
                    <a:pt x="28874" y="8762"/>
                    <a:pt x="28615" y="8282"/>
                  </a:cubicBezTo>
                  <a:cubicBezTo>
                    <a:pt x="28246" y="7912"/>
                    <a:pt x="28394" y="7247"/>
                    <a:pt x="27913" y="7210"/>
                  </a:cubicBezTo>
                  <a:lnTo>
                    <a:pt x="27691" y="6877"/>
                  </a:lnTo>
                  <a:cubicBezTo>
                    <a:pt x="27691" y="6655"/>
                    <a:pt x="27211" y="5953"/>
                    <a:pt x="27137" y="5990"/>
                  </a:cubicBezTo>
                  <a:cubicBezTo>
                    <a:pt x="26767" y="5657"/>
                    <a:pt x="26804" y="5435"/>
                    <a:pt x="26471" y="5176"/>
                  </a:cubicBezTo>
                  <a:lnTo>
                    <a:pt x="26397" y="5065"/>
                  </a:lnTo>
                  <a:cubicBezTo>
                    <a:pt x="26027" y="4696"/>
                    <a:pt x="25658" y="4326"/>
                    <a:pt x="25214" y="4030"/>
                  </a:cubicBezTo>
                  <a:cubicBezTo>
                    <a:pt x="25140" y="3919"/>
                    <a:pt x="25029" y="3845"/>
                    <a:pt x="24918" y="3771"/>
                  </a:cubicBezTo>
                  <a:cubicBezTo>
                    <a:pt x="24770" y="3365"/>
                    <a:pt x="24216" y="3328"/>
                    <a:pt x="24031" y="2995"/>
                  </a:cubicBezTo>
                  <a:cubicBezTo>
                    <a:pt x="23661" y="2773"/>
                    <a:pt x="23292" y="2551"/>
                    <a:pt x="22922" y="2367"/>
                  </a:cubicBezTo>
                  <a:lnTo>
                    <a:pt x="22441" y="2108"/>
                  </a:lnTo>
                  <a:lnTo>
                    <a:pt x="22072" y="1923"/>
                  </a:lnTo>
                  <a:cubicBezTo>
                    <a:pt x="21776" y="1553"/>
                    <a:pt x="21036" y="1368"/>
                    <a:pt x="20408" y="1146"/>
                  </a:cubicBezTo>
                  <a:cubicBezTo>
                    <a:pt x="20223" y="1110"/>
                    <a:pt x="20001" y="999"/>
                    <a:pt x="19816" y="962"/>
                  </a:cubicBezTo>
                  <a:lnTo>
                    <a:pt x="19668" y="925"/>
                  </a:lnTo>
                  <a:cubicBezTo>
                    <a:pt x="19262" y="777"/>
                    <a:pt x="18855" y="703"/>
                    <a:pt x="18448" y="592"/>
                  </a:cubicBezTo>
                  <a:cubicBezTo>
                    <a:pt x="18448" y="444"/>
                    <a:pt x="18264" y="444"/>
                    <a:pt x="18079" y="407"/>
                  </a:cubicBezTo>
                  <a:cubicBezTo>
                    <a:pt x="17820" y="370"/>
                    <a:pt x="17635" y="370"/>
                    <a:pt x="17413" y="333"/>
                  </a:cubicBezTo>
                  <a:lnTo>
                    <a:pt x="17265" y="333"/>
                  </a:lnTo>
                  <a:cubicBezTo>
                    <a:pt x="16711" y="222"/>
                    <a:pt x="16526" y="37"/>
                    <a:pt x="16119" y="222"/>
                  </a:cubicBezTo>
                  <a:cubicBezTo>
                    <a:pt x="15602" y="222"/>
                    <a:pt x="15380" y="0"/>
                    <a:pt x="14825" y="74"/>
                  </a:cubicBezTo>
                  <a:lnTo>
                    <a:pt x="14714" y="74"/>
                  </a:lnTo>
                  <a:cubicBezTo>
                    <a:pt x="14234" y="148"/>
                    <a:pt x="13864" y="74"/>
                    <a:pt x="13494" y="37"/>
                  </a:cubicBezTo>
                  <a:lnTo>
                    <a:pt x="13494" y="148"/>
                  </a:lnTo>
                  <a:cubicBezTo>
                    <a:pt x="13162" y="74"/>
                    <a:pt x="12903" y="37"/>
                    <a:pt x="12422" y="148"/>
                  </a:cubicBezTo>
                  <a:cubicBezTo>
                    <a:pt x="11979" y="148"/>
                    <a:pt x="11942" y="407"/>
                    <a:pt x="11646" y="259"/>
                  </a:cubicBezTo>
                  <a:lnTo>
                    <a:pt x="11498" y="333"/>
                  </a:lnTo>
                  <a:cubicBezTo>
                    <a:pt x="11091" y="407"/>
                    <a:pt x="10685" y="518"/>
                    <a:pt x="10241" y="629"/>
                  </a:cubicBezTo>
                  <a:cubicBezTo>
                    <a:pt x="10204" y="555"/>
                    <a:pt x="10130" y="555"/>
                    <a:pt x="9982" y="592"/>
                  </a:cubicBezTo>
                  <a:cubicBezTo>
                    <a:pt x="9243" y="814"/>
                    <a:pt x="8540" y="1073"/>
                    <a:pt x="8245" y="1110"/>
                  </a:cubicBezTo>
                  <a:cubicBezTo>
                    <a:pt x="7764" y="1331"/>
                    <a:pt x="7357" y="1479"/>
                    <a:pt x="6988" y="1553"/>
                  </a:cubicBezTo>
                  <a:lnTo>
                    <a:pt x="6618" y="1738"/>
                  </a:lnTo>
                  <a:cubicBezTo>
                    <a:pt x="6359" y="1886"/>
                    <a:pt x="6137" y="1997"/>
                    <a:pt x="5915" y="2108"/>
                  </a:cubicBezTo>
                  <a:cubicBezTo>
                    <a:pt x="5878" y="2071"/>
                    <a:pt x="5768" y="2071"/>
                    <a:pt x="5620" y="2182"/>
                  </a:cubicBezTo>
                  <a:cubicBezTo>
                    <a:pt x="4510" y="2847"/>
                    <a:pt x="3586" y="3291"/>
                    <a:pt x="2625" y="4141"/>
                  </a:cubicBezTo>
                  <a:cubicBezTo>
                    <a:pt x="2403" y="4215"/>
                    <a:pt x="1664" y="4585"/>
                    <a:pt x="1701" y="4770"/>
                  </a:cubicBezTo>
                  <a:lnTo>
                    <a:pt x="1627" y="4844"/>
                  </a:lnTo>
                  <a:lnTo>
                    <a:pt x="1331" y="5139"/>
                  </a:lnTo>
                  <a:cubicBezTo>
                    <a:pt x="961" y="5583"/>
                    <a:pt x="776" y="5213"/>
                    <a:pt x="629" y="5768"/>
                  </a:cubicBezTo>
                  <a:cubicBezTo>
                    <a:pt x="370" y="6101"/>
                    <a:pt x="74" y="6101"/>
                    <a:pt x="222" y="6470"/>
                  </a:cubicBezTo>
                  <a:cubicBezTo>
                    <a:pt x="37" y="6655"/>
                    <a:pt x="148" y="6803"/>
                    <a:pt x="0" y="6988"/>
                  </a:cubicBezTo>
                  <a:cubicBezTo>
                    <a:pt x="74" y="7579"/>
                    <a:pt x="222" y="7727"/>
                    <a:pt x="592" y="7653"/>
                  </a:cubicBezTo>
                  <a:cubicBezTo>
                    <a:pt x="518" y="7395"/>
                    <a:pt x="1738" y="7210"/>
                    <a:pt x="1664" y="6618"/>
                  </a:cubicBezTo>
                  <a:lnTo>
                    <a:pt x="1886" y="6322"/>
                  </a:lnTo>
                  <a:cubicBezTo>
                    <a:pt x="2255" y="6064"/>
                    <a:pt x="2625" y="5768"/>
                    <a:pt x="2995" y="5324"/>
                  </a:cubicBezTo>
                  <a:cubicBezTo>
                    <a:pt x="3180" y="5139"/>
                    <a:pt x="3401" y="4881"/>
                    <a:pt x="3660" y="4696"/>
                  </a:cubicBezTo>
                  <a:cubicBezTo>
                    <a:pt x="3993" y="4770"/>
                    <a:pt x="4400" y="4104"/>
                    <a:pt x="4806" y="3919"/>
                  </a:cubicBezTo>
                  <a:cubicBezTo>
                    <a:pt x="5213" y="3513"/>
                    <a:pt x="5509" y="3587"/>
                    <a:pt x="5915" y="3328"/>
                  </a:cubicBezTo>
                  <a:cubicBezTo>
                    <a:pt x="6322" y="3032"/>
                    <a:pt x="6655" y="3106"/>
                    <a:pt x="7172" y="2736"/>
                  </a:cubicBezTo>
                  <a:cubicBezTo>
                    <a:pt x="7505" y="2551"/>
                    <a:pt x="7801" y="2403"/>
                    <a:pt x="8171" y="2256"/>
                  </a:cubicBezTo>
                  <a:cubicBezTo>
                    <a:pt x="8282" y="2477"/>
                    <a:pt x="8688" y="2071"/>
                    <a:pt x="8910" y="2071"/>
                  </a:cubicBezTo>
                  <a:cubicBezTo>
                    <a:pt x="9575" y="1812"/>
                    <a:pt x="10167" y="1627"/>
                    <a:pt x="10722" y="1627"/>
                  </a:cubicBezTo>
                  <a:cubicBezTo>
                    <a:pt x="10869" y="1553"/>
                    <a:pt x="11054" y="1516"/>
                    <a:pt x="11202" y="1479"/>
                  </a:cubicBezTo>
                  <a:lnTo>
                    <a:pt x="11313" y="1442"/>
                  </a:lnTo>
                  <a:cubicBezTo>
                    <a:pt x="11498" y="1664"/>
                    <a:pt x="12126" y="1294"/>
                    <a:pt x="12422" y="1331"/>
                  </a:cubicBezTo>
                  <a:cubicBezTo>
                    <a:pt x="13162" y="1183"/>
                    <a:pt x="13642" y="1146"/>
                    <a:pt x="14382" y="1146"/>
                  </a:cubicBezTo>
                  <a:cubicBezTo>
                    <a:pt x="14640" y="1368"/>
                    <a:pt x="15380" y="1146"/>
                    <a:pt x="15861" y="1257"/>
                  </a:cubicBezTo>
                  <a:cubicBezTo>
                    <a:pt x="16304" y="1257"/>
                    <a:pt x="16748" y="1294"/>
                    <a:pt x="17191" y="1331"/>
                  </a:cubicBezTo>
                  <a:cubicBezTo>
                    <a:pt x="17154" y="1553"/>
                    <a:pt x="17598" y="1442"/>
                    <a:pt x="17783" y="1516"/>
                  </a:cubicBezTo>
                  <a:cubicBezTo>
                    <a:pt x="18411" y="1516"/>
                    <a:pt x="18448" y="1664"/>
                    <a:pt x="19077" y="1812"/>
                  </a:cubicBezTo>
                  <a:lnTo>
                    <a:pt x="19225" y="1849"/>
                  </a:lnTo>
                  <a:cubicBezTo>
                    <a:pt x="19558" y="2071"/>
                    <a:pt x="19890" y="1923"/>
                    <a:pt x="20371" y="2219"/>
                  </a:cubicBezTo>
                  <a:lnTo>
                    <a:pt x="20519" y="2256"/>
                  </a:lnTo>
                  <a:cubicBezTo>
                    <a:pt x="20889" y="2293"/>
                    <a:pt x="20778" y="2588"/>
                    <a:pt x="21184" y="2625"/>
                  </a:cubicBezTo>
                  <a:cubicBezTo>
                    <a:pt x="21480" y="2551"/>
                    <a:pt x="21850" y="2847"/>
                    <a:pt x="22035" y="3032"/>
                  </a:cubicBezTo>
                  <a:lnTo>
                    <a:pt x="22146" y="3106"/>
                  </a:lnTo>
                  <a:cubicBezTo>
                    <a:pt x="22478" y="3291"/>
                    <a:pt x="22774" y="3402"/>
                    <a:pt x="23107" y="3660"/>
                  </a:cubicBezTo>
                  <a:cubicBezTo>
                    <a:pt x="23144" y="3882"/>
                    <a:pt x="23587" y="4067"/>
                    <a:pt x="23846" y="4289"/>
                  </a:cubicBezTo>
                  <a:cubicBezTo>
                    <a:pt x="24179" y="4511"/>
                    <a:pt x="24512" y="4770"/>
                    <a:pt x="24807" y="5028"/>
                  </a:cubicBezTo>
                  <a:lnTo>
                    <a:pt x="25177" y="5361"/>
                  </a:lnTo>
                  <a:cubicBezTo>
                    <a:pt x="25214" y="5398"/>
                    <a:pt x="25325" y="5435"/>
                    <a:pt x="25362" y="5546"/>
                  </a:cubicBezTo>
                  <a:lnTo>
                    <a:pt x="25658" y="5768"/>
                  </a:lnTo>
                  <a:cubicBezTo>
                    <a:pt x="25843" y="6064"/>
                    <a:pt x="25954" y="6359"/>
                    <a:pt x="26323" y="6470"/>
                  </a:cubicBezTo>
                  <a:cubicBezTo>
                    <a:pt x="26323" y="6729"/>
                    <a:pt x="26767" y="7062"/>
                    <a:pt x="26952" y="7395"/>
                  </a:cubicBezTo>
                  <a:cubicBezTo>
                    <a:pt x="26915" y="7616"/>
                    <a:pt x="27211" y="7949"/>
                    <a:pt x="27395" y="8282"/>
                  </a:cubicBezTo>
                  <a:cubicBezTo>
                    <a:pt x="27432" y="8319"/>
                    <a:pt x="27506" y="8393"/>
                    <a:pt x="27543" y="8467"/>
                  </a:cubicBezTo>
                  <a:cubicBezTo>
                    <a:pt x="27950" y="8910"/>
                    <a:pt x="27950" y="9576"/>
                    <a:pt x="28283" y="9687"/>
                  </a:cubicBezTo>
                  <a:cubicBezTo>
                    <a:pt x="28283" y="9946"/>
                    <a:pt x="28320" y="10130"/>
                    <a:pt x="28431" y="10352"/>
                  </a:cubicBezTo>
                  <a:cubicBezTo>
                    <a:pt x="28504" y="10574"/>
                    <a:pt x="28615" y="10870"/>
                    <a:pt x="28689" y="11129"/>
                  </a:cubicBezTo>
                  <a:cubicBezTo>
                    <a:pt x="28874" y="11646"/>
                    <a:pt x="29059" y="12164"/>
                    <a:pt x="29059" y="12607"/>
                  </a:cubicBezTo>
                  <a:cubicBezTo>
                    <a:pt x="29096" y="12755"/>
                    <a:pt x="29170" y="12940"/>
                    <a:pt x="29207" y="13088"/>
                  </a:cubicBezTo>
                  <a:cubicBezTo>
                    <a:pt x="29244" y="13273"/>
                    <a:pt x="29281" y="13458"/>
                    <a:pt x="29355" y="13680"/>
                  </a:cubicBezTo>
                  <a:cubicBezTo>
                    <a:pt x="29244" y="14012"/>
                    <a:pt x="29761" y="14123"/>
                    <a:pt x="29281" y="14197"/>
                  </a:cubicBezTo>
                  <a:cubicBezTo>
                    <a:pt x="29281" y="14308"/>
                    <a:pt x="29392" y="14419"/>
                    <a:pt x="29429" y="14493"/>
                  </a:cubicBezTo>
                  <a:cubicBezTo>
                    <a:pt x="29281" y="14752"/>
                    <a:pt x="29429" y="15195"/>
                    <a:pt x="29392" y="15565"/>
                  </a:cubicBezTo>
                  <a:cubicBezTo>
                    <a:pt x="29429" y="16268"/>
                    <a:pt x="29392" y="16896"/>
                    <a:pt x="29281" y="17598"/>
                  </a:cubicBezTo>
                  <a:cubicBezTo>
                    <a:pt x="29022" y="17746"/>
                    <a:pt x="29170" y="18449"/>
                    <a:pt x="29022" y="18745"/>
                  </a:cubicBezTo>
                  <a:cubicBezTo>
                    <a:pt x="28911" y="19262"/>
                    <a:pt x="28726" y="19262"/>
                    <a:pt x="28800" y="19669"/>
                  </a:cubicBezTo>
                  <a:cubicBezTo>
                    <a:pt x="28504" y="19669"/>
                    <a:pt x="28541" y="20334"/>
                    <a:pt x="28431" y="20556"/>
                  </a:cubicBezTo>
                  <a:cubicBezTo>
                    <a:pt x="28283" y="20963"/>
                    <a:pt x="28098" y="21406"/>
                    <a:pt x="27950" y="21776"/>
                  </a:cubicBezTo>
                  <a:cubicBezTo>
                    <a:pt x="27691" y="21887"/>
                    <a:pt x="27543" y="22516"/>
                    <a:pt x="27247" y="22885"/>
                  </a:cubicBezTo>
                  <a:cubicBezTo>
                    <a:pt x="27174" y="23292"/>
                    <a:pt x="26989" y="23477"/>
                    <a:pt x="26804" y="23699"/>
                  </a:cubicBezTo>
                  <a:cubicBezTo>
                    <a:pt x="26656" y="23883"/>
                    <a:pt x="26508" y="24105"/>
                    <a:pt x="26434" y="24290"/>
                  </a:cubicBezTo>
                  <a:cubicBezTo>
                    <a:pt x="26286" y="24660"/>
                    <a:pt x="26064" y="24475"/>
                    <a:pt x="25917" y="24808"/>
                  </a:cubicBezTo>
                  <a:cubicBezTo>
                    <a:pt x="25843" y="25140"/>
                    <a:pt x="25695" y="25177"/>
                    <a:pt x="25325" y="25547"/>
                  </a:cubicBezTo>
                  <a:cubicBezTo>
                    <a:pt x="24992" y="26065"/>
                    <a:pt x="24623" y="26065"/>
                    <a:pt x="24253" y="26508"/>
                  </a:cubicBezTo>
                  <a:cubicBezTo>
                    <a:pt x="23920" y="26841"/>
                    <a:pt x="23550" y="27174"/>
                    <a:pt x="23181" y="27507"/>
                  </a:cubicBezTo>
                  <a:cubicBezTo>
                    <a:pt x="23107" y="27396"/>
                    <a:pt x="22996" y="27507"/>
                    <a:pt x="22885" y="27581"/>
                  </a:cubicBezTo>
                  <a:cubicBezTo>
                    <a:pt x="22737" y="27728"/>
                    <a:pt x="22589" y="27876"/>
                    <a:pt x="22515" y="27913"/>
                  </a:cubicBezTo>
                  <a:lnTo>
                    <a:pt x="22146" y="28172"/>
                  </a:lnTo>
                  <a:cubicBezTo>
                    <a:pt x="21702" y="28320"/>
                    <a:pt x="20704" y="28838"/>
                    <a:pt x="20482" y="29022"/>
                  </a:cubicBezTo>
                  <a:cubicBezTo>
                    <a:pt x="20297" y="28985"/>
                    <a:pt x="20149" y="29022"/>
                    <a:pt x="19927" y="29170"/>
                  </a:cubicBezTo>
                  <a:cubicBezTo>
                    <a:pt x="19595" y="29281"/>
                    <a:pt x="19262" y="29429"/>
                    <a:pt x="18966" y="29540"/>
                  </a:cubicBezTo>
                  <a:cubicBezTo>
                    <a:pt x="18485" y="29429"/>
                    <a:pt x="17746" y="29873"/>
                    <a:pt x="17154" y="29947"/>
                  </a:cubicBezTo>
                  <a:cubicBezTo>
                    <a:pt x="17118" y="29725"/>
                    <a:pt x="16748" y="29984"/>
                    <a:pt x="16563" y="29947"/>
                  </a:cubicBezTo>
                  <a:lnTo>
                    <a:pt x="16230" y="29984"/>
                  </a:lnTo>
                  <a:cubicBezTo>
                    <a:pt x="16045" y="30168"/>
                    <a:pt x="15528" y="29984"/>
                    <a:pt x="15084" y="30095"/>
                  </a:cubicBezTo>
                  <a:cubicBezTo>
                    <a:pt x="15084" y="29836"/>
                    <a:pt x="14640" y="30021"/>
                    <a:pt x="14456" y="29984"/>
                  </a:cubicBezTo>
                  <a:cubicBezTo>
                    <a:pt x="14012" y="30095"/>
                    <a:pt x="14049" y="29984"/>
                    <a:pt x="13531" y="29947"/>
                  </a:cubicBezTo>
                  <a:cubicBezTo>
                    <a:pt x="13605" y="29725"/>
                    <a:pt x="13125" y="29836"/>
                    <a:pt x="12977" y="29799"/>
                  </a:cubicBezTo>
                  <a:lnTo>
                    <a:pt x="12903" y="29799"/>
                  </a:lnTo>
                  <a:cubicBezTo>
                    <a:pt x="12311" y="29651"/>
                    <a:pt x="12126" y="29799"/>
                    <a:pt x="11646" y="29614"/>
                  </a:cubicBezTo>
                  <a:cubicBezTo>
                    <a:pt x="10869" y="29614"/>
                    <a:pt x="10352" y="28948"/>
                    <a:pt x="9797" y="29059"/>
                  </a:cubicBezTo>
                  <a:lnTo>
                    <a:pt x="9723" y="29022"/>
                  </a:lnTo>
                  <a:cubicBezTo>
                    <a:pt x="9575" y="28690"/>
                    <a:pt x="8836" y="28616"/>
                    <a:pt x="8503" y="28357"/>
                  </a:cubicBezTo>
                  <a:lnTo>
                    <a:pt x="8392" y="28320"/>
                  </a:lnTo>
                  <a:lnTo>
                    <a:pt x="7431" y="27765"/>
                  </a:lnTo>
                  <a:cubicBezTo>
                    <a:pt x="7172" y="27581"/>
                    <a:pt x="6914" y="27433"/>
                    <a:pt x="6692" y="27248"/>
                  </a:cubicBezTo>
                  <a:cubicBezTo>
                    <a:pt x="6544" y="27174"/>
                    <a:pt x="6359" y="26989"/>
                    <a:pt x="6285" y="27063"/>
                  </a:cubicBezTo>
                  <a:lnTo>
                    <a:pt x="6174" y="26989"/>
                  </a:lnTo>
                  <a:cubicBezTo>
                    <a:pt x="6137" y="26693"/>
                    <a:pt x="5398" y="26065"/>
                    <a:pt x="5176" y="26065"/>
                  </a:cubicBezTo>
                  <a:lnTo>
                    <a:pt x="5065" y="25954"/>
                  </a:lnTo>
                  <a:cubicBezTo>
                    <a:pt x="5176" y="25732"/>
                    <a:pt x="4658" y="25436"/>
                    <a:pt x="4510" y="25214"/>
                  </a:cubicBezTo>
                  <a:lnTo>
                    <a:pt x="4437" y="25140"/>
                  </a:lnTo>
                  <a:cubicBezTo>
                    <a:pt x="4289" y="24993"/>
                    <a:pt x="4215" y="24845"/>
                    <a:pt x="4067" y="24660"/>
                  </a:cubicBezTo>
                  <a:lnTo>
                    <a:pt x="3882" y="24438"/>
                  </a:lnTo>
                  <a:lnTo>
                    <a:pt x="3734" y="24253"/>
                  </a:lnTo>
                  <a:cubicBezTo>
                    <a:pt x="3586" y="24031"/>
                    <a:pt x="3475" y="23847"/>
                    <a:pt x="3327" y="23588"/>
                  </a:cubicBezTo>
                  <a:cubicBezTo>
                    <a:pt x="3217" y="23477"/>
                    <a:pt x="3180" y="23329"/>
                    <a:pt x="3143" y="23181"/>
                  </a:cubicBezTo>
                  <a:cubicBezTo>
                    <a:pt x="2921" y="22922"/>
                    <a:pt x="2921" y="22257"/>
                    <a:pt x="2588" y="22183"/>
                  </a:cubicBezTo>
                  <a:cubicBezTo>
                    <a:pt x="2625" y="22035"/>
                    <a:pt x="2551" y="21332"/>
                    <a:pt x="2292" y="21296"/>
                  </a:cubicBezTo>
                  <a:cubicBezTo>
                    <a:pt x="2033" y="20593"/>
                    <a:pt x="2070" y="19484"/>
                    <a:pt x="1812" y="18966"/>
                  </a:cubicBezTo>
                  <a:lnTo>
                    <a:pt x="1812" y="18855"/>
                  </a:lnTo>
                  <a:cubicBezTo>
                    <a:pt x="1996" y="18486"/>
                    <a:pt x="1738" y="17672"/>
                    <a:pt x="1996" y="17266"/>
                  </a:cubicBezTo>
                  <a:lnTo>
                    <a:pt x="1996" y="16896"/>
                  </a:lnTo>
                  <a:cubicBezTo>
                    <a:pt x="1996" y="16452"/>
                    <a:pt x="2033" y="16009"/>
                    <a:pt x="2070" y="15565"/>
                  </a:cubicBezTo>
                  <a:cubicBezTo>
                    <a:pt x="2107" y="15084"/>
                    <a:pt x="2181" y="14604"/>
                    <a:pt x="2255" y="14123"/>
                  </a:cubicBezTo>
                  <a:lnTo>
                    <a:pt x="2292" y="13901"/>
                  </a:lnTo>
                  <a:cubicBezTo>
                    <a:pt x="2440" y="12792"/>
                    <a:pt x="2921" y="11646"/>
                    <a:pt x="3143" y="10833"/>
                  </a:cubicBezTo>
                  <a:cubicBezTo>
                    <a:pt x="3327" y="10352"/>
                    <a:pt x="3512" y="9872"/>
                    <a:pt x="3734" y="9428"/>
                  </a:cubicBezTo>
                  <a:cubicBezTo>
                    <a:pt x="3882" y="8910"/>
                    <a:pt x="4474" y="8319"/>
                    <a:pt x="4474" y="7875"/>
                  </a:cubicBezTo>
                  <a:cubicBezTo>
                    <a:pt x="4658" y="7653"/>
                    <a:pt x="4695" y="7468"/>
                    <a:pt x="4695" y="7321"/>
                  </a:cubicBezTo>
                  <a:cubicBezTo>
                    <a:pt x="4954" y="7395"/>
                    <a:pt x="5139" y="6840"/>
                    <a:pt x="5398" y="6655"/>
                  </a:cubicBezTo>
                  <a:lnTo>
                    <a:pt x="5509" y="6544"/>
                  </a:lnTo>
                  <a:cubicBezTo>
                    <a:pt x="5804" y="6174"/>
                    <a:pt x="6137" y="5842"/>
                    <a:pt x="6507" y="5583"/>
                  </a:cubicBezTo>
                  <a:cubicBezTo>
                    <a:pt x="6618" y="5065"/>
                    <a:pt x="7209" y="5546"/>
                    <a:pt x="7246" y="5213"/>
                  </a:cubicBezTo>
                  <a:cubicBezTo>
                    <a:pt x="7579" y="4917"/>
                    <a:pt x="7468" y="4991"/>
                    <a:pt x="7912" y="4733"/>
                  </a:cubicBezTo>
                  <a:lnTo>
                    <a:pt x="7690" y="4511"/>
                  </a:lnTo>
                  <a:lnTo>
                    <a:pt x="7801" y="4474"/>
                  </a:lnTo>
                  <a:cubicBezTo>
                    <a:pt x="8134" y="3993"/>
                    <a:pt x="7431" y="3697"/>
                    <a:pt x="6840" y="3956"/>
                  </a:cubicBezTo>
                  <a:cubicBezTo>
                    <a:pt x="6618" y="4067"/>
                    <a:pt x="6470" y="4178"/>
                    <a:pt x="6433" y="4326"/>
                  </a:cubicBezTo>
                  <a:cubicBezTo>
                    <a:pt x="5841" y="4326"/>
                    <a:pt x="5509" y="4991"/>
                    <a:pt x="4806" y="5546"/>
                  </a:cubicBezTo>
                  <a:lnTo>
                    <a:pt x="4695" y="5620"/>
                  </a:lnTo>
                  <a:cubicBezTo>
                    <a:pt x="4326" y="6101"/>
                    <a:pt x="3660" y="6692"/>
                    <a:pt x="3660" y="7136"/>
                  </a:cubicBezTo>
                  <a:cubicBezTo>
                    <a:pt x="3327" y="7616"/>
                    <a:pt x="3032" y="8134"/>
                    <a:pt x="2810" y="8578"/>
                  </a:cubicBezTo>
                  <a:lnTo>
                    <a:pt x="2736" y="8799"/>
                  </a:lnTo>
                  <a:cubicBezTo>
                    <a:pt x="2403" y="9317"/>
                    <a:pt x="2033" y="10648"/>
                    <a:pt x="1738" y="11313"/>
                  </a:cubicBezTo>
                  <a:cubicBezTo>
                    <a:pt x="1664" y="11535"/>
                    <a:pt x="1627" y="11831"/>
                    <a:pt x="1516" y="12053"/>
                  </a:cubicBezTo>
                  <a:lnTo>
                    <a:pt x="1368" y="12570"/>
                  </a:lnTo>
                  <a:cubicBezTo>
                    <a:pt x="1294" y="12903"/>
                    <a:pt x="1257" y="13199"/>
                    <a:pt x="1146" y="13569"/>
                  </a:cubicBezTo>
                  <a:cubicBezTo>
                    <a:pt x="1109" y="13827"/>
                    <a:pt x="1072" y="14086"/>
                    <a:pt x="998" y="14308"/>
                  </a:cubicBezTo>
                  <a:cubicBezTo>
                    <a:pt x="924" y="14863"/>
                    <a:pt x="887" y="15417"/>
                    <a:pt x="813" y="15935"/>
                  </a:cubicBezTo>
                  <a:lnTo>
                    <a:pt x="776" y="16304"/>
                  </a:lnTo>
                  <a:cubicBezTo>
                    <a:pt x="776" y="16526"/>
                    <a:pt x="776" y="16822"/>
                    <a:pt x="739" y="17044"/>
                  </a:cubicBezTo>
                  <a:lnTo>
                    <a:pt x="739" y="17192"/>
                  </a:lnTo>
                  <a:lnTo>
                    <a:pt x="739" y="18190"/>
                  </a:lnTo>
                  <a:cubicBezTo>
                    <a:pt x="555" y="18116"/>
                    <a:pt x="592" y="18818"/>
                    <a:pt x="776" y="18708"/>
                  </a:cubicBezTo>
                  <a:cubicBezTo>
                    <a:pt x="924" y="20149"/>
                    <a:pt x="998" y="20926"/>
                    <a:pt x="1442" y="22183"/>
                  </a:cubicBezTo>
                  <a:cubicBezTo>
                    <a:pt x="1331" y="22220"/>
                    <a:pt x="1368" y="22442"/>
                    <a:pt x="1516" y="22405"/>
                  </a:cubicBezTo>
                  <a:cubicBezTo>
                    <a:pt x="1812" y="23255"/>
                    <a:pt x="2218" y="24031"/>
                    <a:pt x="2662" y="24771"/>
                  </a:cubicBezTo>
                  <a:cubicBezTo>
                    <a:pt x="3180" y="25436"/>
                    <a:pt x="3734" y="26139"/>
                    <a:pt x="4400" y="26730"/>
                  </a:cubicBezTo>
                  <a:cubicBezTo>
                    <a:pt x="4621" y="26989"/>
                    <a:pt x="4843" y="27211"/>
                    <a:pt x="5139" y="27396"/>
                  </a:cubicBezTo>
                  <a:cubicBezTo>
                    <a:pt x="5398" y="27618"/>
                    <a:pt x="5694" y="27876"/>
                    <a:pt x="5989" y="28098"/>
                  </a:cubicBezTo>
                  <a:cubicBezTo>
                    <a:pt x="5952" y="28246"/>
                    <a:pt x="6100" y="28246"/>
                    <a:pt x="6174" y="28246"/>
                  </a:cubicBezTo>
                  <a:cubicBezTo>
                    <a:pt x="6433" y="28431"/>
                    <a:pt x="6655" y="28542"/>
                    <a:pt x="6914" y="28690"/>
                  </a:cubicBezTo>
                  <a:lnTo>
                    <a:pt x="7025" y="28727"/>
                  </a:lnTo>
                  <a:cubicBezTo>
                    <a:pt x="7542" y="29022"/>
                    <a:pt x="8060" y="29281"/>
                    <a:pt x="8540" y="29540"/>
                  </a:cubicBezTo>
                  <a:cubicBezTo>
                    <a:pt x="8392" y="29651"/>
                    <a:pt x="9021" y="29947"/>
                    <a:pt x="9021" y="29725"/>
                  </a:cubicBezTo>
                  <a:lnTo>
                    <a:pt x="9686" y="29984"/>
                  </a:lnTo>
                  <a:cubicBezTo>
                    <a:pt x="9834" y="30316"/>
                    <a:pt x="10574" y="30316"/>
                    <a:pt x="10943" y="30501"/>
                  </a:cubicBezTo>
                  <a:cubicBezTo>
                    <a:pt x="11091" y="30538"/>
                    <a:pt x="11276" y="30575"/>
                    <a:pt x="11424" y="30575"/>
                  </a:cubicBezTo>
                  <a:cubicBezTo>
                    <a:pt x="12016" y="30575"/>
                    <a:pt x="12459" y="31019"/>
                    <a:pt x="12866" y="30797"/>
                  </a:cubicBezTo>
                  <a:cubicBezTo>
                    <a:pt x="13273" y="31093"/>
                    <a:pt x="14234" y="30908"/>
                    <a:pt x="14714" y="31093"/>
                  </a:cubicBezTo>
                  <a:cubicBezTo>
                    <a:pt x="15380" y="31093"/>
                    <a:pt x="16082" y="30982"/>
                    <a:pt x="16785" y="30871"/>
                  </a:cubicBezTo>
                  <a:cubicBezTo>
                    <a:pt x="16785" y="30908"/>
                    <a:pt x="16822" y="30982"/>
                    <a:pt x="16896" y="30945"/>
                  </a:cubicBezTo>
                  <a:cubicBezTo>
                    <a:pt x="17081" y="30908"/>
                    <a:pt x="17339" y="30871"/>
                    <a:pt x="17524" y="30797"/>
                  </a:cubicBezTo>
                  <a:cubicBezTo>
                    <a:pt x="17820" y="30723"/>
                    <a:pt x="18153" y="30686"/>
                    <a:pt x="18485" y="30538"/>
                  </a:cubicBezTo>
                  <a:cubicBezTo>
                    <a:pt x="18707" y="30686"/>
                    <a:pt x="19668" y="30279"/>
                    <a:pt x="19668" y="30205"/>
                  </a:cubicBezTo>
                  <a:lnTo>
                    <a:pt x="20001" y="30095"/>
                  </a:lnTo>
                  <a:cubicBezTo>
                    <a:pt x="20297" y="30279"/>
                    <a:pt x="20852" y="29762"/>
                    <a:pt x="21147" y="29614"/>
                  </a:cubicBezTo>
                  <a:cubicBezTo>
                    <a:pt x="21517" y="29281"/>
                    <a:pt x="21776" y="29429"/>
                    <a:pt x="22072" y="29207"/>
                  </a:cubicBezTo>
                  <a:lnTo>
                    <a:pt x="22035" y="29096"/>
                  </a:lnTo>
                  <a:cubicBezTo>
                    <a:pt x="22404" y="28911"/>
                    <a:pt x="22737" y="28875"/>
                    <a:pt x="23144" y="28505"/>
                  </a:cubicBezTo>
                  <a:cubicBezTo>
                    <a:pt x="23957" y="28172"/>
                    <a:pt x="24364" y="27470"/>
                    <a:pt x="25177" y="26989"/>
                  </a:cubicBezTo>
                  <a:cubicBezTo>
                    <a:pt x="25177" y="26693"/>
                    <a:pt x="25658" y="26656"/>
                    <a:pt x="25880" y="26250"/>
                  </a:cubicBezTo>
                  <a:cubicBezTo>
                    <a:pt x="26064" y="26065"/>
                    <a:pt x="26212" y="25880"/>
                    <a:pt x="26360" y="25658"/>
                  </a:cubicBezTo>
                  <a:cubicBezTo>
                    <a:pt x="26656" y="25658"/>
                    <a:pt x="26952" y="24919"/>
                    <a:pt x="27284" y="24586"/>
                  </a:cubicBezTo>
                  <a:cubicBezTo>
                    <a:pt x="27469" y="24364"/>
                    <a:pt x="27580" y="24068"/>
                    <a:pt x="27728" y="23847"/>
                  </a:cubicBezTo>
                  <a:lnTo>
                    <a:pt x="27765" y="23736"/>
                  </a:lnTo>
                  <a:cubicBezTo>
                    <a:pt x="27950" y="23440"/>
                    <a:pt x="28135" y="23107"/>
                    <a:pt x="28320" y="22737"/>
                  </a:cubicBezTo>
                  <a:cubicBezTo>
                    <a:pt x="28578" y="22774"/>
                    <a:pt x="28652" y="22183"/>
                    <a:pt x="28800" y="21998"/>
                  </a:cubicBezTo>
                  <a:lnTo>
                    <a:pt x="28874" y="21776"/>
                  </a:lnTo>
                  <a:cubicBezTo>
                    <a:pt x="29059" y="21296"/>
                    <a:pt x="29244" y="20778"/>
                    <a:pt x="29392" y="20334"/>
                  </a:cubicBezTo>
                  <a:cubicBezTo>
                    <a:pt x="29688" y="20297"/>
                    <a:pt x="29688" y="19595"/>
                    <a:pt x="29798" y="19262"/>
                  </a:cubicBezTo>
                  <a:lnTo>
                    <a:pt x="29909" y="18745"/>
                  </a:lnTo>
                  <a:cubicBezTo>
                    <a:pt x="29983" y="18338"/>
                    <a:pt x="30057" y="17931"/>
                    <a:pt x="30094" y="17525"/>
                  </a:cubicBezTo>
                  <a:cubicBezTo>
                    <a:pt x="30538" y="17192"/>
                    <a:pt x="30353" y="16304"/>
                    <a:pt x="30427" y="157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roup 2"/>
          <p:cNvGrpSpPr/>
          <p:nvPr/>
        </p:nvGrpSpPr>
        <p:grpSpPr>
          <a:xfrm>
            <a:off x="2590800" y="1962150"/>
            <a:ext cx="1895985" cy="1870645"/>
            <a:chOff x="2663752" y="1573513"/>
            <a:chExt cx="1895985" cy="1870645"/>
          </a:xfrm>
        </p:grpSpPr>
        <p:grpSp>
          <p:nvGrpSpPr>
            <p:cNvPr id="15" name="Auditory Description"/>
            <p:cNvGrpSpPr/>
            <p:nvPr/>
          </p:nvGrpSpPr>
          <p:grpSpPr>
            <a:xfrm>
              <a:off x="2743199" y="1623131"/>
              <a:ext cx="1744444" cy="1802872"/>
              <a:chOff x="2743199" y="2565426"/>
              <a:chExt cx="1744444" cy="1802872"/>
            </a:xfrm>
          </p:grpSpPr>
          <p:sp>
            <p:nvSpPr>
              <p:cNvPr id="59" name="Oval 58"/>
              <p:cNvSpPr/>
              <p:nvPr/>
            </p:nvSpPr>
            <p:spPr>
              <a:xfrm>
                <a:off x="2750553" y="2565426"/>
                <a:ext cx="1737090" cy="18028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743199" y="3068794"/>
                <a:ext cx="1737090" cy="738664"/>
              </a:xfrm>
              <a:prstGeom prst="rect">
                <a:avLst/>
              </a:prstGeom>
              <a:ln>
                <a:noFill/>
              </a:ln>
            </p:spPr>
            <p:txBody>
              <a:bodyPr wrap="square">
                <a:spAutoFit/>
              </a:bodyPr>
              <a:lstStyle/>
              <a:p>
                <a:pPr algn="ctr"/>
                <a:r>
                  <a:rPr lang="en-US" dirty="0">
                    <a:solidFill>
                      <a:schemeClr val="bg2"/>
                    </a:solidFill>
                  </a:rPr>
                  <a:t>Learn by talking, hearing, and reading out loud</a:t>
                </a:r>
              </a:p>
            </p:txBody>
          </p:sp>
        </p:grpSp>
        <p:sp>
          <p:nvSpPr>
            <p:cNvPr id="54" name="Google Shape;2180;p62"/>
            <p:cNvSpPr/>
            <p:nvPr/>
          </p:nvSpPr>
          <p:spPr>
            <a:xfrm rot="11178418" flipH="1">
              <a:off x="2663752" y="1573513"/>
              <a:ext cx="1895985" cy="1870645"/>
            </a:xfrm>
            <a:custGeom>
              <a:avLst/>
              <a:gdLst/>
              <a:ahLst/>
              <a:cxnLst/>
              <a:rect l="l" t="t" r="r" b="b"/>
              <a:pathLst>
                <a:path w="29873" h="29208" extrusionOk="0">
                  <a:moveTo>
                    <a:pt x="29540" y="13606"/>
                  </a:moveTo>
                  <a:cubicBezTo>
                    <a:pt x="29873" y="13495"/>
                    <a:pt x="29392" y="13310"/>
                    <a:pt x="29577" y="13088"/>
                  </a:cubicBezTo>
                  <a:cubicBezTo>
                    <a:pt x="29540" y="12940"/>
                    <a:pt x="29725" y="12681"/>
                    <a:pt x="29503" y="12681"/>
                  </a:cubicBezTo>
                  <a:cubicBezTo>
                    <a:pt x="29503" y="12349"/>
                    <a:pt x="29540" y="12016"/>
                    <a:pt x="29355" y="11794"/>
                  </a:cubicBezTo>
                  <a:lnTo>
                    <a:pt x="29355" y="11757"/>
                  </a:lnTo>
                  <a:cubicBezTo>
                    <a:pt x="29355" y="11609"/>
                    <a:pt x="29355" y="11461"/>
                    <a:pt x="29318" y="11313"/>
                  </a:cubicBezTo>
                  <a:cubicBezTo>
                    <a:pt x="29207" y="11055"/>
                    <a:pt x="29355" y="10537"/>
                    <a:pt x="29060" y="10389"/>
                  </a:cubicBezTo>
                  <a:cubicBezTo>
                    <a:pt x="29023" y="10204"/>
                    <a:pt x="29023" y="10020"/>
                    <a:pt x="28986" y="9835"/>
                  </a:cubicBezTo>
                  <a:cubicBezTo>
                    <a:pt x="28986" y="9613"/>
                    <a:pt x="28838" y="9539"/>
                    <a:pt x="28764" y="9391"/>
                  </a:cubicBezTo>
                  <a:cubicBezTo>
                    <a:pt x="28875" y="9354"/>
                    <a:pt x="28838" y="9169"/>
                    <a:pt x="28690" y="9206"/>
                  </a:cubicBezTo>
                  <a:cubicBezTo>
                    <a:pt x="28690" y="9058"/>
                    <a:pt x="28616" y="8689"/>
                    <a:pt x="28505" y="8615"/>
                  </a:cubicBezTo>
                  <a:cubicBezTo>
                    <a:pt x="28505" y="8541"/>
                    <a:pt x="28468" y="8504"/>
                    <a:pt x="28394" y="8541"/>
                  </a:cubicBezTo>
                  <a:cubicBezTo>
                    <a:pt x="28320" y="8430"/>
                    <a:pt x="28431" y="8356"/>
                    <a:pt x="28579" y="8430"/>
                  </a:cubicBezTo>
                  <a:cubicBezTo>
                    <a:pt x="28505" y="8282"/>
                    <a:pt x="28320" y="8282"/>
                    <a:pt x="28320" y="8097"/>
                  </a:cubicBezTo>
                  <a:lnTo>
                    <a:pt x="28246" y="8134"/>
                  </a:lnTo>
                  <a:lnTo>
                    <a:pt x="28246" y="8097"/>
                  </a:lnTo>
                  <a:cubicBezTo>
                    <a:pt x="28394" y="8060"/>
                    <a:pt x="28320" y="7949"/>
                    <a:pt x="28283" y="7875"/>
                  </a:cubicBezTo>
                  <a:cubicBezTo>
                    <a:pt x="28135" y="7690"/>
                    <a:pt x="28209" y="7210"/>
                    <a:pt x="27913" y="7210"/>
                  </a:cubicBezTo>
                  <a:cubicBezTo>
                    <a:pt x="27729" y="6766"/>
                    <a:pt x="27655" y="6655"/>
                    <a:pt x="27359" y="6322"/>
                  </a:cubicBezTo>
                  <a:lnTo>
                    <a:pt x="27322" y="6285"/>
                  </a:lnTo>
                  <a:cubicBezTo>
                    <a:pt x="27285" y="6064"/>
                    <a:pt x="27137" y="6027"/>
                    <a:pt x="26989" y="5916"/>
                  </a:cubicBezTo>
                  <a:cubicBezTo>
                    <a:pt x="27026" y="5879"/>
                    <a:pt x="27100" y="5842"/>
                    <a:pt x="27026" y="5731"/>
                  </a:cubicBezTo>
                  <a:cubicBezTo>
                    <a:pt x="26915" y="5583"/>
                    <a:pt x="26841" y="5176"/>
                    <a:pt x="26620" y="5287"/>
                  </a:cubicBezTo>
                  <a:lnTo>
                    <a:pt x="26361" y="4844"/>
                  </a:lnTo>
                  <a:cubicBezTo>
                    <a:pt x="26102" y="4548"/>
                    <a:pt x="25880" y="4252"/>
                    <a:pt x="25621" y="3919"/>
                  </a:cubicBezTo>
                  <a:cubicBezTo>
                    <a:pt x="25547" y="3845"/>
                    <a:pt x="25436" y="3919"/>
                    <a:pt x="25363" y="3845"/>
                  </a:cubicBezTo>
                  <a:cubicBezTo>
                    <a:pt x="25252" y="3624"/>
                    <a:pt x="25178" y="3439"/>
                    <a:pt x="24919" y="3365"/>
                  </a:cubicBezTo>
                  <a:lnTo>
                    <a:pt x="24882" y="3328"/>
                  </a:lnTo>
                  <a:cubicBezTo>
                    <a:pt x="24734" y="3254"/>
                    <a:pt x="24623" y="3106"/>
                    <a:pt x="24512" y="2995"/>
                  </a:cubicBezTo>
                  <a:lnTo>
                    <a:pt x="24438" y="2958"/>
                  </a:lnTo>
                  <a:cubicBezTo>
                    <a:pt x="24253" y="2884"/>
                    <a:pt x="24069" y="2514"/>
                    <a:pt x="23847" y="2625"/>
                  </a:cubicBezTo>
                  <a:lnTo>
                    <a:pt x="23699" y="2551"/>
                  </a:lnTo>
                  <a:lnTo>
                    <a:pt x="23440" y="2293"/>
                  </a:lnTo>
                  <a:cubicBezTo>
                    <a:pt x="23144" y="2034"/>
                    <a:pt x="22183" y="1627"/>
                    <a:pt x="21924" y="1368"/>
                  </a:cubicBezTo>
                  <a:lnTo>
                    <a:pt x="21813" y="1331"/>
                  </a:lnTo>
                  <a:cubicBezTo>
                    <a:pt x="21444" y="1257"/>
                    <a:pt x="21000" y="814"/>
                    <a:pt x="20630" y="962"/>
                  </a:cubicBezTo>
                  <a:cubicBezTo>
                    <a:pt x="20482" y="962"/>
                    <a:pt x="20519" y="777"/>
                    <a:pt x="20445" y="777"/>
                  </a:cubicBezTo>
                  <a:cubicBezTo>
                    <a:pt x="20113" y="629"/>
                    <a:pt x="19743" y="555"/>
                    <a:pt x="19410" y="444"/>
                  </a:cubicBezTo>
                  <a:cubicBezTo>
                    <a:pt x="19077" y="296"/>
                    <a:pt x="18856" y="518"/>
                    <a:pt x="18523" y="370"/>
                  </a:cubicBezTo>
                  <a:lnTo>
                    <a:pt x="18227" y="333"/>
                  </a:lnTo>
                  <a:cubicBezTo>
                    <a:pt x="18042" y="259"/>
                    <a:pt x="17894" y="259"/>
                    <a:pt x="17710" y="222"/>
                  </a:cubicBezTo>
                  <a:cubicBezTo>
                    <a:pt x="17303" y="222"/>
                    <a:pt x="16748" y="0"/>
                    <a:pt x="16453" y="222"/>
                  </a:cubicBezTo>
                  <a:cubicBezTo>
                    <a:pt x="15676" y="74"/>
                    <a:pt x="14752" y="296"/>
                    <a:pt x="14049" y="444"/>
                  </a:cubicBezTo>
                  <a:cubicBezTo>
                    <a:pt x="13791" y="555"/>
                    <a:pt x="13273" y="407"/>
                    <a:pt x="13125" y="740"/>
                  </a:cubicBezTo>
                  <a:cubicBezTo>
                    <a:pt x="12792" y="555"/>
                    <a:pt x="12534" y="925"/>
                    <a:pt x="12312" y="851"/>
                  </a:cubicBezTo>
                  <a:cubicBezTo>
                    <a:pt x="12053" y="962"/>
                    <a:pt x="11609" y="888"/>
                    <a:pt x="11498" y="1147"/>
                  </a:cubicBezTo>
                  <a:cubicBezTo>
                    <a:pt x="11314" y="1294"/>
                    <a:pt x="11240" y="999"/>
                    <a:pt x="11203" y="1257"/>
                  </a:cubicBezTo>
                  <a:cubicBezTo>
                    <a:pt x="10500" y="1516"/>
                    <a:pt x="9650" y="1738"/>
                    <a:pt x="9169" y="2071"/>
                  </a:cubicBezTo>
                  <a:cubicBezTo>
                    <a:pt x="9058" y="2256"/>
                    <a:pt x="8800" y="2182"/>
                    <a:pt x="8504" y="2404"/>
                  </a:cubicBezTo>
                  <a:lnTo>
                    <a:pt x="8541" y="2514"/>
                  </a:lnTo>
                  <a:cubicBezTo>
                    <a:pt x="8282" y="2625"/>
                    <a:pt x="8060" y="2773"/>
                    <a:pt x="7764" y="2958"/>
                  </a:cubicBezTo>
                  <a:cubicBezTo>
                    <a:pt x="7025" y="3476"/>
                    <a:pt x="6692" y="3808"/>
                    <a:pt x="5879" y="4363"/>
                  </a:cubicBezTo>
                  <a:cubicBezTo>
                    <a:pt x="5657" y="4548"/>
                    <a:pt x="5472" y="4733"/>
                    <a:pt x="5213" y="4918"/>
                  </a:cubicBezTo>
                  <a:cubicBezTo>
                    <a:pt x="5103" y="5102"/>
                    <a:pt x="4733" y="5213"/>
                    <a:pt x="4770" y="5472"/>
                  </a:cubicBezTo>
                  <a:cubicBezTo>
                    <a:pt x="4585" y="5509"/>
                    <a:pt x="4437" y="5583"/>
                    <a:pt x="4363" y="5879"/>
                  </a:cubicBezTo>
                  <a:cubicBezTo>
                    <a:pt x="3846" y="5916"/>
                    <a:pt x="3809" y="6655"/>
                    <a:pt x="3365" y="6803"/>
                  </a:cubicBezTo>
                  <a:cubicBezTo>
                    <a:pt x="3291" y="6988"/>
                    <a:pt x="2921" y="7173"/>
                    <a:pt x="3069" y="7395"/>
                  </a:cubicBezTo>
                  <a:lnTo>
                    <a:pt x="2995" y="7432"/>
                  </a:lnTo>
                  <a:cubicBezTo>
                    <a:pt x="2736" y="7358"/>
                    <a:pt x="2699" y="7801"/>
                    <a:pt x="2552" y="7912"/>
                  </a:cubicBezTo>
                  <a:cubicBezTo>
                    <a:pt x="2441" y="8060"/>
                    <a:pt x="2589" y="8171"/>
                    <a:pt x="2404" y="8282"/>
                  </a:cubicBezTo>
                  <a:cubicBezTo>
                    <a:pt x="2256" y="8171"/>
                    <a:pt x="2219" y="8356"/>
                    <a:pt x="2182" y="8467"/>
                  </a:cubicBezTo>
                  <a:cubicBezTo>
                    <a:pt x="2182" y="8541"/>
                    <a:pt x="2145" y="8652"/>
                    <a:pt x="2034" y="8689"/>
                  </a:cubicBezTo>
                  <a:cubicBezTo>
                    <a:pt x="2367" y="7616"/>
                    <a:pt x="2626" y="6951"/>
                    <a:pt x="3069" y="6064"/>
                  </a:cubicBezTo>
                  <a:cubicBezTo>
                    <a:pt x="3291" y="5879"/>
                    <a:pt x="3106" y="5694"/>
                    <a:pt x="3254" y="5509"/>
                  </a:cubicBezTo>
                  <a:cubicBezTo>
                    <a:pt x="3365" y="5398"/>
                    <a:pt x="3328" y="5139"/>
                    <a:pt x="3661" y="4918"/>
                  </a:cubicBezTo>
                  <a:cubicBezTo>
                    <a:pt x="3735" y="4770"/>
                    <a:pt x="3883" y="4585"/>
                    <a:pt x="4030" y="4437"/>
                  </a:cubicBezTo>
                  <a:lnTo>
                    <a:pt x="4067" y="4400"/>
                  </a:lnTo>
                  <a:cubicBezTo>
                    <a:pt x="4104" y="4326"/>
                    <a:pt x="4067" y="4252"/>
                    <a:pt x="4067" y="4215"/>
                  </a:cubicBezTo>
                  <a:cubicBezTo>
                    <a:pt x="4178" y="4030"/>
                    <a:pt x="4548" y="3882"/>
                    <a:pt x="4437" y="3661"/>
                  </a:cubicBezTo>
                  <a:cubicBezTo>
                    <a:pt x="4733" y="3587"/>
                    <a:pt x="4659" y="3402"/>
                    <a:pt x="4844" y="3217"/>
                  </a:cubicBezTo>
                  <a:cubicBezTo>
                    <a:pt x="5103" y="2921"/>
                    <a:pt x="5694" y="2662"/>
                    <a:pt x="5768" y="2293"/>
                  </a:cubicBezTo>
                  <a:cubicBezTo>
                    <a:pt x="6027" y="2071"/>
                    <a:pt x="6507" y="1960"/>
                    <a:pt x="6581" y="1664"/>
                  </a:cubicBezTo>
                  <a:cubicBezTo>
                    <a:pt x="6951" y="1627"/>
                    <a:pt x="7506" y="1553"/>
                    <a:pt x="7617" y="1147"/>
                  </a:cubicBezTo>
                  <a:cubicBezTo>
                    <a:pt x="7691" y="1110"/>
                    <a:pt x="7617" y="962"/>
                    <a:pt x="7580" y="851"/>
                  </a:cubicBezTo>
                  <a:cubicBezTo>
                    <a:pt x="7691" y="777"/>
                    <a:pt x="7580" y="666"/>
                    <a:pt x="7617" y="555"/>
                  </a:cubicBezTo>
                  <a:lnTo>
                    <a:pt x="7691" y="555"/>
                  </a:lnTo>
                  <a:cubicBezTo>
                    <a:pt x="7617" y="333"/>
                    <a:pt x="7543" y="222"/>
                    <a:pt x="7432" y="148"/>
                  </a:cubicBezTo>
                  <a:cubicBezTo>
                    <a:pt x="7395" y="74"/>
                    <a:pt x="7358" y="74"/>
                    <a:pt x="7321" y="74"/>
                  </a:cubicBezTo>
                  <a:lnTo>
                    <a:pt x="7210" y="74"/>
                  </a:lnTo>
                  <a:cubicBezTo>
                    <a:pt x="7173" y="74"/>
                    <a:pt x="7136" y="148"/>
                    <a:pt x="7062" y="148"/>
                  </a:cubicBezTo>
                  <a:lnTo>
                    <a:pt x="6803" y="296"/>
                  </a:lnTo>
                  <a:cubicBezTo>
                    <a:pt x="6249" y="222"/>
                    <a:pt x="6323" y="740"/>
                    <a:pt x="5731" y="851"/>
                  </a:cubicBezTo>
                  <a:cubicBezTo>
                    <a:pt x="5176" y="1257"/>
                    <a:pt x="4918" y="1479"/>
                    <a:pt x="4400" y="1960"/>
                  </a:cubicBezTo>
                  <a:cubicBezTo>
                    <a:pt x="4252" y="2145"/>
                    <a:pt x="3809" y="2293"/>
                    <a:pt x="3919" y="2551"/>
                  </a:cubicBezTo>
                  <a:lnTo>
                    <a:pt x="3846" y="2662"/>
                  </a:lnTo>
                  <a:cubicBezTo>
                    <a:pt x="3698" y="2810"/>
                    <a:pt x="3550" y="2995"/>
                    <a:pt x="3365" y="3143"/>
                  </a:cubicBezTo>
                  <a:cubicBezTo>
                    <a:pt x="3254" y="3291"/>
                    <a:pt x="3180" y="3365"/>
                    <a:pt x="3180" y="3513"/>
                  </a:cubicBezTo>
                  <a:lnTo>
                    <a:pt x="3143" y="3550"/>
                  </a:lnTo>
                  <a:cubicBezTo>
                    <a:pt x="2958" y="3882"/>
                    <a:pt x="2515" y="4215"/>
                    <a:pt x="2589" y="4474"/>
                  </a:cubicBezTo>
                  <a:cubicBezTo>
                    <a:pt x="1997" y="5250"/>
                    <a:pt x="1849" y="5953"/>
                    <a:pt x="1405" y="6840"/>
                  </a:cubicBezTo>
                  <a:lnTo>
                    <a:pt x="1479" y="6877"/>
                  </a:lnTo>
                  <a:cubicBezTo>
                    <a:pt x="1442" y="7136"/>
                    <a:pt x="1110" y="7358"/>
                    <a:pt x="1295" y="7542"/>
                  </a:cubicBezTo>
                  <a:cubicBezTo>
                    <a:pt x="1036" y="7653"/>
                    <a:pt x="1036" y="8208"/>
                    <a:pt x="925" y="8393"/>
                  </a:cubicBezTo>
                  <a:lnTo>
                    <a:pt x="666" y="9243"/>
                  </a:lnTo>
                  <a:lnTo>
                    <a:pt x="740" y="9280"/>
                  </a:lnTo>
                  <a:lnTo>
                    <a:pt x="740" y="9391"/>
                  </a:lnTo>
                  <a:cubicBezTo>
                    <a:pt x="407" y="9391"/>
                    <a:pt x="777" y="9761"/>
                    <a:pt x="555" y="9946"/>
                  </a:cubicBezTo>
                  <a:cubicBezTo>
                    <a:pt x="555" y="10056"/>
                    <a:pt x="296" y="10352"/>
                    <a:pt x="518" y="10463"/>
                  </a:cubicBezTo>
                  <a:cubicBezTo>
                    <a:pt x="407" y="10759"/>
                    <a:pt x="296" y="11203"/>
                    <a:pt x="370" y="11461"/>
                  </a:cubicBezTo>
                  <a:lnTo>
                    <a:pt x="370" y="11572"/>
                  </a:lnTo>
                  <a:lnTo>
                    <a:pt x="296" y="12053"/>
                  </a:lnTo>
                  <a:cubicBezTo>
                    <a:pt x="296" y="12386"/>
                    <a:pt x="1" y="12903"/>
                    <a:pt x="222" y="13125"/>
                  </a:cubicBezTo>
                  <a:cubicBezTo>
                    <a:pt x="185" y="13347"/>
                    <a:pt x="185" y="13532"/>
                    <a:pt x="148" y="13791"/>
                  </a:cubicBezTo>
                  <a:cubicBezTo>
                    <a:pt x="38" y="14012"/>
                    <a:pt x="148" y="14197"/>
                    <a:pt x="185" y="14382"/>
                  </a:cubicBezTo>
                  <a:cubicBezTo>
                    <a:pt x="38" y="14382"/>
                    <a:pt x="38" y="14567"/>
                    <a:pt x="185" y="14604"/>
                  </a:cubicBezTo>
                  <a:cubicBezTo>
                    <a:pt x="148" y="14752"/>
                    <a:pt x="112" y="15195"/>
                    <a:pt x="148" y="15306"/>
                  </a:cubicBezTo>
                  <a:cubicBezTo>
                    <a:pt x="148" y="15343"/>
                    <a:pt x="148" y="15380"/>
                    <a:pt x="222" y="15380"/>
                  </a:cubicBezTo>
                  <a:cubicBezTo>
                    <a:pt x="222" y="15528"/>
                    <a:pt x="148" y="15528"/>
                    <a:pt x="1" y="15491"/>
                  </a:cubicBezTo>
                  <a:cubicBezTo>
                    <a:pt x="1" y="15676"/>
                    <a:pt x="185" y="15713"/>
                    <a:pt x="112" y="15898"/>
                  </a:cubicBezTo>
                  <a:lnTo>
                    <a:pt x="185" y="15898"/>
                  </a:lnTo>
                  <a:lnTo>
                    <a:pt x="185" y="16009"/>
                  </a:lnTo>
                  <a:cubicBezTo>
                    <a:pt x="38" y="16009"/>
                    <a:pt x="38" y="16120"/>
                    <a:pt x="112" y="16231"/>
                  </a:cubicBezTo>
                  <a:cubicBezTo>
                    <a:pt x="185" y="16489"/>
                    <a:pt x="1" y="16970"/>
                    <a:pt x="222" y="17044"/>
                  </a:cubicBezTo>
                  <a:cubicBezTo>
                    <a:pt x="296" y="17672"/>
                    <a:pt x="333" y="17783"/>
                    <a:pt x="518" y="18264"/>
                  </a:cubicBezTo>
                  <a:lnTo>
                    <a:pt x="518" y="18338"/>
                  </a:lnTo>
                  <a:cubicBezTo>
                    <a:pt x="518" y="18597"/>
                    <a:pt x="592" y="18708"/>
                    <a:pt x="740" y="18892"/>
                  </a:cubicBezTo>
                  <a:cubicBezTo>
                    <a:pt x="666" y="18966"/>
                    <a:pt x="666" y="19003"/>
                    <a:pt x="666" y="19077"/>
                  </a:cubicBezTo>
                  <a:cubicBezTo>
                    <a:pt x="740" y="19262"/>
                    <a:pt x="666" y="19743"/>
                    <a:pt x="925" y="19743"/>
                  </a:cubicBezTo>
                  <a:cubicBezTo>
                    <a:pt x="962" y="19928"/>
                    <a:pt x="1036" y="20113"/>
                    <a:pt x="1110" y="20297"/>
                  </a:cubicBezTo>
                  <a:cubicBezTo>
                    <a:pt x="1258" y="20704"/>
                    <a:pt x="1442" y="21185"/>
                    <a:pt x="1627" y="21591"/>
                  </a:cubicBezTo>
                  <a:cubicBezTo>
                    <a:pt x="1664" y="21739"/>
                    <a:pt x="1812" y="21665"/>
                    <a:pt x="1849" y="21813"/>
                  </a:cubicBezTo>
                  <a:cubicBezTo>
                    <a:pt x="1960" y="22146"/>
                    <a:pt x="1960" y="22331"/>
                    <a:pt x="2219" y="22516"/>
                  </a:cubicBezTo>
                  <a:lnTo>
                    <a:pt x="2256" y="22553"/>
                  </a:lnTo>
                  <a:cubicBezTo>
                    <a:pt x="2367" y="22737"/>
                    <a:pt x="2441" y="22885"/>
                    <a:pt x="2589" y="23070"/>
                  </a:cubicBezTo>
                  <a:lnTo>
                    <a:pt x="2626" y="23107"/>
                  </a:lnTo>
                  <a:cubicBezTo>
                    <a:pt x="2810" y="23255"/>
                    <a:pt x="2921" y="23699"/>
                    <a:pt x="3180" y="23662"/>
                  </a:cubicBezTo>
                  <a:lnTo>
                    <a:pt x="3328" y="23847"/>
                  </a:lnTo>
                  <a:lnTo>
                    <a:pt x="3624" y="24179"/>
                  </a:lnTo>
                  <a:cubicBezTo>
                    <a:pt x="3846" y="24549"/>
                    <a:pt x="4733" y="25325"/>
                    <a:pt x="4992" y="25621"/>
                  </a:cubicBezTo>
                  <a:lnTo>
                    <a:pt x="5103" y="25695"/>
                  </a:lnTo>
                  <a:cubicBezTo>
                    <a:pt x="5472" y="25917"/>
                    <a:pt x="5842" y="26471"/>
                    <a:pt x="6249" y="26471"/>
                  </a:cubicBezTo>
                  <a:cubicBezTo>
                    <a:pt x="6397" y="26545"/>
                    <a:pt x="6286" y="26656"/>
                    <a:pt x="6397" y="26730"/>
                  </a:cubicBezTo>
                  <a:cubicBezTo>
                    <a:pt x="6692" y="26952"/>
                    <a:pt x="7025" y="27174"/>
                    <a:pt x="7358" y="27359"/>
                  </a:cubicBezTo>
                  <a:cubicBezTo>
                    <a:pt x="7691" y="27655"/>
                    <a:pt x="7949" y="27507"/>
                    <a:pt x="8282" y="27728"/>
                  </a:cubicBezTo>
                  <a:lnTo>
                    <a:pt x="8615" y="27876"/>
                  </a:lnTo>
                  <a:cubicBezTo>
                    <a:pt x="8800" y="27950"/>
                    <a:pt x="8911" y="28024"/>
                    <a:pt x="9095" y="28098"/>
                  </a:cubicBezTo>
                  <a:cubicBezTo>
                    <a:pt x="9539" y="28209"/>
                    <a:pt x="10020" y="28616"/>
                    <a:pt x="10463" y="28468"/>
                  </a:cubicBezTo>
                  <a:cubicBezTo>
                    <a:pt x="11240" y="28838"/>
                    <a:pt x="12238" y="28949"/>
                    <a:pt x="12977" y="28949"/>
                  </a:cubicBezTo>
                  <a:cubicBezTo>
                    <a:pt x="13310" y="28875"/>
                    <a:pt x="13791" y="29170"/>
                    <a:pt x="14012" y="28949"/>
                  </a:cubicBezTo>
                  <a:cubicBezTo>
                    <a:pt x="14271" y="29207"/>
                    <a:pt x="14641" y="28949"/>
                    <a:pt x="14900" y="29059"/>
                  </a:cubicBezTo>
                  <a:cubicBezTo>
                    <a:pt x="15159" y="29022"/>
                    <a:pt x="15639" y="29207"/>
                    <a:pt x="15750" y="28949"/>
                  </a:cubicBezTo>
                  <a:cubicBezTo>
                    <a:pt x="16009" y="28838"/>
                    <a:pt x="16009" y="29133"/>
                    <a:pt x="16083" y="28949"/>
                  </a:cubicBezTo>
                  <a:cubicBezTo>
                    <a:pt x="16859" y="28838"/>
                    <a:pt x="17784" y="28764"/>
                    <a:pt x="18338" y="28579"/>
                  </a:cubicBezTo>
                  <a:cubicBezTo>
                    <a:pt x="18486" y="28394"/>
                    <a:pt x="18782" y="28505"/>
                    <a:pt x="19077" y="28394"/>
                  </a:cubicBezTo>
                  <a:lnTo>
                    <a:pt x="19041" y="28283"/>
                  </a:lnTo>
                  <a:cubicBezTo>
                    <a:pt x="19336" y="28209"/>
                    <a:pt x="19632" y="28098"/>
                    <a:pt x="19928" y="28024"/>
                  </a:cubicBezTo>
                  <a:cubicBezTo>
                    <a:pt x="20741" y="27655"/>
                    <a:pt x="21185" y="27396"/>
                    <a:pt x="22109" y="26989"/>
                  </a:cubicBezTo>
                  <a:cubicBezTo>
                    <a:pt x="22331" y="26841"/>
                    <a:pt x="22590" y="26730"/>
                    <a:pt x="22848" y="26545"/>
                  </a:cubicBezTo>
                  <a:cubicBezTo>
                    <a:pt x="23033" y="26361"/>
                    <a:pt x="23403" y="26287"/>
                    <a:pt x="23403" y="26028"/>
                  </a:cubicBezTo>
                  <a:cubicBezTo>
                    <a:pt x="23588" y="25991"/>
                    <a:pt x="23773" y="25917"/>
                    <a:pt x="23847" y="25658"/>
                  </a:cubicBezTo>
                  <a:cubicBezTo>
                    <a:pt x="24364" y="25695"/>
                    <a:pt x="24549" y="24919"/>
                    <a:pt x="24956" y="24882"/>
                  </a:cubicBezTo>
                  <a:cubicBezTo>
                    <a:pt x="25067" y="24697"/>
                    <a:pt x="25473" y="24586"/>
                    <a:pt x="25363" y="24327"/>
                  </a:cubicBezTo>
                  <a:lnTo>
                    <a:pt x="25436" y="24253"/>
                  </a:lnTo>
                  <a:cubicBezTo>
                    <a:pt x="25658" y="24364"/>
                    <a:pt x="25806" y="23957"/>
                    <a:pt x="25991" y="23847"/>
                  </a:cubicBezTo>
                  <a:cubicBezTo>
                    <a:pt x="26065" y="23773"/>
                    <a:pt x="25991" y="23588"/>
                    <a:pt x="26176" y="23477"/>
                  </a:cubicBezTo>
                  <a:cubicBezTo>
                    <a:pt x="26287" y="23588"/>
                    <a:pt x="26361" y="23440"/>
                    <a:pt x="26435" y="23329"/>
                  </a:cubicBezTo>
                  <a:cubicBezTo>
                    <a:pt x="26583" y="22959"/>
                    <a:pt x="26841" y="23107"/>
                    <a:pt x="27026" y="22959"/>
                  </a:cubicBezTo>
                  <a:lnTo>
                    <a:pt x="26952" y="22922"/>
                  </a:lnTo>
                  <a:cubicBezTo>
                    <a:pt x="27100" y="22700"/>
                    <a:pt x="27137" y="22664"/>
                    <a:pt x="27100" y="22553"/>
                  </a:cubicBezTo>
                  <a:lnTo>
                    <a:pt x="27137" y="22516"/>
                  </a:lnTo>
                  <a:cubicBezTo>
                    <a:pt x="27359" y="22368"/>
                    <a:pt x="27137" y="22183"/>
                    <a:pt x="26915" y="21998"/>
                  </a:cubicBezTo>
                  <a:cubicBezTo>
                    <a:pt x="26952" y="21850"/>
                    <a:pt x="26952" y="21665"/>
                    <a:pt x="27174" y="21591"/>
                  </a:cubicBezTo>
                  <a:cubicBezTo>
                    <a:pt x="27396" y="21111"/>
                    <a:pt x="27581" y="20889"/>
                    <a:pt x="27840" y="20482"/>
                  </a:cubicBezTo>
                  <a:cubicBezTo>
                    <a:pt x="27877" y="20297"/>
                    <a:pt x="28246" y="20113"/>
                    <a:pt x="28061" y="19928"/>
                  </a:cubicBezTo>
                  <a:lnTo>
                    <a:pt x="28098" y="19817"/>
                  </a:lnTo>
                  <a:cubicBezTo>
                    <a:pt x="28209" y="19706"/>
                    <a:pt x="28283" y="19558"/>
                    <a:pt x="28320" y="19373"/>
                  </a:cubicBezTo>
                  <a:cubicBezTo>
                    <a:pt x="28431" y="19225"/>
                    <a:pt x="28431" y="19151"/>
                    <a:pt x="28394" y="19040"/>
                  </a:cubicBezTo>
                  <a:lnTo>
                    <a:pt x="28431" y="19003"/>
                  </a:lnTo>
                  <a:cubicBezTo>
                    <a:pt x="28468" y="18708"/>
                    <a:pt x="28875" y="18412"/>
                    <a:pt x="28690" y="18116"/>
                  </a:cubicBezTo>
                  <a:cubicBezTo>
                    <a:pt x="29060" y="17377"/>
                    <a:pt x="29060" y="16785"/>
                    <a:pt x="29355" y="16009"/>
                  </a:cubicBezTo>
                  <a:lnTo>
                    <a:pt x="29244" y="15935"/>
                  </a:lnTo>
                  <a:cubicBezTo>
                    <a:pt x="29244" y="15750"/>
                    <a:pt x="29540" y="15491"/>
                    <a:pt x="29318" y="15380"/>
                  </a:cubicBezTo>
                  <a:cubicBezTo>
                    <a:pt x="29540" y="15269"/>
                    <a:pt x="29429" y="14789"/>
                    <a:pt x="29429" y="14604"/>
                  </a:cubicBezTo>
                  <a:cubicBezTo>
                    <a:pt x="29503" y="14382"/>
                    <a:pt x="29540" y="14086"/>
                    <a:pt x="29540" y="13864"/>
                  </a:cubicBezTo>
                  <a:lnTo>
                    <a:pt x="29429" y="13864"/>
                  </a:lnTo>
                  <a:close/>
                  <a:moveTo>
                    <a:pt x="24327" y="23699"/>
                  </a:moveTo>
                  <a:cubicBezTo>
                    <a:pt x="24032" y="23921"/>
                    <a:pt x="23810" y="24179"/>
                    <a:pt x="23514" y="24401"/>
                  </a:cubicBezTo>
                  <a:lnTo>
                    <a:pt x="23440" y="24512"/>
                  </a:lnTo>
                  <a:cubicBezTo>
                    <a:pt x="23255" y="24697"/>
                    <a:pt x="23070" y="24771"/>
                    <a:pt x="22848" y="24956"/>
                  </a:cubicBezTo>
                  <a:cubicBezTo>
                    <a:pt x="22664" y="25104"/>
                    <a:pt x="22405" y="25251"/>
                    <a:pt x="22368" y="25436"/>
                  </a:cubicBezTo>
                  <a:cubicBezTo>
                    <a:pt x="22146" y="25288"/>
                    <a:pt x="22183" y="25510"/>
                    <a:pt x="22035" y="25621"/>
                  </a:cubicBezTo>
                  <a:cubicBezTo>
                    <a:pt x="21998" y="25547"/>
                    <a:pt x="21961" y="25510"/>
                    <a:pt x="21998" y="25658"/>
                  </a:cubicBezTo>
                  <a:cubicBezTo>
                    <a:pt x="21628" y="25621"/>
                    <a:pt x="21591" y="25880"/>
                    <a:pt x="21222" y="25991"/>
                  </a:cubicBezTo>
                  <a:cubicBezTo>
                    <a:pt x="21074" y="26102"/>
                    <a:pt x="20667" y="26102"/>
                    <a:pt x="20667" y="26398"/>
                  </a:cubicBezTo>
                  <a:cubicBezTo>
                    <a:pt x="20482" y="26471"/>
                    <a:pt x="20298" y="26582"/>
                    <a:pt x="20113" y="26619"/>
                  </a:cubicBezTo>
                  <a:cubicBezTo>
                    <a:pt x="19780" y="26767"/>
                    <a:pt x="19447" y="26841"/>
                    <a:pt x="19151" y="26989"/>
                  </a:cubicBezTo>
                  <a:cubicBezTo>
                    <a:pt x="18967" y="27026"/>
                    <a:pt x="18708" y="27026"/>
                    <a:pt x="18671" y="27211"/>
                  </a:cubicBezTo>
                  <a:cubicBezTo>
                    <a:pt x="18597" y="26952"/>
                    <a:pt x="18634" y="27396"/>
                    <a:pt x="18449" y="27285"/>
                  </a:cubicBezTo>
                  <a:cubicBezTo>
                    <a:pt x="18153" y="27285"/>
                    <a:pt x="17747" y="27396"/>
                    <a:pt x="17229" y="27507"/>
                  </a:cubicBezTo>
                  <a:cubicBezTo>
                    <a:pt x="17044" y="27544"/>
                    <a:pt x="16933" y="27544"/>
                    <a:pt x="16748" y="27544"/>
                  </a:cubicBezTo>
                  <a:cubicBezTo>
                    <a:pt x="16009" y="27581"/>
                    <a:pt x="15713" y="27692"/>
                    <a:pt x="15306" y="27728"/>
                  </a:cubicBezTo>
                  <a:lnTo>
                    <a:pt x="14937" y="27728"/>
                  </a:lnTo>
                  <a:lnTo>
                    <a:pt x="14900" y="27728"/>
                  </a:lnTo>
                  <a:cubicBezTo>
                    <a:pt x="14641" y="27728"/>
                    <a:pt x="14382" y="27728"/>
                    <a:pt x="14160" y="27692"/>
                  </a:cubicBezTo>
                  <a:lnTo>
                    <a:pt x="14086" y="27692"/>
                  </a:lnTo>
                  <a:cubicBezTo>
                    <a:pt x="13902" y="27692"/>
                    <a:pt x="13717" y="27581"/>
                    <a:pt x="13643" y="27728"/>
                  </a:cubicBezTo>
                  <a:lnTo>
                    <a:pt x="13495" y="27728"/>
                  </a:lnTo>
                  <a:cubicBezTo>
                    <a:pt x="13347" y="27470"/>
                    <a:pt x="13162" y="27765"/>
                    <a:pt x="12940" y="27655"/>
                  </a:cubicBezTo>
                  <a:lnTo>
                    <a:pt x="12792" y="27655"/>
                  </a:lnTo>
                  <a:cubicBezTo>
                    <a:pt x="12349" y="27655"/>
                    <a:pt x="11831" y="27285"/>
                    <a:pt x="11425" y="27433"/>
                  </a:cubicBezTo>
                  <a:cubicBezTo>
                    <a:pt x="11388" y="27544"/>
                    <a:pt x="11425" y="27581"/>
                    <a:pt x="11425" y="27692"/>
                  </a:cubicBezTo>
                  <a:cubicBezTo>
                    <a:pt x="11277" y="27655"/>
                    <a:pt x="11425" y="27359"/>
                    <a:pt x="11240" y="27396"/>
                  </a:cubicBezTo>
                  <a:cubicBezTo>
                    <a:pt x="11055" y="27396"/>
                    <a:pt x="10833" y="27137"/>
                    <a:pt x="10648" y="27322"/>
                  </a:cubicBezTo>
                  <a:cubicBezTo>
                    <a:pt x="10537" y="27285"/>
                    <a:pt x="10574" y="27137"/>
                    <a:pt x="10500" y="27137"/>
                  </a:cubicBezTo>
                  <a:cubicBezTo>
                    <a:pt x="9946" y="26841"/>
                    <a:pt x="9539" y="26952"/>
                    <a:pt x="9095" y="26508"/>
                  </a:cubicBezTo>
                  <a:cubicBezTo>
                    <a:pt x="9058" y="26582"/>
                    <a:pt x="9058" y="26619"/>
                    <a:pt x="9021" y="26619"/>
                  </a:cubicBezTo>
                  <a:cubicBezTo>
                    <a:pt x="8874" y="26508"/>
                    <a:pt x="8689" y="26471"/>
                    <a:pt x="8541" y="26398"/>
                  </a:cubicBezTo>
                  <a:cubicBezTo>
                    <a:pt x="8615" y="26250"/>
                    <a:pt x="8504" y="26287"/>
                    <a:pt x="8467" y="26361"/>
                  </a:cubicBezTo>
                  <a:lnTo>
                    <a:pt x="8282" y="26250"/>
                  </a:lnTo>
                  <a:cubicBezTo>
                    <a:pt x="8282" y="25991"/>
                    <a:pt x="7801" y="25917"/>
                    <a:pt x="7617" y="25695"/>
                  </a:cubicBezTo>
                  <a:lnTo>
                    <a:pt x="7580" y="25806"/>
                  </a:lnTo>
                  <a:lnTo>
                    <a:pt x="7506" y="25695"/>
                  </a:lnTo>
                  <a:cubicBezTo>
                    <a:pt x="7321" y="25547"/>
                    <a:pt x="7136" y="25473"/>
                    <a:pt x="6988" y="25325"/>
                  </a:cubicBezTo>
                  <a:cubicBezTo>
                    <a:pt x="6692" y="25251"/>
                    <a:pt x="6507" y="24771"/>
                    <a:pt x="6212" y="24882"/>
                  </a:cubicBezTo>
                  <a:lnTo>
                    <a:pt x="6138" y="24808"/>
                  </a:lnTo>
                  <a:cubicBezTo>
                    <a:pt x="6101" y="24438"/>
                    <a:pt x="5509" y="24216"/>
                    <a:pt x="5287" y="23847"/>
                  </a:cubicBezTo>
                  <a:cubicBezTo>
                    <a:pt x="4807" y="23625"/>
                    <a:pt x="4844" y="22959"/>
                    <a:pt x="4252" y="23033"/>
                  </a:cubicBezTo>
                  <a:cubicBezTo>
                    <a:pt x="4252" y="23070"/>
                    <a:pt x="4363" y="23107"/>
                    <a:pt x="4252" y="23218"/>
                  </a:cubicBezTo>
                  <a:lnTo>
                    <a:pt x="4104" y="23070"/>
                  </a:lnTo>
                  <a:cubicBezTo>
                    <a:pt x="4178" y="23033"/>
                    <a:pt x="4289" y="22922"/>
                    <a:pt x="4252" y="22885"/>
                  </a:cubicBezTo>
                  <a:cubicBezTo>
                    <a:pt x="4104" y="22737"/>
                    <a:pt x="4030" y="22590"/>
                    <a:pt x="3919" y="22405"/>
                  </a:cubicBezTo>
                  <a:cubicBezTo>
                    <a:pt x="3883" y="22331"/>
                    <a:pt x="3846" y="22220"/>
                    <a:pt x="3735" y="22183"/>
                  </a:cubicBezTo>
                  <a:cubicBezTo>
                    <a:pt x="3698" y="22146"/>
                    <a:pt x="3624" y="22109"/>
                    <a:pt x="3550" y="22109"/>
                  </a:cubicBezTo>
                  <a:cubicBezTo>
                    <a:pt x="3550" y="21961"/>
                    <a:pt x="3550" y="21850"/>
                    <a:pt x="3365" y="21776"/>
                  </a:cubicBezTo>
                  <a:cubicBezTo>
                    <a:pt x="3365" y="21554"/>
                    <a:pt x="3365" y="21554"/>
                    <a:pt x="3180" y="21443"/>
                  </a:cubicBezTo>
                  <a:cubicBezTo>
                    <a:pt x="3291" y="21185"/>
                    <a:pt x="2958" y="21185"/>
                    <a:pt x="2884" y="20815"/>
                  </a:cubicBezTo>
                  <a:cubicBezTo>
                    <a:pt x="2699" y="20371"/>
                    <a:pt x="2552" y="19965"/>
                    <a:pt x="2404" y="19558"/>
                  </a:cubicBezTo>
                  <a:cubicBezTo>
                    <a:pt x="2367" y="19077"/>
                    <a:pt x="2071" y="18856"/>
                    <a:pt x="2034" y="18449"/>
                  </a:cubicBezTo>
                  <a:lnTo>
                    <a:pt x="2034" y="18375"/>
                  </a:lnTo>
                  <a:cubicBezTo>
                    <a:pt x="1849" y="18116"/>
                    <a:pt x="2034" y="18042"/>
                    <a:pt x="1849" y="17820"/>
                  </a:cubicBezTo>
                  <a:cubicBezTo>
                    <a:pt x="1775" y="17525"/>
                    <a:pt x="1775" y="17562"/>
                    <a:pt x="1775" y="17229"/>
                  </a:cubicBezTo>
                  <a:lnTo>
                    <a:pt x="1516" y="17229"/>
                  </a:lnTo>
                  <a:cubicBezTo>
                    <a:pt x="1516" y="17192"/>
                    <a:pt x="1627" y="17155"/>
                    <a:pt x="1775" y="17155"/>
                  </a:cubicBezTo>
                  <a:cubicBezTo>
                    <a:pt x="1775" y="17007"/>
                    <a:pt x="1627" y="17007"/>
                    <a:pt x="1627" y="16859"/>
                  </a:cubicBezTo>
                  <a:lnTo>
                    <a:pt x="1627" y="16526"/>
                  </a:lnTo>
                  <a:cubicBezTo>
                    <a:pt x="1627" y="16489"/>
                    <a:pt x="1516" y="16452"/>
                    <a:pt x="1479" y="16415"/>
                  </a:cubicBezTo>
                  <a:cubicBezTo>
                    <a:pt x="1664" y="16305"/>
                    <a:pt x="1664" y="15824"/>
                    <a:pt x="1479" y="15713"/>
                  </a:cubicBezTo>
                  <a:cubicBezTo>
                    <a:pt x="1516" y="15602"/>
                    <a:pt x="1627" y="15565"/>
                    <a:pt x="1590" y="15454"/>
                  </a:cubicBezTo>
                  <a:lnTo>
                    <a:pt x="1479" y="15454"/>
                  </a:lnTo>
                  <a:cubicBezTo>
                    <a:pt x="1627" y="15158"/>
                    <a:pt x="1516" y="15269"/>
                    <a:pt x="1479" y="14863"/>
                  </a:cubicBezTo>
                  <a:cubicBezTo>
                    <a:pt x="1479" y="14567"/>
                    <a:pt x="1516" y="14234"/>
                    <a:pt x="1516" y="13938"/>
                  </a:cubicBezTo>
                  <a:cubicBezTo>
                    <a:pt x="1479" y="13864"/>
                    <a:pt x="1701" y="13643"/>
                    <a:pt x="1442" y="13643"/>
                  </a:cubicBezTo>
                  <a:cubicBezTo>
                    <a:pt x="1479" y="13088"/>
                    <a:pt x="1627" y="12460"/>
                    <a:pt x="1516" y="12201"/>
                  </a:cubicBezTo>
                  <a:lnTo>
                    <a:pt x="1516" y="12164"/>
                  </a:lnTo>
                  <a:cubicBezTo>
                    <a:pt x="1479" y="11979"/>
                    <a:pt x="1775" y="11683"/>
                    <a:pt x="1516" y="11609"/>
                  </a:cubicBezTo>
                  <a:lnTo>
                    <a:pt x="1516" y="11535"/>
                  </a:lnTo>
                  <a:cubicBezTo>
                    <a:pt x="1479" y="11313"/>
                    <a:pt x="1775" y="11424"/>
                    <a:pt x="1701" y="11166"/>
                  </a:cubicBezTo>
                  <a:cubicBezTo>
                    <a:pt x="1627" y="10944"/>
                    <a:pt x="1812" y="10685"/>
                    <a:pt x="1664" y="10426"/>
                  </a:cubicBezTo>
                  <a:lnTo>
                    <a:pt x="1664" y="10389"/>
                  </a:lnTo>
                  <a:cubicBezTo>
                    <a:pt x="1886" y="10352"/>
                    <a:pt x="1775" y="10167"/>
                    <a:pt x="1812" y="9983"/>
                  </a:cubicBezTo>
                  <a:lnTo>
                    <a:pt x="1849" y="9798"/>
                  </a:lnTo>
                  <a:cubicBezTo>
                    <a:pt x="2034" y="9872"/>
                    <a:pt x="2219" y="10020"/>
                    <a:pt x="2256" y="10130"/>
                  </a:cubicBezTo>
                  <a:cubicBezTo>
                    <a:pt x="2367" y="9983"/>
                    <a:pt x="3069" y="10241"/>
                    <a:pt x="2921" y="10056"/>
                  </a:cubicBezTo>
                  <a:cubicBezTo>
                    <a:pt x="3698" y="9983"/>
                    <a:pt x="3365" y="9243"/>
                    <a:pt x="3550" y="8873"/>
                  </a:cubicBezTo>
                  <a:lnTo>
                    <a:pt x="3624" y="8836"/>
                  </a:lnTo>
                  <a:cubicBezTo>
                    <a:pt x="3883" y="8836"/>
                    <a:pt x="3698" y="8652"/>
                    <a:pt x="3919" y="8541"/>
                  </a:cubicBezTo>
                  <a:cubicBezTo>
                    <a:pt x="4030" y="8319"/>
                    <a:pt x="4437" y="8097"/>
                    <a:pt x="4289" y="7838"/>
                  </a:cubicBezTo>
                  <a:lnTo>
                    <a:pt x="4437" y="7653"/>
                  </a:lnTo>
                  <a:cubicBezTo>
                    <a:pt x="4659" y="7395"/>
                    <a:pt x="4918" y="7099"/>
                    <a:pt x="5140" y="6877"/>
                  </a:cubicBezTo>
                  <a:lnTo>
                    <a:pt x="5213" y="6803"/>
                  </a:lnTo>
                  <a:cubicBezTo>
                    <a:pt x="5472" y="6433"/>
                    <a:pt x="6064" y="6138"/>
                    <a:pt x="6138" y="5731"/>
                  </a:cubicBezTo>
                  <a:cubicBezTo>
                    <a:pt x="6397" y="5805"/>
                    <a:pt x="6323" y="5583"/>
                    <a:pt x="6434" y="5509"/>
                  </a:cubicBezTo>
                  <a:cubicBezTo>
                    <a:pt x="6470" y="5546"/>
                    <a:pt x="6581" y="5546"/>
                    <a:pt x="6470" y="5435"/>
                  </a:cubicBezTo>
                  <a:cubicBezTo>
                    <a:pt x="6840" y="5398"/>
                    <a:pt x="6840" y="5139"/>
                    <a:pt x="7210" y="4992"/>
                  </a:cubicBezTo>
                  <a:cubicBezTo>
                    <a:pt x="7358" y="4807"/>
                    <a:pt x="7764" y="4770"/>
                    <a:pt x="7691" y="4511"/>
                  </a:cubicBezTo>
                  <a:cubicBezTo>
                    <a:pt x="7875" y="4400"/>
                    <a:pt x="7986" y="4289"/>
                    <a:pt x="8171" y="4215"/>
                  </a:cubicBezTo>
                  <a:cubicBezTo>
                    <a:pt x="8467" y="4030"/>
                    <a:pt x="8726" y="3845"/>
                    <a:pt x="9058" y="3698"/>
                  </a:cubicBezTo>
                  <a:cubicBezTo>
                    <a:pt x="9206" y="3587"/>
                    <a:pt x="9428" y="3550"/>
                    <a:pt x="9428" y="3365"/>
                  </a:cubicBezTo>
                  <a:cubicBezTo>
                    <a:pt x="9576" y="3587"/>
                    <a:pt x="9428" y="3180"/>
                    <a:pt x="9650" y="3291"/>
                  </a:cubicBezTo>
                  <a:cubicBezTo>
                    <a:pt x="9946" y="3217"/>
                    <a:pt x="10278" y="2995"/>
                    <a:pt x="10759" y="2773"/>
                  </a:cubicBezTo>
                  <a:lnTo>
                    <a:pt x="11240" y="2588"/>
                  </a:lnTo>
                  <a:cubicBezTo>
                    <a:pt x="11868" y="2367"/>
                    <a:pt x="12127" y="2219"/>
                    <a:pt x="12497" y="2071"/>
                  </a:cubicBezTo>
                  <a:lnTo>
                    <a:pt x="12682" y="1960"/>
                  </a:lnTo>
                  <a:lnTo>
                    <a:pt x="12719" y="1960"/>
                  </a:lnTo>
                  <a:lnTo>
                    <a:pt x="13421" y="1812"/>
                  </a:lnTo>
                  <a:lnTo>
                    <a:pt x="13458" y="1812"/>
                  </a:lnTo>
                  <a:cubicBezTo>
                    <a:pt x="13606" y="1775"/>
                    <a:pt x="13754" y="1812"/>
                    <a:pt x="13828" y="1627"/>
                  </a:cubicBezTo>
                  <a:lnTo>
                    <a:pt x="13976" y="1627"/>
                  </a:lnTo>
                  <a:cubicBezTo>
                    <a:pt x="14160" y="1849"/>
                    <a:pt x="14234" y="1479"/>
                    <a:pt x="14456" y="1590"/>
                  </a:cubicBezTo>
                  <a:lnTo>
                    <a:pt x="14604" y="1590"/>
                  </a:lnTo>
                  <a:cubicBezTo>
                    <a:pt x="15011" y="1479"/>
                    <a:pt x="15565" y="1664"/>
                    <a:pt x="15898" y="1405"/>
                  </a:cubicBezTo>
                  <a:cubicBezTo>
                    <a:pt x="15898" y="1294"/>
                    <a:pt x="15861" y="1257"/>
                    <a:pt x="15861" y="1147"/>
                  </a:cubicBezTo>
                  <a:cubicBezTo>
                    <a:pt x="16009" y="1147"/>
                    <a:pt x="15935" y="1479"/>
                    <a:pt x="16083" y="1405"/>
                  </a:cubicBezTo>
                  <a:cubicBezTo>
                    <a:pt x="16231" y="1331"/>
                    <a:pt x="16563" y="1516"/>
                    <a:pt x="16600" y="1294"/>
                  </a:cubicBezTo>
                  <a:cubicBezTo>
                    <a:pt x="16674" y="1294"/>
                    <a:pt x="16674" y="1442"/>
                    <a:pt x="16785" y="1442"/>
                  </a:cubicBezTo>
                  <a:cubicBezTo>
                    <a:pt x="17340" y="1516"/>
                    <a:pt x="17673" y="1331"/>
                    <a:pt x="18153" y="1627"/>
                  </a:cubicBezTo>
                  <a:cubicBezTo>
                    <a:pt x="18153" y="1590"/>
                    <a:pt x="18227" y="1479"/>
                    <a:pt x="18264" y="1516"/>
                  </a:cubicBezTo>
                  <a:lnTo>
                    <a:pt x="18708" y="1627"/>
                  </a:lnTo>
                  <a:cubicBezTo>
                    <a:pt x="18708" y="1775"/>
                    <a:pt x="18782" y="1701"/>
                    <a:pt x="18819" y="1664"/>
                  </a:cubicBezTo>
                  <a:lnTo>
                    <a:pt x="19004" y="1701"/>
                  </a:lnTo>
                  <a:cubicBezTo>
                    <a:pt x="19077" y="1997"/>
                    <a:pt x="19521" y="1886"/>
                    <a:pt x="19706" y="2034"/>
                  </a:cubicBezTo>
                  <a:lnTo>
                    <a:pt x="19743" y="1960"/>
                  </a:lnTo>
                  <a:lnTo>
                    <a:pt x="19817" y="1997"/>
                  </a:lnTo>
                  <a:cubicBezTo>
                    <a:pt x="20002" y="2034"/>
                    <a:pt x="20187" y="2145"/>
                    <a:pt x="20371" y="2182"/>
                  </a:cubicBezTo>
                  <a:cubicBezTo>
                    <a:pt x="20667" y="2182"/>
                    <a:pt x="20926" y="2551"/>
                    <a:pt x="21148" y="2367"/>
                  </a:cubicBezTo>
                  <a:lnTo>
                    <a:pt x="21222" y="2404"/>
                  </a:lnTo>
                  <a:cubicBezTo>
                    <a:pt x="21370" y="2773"/>
                    <a:pt x="21887" y="2773"/>
                    <a:pt x="22146" y="3069"/>
                  </a:cubicBezTo>
                  <a:cubicBezTo>
                    <a:pt x="22590" y="3106"/>
                    <a:pt x="22701" y="3734"/>
                    <a:pt x="23218" y="3476"/>
                  </a:cubicBezTo>
                  <a:cubicBezTo>
                    <a:pt x="23218" y="3439"/>
                    <a:pt x="23107" y="3439"/>
                    <a:pt x="23144" y="3328"/>
                  </a:cubicBezTo>
                  <a:lnTo>
                    <a:pt x="23292" y="3439"/>
                  </a:lnTo>
                  <a:cubicBezTo>
                    <a:pt x="23255" y="3513"/>
                    <a:pt x="23144" y="3624"/>
                    <a:pt x="23218" y="3661"/>
                  </a:cubicBezTo>
                  <a:cubicBezTo>
                    <a:pt x="23477" y="3808"/>
                    <a:pt x="23662" y="4252"/>
                    <a:pt x="23995" y="4178"/>
                  </a:cubicBezTo>
                  <a:cubicBezTo>
                    <a:pt x="24032" y="4289"/>
                    <a:pt x="24032" y="4400"/>
                    <a:pt x="24216" y="4400"/>
                  </a:cubicBezTo>
                  <a:cubicBezTo>
                    <a:pt x="24253" y="4585"/>
                    <a:pt x="24253" y="4585"/>
                    <a:pt x="24438" y="4622"/>
                  </a:cubicBezTo>
                  <a:cubicBezTo>
                    <a:pt x="24438" y="4918"/>
                    <a:pt x="24734" y="4807"/>
                    <a:pt x="24882" y="5102"/>
                  </a:cubicBezTo>
                  <a:cubicBezTo>
                    <a:pt x="25104" y="5361"/>
                    <a:pt x="25363" y="5694"/>
                    <a:pt x="25547" y="6027"/>
                  </a:cubicBezTo>
                  <a:cubicBezTo>
                    <a:pt x="25695" y="6396"/>
                    <a:pt x="26028" y="6470"/>
                    <a:pt x="26176" y="6803"/>
                  </a:cubicBezTo>
                  <a:lnTo>
                    <a:pt x="26213" y="6840"/>
                  </a:lnTo>
                  <a:cubicBezTo>
                    <a:pt x="26435" y="7025"/>
                    <a:pt x="26287" y="7173"/>
                    <a:pt x="26546" y="7210"/>
                  </a:cubicBezTo>
                  <a:cubicBezTo>
                    <a:pt x="26730" y="7432"/>
                    <a:pt x="26656" y="7395"/>
                    <a:pt x="26767" y="7690"/>
                  </a:cubicBezTo>
                  <a:lnTo>
                    <a:pt x="26952" y="7579"/>
                  </a:lnTo>
                  <a:cubicBezTo>
                    <a:pt x="26952" y="7616"/>
                    <a:pt x="26915" y="7690"/>
                    <a:pt x="26767" y="7727"/>
                  </a:cubicBezTo>
                  <a:cubicBezTo>
                    <a:pt x="26767" y="7801"/>
                    <a:pt x="26915" y="7764"/>
                    <a:pt x="26952" y="7875"/>
                  </a:cubicBezTo>
                  <a:lnTo>
                    <a:pt x="27026" y="8134"/>
                  </a:lnTo>
                  <a:cubicBezTo>
                    <a:pt x="27026" y="8171"/>
                    <a:pt x="27137" y="8171"/>
                    <a:pt x="27174" y="8171"/>
                  </a:cubicBezTo>
                  <a:cubicBezTo>
                    <a:pt x="27026" y="8319"/>
                    <a:pt x="27174" y="8726"/>
                    <a:pt x="27359" y="8689"/>
                  </a:cubicBezTo>
                  <a:cubicBezTo>
                    <a:pt x="27359" y="8799"/>
                    <a:pt x="27285" y="8836"/>
                    <a:pt x="27322" y="8984"/>
                  </a:cubicBezTo>
                  <a:lnTo>
                    <a:pt x="27396" y="8910"/>
                  </a:lnTo>
                  <a:lnTo>
                    <a:pt x="27396" y="9021"/>
                  </a:lnTo>
                  <a:lnTo>
                    <a:pt x="27396" y="9058"/>
                  </a:lnTo>
                  <a:lnTo>
                    <a:pt x="27396" y="9095"/>
                  </a:lnTo>
                  <a:lnTo>
                    <a:pt x="27396" y="9206"/>
                  </a:lnTo>
                  <a:cubicBezTo>
                    <a:pt x="27396" y="9243"/>
                    <a:pt x="27470" y="9280"/>
                    <a:pt x="27544" y="9428"/>
                  </a:cubicBezTo>
                  <a:cubicBezTo>
                    <a:pt x="27655" y="9650"/>
                    <a:pt x="27692" y="9946"/>
                    <a:pt x="27729" y="10204"/>
                  </a:cubicBezTo>
                  <a:cubicBezTo>
                    <a:pt x="27840" y="10278"/>
                    <a:pt x="27655" y="10537"/>
                    <a:pt x="27913" y="10463"/>
                  </a:cubicBezTo>
                  <a:cubicBezTo>
                    <a:pt x="28024" y="10907"/>
                    <a:pt x="28024" y="11424"/>
                    <a:pt x="28209" y="11609"/>
                  </a:cubicBezTo>
                  <a:lnTo>
                    <a:pt x="28209" y="11646"/>
                  </a:lnTo>
                  <a:cubicBezTo>
                    <a:pt x="28283" y="11794"/>
                    <a:pt x="28098" y="12053"/>
                    <a:pt x="28320" y="12127"/>
                  </a:cubicBezTo>
                  <a:lnTo>
                    <a:pt x="28320" y="12164"/>
                  </a:lnTo>
                  <a:cubicBezTo>
                    <a:pt x="28431" y="12349"/>
                    <a:pt x="28135" y="12349"/>
                    <a:pt x="28246" y="12534"/>
                  </a:cubicBezTo>
                  <a:cubicBezTo>
                    <a:pt x="28394" y="12681"/>
                    <a:pt x="28246" y="12940"/>
                    <a:pt x="28431" y="13088"/>
                  </a:cubicBezTo>
                  <a:lnTo>
                    <a:pt x="28431" y="13125"/>
                  </a:lnTo>
                  <a:cubicBezTo>
                    <a:pt x="28209" y="13236"/>
                    <a:pt x="28394" y="13310"/>
                    <a:pt x="28394" y="13458"/>
                  </a:cubicBezTo>
                  <a:cubicBezTo>
                    <a:pt x="28394" y="13606"/>
                    <a:pt x="28320" y="13791"/>
                    <a:pt x="28320" y="13901"/>
                  </a:cubicBezTo>
                  <a:cubicBezTo>
                    <a:pt x="28246" y="14086"/>
                    <a:pt x="28320" y="14234"/>
                    <a:pt x="28394" y="14382"/>
                  </a:cubicBezTo>
                  <a:lnTo>
                    <a:pt x="28394" y="14419"/>
                  </a:lnTo>
                  <a:cubicBezTo>
                    <a:pt x="28283" y="15454"/>
                    <a:pt x="28209" y="16083"/>
                    <a:pt x="27913" y="16859"/>
                  </a:cubicBezTo>
                  <a:cubicBezTo>
                    <a:pt x="27766" y="17044"/>
                    <a:pt x="27950" y="17192"/>
                    <a:pt x="27840" y="17340"/>
                  </a:cubicBezTo>
                  <a:cubicBezTo>
                    <a:pt x="27692" y="17414"/>
                    <a:pt x="27840" y="17672"/>
                    <a:pt x="27581" y="17894"/>
                  </a:cubicBezTo>
                  <a:lnTo>
                    <a:pt x="27359" y="18301"/>
                  </a:lnTo>
                  <a:lnTo>
                    <a:pt x="27322" y="18338"/>
                  </a:lnTo>
                  <a:cubicBezTo>
                    <a:pt x="27285" y="18412"/>
                    <a:pt x="27359" y="18449"/>
                    <a:pt x="27359" y="18486"/>
                  </a:cubicBezTo>
                  <a:cubicBezTo>
                    <a:pt x="27359" y="18671"/>
                    <a:pt x="26989" y="18856"/>
                    <a:pt x="27211" y="19003"/>
                  </a:cubicBezTo>
                  <a:cubicBezTo>
                    <a:pt x="26989" y="19077"/>
                    <a:pt x="27026" y="19225"/>
                    <a:pt x="26989" y="19410"/>
                  </a:cubicBezTo>
                  <a:cubicBezTo>
                    <a:pt x="26915" y="19743"/>
                    <a:pt x="26435" y="20002"/>
                    <a:pt x="26546" y="20334"/>
                  </a:cubicBezTo>
                  <a:cubicBezTo>
                    <a:pt x="26435" y="20556"/>
                    <a:pt x="26065" y="20815"/>
                    <a:pt x="26176" y="21037"/>
                  </a:cubicBezTo>
                  <a:cubicBezTo>
                    <a:pt x="25917" y="21185"/>
                    <a:pt x="25510" y="21370"/>
                    <a:pt x="25621" y="21628"/>
                  </a:cubicBezTo>
                  <a:cubicBezTo>
                    <a:pt x="25363" y="21850"/>
                    <a:pt x="25473" y="22368"/>
                    <a:pt x="25289" y="22590"/>
                  </a:cubicBezTo>
                  <a:lnTo>
                    <a:pt x="25252" y="22664"/>
                  </a:lnTo>
                  <a:cubicBezTo>
                    <a:pt x="24956" y="22590"/>
                    <a:pt x="25141" y="22848"/>
                    <a:pt x="24882" y="22885"/>
                  </a:cubicBezTo>
                  <a:cubicBezTo>
                    <a:pt x="24734" y="23107"/>
                    <a:pt x="24327" y="23255"/>
                    <a:pt x="24401" y="2351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p:cNvSpPr txBox="1"/>
          <p:nvPr/>
        </p:nvSpPr>
        <p:spPr>
          <a:xfrm>
            <a:off x="685800" y="1276350"/>
            <a:ext cx="1804558" cy="584775"/>
          </a:xfrm>
          <a:prstGeom prst="rect">
            <a:avLst/>
          </a:prstGeom>
          <a:noFill/>
        </p:spPr>
        <p:txBody>
          <a:bodyPr wrap="square" rtlCol="0">
            <a:spAutoFit/>
          </a:bodyPr>
          <a:lstStyle/>
          <a:p>
            <a:r>
              <a:rPr lang="en-US" sz="3200" b="1" dirty="0" smtClean="0">
                <a:solidFill>
                  <a:schemeClr val="accent1"/>
                </a:solidFill>
                <a:latin typeface="Gaegu" panose="020B0604020202020204" charset="0"/>
                <a:ea typeface="Gaegu" panose="020B0604020202020204" charset="0"/>
              </a:rPr>
              <a:t>Visual</a:t>
            </a:r>
            <a:endParaRPr lang="en-US" sz="3200" b="1" dirty="0">
              <a:solidFill>
                <a:schemeClr val="accent1"/>
              </a:solidFill>
              <a:latin typeface="Gaegu" panose="020B0604020202020204" charset="0"/>
              <a:ea typeface="Gaegu" panose="020B0604020202020204" charset="0"/>
            </a:endParaRPr>
          </a:p>
        </p:txBody>
      </p:sp>
      <p:sp>
        <p:nvSpPr>
          <p:cNvPr id="26" name="TextBox 25"/>
          <p:cNvSpPr txBox="1"/>
          <p:nvPr/>
        </p:nvSpPr>
        <p:spPr>
          <a:xfrm>
            <a:off x="2691242" y="1276350"/>
            <a:ext cx="1804558" cy="584775"/>
          </a:xfrm>
          <a:prstGeom prst="rect">
            <a:avLst/>
          </a:prstGeom>
          <a:noFill/>
        </p:spPr>
        <p:txBody>
          <a:bodyPr wrap="square" rtlCol="0">
            <a:spAutoFit/>
          </a:bodyPr>
          <a:lstStyle/>
          <a:p>
            <a:r>
              <a:rPr lang="en-US" sz="3200" b="1" dirty="0" smtClean="0">
                <a:solidFill>
                  <a:schemeClr val="accent5"/>
                </a:solidFill>
                <a:latin typeface="Gaegu" panose="020B0604020202020204" charset="0"/>
                <a:ea typeface="Gaegu" panose="020B0604020202020204" charset="0"/>
              </a:rPr>
              <a:t>Auditory</a:t>
            </a:r>
            <a:endParaRPr lang="en-US" sz="3200" b="1" dirty="0">
              <a:solidFill>
                <a:schemeClr val="accent5"/>
              </a:solidFill>
              <a:latin typeface="Gaegu" panose="020B0604020202020204" charset="0"/>
              <a:ea typeface="Gaegu" panose="020B0604020202020204" charset="0"/>
            </a:endParaRPr>
          </a:p>
        </p:txBody>
      </p:sp>
      <p:sp>
        <p:nvSpPr>
          <p:cNvPr id="27" name="TextBox 26"/>
          <p:cNvSpPr txBox="1"/>
          <p:nvPr/>
        </p:nvSpPr>
        <p:spPr>
          <a:xfrm>
            <a:off x="4648200" y="1301175"/>
            <a:ext cx="2139137" cy="584775"/>
          </a:xfrm>
          <a:prstGeom prst="rect">
            <a:avLst/>
          </a:prstGeom>
          <a:noFill/>
        </p:spPr>
        <p:txBody>
          <a:bodyPr wrap="square" rtlCol="0">
            <a:spAutoFit/>
          </a:bodyPr>
          <a:lstStyle/>
          <a:p>
            <a:r>
              <a:rPr lang="en-US" sz="3200" b="1" dirty="0" smtClean="0">
                <a:solidFill>
                  <a:schemeClr val="accent3"/>
                </a:solidFill>
                <a:latin typeface="Gaegu" panose="020B0604020202020204" charset="0"/>
                <a:ea typeface="Gaegu" panose="020B0604020202020204" charset="0"/>
              </a:rPr>
              <a:t>Kinesthetic</a:t>
            </a:r>
            <a:endParaRPr lang="en-US" sz="3200" b="1" dirty="0">
              <a:solidFill>
                <a:schemeClr val="accent3"/>
              </a:solidFill>
              <a:latin typeface="Gaegu" panose="020B0604020202020204" charset="0"/>
              <a:ea typeface="Gaegu" panose="020B0604020202020204" charset="0"/>
            </a:endParaRPr>
          </a:p>
        </p:txBody>
      </p:sp>
      <p:sp>
        <p:nvSpPr>
          <p:cNvPr id="28" name="TextBox 27"/>
          <p:cNvSpPr txBox="1"/>
          <p:nvPr/>
        </p:nvSpPr>
        <p:spPr>
          <a:xfrm>
            <a:off x="6858000" y="1301175"/>
            <a:ext cx="2139137" cy="584775"/>
          </a:xfrm>
          <a:prstGeom prst="rect">
            <a:avLst/>
          </a:prstGeom>
          <a:noFill/>
        </p:spPr>
        <p:txBody>
          <a:bodyPr wrap="square" rtlCol="0">
            <a:spAutoFit/>
          </a:bodyPr>
          <a:lstStyle/>
          <a:p>
            <a:r>
              <a:rPr lang="en-US" sz="3200" b="1" dirty="0" smtClean="0">
                <a:solidFill>
                  <a:schemeClr val="accent6"/>
                </a:solidFill>
                <a:latin typeface="Gaegu" panose="020B0604020202020204" charset="0"/>
                <a:ea typeface="Gaegu" panose="020B0604020202020204" charset="0"/>
              </a:rPr>
              <a:t>Intellectual</a:t>
            </a:r>
            <a:endParaRPr lang="en-US" sz="3200" b="1" dirty="0">
              <a:solidFill>
                <a:schemeClr val="accent6"/>
              </a:solidFill>
              <a:latin typeface="Gaegu" panose="020B0604020202020204" charset="0"/>
              <a:ea typeface="Gaegu" panose="020B0604020202020204" charset="0"/>
            </a:endParaRPr>
          </a:p>
        </p:txBody>
      </p:sp>
    </p:spTree>
    <p:extLst>
      <p:ext uri="{BB962C8B-B14F-4D97-AF65-F5344CB8AC3E}">
        <p14:creationId xmlns:p14="http://schemas.microsoft.com/office/powerpoint/2010/main" val="20410832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53537" y="263133"/>
            <a:ext cx="6553200" cy="430887"/>
          </a:xfrm>
          <a:prstGeom prst="rect">
            <a:avLst/>
          </a:prstGeom>
          <a:noFill/>
        </p:spPr>
        <p:txBody>
          <a:bodyPr wrap="square" rtlCol="0">
            <a:spAutoFit/>
          </a:bodyPr>
          <a:lstStyle/>
          <a:p>
            <a:r>
              <a:rPr lang="en-US" sz="2200" b="1" dirty="0" smtClean="0">
                <a:solidFill>
                  <a:schemeClr val="bg2"/>
                </a:solidFill>
                <a:latin typeface="Gaegu" panose="020B0604020202020204" charset="0"/>
                <a:ea typeface="Gaegu" panose="020B0604020202020204" charset="0"/>
              </a:rPr>
              <a:t>See below for examples of each type of conflict.</a:t>
            </a:r>
            <a:endParaRPr lang="en-US" sz="2200" b="1" dirty="0">
              <a:solidFill>
                <a:schemeClr val="bg2"/>
              </a:solidFill>
              <a:latin typeface="Gaegu" panose="020B0604020202020204" charset="0"/>
              <a:ea typeface="Gaegu" panose="020B0604020202020204" charset="0"/>
            </a:endParaRPr>
          </a:p>
        </p:txBody>
      </p:sp>
      <p:grpSp>
        <p:nvGrpSpPr>
          <p:cNvPr id="4" name="Group 3"/>
          <p:cNvGrpSpPr/>
          <p:nvPr/>
        </p:nvGrpSpPr>
        <p:grpSpPr>
          <a:xfrm>
            <a:off x="853831" y="1428750"/>
            <a:ext cx="1660770" cy="2898992"/>
            <a:chOff x="853831" y="1653958"/>
            <a:chExt cx="1660770" cy="2898992"/>
          </a:xfrm>
        </p:grpSpPr>
        <p:sp>
          <p:nvSpPr>
            <p:cNvPr id="41" name="Diversity Scenario"/>
            <p:cNvSpPr/>
            <p:nvPr/>
          </p:nvSpPr>
          <p:spPr>
            <a:xfrm>
              <a:off x="914400" y="1733550"/>
              <a:ext cx="1521818" cy="27136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latin typeface="Questrial" panose="020B0604020202020204" charset="0"/>
                  <a:ea typeface="Gaegu" panose="020B0604020202020204" charset="0"/>
                </a:rPr>
                <a:t>Taylor is struggling with blood bank concepts more than her peers because a blood bank course was not offered at her school prior to her clinical rotation.</a:t>
              </a:r>
              <a:endParaRPr lang="en-US" dirty="0">
                <a:solidFill>
                  <a:schemeClr val="bg2"/>
                </a:solidFill>
                <a:latin typeface="Questrial" panose="020B0604020202020204" charset="0"/>
                <a:ea typeface="Gaegu" panose="020B0604020202020204" charset="0"/>
              </a:endParaRPr>
            </a:p>
          </p:txBody>
        </p:sp>
        <p:grpSp>
          <p:nvGrpSpPr>
            <p:cNvPr id="17" name="Google Shape;954;p51"/>
            <p:cNvGrpSpPr/>
            <p:nvPr/>
          </p:nvGrpSpPr>
          <p:grpSpPr>
            <a:xfrm>
              <a:off x="853831" y="1653958"/>
              <a:ext cx="1660770" cy="2898992"/>
              <a:chOff x="4562925" y="700575"/>
              <a:chExt cx="3611050" cy="3721000"/>
            </a:xfrm>
          </p:grpSpPr>
          <p:sp>
            <p:nvSpPr>
              <p:cNvPr id="18" name="Google Shape;955;p51"/>
              <p:cNvSpPr/>
              <p:nvPr/>
            </p:nvSpPr>
            <p:spPr>
              <a:xfrm rot="5400000">
                <a:off x="6248171" y="2442428"/>
                <a:ext cx="3660757" cy="190851"/>
              </a:xfrm>
              <a:custGeom>
                <a:avLst/>
                <a:gdLst/>
                <a:ahLst/>
                <a:cxnLst/>
                <a:rect l="l" t="t" r="r" b="b"/>
                <a:pathLst>
                  <a:path w="142262" h="8883" extrusionOk="0">
                    <a:moveTo>
                      <a:pt x="30662" y="0"/>
                    </a:moveTo>
                    <a:cubicBezTo>
                      <a:pt x="30394" y="0"/>
                      <a:pt x="29837" y="294"/>
                      <a:pt x="29536" y="294"/>
                    </a:cubicBezTo>
                    <a:cubicBezTo>
                      <a:pt x="29490" y="294"/>
                      <a:pt x="29449" y="287"/>
                      <a:pt x="29417" y="271"/>
                    </a:cubicBezTo>
                    <a:cubicBezTo>
                      <a:pt x="24081" y="614"/>
                      <a:pt x="14295" y="671"/>
                      <a:pt x="9644" y="984"/>
                    </a:cubicBezTo>
                    <a:cubicBezTo>
                      <a:pt x="8035" y="1081"/>
                      <a:pt x="6795" y="1139"/>
                      <a:pt x="6040" y="1139"/>
                    </a:cubicBezTo>
                    <a:cubicBezTo>
                      <a:pt x="5684" y="1139"/>
                      <a:pt x="5435" y="1126"/>
                      <a:pt x="5307" y="1099"/>
                    </a:cubicBezTo>
                    <a:cubicBezTo>
                      <a:pt x="4822" y="1070"/>
                      <a:pt x="4508" y="1042"/>
                      <a:pt x="4223" y="1042"/>
                    </a:cubicBezTo>
                    <a:cubicBezTo>
                      <a:pt x="3966" y="1042"/>
                      <a:pt x="3738" y="1099"/>
                      <a:pt x="3567" y="1213"/>
                    </a:cubicBezTo>
                    <a:cubicBezTo>
                      <a:pt x="3082" y="1527"/>
                      <a:pt x="2169" y="2839"/>
                      <a:pt x="1398" y="4094"/>
                    </a:cubicBezTo>
                    <a:cubicBezTo>
                      <a:pt x="599" y="5350"/>
                      <a:pt x="0" y="6605"/>
                      <a:pt x="742" y="6891"/>
                    </a:cubicBezTo>
                    <a:cubicBezTo>
                      <a:pt x="1190" y="7049"/>
                      <a:pt x="2883" y="7353"/>
                      <a:pt x="5120" y="7353"/>
                    </a:cubicBezTo>
                    <a:cubicBezTo>
                      <a:pt x="5302" y="7353"/>
                      <a:pt x="5489" y="7351"/>
                      <a:pt x="5678" y="7347"/>
                    </a:cubicBezTo>
                    <a:cubicBezTo>
                      <a:pt x="6934" y="7319"/>
                      <a:pt x="8275" y="7204"/>
                      <a:pt x="9673" y="7090"/>
                    </a:cubicBezTo>
                    <a:cubicBezTo>
                      <a:pt x="11965" y="6905"/>
                      <a:pt x="17814" y="6697"/>
                      <a:pt x="22207" y="6697"/>
                    </a:cubicBezTo>
                    <a:cubicBezTo>
                      <a:pt x="24595" y="6697"/>
                      <a:pt x="26554" y="6758"/>
                      <a:pt x="27277" y="6919"/>
                    </a:cubicBezTo>
                    <a:cubicBezTo>
                      <a:pt x="29693" y="6817"/>
                      <a:pt x="32191" y="6482"/>
                      <a:pt x="34540" y="6482"/>
                    </a:cubicBezTo>
                    <a:cubicBezTo>
                      <a:pt x="36129" y="6482"/>
                      <a:pt x="37650" y="6635"/>
                      <a:pt x="39032" y="7119"/>
                    </a:cubicBezTo>
                    <a:cubicBezTo>
                      <a:pt x="43198" y="8564"/>
                      <a:pt x="45781" y="8882"/>
                      <a:pt x="47952" y="8882"/>
                    </a:cubicBezTo>
                    <a:cubicBezTo>
                      <a:pt x="49667" y="8882"/>
                      <a:pt x="51124" y="8684"/>
                      <a:pt x="52899" y="8684"/>
                    </a:cubicBezTo>
                    <a:cubicBezTo>
                      <a:pt x="53048" y="8684"/>
                      <a:pt x="53201" y="8685"/>
                      <a:pt x="53355" y="8688"/>
                    </a:cubicBezTo>
                    <a:cubicBezTo>
                      <a:pt x="55239" y="7975"/>
                      <a:pt x="65082" y="7376"/>
                      <a:pt x="67336" y="7262"/>
                    </a:cubicBezTo>
                    <a:cubicBezTo>
                      <a:pt x="73699" y="6976"/>
                      <a:pt x="79862" y="6948"/>
                      <a:pt x="80290" y="6834"/>
                    </a:cubicBezTo>
                    <a:cubicBezTo>
                      <a:pt x="80833" y="6709"/>
                      <a:pt x="82463" y="6636"/>
                      <a:pt x="83939" y="6636"/>
                    </a:cubicBezTo>
                    <a:cubicBezTo>
                      <a:pt x="85178" y="6636"/>
                      <a:pt x="86309" y="6688"/>
                      <a:pt x="86595" y="6805"/>
                    </a:cubicBezTo>
                    <a:cubicBezTo>
                      <a:pt x="87022" y="6960"/>
                      <a:pt x="87523" y="7012"/>
                      <a:pt x="88040" y="7012"/>
                    </a:cubicBezTo>
                    <a:cubicBezTo>
                      <a:pt x="89075" y="7012"/>
                      <a:pt x="90173" y="6804"/>
                      <a:pt x="90869" y="6804"/>
                    </a:cubicBezTo>
                    <a:cubicBezTo>
                      <a:pt x="91103" y="6804"/>
                      <a:pt x="91292" y="6828"/>
                      <a:pt x="91417" y="6891"/>
                    </a:cubicBezTo>
                    <a:cubicBezTo>
                      <a:pt x="95783" y="6604"/>
                      <a:pt x="96086" y="6517"/>
                      <a:pt x="98992" y="6517"/>
                    </a:cubicBezTo>
                    <a:cubicBezTo>
                      <a:pt x="101004" y="6517"/>
                      <a:pt x="104265" y="6559"/>
                      <a:pt x="110990" y="6605"/>
                    </a:cubicBezTo>
                    <a:cubicBezTo>
                      <a:pt x="116297" y="6634"/>
                      <a:pt x="124657" y="6776"/>
                      <a:pt x="124657" y="6776"/>
                    </a:cubicBezTo>
                    <a:cubicBezTo>
                      <a:pt x="125447" y="6719"/>
                      <a:pt x="126261" y="6696"/>
                      <a:pt x="127083" y="6696"/>
                    </a:cubicBezTo>
                    <a:cubicBezTo>
                      <a:pt x="130791" y="6696"/>
                      <a:pt x="134653" y="7174"/>
                      <a:pt x="137053" y="7174"/>
                    </a:cubicBezTo>
                    <a:cubicBezTo>
                      <a:pt x="138084" y="7174"/>
                      <a:pt x="138845" y="7086"/>
                      <a:pt x="139209" y="6834"/>
                    </a:cubicBezTo>
                    <a:cubicBezTo>
                      <a:pt x="140550" y="5921"/>
                      <a:pt x="142262" y="2069"/>
                      <a:pt x="141777" y="1099"/>
                    </a:cubicBezTo>
                    <a:cubicBezTo>
                      <a:pt x="141653" y="873"/>
                      <a:pt x="135793" y="765"/>
                      <a:pt x="132307" y="765"/>
                    </a:cubicBezTo>
                    <a:cubicBezTo>
                      <a:pt x="130950" y="765"/>
                      <a:pt x="129953" y="781"/>
                      <a:pt x="129793" y="813"/>
                    </a:cubicBezTo>
                    <a:cubicBezTo>
                      <a:pt x="129704" y="838"/>
                      <a:pt x="129613" y="848"/>
                      <a:pt x="129527" y="848"/>
                    </a:cubicBezTo>
                    <a:cubicBezTo>
                      <a:pt x="129308" y="848"/>
                      <a:pt x="129121" y="781"/>
                      <a:pt x="129080" y="699"/>
                    </a:cubicBezTo>
                    <a:cubicBezTo>
                      <a:pt x="128994" y="614"/>
                      <a:pt x="118552" y="243"/>
                      <a:pt x="118409" y="243"/>
                    </a:cubicBezTo>
                    <a:cubicBezTo>
                      <a:pt x="118409" y="174"/>
                      <a:pt x="118294" y="136"/>
                      <a:pt x="118108" y="136"/>
                    </a:cubicBezTo>
                    <a:cubicBezTo>
                      <a:pt x="117987" y="136"/>
                      <a:pt x="117836" y="152"/>
                      <a:pt x="117667" y="186"/>
                    </a:cubicBezTo>
                    <a:cubicBezTo>
                      <a:pt x="116487" y="418"/>
                      <a:pt x="110199" y="527"/>
                      <a:pt x="104993" y="527"/>
                    </a:cubicBezTo>
                    <a:cubicBezTo>
                      <a:pt x="101891" y="527"/>
                      <a:pt x="99174" y="488"/>
                      <a:pt x="98151" y="414"/>
                    </a:cubicBezTo>
                    <a:cubicBezTo>
                      <a:pt x="96867" y="334"/>
                      <a:pt x="96043" y="292"/>
                      <a:pt x="95241" y="292"/>
                    </a:cubicBezTo>
                    <a:cubicBezTo>
                      <a:pt x="94315" y="292"/>
                      <a:pt x="93418" y="349"/>
                      <a:pt x="91874" y="471"/>
                    </a:cubicBezTo>
                    <a:cubicBezTo>
                      <a:pt x="88564" y="699"/>
                      <a:pt x="78778" y="499"/>
                      <a:pt x="73157" y="984"/>
                    </a:cubicBezTo>
                    <a:cubicBezTo>
                      <a:pt x="72662" y="1028"/>
                      <a:pt x="72348" y="1045"/>
                      <a:pt x="72141" y="1045"/>
                    </a:cubicBezTo>
                    <a:cubicBezTo>
                      <a:pt x="71533" y="1045"/>
                      <a:pt x="71826" y="905"/>
                      <a:pt x="71120" y="905"/>
                    </a:cubicBezTo>
                    <a:cubicBezTo>
                      <a:pt x="70967" y="905"/>
                      <a:pt x="70768" y="912"/>
                      <a:pt x="70503" y="927"/>
                    </a:cubicBezTo>
                    <a:cubicBezTo>
                      <a:pt x="57221" y="1551"/>
                      <a:pt x="51445" y="2791"/>
                      <a:pt x="47481" y="2791"/>
                    </a:cubicBezTo>
                    <a:cubicBezTo>
                      <a:pt x="47093" y="2791"/>
                      <a:pt x="46723" y="2779"/>
                      <a:pt x="46365" y="2753"/>
                    </a:cubicBezTo>
                    <a:cubicBezTo>
                      <a:pt x="41286" y="2354"/>
                      <a:pt x="41885" y="186"/>
                      <a:pt x="32613" y="100"/>
                    </a:cubicBezTo>
                    <a:cubicBezTo>
                      <a:pt x="31500" y="100"/>
                      <a:pt x="30844" y="100"/>
                      <a:pt x="30786" y="43"/>
                    </a:cubicBezTo>
                    <a:cubicBezTo>
                      <a:pt x="30760" y="13"/>
                      <a:pt x="30717" y="0"/>
                      <a:pt x="30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56;p51"/>
              <p:cNvSpPr/>
              <p:nvPr/>
            </p:nvSpPr>
            <p:spPr>
              <a:xfrm>
                <a:off x="4574500" y="700575"/>
                <a:ext cx="3567313" cy="216525"/>
              </a:xfrm>
              <a:custGeom>
                <a:avLst/>
                <a:gdLst/>
                <a:ahLst/>
                <a:cxnLst/>
                <a:rect l="l" t="t" r="r" b="b"/>
                <a:pathLst>
                  <a:path w="125114" h="8661" extrusionOk="0">
                    <a:moveTo>
                      <a:pt x="124978" y="3901"/>
                    </a:moveTo>
                    <a:cubicBezTo>
                      <a:pt x="124974" y="3940"/>
                      <a:pt x="124971" y="3977"/>
                      <a:pt x="124971" y="4005"/>
                    </a:cubicBezTo>
                    <a:cubicBezTo>
                      <a:pt x="124971" y="4005"/>
                      <a:pt x="124994" y="3936"/>
                      <a:pt x="124978" y="3901"/>
                    </a:cubicBezTo>
                    <a:close/>
                    <a:moveTo>
                      <a:pt x="85810" y="1"/>
                    </a:moveTo>
                    <a:cubicBezTo>
                      <a:pt x="80961" y="1"/>
                      <a:pt x="74941" y="1342"/>
                      <a:pt x="68221" y="1723"/>
                    </a:cubicBezTo>
                    <a:cubicBezTo>
                      <a:pt x="65897" y="1828"/>
                      <a:pt x="64656" y="1866"/>
                      <a:pt x="63982" y="1866"/>
                    </a:cubicBezTo>
                    <a:cubicBezTo>
                      <a:pt x="62470" y="1866"/>
                      <a:pt x="63801" y="1676"/>
                      <a:pt x="62143" y="1637"/>
                    </a:cubicBezTo>
                    <a:cubicBezTo>
                      <a:pt x="61487" y="1637"/>
                      <a:pt x="51786" y="1266"/>
                      <a:pt x="49646" y="1209"/>
                    </a:cubicBezTo>
                    <a:cubicBezTo>
                      <a:pt x="44621" y="1172"/>
                      <a:pt x="40533" y="1124"/>
                      <a:pt x="36976" y="1124"/>
                    </a:cubicBezTo>
                    <a:cubicBezTo>
                      <a:pt x="34978" y="1124"/>
                      <a:pt x="33148" y="1139"/>
                      <a:pt x="31414" y="1180"/>
                    </a:cubicBezTo>
                    <a:cubicBezTo>
                      <a:pt x="29114" y="1241"/>
                      <a:pt x="27356" y="1301"/>
                      <a:pt x="26473" y="1301"/>
                    </a:cubicBezTo>
                    <a:cubicBezTo>
                      <a:pt x="26108" y="1301"/>
                      <a:pt x="25892" y="1291"/>
                      <a:pt x="25850" y="1266"/>
                    </a:cubicBezTo>
                    <a:cubicBezTo>
                      <a:pt x="25824" y="1236"/>
                      <a:pt x="25784" y="1223"/>
                      <a:pt x="25733" y="1223"/>
                    </a:cubicBezTo>
                    <a:cubicBezTo>
                      <a:pt x="25488" y="1223"/>
                      <a:pt x="25005" y="1517"/>
                      <a:pt x="24770" y="1517"/>
                    </a:cubicBezTo>
                    <a:cubicBezTo>
                      <a:pt x="24733" y="1517"/>
                      <a:pt x="24703" y="1510"/>
                      <a:pt x="24681" y="1494"/>
                    </a:cubicBezTo>
                    <a:cubicBezTo>
                      <a:pt x="23863" y="1578"/>
                      <a:pt x="22928" y="1608"/>
                      <a:pt x="21924" y="1608"/>
                    </a:cubicBezTo>
                    <a:cubicBezTo>
                      <a:pt x="19394" y="1608"/>
                      <a:pt x="16430" y="1418"/>
                      <a:pt x="13840" y="1418"/>
                    </a:cubicBezTo>
                    <a:cubicBezTo>
                      <a:pt x="12542" y="1418"/>
                      <a:pt x="11338" y="1465"/>
                      <a:pt x="10329" y="1608"/>
                    </a:cubicBezTo>
                    <a:cubicBezTo>
                      <a:pt x="8758" y="1829"/>
                      <a:pt x="5352" y="2493"/>
                      <a:pt x="3866" y="2493"/>
                    </a:cubicBezTo>
                    <a:cubicBezTo>
                      <a:pt x="3624" y="2493"/>
                      <a:pt x="3434" y="2476"/>
                      <a:pt x="3310" y="2436"/>
                    </a:cubicBezTo>
                    <a:cubicBezTo>
                      <a:pt x="3139" y="2407"/>
                      <a:pt x="2996" y="2350"/>
                      <a:pt x="2882" y="2322"/>
                    </a:cubicBezTo>
                    <a:cubicBezTo>
                      <a:pt x="2796" y="2322"/>
                      <a:pt x="2768" y="2322"/>
                      <a:pt x="2711" y="2293"/>
                    </a:cubicBezTo>
                    <a:lnTo>
                      <a:pt x="2597" y="2293"/>
                    </a:lnTo>
                    <a:cubicBezTo>
                      <a:pt x="2511" y="2293"/>
                      <a:pt x="2454" y="2293"/>
                      <a:pt x="2368" y="2322"/>
                    </a:cubicBezTo>
                    <a:lnTo>
                      <a:pt x="2340" y="2322"/>
                    </a:lnTo>
                    <a:cubicBezTo>
                      <a:pt x="2235" y="2139"/>
                      <a:pt x="2036" y="2004"/>
                      <a:pt x="1741" y="2004"/>
                    </a:cubicBezTo>
                    <a:cubicBezTo>
                      <a:pt x="1713" y="2004"/>
                      <a:pt x="1684" y="2005"/>
                      <a:pt x="1655" y="2008"/>
                    </a:cubicBezTo>
                    <a:cubicBezTo>
                      <a:pt x="1598" y="2008"/>
                      <a:pt x="1484" y="2036"/>
                      <a:pt x="1370" y="2065"/>
                    </a:cubicBezTo>
                    <a:cubicBezTo>
                      <a:pt x="1284" y="2122"/>
                      <a:pt x="1170" y="2151"/>
                      <a:pt x="1141" y="2151"/>
                    </a:cubicBezTo>
                    <a:cubicBezTo>
                      <a:pt x="1170" y="2322"/>
                      <a:pt x="1313" y="2864"/>
                      <a:pt x="1341" y="3121"/>
                    </a:cubicBezTo>
                    <a:lnTo>
                      <a:pt x="0" y="8171"/>
                    </a:lnTo>
                    <a:cubicBezTo>
                      <a:pt x="913" y="8485"/>
                      <a:pt x="2026" y="8656"/>
                      <a:pt x="3139" y="8656"/>
                    </a:cubicBezTo>
                    <a:cubicBezTo>
                      <a:pt x="3252" y="8659"/>
                      <a:pt x="3366" y="8660"/>
                      <a:pt x="3481" y="8660"/>
                    </a:cubicBezTo>
                    <a:cubicBezTo>
                      <a:pt x="5574" y="8660"/>
                      <a:pt x="7758" y="8182"/>
                      <a:pt x="9787" y="7857"/>
                    </a:cubicBezTo>
                    <a:cubicBezTo>
                      <a:pt x="11185" y="7600"/>
                      <a:pt x="11727" y="7572"/>
                      <a:pt x="12069" y="7543"/>
                    </a:cubicBezTo>
                    <a:cubicBezTo>
                      <a:pt x="12469" y="7486"/>
                      <a:pt x="12412" y="7486"/>
                      <a:pt x="12554" y="7486"/>
                    </a:cubicBezTo>
                    <a:cubicBezTo>
                      <a:pt x="12895" y="7477"/>
                      <a:pt x="13221" y="7473"/>
                      <a:pt x="13538" y="7473"/>
                    </a:cubicBezTo>
                    <a:cubicBezTo>
                      <a:pt x="15296" y="7473"/>
                      <a:pt x="16777" y="7598"/>
                      <a:pt x="18831" y="7743"/>
                    </a:cubicBezTo>
                    <a:cubicBezTo>
                      <a:pt x="20600" y="7885"/>
                      <a:pt x="22056" y="8000"/>
                      <a:pt x="22683" y="8142"/>
                    </a:cubicBezTo>
                    <a:cubicBezTo>
                      <a:pt x="23168" y="8142"/>
                      <a:pt x="23882" y="8057"/>
                      <a:pt x="24738" y="8000"/>
                    </a:cubicBezTo>
                    <a:cubicBezTo>
                      <a:pt x="26877" y="7771"/>
                      <a:pt x="26877" y="7771"/>
                      <a:pt x="27477" y="7714"/>
                    </a:cubicBezTo>
                    <a:cubicBezTo>
                      <a:pt x="29474" y="7543"/>
                      <a:pt x="31871" y="7343"/>
                      <a:pt x="34296" y="7286"/>
                    </a:cubicBezTo>
                    <a:cubicBezTo>
                      <a:pt x="35913" y="7229"/>
                      <a:pt x="37542" y="7201"/>
                      <a:pt x="39067" y="7201"/>
                    </a:cubicBezTo>
                    <a:cubicBezTo>
                      <a:pt x="42117" y="7201"/>
                      <a:pt x="44748" y="7315"/>
                      <a:pt x="46023" y="7543"/>
                    </a:cubicBezTo>
                    <a:cubicBezTo>
                      <a:pt x="46565" y="7400"/>
                      <a:pt x="48391" y="7315"/>
                      <a:pt x="50645" y="7315"/>
                    </a:cubicBezTo>
                    <a:cubicBezTo>
                      <a:pt x="53189" y="7336"/>
                      <a:pt x="61754" y="7909"/>
                      <a:pt x="66969" y="7909"/>
                    </a:cubicBezTo>
                    <a:cubicBezTo>
                      <a:pt x="68771" y="7909"/>
                      <a:pt x="70173" y="7840"/>
                      <a:pt x="70789" y="7657"/>
                    </a:cubicBezTo>
                    <a:cubicBezTo>
                      <a:pt x="71546" y="7413"/>
                      <a:pt x="74687" y="7022"/>
                      <a:pt x="76023" y="7022"/>
                    </a:cubicBezTo>
                    <a:cubicBezTo>
                      <a:pt x="76247" y="7022"/>
                      <a:pt x="76421" y="7033"/>
                      <a:pt x="76524" y="7058"/>
                    </a:cubicBezTo>
                    <a:cubicBezTo>
                      <a:pt x="76797" y="7151"/>
                      <a:pt x="77100" y="7187"/>
                      <a:pt x="77416" y="7187"/>
                    </a:cubicBezTo>
                    <a:cubicBezTo>
                      <a:pt x="78543" y="7187"/>
                      <a:pt x="79827" y="6723"/>
                      <a:pt x="80486" y="6723"/>
                    </a:cubicBezTo>
                    <a:cubicBezTo>
                      <a:pt x="80604" y="6723"/>
                      <a:pt x="80701" y="6738"/>
                      <a:pt x="80775" y="6773"/>
                    </a:cubicBezTo>
                    <a:cubicBezTo>
                      <a:pt x="83641" y="6319"/>
                      <a:pt x="85847" y="6025"/>
                      <a:pt x="87628" y="6025"/>
                    </a:cubicBezTo>
                    <a:cubicBezTo>
                      <a:pt x="87975" y="6025"/>
                      <a:pt x="88305" y="6036"/>
                      <a:pt x="88621" y="6059"/>
                    </a:cubicBezTo>
                    <a:cubicBezTo>
                      <a:pt x="95114" y="6359"/>
                      <a:pt x="92095" y="7008"/>
                      <a:pt x="97488" y="7008"/>
                    </a:cubicBezTo>
                    <a:cubicBezTo>
                      <a:pt x="99797" y="7008"/>
                      <a:pt x="103648" y="6889"/>
                      <a:pt x="110448" y="6573"/>
                    </a:cubicBezTo>
                    <a:cubicBezTo>
                      <a:pt x="111881" y="6342"/>
                      <a:pt x="113350" y="6265"/>
                      <a:pt x="114735" y="6265"/>
                    </a:cubicBezTo>
                    <a:cubicBezTo>
                      <a:pt x="116769" y="6265"/>
                      <a:pt x="118619" y="6431"/>
                      <a:pt x="119892" y="6516"/>
                    </a:cubicBezTo>
                    <a:cubicBezTo>
                      <a:pt x="120645" y="6589"/>
                      <a:pt x="121220" y="6638"/>
                      <a:pt x="121680" y="6638"/>
                    </a:cubicBezTo>
                    <a:cubicBezTo>
                      <a:pt x="123017" y="6638"/>
                      <a:pt x="123388" y="6226"/>
                      <a:pt x="124343" y="4804"/>
                    </a:cubicBezTo>
                    <a:lnTo>
                      <a:pt x="124543" y="4804"/>
                    </a:lnTo>
                    <a:cubicBezTo>
                      <a:pt x="124115" y="5660"/>
                      <a:pt x="123630" y="6288"/>
                      <a:pt x="124058" y="6716"/>
                    </a:cubicBezTo>
                    <a:cubicBezTo>
                      <a:pt x="124115" y="6744"/>
                      <a:pt x="124343" y="6801"/>
                      <a:pt x="124686" y="6858"/>
                    </a:cubicBezTo>
                    <a:cubicBezTo>
                      <a:pt x="124743" y="6858"/>
                      <a:pt x="124857" y="6858"/>
                      <a:pt x="124857" y="6887"/>
                    </a:cubicBezTo>
                    <a:cubicBezTo>
                      <a:pt x="124886" y="5089"/>
                      <a:pt x="124886" y="4519"/>
                      <a:pt x="124971" y="3891"/>
                    </a:cubicBezTo>
                    <a:cubicBezTo>
                      <a:pt x="124974" y="3894"/>
                      <a:pt x="124976" y="3897"/>
                      <a:pt x="124978" y="3901"/>
                    </a:cubicBezTo>
                    <a:lnTo>
                      <a:pt x="124978" y="3901"/>
                    </a:lnTo>
                    <a:cubicBezTo>
                      <a:pt x="124987" y="3820"/>
                      <a:pt x="125000" y="3730"/>
                      <a:pt x="125000" y="3691"/>
                    </a:cubicBezTo>
                    <a:cubicBezTo>
                      <a:pt x="124829" y="3292"/>
                      <a:pt x="124258" y="1180"/>
                      <a:pt x="124144" y="781"/>
                    </a:cubicBezTo>
                    <a:lnTo>
                      <a:pt x="125114" y="752"/>
                    </a:lnTo>
                    <a:cubicBezTo>
                      <a:pt x="122795" y="345"/>
                      <a:pt x="120338" y="228"/>
                      <a:pt x="118397" y="228"/>
                    </a:cubicBezTo>
                    <a:cubicBezTo>
                      <a:pt x="116397" y="228"/>
                      <a:pt x="114945" y="352"/>
                      <a:pt x="114757" y="410"/>
                    </a:cubicBezTo>
                    <a:cubicBezTo>
                      <a:pt x="114662" y="429"/>
                      <a:pt x="114566" y="439"/>
                      <a:pt x="114480" y="439"/>
                    </a:cubicBezTo>
                    <a:cubicBezTo>
                      <a:pt x="114307" y="439"/>
                      <a:pt x="114167" y="401"/>
                      <a:pt x="114129" y="324"/>
                    </a:cubicBezTo>
                    <a:cubicBezTo>
                      <a:pt x="114113" y="298"/>
                      <a:pt x="113780" y="287"/>
                      <a:pt x="113247" y="287"/>
                    </a:cubicBezTo>
                    <a:cubicBezTo>
                      <a:pt x="110901" y="287"/>
                      <a:pt x="104676" y="496"/>
                      <a:pt x="104514" y="496"/>
                    </a:cubicBezTo>
                    <a:cubicBezTo>
                      <a:pt x="104514" y="444"/>
                      <a:pt x="104411" y="403"/>
                      <a:pt x="104255" y="403"/>
                    </a:cubicBezTo>
                    <a:cubicBezTo>
                      <a:pt x="104151" y="403"/>
                      <a:pt x="104023" y="421"/>
                      <a:pt x="103886" y="467"/>
                    </a:cubicBezTo>
                    <a:cubicBezTo>
                      <a:pt x="103486" y="581"/>
                      <a:pt x="102374" y="724"/>
                      <a:pt x="100919" y="838"/>
                    </a:cubicBezTo>
                    <a:cubicBezTo>
                      <a:pt x="99672" y="922"/>
                      <a:pt x="98638" y="957"/>
                      <a:pt x="97752" y="957"/>
                    </a:cubicBezTo>
                    <a:cubicBezTo>
                      <a:pt x="93526" y="957"/>
                      <a:pt x="92655" y="157"/>
                      <a:pt x="88079" y="39"/>
                    </a:cubicBezTo>
                    <a:cubicBezTo>
                      <a:pt x="87908" y="39"/>
                      <a:pt x="86681" y="11"/>
                      <a:pt x="86510" y="11"/>
                    </a:cubicBezTo>
                    <a:cubicBezTo>
                      <a:pt x="86279" y="4"/>
                      <a:pt x="86046" y="1"/>
                      <a:pt x="85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57;p51"/>
              <p:cNvSpPr/>
              <p:nvPr/>
            </p:nvSpPr>
            <p:spPr>
              <a:xfrm rot="5400000">
                <a:off x="2852828" y="2434497"/>
                <a:ext cx="3626894" cy="206700"/>
              </a:xfrm>
              <a:custGeom>
                <a:avLst/>
                <a:gdLst/>
                <a:ahLst/>
                <a:cxnLst/>
                <a:rect l="l" t="t" r="r" b="b"/>
                <a:pathLst>
                  <a:path w="139295" h="8268" extrusionOk="0">
                    <a:moveTo>
                      <a:pt x="57151" y="1"/>
                    </a:moveTo>
                    <a:cubicBezTo>
                      <a:pt x="51806" y="1"/>
                      <a:pt x="45718" y="80"/>
                      <a:pt x="35723" y="278"/>
                    </a:cubicBezTo>
                    <a:cubicBezTo>
                      <a:pt x="33713" y="311"/>
                      <a:pt x="32084" y="344"/>
                      <a:pt x="31038" y="344"/>
                    </a:cubicBezTo>
                    <a:cubicBezTo>
                      <a:pt x="30273" y="344"/>
                      <a:pt x="29820" y="326"/>
                      <a:pt x="29760" y="278"/>
                    </a:cubicBezTo>
                    <a:cubicBezTo>
                      <a:pt x="29735" y="253"/>
                      <a:pt x="29695" y="242"/>
                      <a:pt x="29645" y="242"/>
                    </a:cubicBezTo>
                    <a:cubicBezTo>
                      <a:pt x="29394" y="242"/>
                      <a:pt x="28876" y="503"/>
                      <a:pt x="28578" y="503"/>
                    </a:cubicBezTo>
                    <a:cubicBezTo>
                      <a:pt x="28527" y="503"/>
                      <a:pt x="28483" y="495"/>
                      <a:pt x="28447" y="477"/>
                    </a:cubicBezTo>
                    <a:cubicBezTo>
                      <a:pt x="14131" y="1267"/>
                      <a:pt x="6565" y="1822"/>
                      <a:pt x="4908" y="1822"/>
                    </a:cubicBezTo>
                    <a:cubicBezTo>
                      <a:pt x="4827" y="1822"/>
                      <a:pt x="4761" y="1821"/>
                      <a:pt x="4709" y="1818"/>
                    </a:cubicBezTo>
                    <a:cubicBezTo>
                      <a:pt x="4500" y="1807"/>
                      <a:pt x="4314" y="1802"/>
                      <a:pt x="4148" y="1802"/>
                    </a:cubicBezTo>
                    <a:cubicBezTo>
                      <a:pt x="3451" y="1802"/>
                      <a:pt x="3091" y="1902"/>
                      <a:pt x="2768" y="2132"/>
                    </a:cubicBezTo>
                    <a:cubicBezTo>
                      <a:pt x="1656" y="2960"/>
                      <a:pt x="1" y="8038"/>
                      <a:pt x="1228" y="8267"/>
                    </a:cubicBezTo>
                    <a:cubicBezTo>
                      <a:pt x="1245" y="8268"/>
                      <a:pt x="1267" y="8268"/>
                      <a:pt x="1293" y="8268"/>
                    </a:cubicBezTo>
                    <a:cubicBezTo>
                      <a:pt x="2746" y="8268"/>
                      <a:pt x="17365" y="6975"/>
                      <a:pt x="23795" y="6975"/>
                    </a:cubicBezTo>
                    <a:cubicBezTo>
                      <a:pt x="24989" y="6975"/>
                      <a:pt x="25900" y="7020"/>
                      <a:pt x="26393" y="7125"/>
                    </a:cubicBezTo>
                    <a:cubicBezTo>
                      <a:pt x="30099" y="6845"/>
                      <a:pt x="39827" y="6158"/>
                      <a:pt x="46517" y="6158"/>
                    </a:cubicBezTo>
                    <a:cubicBezTo>
                      <a:pt x="48686" y="6158"/>
                      <a:pt x="50536" y="6231"/>
                      <a:pt x="51758" y="6412"/>
                    </a:cubicBezTo>
                    <a:cubicBezTo>
                      <a:pt x="52479" y="6210"/>
                      <a:pt x="54314" y="6134"/>
                      <a:pt x="56703" y="6134"/>
                    </a:cubicBezTo>
                    <a:cubicBezTo>
                      <a:pt x="64129" y="6134"/>
                      <a:pt x="76900" y="6872"/>
                      <a:pt x="78143" y="6872"/>
                    </a:cubicBezTo>
                    <a:cubicBezTo>
                      <a:pt x="78193" y="6872"/>
                      <a:pt x="78225" y="6871"/>
                      <a:pt x="78236" y="6869"/>
                    </a:cubicBezTo>
                    <a:cubicBezTo>
                      <a:pt x="78451" y="6833"/>
                      <a:pt x="78820" y="6817"/>
                      <a:pt x="79275" y="6817"/>
                    </a:cubicBezTo>
                    <a:cubicBezTo>
                      <a:pt x="80992" y="6817"/>
                      <a:pt x="83931" y="7043"/>
                      <a:pt x="84428" y="7268"/>
                    </a:cubicBezTo>
                    <a:cubicBezTo>
                      <a:pt x="84986" y="7521"/>
                      <a:pt x="85693" y="7587"/>
                      <a:pt x="86395" y="7587"/>
                    </a:cubicBezTo>
                    <a:cubicBezTo>
                      <a:pt x="87163" y="7587"/>
                      <a:pt x="87925" y="7508"/>
                      <a:pt x="88483" y="7508"/>
                    </a:cubicBezTo>
                    <a:cubicBezTo>
                      <a:pt x="88796" y="7508"/>
                      <a:pt x="89044" y="7533"/>
                      <a:pt x="89192" y="7610"/>
                    </a:cubicBezTo>
                    <a:lnTo>
                      <a:pt x="94984" y="7468"/>
                    </a:lnTo>
                    <a:cubicBezTo>
                      <a:pt x="94984" y="7468"/>
                      <a:pt x="97952" y="7553"/>
                      <a:pt x="99236" y="7553"/>
                    </a:cubicBezTo>
                    <a:cubicBezTo>
                      <a:pt x="99309" y="7554"/>
                      <a:pt x="99395" y="7555"/>
                      <a:pt x="99493" y="7555"/>
                    </a:cubicBezTo>
                    <a:cubicBezTo>
                      <a:pt x="102838" y="7555"/>
                      <a:pt x="120228" y="7095"/>
                      <a:pt x="121919" y="7040"/>
                    </a:cubicBezTo>
                    <a:cubicBezTo>
                      <a:pt x="122911" y="6930"/>
                      <a:pt x="123945" y="6886"/>
                      <a:pt x="124980" y="6886"/>
                    </a:cubicBezTo>
                    <a:cubicBezTo>
                      <a:pt x="126894" y="6886"/>
                      <a:pt x="128812" y="7034"/>
                      <a:pt x="130479" y="7182"/>
                    </a:cubicBezTo>
                    <a:cubicBezTo>
                      <a:pt x="131703" y="7312"/>
                      <a:pt x="133242" y="7515"/>
                      <a:pt x="134380" y="7515"/>
                    </a:cubicBezTo>
                    <a:cubicBezTo>
                      <a:pt x="134992" y="7515"/>
                      <a:pt x="135488" y="7456"/>
                      <a:pt x="135757" y="7297"/>
                    </a:cubicBezTo>
                    <a:cubicBezTo>
                      <a:pt x="137012" y="6555"/>
                      <a:pt x="139295" y="2874"/>
                      <a:pt x="138896" y="1876"/>
                    </a:cubicBezTo>
                    <a:cubicBezTo>
                      <a:pt x="138752" y="1470"/>
                      <a:pt x="131635" y="924"/>
                      <a:pt x="128296" y="924"/>
                    </a:cubicBezTo>
                    <a:cubicBezTo>
                      <a:pt x="127646" y="924"/>
                      <a:pt x="127139" y="944"/>
                      <a:pt x="126855" y="991"/>
                    </a:cubicBezTo>
                    <a:cubicBezTo>
                      <a:pt x="126763" y="1006"/>
                      <a:pt x="126673" y="1013"/>
                      <a:pt x="126590" y="1013"/>
                    </a:cubicBezTo>
                    <a:cubicBezTo>
                      <a:pt x="126363" y="1013"/>
                      <a:pt x="126183" y="960"/>
                      <a:pt x="126142" y="877"/>
                    </a:cubicBezTo>
                    <a:cubicBezTo>
                      <a:pt x="126142" y="877"/>
                      <a:pt x="125942" y="848"/>
                      <a:pt x="125657" y="848"/>
                    </a:cubicBezTo>
                    <a:cubicBezTo>
                      <a:pt x="123918" y="764"/>
                      <a:pt x="122268" y="739"/>
                      <a:pt x="120390" y="739"/>
                    </a:cubicBezTo>
                    <a:cubicBezTo>
                      <a:pt x="119094" y="739"/>
                      <a:pt x="117689" y="751"/>
                      <a:pt x="116070" y="763"/>
                    </a:cubicBezTo>
                    <a:lnTo>
                      <a:pt x="115613" y="763"/>
                    </a:lnTo>
                    <a:cubicBezTo>
                      <a:pt x="115613" y="711"/>
                      <a:pt x="115511" y="670"/>
                      <a:pt x="115336" y="670"/>
                    </a:cubicBezTo>
                    <a:cubicBezTo>
                      <a:pt x="115219" y="670"/>
                      <a:pt x="115071" y="689"/>
                      <a:pt x="114900" y="734"/>
                    </a:cubicBezTo>
                    <a:cubicBezTo>
                      <a:pt x="114044" y="962"/>
                      <a:pt x="109964" y="1248"/>
                      <a:pt x="105798" y="1419"/>
                    </a:cubicBezTo>
                    <a:cubicBezTo>
                      <a:pt x="103809" y="1501"/>
                      <a:pt x="101801" y="1537"/>
                      <a:pt x="100099" y="1537"/>
                    </a:cubicBezTo>
                    <a:cubicBezTo>
                      <a:pt x="98237" y="1537"/>
                      <a:pt x="96741" y="1494"/>
                      <a:pt x="96040" y="1419"/>
                    </a:cubicBezTo>
                    <a:cubicBezTo>
                      <a:pt x="94207" y="1222"/>
                      <a:pt x="93354" y="1161"/>
                      <a:pt x="92080" y="1161"/>
                    </a:cubicBezTo>
                    <a:cubicBezTo>
                      <a:pt x="91510" y="1161"/>
                      <a:pt x="90855" y="1173"/>
                      <a:pt x="89991" y="1191"/>
                    </a:cubicBezTo>
                    <a:cubicBezTo>
                      <a:pt x="89784" y="1197"/>
                      <a:pt x="89556" y="1200"/>
                      <a:pt x="89309" y="1200"/>
                    </a:cubicBezTo>
                    <a:cubicBezTo>
                      <a:pt x="86305" y="1200"/>
                      <a:pt x="80581" y="748"/>
                      <a:pt x="76125" y="563"/>
                    </a:cubicBezTo>
                    <a:cubicBezTo>
                      <a:pt x="74470" y="477"/>
                      <a:pt x="72958" y="449"/>
                      <a:pt x="71788" y="449"/>
                    </a:cubicBezTo>
                    <a:cubicBezTo>
                      <a:pt x="69562" y="449"/>
                      <a:pt x="71074" y="192"/>
                      <a:pt x="69220" y="164"/>
                    </a:cubicBezTo>
                    <a:cubicBezTo>
                      <a:pt x="68820" y="164"/>
                      <a:pt x="63713" y="49"/>
                      <a:pt x="61830" y="21"/>
                    </a:cubicBezTo>
                    <a:cubicBezTo>
                      <a:pt x="60280" y="8"/>
                      <a:pt x="58749" y="1"/>
                      <a:pt x="57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58;p51"/>
              <p:cNvSpPr/>
              <p:nvPr/>
            </p:nvSpPr>
            <p:spPr>
              <a:xfrm rot="10800000" flipH="1">
                <a:off x="4589125" y="4152525"/>
                <a:ext cx="3567263" cy="269050"/>
              </a:xfrm>
              <a:custGeom>
                <a:avLst/>
                <a:gdLst/>
                <a:ahLst/>
                <a:cxnLst/>
                <a:rect l="l" t="t" r="r" b="b"/>
                <a:pathLst>
                  <a:path w="142662" h="10762" extrusionOk="0">
                    <a:moveTo>
                      <a:pt x="94943" y="0"/>
                    </a:moveTo>
                    <a:cubicBezTo>
                      <a:pt x="94257" y="0"/>
                      <a:pt x="93334" y="33"/>
                      <a:pt x="91845" y="117"/>
                    </a:cubicBezTo>
                    <a:cubicBezTo>
                      <a:pt x="90961" y="202"/>
                      <a:pt x="89591" y="145"/>
                      <a:pt x="88022" y="202"/>
                    </a:cubicBezTo>
                    <a:cubicBezTo>
                      <a:pt x="87608" y="207"/>
                      <a:pt x="87062" y="208"/>
                      <a:pt x="86418" y="208"/>
                    </a:cubicBezTo>
                    <a:cubicBezTo>
                      <a:pt x="85910" y="208"/>
                      <a:pt x="85341" y="207"/>
                      <a:pt x="84728" y="207"/>
                    </a:cubicBezTo>
                    <a:cubicBezTo>
                      <a:pt x="81133" y="207"/>
                      <a:pt x="76024" y="228"/>
                      <a:pt x="72814" y="516"/>
                    </a:cubicBezTo>
                    <a:cubicBezTo>
                      <a:pt x="72357" y="551"/>
                      <a:pt x="72057" y="565"/>
                      <a:pt x="71851" y="565"/>
                    </a:cubicBezTo>
                    <a:cubicBezTo>
                      <a:pt x="71170" y="565"/>
                      <a:pt x="71530" y="416"/>
                      <a:pt x="70694" y="416"/>
                    </a:cubicBezTo>
                    <a:cubicBezTo>
                      <a:pt x="70554" y="416"/>
                      <a:pt x="70380" y="421"/>
                      <a:pt x="70161" y="430"/>
                    </a:cubicBezTo>
                    <a:cubicBezTo>
                      <a:pt x="65168" y="716"/>
                      <a:pt x="60945" y="1087"/>
                      <a:pt x="54097" y="2085"/>
                    </a:cubicBezTo>
                    <a:cubicBezTo>
                      <a:pt x="43170" y="3683"/>
                      <a:pt x="35232" y="4120"/>
                      <a:pt x="31756" y="4120"/>
                    </a:cubicBezTo>
                    <a:cubicBezTo>
                      <a:pt x="30576" y="4120"/>
                      <a:pt x="29910" y="4069"/>
                      <a:pt x="29816" y="3997"/>
                    </a:cubicBezTo>
                    <a:cubicBezTo>
                      <a:pt x="29789" y="3965"/>
                      <a:pt x="29744" y="3952"/>
                      <a:pt x="29686" y="3952"/>
                    </a:cubicBezTo>
                    <a:cubicBezTo>
                      <a:pt x="29423" y="3952"/>
                      <a:pt x="28896" y="4221"/>
                      <a:pt x="28600" y="4221"/>
                    </a:cubicBezTo>
                    <a:cubicBezTo>
                      <a:pt x="28552" y="4221"/>
                      <a:pt x="28509" y="4214"/>
                      <a:pt x="28475" y="4197"/>
                    </a:cubicBezTo>
                    <a:cubicBezTo>
                      <a:pt x="27792" y="4213"/>
                      <a:pt x="27137" y="4220"/>
                      <a:pt x="26507" y="4220"/>
                    </a:cubicBezTo>
                    <a:cubicBezTo>
                      <a:pt x="19258" y="4220"/>
                      <a:pt x="15207" y="3244"/>
                      <a:pt x="8645" y="3112"/>
                    </a:cubicBezTo>
                    <a:cubicBezTo>
                      <a:pt x="8363" y="3109"/>
                      <a:pt x="8089" y="3108"/>
                      <a:pt x="7824" y="3108"/>
                    </a:cubicBezTo>
                    <a:cubicBezTo>
                      <a:pt x="5705" y="3108"/>
                      <a:pt x="4166" y="3198"/>
                      <a:pt x="3709" y="3198"/>
                    </a:cubicBezTo>
                    <a:cubicBezTo>
                      <a:pt x="3110" y="3198"/>
                      <a:pt x="2682" y="3198"/>
                      <a:pt x="2311" y="3255"/>
                    </a:cubicBezTo>
                    <a:cubicBezTo>
                      <a:pt x="1997" y="3341"/>
                      <a:pt x="1741" y="3426"/>
                      <a:pt x="1541" y="3626"/>
                    </a:cubicBezTo>
                    <a:cubicBezTo>
                      <a:pt x="1256" y="3854"/>
                      <a:pt x="942" y="4368"/>
                      <a:pt x="685" y="4996"/>
                    </a:cubicBezTo>
                    <a:cubicBezTo>
                      <a:pt x="457" y="5652"/>
                      <a:pt x="257" y="6422"/>
                      <a:pt x="171" y="7135"/>
                    </a:cubicBezTo>
                    <a:cubicBezTo>
                      <a:pt x="0" y="8619"/>
                      <a:pt x="228" y="9903"/>
                      <a:pt x="799" y="9932"/>
                    </a:cubicBezTo>
                    <a:cubicBezTo>
                      <a:pt x="1141" y="9903"/>
                      <a:pt x="2511" y="9532"/>
                      <a:pt x="4565" y="9361"/>
                    </a:cubicBezTo>
                    <a:cubicBezTo>
                      <a:pt x="5533" y="9267"/>
                      <a:pt x="6605" y="9227"/>
                      <a:pt x="7743" y="9227"/>
                    </a:cubicBezTo>
                    <a:cubicBezTo>
                      <a:pt x="14763" y="9227"/>
                      <a:pt x="24255" y="10762"/>
                      <a:pt x="26772" y="10762"/>
                    </a:cubicBezTo>
                    <a:cubicBezTo>
                      <a:pt x="26830" y="10762"/>
                      <a:pt x="26884" y="10761"/>
                      <a:pt x="26935" y="10759"/>
                    </a:cubicBezTo>
                    <a:cubicBezTo>
                      <a:pt x="28504" y="10673"/>
                      <a:pt x="29959" y="10616"/>
                      <a:pt x="31357" y="10531"/>
                    </a:cubicBezTo>
                    <a:cubicBezTo>
                      <a:pt x="33725" y="10388"/>
                      <a:pt x="36550" y="10188"/>
                      <a:pt x="39375" y="9932"/>
                    </a:cubicBezTo>
                    <a:cubicBezTo>
                      <a:pt x="44995" y="9389"/>
                      <a:pt x="50616" y="8648"/>
                      <a:pt x="52842" y="8648"/>
                    </a:cubicBezTo>
                    <a:cubicBezTo>
                      <a:pt x="53184" y="8534"/>
                      <a:pt x="53812" y="8391"/>
                      <a:pt x="54696" y="8220"/>
                    </a:cubicBezTo>
                    <a:cubicBezTo>
                      <a:pt x="64055" y="6422"/>
                      <a:pt x="80005" y="6394"/>
                      <a:pt x="80005" y="6394"/>
                    </a:cubicBezTo>
                    <a:cubicBezTo>
                      <a:pt x="80493" y="6244"/>
                      <a:pt x="81812" y="6179"/>
                      <a:pt x="83129" y="6179"/>
                    </a:cubicBezTo>
                    <a:cubicBezTo>
                      <a:pt x="84585" y="6179"/>
                      <a:pt x="86038" y="6259"/>
                      <a:pt x="86367" y="6394"/>
                    </a:cubicBezTo>
                    <a:cubicBezTo>
                      <a:pt x="86815" y="6554"/>
                      <a:pt x="87335" y="6606"/>
                      <a:pt x="87871" y="6606"/>
                    </a:cubicBezTo>
                    <a:cubicBezTo>
                      <a:pt x="88291" y="6606"/>
                      <a:pt x="88721" y="6574"/>
                      <a:pt x="89135" y="6536"/>
                    </a:cubicBezTo>
                    <a:cubicBezTo>
                      <a:pt x="89707" y="6502"/>
                      <a:pt x="90237" y="6446"/>
                      <a:pt x="90635" y="6446"/>
                    </a:cubicBezTo>
                    <a:cubicBezTo>
                      <a:pt x="90892" y="6446"/>
                      <a:pt x="91095" y="6469"/>
                      <a:pt x="91218" y="6536"/>
                    </a:cubicBezTo>
                    <a:cubicBezTo>
                      <a:pt x="93346" y="6449"/>
                      <a:pt x="94769" y="6326"/>
                      <a:pt x="97497" y="6326"/>
                    </a:cubicBezTo>
                    <a:cubicBezTo>
                      <a:pt x="100144" y="6326"/>
                      <a:pt x="104020" y="6442"/>
                      <a:pt x="110962" y="6822"/>
                    </a:cubicBezTo>
                    <a:cubicBezTo>
                      <a:pt x="117011" y="7135"/>
                      <a:pt x="115014" y="7050"/>
                      <a:pt x="120435" y="7364"/>
                    </a:cubicBezTo>
                    <a:cubicBezTo>
                      <a:pt x="122689" y="7506"/>
                      <a:pt x="122945" y="7506"/>
                      <a:pt x="124743" y="7649"/>
                    </a:cubicBezTo>
                    <a:cubicBezTo>
                      <a:pt x="125023" y="7641"/>
                      <a:pt x="125305" y="7637"/>
                      <a:pt x="125590" y="7637"/>
                    </a:cubicBezTo>
                    <a:cubicBezTo>
                      <a:pt x="130170" y="7637"/>
                      <a:pt x="135287" y="8611"/>
                      <a:pt x="137916" y="8611"/>
                    </a:cubicBezTo>
                    <a:cubicBezTo>
                      <a:pt x="138622" y="8611"/>
                      <a:pt x="139149" y="8541"/>
                      <a:pt x="139437" y="8362"/>
                    </a:cubicBezTo>
                    <a:cubicBezTo>
                      <a:pt x="140664" y="7620"/>
                      <a:pt x="142661" y="4339"/>
                      <a:pt x="142119" y="2770"/>
                    </a:cubicBezTo>
                    <a:cubicBezTo>
                      <a:pt x="142041" y="2407"/>
                      <a:pt x="132815" y="1927"/>
                      <a:pt x="130647" y="1927"/>
                    </a:cubicBezTo>
                    <a:cubicBezTo>
                      <a:pt x="130426" y="1927"/>
                      <a:pt x="130279" y="1932"/>
                      <a:pt x="130221" y="1943"/>
                    </a:cubicBezTo>
                    <a:cubicBezTo>
                      <a:pt x="130167" y="1947"/>
                      <a:pt x="130113" y="1950"/>
                      <a:pt x="130059" y="1950"/>
                    </a:cubicBezTo>
                    <a:cubicBezTo>
                      <a:pt x="129798" y="1950"/>
                      <a:pt x="129555" y="1894"/>
                      <a:pt x="129508" y="1800"/>
                    </a:cubicBezTo>
                    <a:cubicBezTo>
                      <a:pt x="129479" y="1686"/>
                      <a:pt x="120549" y="973"/>
                      <a:pt x="120435" y="973"/>
                    </a:cubicBezTo>
                    <a:cubicBezTo>
                      <a:pt x="119579" y="915"/>
                      <a:pt x="119065" y="858"/>
                      <a:pt x="118780" y="830"/>
                    </a:cubicBezTo>
                    <a:cubicBezTo>
                      <a:pt x="118780" y="746"/>
                      <a:pt x="118596" y="693"/>
                      <a:pt x="118330" y="693"/>
                    </a:cubicBezTo>
                    <a:cubicBezTo>
                      <a:pt x="118233" y="693"/>
                      <a:pt x="118124" y="700"/>
                      <a:pt x="118009" y="716"/>
                    </a:cubicBezTo>
                    <a:cubicBezTo>
                      <a:pt x="117718" y="763"/>
                      <a:pt x="117031" y="783"/>
                      <a:pt x="116070" y="783"/>
                    </a:cubicBezTo>
                    <a:cubicBezTo>
                      <a:pt x="112979" y="783"/>
                      <a:pt x="107047" y="576"/>
                      <a:pt x="102260" y="402"/>
                    </a:cubicBezTo>
                    <a:cubicBezTo>
                      <a:pt x="96932" y="255"/>
                      <a:pt x="96847" y="0"/>
                      <a:pt x="949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 name="Group 2"/>
          <p:cNvGrpSpPr/>
          <p:nvPr/>
        </p:nvGrpSpPr>
        <p:grpSpPr>
          <a:xfrm>
            <a:off x="2743200" y="1428750"/>
            <a:ext cx="1660770" cy="2898992"/>
            <a:chOff x="2743200" y="1672519"/>
            <a:chExt cx="1660770" cy="2898992"/>
          </a:xfrm>
        </p:grpSpPr>
        <p:sp>
          <p:nvSpPr>
            <p:cNvPr id="42" name="Role/ Relationship Scenario"/>
            <p:cNvSpPr/>
            <p:nvPr/>
          </p:nvSpPr>
          <p:spPr>
            <a:xfrm>
              <a:off x="2838264" y="1765679"/>
              <a:ext cx="1521818" cy="27136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latin typeface="Questrial" panose="020B0604020202020204" charset="0"/>
                  <a:ea typeface="Gaegu" panose="020B0604020202020204" charset="0"/>
                </a:rPr>
                <a:t>Beth went to stick the patient on her own. When she came out of the room, her preceptor was upset she stuck the patient without him there. </a:t>
              </a:r>
              <a:endParaRPr lang="en-US" dirty="0">
                <a:solidFill>
                  <a:schemeClr val="bg2"/>
                </a:solidFill>
                <a:latin typeface="Questrial" panose="020B0604020202020204" charset="0"/>
                <a:ea typeface="Gaegu" panose="020B0604020202020204" charset="0"/>
              </a:endParaRPr>
            </a:p>
          </p:txBody>
        </p:sp>
        <p:grpSp>
          <p:nvGrpSpPr>
            <p:cNvPr id="22" name="Google Shape;954;p51"/>
            <p:cNvGrpSpPr/>
            <p:nvPr/>
          </p:nvGrpSpPr>
          <p:grpSpPr>
            <a:xfrm>
              <a:off x="2743200" y="1672519"/>
              <a:ext cx="1660770" cy="2898992"/>
              <a:chOff x="4562925" y="700575"/>
              <a:chExt cx="3611050" cy="3721000"/>
            </a:xfrm>
          </p:grpSpPr>
          <p:sp>
            <p:nvSpPr>
              <p:cNvPr id="23" name="Google Shape;955;p51"/>
              <p:cNvSpPr/>
              <p:nvPr/>
            </p:nvSpPr>
            <p:spPr>
              <a:xfrm rot="5400000">
                <a:off x="6248171" y="2442428"/>
                <a:ext cx="3660757" cy="190851"/>
              </a:xfrm>
              <a:custGeom>
                <a:avLst/>
                <a:gdLst/>
                <a:ahLst/>
                <a:cxnLst/>
                <a:rect l="l" t="t" r="r" b="b"/>
                <a:pathLst>
                  <a:path w="142262" h="8883" extrusionOk="0">
                    <a:moveTo>
                      <a:pt x="30662" y="0"/>
                    </a:moveTo>
                    <a:cubicBezTo>
                      <a:pt x="30394" y="0"/>
                      <a:pt x="29837" y="294"/>
                      <a:pt x="29536" y="294"/>
                    </a:cubicBezTo>
                    <a:cubicBezTo>
                      <a:pt x="29490" y="294"/>
                      <a:pt x="29449" y="287"/>
                      <a:pt x="29417" y="271"/>
                    </a:cubicBezTo>
                    <a:cubicBezTo>
                      <a:pt x="24081" y="614"/>
                      <a:pt x="14295" y="671"/>
                      <a:pt x="9644" y="984"/>
                    </a:cubicBezTo>
                    <a:cubicBezTo>
                      <a:pt x="8035" y="1081"/>
                      <a:pt x="6795" y="1139"/>
                      <a:pt x="6040" y="1139"/>
                    </a:cubicBezTo>
                    <a:cubicBezTo>
                      <a:pt x="5684" y="1139"/>
                      <a:pt x="5435" y="1126"/>
                      <a:pt x="5307" y="1099"/>
                    </a:cubicBezTo>
                    <a:cubicBezTo>
                      <a:pt x="4822" y="1070"/>
                      <a:pt x="4508" y="1042"/>
                      <a:pt x="4223" y="1042"/>
                    </a:cubicBezTo>
                    <a:cubicBezTo>
                      <a:pt x="3966" y="1042"/>
                      <a:pt x="3738" y="1099"/>
                      <a:pt x="3567" y="1213"/>
                    </a:cubicBezTo>
                    <a:cubicBezTo>
                      <a:pt x="3082" y="1527"/>
                      <a:pt x="2169" y="2839"/>
                      <a:pt x="1398" y="4094"/>
                    </a:cubicBezTo>
                    <a:cubicBezTo>
                      <a:pt x="599" y="5350"/>
                      <a:pt x="0" y="6605"/>
                      <a:pt x="742" y="6891"/>
                    </a:cubicBezTo>
                    <a:cubicBezTo>
                      <a:pt x="1190" y="7049"/>
                      <a:pt x="2883" y="7353"/>
                      <a:pt x="5120" y="7353"/>
                    </a:cubicBezTo>
                    <a:cubicBezTo>
                      <a:pt x="5302" y="7353"/>
                      <a:pt x="5489" y="7351"/>
                      <a:pt x="5678" y="7347"/>
                    </a:cubicBezTo>
                    <a:cubicBezTo>
                      <a:pt x="6934" y="7319"/>
                      <a:pt x="8275" y="7204"/>
                      <a:pt x="9673" y="7090"/>
                    </a:cubicBezTo>
                    <a:cubicBezTo>
                      <a:pt x="11965" y="6905"/>
                      <a:pt x="17814" y="6697"/>
                      <a:pt x="22207" y="6697"/>
                    </a:cubicBezTo>
                    <a:cubicBezTo>
                      <a:pt x="24595" y="6697"/>
                      <a:pt x="26554" y="6758"/>
                      <a:pt x="27277" y="6919"/>
                    </a:cubicBezTo>
                    <a:cubicBezTo>
                      <a:pt x="29693" y="6817"/>
                      <a:pt x="32191" y="6482"/>
                      <a:pt x="34540" y="6482"/>
                    </a:cubicBezTo>
                    <a:cubicBezTo>
                      <a:pt x="36129" y="6482"/>
                      <a:pt x="37650" y="6635"/>
                      <a:pt x="39032" y="7119"/>
                    </a:cubicBezTo>
                    <a:cubicBezTo>
                      <a:pt x="43198" y="8564"/>
                      <a:pt x="45781" y="8882"/>
                      <a:pt x="47952" y="8882"/>
                    </a:cubicBezTo>
                    <a:cubicBezTo>
                      <a:pt x="49667" y="8882"/>
                      <a:pt x="51124" y="8684"/>
                      <a:pt x="52899" y="8684"/>
                    </a:cubicBezTo>
                    <a:cubicBezTo>
                      <a:pt x="53048" y="8684"/>
                      <a:pt x="53201" y="8685"/>
                      <a:pt x="53355" y="8688"/>
                    </a:cubicBezTo>
                    <a:cubicBezTo>
                      <a:pt x="55239" y="7975"/>
                      <a:pt x="65082" y="7376"/>
                      <a:pt x="67336" y="7262"/>
                    </a:cubicBezTo>
                    <a:cubicBezTo>
                      <a:pt x="73699" y="6976"/>
                      <a:pt x="79862" y="6948"/>
                      <a:pt x="80290" y="6834"/>
                    </a:cubicBezTo>
                    <a:cubicBezTo>
                      <a:pt x="80833" y="6709"/>
                      <a:pt x="82463" y="6636"/>
                      <a:pt x="83939" y="6636"/>
                    </a:cubicBezTo>
                    <a:cubicBezTo>
                      <a:pt x="85178" y="6636"/>
                      <a:pt x="86309" y="6688"/>
                      <a:pt x="86595" y="6805"/>
                    </a:cubicBezTo>
                    <a:cubicBezTo>
                      <a:pt x="87022" y="6960"/>
                      <a:pt x="87523" y="7012"/>
                      <a:pt x="88040" y="7012"/>
                    </a:cubicBezTo>
                    <a:cubicBezTo>
                      <a:pt x="89075" y="7012"/>
                      <a:pt x="90173" y="6804"/>
                      <a:pt x="90869" y="6804"/>
                    </a:cubicBezTo>
                    <a:cubicBezTo>
                      <a:pt x="91103" y="6804"/>
                      <a:pt x="91292" y="6828"/>
                      <a:pt x="91417" y="6891"/>
                    </a:cubicBezTo>
                    <a:cubicBezTo>
                      <a:pt x="95783" y="6604"/>
                      <a:pt x="96086" y="6517"/>
                      <a:pt x="98992" y="6517"/>
                    </a:cubicBezTo>
                    <a:cubicBezTo>
                      <a:pt x="101004" y="6517"/>
                      <a:pt x="104265" y="6559"/>
                      <a:pt x="110990" y="6605"/>
                    </a:cubicBezTo>
                    <a:cubicBezTo>
                      <a:pt x="116297" y="6634"/>
                      <a:pt x="124657" y="6776"/>
                      <a:pt x="124657" y="6776"/>
                    </a:cubicBezTo>
                    <a:cubicBezTo>
                      <a:pt x="125447" y="6719"/>
                      <a:pt x="126261" y="6696"/>
                      <a:pt x="127083" y="6696"/>
                    </a:cubicBezTo>
                    <a:cubicBezTo>
                      <a:pt x="130791" y="6696"/>
                      <a:pt x="134653" y="7174"/>
                      <a:pt x="137053" y="7174"/>
                    </a:cubicBezTo>
                    <a:cubicBezTo>
                      <a:pt x="138084" y="7174"/>
                      <a:pt x="138845" y="7086"/>
                      <a:pt x="139209" y="6834"/>
                    </a:cubicBezTo>
                    <a:cubicBezTo>
                      <a:pt x="140550" y="5921"/>
                      <a:pt x="142262" y="2069"/>
                      <a:pt x="141777" y="1099"/>
                    </a:cubicBezTo>
                    <a:cubicBezTo>
                      <a:pt x="141653" y="873"/>
                      <a:pt x="135793" y="765"/>
                      <a:pt x="132307" y="765"/>
                    </a:cubicBezTo>
                    <a:cubicBezTo>
                      <a:pt x="130950" y="765"/>
                      <a:pt x="129953" y="781"/>
                      <a:pt x="129793" y="813"/>
                    </a:cubicBezTo>
                    <a:cubicBezTo>
                      <a:pt x="129704" y="838"/>
                      <a:pt x="129613" y="848"/>
                      <a:pt x="129527" y="848"/>
                    </a:cubicBezTo>
                    <a:cubicBezTo>
                      <a:pt x="129308" y="848"/>
                      <a:pt x="129121" y="781"/>
                      <a:pt x="129080" y="699"/>
                    </a:cubicBezTo>
                    <a:cubicBezTo>
                      <a:pt x="128994" y="614"/>
                      <a:pt x="118552" y="243"/>
                      <a:pt x="118409" y="243"/>
                    </a:cubicBezTo>
                    <a:cubicBezTo>
                      <a:pt x="118409" y="174"/>
                      <a:pt x="118294" y="136"/>
                      <a:pt x="118108" y="136"/>
                    </a:cubicBezTo>
                    <a:cubicBezTo>
                      <a:pt x="117987" y="136"/>
                      <a:pt x="117836" y="152"/>
                      <a:pt x="117667" y="186"/>
                    </a:cubicBezTo>
                    <a:cubicBezTo>
                      <a:pt x="116487" y="418"/>
                      <a:pt x="110199" y="527"/>
                      <a:pt x="104993" y="527"/>
                    </a:cubicBezTo>
                    <a:cubicBezTo>
                      <a:pt x="101891" y="527"/>
                      <a:pt x="99174" y="488"/>
                      <a:pt x="98151" y="414"/>
                    </a:cubicBezTo>
                    <a:cubicBezTo>
                      <a:pt x="96867" y="334"/>
                      <a:pt x="96043" y="292"/>
                      <a:pt x="95241" y="292"/>
                    </a:cubicBezTo>
                    <a:cubicBezTo>
                      <a:pt x="94315" y="292"/>
                      <a:pt x="93418" y="349"/>
                      <a:pt x="91874" y="471"/>
                    </a:cubicBezTo>
                    <a:cubicBezTo>
                      <a:pt x="88564" y="699"/>
                      <a:pt x="78778" y="499"/>
                      <a:pt x="73157" y="984"/>
                    </a:cubicBezTo>
                    <a:cubicBezTo>
                      <a:pt x="72662" y="1028"/>
                      <a:pt x="72348" y="1045"/>
                      <a:pt x="72141" y="1045"/>
                    </a:cubicBezTo>
                    <a:cubicBezTo>
                      <a:pt x="71533" y="1045"/>
                      <a:pt x="71826" y="905"/>
                      <a:pt x="71120" y="905"/>
                    </a:cubicBezTo>
                    <a:cubicBezTo>
                      <a:pt x="70967" y="905"/>
                      <a:pt x="70768" y="912"/>
                      <a:pt x="70503" y="927"/>
                    </a:cubicBezTo>
                    <a:cubicBezTo>
                      <a:pt x="57221" y="1551"/>
                      <a:pt x="51445" y="2791"/>
                      <a:pt x="47481" y="2791"/>
                    </a:cubicBezTo>
                    <a:cubicBezTo>
                      <a:pt x="47093" y="2791"/>
                      <a:pt x="46723" y="2779"/>
                      <a:pt x="46365" y="2753"/>
                    </a:cubicBezTo>
                    <a:cubicBezTo>
                      <a:pt x="41286" y="2354"/>
                      <a:pt x="41885" y="186"/>
                      <a:pt x="32613" y="100"/>
                    </a:cubicBezTo>
                    <a:cubicBezTo>
                      <a:pt x="31500" y="100"/>
                      <a:pt x="30844" y="100"/>
                      <a:pt x="30786" y="43"/>
                    </a:cubicBezTo>
                    <a:cubicBezTo>
                      <a:pt x="30760" y="13"/>
                      <a:pt x="30717" y="0"/>
                      <a:pt x="30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56;p51"/>
              <p:cNvSpPr/>
              <p:nvPr/>
            </p:nvSpPr>
            <p:spPr>
              <a:xfrm>
                <a:off x="4574500" y="700575"/>
                <a:ext cx="3567313" cy="216525"/>
              </a:xfrm>
              <a:custGeom>
                <a:avLst/>
                <a:gdLst/>
                <a:ahLst/>
                <a:cxnLst/>
                <a:rect l="l" t="t" r="r" b="b"/>
                <a:pathLst>
                  <a:path w="125114" h="8661" extrusionOk="0">
                    <a:moveTo>
                      <a:pt x="124978" y="3901"/>
                    </a:moveTo>
                    <a:cubicBezTo>
                      <a:pt x="124974" y="3940"/>
                      <a:pt x="124971" y="3977"/>
                      <a:pt x="124971" y="4005"/>
                    </a:cubicBezTo>
                    <a:cubicBezTo>
                      <a:pt x="124971" y="4005"/>
                      <a:pt x="124994" y="3936"/>
                      <a:pt x="124978" y="3901"/>
                    </a:cubicBezTo>
                    <a:close/>
                    <a:moveTo>
                      <a:pt x="85810" y="1"/>
                    </a:moveTo>
                    <a:cubicBezTo>
                      <a:pt x="80961" y="1"/>
                      <a:pt x="74941" y="1342"/>
                      <a:pt x="68221" y="1723"/>
                    </a:cubicBezTo>
                    <a:cubicBezTo>
                      <a:pt x="65897" y="1828"/>
                      <a:pt x="64656" y="1866"/>
                      <a:pt x="63982" y="1866"/>
                    </a:cubicBezTo>
                    <a:cubicBezTo>
                      <a:pt x="62470" y="1866"/>
                      <a:pt x="63801" y="1676"/>
                      <a:pt x="62143" y="1637"/>
                    </a:cubicBezTo>
                    <a:cubicBezTo>
                      <a:pt x="61487" y="1637"/>
                      <a:pt x="51786" y="1266"/>
                      <a:pt x="49646" y="1209"/>
                    </a:cubicBezTo>
                    <a:cubicBezTo>
                      <a:pt x="44621" y="1172"/>
                      <a:pt x="40533" y="1124"/>
                      <a:pt x="36976" y="1124"/>
                    </a:cubicBezTo>
                    <a:cubicBezTo>
                      <a:pt x="34978" y="1124"/>
                      <a:pt x="33148" y="1139"/>
                      <a:pt x="31414" y="1180"/>
                    </a:cubicBezTo>
                    <a:cubicBezTo>
                      <a:pt x="29114" y="1241"/>
                      <a:pt x="27356" y="1301"/>
                      <a:pt x="26473" y="1301"/>
                    </a:cubicBezTo>
                    <a:cubicBezTo>
                      <a:pt x="26108" y="1301"/>
                      <a:pt x="25892" y="1291"/>
                      <a:pt x="25850" y="1266"/>
                    </a:cubicBezTo>
                    <a:cubicBezTo>
                      <a:pt x="25824" y="1236"/>
                      <a:pt x="25784" y="1223"/>
                      <a:pt x="25733" y="1223"/>
                    </a:cubicBezTo>
                    <a:cubicBezTo>
                      <a:pt x="25488" y="1223"/>
                      <a:pt x="25005" y="1517"/>
                      <a:pt x="24770" y="1517"/>
                    </a:cubicBezTo>
                    <a:cubicBezTo>
                      <a:pt x="24733" y="1517"/>
                      <a:pt x="24703" y="1510"/>
                      <a:pt x="24681" y="1494"/>
                    </a:cubicBezTo>
                    <a:cubicBezTo>
                      <a:pt x="23863" y="1578"/>
                      <a:pt x="22928" y="1608"/>
                      <a:pt x="21924" y="1608"/>
                    </a:cubicBezTo>
                    <a:cubicBezTo>
                      <a:pt x="19394" y="1608"/>
                      <a:pt x="16430" y="1418"/>
                      <a:pt x="13840" y="1418"/>
                    </a:cubicBezTo>
                    <a:cubicBezTo>
                      <a:pt x="12542" y="1418"/>
                      <a:pt x="11338" y="1465"/>
                      <a:pt x="10329" y="1608"/>
                    </a:cubicBezTo>
                    <a:cubicBezTo>
                      <a:pt x="8758" y="1829"/>
                      <a:pt x="5352" y="2493"/>
                      <a:pt x="3866" y="2493"/>
                    </a:cubicBezTo>
                    <a:cubicBezTo>
                      <a:pt x="3624" y="2493"/>
                      <a:pt x="3434" y="2476"/>
                      <a:pt x="3310" y="2436"/>
                    </a:cubicBezTo>
                    <a:cubicBezTo>
                      <a:pt x="3139" y="2407"/>
                      <a:pt x="2996" y="2350"/>
                      <a:pt x="2882" y="2322"/>
                    </a:cubicBezTo>
                    <a:cubicBezTo>
                      <a:pt x="2796" y="2322"/>
                      <a:pt x="2768" y="2322"/>
                      <a:pt x="2711" y="2293"/>
                    </a:cubicBezTo>
                    <a:lnTo>
                      <a:pt x="2597" y="2293"/>
                    </a:lnTo>
                    <a:cubicBezTo>
                      <a:pt x="2511" y="2293"/>
                      <a:pt x="2454" y="2293"/>
                      <a:pt x="2368" y="2322"/>
                    </a:cubicBezTo>
                    <a:lnTo>
                      <a:pt x="2340" y="2322"/>
                    </a:lnTo>
                    <a:cubicBezTo>
                      <a:pt x="2235" y="2139"/>
                      <a:pt x="2036" y="2004"/>
                      <a:pt x="1741" y="2004"/>
                    </a:cubicBezTo>
                    <a:cubicBezTo>
                      <a:pt x="1713" y="2004"/>
                      <a:pt x="1684" y="2005"/>
                      <a:pt x="1655" y="2008"/>
                    </a:cubicBezTo>
                    <a:cubicBezTo>
                      <a:pt x="1598" y="2008"/>
                      <a:pt x="1484" y="2036"/>
                      <a:pt x="1370" y="2065"/>
                    </a:cubicBezTo>
                    <a:cubicBezTo>
                      <a:pt x="1284" y="2122"/>
                      <a:pt x="1170" y="2151"/>
                      <a:pt x="1141" y="2151"/>
                    </a:cubicBezTo>
                    <a:cubicBezTo>
                      <a:pt x="1170" y="2322"/>
                      <a:pt x="1313" y="2864"/>
                      <a:pt x="1341" y="3121"/>
                    </a:cubicBezTo>
                    <a:lnTo>
                      <a:pt x="0" y="8171"/>
                    </a:lnTo>
                    <a:cubicBezTo>
                      <a:pt x="913" y="8485"/>
                      <a:pt x="2026" y="8656"/>
                      <a:pt x="3139" y="8656"/>
                    </a:cubicBezTo>
                    <a:cubicBezTo>
                      <a:pt x="3252" y="8659"/>
                      <a:pt x="3366" y="8660"/>
                      <a:pt x="3481" y="8660"/>
                    </a:cubicBezTo>
                    <a:cubicBezTo>
                      <a:pt x="5574" y="8660"/>
                      <a:pt x="7758" y="8182"/>
                      <a:pt x="9787" y="7857"/>
                    </a:cubicBezTo>
                    <a:cubicBezTo>
                      <a:pt x="11185" y="7600"/>
                      <a:pt x="11727" y="7572"/>
                      <a:pt x="12069" y="7543"/>
                    </a:cubicBezTo>
                    <a:cubicBezTo>
                      <a:pt x="12469" y="7486"/>
                      <a:pt x="12412" y="7486"/>
                      <a:pt x="12554" y="7486"/>
                    </a:cubicBezTo>
                    <a:cubicBezTo>
                      <a:pt x="12895" y="7477"/>
                      <a:pt x="13221" y="7473"/>
                      <a:pt x="13538" y="7473"/>
                    </a:cubicBezTo>
                    <a:cubicBezTo>
                      <a:pt x="15296" y="7473"/>
                      <a:pt x="16777" y="7598"/>
                      <a:pt x="18831" y="7743"/>
                    </a:cubicBezTo>
                    <a:cubicBezTo>
                      <a:pt x="20600" y="7885"/>
                      <a:pt x="22056" y="8000"/>
                      <a:pt x="22683" y="8142"/>
                    </a:cubicBezTo>
                    <a:cubicBezTo>
                      <a:pt x="23168" y="8142"/>
                      <a:pt x="23882" y="8057"/>
                      <a:pt x="24738" y="8000"/>
                    </a:cubicBezTo>
                    <a:cubicBezTo>
                      <a:pt x="26877" y="7771"/>
                      <a:pt x="26877" y="7771"/>
                      <a:pt x="27477" y="7714"/>
                    </a:cubicBezTo>
                    <a:cubicBezTo>
                      <a:pt x="29474" y="7543"/>
                      <a:pt x="31871" y="7343"/>
                      <a:pt x="34296" y="7286"/>
                    </a:cubicBezTo>
                    <a:cubicBezTo>
                      <a:pt x="35913" y="7229"/>
                      <a:pt x="37542" y="7201"/>
                      <a:pt x="39067" y="7201"/>
                    </a:cubicBezTo>
                    <a:cubicBezTo>
                      <a:pt x="42117" y="7201"/>
                      <a:pt x="44748" y="7315"/>
                      <a:pt x="46023" y="7543"/>
                    </a:cubicBezTo>
                    <a:cubicBezTo>
                      <a:pt x="46565" y="7400"/>
                      <a:pt x="48391" y="7315"/>
                      <a:pt x="50645" y="7315"/>
                    </a:cubicBezTo>
                    <a:cubicBezTo>
                      <a:pt x="53189" y="7336"/>
                      <a:pt x="61754" y="7909"/>
                      <a:pt x="66969" y="7909"/>
                    </a:cubicBezTo>
                    <a:cubicBezTo>
                      <a:pt x="68771" y="7909"/>
                      <a:pt x="70173" y="7840"/>
                      <a:pt x="70789" y="7657"/>
                    </a:cubicBezTo>
                    <a:cubicBezTo>
                      <a:pt x="71546" y="7413"/>
                      <a:pt x="74687" y="7022"/>
                      <a:pt x="76023" y="7022"/>
                    </a:cubicBezTo>
                    <a:cubicBezTo>
                      <a:pt x="76247" y="7022"/>
                      <a:pt x="76421" y="7033"/>
                      <a:pt x="76524" y="7058"/>
                    </a:cubicBezTo>
                    <a:cubicBezTo>
                      <a:pt x="76797" y="7151"/>
                      <a:pt x="77100" y="7187"/>
                      <a:pt x="77416" y="7187"/>
                    </a:cubicBezTo>
                    <a:cubicBezTo>
                      <a:pt x="78543" y="7187"/>
                      <a:pt x="79827" y="6723"/>
                      <a:pt x="80486" y="6723"/>
                    </a:cubicBezTo>
                    <a:cubicBezTo>
                      <a:pt x="80604" y="6723"/>
                      <a:pt x="80701" y="6738"/>
                      <a:pt x="80775" y="6773"/>
                    </a:cubicBezTo>
                    <a:cubicBezTo>
                      <a:pt x="83641" y="6319"/>
                      <a:pt x="85847" y="6025"/>
                      <a:pt x="87628" y="6025"/>
                    </a:cubicBezTo>
                    <a:cubicBezTo>
                      <a:pt x="87975" y="6025"/>
                      <a:pt x="88305" y="6036"/>
                      <a:pt x="88621" y="6059"/>
                    </a:cubicBezTo>
                    <a:cubicBezTo>
                      <a:pt x="95114" y="6359"/>
                      <a:pt x="92095" y="7008"/>
                      <a:pt x="97488" y="7008"/>
                    </a:cubicBezTo>
                    <a:cubicBezTo>
                      <a:pt x="99797" y="7008"/>
                      <a:pt x="103648" y="6889"/>
                      <a:pt x="110448" y="6573"/>
                    </a:cubicBezTo>
                    <a:cubicBezTo>
                      <a:pt x="111881" y="6342"/>
                      <a:pt x="113350" y="6265"/>
                      <a:pt x="114735" y="6265"/>
                    </a:cubicBezTo>
                    <a:cubicBezTo>
                      <a:pt x="116769" y="6265"/>
                      <a:pt x="118619" y="6431"/>
                      <a:pt x="119892" y="6516"/>
                    </a:cubicBezTo>
                    <a:cubicBezTo>
                      <a:pt x="120645" y="6589"/>
                      <a:pt x="121220" y="6638"/>
                      <a:pt x="121680" y="6638"/>
                    </a:cubicBezTo>
                    <a:cubicBezTo>
                      <a:pt x="123017" y="6638"/>
                      <a:pt x="123388" y="6226"/>
                      <a:pt x="124343" y="4804"/>
                    </a:cubicBezTo>
                    <a:lnTo>
                      <a:pt x="124543" y="4804"/>
                    </a:lnTo>
                    <a:cubicBezTo>
                      <a:pt x="124115" y="5660"/>
                      <a:pt x="123630" y="6288"/>
                      <a:pt x="124058" y="6716"/>
                    </a:cubicBezTo>
                    <a:cubicBezTo>
                      <a:pt x="124115" y="6744"/>
                      <a:pt x="124343" y="6801"/>
                      <a:pt x="124686" y="6858"/>
                    </a:cubicBezTo>
                    <a:cubicBezTo>
                      <a:pt x="124743" y="6858"/>
                      <a:pt x="124857" y="6858"/>
                      <a:pt x="124857" y="6887"/>
                    </a:cubicBezTo>
                    <a:cubicBezTo>
                      <a:pt x="124886" y="5089"/>
                      <a:pt x="124886" y="4519"/>
                      <a:pt x="124971" y="3891"/>
                    </a:cubicBezTo>
                    <a:cubicBezTo>
                      <a:pt x="124974" y="3894"/>
                      <a:pt x="124976" y="3897"/>
                      <a:pt x="124978" y="3901"/>
                    </a:cubicBezTo>
                    <a:lnTo>
                      <a:pt x="124978" y="3901"/>
                    </a:lnTo>
                    <a:cubicBezTo>
                      <a:pt x="124987" y="3820"/>
                      <a:pt x="125000" y="3730"/>
                      <a:pt x="125000" y="3691"/>
                    </a:cubicBezTo>
                    <a:cubicBezTo>
                      <a:pt x="124829" y="3292"/>
                      <a:pt x="124258" y="1180"/>
                      <a:pt x="124144" y="781"/>
                    </a:cubicBezTo>
                    <a:lnTo>
                      <a:pt x="125114" y="752"/>
                    </a:lnTo>
                    <a:cubicBezTo>
                      <a:pt x="122795" y="345"/>
                      <a:pt x="120338" y="228"/>
                      <a:pt x="118397" y="228"/>
                    </a:cubicBezTo>
                    <a:cubicBezTo>
                      <a:pt x="116397" y="228"/>
                      <a:pt x="114945" y="352"/>
                      <a:pt x="114757" y="410"/>
                    </a:cubicBezTo>
                    <a:cubicBezTo>
                      <a:pt x="114662" y="429"/>
                      <a:pt x="114566" y="439"/>
                      <a:pt x="114480" y="439"/>
                    </a:cubicBezTo>
                    <a:cubicBezTo>
                      <a:pt x="114307" y="439"/>
                      <a:pt x="114167" y="401"/>
                      <a:pt x="114129" y="324"/>
                    </a:cubicBezTo>
                    <a:cubicBezTo>
                      <a:pt x="114113" y="298"/>
                      <a:pt x="113780" y="287"/>
                      <a:pt x="113247" y="287"/>
                    </a:cubicBezTo>
                    <a:cubicBezTo>
                      <a:pt x="110901" y="287"/>
                      <a:pt x="104676" y="496"/>
                      <a:pt x="104514" y="496"/>
                    </a:cubicBezTo>
                    <a:cubicBezTo>
                      <a:pt x="104514" y="444"/>
                      <a:pt x="104411" y="403"/>
                      <a:pt x="104255" y="403"/>
                    </a:cubicBezTo>
                    <a:cubicBezTo>
                      <a:pt x="104151" y="403"/>
                      <a:pt x="104023" y="421"/>
                      <a:pt x="103886" y="467"/>
                    </a:cubicBezTo>
                    <a:cubicBezTo>
                      <a:pt x="103486" y="581"/>
                      <a:pt x="102374" y="724"/>
                      <a:pt x="100919" y="838"/>
                    </a:cubicBezTo>
                    <a:cubicBezTo>
                      <a:pt x="99672" y="922"/>
                      <a:pt x="98638" y="957"/>
                      <a:pt x="97752" y="957"/>
                    </a:cubicBezTo>
                    <a:cubicBezTo>
                      <a:pt x="93526" y="957"/>
                      <a:pt x="92655" y="157"/>
                      <a:pt x="88079" y="39"/>
                    </a:cubicBezTo>
                    <a:cubicBezTo>
                      <a:pt x="87908" y="39"/>
                      <a:pt x="86681" y="11"/>
                      <a:pt x="86510" y="11"/>
                    </a:cubicBezTo>
                    <a:cubicBezTo>
                      <a:pt x="86279" y="4"/>
                      <a:pt x="86046" y="1"/>
                      <a:pt x="85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57;p51"/>
              <p:cNvSpPr/>
              <p:nvPr/>
            </p:nvSpPr>
            <p:spPr>
              <a:xfrm rot="5400000">
                <a:off x="2852828" y="2434497"/>
                <a:ext cx="3626894" cy="206700"/>
              </a:xfrm>
              <a:custGeom>
                <a:avLst/>
                <a:gdLst/>
                <a:ahLst/>
                <a:cxnLst/>
                <a:rect l="l" t="t" r="r" b="b"/>
                <a:pathLst>
                  <a:path w="139295" h="8268" extrusionOk="0">
                    <a:moveTo>
                      <a:pt x="57151" y="1"/>
                    </a:moveTo>
                    <a:cubicBezTo>
                      <a:pt x="51806" y="1"/>
                      <a:pt x="45718" y="80"/>
                      <a:pt x="35723" y="278"/>
                    </a:cubicBezTo>
                    <a:cubicBezTo>
                      <a:pt x="33713" y="311"/>
                      <a:pt x="32084" y="344"/>
                      <a:pt x="31038" y="344"/>
                    </a:cubicBezTo>
                    <a:cubicBezTo>
                      <a:pt x="30273" y="344"/>
                      <a:pt x="29820" y="326"/>
                      <a:pt x="29760" y="278"/>
                    </a:cubicBezTo>
                    <a:cubicBezTo>
                      <a:pt x="29735" y="253"/>
                      <a:pt x="29695" y="242"/>
                      <a:pt x="29645" y="242"/>
                    </a:cubicBezTo>
                    <a:cubicBezTo>
                      <a:pt x="29394" y="242"/>
                      <a:pt x="28876" y="503"/>
                      <a:pt x="28578" y="503"/>
                    </a:cubicBezTo>
                    <a:cubicBezTo>
                      <a:pt x="28527" y="503"/>
                      <a:pt x="28483" y="495"/>
                      <a:pt x="28447" y="477"/>
                    </a:cubicBezTo>
                    <a:cubicBezTo>
                      <a:pt x="14131" y="1267"/>
                      <a:pt x="6565" y="1822"/>
                      <a:pt x="4908" y="1822"/>
                    </a:cubicBezTo>
                    <a:cubicBezTo>
                      <a:pt x="4827" y="1822"/>
                      <a:pt x="4761" y="1821"/>
                      <a:pt x="4709" y="1818"/>
                    </a:cubicBezTo>
                    <a:cubicBezTo>
                      <a:pt x="4500" y="1807"/>
                      <a:pt x="4314" y="1802"/>
                      <a:pt x="4148" y="1802"/>
                    </a:cubicBezTo>
                    <a:cubicBezTo>
                      <a:pt x="3451" y="1802"/>
                      <a:pt x="3091" y="1902"/>
                      <a:pt x="2768" y="2132"/>
                    </a:cubicBezTo>
                    <a:cubicBezTo>
                      <a:pt x="1656" y="2960"/>
                      <a:pt x="1" y="8038"/>
                      <a:pt x="1228" y="8267"/>
                    </a:cubicBezTo>
                    <a:cubicBezTo>
                      <a:pt x="1245" y="8268"/>
                      <a:pt x="1267" y="8268"/>
                      <a:pt x="1293" y="8268"/>
                    </a:cubicBezTo>
                    <a:cubicBezTo>
                      <a:pt x="2746" y="8268"/>
                      <a:pt x="17365" y="6975"/>
                      <a:pt x="23795" y="6975"/>
                    </a:cubicBezTo>
                    <a:cubicBezTo>
                      <a:pt x="24989" y="6975"/>
                      <a:pt x="25900" y="7020"/>
                      <a:pt x="26393" y="7125"/>
                    </a:cubicBezTo>
                    <a:cubicBezTo>
                      <a:pt x="30099" y="6845"/>
                      <a:pt x="39827" y="6158"/>
                      <a:pt x="46517" y="6158"/>
                    </a:cubicBezTo>
                    <a:cubicBezTo>
                      <a:pt x="48686" y="6158"/>
                      <a:pt x="50536" y="6231"/>
                      <a:pt x="51758" y="6412"/>
                    </a:cubicBezTo>
                    <a:cubicBezTo>
                      <a:pt x="52479" y="6210"/>
                      <a:pt x="54314" y="6134"/>
                      <a:pt x="56703" y="6134"/>
                    </a:cubicBezTo>
                    <a:cubicBezTo>
                      <a:pt x="64129" y="6134"/>
                      <a:pt x="76900" y="6872"/>
                      <a:pt x="78143" y="6872"/>
                    </a:cubicBezTo>
                    <a:cubicBezTo>
                      <a:pt x="78193" y="6872"/>
                      <a:pt x="78225" y="6871"/>
                      <a:pt x="78236" y="6869"/>
                    </a:cubicBezTo>
                    <a:cubicBezTo>
                      <a:pt x="78451" y="6833"/>
                      <a:pt x="78820" y="6817"/>
                      <a:pt x="79275" y="6817"/>
                    </a:cubicBezTo>
                    <a:cubicBezTo>
                      <a:pt x="80992" y="6817"/>
                      <a:pt x="83931" y="7043"/>
                      <a:pt x="84428" y="7268"/>
                    </a:cubicBezTo>
                    <a:cubicBezTo>
                      <a:pt x="84986" y="7521"/>
                      <a:pt x="85693" y="7587"/>
                      <a:pt x="86395" y="7587"/>
                    </a:cubicBezTo>
                    <a:cubicBezTo>
                      <a:pt x="87163" y="7587"/>
                      <a:pt x="87925" y="7508"/>
                      <a:pt x="88483" y="7508"/>
                    </a:cubicBezTo>
                    <a:cubicBezTo>
                      <a:pt x="88796" y="7508"/>
                      <a:pt x="89044" y="7533"/>
                      <a:pt x="89192" y="7610"/>
                    </a:cubicBezTo>
                    <a:lnTo>
                      <a:pt x="94984" y="7468"/>
                    </a:lnTo>
                    <a:cubicBezTo>
                      <a:pt x="94984" y="7468"/>
                      <a:pt x="97952" y="7553"/>
                      <a:pt x="99236" y="7553"/>
                    </a:cubicBezTo>
                    <a:cubicBezTo>
                      <a:pt x="99309" y="7554"/>
                      <a:pt x="99395" y="7555"/>
                      <a:pt x="99493" y="7555"/>
                    </a:cubicBezTo>
                    <a:cubicBezTo>
                      <a:pt x="102838" y="7555"/>
                      <a:pt x="120228" y="7095"/>
                      <a:pt x="121919" y="7040"/>
                    </a:cubicBezTo>
                    <a:cubicBezTo>
                      <a:pt x="122911" y="6930"/>
                      <a:pt x="123945" y="6886"/>
                      <a:pt x="124980" y="6886"/>
                    </a:cubicBezTo>
                    <a:cubicBezTo>
                      <a:pt x="126894" y="6886"/>
                      <a:pt x="128812" y="7034"/>
                      <a:pt x="130479" y="7182"/>
                    </a:cubicBezTo>
                    <a:cubicBezTo>
                      <a:pt x="131703" y="7312"/>
                      <a:pt x="133242" y="7515"/>
                      <a:pt x="134380" y="7515"/>
                    </a:cubicBezTo>
                    <a:cubicBezTo>
                      <a:pt x="134992" y="7515"/>
                      <a:pt x="135488" y="7456"/>
                      <a:pt x="135757" y="7297"/>
                    </a:cubicBezTo>
                    <a:cubicBezTo>
                      <a:pt x="137012" y="6555"/>
                      <a:pt x="139295" y="2874"/>
                      <a:pt x="138896" y="1876"/>
                    </a:cubicBezTo>
                    <a:cubicBezTo>
                      <a:pt x="138752" y="1470"/>
                      <a:pt x="131635" y="924"/>
                      <a:pt x="128296" y="924"/>
                    </a:cubicBezTo>
                    <a:cubicBezTo>
                      <a:pt x="127646" y="924"/>
                      <a:pt x="127139" y="944"/>
                      <a:pt x="126855" y="991"/>
                    </a:cubicBezTo>
                    <a:cubicBezTo>
                      <a:pt x="126763" y="1006"/>
                      <a:pt x="126673" y="1013"/>
                      <a:pt x="126590" y="1013"/>
                    </a:cubicBezTo>
                    <a:cubicBezTo>
                      <a:pt x="126363" y="1013"/>
                      <a:pt x="126183" y="960"/>
                      <a:pt x="126142" y="877"/>
                    </a:cubicBezTo>
                    <a:cubicBezTo>
                      <a:pt x="126142" y="877"/>
                      <a:pt x="125942" y="848"/>
                      <a:pt x="125657" y="848"/>
                    </a:cubicBezTo>
                    <a:cubicBezTo>
                      <a:pt x="123918" y="764"/>
                      <a:pt x="122268" y="739"/>
                      <a:pt x="120390" y="739"/>
                    </a:cubicBezTo>
                    <a:cubicBezTo>
                      <a:pt x="119094" y="739"/>
                      <a:pt x="117689" y="751"/>
                      <a:pt x="116070" y="763"/>
                    </a:cubicBezTo>
                    <a:lnTo>
                      <a:pt x="115613" y="763"/>
                    </a:lnTo>
                    <a:cubicBezTo>
                      <a:pt x="115613" y="711"/>
                      <a:pt x="115511" y="670"/>
                      <a:pt x="115336" y="670"/>
                    </a:cubicBezTo>
                    <a:cubicBezTo>
                      <a:pt x="115219" y="670"/>
                      <a:pt x="115071" y="689"/>
                      <a:pt x="114900" y="734"/>
                    </a:cubicBezTo>
                    <a:cubicBezTo>
                      <a:pt x="114044" y="962"/>
                      <a:pt x="109964" y="1248"/>
                      <a:pt x="105798" y="1419"/>
                    </a:cubicBezTo>
                    <a:cubicBezTo>
                      <a:pt x="103809" y="1501"/>
                      <a:pt x="101801" y="1537"/>
                      <a:pt x="100099" y="1537"/>
                    </a:cubicBezTo>
                    <a:cubicBezTo>
                      <a:pt x="98237" y="1537"/>
                      <a:pt x="96741" y="1494"/>
                      <a:pt x="96040" y="1419"/>
                    </a:cubicBezTo>
                    <a:cubicBezTo>
                      <a:pt x="94207" y="1222"/>
                      <a:pt x="93354" y="1161"/>
                      <a:pt x="92080" y="1161"/>
                    </a:cubicBezTo>
                    <a:cubicBezTo>
                      <a:pt x="91510" y="1161"/>
                      <a:pt x="90855" y="1173"/>
                      <a:pt x="89991" y="1191"/>
                    </a:cubicBezTo>
                    <a:cubicBezTo>
                      <a:pt x="89784" y="1197"/>
                      <a:pt x="89556" y="1200"/>
                      <a:pt x="89309" y="1200"/>
                    </a:cubicBezTo>
                    <a:cubicBezTo>
                      <a:pt x="86305" y="1200"/>
                      <a:pt x="80581" y="748"/>
                      <a:pt x="76125" y="563"/>
                    </a:cubicBezTo>
                    <a:cubicBezTo>
                      <a:pt x="74470" y="477"/>
                      <a:pt x="72958" y="449"/>
                      <a:pt x="71788" y="449"/>
                    </a:cubicBezTo>
                    <a:cubicBezTo>
                      <a:pt x="69562" y="449"/>
                      <a:pt x="71074" y="192"/>
                      <a:pt x="69220" y="164"/>
                    </a:cubicBezTo>
                    <a:cubicBezTo>
                      <a:pt x="68820" y="164"/>
                      <a:pt x="63713" y="49"/>
                      <a:pt x="61830" y="21"/>
                    </a:cubicBezTo>
                    <a:cubicBezTo>
                      <a:pt x="60280" y="8"/>
                      <a:pt x="58749" y="1"/>
                      <a:pt x="57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58;p51"/>
              <p:cNvSpPr/>
              <p:nvPr/>
            </p:nvSpPr>
            <p:spPr>
              <a:xfrm rot="10800000" flipH="1">
                <a:off x="4589125" y="4152525"/>
                <a:ext cx="3567263" cy="269050"/>
              </a:xfrm>
              <a:custGeom>
                <a:avLst/>
                <a:gdLst/>
                <a:ahLst/>
                <a:cxnLst/>
                <a:rect l="l" t="t" r="r" b="b"/>
                <a:pathLst>
                  <a:path w="142662" h="10762" extrusionOk="0">
                    <a:moveTo>
                      <a:pt x="94943" y="0"/>
                    </a:moveTo>
                    <a:cubicBezTo>
                      <a:pt x="94257" y="0"/>
                      <a:pt x="93334" y="33"/>
                      <a:pt x="91845" y="117"/>
                    </a:cubicBezTo>
                    <a:cubicBezTo>
                      <a:pt x="90961" y="202"/>
                      <a:pt x="89591" y="145"/>
                      <a:pt x="88022" y="202"/>
                    </a:cubicBezTo>
                    <a:cubicBezTo>
                      <a:pt x="87608" y="207"/>
                      <a:pt x="87062" y="208"/>
                      <a:pt x="86418" y="208"/>
                    </a:cubicBezTo>
                    <a:cubicBezTo>
                      <a:pt x="85910" y="208"/>
                      <a:pt x="85341" y="207"/>
                      <a:pt x="84728" y="207"/>
                    </a:cubicBezTo>
                    <a:cubicBezTo>
                      <a:pt x="81133" y="207"/>
                      <a:pt x="76024" y="228"/>
                      <a:pt x="72814" y="516"/>
                    </a:cubicBezTo>
                    <a:cubicBezTo>
                      <a:pt x="72357" y="551"/>
                      <a:pt x="72057" y="565"/>
                      <a:pt x="71851" y="565"/>
                    </a:cubicBezTo>
                    <a:cubicBezTo>
                      <a:pt x="71170" y="565"/>
                      <a:pt x="71530" y="416"/>
                      <a:pt x="70694" y="416"/>
                    </a:cubicBezTo>
                    <a:cubicBezTo>
                      <a:pt x="70554" y="416"/>
                      <a:pt x="70380" y="421"/>
                      <a:pt x="70161" y="430"/>
                    </a:cubicBezTo>
                    <a:cubicBezTo>
                      <a:pt x="65168" y="716"/>
                      <a:pt x="60945" y="1087"/>
                      <a:pt x="54097" y="2085"/>
                    </a:cubicBezTo>
                    <a:cubicBezTo>
                      <a:pt x="43170" y="3683"/>
                      <a:pt x="35232" y="4120"/>
                      <a:pt x="31756" y="4120"/>
                    </a:cubicBezTo>
                    <a:cubicBezTo>
                      <a:pt x="30576" y="4120"/>
                      <a:pt x="29910" y="4069"/>
                      <a:pt x="29816" y="3997"/>
                    </a:cubicBezTo>
                    <a:cubicBezTo>
                      <a:pt x="29789" y="3965"/>
                      <a:pt x="29744" y="3952"/>
                      <a:pt x="29686" y="3952"/>
                    </a:cubicBezTo>
                    <a:cubicBezTo>
                      <a:pt x="29423" y="3952"/>
                      <a:pt x="28896" y="4221"/>
                      <a:pt x="28600" y="4221"/>
                    </a:cubicBezTo>
                    <a:cubicBezTo>
                      <a:pt x="28552" y="4221"/>
                      <a:pt x="28509" y="4214"/>
                      <a:pt x="28475" y="4197"/>
                    </a:cubicBezTo>
                    <a:cubicBezTo>
                      <a:pt x="27792" y="4213"/>
                      <a:pt x="27137" y="4220"/>
                      <a:pt x="26507" y="4220"/>
                    </a:cubicBezTo>
                    <a:cubicBezTo>
                      <a:pt x="19258" y="4220"/>
                      <a:pt x="15207" y="3244"/>
                      <a:pt x="8645" y="3112"/>
                    </a:cubicBezTo>
                    <a:cubicBezTo>
                      <a:pt x="8363" y="3109"/>
                      <a:pt x="8089" y="3108"/>
                      <a:pt x="7824" y="3108"/>
                    </a:cubicBezTo>
                    <a:cubicBezTo>
                      <a:pt x="5705" y="3108"/>
                      <a:pt x="4166" y="3198"/>
                      <a:pt x="3709" y="3198"/>
                    </a:cubicBezTo>
                    <a:cubicBezTo>
                      <a:pt x="3110" y="3198"/>
                      <a:pt x="2682" y="3198"/>
                      <a:pt x="2311" y="3255"/>
                    </a:cubicBezTo>
                    <a:cubicBezTo>
                      <a:pt x="1997" y="3341"/>
                      <a:pt x="1741" y="3426"/>
                      <a:pt x="1541" y="3626"/>
                    </a:cubicBezTo>
                    <a:cubicBezTo>
                      <a:pt x="1256" y="3854"/>
                      <a:pt x="942" y="4368"/>
                      <a:pt x="685" y="4996"/>
                    </a:cubicBezTo>
                    <a:cubicBezTo>
                      <a:pt x="457" y="5652"/>
                      <a:pt x="257" y="6422"/>
                      <a:pt x="171" y="7135"/>
                    </a:cubicBezTo>
                    <a:cubicBezTo>
                      <a:pt x="0" y="8619"/>
                      <a:pt x="228" y="9903"/>
                      <a:pt x="799" y="9932"/>
                    </a:cubicBezTo>
                    <a:cubicBezTo>
                      <a:pt x="1141" y="9903"/>
                      <a:pt x="2511" y="9532"/>
                      <a:pt x="4565" y="9361"/>
                    </a:cubicBezTo>
                    <a:cubicBezTo>
                      <a:pt x="5533" y="9267"/>
                      <a:pt x="6605" y="9227"/>
                      <a:pt x="7743" y="9227"/>
                    </a:cubicBezTo>
                    <a:cubicBezTo>
                      <a:pt x="14763" y="9227"/>
                      <a:pt x="24255" y="10762"/>
                      <a:pt x="26772" y="10762"/>
                    </a:cubicBezTo>
                    <a:cubicBezTo>
                      <a:pt x="26830" y="10762"/>
                      <a:pt x="26884" y="10761"/>
                      <a:pt x="26935" y="10759"/>
                    </a:cubicBezTo>
                    <a:cubicBezTo>
                      <a:pt x="28504" y="10673"/>
                      <a:pt x="29959" y="10616"/>
                      <a:pt x="31357" y="10531"/>
                    </a:cubicBezTo>
                    <a:cubicBezTo>
                      <a:pt x="33725" y="10388"/>
                      <a:pt x="36550" y="10188"/>
                      <a:pt x="39375" y="9932"/>
                    </a:cubicBezTo>
                    <a:cubicBezTo>
                      <a:pt x="44995" y="9389"/>
                      <a:pt x="50616" y="8648"/>
                      <a:pt x="52842" y="8648"/>
                    </a:cubicBezTo>
                    <a:cubicBezTo>
                      <a:pt x="53184" y="8534"/>
                      <a:pt x="53812" y="8391"/>
                      <a:pt x="54696" y="8220"/>
                    </a:cubicBezTo>
                    <a:cubicBezTo>
                      <a:pt x="64055" y="6422"/>
                      <a:pt x="80005" y="6394"/>
                      <a:pt x="80005" y="6394"/>
                    </a:cubicBezTo>
                    <a:cubicBezTo>
                      <a:pt x="80493" y="6244"/>
                      <a:pt x="81812" y="6179"/>
                      <a:pt x="83129" y="6179"/>
                    </a:cubicBezTo>
                    <a:cubicBezTo>
                      <a:pt x="84585" y="6179"/>
                      <a:pt x="86038" y="6259"/>
                      <a:pt x="86367" y="6394"/>
                    </a:cubicBezTo>
                    <a:cubicBezTo>
                      <a:pt x="86815" y="6554"/>
                      <a:pt x="87335" y="6606"/>
                      <a:pt x="87871" y="6606"/>
                    </a:cubicBezTo>
                    <a:cubicBezTo>
                      <a:pt x="88291" y="6606"/>
                      <a:pt x="88721" y="6574"/>
                      <a:pt x="89135" y="6536"/>
                    </a:cubicBezTo>
                    <a:cubicBezTo>
                      <a:pt x="89707" y="6502"/>
                      <a:pt x="90237" y="6446"/>
                      <a:pt x="90635" y="6446"/>
                    </a:cubicBezTo>
                    <a:cubicBezTo>
                      <a:pt x="90892" y="6446"/>
                      <a:pt x="91095" y="6469"/>
                      <a:pt x="91218" y="6536"/>
                    </a:cubicBezTo>
                    <a:cubicBezTo>
                      <a:pt x="93346" y="6449"/>
                      <a:pt x="94769" y="6326"/>
                      <a:pt x="97497" y="6326"/>
                    </a:cubicBezTo>
                    <a:cubicBezTo>
                      <a:pt x="100144" y="6326"/>
                      <a:pt x="104020" y="6442"/>
                      <a:pt x="110962" y="6822"/>
                    </a:cubicBezTo>
                    <a:cubicBezTo>
                      <a:pt x="117011" y="7135"/>
                      <a:pt x="115014" y="7050"/>
                      <a:pt x="120435" y="7364"/>
                    </a:cubicBezTo>
                    <a:cubicBezTo>
                      <a:pt x="122689" y="7506"/>
                      <a:pt x="122945" y="7506"/>
                      <a:pt x="124743" y="7649"/>
                    </a:cubicBezTo>
                    <a:cubicBezTo>
                      <a:pt x="125023" y="7641"/>
                      <a:pt x="125305" y="7637"/>
                      <a:pt x="125590" y="7637"/>
                    </a:cubicBezTo>
                    <a:cubicBezTo>
                      <a:pt x="130170" y="7637"/>
                      <a:pt x="135287" y="8611"/>
                      <a:pt x="137916" y="8611"/>
                    </a:cubicBezTo>
                    <a:cubicBezTo>
                      <a:pt x="138622" y="8611"/>
                      <a:pt x="139149" y="8541"/>
                      <a:pt x="139437" y="8362"/>
                    </a:cubicBezTo>
                    <a:cubicBezTo>
                      <a:pt x="140664" y="7620"/>
                      <a:pt x="142661" y="4339"/>
                      <a:pt x="142119" y="2770"/>
                    </a:cubicBezTo>
                    <a:cubicBezTo>
                      <a:pt x="142041" y="2407"/>
                      <a:pt x="132815" y="1927"/>
                      <a:pt x="130647" y="1927"/>
                    </a:cubicBezTo>
                    <a:cubicBezTo>
                      <a:pt x="130426" y="1927"/>
                      <a:pt x="130279" y="1932"/>
                      <a:pt x="130221" y="1943"/>
                    </a:cubicBezTo>
                    <a:cubicBezTo>
                      <a:pt x="130167" y="1947"/>
                      <a:pt x="130113" y="1950"/>
                      <a:pt x="130059" y="1950"/>
                    </a:cubicBezTo>
                    <a:cubicBezTo>
                      <a:pt x="129798" y="1950"/>
                      <a:pt x="129555" y="1894"/>
                      <a:pt x="129508" y="1800"/>
                    </a:cubicBezTo>
                    <a:cubicBezTo>
                      <a:pt x="129479" y="1686"/>
                      <a:pt x="120549" y="973"/>
                      <a:pt x="120435" y="973"/>
                    </a:cubicBezTo>
                    <a:cubicBezTo>
                      <a:pt x="119579" y="915"/>
                      <a:pt x="119065" y="858"/>
                      <a:pt x="118780" y="830"/>
                    </a:cubicBezTo>
                    <a:cubicBezTo>
                      <a:pt x="118780" y="746"/>
                      <a:pt x="118596" y="693"/>
                      <a:pt x="118330" y="693"/>
                    </a:cubicBezTo>
                    <a:cubicBezTo>
                      <a:pt x="118233" y="693"/>
                      <a:pt x="118124" y="700"/>
                      <a:pt x="118009" y="716"/>
                    </a:cubicBezTo>
                    <a:cubicBezTo>
                      <a:pt x="117718" y="763"/>
                      <a:pt x="117031" y="783"/>
                      <a:pt x="116070" y="783"/>
                    </a:cubicBezTo>
                    <a:cubicBezTo>
                      <a:pt x="112979" y="783"/>
                      <a:pt x="107047" y="576"/>
                      <a:pt x="102260" y="402"/>
                    </a:cubicBezTo>
                    <a:cubicBezTo>
                      <a:pt x="96932" y="255"/>
                      <a:pt x="96847" y="0"/>
                      <a:pt x="949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 name="Group 4"/>
          <p:cNvGrpSpPr/>
          <p:nvPr/>
        </p:nvGrpSpPr>
        <p:grpSpPr>
          <a:xfrm>
            <a:off x="4663830" y="1444344"/>
            <a:ext cx="1660770" cy="2898992"/>
            <a:chOff x="4663830" y="1691080"/>
            <a:chExt cx="1660770" cy="2898992"/>
          </a:xfrm>
        </p:grpSpPr>
        <p:sp>
          <p:nvSpPr>
            <p:cNvPr id="43" name="Communication Scenario"/>
            <p:cNvSpPr/>
            <p:nvPr/>
          </p:nvSpPr>
          <p:spPr>
            <a:xfrm>
              <a:off x="4724400" y="1775426"/>
              <a:ext cx="1521818" cy="27136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latin typeface="Questrial" panose="020B0604020202020204" charset="0"/>
                  <a:ea typeface="Gaegu" panose="020B0604020202020204" charset="0"/>
                </a:rPr>
                <a:t>Perry was told by the supervisor to clean the stock room before going to bench. His preceptor was not informed of this and scolded him for </a:t>
              </a:r>
              <a:r>
                <a:rPr lang="en-US" dirty="0">
                  <a:solidFill>
                    <a:schemeClr val="bg2"/>
                  </a:solidFill>
                  <a:latin typeface="Questrial" panose="020B0604020202020204" charset="0"/>
                  <a:ea typeface="Gaegu" panose="020B0604020202020204" charset="0"/>
                </a:rPr>
                <a:t>b</a:t>
              </a:r>
              <a:r>
                <a:rPr lang="en-US" dirty="0" smtClean="0">
                  <a:solidFill>
                    <a:schemeClr val="bg2"/>
                  </a:solidFill>
                  <a:latin typeface="Questrial" panose="020B0604020202020204" charset="0"/>
                  <a:ea typeface="Gaegu" panose="020B0604020202020204" charset="0"/>
                </a:rPr>
                <a:t>eing late to bench.  </a:t>
              </a:r>
              <a:endParaRPr lang="en-US" dirty="0">
                <a:solidFill>
                  <a:schemeClr val="bg2"/>
                </a:solidFill>
                <a:latin typeface="Questrial" panose="020B0604020202020204" charset="0"/>
                <a:ea typeface="Gaegu" panose="020B0604020202020204" charset="0"/>
              </a:endParaRPr>
            </a:p>
          </p:txBody>
        </p:sp>
        <p:grpSp>
          <p:nvGrpSpPr>
            <p:cNvPr id="27" name="Google Shape;954;p51"/>
            <p:cNvGrpSpPr/>
            <p:nvPr/>
          </p:nvGrpSpPr>
          <p:grpSpPr>
            <a:xfrm>
              <a:off x="4663830" y="1691080"/>
              <a:ext cx="1660770" cy="2898992"/>
              <a:chOff x="4562925" y="700575"/>
              <a:chExt cx="3611050" cy="3721000"/>
            </a:xfrm>
          </p:grpSpPr>
          <p:sp>
            <p:nvSpPr>
              <p:cNvPr id="28" name="Google Shape;955;p51"/>
              <p:cNvSpPr/>
              <p:nvPr/>
            </p:nvSpPr>
            <p:spPr>
              <a:xfrm rot="5400000">
                <a:off x="6248171" y="2442428"/>
                <a:ext cx="3660757" cy="190851"/>
              </a:xfrm>
              <a:custGeom>
                <a:avLst/>
                <a:gdLst/>
                <a:ahLst/>
                <a:cxnLst/>
                <a:rect l="l" t="t" r="r" b="b"/>
                <a:pathLst>
                  <a:path w="142262" h="8883" extrusionOk="0">
                    <a:moveTo>
                      <a:pt x="30662" y="0"/>
                    </a:moveTo>
                    <a:cubicBezTo>
                      <a:pt x="30394" y="0"/>
                      <a:pt x="29837" y="294"/>
                      <a:pt x="29536" y="294"/>
                    </a:cubicBezTo>
                    <a:cubicBezTo>
                      <a:pt x="29490" y="294"/>
                      <a:pt x="29449" y="287"/>
                      <a:pt x="29417" y="271"/>
                    </a:cubicBezTo>
                    <a:cubicBezTo>
                      <a:pt x="24081" y="614"/>
                      <a:pt x="14295" y="671"/>
                      <a:pt x="9644" y="984"/>
                    </a:cubicBezTo>
                    <a:cubicBezTo>
                      <a:pt x="8035" y="1081"/>
                      <a:pt x="6795" y="1139"/>
                      <a:pt x="6040" y="1139"/>
                    </a:cubicBezTo>
                    <a:cubicBezTo>
                      <a:pt x="5684" y="1139"/>
                      <a:pt x="5435" y="1126"/>
                      <a:pt x="5307" y="1099"/>
                    </a:cubicBezTo>
                    <a:cubicBezTo>
                      <a:pt x="4822" y="1070"/>
                      <a:pt x="4508" y="1042"/>
                      <a:pt x="4223" y="1042"/>
                    </a:cubicBezTo>
                    <a:cubicBezTo>
                      <a:pt x="3966" y="1042"/>
                      <a:pt x="3738" y="1099"/>
                      <a:pt x="3567" y="1213"/>
                    </a:cubicBezTo>
                    <a:cubicBezTo>
                      <a:pt x="3082" y="1527"/>
                      <a:pt x="2169" y="2839"/>
                      <a:pt x="1398" y="4094"/>
                    </a:cubicBezTo>
                    <a:cubicBezTo>
                      <a:pt x="599" y="5350"/>
                      <a:pt x="0" y="6605"/>
                      <a:pt x="742" y="6891"/>
                    </a:cubicBezTo>
                    <a:cubicBezTo>
                      <a:pt x="1190" y="7049"/>
                      <a:pt x="2883" y="7353"/>
                      <a:pt x="5120" y="7353"/>
                    </a:cubicBezTo>
                    <a:cubicBezTo>
                      <a:pt x="5302" y="7353"/>
                      <a:pt x="5489" y="7351"/>
                      <a:pt x="5678" y="7347"/>
                    </a:cubicBezTo>
                    <a:cubicBezTo>
                      <a:pt x="6934" y="7319"/>
                      <a:pt x="8275" y="7204"/>
                      <a:pt x="9673" y="7090"/>
                    </a:cubicBezTo>
                    <a:cubicBezTo>
                      <a:pt x="11965" y="6905"/>
                      <a:pt x="17814" y="6697"/>
                      <a:pt x="22207" y="6697"/>
                    </a:cubicBezTo>
                    <a:cubicBezTo>
                      <a:pt x="24595" y="6697"/>
                      <a:pt x="26554" y="6758"/>
                      <a:pt x="27277" y="6919"/>
                    </a:cubicBezTo>
                    <a:cubicBezTo>
                      <a:pt x="29693" y="6817"/>
                      <a:pt x="32191" y="6482"/>
                      <a:pt x="34540" y="6482"/>
                    </a:cubicBezTo>
                    <a:cubicBezTo>
                      <a:pt x="36129" y="6482"/>
                      <a:pt x="37650" y="6635"/>
                      <a:pt x="39032" y="7119"/>
                    </a:cubicBezTo>
                    <a:cubicBezTo>
                      <a:pt x="43198" y="8564"/>
                      <a:pt x="45781" y="8882"/>
                      <a:pt x="47952" y="8882"/>
                    </a:cubicBezTo>
                    <a:cubicBezTo>
                      <a:pt x="49667" y="8882"/>
                      <a:pt x="51124" y="8684"/>
                      <a:pt x="52899" y="8684"/>
                    </a:cubicBezTo>
                    <a:cubicBezTo>
                      <a:pt x="53048" y="8684"/>
                      <a:pt x="53201" y="8685"/>
                      <a:pt x="53355" y="8688"/>
                    </a:cubicBezTo>
                    <a:cubicBezTo>
                      <a:pt x="55239" y="7975"/>
                      <a:pt x="65082" y="7376"/>
                      <a:pt x="67336" y="7262"/>
                    </a:cubicBezTo>
                    <a:cubicBezTo>
                      <a:pt x="73699" y="6976"/>
                      <a:pt x="79862" y="6948"/>
                      <a:pt x="80290" y="6834"/>
                    </a:cubicBezTo>
                    <a:cubicBezTo>
                      <a:pt x="80833" y="6709"/>
                      <a:pt x="82463" y="6636"/>
                      <a:pt x="83939" y="6636"/>
                    </a:cubicBezTo>
                    <a:cubicBezTo>
                      <a:pt x="85178" y="6636"/>
                      <a:pt x="86309" y="6688"/>
                      <a:pt x="86595" y="6805"/>
                    </a:cubicBezTo>
                    <a:cubicBezTo>
                      <a:pt x="87022" y="6960"/>
                      <a:pt x="87523" y="7012"/>
                      <a:pt x="88040" y="7012"/>
                    </a:cubicBezTo>
                    <a:cubicBezTo>
                      <a:pt x="89075" y="7012"/>
                      <a:pt x="90173" y="6804"/>
                      <a:pt x="90869" y="6804"/>
                    </a:cubicBezTo>
                    <a:cubicBezTo>
                      <a:pt x="91103" y="6804"/>
                      <a:pt x="91292" y="6828"/>
                      <a:pt x="91417" y="6891"/>
                    </a:cubicBezTo>
                    <a:cubicBezTo>
                      <a:pt x="95783" y="6604"/>
                      <a:pt x="96086" y="6517"/>
                      <a:pt x="98992" y="6517"/>
                    </a:cubicBezTo>
                    <a:cubicBezTo>
                      <a:pt x="101004" y="6517"/>
                      <a:pt x="104265" y="6559"/>
                      <a:pt x="110990" y="6605"/>
                    </a:cubicBezTo>
                    <a:cubicBezTo>
                      <a:pt x="116297" y="6634"/>
                      <a:pt x="124657" y="6776"/>
                      <a:pt x="124657" y="6776"/>
                    </a:cubicBezTo>
                    <a:cubicBezTo>
                      <a:pt x="125447" y="6719"/>
                      <a:pt x="126261" y="6696"/>
                      <a:pt x="127083" y="6696"/>
                    </a:cubicBezTo>
                    <a:cubicBezTo>
                      <a:pt x="130791" y="6696"/>
                      <a:pt x="134653" y="7174"/>
                      <a:pt x="137053" y="7174"/>
                    </a:cubicBezTo>
                    <a:cubicBezTo>
                      <a:pt x="138084" y="7174"/>
                      <a:pt x="138845" y="7086"/>
                      <a:pt x="139209" y="6834"/>
                    </a:cubicBezTo>
                    <a:cubicBezTo>
                      <a:pt x="140550" y="5921"/>
                      <a:pt x="142262" y="2069"/>
                      <a:pt x="141777" y="1099"/>
                    </a:cubicBezTo>
                    <a:cubicBezTo>
                      <a:pt x="141653" y="873"/>
                      <a:pt x="135793" y="765"/>
                      <a:pt x="132307" y="765"/>
                    </a:cubicBezTo>
                    <a:cubicBezTo>
                      <a:pt x="130950" y="765"/>
                      <a:pt x="129953" y="781"/>
                      <a:pt x="129793" y="813"/>
                    </a:cubicBezTo>
                    <a:cubicBezTo>
                      <a:pt x="129704" y="838"/>
                      <a:pt x="129613" y="848"/>
                      <a:pt x="129527" y="848"/>
                    </a:cubicBezTo>
                    <a:cubicBezTo>
                      <a:pt x="129308" y="848"/>
                      <a:pt x="129121" y="781"/>
                      <a:pt x="129080" y="699"/>
                    </a:cubicBezTo>
                    <a:cubicBezTo>
                      <a:pt x="128994" y="614"/>
                      <a:pt x="118552" y="243"/>
                      <a:pt x="118409" y="243"/>
                    </a:cubicBezTo>
                    <a:cubicBezTo>
                      <a:pt x="118409" y="174"/>
                      <a:pt x="118294" y="136"/>
                      <a:pt x="118108" y="136"/>
                    </a:cubicBezTo>
                    <a:cubicBezTo>
                      <a:pt x="117987" y="136"/>
                      <a:pt x="117836" y="152"/>
                      <a:pt x="117667" y="186"/>
                    </a:cubicBezTo>
                    <a:cubicBezTo>
                      <a:pt x="116487" y="418"/>
                      <a:pt x="110199" y="527"/>
                      <a:pt x="104993" y="527"/>
                    </a:cubicBezTo>
                    <a:cubicBezTo>
                      <a:pt x="101891" y="527"/>
                      <a:pt x="99174" y="488"/>
                      <a:pt x="98151" y="414"/>
                    </a:cubicBezTo>
                    <a:cubicBezTo>
                      <a:pt x="96867" y="334"/>
                      <a:pt x="96043" y="292"/>
                      <a:pt x="95241" y="292"/>
                    </a:cubicBezTo>
                    <a:cubicBezTo>
                      <a:pt x="94315" y="292"/>
                      <a:pt x="93418" y="349"/>
                      <a:pt x="91874" y="471"/>
                    </a:cubicBezTo>
                    <a:cubicBezTo>
                      <a:pt x="88564" y="699"/>
                      <a:pt x="78778" y="499"/>
                      <a:pt x="73157" y="984"/>
                    </a:cubicBezTo>
                    <a:cubicBezTo>
                      <a:pt x="72662" y="1028"/>
                      <a:pt x="72348" y="1045"/>
                      <a:pt x="72141" y="1045"/>
                    </a:cubicBezTo>
                    <a:cubicBezTo>
                      <a:pt x="71533" y="1045"/>
                      <a:pt x="71826" y="905"/>
                      <a:pt x="71120" y="905"/>
                    </a:cubicBezTo>
                    <a:cubicBezTo>
                      <a:pt x="70967" y="905"/>
                      <a:pt x="70768" y="912"/>
                      <a:pt x="70503" y="927"/>
                    </a:cubicBezTo>
                    <a:cubicBezTo>
                      <a:pt x="57221" y="1551"/>
                      <a:pt x="51445" y="2791"/>
                      <a:pt x="47481" y="2791"/>
                    </a:cubicBezTo>
                    <a:cubicBezTo>
                      <a:pt x="47093" y="2791"/>
                      <a:pt x="46723" y="2779"/>
                      <a:pt x="46365" y="2753"/>
                    </a:cubicBezTo>
                    <a:cubicBezTo>
                      <a:pt x="41286" y="2354"/>
                      <a:pt x="41885" y="186"/>
                      <a:pt x="32613" y="100"/>
                    </a:cubicBezTo>
                    <a:cubicBezTo>
                      <a:pt x="31500" y="100"/>
                      <a:pt x="30844" y="100"/>
                      <a:pt x="30786" y="43"/>
                    </a:cubicBezTo>
                    <a:cubicBezTo>
                      <a:pt x="30760" y="13"/>
                      <a:pt x="30717" y="0"/>
                      <a:pt x="30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56;p51"/>
              <p:cNvSpPr/>
              <p:nvPr/>
            </p:nvSpPr>
            <p:spPr>
              <a:xfrm>
                <a:off x="4574500" y="700575"/>
                <a:ext cx="3567313" cy="216525"/>
              </a:xfrm>
              <a:custGeom>
                <a:avLst/>
                <a:gdLst/>
                <a:ahLst/>
                <a:cxnLst/>
                <a:rect l="l" t="t" r="r" b="b"/>
                <a:pathLst>
                  <a:path w="125114" h="8661" extrusionOk="0">
                    <a:moveTo>
                      <a:pt x="124978" y="3901"/>
                    </a:moveTo>
                    <a:cubicBezTo>
                      <a:pt x="124974" y="3940"/>
                      <a:pt x="124971" y="3977"/>
                      <a:pt x="124971" y="4005"/>
                    </a:cubicBezTo>
                    <a:cubicBezTo>
                      <a:pt x="124971" y="4005"/>
                      <a:pt x="124994" y="3936"/>
                      <a:pt x="124978" y="3901"/>
                    </a:cubicBezTo>
                    <a:close/>
                    <a:moveTo>
                      <a:pt x="85810" y="1"/>
                    </a:moveTo>
                    <a:cubicBezTo>
                      <a:pt x="80961" y="1"/>
                      <a:pt x="74941" y="1342"/>
                      <a:pt x="68221" y="1723"/>
                    </a:cubicBezTo>
                    <a:cubicBezTo>
                      <a:pt x="65897" y="1828"/>
                      <a:pt x="64656" y="1866"/>
                      <a:pt x="63982" y="1866"/>
                    </a:cubicBezTo>
                    <a:cubicBezTo>
                      <a:pt x="62470" y="1866"/>
                      <a:pt x="63801" y="1676"/>
                      <a:pt x="62143" y="1637"/>
                    </a:cubicBezTo>
                    <a:cubicBezTo>
                      <a:pt x="61487" y="1637"/>
                      <a:pt x="51786" y="1266"/>
                      <a:pt x="49646" y="1209"/>
                    </a:cubicBezTo>
                    <a:cubicBezTo>
                      <a:pt x="44621" y="1172"/>
                      <a:pt x="40533" y="1124"/>
                      <a:pt x="36976" y="1124"/>
                    </a:cubicBezTo>
                    <a:cubicBezTo>
                      <a:pt x="34978" y="1124"/>
                      <a:pt x="33148" y="1139"/>
                      <a:pt x="31414" y="1180"/>
                    </a:cubicBezTo>
                    <a:cubicBezTo>
                      <a:pt x="29114" y="1241"/>
                      <a:pt x="27356" y="1301"/>
                      <a:pt x="26473" y="1301"/>
                    </a:cubicBezTo>
                    <a:cubicBezTo>
                      <a:pt x="26108" y="1301"/>
                      <a:pt x="25892" y="1291"/>
                      <a:pt x="25850" y="1266"/>
                    </a:cubicBezTo>
                    <a:cubicBezTo>
                      <a:pt x="25824" y="1236"/>
                      <a:pt x="25784" y="1223"/>
                      <a:pt x="25733" y="1223"/>
                    </a:cubicBezTo>
                    <a:cubicBezTo>
                      <a:pt x="25488" y="1223"/>
                      <a:pt x="25005" y="1517"/>
                      <a:pt x="24770" y="1517"/>
                    </a:cubicBezTo>
                    <a:cubicBezTo>
                      <a:pt x="24733" y="1517"/>
                      <a:pt x="24703" y="1510"/>
                      <a:pt x="24681" y="1494"/>
                    </a:cubicBezTo>
                    <a:cubicBezTo>
                      <a:pt x="23863" y="1578"/>
                      <a:pt x="22928" y="1608"/>
                      <a:pt x="21924" y="1608"/>
                    </a:cubicBezTo>
                    <a:cubicBezTo>
                      <a:pt x="19394" y="1608"/>
                      <a:pt x="16430" y="1418"/>
                      <a:pt x="13840" y="1418"/>
                    </a:cubicBezTo>
                    <a:cubicBezTo>
                      <a:pt x="12542" y="1418"/>
                      <a:pt x="11338" y="1465"/>
                      <a:pt x="10329" y="1608"/>
                    </a:cubicBezTo>
                    <a:cubicBezTo>
                      <a:pt x="8758" y="1829"/>
                      <a:pt x="5352" y="2493"/>
                      <a:pt x="3866" y="2493"/>
                    </a:cubicBezTo>
                    <a:cubicBezTo>
                      <a:pt x="3624" y="2493"/>
                      <a:pt x="3434" y="2476"/>
                      <a:pt x="3310" y="2436"/>
                    </a:cubicBezTo>
                    <a:cubicBezTo>
                      <a:pt x="3139" y="2407"/>
                      <a:pt x="2996" y="2350"/>
                      <a:pt x="2882" y="2322"/>
                    </a:cubicBezTo>
                    <a:cubicBezTo>
                      <a:pt x="2796" y="2322"/>
                      <a:pt x="2768" y="2322"/>
                      <a:pt x="2711" y="2293"/>
                    </a:cubicBezTo>
                    <a:lnTo>
                      <a:pt x="2597" y="2293"/>
                    </a:lnTo>
                    <a:cubicBezTo>
                      <a:pt x="2511" y="2293"/>
                      <a:pt x="2454" y="2293"/>
                      <a:pt x="2368" y="2322"/>
                    </a:cubicBezTo>
                    <a:lnTo>
                      <a:pt x="2340" y="2322"/>
                    </a:lnTo>
                    <a:cubicBezTo>
                      <a:pt x="2235" y="2139"/>
                      <a:pt x="2036" y="2004"/>
                      <a:pt x="1741" y="2004"/>
                    </a:cubicBezTo>
                    <a:cubicBezTo>
                      <a:pt x="1713" y="2004"/>
                      <a:pt x="1684" y="2005"/>
                      <a:pt x="1655" y="2008"/>
                    </a:cubicBezTo>
                    <a:cubicBezTo>
                      <a:pt x="1598" y="2008"/>
                      <a:pt x="1484" y="2036"/>
                      <a:pt x="1370" y="2065"/>
                    </a:cubicBezTo>
                    <a:cubicBezTo>
                      <a:pt x="1284" y="2122"/>
                      <a:pt x="1170" y="2151"/>
                      <a:pt x="1141" y="2151"/>
                    </a:cubicBezTo>
                    <a:cubicBezTo>
                      <a:pt x="1170" y="2322"/>
                      <a:pt x="1313" y="2864"/>
                      <a:pt x="1341" y="3121"/>
                    </a:cubicBezTo>
                    <a:lnTo>
                      <a:pt x="0" y="8171"/>
                    </a:lnTo>
                    <a:cubicBezTo>
                      <a:pt x="913" y="8485"/>
                      <a:pt x="2026" y="8656"/>
                      <a:pt x="3139" y="8656"/>
                    </a:cubicBezTo>
                    <a:cubicBezTo>
                      <a:pt x="3252" y="8659"/>
                      <a:pt x="3366" y="8660"/>
                      <a:pt x="3481" y="8660"/>
                    </a:cubicBezTo>
                    <a:cubicBezTo>
                      <a:pt x="5574" y="8660"/>
                      <a:pt x="7758" y="8182"/>
                      <a:pt x="9787" y="7857"/>
                    </a:cubicBezTo>
                    <a:cubicBezTo>
                      <a:pt x="11185" y="7600"/>
                      <a:pt x="11727" y="7572"/>
                      <a:pt x="12069" y="7543"/>
                    </a:cubicBezTo>
                    <a:cubicBezTo>
                      <a:pt x="12469" y="7486"/>
                      <a:pt x="12412" y="7486"/>
                      <a:pt x="12554" y="7486"/>
                    </a:cubicBezTo>
                    <a:cubicBezTo>
                      <a:pt x="12895" y="7477"/>
                      <a:pt x="13221" y="7473"/>
                      <a:pt x="13538" y="7473"/>
                    </a:cubicBezTo>
                    <a:cubicBezTo>
                      <a:pt x="15296" y="7473"/>
                      <a:pt x="16777" y="7598"/>
                      <a:pt x="18831" y="7743"/>
                    </a:cubicBezTo>
                    <a:cubicBezTo>
                      <a:pt x="20600" y="7885"/>
                      <a:pt x="22056" y="8000"/>
                      <a:pt x="22683" y="8142"/>
                    </a:cubicBezTo>
                    <a:cubicBezTo>
                      <a:pt x="23168" y="8142"/>
                      <a:pt x="23882" y="8057"/>
                      <a:pt x="24738" y="8000"/>
                    </a:cubicBezTo>
                    <a:cubicBezTo>
                      <a:pt x="26877" y="7771"/>
                      <a:pt x="26877" y="7771"/>
                      <a:pt x="27477" y="7714"/>
                    </a:cubicBezTo>
                    <a:cubicBezTo>
                      <a:pt x="29474" y="7543"/>
                      <a:pt x="31871" y="7343"/>
                      <a:pt x="34296" y="7286"/>
                    </a:cubicBezTo>
                    <a:cubicBezTo>
                      <a:pt x="35913" y="7229"/>
                      <a:pt x="37542" y="7201"/>
                      <a:pt x="39067" y="7201"/>
                    </a:cubicBezTo>
                    <a:cubicBezTo>
                      <a:pt x="42117" y="7201"/>
                      <a:pt x="44748" y="7315"/>
                      <a:pt x="46023" y="7543"/>
                    </a:cubicBezTo>
                    <a:cubicBezTo>
                      <a:pt x="46565" y="7400"/>
                      <a:pt x="48391" y="7315"/>
                      <a:pt x="50645" y="7315"/>
                    </a:cubicBezTo>
                    <a:cubicBezTo>
                      <a:pt x="53189" y="7336"/>
                      <a:pt x="61754" y="7909"/>
                      <a:pt x="66969" y="7909"/>
                    </a:cubicBezTo>
                    <a:cubicBezTo>
                      <a:pt x="68771" y="7909"/>
                      <a:pt x="70173" y="7840"/>
                      <a:pt x="70789" y="7657"/>
                    </a:cubicBezTo>
                    <a:cubicBezTo>
                      <a:pt x="71546" y="7413"/>
                      <a:pt x="74687" y="7022"/>
                      <a:pt x="76023" y="7022"/>
                    </a:cubicBezTo>
                    <a:cubicBezTo>
                      <a:pt x="76247" y="7022"/>
                      <a:pt x="76421" y="7033"/>
                      <a:pt x="76524" y="7058"/>
                    </a:cubicBezTo>
                    <a:cubicBezTo>
                      <a:pt x="76797" y="7151"/>
                      <a:pt x="77100" y="7187"/>
                      <a:pt x="77416" y="7187"/>
                    </a:cubicBezTo>
                    <a:cubicBezTo>
                      <a:pt x="78543" y="7187"/>
                      <a:pt x="79827" y="6723"/>
                      <a:pt x="80486" y="6723"/>
                    </a:cubicBezTo>
                    <a:cubicBezTo>
                      <a:pt x="80604" y="6723"/>
                      <a:pt x="80701" y="6738"/>
                      <a:pt x="80775" y="6773"/>
                    </a:cubicBezTo>
                    <a:cubicBezTo>
                      <a:pt x="83641" y="6319"/>
                      <a:pt x="85847" y="6025"/>
                      <a:pt x="87628" y="6025"/>
                    </a:cubicBezTo>
                    <a:cubicBezTo>
                      <a:pt x="87975" y="6025"/>
                      <a:pt x="88305" y="6036"/>
                      <a:pt x="88621" y="6059"/>
                    </a:cubicBezTo>
                    <a:cubicBezTo>
                      <a:pt x="95114" y="6359"/>
                      <a:pt x="92095" y="7008"/>
                      <a:pt x="97488" y="7008"/>
                    </a:cubicBezTo>
                    <a:cubicBezTo>
                      <a:pt x="99797" y="7008"/>
                      <a:pt x="103648" y="6889"/>
                      <a:pt x="110448" y="6573"/>
                    </a:cubicBezTo>
                    <a:cubicBezTo>
                      <a:pt x="111881" y="6342"/>
                      <a:pt x="113350" y="6265"/>
                      <a:pt x="114735" y="6265"/>
                    </a:cubicBezTo>
                    <a:cubicBezTo>
                      <a:pt x="116769" y="6265"/>
                      <a:pt x="118619" y="6431"/>
                      <a:pt x="119892" y="6516"/>
                    </a:cubicBezTo>
                    <a:cubicBezTo>
                      <a:pt x="120645" y="6589"/>
                      <a:pt x="121220" y="6638"/>
                      <a:pt x="121680" y="6638"/>
                    </a:cubicBezTo>
                    <a:cubicBezTo>
                      <a:pt x="123017" y="6638"/>
                      <a:pt x="123388" y="6226"/>
                      <a:pt x="124343" y="4804"/>
                    </a:cubicBezTo>
                    <a:lnTo>
                      <a:pt x="124543" y="4804"/>
                    </a:lnTo>
                    <a:cubicBezTo>
                      <a:pt x="124115" y="5660"/>
                      <a:pt x="123630" y="6288"/>
                      <a:pt x="124058" y="6716"/>
                    </a:cubicBezTo>
                    <a:cubicBezTo>
                      <a:pt x="124115" y="6744"/>
                      <a:pt x="124343" y="6801"/>
                      <a:pt x="124686" y="6858"/>
                    </a:cubicBezTo>
                    <a:cubicBezTo>
                      <a:pt x="124743" y="6858"/>
                      <a:pt x="124857" y="6858"/>
                      <a:pt x="124857" y="6887"/>
                    </a:cubicBezTo>
                    <a:cubicBezTo>
                      <a:pt x="124886" y="5089"/>
                      <a:pt x="124886" y="4519"/>
                      <a:pt x="124971" y="3891"/>
                    </a:cubicBezTo>
                    <a:cubicBezTo>
                      <a:pt x="124974" y="3894"/>
                      <a:pt x="124976" y="3897"/>
                      <a:pt x="124978" y="3901"/>
                    </a:cubicBezTo>
                    <a:lnTo>
                      <a:pt x="124978" y="3901"/>
                    </a:lnTo>
                    <a:cubicBezTo>
                      <a:pt x="124987" y="3820"/>
                      <a:pt x="125000" y="3730"/>
                      <a:pt x="125000" y="3691"/>
                    </a:cubicBezTo>
                    <a:cubicBezTo>
                      <a:pt x="124829" y="3292"/>
                      <a:pt x="124258" y="1180"/>
                      <a:pt x="124144" y="781"/>
                    </a:cubicBezTo>
                    <a:lnTo>
                      <a:pt x="125114" y="752"/>
                    </a:lnTo>
                    <a:cubicBezTo>
                      <a:pt x="122795" y="345"/>
                      <a:pt x="120338" y="228"/>
                      <a:pt x="118397" y="228"/>
                    </a:cubicBezTo>
                    <a:cubicBezTo>
                      <a:pt x="116397" y="228"/>
                      <a:pt x="114945" y="352"/>
                      <a:pt x="114757" y="410"/>
                    </a:cubicBezTo>
                    <a:cubicBezTo>
                      <a:pt x="114662" y="429"/>
                      <a:pt x="114566" y="439"/>
                      <a:pt x="114480" y="439"/>
                    </a:cubicBezTo>
                    <a:cubicBezTo>
                      <a:pt x="114307" y="439"/>
                      <a:pt x="114167" y="401"/>
                      <a:pt x="114129" y="324"/>
                    </a:cubicBezTo>
                    <a:cubicBezTo>
                      <a:pt x="114113" y="298"/>
                      <a:pt x="113780" y="287"/>
                      <a:pt x="113247" y="287"/>
                    </a:cubicBezTo>
                    <a:cubicBezTo>
                      <a:pt x="110901" y="287"/>
                      <a:pt x="104676" y="496"/>
                      <a:pt x="104514" y="496"/>
                    </a:cubicBezTo>
                    <a:cubicBezTo>
                      <a:pt x="104514" y="444"/>
                      <a:pt x="104411" y="403"/>
                      <a:pt x="104255" y="403"/>
                    </a:cubicBezTo>
                    <a:cubicBezTo>
                      <a:pt x="104151" y="403"/>
                      <a:pt x="104023" y="421"/>
                      <a:pt x="103886" y="467"/>
                    </a:cubicBezTo>
                    <a:cubicBezTo>
                      <a:pt x="103486" y="581"/>
                      <a:pt x="102374" y="724"/>
                      <a:pt x="100919" y="838"/>
                    </a:cubicBezTo>
                    <a:cubicBezTo>
                      <a:pt x="99672" y="922"/>
                      <a:pt x="98638" y="957"/>
                      <a:pt x="97752" y="957"/>
                    </a:cubicBezTo>
                    <a:cubicBezTo>
                      <a:pt x="93526" y="957"/>
                      <a:pt x="92655" y="157"/>
                      <a:pt x="88079" y="39"/>
                    </a:cubicBezTo>
                    <a:cubicBezTo>
                      <a:pt x="87908" y="39"/>
                      <a:pt x="86681" y="11"/>
                      <a:pt x="86510" y="11"/>
                    </a:cubicBezTo>
                    <a:cubicBezTo>
                      <a:pt x="86279" y="4"/>
                      <a:pt x="86046" y="1"/>
                      <a:pt x="85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57;p51"/>
              <p:cNvSpPr/>
              <p:nvPr/>
            </p:nvSpPr>
            <p:spPr>
              <a:xfrm rot="5400000">
                <a:off x="2852828" y="2434497"/>
                <a:ext cx="3626894" cy="206700"/>
              </a:xfrm>
              <a:custGeom>
                <a:avLst/>
                <a:gdLst/>
                <a:ahLst/>
                <a:cxnLst/>
                <a:rect l="l" t="t" r="r" b="b"/>
                <a:pathLst>
                  <a:path w="139295" h="8268" extrusionOk="0">
                    <a:moveTo>
                      <a:pt x="57151" y="1"/>
                    </a:moveTo>
                    <a:cubicBezTo>
                      <a:pt x="51806" y="1"/>
                      <a:pt x="45718" y="80"/>
                      <a:pt x="35723" y="278"/>
                    </a:cubicBezTo>
                    <a:cubicBezTo>
                      <a:pt x="33713" y="311"/>
                      <a:pt x="32084" y="344"/>
                      <a:pt x="31038" y="344"/>
                    </a:cubicBezTo>
                    <a:cubicBezTo>
                      <a:pt x="30273" y="344"/>
                      <a:pt x="29820" y="326"/>
                      <a:pt x="29760" y="278"/>
                    </a:cubicBezTo>
                    <a:cubicBezTo>
                      <a:pt x="29735" y="253"/>
                      <a:pt x="29695" y="242"/>
                      <a:pt x="29645" y="242"/>
                    </a:cubicBezTo>
                    <a:cubicBezTo>
                      <a:pt x="29394" y="242"/>
                      <a:pt x="28876" y="503"/>
                      <a:pt x="28578" y="503"/>
                    </a:cubicBezTo>
                    <a:cubicBezTo>
                      <a:pt x="28527" y="503"/>
                      <a:pt x="28483" y="495"/>
                      <a:pt x="28447" y="477"/>
                    </a:cubicBezTo>
                    <a:cubicBezTo>
                      <a:pt x="14131" y="1267"/>
                      <a:pt x="6565" y="1822"/>
                      <a:pt x="4908" y="1822"/>
                    </a:cubicBezTo>
                    <a:cubicBezTo>
                      <a:pt x="4827" y="1822"/>
                      <a:pt x="4761" y="1821"/>
                      <a:pt x="4709" y="1818"/>
                    </a:cubicBezTo>
                    <a:cubicBezTo>
                      <a:pt x="4500" y="1807"/>
                      <a:pt x="4314" y="1802"/>
                      <a:pt x="4148" y="1802"/>
                    </a:cubicBezTo>
                    <a:cubicBezTo>
                      <a:pt x="3451" y="1802"/>
                      <a:pt x="3091" y="1902"/>
                      <a:pt x="2768" y="2132"/>
                    </a:cubicBezTo>
                    <a:cubicBezTo>
                      <a:pt x="1656" y="2960"/>
                      <a:pt x="1" y="8038"/>
                      <a:pt x="1228" y="8267"/>
                    </a:cubicBezTo>
                    <a:cubicBezTo>
                      <a:pt x="1245" y="8268"/>
                      <a:pt x="1267" y="8268"/>
                      <a:pt x="1293" y="8268"/>
                    </a:cubicBezTo>
                    <a:cubicBezTo>
                      <a:pt x="2746" y="8268"/>
                      <a:pt x="17365" y="6975"/>
                      <a:pt x="23795" y="6975"/>
                    </a:cubicBezTo>
                    <a:cubicBezTo>
                      <a:pt x="24989" y="6975"/>
                      <a:pt x="25900" y="7020"/>
                      <a:pt x="26393" y="7125"/>
                    </a:cubicBezTo>
                    <a:cubicBezTo>
                      <a:pt x="30099" y="6845"/>
                      <a:pt x="39827" y="6158"/>
                      <a:pt x="46517" y="6158"/>
                    </a:cubicBezTo>
                    <a:cubicBezTo>
                      <a:pt x="48686" y="6158"/>
                      <a:pt x="50536" y="6231"/>
                      <a:pt x="51758" y="6412"/>
                    </a:cubicBezTo>
                    <a:cubicBezTo>
                      <a:pt x="52479" y="6210"/>
                      <a:pt x="54314" y="6134"/>
                      <a:pt x="56703" y="6134"/>
                    </a:cubicBezTo>
                    <a:cubicBezTo>
                      <a:pt x="64129" y="6134"/>
                      <a:pt x="76900" y="6872"/>
                      <a:pt x="78143" y="6872"/>
                    </a:cubicBezTo>
                    <a:cubicBezTo>
                      <a:pt x="78193" y="6872"/>
                      <a:pt x="78225" y="6871"/>
                      <a:pt x="78236" y="6869"/>
                    </a:cubicBezTo>
                    <a:cubicBezTo>
                      <a:pt x="78451" y="6833"/>
                      <a:pt x="78820" y="6817"/>
                      <a:pt x="79275" y="6817"/>
                    </a:cubicBezTo>
                    <a:cubicBezTo>
                      <a:pt x="80992" y="6817"/>
                      <a:pt x="83931" y="7043"/>
                      <a:pt x="84428" y="7268"/>
                    </a:cubicBezTo>
                    <a:cubicBezTo>
                      <a:pt x="84986" y="7521"/>
                      <a:pt x="85693" y="7587"/>
                      <a:pt x="86395" y="7587"/>
                    </a:cubicBezTo>
                    <a:cubicBezTo>
                      <a:pt x="87163" y="7587"/>
                      <a:pt x="87925" y="7508"/>
                      <a:pt x="88483" y="7508"/>
                    </a:cubicBezTo>
                    <a:cubicBezTo>
                      <a:pt x="88796" y="7508"/>
                      <a:pt x="89044" y="7533"/>
                      <a:pt x="89192" y="7610"/>
                    </a:cubicBezTo>
                    <a:lnTo>
                      <a:pt x="94984" y="7468"/>
                    </a:lnTo>
                    <a:cubicBezTo>
                      <a:pt x="94984" y="7468"/>
                      <a:pt x="97952" y="7553"/>
                      <a:pt x="99236" y="7553"/>
                    </a:cubicBezTo>
                    <a:cubicBezTo>
                      <a:pt x="99309" y="7554"/>
                      <a:pt x="99395" y="7555"/>
                      <a:pt x="99493" y="7555"/>
                    </a:cubicBezTo>
                    <a:cubicBezTo>
                      <a:pt x="102838" y="7555"/>
                      <a:pt x="120228" y="7095"/>
                      <a:pt x="121919" y="7040"/>
                    </a:cubicBezTo>
                    <a:cubicBezTo>
                      <a:pt x="122911" y="6930"/>
                      <a:pt x="123945" y="6886"/>
                      <a:pt x="124980" y="6886"/>
                    </a:cubicBezTo>
                    <a:cubicBezTo>
                      <a:pt x="126894" y="6886"/>
                      <a:pt x="128812" y="7034"/>
                      <a:pt x="130479" y="7182"/>
                    </a:cubicBezTo>
                    <a:cubicBezTo>
                      <a:pt x="131703" y="7312"/>
                      <a:pt x="133242" y="7515"/>
                      <a:pt x="134380" y="7515"/>
                    </a:cubicBezTo>
                    <a:cubicBezTo>
                      <a:pt x="134992" y="7515"/>
                      <a:pt x="135488" y="7456"/>
                      <a:pt x="135757" y="7297"/>
                    </a:cubicBezTo>
                    <a:cubicBezTo>
                      <a:pt x="137012" y="6555"/>
                      <a:pt x="139295" y="2874"/>
                      <a:pt x="138896" y="1876"/>
                    </a:cubicBezTo>
                    <a:cubicBezTo>
                      <a:pt x="138752" y="1470"/>
                      <a:pt x="131635" y="924"/>
                      <a:pt x="128296" y="924"/>
                    </a:cubicBezTo>
                    <a:cubicBezTo>
                      <a:pt x="127646" y="924"/>
                      <a:pt x="127139" y="944"/>
                      <a:pt x="126855" y="991"/>
                    </a:cubicBezTo>
                    <a:cubicBezTo>
                      <a:pt x="126763" y="1006"/>
                      <a:pt x="126673" y="1013"/>
                      <a:pt x="126590" y="1013"/>
                    </a:cubicBezTo>
                    <a:cubicBezTo>
                      <a:pt x="126363" y="1013"/>
                      <a:pt x="126183" y="960"/>
                      <a:pt x="126142" y="877"/>
                    </a:cubicBezTo>
                    <a:cubicBezTo>
                      <a:pt x="126142" y="877"/>
                      <a:pt x="125942" y="848"/>
                      <a:pt x="125657" y="848"/>
                    </a:cubicBezTo>
                    <a:cubicBezTo>
                      <a:pt x="123918" y="764"/>
                      <a:pt x="122268" y="739"/>
                      <a:pt x="120390" y="739"/>
                    </a:cubicBezTo>
                    <a:cubicBezTo>
                      <a:pt x="119094" y="739"/>
                      <a:pt x="117689" y="751"/>
                      <a:pt x="116070" y="763"/>
                    </a:cubicBezTo>
                    <a:lnTo>
                      <a:pt x="115613" y="763"/>
                    </a:lnTo>
                    <a:cubicBezTo>
                      <a:pt x="115613" y="711"/>
                      <a:pt x="115511" y="670"/>
                      <a:pt x="115336" y="670"/>
                    </a:cubicBezTo>
                    <a:cubicBezTo>
                      <a:pt x="115219" y="670"/>
                      <a:pt x="115071" y="689"/>
                      <a:pt x="114900" y="734"/>
                    </a:cubicBezTo>
                    <a:cubicBezTo>
                      <a:pt x="114044" y="962"/>
                      <a:pt x="109964" y="1248"/>
                      <a:pt x="105798" y="1419"/>
                    </a:cubicBezTo>
                    <a:cubicBezTo>
                      <a:pt x="103809" y="1501"/>
                      <a:pt x="101801" y="1537"/>
                      <a:pt x="100099" y="1537"/>
                    </a:cubicBezTo>
                    <a:cubicBezTo>
                      <a:pt x="98237" y="1537"/>
                      <a:pt x="96741" y="1494"/>
                      <a:pt x="96040" y="1419"/>
                    </a:cubicBezTo>
                    <a:cubicBezTo>
                      <a:pt x="94207" y="1222"/>
                      <a:pt x="93354" y="1161"/>
                      <a:pt x="92080" y="1161"/>
                    </a:cubicBezTo>
                    <a:cubicBezTo>
                      <a:pt x="91510" y="1161"/>
                      <a:pt x="90855" y="1173"/>
                      <a:pt x="89991" y="1191"/>
                    </a:cubicBezTo>
                    <a:cubicBezTo>
                      <a:pt x="89784" y="1197"/>
                      <a:pt x="89556" y="1200"/>
                      <a:pt x="89309" y="1200"/>
                    </a:cubicBezTo>
                    <a:cubicBezTo>
                      <a:pt x="86305" y="1200"/>
                      <a:pt x="80581" y="748"/>
                      <a:pt x="76125" y="563"/>
                    </a:cubicBezTo>
                    <a:cubicBezTo>
                      <a:pt x="74470" y="477"/>
                      <a:pt x="72958" y="449"/>
                      <a:pt x="71788" y="449"/>
                    </a:cubicBezTo>
                    <a:cubicBezTo>
                      <a:pt x="69562" y="449"/>
                      <a:pt x="71074" y="192"/>
                      <a:pt x="69220" y="164"/>
                    </a:cubicBezTo>
                    <a:cubicBezTo>
                      <a:pt x="68820" y="164"/>
                      <a:pt x="63713" y="49"/>
                      <a:pt x="61830" y="21"/>
                    </a:cubicBezTo>
                    <a:cubicBezTo>
                      <a:pt x="60280" y="8"/>
                      <a:pt x="58749" y="1"/>
                      <a:pt x="57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58;p51"/>
              <p:cNvSpPr/>
              <p:nvPr/>
            </p:nvSpPr>
            <p:spPr>
              <a:xfrm rot="10800000" flipH="1">
                <a:off x="4589125" y="4152525"/>
                <a:ext cx="3567263" cy="269050"/>
              </a:xfrm>
              <a:custGeom>
                <a:avLst/>
                <a:gdLst/>
                <a:ahLst/>
                <a:cxnLst/>
                <a:rect l="l" t="t" r="r" b="b"/>
                <a:pathLst>
                  <a:path w="142662" h="10762" extrusionOk="0">
                    <a:moveTo>
                      <a:pt x="94943" y="0"/>
                    </a:moveTo>
                    <a:cubicBezTo>
                      <a:pt x="94257" y="0"/>
                      <a:pt x="93334" y="33"/>
                      <a:pt x="91845" y="117"/>
                    </a:cubicBezTo>
                    <a:cubicBezTo>
                      <a:pt x="90961" y="202"/>
                      <a:pt x="89591" y="145"/>
                      <a:pt x="88022" y="202"/>
                    </a:cubicBezTo>
                    <a:cubicBezTo>
                      <a:pt x="87608" y="207"/>
                      <a:pt x="87062" y="208"/>
                      <a:pt x="86418" y="208"/>
                    </a:cubicBezTo>
                    <a:cubicBezTo>
                      <a:pt x="85910" y="208"/>
                      <a:pt x="85341" y="207"/>
                      <a:pt x="84728" y="207"/>
                    </a:cubicBezTo>
                    <a:cubicBezTo>
                      <a:pt x="81133" y="207"/>
                      <a:pt x="76024" y="228"/>
                      <a:pt x="72814" y="516"/>
                    </a:cubicBezTo>
                    <a:cubicBezTo>
                      <a:pt x="72357" y="551"/>
                      <a:pt x="72057" y="565"/>
                      <a:pt x="71851" y="565"/>
                    </a:cubicBezTo>
                    <a:cubicBezTo>
                      <a:pt x="71170" y="565"/>
                      <a:pt x="71530" y="416"/>
                      <a:pt x="70694" y="416"/>
                    </a:cubicBezTo>
                    <a:cubicBezTo>
                      <a:pt x="70554" y="416"/>
                      <a:pt x="70380" y="421"/>
                      <a:pt x="70161" y="430"/>
                    </a:cubicBezTo>
                    <a:cubicBezTo>
                      <a:pt x="65168" y="716"/>
                      <a:pt x="60945" y="1087"/>
                      <a:pt x="54097" y="2085"/>
                    </a:cubicBezTo>
                    <a:cubicBezTo>
                      <a:pt x="43170" y="3683"/>
                      <a:pt x="35232" y="4120"/>
                      <a:pt x="31756" y="4120"/>
                    </a:cubicBezTo>
                    <a:cubicBezTo>
                      <a:pt x="30576" y="4120"/>
                      <a:pt x="29910" y="4069"/>
                      <a:pt x="29816" y="3997"/>
                    </a:cubicBezTo>
                    <a:cubicBezTo>
                      <a:pt x="29789" y="3965"/>
                      <a:pt x="29744" y="3952"/>
                      <a:pt x="29686" y="3952"/>
                    </a:cubicBezTo>
                    <a:cubicBezTo>
                      <a:pt x="29423" y="3952"/>
                      <a:pt x="28896" y="4221"/>
                      <a:pt x="28600" y="4221"/>
                    </a:cubicBezTo>
                    <a:cubicBezTo>
                      <a:pt x="28552" y="4221"/>
                      <a:pt x="28509" y="4214"/>
                      <a:pt x="28475" y="4197"/>
                    </a:cubicBezTo>
                    <a:cubicBezTo>
                      <a:pt x="27792" y="4213"/>
                      <a:pt x="27137" y="4220"/>
                      <a:pt x="26507" y="4220"/>
                    </a:cubicBezTo>
                    <a:cubicBezTo>
                      <a:pt x="19258" y="4220"/>
                      <a:pt x="15207" y="3244"/>
                      <a:pt x="8645" y="3112"/>
                    </a:cubicBezTo>
                    <a:cubicBezTo>
                      <a:pt x="8363" y="3109"/>
                      <a:pt x="8089" y="3108"/>
                      <a:pt x="7824" y="3108"/>
                    </a:cubicBezTo>
                    <a:cubicBezTo>
                      <a:pt x="5705" y="3108"/>
                      <a:pt x="4166" y="3198"/>
                      <a:pt x="3709" y="3198"/>
                    </a:cubicBezTo>
                    <a:cubicBezTo>
                      <a:pt x="3110" y="3198"/>
                      <a:pt x="2682" y="3198"/>
                      <a:pt x="2311" y="3255"/>
                    </a:cubicBezTo>
                    <a:cubicBezTo>
                      <a:pt x="1997" y="3341"/>
                      <a:pt x="1741" y="3426"/>
                      <a:pt x="1541" y="3626"/>
                    </a:cubicBezTo>
                    <a:cubicBezTo>
                      <a:pt x="1256" y="3854"/>
                      <a:pt x="942" y="4368"/>
                      <a:pt x="685" y="4996"/>
                    </a:cubicBezTo>
                    <a:cubicBezTo>
                      <a:pt x="457" y="5652"/>
                      <a:pt x="257" y="6422"/>
                      <a:pt x="171" y="7135"/>
                    </a:cubicBezTo>
                    <a:cubicBezTo>
                      <a:pt x="0" y="8619"/>
                      <a:pt x="228" y="9903"/>
                      <a:pt x="799" y="9932"/>
                    </a:cubicBezTo>
                    <a:cubicBezTo>
                      <a:pt x="1141" y="9903"/>
                      <a:pt x="2511" y="9532"/>
                      <a:pt x="4565" y="9361"/>
                    </a:cubicBezTo>
                    <a:cubicBezTo>
                      <a:pt x="5533" y="9267"/>
                      <a:pt x="6605" y="9227"/>
                      <a:pt x="7743" y="9227"/>
                    </a:cubicBezTo>
                    <a:cubicBezTo>
                      <a:pt x="14763" y="9227"/>
                      <a:pt x="24255" y="10762"/>
                      <a:pt x="26772" y="10762"/>
                    </a:cubicBezTo>
                    <a:cubicBezTo>
                      <a:pt x="26830" y="10762"/>
                      <a:pt x="26884" y="10761"/>
                      <a:pt x="26935" y="10759"/>
                    </a:cubicBezTo>
                    <a:cubicBezTo>
                      <a:pt x="28504" y="10673"/>
                      <a:pt x="29959" y="10616"/>
                      <a:pt x="31357" y="10531"/>
                    </a:cubicBezTo>
                    <a:cubicBezTo>
                      <a:pt x="33725" y="10388"/>
                      <a:pt x="36550" y="10188"/>
                      <a:pt x="39375" y="9932"/>
                    </a:cubicBezTo>
                    <a:cubicBezTo>
                      <a:pt x="44995" y="9389"/>
                      <a:pt x="50616" y="8648"/>
                      <a:pt x="52842" y="8648"/>
                    </a:cubicBezTo>
                    <a:cubicBezTo>
                      <a:pt x="53184" y="8534"/>
                      <a:pt x="53812" y="8391"/>
                      <a:pt x="54696" y="8220"/>
                    </a:cubicBezTo>
                    <a:cubicBezTo>
                      <a:pt x="64055" y="6422"/>
                      <a:pt x="80005" y="6394"/>
                      <a:pt x="80005" y="6394"/>
                    </a:cubicBezTo>
                    <a:cubicBezTo>
                      <a:pt x="80493" y="6244"/>
                      <a:pt x="81812" y="6179"/>
                      <a:pt x="83129" y="6179"/>
                    </a:cubicBezTo>
                    <a:cubicBezTo>
                      <a:pt x="84585" y="6179"/>
                      <a:pt x="86038" y="6259"/>
                      <a:pt x="86367" y="6394"/>
                    </a:cubicBezTo>
                    <a:cubicBezTo>
                      <a:pt x="86815" y="6554"/>
                      <a:pt x="87335" y="6606"/>
                      <a:pt x="87871" y="6606"/>
                    </a:cubicBezTo>
                    <a:cubicBezTo>
                      <a:pt x="88291" y="6606"/>
                      <a:pt x="88721" y="6574"/>
                      <a:pt x="89135" y="6536"/>
                    </a:cubicBezTo>
                    <a:cubicBezTo>
                      <a:pt x="89707" y="6502"/>
                      <a:pt x="90237" y="6446"/>
                      <a:pt x="90635" y="6446"/>
                    </a:cubicBezTo>
                    <a:cubicBezTo>
                      <a:pt x="90892" y="6446"/>
                      <a:pt x="91095" y="6469"/>
                      <a:pt x="91218" y="6536"/>
                    </a:cubicBezTo>
                    <a:cubicBezTo>
                      <a:pt x="93346" y="6449"/>
                      <a:pt x="94769" y="6326"/>
                      <a:pt x="97497" y="6326"/>
                    </a:cubicBezTo>
                    <a:cubicBezTo>
                      <a:pt x="100144" y="6326"/>
                      <a:pt x="104020" y="6442"/>
                      <a:pt x="110962" y="6822"/>
                    </a:cubicBezTo>
                    <a:cubicBezTo>
                      <a:pt x="117011" y="7135"/>
                      <a:pt x="115014" y="7050"/>
                      <a:pt x="120435" y="7364"/>
                    </a:cubicBezTo>
                    <a:cubicBezTo>
                      <a:pt x="122689" y="7506"/>
                      <a:pt x="122945" y="7506"/>
                      <a:pt x="124743" y="7649"/>
                    </a:cubicBezTo>
                    <a:cubicBezTo>
                      <a:pt x="125023" y="7641"/>
                      <a:pt x="125305" y="7637"/>
                      <a:pt x="125590" y="7637"/>
                    </a:cubicBezTo>
                    <a:cubicBezTo>
                      <a:pt x="130170" y="7637"/>
                      <a:pt x="135287" y="8611"/>
                      <a:pt x="137916" y="8611"/>
                    </a:cubicBezTo>
                    <a:cubicBezTo>
                      <a:pt x="138622" y="8611"/>
                      <a:pt x="139149" y="8541"/>
                      <a:pt x="139437" y="8362"/>
                    </a:cubicBezTo>
                    <a:cubicBezTo>
                      <a:pt x="140664" y="7620"/>
                      <a:pt x="142661" y="4339"/>
                      <a:pt x="142119" y="2770"/>
                    </a:cubicBezTo>
                    <a:cubicBezTo>
                      <a:pt x="142041" y="2407"/>
                      <a:pt x="132815" y="1927"/>
                      <a:pt x="130647" y="1927"/>
                    </a:cubicBezTo>
                    <a:cubicBezTo>
                      <a:pt x="130426" y="1927"/>
                      <a:pt x="130279" y="1932"/>
                      <a:pt x="130221" y="1943"/>
                    </a:cubicBezTo>
                    <a:cubicBezTo>
                      <a:pt x="130167" y="1947"/>
                      <a:pt x="130113" y="1950"/>
                      <a:pt x="130059" y="1950"/>
                    </a:cubicBezTo>
                    <a:cubicBezTo>
                      <a:pt x="129798" y="1950"/>
                      <a:pt x="129555" y="1894"/>
                      <a:pt x="129508" y="1800"/>
                    </a:cubicBezTo>
                    <a:cubicBezTo>
                      <a:pt x="129479" y="1686"/>
                      <a:pt x="120549" y="973"/>
                      <a:pt x="120435" y="973"/>
                    </a:cubicBezTo>
                    <a:cubicBezTo>
                      <a:pt x="119579" y="915"/>
                      <a:pt x="119065" y="858"/>
                      <a:pt x="118780" y="830"/>
                    </a:cubicBezTo>
                    <a:cubicBezTo>
                      <a:pt x="118780" y="746"/>
                      <a:pt x="118596" y="693"/>
                      <a:pt x="118330" y="693"/>
                    </a:cubicBezTo>
                    <a:cubicBezTo>
                      <a:pt x="118233" y="693"/>
                      <a:pt x="118124" y="700"/>
                      <a:pt x="118009" y="716"/>
                    </a:cubicBezTo>
                    <a:cubicBezTo>
                      <a:pt x="117718" y="763"/>
                      <a:pt x="117031" y="783"/>
                      <a:pt x="116070" y="783"/>
                    </a:cubicBezTo>
                    <a:cubicBezTo>
                      <a:pt x="112979" y="783"/>
                      <a:pt x="107047" y="576"/>
                      <a:pt x="102260" y="402"/>
                    </a:cubicBezTo>
                    <a:cubicBezTo>
                      <a:pt x="96932" y="255"/>
                      <a:pt x="96847" y="0"/>
                      <a:pt x="949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 name="Group 5"/>
          <p:cNvGrpSpPr/>
          <p:nvPr/>
        </p:nvGrpSpPr>
        <p:grpSpPr>
          <a:xfrm>
            <a:off x="6492630" y="1428750"/>
            <a:ext cx="1660770" cy="2898992"/>
            <a:chOff x="6492630" y="1649521"/>
            <a:chExt cx="1660770" cy="2898992"/>
          </a:xfrm>
        </p:grpSpPr>
        <p:sp>
          <p:nvSpPr>
            <p:cNvPr id="44" name="Environment Scenario"/>
            <p:cNvSpPr/>
            <p:nvPr/>
          </p:nvSpPr>
          <p:spPr>
            <a:xfrm>
              <a:off x="6564086" y="1733550"/>
              <a:ext cx="1521818" cy="27136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latin typeface="Questrial" panose="020B0604020202020204" charset="0"/>
                  <a:ea typeface="Gaegu" panose="020B0604020202020204" charset="0"/>
                </a:rPr>
                <a:t>Scott overheard his preceptor talking to a coworker about how she dislikes teaching the students.</a:t>
              </a:r>
              <a:endParaRPr lang="en-US" dirty="0">
                <a:solidFill>
                  <a:schemeClr val="bg2"/>
                </a:solidFill>
                <a:latin typeface="Questrial" panose="020B0604020202020204" charset="0"/>
                <a:ea typeface="Gaegu" panose="020B0604020202020204" charset="0"/>
              </a:endParaRPr>
            </a:p>
          </p:txBody>
        </p:sp>
        <p:grpSp>
          <p:nvGrpSpPr>
            <p:cNvPr id="32" name="Google Shape;954;p51"/>
            <p:cNvGrpSpPr/>
            <p:nvPr/>
          </p:nvGrpSpPr>
          <p:grpSpPr>
            <a:xfrm>
              <a:off x="6492630" y="1649521"/>
              <a:ext cx="1660770" cy="2898992"/>
              <a:chOff x="4562925" y="700575"/>
              <a:chExt cx="3611050" cy="3721000"/>
            </a:xfrm>
          </p:grpSpPr>
          <p:sp>
            <p:nvSpPr>
              <p:cNvPr id="33" name="Google Shape;955;p51"/>
              <p:cNvSpPr/>
              <p:nvPr/>
            </p:nvSpPr>
            <p:spPr>
              <a:xfrm rot="5400000">
                <a:off x="6248171" y="2442428"/>
                <a:ext cx="3660757" cy="190851"/>
              </a:xfrm>
              <a:custGeom>
                <a:avLst/>
                <a:gdLst/>
                <a:ahLst/>
                <a:cxnLst/>
                <a:rect l="l" t="t" r="r" b="b"/>
                <a:pathLst>
                  <a:path w="142262" h="8883" extrusionOk="0">
                    <a:moveTo>
                      <a:pt x="30662" y="0"/>
                    </a:moveTo>
                    <a:cubicBezTo>
                      <a:pt x="30394" y="0"/>
                      <a:pt x="29837" y="294"/>
                      <a:pt x="29536" y="294"/>
                    </a:cubicBezTo>
                    <a:cubicBezTo>
                      <a:pt x="29490" y="294"/>
                      <a:pt x="29449" y="287"/>
                      <a:pt x="29417" y="271"/>
                    </a:cubicBezTo>
                    <a:cubicBezTo>
                      <a:pt x="24081" y="614"/>
                      <a:pt x="14295" y="671"/>
                      <a:pt x="9644" y="984"/>
                    </a:cubicBezTo>
                    <a:cubicBezTo>
                      <a:pt x="8035" y="1081"/>
                      <a:pt x="6795" y="1139"/>
                      <a:pt x="6040" y="1139"/>
                    </a:cubicBezTo>
                    <a:cubicBezTo>
                      <a:pt x="5684" y="1139"/>
                      <a:pt x="5435" y="1126"/>
                      <a:pt x="5307" y="1099"/>
                    </a:cubicBezTo>
                    <a:cubicBezTo>
                      <a:pt x="4822" y="1070"/>
                      <a:pt x="4508" y="1042"/>
                      <a:pt x="4223" y="1042"/>
                    </a:cubicBezTo>
                    <a:cubicBezTo>
                      <a:pt x="3966" y="1042"/>
                      <a:pt x="3738" y="1099"/>
                      <a:pt x="3567" y="1213"/>
                    </a:cubicBezTo>
                    <a:cubicBezTo>
                      <a:pt x="3082" y="1527"/>
                      <a:pt x="2169" y="2839"/>
                      <a:pt x="1398" y="4094"/>
                    </a:cubicBezTo>
                    <a:cubicBezTo>
                      <a:pt x="599" y="5350"/>
                      <a:pt x="0" y="6605"/>
                      <a:pt x="742" y="6891"/>
                    </a:cubicBezTo>
                    <a:cubicBezTo>
                      <a:pt x="1190" y="7049"/>
                      <a:pt x="2883" y="7353"/>
                      <a:pt x="5120" y="7353"/>
                    </a:cubicBezTo>
                    <a:cubicBezTo>
                      <a:pt x="5302" y="7353"/>
                      <a:pt x="5489" y="7351"/>
                      <a:pt x="5678" y="7347"/>
                    </a:cubicBezTo>
                    <a:cubicBezTo>
                      <a:pt x="6934" y="7319"/>
                      <a:pt x="8275" y="7204"/>
                      <a:pt x="9673" y="7090"/>
                    </a:cubicBezTo>
                    <a:cubicBezTo>
                      <a:pt x="11965" y="6905"/>
                      <a:pt x="17814" y="6697"/>
                      <a:pt x="22207" y="6697"/>
                    </a:cubicBezTo>
                    <a:cubicBezTo>
                      <a:pt x="24595" y="6697"/>
                      <a:pt x="26554" y="6758"/>
                      <a:pt x="27277" y="6919"/>
                    </a:cubicBezTo>
                    <a:cubicBezTo>
                      <a:pt x="29693" y="6817"/>
                      <a:pt x="32191" y="6482"/>
                      <a:pt x="34540" y="6482"/>
                    </a:cubicBezTo>
                    <a:cubicBezTo>
                      <a:pt x="36129" y="6482"/>
                      <a:pt x="37650" y="6635"/>
                      <a:pt x="39032" y="7119"/>
                    </a:cubicBezTo>
                    <a:cubicBezTo>
                      <a:pt x="43198" y="8564"/>
                      <a:pt x="45781" y="8882"/>
                      <a:pt x="47952" y="8882"/>
                    </a:cubicBezTo>
                    <a:cubicBezTo>
                      <a:pt x="49667" y="8882"/>
                      <a:pt x="51124" y="8684"/>
                      <a:pt x="52899" y="8684"/>
                    </a:cubicBezTo>
                    <a:cubicBezTo>
                      <a:pt x="53048" y="8684"/>
                      <a:pt x="53201" y="8685"/>
                      <a:pt x="53355" y="8688"/>
                    </a:cubicBezTo>
                    <a:cubicBezTo>
                      <a:pt x="55239" y="7975"/>
                      <a:pt x="65082" y="7376"/>
                      <a:pt x="67336" y="7262"/>
                    </a:cubicBezTo>
                    <a:cubicBezTo>
                      <a:pt x="73699" y="6976"/>
                      <a:pt x="79862" y="6948"/>
                      <a:pt x="80290" y="6834"/>
                    </a:cubicBezTo>
                    <a:cubicBezTo>
                      <a:pt x="80833" y="6709"/>
                      <a:pt x="82463" y="6636"/>
                      <a:pt x="83939" y="6636"/>
                    </a:cubicBezTo>
                    <a:cubicBezTo>
                      <a:pt x="85178" y="6636"/>
                      <a:pt x="86309" y="6688"/>
                      <a:pt x="86595" y="6805"/>
                    </a:cubicBezTo>
                    <a:cubicBezTo>
                      <a:pt x="87022" y="6960"/>
                      <a:pt x="87523" y="7012"/>
                      <a:pt x="88040" y="7012"/>
                    </a:cubicBezTo>
                    <a:cubicBezTo>
                      <a:pt x="89075" y="7012"/>
                      <a:pt x="90173" y="6804"/>
                      <a:pt x="90869" y="6804"/>
                    </a:cubicBezTo>
                    <a:cubicBezTo>
                      <a:pt x="91103" y="6804"/>
                      <a:pt x="91292" y="6828"/>
                      <a:pt x="91417" y="6891"/>
                    </a:cubicBezTo>
                    <a:cubicBezTo>
                      <a:pt x="95783" y="6604"/>
                      <a:pt x="96086" y="6517"/>
                      <a:pt x="98992" y="6517"/>
                    </a:cubicBezTo>
                    <a:cubicBezTo>
                      <a:pt x="101004" y="6517"/>
                      <a:pt x="104265" y="6559"/>
                      <a:pt x="110990" y="6605"/>
                    </a:cubicBezTo>
                    <a:cubicBezTo>
                      <a:pt x="116297" y="6634"/>
                      <a:pt x="124657" y="6776"/>
                      <a:pt x="124657" y="6776"/>
                    </a:cubicBezTo>
                    <a:cubicBezTo>
                      <a:pt x="125447" y="6719"/>
                      <a:pt x="126261" y="6696"/>
                      <a:pt x="127083" y="6696"/>
                    </a:cubicBezTo>
                    <a:cubicBezTo>
                      <a:pt x="130791" y="6696"/>
                      <a:pt x="134653" y="7174"/>
                      <a:pt x="137053" y="7174"/>
                    </a:cubicBezTo>
                    <a:cubicBezTo>
                      <a:pt x="138084" y="7174"/>
                      <a:pt x="138845" y="7086"/>
                      <a:pt x="139209" y="6834"/>
                    </a:cubicBezTo>
                    <a:cubicBezTo>
                      <a:pt x="140550" y="5921"/>
                      <a:pt x="142262" y="2069"/>
                      <a:pt x="141777" y="1099"/>
                    </a:cubicBezTo>
                    <a:cubicBezTo>
                      <a:pt x="141653" y="873"/>
                      <a:pt x="135793" y="765"/>
                      <a:pt x="132307" y="765"/>
                    </a:cubicBezTo>
                    <a:cubicBezTo>
                      <a:pt x="130950" y="765"/>
                      <a:pt x="129953" y="781"/>
                      <a:pt x="129793" y="813"/>
                    </a:cubicBezTo>
                    <a:cubicBezTo>
                      <a:pt x="129704" y="838"/>
                      <a:pt x="129613" y="848"/>
                      <a:pt x="129527" y="848"/>
                    </a:cubicBezTo>
                    <a:cubicBezTo>
                      <a:pt x="129308" y="848"/>
                      <a:pt x="129121" y="781"/>
                      <a:pt x="129080" y="699"/>
                    </a:cubicBezTo>
                    <a:cubicBezTo>
                      <a:pt x="128994" y="614"/>
                      <a:pt x="118552" y="243"/>
                      <a:pt x="118409" y="243"/>
                    </a:cubicBezTo>
                    <a:cubicBezTo>
                      <a:pt x="118409" y="174"/>
                      <a:pt x="118294" y="136"/>
                      <a:pt x="118108" y="136"/>
                    </a:cubicBezTo>
                    <a:cubicBezTo>
                      <a:pt x="117987" y="136"/>
                      <a:pt x="117836" y="152"/>
                      <a:pt x="117667" y="186"/>
                    </a:cubicBezTo>
                    <a:cubicBezTo>
                      <a:pt x="116487" y="418"/>
                      <a:pt x="110199" y="527"/>
                      <a:pt x="104993" y="527"/>
                    </a:cubicBezTo>
                    <a:cubicBezTo>
                      <a:pt x="101891" y="527"/>
                      <a:pt x="99174" y="488"/>
                      <a:pt x="98151" y="414"/>
                    </a:cubicBezTo>
                    <a:cubicBezTo>
                      <a:pt x="96867" y="334"/>
                      <a:pt x="96043" y="292"/>
                      <a:pt x="95241" y="292"/>
                    </a:cubicBezTo>
                    <a:cubicBezTo>
                      <a:pt x="94315" y="292"/>
                      <a:pt x="93418" y="349"/>
                      <a:pt x="91874" y="471"/>
                    </a:cubicBezTo>
                    <a:cubicBezTo>
                      <a:pt x="88564" y="699"/>
                      <a:pt x="78778" y="499"/>
                      <a:pt x="73157" y="984"/>
                    </a:cubicBezTo>
                    <a:cubicBezTo>
                      <a:pt x="72662" y="1028"/>
                      <a:pt x="72348" y="1045"/>
                      <a:pt x="72141" y="1045"/>
                    </a:cubicBezTo>
                    <a:cubicBezTo>
                      <a:pt x="71533" y="1045"/>
                      <a:pt x="71826" y="905"/>
                      <a:pt x="71120" y="905"/>
                    </a:cubicBezTo>
                    <a:cubicBezTo>
                      <a:pt x="70967" y="905"/>
                      <a:pt x="70768" y="912"/>
                      <a:pt x="70503" y="927"/>
                    </a:cubicBezTo>
                    <a:cubicBezTo>
                      <a:pt x="57221" y="1551"/>
                      <a:pt x="51445" y="2791"/>
                      <a:pt x="47481" y="2791"/>
                    </a:cubicBezTo>
                    <a:cubicBezTo>
                      <a:pt x="47093" y="2791"/>
                      <a:pt x="46723" y="2779"/>
                      <a:pt x="46365" y="2753"/>
                    </a:cubicBezTo>
                    <a:cubicBezTo>
                      <a:pt x="41286" y="2354"/>
                      <a:pt x="41885" y="186"/>
                      <a:pt x="32613" y="100"/>
                    </a:cubicBezTo>
                    <a:cubicBezTo>
                      <a:pt x="31500" y="100"/>
                      <a:pt x="30844" y="100"/>
                      <a:pt x="30786" y="43"/>
                    </a:cubicBezTo>
                    <a:cubicBezTo>
                      <a:pt x="30760" y="13"/>
                      <a:pt x="30717" y="0"/>
                      <a:pt x="30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56;p51"/>
              <p:cNvSpPr/>
              <p:nvPr/>
            </p:nvSpPr>
            <p:spPr>
              <a:xfrm>
                <a:off x="4574500" y="700575"/>
                <a:ext cx="3567313" cy="216525"/>
              </a:xfrm>
              <a:custGeom>
                <a:avLst/>
                <a:gdLst/>
                <a:ahLst/>
                <a:cxnLst/>
                <a:rect l="l" t="t" r="r" b="b"/>
                <a:pathLst>
                  <a:path w="125114" h="8661" extrusionOk="0">
                    <a:moveTo>
                      <a:pt x="124978" y="3901"/>
                    </a:moveTo>
                    <a:cubicBezTo>
                      <a:pt x="124974" y="3940"/>
                      <a:pt x="124971" y="3977"/>
                      <a:pt x="124971" y="4005"/>
                    </a:cubicBezTo>
                    <a:cubicBezTo>
                      <a:pt x="124971" y="4005"/>
                      <a:pt x="124994" y="3936"/>
                      <a:pt x="124978" y="3901"/>
                    </a:cubicBezTo>
                    <a:close/>
                    <a:moveTo>
                      <a:pt x="85810" y="1"/>
                    </a:moveTo>
                    <a:cubicBezTo>
                      <a:pt x="80961" y="1"/>
                      <a:pt x="74941" y="1342"/>
                      <a:pt x="68221" y="1723"/>
                    </a:cubicBezTo>
                    <a:cubicBezTo>
                      <a:pt x="65897" y="1828"/>
                      <a:pt x="64656" y="1866"/>
                      <a:pt x="63982" y="1866"/>
                    </a:cubicBezTo>
                    <a:cubicBezTo>
                      <a:pt x="62470" y="1866"/>
                      <a:pt x="63801" y="1676"/>
                      <a:pt x="62143" y="1637"/>
                    </a:cubicBezTo>
                    <a:cubicBezTo>
                      <a:pt x="61487" y="1637"/>
                      <a:pt x="51786" y="1266"/>
                      <a:pt x="49646" y="1209"/>
                    </a:cubicBezTo>
                    <a:cubicBezTo>
                      <a:pt x="44621" y="1172"/>
                      <a:pt x="40533" y="1124"/>
                      <a:pt x="36976" y="1124"/>
                    </a:cubicBezTo>
                    <a:cubicBezTo>
                      <a:pt x="34978" y="1124"/>
                      <a:pt x="33148" y="1139"/>
                      <a:pt x="31414" y="1180"/>
                    </a:cubicBezTo>
                    <a:cubicBezTo>
                      <a:pt x="29114" y="1241"/>
                      <a:pt x="27356" y="1301"/>
                      <a:pt x="26473" y="1301"/>
                    </a:cubicBezTo>
                    <a:cubicBezTo>
                      <a:pt x="26108" y="1301"/>
                      <a:pt x="25892" y="1291"/>
                      <a:pt x="25850" y="1266"/>
                    </a:cubicBezTo>
                    <a:cubicBezTo>
                      <a:pt x="25824" y="1236"/>
                      <a:pt x="25784" y="1223"/>
                      <a:pt x="25733" y="1223"/>
                    </a:cubicBezTo>
                    <a:cubicBezTo>
                      <a:pt x="25488" y="1223"/>
                      <a:pt x="25005" y="1517"/>
                      <a:pt x="24770" y="1517"/>
                    </a:cubicBezTo>
                    <a:cubicBezTo>
                      <a:pt x="24733" y="1517"/>
                      <a:pt x="24703" y="1510"/>
                      <a:pt x="24681" y="1494"/>
                    </a:cubicBezTo>
                    <a:cubicBezTo>
                      <a:pt x="23863" y="1578"/>
                      <a:pt x="22928" y="1608"/>
                      <a:pt x="21924" y="1608"/>
                    </a:cubicBezTo>
                    <a:cubicBezTo>
                      <a:pt x="19394" y="1608"/>
                      <a:pt x="16430" y="1418"/>
                      <a:pt x="13840" y="1418"/>
                    </a:cubicBezTo>
                    <a:cubicBezTo>
                      <a:pt x="12542" y="1418"/>
                      <a:pt x="11338" y="1465"/>
                      <a:pt x="10329" y="1608"/>
                    </a:cubicBezTo>
                    <a:cubicBezTo>
                      <a:pt x="8758" y="1829"/>
                      <a:pt x="5352" y="2493"/>
                      <a:pt x="3866" y="2493"/>
                    </a:cubicBezTo>
                    <a:cubicBezTo>
                      <a:pt x="3624" y="2493"/>
                      <a:pt x="3434" y="2476"/>
                      <a:pt x="3310" y="2436"/>
                    </a:cubicBezTo>
                    <a:cubicBezTo>
                      <a:pt x="3139" y="2407"/>
                      <a:pt x="2996" y="2350"/>
                      <a:pt x="2882" y="2322"/>
                    </a:cubicBezTo>
                    <a:cubicBezTo>
                      <a:pt x="2796" y="2322"/>
                      <a:pt x="2768" y="2322"/>
                      <a:pt x="2711" y="2293"/>
                    </a:cubicBezTo>
                    <a:lnTo>
                      <a:pt x="2597" y="2293"/>
                    </a:lnTo>
                    <a:cubicBezTo>
                      <a:pt x="2511" y="2293"/>
                      <a:pt x="2454" y="2293"/>
                      <a:pt x="2368" y="2322"/>
                    </a:cubicBezTo>
                    <a:lnTo>
                      <a:pt x="2340" y="2322"/>
                    </a:lnTo>
                    <a:cubicBezTo>
                      <a:pt x="2235" y="2139"/>
                      <a:pt x="2036" y="2004"/>
                      <a:pt x="1741" y="2004"/>
                    </a:cubicBezTo>
                    <a:cubicBezTo>
                      <a:pt x="1713" y="2004"/>
                      <a:pt x="1684" y="2005"/>
                      <a:pt x="1655" y="2008"/>
                    </a:cubicBezTo>
                    <a:cubicBezTo>
                      <a:pt x="1598" y="2008"/>
                      <a:pt x="1484" y="2036"/>
                      <a:pt x="1370" y="2065"/>
                    </a:cubicBezTo>
                    <a:cubicBezTo>
                      <a:pt x="1284" y="2122"/>
                      <a:pt x="1170" y="2151"/>
                      <a:pt x="1141" y="2151"/>
                    </a:cubicBezTo>
                    <a:cubicBezTo>
                      <a:pt x="1170" y="2322"/>
                      <a:pt x="1313" y="2864"/>
                      <a:pt x="1341" y="3121"/>
                    </a:cubicBezTo>
                    <a:lnTo>
                      <a:pt x="0" y="8171"/>
                    </a:lnTo>
                    <a:cubicBezTo>
                      <a:pt x="913" y="8485"/>
                      <a:pt x="2026" y="8656"/>
                      <a:pt x="3139" y="8656"/>
                    </a:cubicBezTo>
                    <a:cubicBezTo>
                      <a:pt x="3252" y="8659"/>
                      <a:pt x="3366" y="8660"/>
                      <a:pt x="3481" y="8660"/>
                    </a:cubicBezTo>
                    <a:cubicBezTo>
                      <a:pt x="5574" y="8660"/>
                      <a:pt x="7758" y="8182"/>
                      <a:pt x="9787" y="7857"/>
                    </a:cubicBezTo>
                    <a:cubicBezTo>
                      <a:pt x="11185" y="7600"/>
                      <a:pt x="11727" y="7572"/>
                      <a:pt x="12069" y="7543"/>
                    </a:cubicBezTo>
                    <a:cubicBezTo>
                      <a:pt x="12469" y="7486"/>
                      <a:pt x="12412" y="7486"/>
                      <a:pt x="12554" y="7486"/>
                    </a:cubicBezTo>
                    <a:cubicBezTo>
                      <a:pt x="12895" y="7477"/>
                      <a:pt x="13221" y="7473"/>
                      <a:pt x="13538" y="7473"/>
                    </a:cubicBezTo>
                    <a:cubicBezTo>
                      <a:pt x="15296" y="7473"/>
                      <a:pt x="16777" y="7598"/>
                      <a:pt x="18831" y="7743"/>
                    </a:cubicBezTo>
                    <a:cubicBezTo>
                      <a:pt x="20600" y="7885"/>
                      <a:pt x="22056" y="8000"/>
                      <a:pt x="22683" y="8142"/>
                    </a:cubicBezTo>
                    <a:cubicBezTo>
                      <a:pt x="23168" y="8142"/>
                      <a:pt x="23882" y="8057"/>
                      <a:pt x="24738" y="8000"/>
                    </a:cubicBezTo>
                    <a:cubicBezTo>
                      <a:pt x="26877" y="7771"/>
                      <a:pt x="26877" y="7771"/>
                      <a:pt x="27477" y="7714"/>
                    </a:cubicBezTo>
                    <a:cubicBezTo>
                      <a:pt x="29474" y="7543"/>
                      <a:pt x="31871" y="7343"/>
                      <a:pt x="34296" y="7286"/>
                    </a:cubicBezTo>
                    <a:cubicBezTo>
                      <a:pt x="35913" y="7229"/>
                      <a:pt x="37542" y="7201"/>
                      <a:pt x="39067" y="7201"/>
                    </a:cubicBezTo>
                    <a:cubicBezTo>
                      <a:pt x="42117" y="7201"/>
                      <a:pt x="44748" y="7315"/>
                      <a:pt x="46023" y="7543"/>
                    </a:cubicBezTo>
                    <a:cubicBezTo>
                      <a:pt x="46565" y="7400"/>
                      <a:pt x="48391" y="7315"/>
                      <a:pt x="50645" y="7315"/>
                    </a:cubicBezTo>
                    <a:cubicBezTo>
                      <a:pt x="53189" y="7336"/>
                      <a:pt x="61754" y="7909"/>
                      <a:pt x="66969" y="7909"/>
                    </a:cubicBezTo>
                    <a:cubicBezTo>
                      <a:pt x="68771" y="7909"/>
                      <a:pt x="70173" y="7840"/>
                      <a:pt x="70789" y="7657"/>
                    </a:cubicBezTo>
                    <a:cubicBezTo>
                      <a:pt x="71546" y="7413"/>
                      <a:pt x="74687" y="7022"/>
                      <a:pt x="76023" y="7022"/>
                    </a:cubicBezTo>
                    <a:cubicBezTo>
                      <a:pt x="76247" y="7022"/>
                      <a:pt x="76421" y="7033"/>
                      <a:pt x="76524" y="7058"/>
                    </a:cubicBezTo>
                    <a:cubicBezTo>
                      <a:pt x="76797" y="7151"/>
                      <a:pt x="77100" y="7187"/>
                      <a:pt x="77416" y="7187"/>
                    </a:cubicBezTo>
                    <a:cubicBezTo>
                      <a:pt x="78543" y="7187"/>
                      <a:pt x="79827" y="6723"/>
                      <a:pt x="80486" y="6723"/>
                    </a:cubicBezTo>
                    <a:cubicBezTo>
                      <a:pt x="80604" y="6723"/>
                      <a:pt x="80701" y="6738"/>
                      <a:pt x="80775" y="6773"/>
                    </a:cubicBezTo>
                    <a:cubicBezTo>
                      <a:pt x="83641" y="6319"/>
                      <a:pt x="85847" y="6025"/>
                      <a:pt x="87628" y="6025"/>
                    </a:cubicBezTo>
                    <a:cubicBezTo>
                      <a:pt x="87975" y="6025"/>
                      <a:pt x="88305" y="6036"/>
                      <a:pt x="88621" y="6059"/>
                    </a:cubicBezTo>
                    <a:cubicBezTo>
                      <a:pt x="95114" y="6359"/>
                      <a:pt x="92095" y="7008"/>
                      <a:pt x="97488" y="7008"/>
                    </a:cubicBezTo>
                    <a:cubicBezTo>
                      <a:pt x="99797" y="7008"/>
                      <a:pt x="103648" y="6889"/>
                      <a:pt x="110448" y="6573"/>
                    </a:cubicBezTo>
                    <a:cubicBezTo>
                      <a:pt x="111881" y="6342"/>
                      <a:pt x="113350" y="6265"/>
                      <a:pt x="114735" y="6265"/>
                    </a:cubicBezTo>
                    <a:cubicBezTo>
                      <a:pt x="116769" y="6265"/>
                      <a:pt x="118619" y="6431"/>
                      <a:pt x="119892" y="6516"/>
                    </a:cubicBezTo>
                    <a:cubicBezTo>
                      <a:pt x="120645" y="6589"/>
                      <a:pt x="121220" y="6638"/>
                      <a:pt x="121680" y="6638"/>
                    </a:cubicBezTo>
                    <a:cubicBezTo>
                      <a:pt x="123017" y="6638"/>
                      <a:pt x="123388" y="6226"/>
                      <a:pt x="124343" y="4804"/>
                    </a:cubicBezTo>
                    <a:lnTo>
                      <a:pt x="124543" y="4804"/>
                    </a:lnTo>
                    <a:cubicBezTo>
                      <a:pt x="124115" y="5660"/>
                      <a:pt x="123630" y="6288"/>
                      <a:pt x="124058" y="6716"/>
                    </a:cubicBezTo>
                    <a:cubicBezTo>
                      <a:pt x="124115" y="6744"/>
                      <a:pt x="124343" y="6801"/>
                      <a:pt x="124686" y="6858"/>
                    </a:cubicBezTo>
                    <a:cubicBezTo>
                      <a:pt x="124743" y="6858"/>
                      <a:pt x="124857" y="6858"/>
                      <a:pt x="124857" y="6887"/>
                    </a:cubicBezTo>
                    <a:cubicBezTo>
                      <a:pt x="124886" y="5089"/>
                      <a:pt x="124886" y="4519"/>
                      <a:pt x="124971" y="3891"/>
                    </a:cubicBezTo>
                    <a:cubicBezTo>
                      <a:pt x="124974" y="3894"/>
                      <a:pt x="124976" y="3897"/>
                      <a:pt x="124978" y="3901"/>
                    </a:cubicBezTo>
                    <a:lnTo>
                      <a:pt x="124978" y="3901"/>
                    </a:lnTo>
                    <a:cubicBezTo>
                      <a:pt x="124987" y="3820"/>
                      <a:pt x="125000" y="3730"/>
                      <a:pt x="125000" y="3691"/>
                    </a:cubicBezTo>
                    <a:cubicBezTo>
                      <a:pt x="124829" y="3292"/>
                      <a:pt x="124258" y="1180"/>
                      <a:pt x="124144" y="781"/>
                    </a:cubicBezTo>
                    <a:lnTo>
                      <a:pt x="125114" y="752"/>
                    </a:lnTo>
                    <a:cubicBezTo>
                      <a:pt x="122795" y="345"/>
                      <a:pt x="120338" y="228"/>
                      <a:pt x="118397" y="228"/>
                    </a:cubicBezTo>
                    <a:cubicBezTo>
                      <a:pt x="116397" y="228"/>
                      <a:pt x="114945" y="352"/>
                      <a:pt x="114757" y="410"/>
                    </a:cubicBezTo>
                    <a:cubicBezTo>
                      <a:pt x="114662" y="429"/>
                      <a:pt x="114566" y="439"/>
                      <a:pt x="114480" y="439"/>
                    </a:cubicBezTo>
                    <a:cubicBezTo>
                      <a:pt x="114307" y="439"/>
                      <a:pt x="114167" y="401"/>
                      <a:pt x="114129" y="324"/>
                    </a:cubicBezTo>
                    <a:cubicBezTo>
                      <a:pt x="114113" y="298"/>
                      <a:pt x="113780" y="287"/>
                      <a:pt x="113247" y="287"/>
                    </a:cubicBezTo>
                    <a:cubicBezTo>
                      <a:pt x="110901" y="287"/>
                      <a:pt x="104676" y="496"/>
                      <a:pt x="104514" y="496"/>
                    </a:cubicBezTo>
                    <a:cubicBezTo>
                      <a:pt x="104514" y="444"/>
                      <a:pt x="104411" y="403"/>
                      <a:pt x="104255" y="403"/>
                    </a:cubicBezTo>
                    <a:cubicBezTo>
                      <a:pt x="104151" y="403"/>
                      <a:pt x="104023" y="421"/>
                      <a:pt x="103886" y="467"/>
                    </a:cubicBezTo>
                    <a:cubicBezTo>
                      <a:pt x="103486" y="581"/>
                      <a:pt x="102374" y="724"/>
                      <a:pt x="100919" y="838"/>
                    </a:cubicBezTo>
                    <a:cubicBezTo>
                      <a:pt x="99672" y="922"/>
                      <a:pt x="98638" y="957"/>
                      <a:pt x="97752" y="957"/>
                    </a:cubicBezTo>
                    <a:cubicBezTo>
                      <a:pt x="93526" y="957"/>
                      <a:pt x="92655" y="157"/>
                      <a:pt x="88079" y="39"/>
                    </a:cubicBezTo>
                    <a:cubicBezTo>
                      <a:pt x="87908" y="39"/>
                      <a:pt x="86681" y="11"/>
                      <a:pt x="86510" y="11"/>
                    </a:cubicBezTo>
                    <a:cubicBezTo>
                      <a:pt x="86279" y="4"/>
                      <a:pt x="86046" y="1"/>
                      <a:pt x="85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57;p51"/>
              <p:cNvSpPr/>
              <p:nvPr/>
            </p:nvSpPr>
            <p:spPr>
              <a:xfrm rot="5400000">
                <a:off x="2852828" y="2434497"/>
                <a:ext cx="3626894" cy="206700"/>
              </a:xfrm>
              <a:custGeom>
                <a:avLst/>
                <a:gdLst/>
                <a:ahLst/>
                <a:cxnLst/>
                <a:rect l="l" t="t" r="r" b="b"/>
                <a:pathLst>
                  <a:path w="139295" h="8268" extrusionOk="0">
                    <a:moveTo>
                      <a:pt x="57151" y="1"/>
                    </a:moveTo>
                    <a:cubicBezTo>
                      <a:pt x="51806" y="1"/>
                      <a:pt x="45718" y="80"/>
                      <a:pt x="35723" y="278"/>
                    </a:cubicBezTo>
                    <a:cubicBezTo>
                      <a:pt x="33713" y="311"/>
                      <a:pt x="32084" y="344"/>
                      <a:pt x="31038" y="344"/>
                    </a:cubicBezTo>
                    <a:cubicBezTo>
                      <a:pt x="30273" y="344"/>
                      <a:pt x="29820" y="326"/>
                      <a:pt x="29760" y="278"/>
                    </a:cubicBezTo>
                    <a:cubicBezTo>
                      <a:pt x="29735" y="253"/>
                      <a:pt x="29695" y="242"/>
                      <a:pt x="29645" y="242"/>
                    </a:cubicBezTo>
                    <a:cubicBezTo>
                      <a:pt x="29394" y="242"/>
                      <a:pt x="28876" y="503"/>
                      <a:pt x="28578" y="503"/>
                    </a:cubicBezTo>
                    <a:cubicBezTo>
                      <a:pt x="28527" y="503"/>
                      <a:pt x="28483" y="495"/>
                      <a:pt x="28447" y="477"/>
                    </a:cubicBezTo>
                    <a:cubicBezTo>
                      <a:pt x="14131" y="1267"/>
                      <a:pt x="6565" y="1822"/>
                      <a:pt x="4908" y="1822"/>
                    </a:cubicBezTo>
                    <a:cubicBezTo>
                      <a:pt x="4827" y="1822"/>
                      <a:pt x="4761" y="1821"/>
                      <a:pt x="4709" y="1818"/>
                    </a:cubicBezTo>
                    <a:cubicBezTo>
                      <a:pt x="4500" y="1807"/>
                      <a:pt x="4314" y="1802"/>
                      <a:pt x="4148" y="1802"/>
                    </a:cubicBezTo>
                    <a:cubicBezTo>
                      <a:pt x="3451" y="1802"/>
                      <a:pt x="3091" y="1902"/>
                      <a:pt x="2768" y="2132"/>
                    </a:cubicBezTo>
                    <a:cubicBezTo>
                      <a:pt x="1656" y="2960"/>
                      <a:pt x="1" y="8038"/>
                      <a:pt x="1228" y="8267"/>
                    </a:cubicBezTo>
                    <a:cubicBezTo>
                      <a:pt x="1245" y="8268"/>
                      <a:pt x="1267" y="8268"/>
                      <a:pt x="1293" y="8268"/>
                    </a:cubicBezTo>
                    <a:cubicBezTo>
                      <a:pt x="2746" y="8268"/>
                      <a:pt x="17365" y="6975"/>
                      <a:pt x="23795" y="6975"/>
                    </a:cubicBezTo>
                    <a:cubicBezTo>
                      <a:pt x="24989" y="6975"/>
                      <a:pt x="25900" y="7020"/>
                      <a:pt x="26393" y="7125"/>
                    </a:cubicBezTo>
                    <a:cubicBezTo>
                      <a:pt x="30099" y="6845"/>
                      <a:pt x="39827" y="6158"/>
                      <a:pt x="46517" y="6158"/>
                    </a:cubicBezTo>
                    <a:cubicBezTo>
                      <a:pt x="48686" y="6158"/>
                      <a:pt x="50536" y="6231"/>
                      <a:pt x="51758" y="6412"/>
                    </a:cubicBezTo>
                    <a:cubicBezTo>
                      <a:pt x="52479" y="6210"/>
                      <a:pt x="54314" y="6134"/>
                      <a:pt x="56703" y="6134"/>
                    </a:cubicBezTo>
                    <a:cubicBezTo>
                      <a:pt x="64129" y="6134"/>
                      <a:pt x="76900" y="6872"/>
                      <a:pt x="78143" y="6872"/>
                    </a:cubicBezTo>
                    <a:cubicBezTo>
                      <a:pt x="78193" y="6872"/>
                      <a:pt x="78225" y="6871"/>
                      <a:pt x="78236" y="6869"/>
                    </a:cubicBezTo>
                    <a:cubicBezTo>
                      <a:pt x="78451" y="6833"/>
                      <a:pt x="78820" y="6817"/>
                      <a:pt x="79275" y="6817"/>
                    </a:cubicBezTo>
                    <a:cubicBezTo>
                      <a:pt x="80992" y="6817"/>
                      <a:pt x="83931" y="7043"/>
                      <a:pt x="84428" y="7268"/>
                    </a:cubicBezTo>
                    <a:cubicBezTo>
                      <a:pt x="84986" y="7521"/>
                      <a:pt x="85693" y="7587"/>
                      <a:pt x="86395" y="7587"/>
                    </a:cubicBezTo>
                    <a:cubicBezTo>
                      <a:pt x="87163" y="7587"/>
                      <a:pt x="87925" y="7508"/>
                      <a:pt x="88483" y="7508"/>
                    </a:cubicBezTo>
                    <a:cubicBezTo>
                      <a:pt x="88796" y="7508"/>
                      <a:pt x="89044" y="7533"/>
                      <a:pt x="89192" y="7610"/>
                    </a:cubicBezTo>
                    <a:lnTo>
                      <a:pt x="94984" y="7468"/>
                    </a:lnTo>
                    <a:cubicBezTo>
                      <a:pt x="94984" y="7468"/>
                      <a:pt x="97952" y="7553"/>
                      <a:pt x="99236" y="7553"/>
                    </a:cubicBezTo>
                    <a:cubicBezTo>
                      <a:pt x="99309" y="7554"/>
                      <a:pt x="99395" y="7555"/>
                      <a:pt x="99493" y="7555"/>
                    </a:cubicBezTo>
                    <a:cubicBezTo>
                      <a:pt x="102838" y="7555"/>
                      <a:pt x="120228" y="7095"/>
                      <a:pt x="121919" y="7040"/>
                    </a:cubicBezTo>
                    <a:cubicBezTo>
                      <a:pt x="122911" y="6930"/>
                      <a:pt x="123945" y="6886"/>
                      <a:pt x="124980" y="6886"/>
                    </a:cubicBezTo>
                    <a:cubicBezTo>
                      <a:pt x="126894" y="6886"/>
                      <a:pt x="128812" y="7034"/>
                      <a:pt x="130479" y="7182"/>
                    </a:cubicBezTo>
                    <a:cubicBezTo>
                      <a:pt x="131703" y="7312"/>
                      <a:pt x="133242" y="7515"/>
                      <a:pt x="134380" y="7515"/>
                    </a:cubicBezTo>
                    <a:cubicBezTo>
                      <a:pt x="134992" y="7515"/>
                      <a:pt x="135488" y="7456"/>
                      <a:pt x="135757" y="7297"/>
                    </a:cubicBezTo>
                    <a:cubicBezTo>
                      <a:pt x="137012" y="6555"/>
                      <a:pt x="139295" y="2874"/>
                      <a:pt x="138896" y="1876"/>
                    </a:cubicBezTo>
                    <a:cubicBezTo>
                      <a:pt x="138752" y="1470"/>
                      <a:pt x="131635" y="924"/>
                      <a:pt x="128296" y="924"/>
                    </a:cubicBezTo>
                    <a:cubicBezTo>
                      <a:pt x="127646" y="924"/>
                      <a:pt x="127139" y="944"/>
                      <a:pt x="126855" y="991"/>
                    </a:cubicBezTo>
                    <a:cubicBezTo>
                      <a:pt x="126763" y="1006"/>
                      <a:pt x="126673" y="1013"/>
                      <a:pt x="126590" y="1013"/>
                    </a:cubicBezTo>
                    <a:cubicBezTo>
                      <a:pt x="126363" y="1013"/>
                      <a:pt x="126183" y="960"/>
                      <a:pt x="126142" y="877"/>
                    </a:cubicBezTo>
                    <a:cubicBezTo>
                      <a:pt x="126142" y="877"/>
                      <a:pt x="125942" y="848"/>
                      <a:pt x="125657" y="848"/>
                    </a:cubicBezTo>
                    <a:cubicBezTo>
                      <a:pt x="123918" y="764"/>
                      <a:pt x="122268" y="739"/>
                      <a:pt x="120390" y="739"/>
                    </a:cubicBezTo>
                    <a:cubicBezTo>
                      <a:pt x="119094" y="739"/>
                      <a:pt x="117689" y="751"/>
                      <a:pt x="116070" y="763"/>
                    </a:cubicBezTo>
                    <a:lnTo>
                      <a:pt x="115613" y="763"/>
                    </a:lnTo>
                    <a:cubicBezTo>
                      <a:pt x="115613" y="711"/>
                      <a:pt x="115511" y="670"/>
                      <a:pt x="115336" y="670"/>
                    </a:cubicBezTo>
                    <a:cubicBezTo>
                      <a:pt x="115219" y="670"/>
                      <a:pt x="115071" y="689"/>
                      <a:pt x="114900" y="734"/>
                    </a:cubicBezTo>
                    <a:cubicBezTo>
                      <a:pt x="114044" y="962"/>
                      <a:pt x="109964" y="1248"/>
                      <a:pt x="105798" y="1419"/>
                    </a:cubicBezTo>
                    <a:cubicBezTo>
                      <a:pt x="103809" y="1501"/>
                      <a:pt x="101801" y="1537"/>
                      <a:pt x="100099" y="1537"/>
                    </a:cubicBezTo>
                    <a:cubicBezTo>
                      <a:pt x="98237" y="1537"/>
                      <a:pt x="96741" y="1494"/>
                      <a:pt x="96040" y="1419"/>
                    </a:cubicBezTo>
                    <a:cubicBezTo>
                      <a:pt x="94207" y="1222"/>
                      <a:pt x="93354" y="1161"/>
                      <a:pt x="92080" y="1161"/>
                    </a:cubicBezTo>
                    <a:cubicBezTo>
                      <a:pt x="91510" y="1161"/>
                      <a:pt x="90855" y="1173"/>
                      <a:pt x="89991" y="1191"/>
                    </a:cubicBezTo>
                    <a:cubicBezTo>
                      <a:pt x="89784" y="1197"/>
                      <a:pt x="89556" y="1200"/>
                      <a:pt x="89309" y="1200"/>
                    </a:cubicBezTo>
                    <a:cubicBezTo>
                      <a:pt x="86305" y="1200"/>
                      <a:pt x="80581" y="748"/>
                      <a:pt x="76125" y="563"/>
                    </a:cubicBezTo>
                    <a:cubicBezTo>
                      <a:pt x="74470" y="477"/>
                      <a:pt x="72958" y="449"/>
                      <a:pt x="71788" y="449"/>
                    </a:cubicBezTo>
                    <a:cubicBezTo>
                      <a:pt x="69562" y="449"/>
                      <a:pt x="71074" y="192"/>
                      <a:pt x="69220" y="164"/>
                    </a:cubicBezTo>
                    <a:cubicBezTo>
                      <a:pt x="68820" y="164"/>
                      <a:pt x="63713" y="49"/>
                      <a:pt x="61830" y="21"/>
                    </a:cubicBezTo>
                    <a:cubicBezTo>
                      <a:pt x="60280" y="8"/>
                      <a:pt x="58749" y="1"/>
                      <a:pt x="57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58;p51"/>
              <p:cNvSpPr/>
              <p:nvPr/>
            </p:nvSpPr>
            <p:spPr>
              <a:xfrm rot="10800000" flipH="1">
                <a:off x="4589125" y="4152525"/>
                <a:ext cx="3567263" cy="269050"/>
              </a:xfrm>
              <a:custGeom>
                <a:avLst/>
                <a:gdLst/>
                <a:ahLst/>
                <a:cxnLst/>
                <a:rect l="l" t="t" r="r" b="b"/>
                <a:pathLst>
                  <a:path w="142662" h="10762" extrusionOk="0">
                    <a:moveTo>
                      <a:pt x="94943" y="0"/>
                    </a:moveTo>
                    <a:cubicBezTo>
                      <a:pt x="94257" y="0"/>
                      <a:pt x="93334" y="33"/>
                      <a:pt x="91845" y="117"/>
                    </a:cubicBezTo>
                    <a:cubicBezTo>
                      <a:pt x="90961" y="202"/>
                      <a:pt x="89591" y="145"/>
                      <a:pt x="88022" y="202"/>
                    </a:cubicBezTo>
                    <a:cubicBezTo>
                      <a:pt x="87608" y="207"/>
                      <a:pt x="87062" y="208"/>
                      <a:pt x="86418" y="208"/>
                    </a:cubicBezTo>
                    <a:cubicBezTo>
                      <a:pt x="85910" y="208"/>
                      <a:pt x="85341" y="207"/>
                      <a:pt x="84728" y="207"/>
                    </a:cubicBezTo>
                    <a:cubicBezTo>
                      <a:pt x="81133" y="207"/>
                      <a:pt x="76024" y="228"/>
                      <a:pt x="72814" y="516"/>
                    </a:cubicBezTo>
                    <a:cubicBezTo>
                      <a:pt x="72357" y="551"/>
                      <a:pt x="72057" y="565"/>
                      <a:pt x="71851" y="565"/>
                    </a:cubicBezTo>
                    <a:cubicBezTo>
                      <a:pt x="71170" y="565"/>
                      <a:pt x="71530" y="416"/>
                      <a:pt x="70694" y="416"/>
                    </a:cubicBezTo>
                    <a:cubicBezTo>
                      <a:pt x="70554" y="416"/>
                      <a:pt x="70380" y="421"/>
                      <a:pt x="70161" y="430"/>
                    </a:cubicBezTo>
                    <a:cubicBezTo>
                      <a:pt x="65168" y="716"/>
                      <a:pt x="60945" y="1087"/>
                      <a:pt x="54097" y="2085"/>
                    </a:cubicBezTo>
                    <a:cubicBezTo>
                      <a:pt x="43170" y="3683"/>
                      <a:pt x="35232" y="4120"/>
                      <a:pt x="31756" y="4120"/>
                    </a:cubicBezTo>
                    <a:cubicBezTo>
                      <a:pt x="30576" y="4120"/>
                      <a:pt x="29910" y="4069"/>
                      <a:pt x="29816" y="3997"/>
                    </a:cubicBezTo>
                    <a:cubicBezTo>
                      <a:pt x="29789" y="3965"/>
                      <a:pt x="29744" y="3952"/>
                      <a:pt x="29686" y="3952"/>
                    </a:cubicBezTo>
                    <a:cubicBezTo>
                      <a:pt x="29423" y="3952"/>
                      <a:pt x="28896" y="4221"/>
                      <a:pt x="28600" y="4221"/>
                    </a:cubicBezTo>
                    <a:cubicBezTo>
                      <a:pt x="28552" y="4221"/>
                      <a:pt x="28509" y="4214"/>
                      <a:pt x="28475" y="4197"/>
                    </a:cubicBezTo>
                    <a:cubicBezTo>
                      <a:pt x="27792" y="4213"/>
                      <a:pt x="27137" y="4220"/>
                      <a:pt x="26507" y="4220"/>
                    </a:cubicBezTo>
                    <a:cubicBezTo>
                      <a:pt x="19258" y="4220"/>
                      <a:pt x="15207" y="3244"/>
                      <a:pt x="8645" y="3112"/>
                    </a:cubicBezTo>
                    <a:cubicBezTo>
                      <a:pt x="8363" y="3109"/>
                      <a:pt x="8089" y="3108"/>
                      <a:pt x="7824" y="3108"/>
                    </a:cubicBezTo>
                    <a:cubicBezTo>
                      <a:pt x="5705" y="3108"/>
                      <a:pt x="4166" y="3198"/>
                      <a:pt x="3709" y="3198"/>
                    </a:cubicBezTo>
                    <a:cubicBezTo>
                      <a:pt x="3110" y="3198"/>
                      <a:pt x="2682" y="3198"/>
                      <a:pt x="2311" y="3255"/>
                    </a:cubicBezTo>
                    <a:cubicBezTo>
                      <a:pt x="1997" y="3341"/>
                      <a:pt x="1741" y="3426"/>
                      <a:pt x="1541" y="3626"/>
                    </a:cubicBezTo>
                    <a:cubicBezTo>
                      <a:pt x="1256" y="3854"/>
                      <a:pt x="942" y="4368"/>
                      <a:pt x="685" y="4996"/>
                    </a:cubicBezTo>
                    <a:cubicBezTo>
                      <a:pt x="457" y="5652"/>
                      <a:pt x="257" y="6422"/>
                      <a:pt x="171" y="7135"/>
                    </a:cubicBezTo>
                    <a:cubicBezTo>
                      <a:pt x="0" y="8619"/>
                      <a:pt x="228" y="9903"/>
                      <a:pt x="799" y="9932"/>
                    </a:cubicBezTo>
                    <a:cubicBezTo>
                      <a:pt x="1141" y="9903"/>
                      <a:pt x="2511" y="9532"/>
                      <a:pt x="4565" y="9361"/>
                    </a:cubicBezTo>
                    <a:cubicBezTo>
                      <a:pt x="5533" y="9267"/>
                      <a:pt x="6605" y="9227"/>
                      <a:pt x="7743" y="9227"/>
                    </a:cubicBezTo>
                    <a:cubicBezTo>
                      <a:pt x="14763" y="9227"/>
                      <a:pt x="24255" y="10762"/>
                      <a:pt x="26772" y="10762"/>
                    </a:cubicBezTo>
                    <a:cubicBezTo>
                      <a:pt x="26830" y="10762"/>
                      <a:pt x="26884" y="10761"/>
                      <a:pt x="26935" y="10759"/>
                    </a:cubicBezTo>
                    <a:cubicBezTo>
                      <a:pt x="28504" y="10673"/>
                      <a:pt x="29959" y="10616"/>
                      <a:pt x="31357" y="10531"/>
                    </a:cubicBezTo>
                    <a:cubicBezTo>
                      <a:pt x="33725" y="10388"/>
                      <a:pt x="36550" y="10188"/>
                      <a:pt x="39375" y="9932"/>
                    </a:cubicBezTo>
                    <a:cubicBezTo>
                      <a:pt x="44995" y="9389"/>
                      <a:pt x="50616" y="8648"/>
                      <a:pt x="52842" y="8648"/>
                    </a:cubicBezTo>
                    <a:cubicBezTo>
                      <a:pt x="53184" y="8534"/>
                      <a:pt x="53812" y="8391"/>
                      <a:pt x="54696" y="8220"/>
                    </a:cubicBezTo>
                    <a:cubicBezTo>
                      <a:pt x="64055" y="6422"/>
                      <a:pt x="80005" y="6394"/>
                      <a:pt x="80005" y="6394"/>
                    </a:cubicBezTo>
                    <a:cubicBezTo>
                      <a:pt x="80493" y="6244"/>
                      <a:pt x="81812" y="6179"/>
                      <a:pt x="83129" y="6179"/>
                    </a:cubicBezTo>
                    <a:cubicBezTo>
                      <a:pt x="84585" y="6179"/>
                      <a:pt x="86038" y="6259"/>
                      <a:pt x="86367" y="6394"/>
                    </a:cubicBezTo>
                    <a:cubicBezTo>
                      <a:pt x="86815" y="6554"/>
                      <a:pt x="87335" y="6606"/>
                      <a:pt x="87871" y="6606"/>
                    </a:cubicBezTo>
                    <a:cubicBezTo>
                      <a:pt x="88291" y="6606"/>
                      <a:pt x="88721" y="6574"/>
                      <a:pt x="89135" y="6536"/>
                    </a:cubicBezTo>
                    <a:cubicBezTo>
                      <a:pt x="89707" y="6502"/>
                      <a:pt x="90237" y="6446"/>
                      <a:pt x="90635" y="6446"/>
                    </a:cubicBezTo>
                    <a:cubicBezTo>
                      <a:pt x="90892" y="6446"/>
                      <a:pt x="91095" y="6469"/>
                      <a:pt x="91218" y="6536"/>
                    </a:cubicBezTo>
                    <a:cubicBezTo>
                      <a:pt x="93346" y="6449"/>
                      <a:pt x="94769" y="6326"/>
                      <a:pt x="97497" y="6326"/>
                    </a:cubicBezTo>
                    <a:cubicBezTo>
                      <a:pt x="100144" y="6326"/>
                      <a:pt x="104020" y="6442"/>
                      <a:pt x="110962" y="6822"/>
                    </a:cubicBezTo>
                    <a:cubicBezTo>
                      <a:pt x="117011" y="7135"/>
                      <a:pt x="115014" y="7050"/>
                      <a:pt x="120435" y="7364"/>
                    </a:cubicBezTo>
                    <a:cubicBezTo>
                      <a:pt x="122689" y="7506"/>
                      <a:pt x="122945" y="7506"/>
                      <a:pt x="124743" y="7649"/>
                    </a:cubicBezTo>
                    <a:cubicBezTo>
                      <a:pt x="125023" y="7641"/>
                      <a:pt x="125305" y="7637"/>
                      <a:pt x="125590" y="7637"/>
                    </a:cubicBezTo>
                    <a:cubicBezTo>
                      <a:pt x="130170" y="7637"/>
                      <a:pt x="135287" y="8611"/>
                      <a:pt x="137916" y="8611"/>
                    </a:cubicBezTo>
                    <a:cubicBezTo>
                      <a:pt x="138622" y="8611"/>
                      <a:pt x="139149" y="8541"/>
                      <a:pt x="139437" y="8362"/>
                    </a:cubicBezTo>
                    <a:cubicBezTo>
                      <a:pt x="140664" y="7620"/>
                      <a:pt x="142661" y="4339"/>
                      <a:pt x="142119" y="2770"/>
                    </a:cubicBezTo>
                    <a:cubicBezTo>
                      <a:pt x="142041" y="2407"/>
                      <a:pt x="132815" y="1927"/>
                      <a:pt x="130647" y="1927"/>
                    </a:cubicBezTo>
                    <a:cubicBezTo>
                      <a:pt x="130426" y="1927"/>
                      <a:pt x="130279" y="1932"/>
                      <a:pt x="130221" y="1943"/>
                    </a:cubicBezTo>
                    <a:cubicBezTo>
                      <a:pt x="130167" y="1947"/>
                      <a:pt x="130113" y="1950"/>
                      <a:pt x="130059" y="1950"/>
                    </a:cubicBezTo>
                    <a:cubicBezTo>
                      <a:pt x="129798" y="1950"/>
                      <a:pt x="129555" y="1894"/>
                      <a:pt x="129508" y="1800"/>
                    </a:cubicBezTo>
                    <a:cubicBezTo>
                      <a:pt x="129479" y="1686"/>
                      <a:pt x="120549" y="973"/>
                      <a:pt x="120435" y="973"/>
                    </a:cubicBezTo>
                    <a:cubicBezTo>
                      <a:pt x="119579" y="915"/>
                      <a:pt x="119065" y="858"/>
                      <a:pt x="118780" y="830"/>
                    </a:cubicBezTo>
                    <a:cubicBezTo>
                      <a:pt x="118780" y="746"/>
                      <a:pt x="118596" y="693"/>
                      <a:pt x="118330" y="693"/>
                    </a:cubicBezTo>
                    <a:cubicBezTo>
                      <a:pt x="118233" y="693"/>
                      <a:pt x="118124" y="700"/>
                      <a:pt x="118009" y="716"/>
                    </a:cubicBezTo>
                    <a:cubicBezTo>
                      <a:pt x="117718" y="763"/>
                      <a:pt x="117031" y="783"/>
                      <a:pt x="116070" y="783"/>
                    </a:cubicBezTo>
                    <a:cubicBezTo>
                      <a:pt x="112979" y="783"/>
                      <a:pt x="107047" y="576"/>
                      <a:pt x="102260" y="402"/>
                    </a:cubicBezTo>
                    <a:cubicBezTo>
                      <a:pt x="96932" y="255"/>
                      <a:pt x="96847" y="0"/>
                      <a:pt x="949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extBox 1"/>
          <p:cNvSpPr txBox="1"/>
          <p:nvPr/>
        </p:nvSpPr>
        <p:spPr>
          <a:xfrm>
            <a:off x="914400" y="4363819"/>
            <a:ext cx="1512426" cy="369332"/>
          </a:xfrm>
          <a:prstGeom prst="rect">
            <a:avLst/>
          </a:prstGeom>
          <a:noFill/>
        </p:spPr>
        <p:txBody>
          <a:bodyPr wrap="square" rtlCol="0">
            <a:spAutoFit/>
          </a:bodyPr>
          <a:lstStyle/>
          <a:p>
            <a:pPr algn="ctr"/>
            <a:r>
              <a:rPr lang="en-US" sz="1800" b="1" dirty="0" smtClean="0">
                <a:solidFill>
                  <a:schemeClr val="bg2"/>
                </a:solidFill>
                <a:latin typeface="Gaegu" panose="020B0604020202020204" charset="0"/>
                <a:ea typeface="Gaegu" panose="020B0604020202020204" charset="0"/>
              </a:rPr>
              <a:t>Diversity</a:t>
            </a:r>
            <a:endParaRPr lang="en-US" sz="1800" b="1" dirty="0">
              <a:solidFill>
                <a:schemeClr val="bg2"/>
              </a:solidFill>
              <a:latin typeface="Gaegu" panose="020B0604020202020204" charset="0"/>
              <a:ea typeface="Gaegu" panose="020B0604020202020204" charset="0"/>
            </a:endParaRPr>
          </a:p>
        </p:txBody>
      </p:sp>
      <p:sp>
        <p:nvSpPr>
          <p:cNvPr id="45" name="TextBox 44"/>
          <p:cNvSpPr txBox="1"/>
          <p:nvPr/>
        </p:nvSpPr>
        <p:spPr>
          <a:xfrm>
            <a:off x="2590800" y="4343337"/>
            <a:ext cx="2086210" cy="646331"/>
          </a:xfrm>
          <a:prstGeom prst="rect">
            <a:avLst/>
          </a:prstGeom>
          <a:noFill/>
        </p:spPr>
        <p:txBody>
          <a:bodyPr wrap="square" rtlCol="0">
            <a:spAutoFit/>
          </a:bodyPr>
          <a:lstStyle/>
          <a:p>
            <a:pPr algn="ctr"/>
            <a:r>
              <a:rPr lang="en-US" sz="1800" b="1" dirty="0" smtClean="0">
                <a:solidFill>
                  <a:schemeClr val="bg2"/>
                </a:solidFill>
                <a:latin typeface="Gaegu" panose="020B0604020202020204" charset="0"/>
                <a:ea typeface="Gaegu" panose="020B0604020202020204" charset="0"/>
              </a:rPr>
              <a:t>Role/ Relationship Confusion</a:t>
            </a:r>
            <a:endParaRPr lang="en-US" sz="1800" b="1" dirty="0">
              <a:solidFill>
                <a:schemeClr val="bg2"/>
              </a:solidFill>
              <a:latin typeface="Gaegu" panose="020B0604020202020204" charset="0"/>
              <a:ea typeface="Gaegu" panose="020B0604020202020204" charset="0"/>
            </a:endParaRPr>
          </a:p>
        </p:txBody>
      </p:sp>
      <p:sp>
        <p:nvSpPr>
          <p:cNvPr id="46" name="TextBox 45"/>
          <p:cNvSpPr txBox="1"/>
          <p:nvPr/>
        </p:nvSpPr>
        <p:spPr>
          <a:xfrm>
            <a:off x="4495800" y="4363819"/>
            <a:ext cx="2086210" cy="646331"/>
          </a:xfrm>
          <a:prstGeom prst="rect">
            <a:avLst/>
          </a:prstGeom>
          <a:noFill/>
        </p:spPr>
        <p:txBody>
          <a:bodyPr wrap="square" rtlCol="0">
            <a:spAutoFit/>
          </a:bodyPr>
          <a:lstStyle/>
          <a:p>
            <a:pPr algn="ctr"/>
            <a:r>
              <a:rPr lang="en-US" sz="1800" b="1" dirty="0" smtClean="0">
                <a:solidFill>
                  <a:schemeClr val="bg2"/>
                </a:solidFill>
                <a:latin typeface="Gaegu" panose="020B0604020202020204" charset="0"/>
                <a:ea typeface="Gaegu" panose="020B0604020202020204" charset="0"/>
              </a:rPr>
              <a:t>Communication/ Misinformation</a:t>
            </a:r>
            <a:endParaRPr lang="en-US" sz="1800" b="1" dirty="0">
              <a:solidFill>
                <a:schemeClr val="bg2"/>
              </a:solidFill>
              <a:latin typeface="Gaegu" panose="020B0604020202020204" charset="0"/>
              <a:ea typeface="Gaegu" panose="020B0604020202020204" charset="0"/>
            </a:endParaRPr>
          </a:p>
        </p:txBody>
      </p:sp>
      <p:sp>
        <p:nvSpPr>
          <p:cNvPr id="47" name="TextBox 46"/>
          <p:cNvSpPr txBox="1"/>
          <p:nvPr/>
        </p:nvSpPr>
        <p:spPr>
          <a:xfrm>
            <a:off x="6629400" y="4365065"/>
            <a:ext cx="1512426" cy="369332"/>
          </a:xfrm>
          <a:prstGeom prst="rect">
            <a:avLst/>
          </a:prstGeom>
          <a:noFill/>
        </p:spPr>
        <p:txBody>
          <a:bodyPr wrap="square" rtlCol="0">
            <a:spAutoFit/>
          </a:bodyPr>
          <a:lstStyle/>
          <a:p>
            <a:pPr algn="ctr"/>
            <a:r>
              <a:rPr lang="en-US" sz="1800" b="1" dirty="0" smtClean="0">
                <a:solidFill>
                  <a:schemeClr val="bg2"/>
                </a:solidFill>
                <a:latin typeface="Gaegu" panose="020B0604020202020204" charset="0"/>
                <a:ea typeface="Gaegu" panose="020B0604020202020204" charset="0"/>
              </a:rPr>
              <a:t>Environment</a:t>
            </a:r>
            <a:endParaRPr lang="en-US" sz="1800" b="1" dirty="0">
              <a:solidFill>
                <a:schemeClr val="bg2"/>
              </a:solidFill>
              <a:latin typeface="Gaegu" panose="020B0604020202020204" charset="0"/>
              <a:ea typeface="Gaegu" panose="020B0604020202020204" charset="0"/>
            </a:endParaRPr>
          </a:p>
        </p:txBody>
      </p:sp>
    </p:spTree>
    <p:extLst>
      <p:ext uri="{BB962C8B-B14F-4D97-AF65-F5344CB8AC3E}">
        <p14:creationId xmlns:p14="http://schemas.microsoft.com/office/powerpoint/2010/main" val="14622726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729"/>
        <p:cNvGrpSpPr/>
        <p:nvPr/>
      </p:nvGrpSpPr>
      <p:grpSpPr>
        <a:xfrm>
          <a:off x="0" y="0"/>
          <a:ext cx="0" cy="0"/>
          <a:chOff x="0" y="0"/>
          <a:chExt cx="0" cy="0"/>
        </a:xfrm>
      </p:grpSpPr>
      <p:sp>
        <p:nvSpPr>
          <p:cNvPr id="2734" name="Google Shape;2734;p87"/>
          <p:cNvSpPr txBox="1">
            <a:spLocks noGrp="1"/>
          </p:cNvSpPr>
          <p:nvPr>
            <p:ph type="title"/>
          </p:nvPr>
        </p:nvSpPr>
        <p:spPr>
          <a:xfrm>
            <a:off x="1343400" y="133350"/>
            <a:ext cx="6276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smtClean="0"/>
              <a:t>Below are examples of each element</a:t>
            </a:r>
            <a:endParaRPr dirty="0"/>
          </a:p>
        </p:txBody>
      </p:sp>
      <p:sp>
        <p:nvSpPr>
          <p:cNvPr id="2736" name="Technical"/>
          <p:cNvSpPr txBox="1"/>
          <p:nvPr/>
        </p:nvSpPr>
        <p:spPr>
          <a:xfrm>
            <a:off x="3085073" y="2603797"/>
            <a:ext cx="1421437" cy="258900"/>
          </a:xfrm>
          <a:prstGeom prst="rect">
            <a:avLst/>
          </a:prstGeom>
          <a:noFill/>
          <a:ln>
            <a:noFill/>
          </a:ln>
        </p:spPr>
        <p:txBody>
          <a:bodyPr spcFirstLastPara="1" wrap="square" lIns="0" tIns="6700" rIns="0" bIns="0" anchor="b" anchorCtr="0">
            <a:noAutofit/>
          </a:bodyPr>
          <a:lstStyle/>
          <a:p>
            <a:pPr marL="12700" marR="0" lvl="0" indent="0" algn="ctr" rtl="0">
              <a:lnSpc>
                <a:spcPct val="100000"/>
              </a:lnSpc>
              <a:spcBef>
                <a:spcPts val="800"/>
              </a:spcBef>
              <a:spcAft>
                <a:spcPts val="0"/>
              </a:spcAft>
              <a:buNone/>
            </a:pPr>
            <a:r>
              <a:rPr lang="en" sz="2200" b="1" dirty="0" smtClean="0">
                <a:solidFill>
                  <a:schemeClr val="accent5"/>
                </a:solidFill>
                <a:latin typeface="Gaegu"/>
                <a:ea typeface="Gaegu"/>
                <a:cs typeface="Gaegu"/>
                <a:sym typeface="Gaegu"/>
              </a:rPr>
              <a:t>technical</a:t>
            </a:r>
            <a:endParaRPr sz="2200" b="1" dirty="0">
              <a:solidFill>
                <a:schemeClr val="accent5"/>
              </a:solidFill>
              <a:latin typeface="Gaegu"/>
              <a:ea typeface="Gaegu"/>
              <a:cs typeface="Gaegu"/>
              <a:sym typeface="Gaegu"/>
            </a:endParaRPr>
          </a:p>
        </p:txBody>
      </p:sp>
      <p:sp>
        <p:nvSpPr>
          <p:cNvPr id="2741" name="Interpersonal"/>
          <p:cNvSpPr txBox="1"/>
          <p:nvPr/>
        </p:nvSpPr>
        <p:spPr>
          <a:xfrm>
            <a:off x="3617717" y="3530446"/>
            <a:ext cx="1615152" cy="459725"/>
          </a:xfrm>
          <a:prstGeom prst="rect">
            <a:avLst/>
          </a:prstGeom>
          <a:noFill/>
          <a:ln>
            <a:noFill/>
          </a:ln>
        </p:spPr>
        <p:txBody>
          <a:bodyPr spcFirstLastPara="1" wrap="square" lIns="0" tIns="6700" rIns="0" bIns="0" anchor="b" anchorCtr="0">
            <a:noAutofit/>
          </a:bodyPr>
          <a:lstStyle/>
          <a:p>
            <a:pPr marL="12700" lvl="0" indent="0" algn="ctr" rtl="0">
              <a:spcBef>
                <a:spcPts val="800"/>
              </a:spcBef>
              <a:spcAft>
                <a:spcPts val="0"/>
              </a:spcAft>
              <a:buNone/>
            </a:pPr>
            <a:r>
              <a:rPr lang="en" sz="2200" b="1" dirty="0" smtClean="0">
                <a:solidFill>
                  <a:schemeClr val="accent1"/>
                </a:solidFill>
                <a:latin typeface="Gaegu"/>
                <a:ea typeface="Gaegu"/>
                <a:cs typeface="Gaegu"/>
                <a:sym typeface="Gaegu"/>
              </a:rPr>
              <a:t>interpersonal</a:t>
            </a:r>
            <a:endParaRPr sz="2200" b="1" dirty="0">
              <a:solidFill>
                <a:schemeClr val="accent1"/>
              </a:solidFill>
              <a:latin typeface="Gaegu"/>
              <a:ea typeface="Gaegu"/>
              <a:cs typeface="Gaegu"/>
              <a:sym typeface="Gaegu"/>
            </a:endParaRPr>
          </a:p>
        </p:txBody>
      </p:sp>
      <p:sp>
        <p:nvSpPr>
          <p:cNvPr id="2742" name="Critical Thinking"/>
          <p:cNvSpPr txBox="1"/>
          <p:nvPr/>
        </p:nvSpPr>
        <p:spPr>
          <a:xfrm>
            <a:off x="4542118" y="2348044"/>
            <a:ext cx="954300" cy="743975"/>
          </a:xfrm>
          <a:prstGeom prst="rect">
            <a:avLst/>
          </a:prstGeom>
          <a:noFill/>
          <a:ln>
            <a:noFill/>
          </a:ln>
        </p:spPr>
        <p:txBody>
          <a:bodyPr spcFirstLastPara="1" wrap="square" lIns="0" tIns="6700" rIns="0" bIns="0" anchor="b" anchorCtr="0">
            <a:noAutofit/>
          </a:bodyPr>
          <a:lstStyle/>
          <a:p>
            <a:pPr marL="12700" lvl="0" indent="0" algn="ctr" rtl="0">
              <a:spcBef>
                <a:spcPts val="800"/>
              </a:spcBef>
              <a:spcAft>
                <a:spcPts val="0"/>
              </a:spcAft>
              <a:buNone/>
            </a:pPr>
            <a:r>
              <a:rPr lang="en-US" sz="2200" b="1" dirty="0" smtClean="0">
                <a:solidFill>
                  <a:schemeClr val="accent3"/>
                </a:solidFill>
                <a:latin typeface="Gaegu"/>
                <a:ea typeface="Gaegu"/>
                <a:cs typeface="Gaegu"/>
                <a:sym typeface="Gaegu"/>
              </a:rPr>
              <a:t>c</a:t>
            </a:r>
            <a:r>
              <a:rPr lang="en" sz="2200" b="1" dirty="0" smtClean="0">
                <a:solidFill>
                  <a:schemeClr val="accent3"/>
                </a:solidFill>
                <a:latin typeface="Gaegu"/>
                <a:ea typeface="Gaegu"/>
                <a:cs typeface="Gaegu"/>
                <a:sym typeface="Gaegu"/>
              </a:rPr>
              <a:t>ritical thinking</a:t>
            </a:r>
            <a:endParaRPr sz="2200" b="1" dirty="0">
              <a:solidFill>
                <a:schemeClr val="accent3"/>
              </a:solidFill>
              <a:latin typeface="Gaegu"/>
              <a:ea typeface="Gaegu"/>
              <a:cs typeface="Gaegu"/>
              <a:sym typeface="Gaegu"/>
            </a:endParaRPr>
          </a:p>
        </p:txBody>
      </p:sp>
      <p:grpSp>
        <p:nvGrpSpPr>
          <p:cNvPr id="20" name="Group 19"/>
          <p:cNvGrpSpPr/>
          <p:nvPr/>
        </p:nvGrpSpPr>
        <p:grpSpPr>
          <a:xfrm>
            <a:off x="2129349" y="991426"/>
            <a:ext cx="4503899" cy="3167817"/>
            <a:chOff x="4574350" y="742950"/>
            <a:chExt cx="3314606" cy="2587600"/>
          </a:xfrm>
        </p:grpSpPr>
        <p:sp>
          <p:nvSpPr>
            <p:cNvPr id="2" name="Flowchart: Extract 1"/>
            <p:cNvSpPr/>
            <p:nvPr/>
          </p:nvSpPr>
          <p:spPr>
            <a:xfrm>
              <a:off x="4574350" y="742950"/>
              <a:ext cx="3314606" cy="2587600"/>
            </a:xfrm>
            <a:prstGeom prst="flowChartExtract">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2" idx="0"/>
            </p:cNvCxnSpPr>
            <p:nvPr/>
          </p:nvCxnSpPr>
          <p:spPr>
            <a:xfrm flipH="1">
              <a:off x="6226190" y="742950"/>
              <a:ext cx="5463" cy="173743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4574351" y="2480388"/>
              <a:ext cx="1651839" cy="85016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231653" y="2480388"/>
              <a:ext cx="1590579" cy="7972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189965" y="1123950"/>
            <a:ext cx="3792653" cy="1094672"/>
            <a:chOff x="189965" y="1123950"/>
            <a:chExt cx="3792653" cy="1094672"/>
          </a:xfrm>
        </p:grpSpPr>
        <p:sp>
          <p:nvSpPr>
            <p:cNvPr id="2735" name="Google Shape;2735;p87"/>
            <p:cNvSpPr txBox="1"/>
            <p:nvPr/>
          </p:nvSpPr>
          <p:spPr>
            <a:xfrm>
              <a:off x="189965" y="1123950"/>
              <a:ext cx="2477035" cy="1051837"/>
            </a:xfrm>
            <a:prstGeom prst="rect">
              <a:avLst/>
            </a:prstGeom>
            <a:noFill/>
            <a:ln>
              <a:noFill/>
            </a:ln>
          </p:spPr>
          <p:txBody>
            <a:bodyPr spcFirstLastPara="1" wrap="square" lIns="0" tIns="6700" rIns="0" bIns="0" anchor="b" anchorCtr="0">
              <a:noAutofit/>
            </a:bodyPr>
            <a:lstStyle/>
            <a:p>
              <a:pPr algn="ctr"/>
              <a:r>
                <a:rPr lang="en-US" sz="2000" dirty="0">
                  <a:solidFill>
                    <a:schemeClr val="accent5"/>
                  </a:solidFill>
                  <a:latin typeface="Gaegu" panose="020B0604020202020204" charset="0"/>
                  <a:ea typeface="Gaegu" panose="020B0604020202020204" charset="0"/>
                </a:rPr>
                <a:t>Successful performance of venipuncture blood collection</a:t>
              </a:r>
            </a:p>
          </p:txBody>
        </p:sp>
        <p:sp>
          <p:nvSpPr>
            <p:cNvPr id="78" name="Google Shape;2462;p75"/>
            <p:cNvSpPr/>
            <p:nvPr/>
          </p:nvSpPr>
          <p:spPr>
            <a:xfrm rot="438453">
              <a:off x="2612962" y="1729074"/>
              <a:ext cx="1369656" cy="489548"/>
            </a:xfrm>
            <a:custGeom>
              <a:avLst/>
              <a:gdLst/>
              <a:ahLst/>
              <a:cxnLst/>
              <a:rect l="l" t="t" r="r" b="b"/>
              <a:pathLst>
                <a:path w="37699" h="21451" extrusionOk="0">
                  <a:moveTo>
                    <a:pt x="37699" y="21451"/>
                  </a:moveTo>
                  <a:cubicBezTo>
                    <a:pt x="36229" y="18510"/>
                    <a:pt x="33020" y="7348"/>
                    <a:pt x="28876" y="3805"/>
                  </a:cubicBezTo>
                  <a:cubicBezTo>
                    <a:pt x="24732" y="263"/>
                    <a:pt x="17647" y="-339"/>
                    <a:pt x="12834" y="196"/>
                  </a:cubicBezTo>
                  <a:cubicBezTo>
                    <a:pt x="8021" y="731"/>
                    <a:pt x="2139" y="5877"/>
                    <a:pt x="0" y="7013"/>
                  </a:cubicBezTo>
                </a:path>
              </a:pathLst>
            </a:custGeom>
            <a:noFill/>
            <a:ln w="19050" cap="flat" cmpd="sng">
              <a:solidFill>
                <a:schemeClr val="dk2"/>
              </a:solidFill>
              <a:prstDash val="dash"/>
              <a:round/>
              <a:headEnd type="none" w="med" len="med"/>
              <a:tailEnd type="none" w="med" len="med"/>
            </a:ln>
          </p:spPr>
        </p:sp>
      </p:grpSp>
      <p:grpSp>
        <p:nvGrpSpPr>
          <p:cNvPr id="25" name="Group 24"/>
          <p:cNvGrpSpPr/>
          <p:nvPr/>
        </p:nvGrpSpPr>
        <p:grpSpPr>
          <a:xfrm>
            <a:off x="4876800" y="1387650"/>
            <a:ext cx="3974680" cy="832693"/>
            <a:chOff x="4876800" y="1387650"/>
            <a:chExt cx="3974680" cy="832693"/>
          </a:xfrm>
        </p:grpSpPr>
        <p:sp>
          <p:nvSpPr>
            <p:cNvPr id="2738" name="Google Shape;2738;p87"/>
            <p:cNvSpPr txBox="1"/>
            <p:nvPr/>
          </p:nvSpPr>
          <p:spPr>
            <a:xfrm>
              <a:off x="6007620" y="1387650"/>
              <a:ext cx="2843860" cy="788137"/>
            </a:xfrm>
            <a:prstGeom prst="rect">
              <a:avLst/>
            </a:prstGeom>
            <a:noFill/>
            <a:ln>
              <a:noFill/>
            </a:ln>
          </p:spPr>
          <p:txBody>
            <a:bodyPr spcFirstLastPara="1" wrap="square" lIns="0" tIns="6700" rIns="0" bIns="0" anchor="b" anchorCtr="0">
              <a:noAutofit/>
            </a:bodyPr>
            <a:lstStyle/>
            <a:p>
              <a:r>
                <a:rPr lang="en-US" sz="2000" dirty="0">
                  <a:solidFill>
                    <a:schemeClr val="accent3"/>
                  </a:solidFill>
                  <a:latin typeface="Gaegu" panose="020B0604020202020204" charset="0"/>
                  <a:ea typeface="Gaegu" panose="020B0604020202020204" charset="0"/>
                </a:rPr>
                <a:t>Recognized specimen integrity issue and initiated recollect process</a:t>
              </a:r>
            </a:p>
          </p:txBody>
        </p:sp>
        <p:sp>
          <p:nvSpPr>
            <p:cNvPr id="79" name="Google Shape;2460;p75"/>
            <p:cNvSpPr/>
            <p:nvPr/>
          </p:nvSpPr>
          <p:spPr>
            <a:xfrm>
              <a:off x="4876800" y="1632111"/>
              <a:ext cx="990600" cy="588232"/>
            </a:xfrm>
            <a:custGeom>
              <a:avLst/>
              <a:gdLst/>
              <a:ahLst/>
              <a:cxnLst/>
              <a:rect l="l" t="t" r="r" b="b"/>
              <a:pathLst>
                <a:path w="36095" h="18928" extrusionOk="0">
                  <a:moveTo>
                    <a:pt x="0" y="18928"/>
                  </a:moveTo>
                  <a:cubicBezTo>
                    <a:pt x="2406" y="15920"/>
                    <a:pt x="8422" y="3554"/>
                    <a:pt x="14438" y="880"/>
                  </a:cubicBezTo>
                  <a:cubicBezTo>
                    <a:pt x="20454" y="-1794"/>
                    <a:pt x="32486" y="2552"/>
                    <a:pt x="36095" y="2886"/>
                  </a:cubicBezTo>
                </a:path>
              </a:pathLst>
            </a:custGeom>
            <a:noFill/>
            <a:ln w="19050" cap="flat" cmpd="sng">
              <a:solidFill>
                <a:schemeClr val="dk2"/>
              </a:solidFill>
              <a:prstDash val="dash"/>
              <a:round/>
              <a:headEnd type="none" w="med" len="med"/>
              <a:tailEnd type="none" w="med" len="med"/>
            </a:ln>
          </p:spPr>
        </p:sp>
      </p:grpSp>
      <p:grpSp>
        <p:nvGrpSpPr>
          <p:cNvPr id="26" name="Group 25"/>
          <p:cNvGrpSpPr/>
          <p:nvPr/>
        </p:nvGrpSpPr>
        <p:grpSpPr>
          <a:xfrm>
            <a:off x="5388965" y="2610866"/>
            <a:ext cx="3661254" cy="1186349"/>
            <a:chOff x="5388965" y="2610866"/>
            <a:chExt cx="3661254" cy="1186349"/>
          </a:xfrm>
        </p:grpSpPr>
        <p:sp>
          <p:nvSpPr>
            <p:cNvPr id="2739" name="Google Shape;2739;p87"/>
            <p:cNvSpPr txBox="1"/>
            <p:nvPr/>
          </p:nvSpPr>
          <p:spPr>
            <a:xfrm>
              <a:off x="6633248" y="2610866"/>
              <a:ext cx="2416971" cy="1027980"/>
            </a:xfrm>
            <a:prstGeom prst="rect">
              <a:avLst/>
            </a:prstGeom>
            <a:noFill/>
            <a:ln>
              <a:noFill/>
            </a:ln>
          </p:spPr>
          <p:txBody>
            <a:bodyPr spcFirstLastPara="1" wrap="square" lIns="0" tIns="6700" rIns="0" bIns="0" anchor="b" anchorCtr="0">
              <a:noAutofit/>
            </a:bodyPr>
            <a:lstStyle/>
            <a:p>
              <a:r>
                <a:rPr lang="en-US" sz="2000" dirty="0">
                  <a:solidFill>
                    <a:schemeClr val="accent1"/>
                  </a:solidFill>
                  <a:latin typeface="Gaegu" panose="020B0604020202020204" charset="0"/>
                  <a:ea typeface="Gaegu" panose="020B0604020202020204" charset="0"/>
                </a:rPr>
                <a:t>Properly addressed patient upon entering room</a:t>
              </a:r>
            </a:p>
          </p:txBody>
        </p:sp>
        <p:sp>
          <p:nvSpPr>
            <p:cNvPr id="80" name="Google Shape;2464;p75"/>
            <p:cNvSpPr/>
            <p:nvPr/>
          </p:nvSpPr>
          <p:spPr>
            <a:xfrm>
              <a:off x="5388965" y="3158142"/>
              <a:ext cx="1153617" cy="639073"/>
            </a:xfrm>
            <a:custGeom>
              <a:avLst/>
              <a:gdLst/>
              <a:ahLst/>
              <a:cxnLst/>
              <a:rect l="l" t="t" r="r" b="b"/>
              <a:pathLst>
                <a:path w="31283" h="24664" extrusionOk="0">
                  <a:moveTo>
                    <a:pt x="31283" y="0"/>
                  </a:moveTo>
                  <a:cubicBezTo>
                    <a:pt x="29746" y="3175"/>
                    <a:pt x="27272" y="14939"/>
                    <a:pt x="22058" y="19050"/>
                  </a:cubicBezTo>
                  <a:cubicBezTo>
                    <a:pt x="16844" y="23161"/>
                    <a:pt x="3676" y="23728"/>
                    <a:pt x="0" y="24664"/>
                  </a:cubicBezTo>
                </a:path>
              </a:pathLst>
            </a:custGeom>
            <a:noFill/>
            <a:ln w="19050" cap="flat" cmpd="sng">
              <a:solidFill>
                <a:schemeClr val="dk2"/>
              </a:solidFill>
              <a:prstDash val="dash"/>
              <a:round/>
              <a:headEnd type="none" w="med" len="med"/>
              <a:tailEnd type="none" w="med" len="med"/>
            </a:ln>
          </p:spPr>
        </p:sp>
      </p:grpSp>
    </p:spTree>
    <p:extLst>
      <p:ext uri="{BB962C8B-B14F-4D97-AF65-F5344CB8AC3E}">
        <p14:creationId xmlns:p14="http://schemas.microsoft.com/office/powerpoint/2010/main" val="3665738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36"/>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dirty="0" smtClean="0"/>
              <a:t>Appearance and Attire</a:t>
            </a:r>
            <a:endParaRPr dirty="0"/>
          </a:p>
        </p:txBody>
      </p:sp>
      <p:sp>
        <p:nvSpPr>
          <p:cNvPr id="646" name="Google Shape;646;p36"/>
          <p:cNvSpPr txBox="1">
            <a:spLocks noGrp="1"/>
          </p:cNvSpPr>
          <p:nvPr>
            <p:ph type="body" idx="1"/>
          </p:nvPr>
        </p:nvSpPr>
        <p:spPr>
          <a:xfrm>
            <a:off x="616500" y="1123950"/>
            <a:ext cx="7952700" cy="3416400"/>
          </a:xfrm>
          <a:prstGeom prst="rect">
            <a:avLst/>
          </a:prstGeom>
        </p:spPr>
        <p:txBody>
          <a:bodyPr spcFirstLastPara="1" wrap="square" lIns="91425" tIns="91425" rIns="91425" bIns="91425" anchor="t" anchorCtr="0">
            <a:noAutofit/>
          </a:bodyPr>
          <a:lstStyle/>
          <a:p>
            <a:pPr marL="914400" lvl="1" indent="-311150" algn="l" rtl="0">
              <a:spcBef>
                <a:spcPts val="0"/>
              </a:spcBef>
              <a:spcAft>
                <a:spcPts val="0"/>
              </a:spcAft>
              <a:buSzPts val="1300"/>
              <a:buChar char="○"/>
            </a:pPr>
            <a:r>
              <a:rPr lang="en-US" sz="2000" b="1" dirty="0" smtClean="0">
                <a:latin typeface="Gaegu" panose="020B0604020202020204" charset="0"/>
                <a:ea typeface="Gaegu" panose="020B0604020202020204" charset="0"/>
              </a:rPr>
              <a:t>Nails</a:t>
            </a:r>
            <a:endParaRPr sz="1400" b="1" dirty="0">
              <a:latin typeface="Gaegu" panose="020B0604020202020204" charset="0"/>
              <a:ea typeface="Gaegu" panose="020B0604020202020204" charset="0"/>
            </a:endParaRPr>
          </a:p>
          <a:p>
            <a:pPr lvl="2">
              <a:buFont typeface="Wingdings" panose="05000000000000000000" pitchFamily="2" charset="2"/>
              <a:buChar char="ü"/>
            </a:pPr>
            <a:r>
              <a:rPr lang="en-US" sz="1400" dirty="0" smtClean="0"/>
              <a:t>lab </a:t>
            </a:r>
            <a:r>
              <a:rPr lang="en-US" sz="1400" dirty="0"/>
              <a:t>employees that provide direct patient care are not allowed artificial, tips, gel, or overlays on their nails. </a:t>
            </a:r>
          </a:p>
          <a:p>
            <a:pPr lvl="2">
              <a:buFont typeface="Wingdings" panose="05000000000000000000" pitchFamily="2" charset="2"/>
              <a:buChar char="ü"/>
            </a:pPr>
            <a:r>
              <a:rPr lang="en-US" sz="1400" dirty="0" smtClean="0"/>
              <a:t>nails </a:t>
            </a:r>
            <a:r>
              <a:rPr lang="en-US" sz="1400" dirty="0"/>
              <a:t>must be no longer than ½ inch in length from base</a:t>
            </a:r>
          </a:p>
          <a:p>
            <a:pPr marL="0" lvl="0" indent="0" algn="l" rtl="0">
              <a:lnSpc>
                <a:spcPct val="100000"/>
              </a:lnSpc>
              <a:spcBef>
                <a:spcPts val="0"/>
              </a:spcBef>
              <a:spcAft>
                <a:spcPts val="0"/>
              </a:spcAft>
              <a:buNone/>
            </a:pPr>
            <a:endParaRPr sz="1400" dirty="0"/>
          </a:p>
          <a:p>
            <a:pPr lvl="1" indent="-311150">
              <a:buSzPts val="1300"/>
            </a:pPr>
            <a:r>
              <a:rPr lang="en-US" sz="2000" b="1" dirty="0" smtClean="0">
                <a:latin typeface="Gaegu" panose="020B0604020202020204" charset="0"/>
                <a:ea typeface="Gaegu" panose="020B0604020202020204" charset="0"/>
              </a:rPr>
              <a:t>Hair</a:t>
            </a:r>
            <a:endParaRPr lang="en-US" sz="2000" b="1" dirty="0">
              <a:latin typeface="Gaegu" panose="020B0604020202020204" charset="0"/>
              <a:ea typeface="Gaegu" panose="020B0604020202020204" charset="0"/>
            </a:endParaRPr>
          </a:p>
          <a:p>
            <a:pPr lvl="2">
              <a:buFont typeface="Wingdings" panose="05000000000000000000" pitchFamily="2" charset="2"/>
              <a:buChar char="ü"/>
            </a:pPr>
            <a:r>
              <a:rPr lang="en-US" sz="1400" dirty="0" smtClean="0"/>
              <a:t>extreme </a:t>
            </a:r>
            <a:r>
              <a:rPr lang="en-US" sz="1400" dirty="0"/>
              <a:t>hair coloring and styles must be avoided </a:t>
            </a:r>
          </a:p>
          <a:p>
            <a:pPr lvl="2">
              <a:buFont typeface="Wingdings" panose="05000000000000000000" pitchFamily="2" charset="2"/>
              <a:buChar char="ü"/>
            </a:pPr>
            <a:endParaRPr lang="en-US" sz="1400" dirty="0" smtClean="0"/>
          </a:p>
          <a:p>
            <a:pPr lvl="1" indent="-311150">
              <a:buSzPts val="1300"/>
            </a:pPr>
            <a:r>
              <a:rPr lang="en-US" sz="2000" b="1" dirty="0" smtClean="0">
                <a:latin typeface="Gaegu" panose="020B0604020202020204" charset="0"/>
                <a:ea typeface="Gaegu" panose="020B0604020202020204" charset="0"/>
              </a:rPr>
              <a:t>Tattoos</a:t>
            </a:r>
            <a:endParaRPr lang="en-US" sz="1400" b="1" dirty="0">
              <a:latin typeface="Gaegu" panose="020B0604020202020204" charset="0"/>
              <a:ea typeface="Gaegu" panose="020B0604020202020204" charset="0"/>
            </a:endParaRPr>
          </a:p>
          <a:p>
            <a:pPr lvl="2">
              <a:buFont typeface="Wingdings" panose="05000000000000000000" pitchFamily="2" charset="2"/>
              <a:buChar char="ü"/>
            </a:pPr>
            <a:r>
              <a:rPr lang="en-US" sz="1400" dirty="0" smtClean="0"/>
              <a:t>must </a:t>
            </a:r>
            <a:r>
              <a:rPr lang="en-US" sz="1400" dirty="0"/>
              <a:t>be </a:t>
            </a:r>
            <a:r>
              <a:rPr lang="en-US" sz="1400" dirty="0" smtClean="0"/>
              <a:t>covered</a:t>
            </a:r>
          </a:p>
          <a:p>
            <a:pPr lvl="2">
              <a:buFont typeface="Wingdings" panose="05000000000000000000" pitchFamily="2" charset="2"/>
              <a:buChar char="ü"/>
            </a:pPr>
            <a:r>
              <a:rPr lang="en-US" sz="1400" dirty="0" smtClean="0"/>
              <a:t>exception</a:t>
            </a:r>
            <a:r>
              <a:rPr lang="en-US" sz="1400" dirty="0"/>
              <a:t>: small, inoffensive, and discrete tattoos</a:t>
            </a:r>
          </a:p>
          <a:p>
            <a:pPr lvl="2">
              <a:buFont typeface="Wingdings" panose="05000000000000000000" pitchFamily="2" charset="2"/>
              <a:buChar char="ü"/>
            </a:pPr>
            <a:endParaRPr lang="en-US" sz="1400" dirty="0"/>
          </a:p>
          <a:p>
            <a:pPr lvl="2">
              <a:buFont typeface="Wingdings" panose="05000000000000000000" pitchFamily="2" charset="2"/>
              <a:buChar char="ü"/>
            </a:pPr>
            <a:endParaRPr sz="1400" dirty="0"/>
          </a:p>
          <a:p>
            <a:pPr marL="0" lvl="0" indent="0" algn="l" rtl="0">
              <a:lnSpc>
                <a:spcPct val="50000"/>
              </a:lnSpc>
              <a:spcBef>
                <a:spcPts val="0"/>
              </a:spcBef>
              <a:spcAft>
                <a:spcPts val="0"/>
              </a:spcAft>
              <a:buNone/>
            </a:pPr>
            <a:endParaRPr sz="1400" dirty="0"/>
          </a:p>
        </p:txBody>
      </p:sp>
    </p:spTree>
    <p:extLst>
      <p:ext uri="{BB962C8B-B14F-4D97-AF65-F5344CB8AC3E}">
        <p14:creationId xmlns:p14="http://schemas.microsoft.com/office/powerpoint/2010/main" val="914910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729"/>
        <p:cNvGrpSpPr/>
        <p:nvPr/>
      </p:nvGrpSpPr>
      <p:grpSpPr>
        <a:xfrm>
          <a:off x="0" y="0"/>
          <a:ext cx="0" cy="0"/>
          <a:chOff x="0" y="0"/>
          <a:chExt cx="0" cy="0"/>
        </a:xfrm>
      </p:grpSpPr>
      <p:sp>
        <p:nvSpPr>
          <p:cNvPr id="93" name="3 descriptive"/>
          <p:cNvSpPr/>
          <p:nvPr/>
        </p:nvSpPr>
        <p:spPr>
          <a:xfrm rot="21213762">
            <a:off x="1191829" y="2664748"/>
            <a:ext cx="941163" cy="92395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2"/>
                </a:solidFill>
                <a:latin typeface="Gaegu" panose="020B0604020202020204" charset="0"/>
                <a:ea typeface="Gaegu" panose="020B0604020202020204" charset="0"/>
              </a:rPr>
              <a:t>3</a:t>
            </a:r>
            <a:endParaRPr lang="en-US" sz="2400" b="1" dirty="0">
              <a:solidFill>
                <a:schemeClr val="bg2"/>
              </a:solidFill>
              <a:latin typeface="Gaegu" panose="020B0604020202020204" charset="0"/>
              <a:ea typeface="Gaegu" panose="020B0604020202020204" charset="0"/>
            </a:endParaRPr>
          </a:p>
        </p:txBody>
      </p:sp>
      <p:sp>
        <p:nvSpPr>
          <p:cNvPr id="95" name="4 easily understood"/>
          <p:cNvSpPr/>
          <p:nvPr/>
        </p:nvSpPr>
        <p:spPr>
          <a:xfrm rot="21213762">
            <a:off x="2441446" y="2616879"/>
            <a:ext cx="940010" cy="92395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2"/>
              </a:solidFill>
              <a:latin typeface="Gaegu" panose="020B0604020202020204" charset="0"/>
              <a:ea typeface="Gaegu" panose="020B0604020202020204" charset="0"/>
            </a:endParaRPr>
          </a:p>
        </p:txBody>
      </p:sp>
      <p:grpSp>
        <p:nvGrpSpPr>
          <p:cNvPr id="7" name="Descriptive"/>
          <p:cNvGrpSpPr/>
          <p:nvPr/>
        </p:nvGrpSpPr>
        <p:grpSpPr>
          <a:xfrm>
            <a:off x="1011019" y="2650543"/>
            <a:ext cx="1197782" cy="923955"/>
            <a:chOff x="1016262" y="2664748"/>
            <a:chExt cx="1197782" cy="923955"/>
          </a:xfrm>
        </p:grpSpPr>
        <p:sp>
          <p:nvSpPr>
            <p:cNvPr id="81" name="Rectangle 80"/>
            <p:cNvSpPr/>
            <p:nvPr/>
          </p:nvSpPr>
          <p:spPr>
            <a:xfrm rot="21213762">
              <a:off x="1191829" y="2664748"/>
              <a:ext cx="941163" cy="92395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Google Shape;2739;p87"/>
            <p:cNvSpPr txBox="1"/>
            <p:nvPr/>
          </p:nvSpPr>
          <p:spPr>
            <a:xfrm>
              <a:off x="1016262" y="2746043"/>
              <a:ext cx="1197782" cy="401858"/>
            </a:xfrm>
            <a:prstGeom prst="rect">
              <a:avLst/>
            </a:prstGeom>
            <a:noFill/>
            <a:ln>
              <a:noFill/>
            </a:ln>
          </p:spPr>
          <p:txBody>
            <a:bodyPr spcFirstLastPara="1" wrap="square" lIns="0" tIns="6700" rIns="0" bIns="0" anchor="b" anchorCtr="0">
              <a:noAutofit/>
            </a:bodyPr>
            <a:lstStyle/>
            <a:p>
              <a:pPr marL="12700" marR="0" lvl="0" indent="0" algn="ctr" rtl="0">
                <a:lnSpc>
                  <a:spcPct val="100000"/>
                </a:lnSpc>
                <a:spcBef>
                  <a:spcPts val="800"/>
                </a:spcBef>
                <a:spcAft>
                  <a:spcPts val="0"/>
                </a:spcAft>
                <a:buNone/>
              </a:pPr>
              <a:r>
                <a:rPr lang="en-US" sz="1300" b="1" dirty="0">
                  <a:solidFill>
                    <a:schemeClr val="dk2"/>
                  </a:solidFill>
                  <a:latin typeface="Questrial"/>
                  <a:ea typeface="Questrial"/>
                  <a:cs typeface="Questrial"/>
                  <a:sym typeface="Questrial"/>
                </a:rPr>
                <a:t>d</a:t>
              </a:r>
              <a:r>
                <a:rPr lang="en-US" sz="1300" b="1" dirty="0" smtClean="0">
                  <a:solidFill>
                    <a:schemeClr val="dk2"/>
                  </a:solidFill>
                  <a:latin typeface="Questrial"/>
                  <a:ea typeface="Questrial"/>
                  <a:cs typeface="Questrial"/>
                  <a:sym typeface="Questrial"/>
                </a:rPr>
                <a:t>escriptive</a:t>
              </a:r>
              <a:endParaRPr sz="1300" b="1" dirty="0">
                <a:solidFill>
                  <a:schemeClr val="dk2"/>
                </a:solidFill>
                <a:latin typeface="Questrial"/>
                <a:ea typeface="Questrial"/>
                <a:cs typeface="Questrial"/>
                <a:sym typeface="Questrial"/>
              </a:endParaRPr>
            </a:p>
          </p:txBody>
        </p:sp>
      </p:grpSp>
      <p:grpSp>
        <p:nvGrpSpPr>
          <p:cNvPr id="5" name="Factual"/>
          <p:cNvGrpSpPr/>
          <p:nvPr/>
        </p:nvGrpSpPr>
        <p:grpSpPr>
          <a:xfrm>
            <a:off x="2246443" y="1344032"/>
            <a:ext cx="1197782" cy="951099"/>
            <a:chOff x="2231218" y="1370936"/>
            <a:chExt cx="1197782" cy="951099"/>
          </a:xfrm>
        </p:grpSpPr>
        <p:sp>
          <p:nvSpPr>
            <p:cNvPr id="82" name="Rectangle 81"/>
            <p:cNvSpPr/>
            <p:nvPr/>
          </p:nvSpPr>
          <p:spPr>
            <a:xfrm rot="21213762">
              <a:off x="2412629" y="1370936"/>
              <a:ext cx="915993" cy="95109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Google Shape;2739;p87"/>
            <p:cNvSpPr txBox="1"/>
            <p:nvPr/>
          </p:nvSpPr>
          <p:spPr>
            <a:xfrm>
              <a:off x="2231218" y="1504950"/>
              <a:ext cx="1197782" cy="401858"/>
            </a:xfrm>
            <a:prstGeom prst="rect">
              <a:avLst/>
            </a:prstGeom>
            <a:noFill/>
            <a:ln>
              <a:noFill/>
            </a:ln>
          </p:spPr>
          <p:txBody>
            <a:bodyPr spcFirstLastPara="1" wrap="square" lIns="0" tIns="6700" rIns="0" bIns="0" anchor="b" anchorCtr="0">
              <a:noAutofit/>
            </a:bodyPr>
            <a:lstStyle/>
            <a:p>
              <a:pPr marL="12700" marR="0" lvl="0" indent="0" algn="ctr" rtl="0">
                <a:lnSpc>
                  <a:spcPct val="100000"/>
                </a:lnSpc>
                <a:spcBef>
                  <a:spcPts val="800"/>
                </a:spcBef>
                <a:spcAft>
                  <a:spcPts val="0"/>
                </a:spcAft>
                <a:buNone/>
              </a:pPr>
              <a:r>
                <a:rPr lang="en" b="1" dirty="0" smtClean="0">
                  <a:solidFill>
                    <a:schemeClr val="dk2"/>
                  </a:solidFill>
                  <a:latin typeface="Questrial"/>
                  <a:ea typeface="Questrial"/>
                  <a:cs typeface="Questrial"/>
                  <a:sym typeface="Questrial"/>
                </a:rPr>
                <a:t>factual</a:t>
              </a:r>
              <a:endParaRPr b="1" dirty="0">
                <a:solidFill>
                  <a:schemeClr val="dk2"/>
                </a:solidFill>
                <a:latin typeface="Questrial"/>
                <a:ea typeface="Questrial"/>
                <a:cs typeface="Questrial"/>
                <a:sym typeface="Questrial"/>
              </a:endParaRPr>
            </a:p>
          </p:txBody>
        </p:sp>
      </p:grpSp>
      <p:grpSp>
        <p:nvGrpSpPr>
          <p:cNvPr id="4" name="specific"/>
          <p:cNvGrpSpPr/>
          <p:nvPr/>
        </p:nvGrpSpPr>
        <p:grpSpPr>
          <a:xfrm>
            <a:off x="1013987" y="1396651"/>
            <a:ext cx="1197782" cy="923955"/>
            <a:chOff x="1012018" y="1398913"/>
            <a:chExt cx="1197782" cy="923955"/>
          </a:xfrm>
        </p:grpSpPr>
        <p:sp>
          <p:nvSpPr>
            <p:cNvPr id="3" name="Rectangle 2"/>
            <p:cNvSpPr/>
            <p:nvPr/>
          </p:nvSpPr>
          <p:spPr>
            <a:xfrm rot="21213762">
              <a:off x="1139958" y="1398913"/>
              <a:ext cx="990600" cy="92395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9" name="Google Shape;2739;p87"/>
            <p:cNvSpPr txBox="1"/>
            <p:nvPr/>
          </p:nvSpPr>
          <p:spPr>
            <a:xfrm>
              <a:off x="1012018" y="1504950"/>
              <a:ext cx="1197782" cy="401858"/>
            </a:xfrm>
            <a:prstGeom prst="rect">
              <a:avLst/>
            </a:prstGeom>
            <a:noFill/>
            <a:ln>
              <a:noFill/>
            </a:ln>
          </p:spPr>
          <p:txBody>
            <a:bodyPr spcFirstLastPara="1" wrap="square" lIns="0" tIns="6700" rIns="0" bIns="0" anchor="b" anchorCtr="0">
              <a:noAutofit/>
            </a:bodyPr>
            <a:lstStyle/>
            <a:p>
              <a:pPr marL="12700" marR="0" lvl="0" indent="0" algn="ctr" rtl="0">
                <a:lnSpc>
                  <a:spcPct val="100000"/>
                </a:lnSpc>
                <a:spcBef>
                  <a:spcPts val="800"/>
                </a:spcBef>
                <a:spcAft>
                  <a:spcPts val="0"/>
                </a:spcAft>
                <a:buNone/>
              </a:pPr>
              <a:r>
                <a:rPr lang="en" b="1" dirty="0" smtClean="0">
                  <a:solidFill>
                    <a:schemeClr val="dk2"/>
                  </a:solidFill>
                  <a:latin typeface="Questrial"/>
                  <a:ea typeface="Questrial"/>
                  <a:cs typeface="Questrial"/>
                  <a:sym typeface="Questrial"/>
                </a:rPr>
                <a:t>specific</a:t>
              </a:r>
              <a:endParaRPr b="1" dirty="0">
                <a:solidFill>
                  <a:schemeClr val="dk2"/>
                </a:solidFill>
                <a:latin typeface="Questrial"/>
                <a:ea typeface="Questrial"/>
                <a:cs typeface="Questrial"/>
                <a:sym typeface="Questrial"/>
              </a:endParaRPr>
            </a:p>
          </p:txBody>
        </p:sp>
      </p:grpSp>
      <p:grpSp>
        <p:nvGrpSpPr>
          <p:cNvPr id="54" name="Group 53"/>
          <p:cNvGrpSpPr/>
          <p:nvPr/>
        </p:nvGrpSpPr>
        <p:grpSpPr>
          <a:xfrm>
            <a:off x="533401" y="76200"/>
            <a:ext cx="3518228" cy="4817347"/>
            <a:chOff x="5257800" y="717730"/>
            <a:chExt cx="1551754" cy="2825359"/>
          </a:xfrm>
        </p:grpSpPr>
        <p:grpSp>
          <p:nvGrpSpPr>
            <p:cNvPr id="55" name="Google Shape;2862;p91"/>
            <p:cNvGrpSpPr/>
            <p:nvPr/>
          </p:nvGrpSpPr>
          <p:grpSpPr>
            <a:xfrm>
              <a:off x="5257800" y="717730"/>
              <a:ext cx="1551754" cy="2825359"/>
              <a:chOff x="3455354" y="1342476"/>
              <a:chExt cx="1551754" cy="2825359"/>
            </a:xfrm>
          </p:grpSpPr>
          <p:sp>
            <p:nvSpPr>
              <p:cNvPr id="60" name="Google Shape;2863;p91"/>
              <p:cNvSpPr/>
              <p:nvPr/>
            </p:nvSpPr>
            <p:spPr>
              <a:xfrm>
                <a:off x="3576400" y="1842875"/>
                <a:ext cx="42900" cy="1098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 name="Google Shape;2864;p91"/>
              <p:cNvGrpSpPr/>
              <p:nvPr/>
            </p:nvGrpSpPr>
            <p:grpSpPr>
              <a:xfrm>
                <a:off x="3455354" y="1342476"/>
                <a:ext cx="1551754" cy="2825359"/>
                <a:chOff x="3455354" y="1342476"/>
                <a:chExt cx="1551754" cy="2825359"/>
              </a:xfrm>
            </p:grpSpPr>
            <p:sp>
              <p:nvSpPr>
                <p:cNvPr id="62" name="Google Shape;2865;p91"/>
                <p:cNvSpPr/>
                <p:nvPr/>
              </p:nvSpPr>
              <p:spPr>
                <a:xfrm>
                  <a:off x="4801050" y="3077475"/>
                  <a:ext cx="26100" cy="55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2866;p91"/>
                <p:cNvGrpSpPr/>
                <p:nvPr/>
              </p:nvGrpSpPr>
              <p:grpSpPr>
                <a:xfrm>
                  <a:off x="3455354" y="1342476"/>
                  <a:ext cx="1551754" cy="2825359"/>
                  <a:chOff x="3455354" y="1342476"/>
                  <a:chExt cx="1551754" cy="2825359"/>
                </a:xfrm>
              </p:grpSpPr>
              <p:grpSp>
                <p:nvGrpSpPr>
                  <p:cNvPr id="64" name="Google Shape;2867;p91"/>
                  <p:cNvGrpSpPr/>
                  <p:nvPr/>
                </p:nvGrpSpPr>
                <p:grpSpPr>
                  <a:xfrm>
                    <a:off x="3455354" y="1342476"/>
                    <a:ext cx="1551754" cy="2825359"/>
                    <a:chOff x="2326550" y="1540725"/>
                    <a:chExt cx="305025" cy="555375"/>
                  </a:xfrm>
                </p:grpSpPr>
                <p:sp>
                  <p:nvSpPr>
                    <p:cNvPr id="66" name="Google Shape;2868;p91"/>
                    <p:cNvSpPr/>
                    <p:nvPr/>
                  </p:nvSpPr>
                  <p:spPr>
                    <a:xfrm>
                      <a:off x="2326550" y="1540725"/>
                      <a:ext cx="305025" cy="555375"/>
                    </a:xfrm>
                    <a:custGeom>
                      <a:avLst/>
                      <a:gdLst/>
                      <a:ahLst/>
                      <a:cxnLst/>
                      <a:rect l="l" t="t" r="r" b="b"/>
                      <a:pathLst>
                        <a:path w="12201" h="22215" extrusionOk="0">
                          <a:moveTo>
                            <a:pt x="9235" y="0"/>
                          </a:moveTo>
                          <a:cubicBezTo>
                            <a:pt x="8647" y="0"/>
                            <a:pt x="8036" y="79"/>
                            <a:pt x="7468" y="136"/>
                          </a:cubicBezTo>
                          <a:cubicBezTo>
                            <a:pt x="7290" y="141"/>
                            <a:pt x="7111" y="143"/>
                            <a:pt x="6932" y="143"/>
                          </a:cubicBezTo>
                          <a:cubicBezTo>
                            <a:pt x="6231" y="143"/>
                            <a:pt x="5521" y="110"/>
                            <a:pt x="4817" y="110"/>
                          </a:cubicBezTo>
                          <a:cubicBezTo>
                            <a:pt x="4503" y="110"/>
                            <a:pt x="4191" y="116"/>
                            <a:pt x="3882" y="136"/>
                          </a:cubicBezTo>
                          <a:cubicBezTo>
                            <a:pt x="3032" y="136"/>
                            <a:pt x="2218" y="173"/>
                            <a:pt x="1516" y="579"/>
                          </a:cubicBezTo>
                          <a:cubicBezTo>
                            <a:pt x="998" y="875"/>
                            <a:pt x="739" y="1356"/>
                            <a:pt x="555" y="1910"/>
                          </a:cubicBezTo>
                          <a:lnTo>
                            <a:pt x="518" y="1910"/>
                          </a:lnTo>
                          <a:cubicBezTo>
                            <a:pt x="0" y="3204"/>
                            <a:pt x="185" y="4794"/>
                            <a:pt x="148" y="6162"/>
                          </a:cubicBezTo>
                          <a:cubicBezTo>
                            <a:pt x="74" y="8084"/>
                            <a:pt x="148" y="9933"/>
                            <a:pt x="222" y="11818"/>
                          </a:cubicBezTo>
                          <a:cubicBezTo>
                            <a:pt x="333" y="13704"/>
                            <a:pt x="370" y="15589"/>
                            <a:pt x="518" y="17512"/>
                          </a:cubicBezTo>
                          <a:cubicBezTo>
                            <a:pt x="555" y="18325"/>
                            <a:pt x="702" y="19176"/>
                            <a:pt x="702" y="20026"/>
                          </a:cubicBezTo>
                          <a:cubicBezTo>
                            <a:pt x="702" y="20580"/>
                            <a:pt x="629" y="21209"/>
                            <a:pt x="1109" y="21579"/>
                          </a:cubicBezTo>
                          <a:cubicBezTo>
                            <a:pt x="1123" y="21592"/>
                            <a:pt x="1146" y="21601"/>
                            <a:pt x="1172" y="21601"/>
                          </a:cubicBezTo>
                          <a:cubicBezTo>
                            <a:pt x="1217" y="21601"/>
                            <a:pt x="1271" y="21575"/>
                            <a:pt x="1294" y="21505"/>
                          </a:cubicBezTo>
                          <a:cubicBezTo>
                            <a:pt x="1479" y="21690"/>
                            <a:pt x="1701" y="21837"/>
                            <a:pt x="1922" y="21948"/>
                          </a:cubicBezTo>
                          <a:cubicBezTo>
                            <a:pt x="3505" y="21971"/>
                            <a:pt x="5337" y="22215"/>
                            <a:pt x="7087" y="22215"/>
                          </a:cubicBezTo>
                          <a:cubicBezTo>
                            <a:pt x="8199" y="22215"/>
                            <a:pt x="9279" y="22116"/>
                            <a:pt x="10241" y="21800"/>
                          </a:cubicBezTo>
                          <a:lnTo>
                            <a:pt x="10241" y="21800"/>
                          </a:lnTo>
                          <a:cubicBezTo>
                            <a:pt x="10118" y="21813"/>
                            <a:pt x="10003" y="21817"/>
                            <a:pt x="9890" y="21817"/>
                          </a:cubicBezTo>
                          <a:cubicBezTo>
                            <a:pt x="9666" y="21817"/>
                            <a:pt x="9452" y="21800"/>
                            <a:pt x="9206" y="21800"/>
                          </a:cubicBezTo>
                          <a:cubicBezTo>
                            <a:pt x="8281" y="21800"/>
                            <a:pt x="7357" y="21800"/>
                            <a:pt x="6359" y="21837"/>
                          </a:cubicBezTo>
                          <a:cubicBezTo>
                            <a:pt x="5878" y="21837"/>
                            <a:pt x="5324" y="21837"/>
                            <a:pt x="4806" y="21874"/>
                          </a:cubicBezTo>
                          <a:lnTo>
                            <a:pt x="3143" y="21874"/>
                          </a:lnTo>
                          <a:cubicBezTo>
                            <a:pt x="3106" y="21948"/>
                            <a:pt x="3032" y="21948"/>
                            <a:pt x="2958" y="21948"/>
                          </a:cubicBezTo>
                          <a:cubicBezTo>
                            <a:pt x="2847" y="21948"/>
                            <a:pt x="2810" y="21948"/>
                            <a:pt x="2736" y="21874"/>
                          </a:cubicBezTo>
                          <a:lnTo>
                            <a:pt x="2477" y="21874"/>
                          </a:lnTo>
                          <a:cubicBezTo>
                            <a:pt x="2366" y="21837"/>
                            <a:pt x="2181" y="21837"/>
                            <a:pt x="2033" y="21763"/>
                          </a:cubicBezTo>
                          <a:lnTo>
                            <a:pt x="2181" y="21763"/>
                          </a:lnTo>
                          <a:cubicBezTo>
                            <a:pt x="1849" y="21653"/>
                            <a:pt x="1553" y="21579"/>
                            <a:pt x="1331" y="21320"/>
                          </a:cubicBezTo>
                          <a:lnTo>
                            <a:pt x="1331" y="21394"/>
                          </a:lnTo>
                          <a:lnTo>
                            <a:pt x="1072" y="21098"/>
                          </a:lnTo>
                          <a:lnTo>
                            <a:pt x="998" y="21061"/>
                          </a:lnTo>
                          <a:cubicBezTo>
                            <a:pt x="924" y="20839"/>
                            <a:pt x="887" y="20543"/>
                            <a:pt x="887" y="20285"/>
                          </a:cubicBezTo>
                          <a:cubicBezTo>
                            <a:pt x="813" y="19952"/>
                            <a:pt x="776" y="19582"/>
                            <a:pt x="776" y="19213"/>
                          </a:cubicBezTo>
                          <a:cubicBezTo>
                            <a:pt x="555" y="17068"/>
                            <a:pt x="518" y="14961"/>
                            <a:pt x="518" y="12817"/>
                          </a:cubicBezTo>
                          <a:cubicBezTo>
                            <a:pt x="518" y="12447"/>
                            <a:pt x="444" y="12077"/>
                            <a:pt x="444" y="11707"/>
                          </a:cubicBezTo>
                          <a:cubicBezTo>
                            <a:pt x="370" y="9970"/>
                            <a:pt x="259" y="8269"/>
                            <a:pt x="333" y="6495"/>
                          </a:cubicBezTo>
                          <a:cubicBezTo>
                            <a:pt x="370" y="5238"/>
                            <a:pt x="185" y="3833"/>
                            <a:pt x="407" y="2539"/>
                          </a:cubicBezTo>
                          <a:cubicBezTo>
                            <a:pt x="592" y="2280"/>
                            <a:pt x="702" y="1984"/>
                            <a:pt x="776" y="1688"/>
                          </a:cubicBezTo>
                          <a:cubicBezTo>
                            <a:pt x="998" y="1171"/>
                            <a:pt x="1331" y="801"/>
                            <a:pt x="1849" y="579"/>
                          </a:cubicBezTo>
                          <a:cubicBezTo>
                            <a:pt x="2551" y="247"/>
                            <a:pt x="3475" y="247"/>
                            <a:pt x="4252" y="247"/>
                          </a:cubicBezTo>
                          <a:lnTo>
                            <a:pt x="5324" y="247"/>
                          </a:lnTo>
                          <a:cubicBezTo>
                            <a:pt x="4473" y="320"/>
                            <a:pt x="3586" y="357"/>
                            <a:pt x="2773" y="505"/>
                          </a:cubicBezTo>
                          <a:cubicBezTo>
                            <a:pt x="1812" y="616"/>
                            <a:pt x="592" y="1282"/>
                            <a:pt x="739" y="2428"/>
                          </a:cubicBezTo>
                          <a:cubicBezTo>
                            <a:pt x="739" y="2446"/>
                            <a:pt x="749" y="2456"/>
                            <a:pt x="758" y="2456"/>
                          </a:cubicBezTo>
                          <a:cubicBezTo>
                            <a:pt x="767" y="2456"/>
                            <a:pt x="776" y="2446"/>
                            <a:pt x="776" y="2428"/>
                          </a:cubicBezTo>
                          <a:cubicBezTo>
                            <a:pt x="961" y="1799"/>
                            <a:pt x="1109" y="1319"/>
                            <a:pt x="1664" y="949"/>
                          </a:cubicBezTo>
                          <a:cubicBezTo>
                            <a:pt x="2181" y="616"/>
                            <a:pt x="2773" y="579"/>
                            <a:pt x="3364" y="542"/>
                          </a:cubicBezTo>
                          <a:cubicBezTo>
                            <a:pt x="4104" y="505"/>
                            <a:pt x="4843" y="431"/>
                            <a:pt x="5620" y="394"/>
                          </a:cubicBezTo>
                          <a:cubicBezTo>
                            <a:pt x="6470" y="357"/>
                            <a:pt x="7283" y="394"/>
                            <a:pt x="8134" y="320"/>
                          </a:cubicBezTo>
                          <a:cubicBezTo>
                            <a:pt x="8171" y="320"/>
                            <a:pt x="8171" y="247"/>
                            <a:pt x="8134" y="210"/>
                          </a:cubicBezTo>
                          <a:cubicBezTo>
                            <a:pt x="8458" y="192"/>
                            <a:pt x="8767" y="167"/>
                            <a:pt x="9072" y="167"/>
                          </a:cubicBezTo>
                          <a:cubicBezTo>
                            <a:pt x="9425" y="167"/>
                            <a:pt x="9772" y="201"/>
                            <a:pt x="10130" y="320"/>
                          </a:cubicBezTo>
                          <a:cubicBezTo>
                            <a:pt x="11609" y="986"/>
                            <a:pt x="11609" y="2871"/>
                            <a:pt x="11609" y="4313"/>
                          </a:cubicBezTo>
                          <a:cubicBezTo>
                            <a:pt x="11646" y="6458"/>
                            <a:pt x="11646" y="8565"/>
                            <a:pt x="11683" y="10709"/>
                          </a:cubicBezTo>
                          <a:lnTo>
                            <a:pt x="11683" y="11227"/>
                          </a:lnTo>
                          <a:lnTo>
                            <a:pt x="11683" y="13741"/>
                          </a:lnTo>
                          <a:lnTo>
                            <a:pt x="11683" y="14961"/>
                          </a:lnTo>
                          <a:lnTo>
                            <a:pt x="11683" y="15515"/>
                          </a:lnTo>
                          <a:lnTo>
                            <a:pt x="11683" y="15552"/>
                          </a:lnTo>
                          <a:cubicBezTo>
                            <a:pt x="11646" y="15811"/>
                            <a:pt x="11646" y="16107"/>
                            <a:pt x="11683" y="16366"/>
                          </a:cubicBezTo>
                          <a:cubicBezTo>
                            <a:pt x="11683" y="16662"/>
                            <a:pt x="11683" y="16994"/>
                            <a:pt x="11720" y="17253"/>
                          </a:cubicBezTo>
                          <a:cubicBezTo>
                            <a:pt x="11794" y="17992"/>
                            <a:pt x="11868" y="18695"/>
                            <a:pt x="11868" y="19434"/>
                          </a:cubicBezTo>
                          <a:lnTo>
                            <a:pt x="11868" y="20063"/>
                          </a:lnTo>
                          <a:cubicBezTo>
                            <a:pt x="11831" y="20322"/>
                            <a:pt x="11720" y="20580"/>
                            <a:pt x="11609" y="20802"/>
                          </a:cubicBezTo>
                          <a:cubicBezTo>
                            <a:pt x="11535" y="20950"/>
                            <a:pt x="11461" y="21098"/>
                            <a:pt x="11350" y="21209"/>
                          </a:cubicBezTo>
                          <a:cubicBezTo>
                            <a:pt x="11424" y="21135"/>
                            <a:pt x="11498" y="21098"/>
                            <a:pt x="11535" y="21098"/>
                          </a:cubicBezTo>
                          <a:cubicBezTo>
                            <a:pt x="12089" y="20174"/>
                            <a:pt x="12200" y="19065"/>
                            <a:pt x="12200" y="17956"/>
                          </a:cubicBezTo>
                          <a:cubicBezTo>
                            <a:pt x="12163" y="15441"/>
                            <a:pt x="11905" y="13001"/>
                            <a:pt x="11979" y="10561"/>
                          </a:cubicBezTo>
                          <a:cubicBezTo>
                            <a:pt x="11979" y="8565"/>
                            <a:pt x="12163" y="6605"/>
                            <a:pt x="12200" y="4572"/>
                          </a:cubicBezTo>
                          <a:cubicBezTo>
                            <a:pt x="12089" y="3944"/>
                            <a:pt x="12089" y="3130"/>
                            <a:pt x="12015" y="2391"/>
                          </a:cubicBezTo>
                          <a:cubicBezTo>
                            <a:pt x="11794" y="1134"/>
                            <a:pt x="11165" y="136"/>
                            <a:pt x="9760" y="25"/>
                          </a:cubicBezTo>
                          <a:cubicBezTo>
                            <a:pt x="9588" y="8"/>
                            <a:pt x="9413" y="0"/>
                            <a:pt x="92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869;p91"/>
                    <p:cNvSpPr/>
                    <p:nvPr/>
                  </p:nvSpPr>
                  <p:spPr>
                    <a:xfrm>
                      <a:off x="2342132" y="1630399"/>
                      <a:ext cx="259860" cy="376146"/>
                    </a:xfrm>
                    <a:custGeom>
                      <a:avLst/>
                      <a:gdLst/>
                      <a:ahLst/>
                      <a:cxnLst/>
                      <a:rect l="l" t="t" r="r" b="b"/>
                      <a:pathLst>
                        <a:path w="10316" h="15492" extrusionOk="0">
                          <a:moveTo>
                            <a:pt x="9872" y="223"/>
                          </a:moveTo>
                          <a:lnTo>
                            <a:pt x="9872" y="334"/>
                          </a:lnTo>
                          <a:cubicBezTo>
                            <a:pt x="9909" y="334"/>
                            <a:pt x="9909" y="334"/>
                            <a:pt x="9983" y="297"/>
                          </a:cubicBezTo>
                          <a:lnTo>
                            <a:pt x="9983" y="297"/>
                          </a:lnTo>
                          <a:cubicBezTo>
                            <a:pt x="9835" y="925"/>
                            <a:pt x="9983" y="1517"/>
                            <a:pt x="9909" y="2182"/>
                          </a:cubicBezTo>
                          <a:cubicBezTo>
                            <a:pt x="9872" y="3143"/>
                            <a:pt x="9872" y="4178"/>
                            <a:pt x="9835" y="5140"/>
                          </a:cubicBezTo>
                          <a:cubicBezTo>
                            <a:pt x="9798" y="7025"/>
                            <a:pt x="9687" y="8985"/>
                            <a:pt x="9872" y="10870"/>
                          </a:cubicBezTo>
                          <a:cubicBezTo>
                            <a:pt x="9872" y="10896"/>
                            <a:pt x="9890" y="10922"/>
                            <a:pt x="9927" y="10922"/>
                          </a:cubicBezTo>
                          <a:cubicBezTo>
                            <a:pt x="9942" y="10922"/>
                            <a:pt x="9961" y="10918"/>
                            <a:pt x="9983" y="10907"/>
                          </a:cubicBezTo>
                          <a:cubicBezTo>
                            <a:pt x="9983" y="12164"/>
                            <a:pt x="10020" y="13458"/>
                            <a:pt x="10056" y="14715"/>
                          </a:cubicBezTo>
                          <a:lnTo>
                            <a:pt x="5620" y="14974"/>
                          </a:lnTo>
                          <a:cubicBezTo>
                            <a:pt x="5361" y="14974"/>
                            <a:pt x="5028" y="15011"/>
                            <a:pt x="4733" y="15011"/>
                          </a:cubicBezTo>
                          <a:cubicBezTo>
                            <a:pt x="3818" y="14959"/>
                            <a:pt x="2903" y="14906"/>
                            <a:pt x="2014" y="14906"/>
                          </a:cubicBezTo>
                          <a:cubicBezTo>
                            <a:pt x="1646" y="14906"/>
                            <a:pt x="1282" y="14915"/>
                            <a:pt x="925" y="14937"/>
                          </a:cubicBezTo>
                          <a:cubicBezTo>
                            <a:pt x="851" y="12534"/>
                            <a:pt x="740" y="10168"/>
                            <a:pt x="555" y="7765"/>
                          </a:cubicBezTo>
                          <a:cubicBezTo>
                            <a:pt x="444" y="6508"/>
                            <a:pt x="370" y="5251"/>
                            <a:pt x="370" y="4068"/>
                          </a:cubicBezTo>
                          <a:lnTo>
                            <a:pt x="370" y="2219"/>
                          </a:lnTo>
                          <a:cubicBezTo>
                            <a:pt x="370" y="1627"/>
                            <a:pt x="444" y="1073"/>
                            <a:pt x="444" y="481"/>
                          </a:cubicBezTo>
                          <a:cubicBezTo>
                            <a:pt x="1116" y="513"/>
                            <a:pt x="1781" y="524"/>
                            <a:pt x="2446" y="524"/>
                          </a:cubicBezTo>
                          <a:cubicBezTo>
                            <a:pt x="3353" y="524"/>
                            <a:pt x="4259" y="503"/>
                            <a:pt x="5176" y="481"/>
                          </a:cubicBezTo>
                          <a:cubicBezTo>
                            <a:pt x="6729" y="481"/>
                            <a:pt x="8319" y="481"/>
                            <a:pt x="9872" y="223"/>
                          </a:cubicBezTo>
                          <a:close/>
                          <a:moveTo>
                            <a:pt x="9650" y="15085"/>
                          </a:moveTo>
                          <a:cubicBezTo>
                            <a:pt x="9230" y="15242"/>
                            <a:pt x="8772" y="15288"/>
                            <a:pt x="8291" y="15288"/>
                          </a:cubicBezTo>
                          <a:cubicBezTo>
                            <a:pt x="8095" y="15288"/>
                            <a:pt x="7894" y="15280"/>
                            <a:pt x="7690" y="15270"/>
                          </a:cubicBezTo>
                          <a:cubicBezTo>
                            <a:pt x="8356" y="15159"/>
                            <a:pt x="8984" y="15085"/>
                            <a:pt x="9650" y="15085"/>
                          </a:cubicBezTo>
                          <a:close/>
                          <a:moveTo>
                            <a:pt x="9983" y="1"/>
                          </a:moveTo>
                          <a:cubicBezTo>
                            <a:pt x="8393" y="75"/>
                            <a:pt x="6840" y="223"/>
                            <a:pt x="5250" y="223"/>
                          </a:cubicBezTo>
                          <a:cubicBezTo>
                            <a:pt x="4300" y="223"/>
                            <a:pt x="3349" y="198"/>
                            <a:pt x="2405" y="198"/>
                          </a:cubicBezTo>
                          <a:cubicBezTo>
                            <a:pt x="1697" y="198"/>
                            <a:pt x="993" y="212"/>
                            <a:pt x="296" y="260"/>
                          </a:cubicBezTo>
                          <a:cubicBezTo>
                            <a:pt x="222" y="260"/>
                            <a:pt x="222" y="407"/>
                            <a:pt x="259" y="444"/>
                          </a:cubicBezTo>
                          <a:cubicBezTo>
                            <a:pt x="0" y="1517"/>
                            <a:pt x="37" y="2774"/>
                            <a:pt x="37" y="3883"/>
                          </a:cubicBezTo>
                          <a:cubicBezTo>
                            <a:pt x="37" y="5140"/>
                            <a:pt x="111" y="6397"/>
                            <a:pt x="185" y="7617"/>
                          </a:cubicBezTo>
                          <a:cubicBezTo>
                            <a:pt x="296" y="10131"/>
                            <a:pt x="481" y="12645"/>
                            <a:pt x="555" y="15159"/>
                          </a:cubicBezTo>
                          <a:cubicBezTo>
                            <a:pt x="555" y="15233"/>
                            <a:pt x="629" y="15307"/>
                            <a:pt x="740" y="15307"/>
                          </a:cubicBezTo>
                          <a:cubicBezTo>
                            <a:pt x="740" y="15381"/>
                            <a:pt x="777" y="15455"/>
                            <a:pt x="851" y="15455"/>
                          </a:cubicBezTo>
                          <a:cubicBezTo>
                            <a:pt x="1332" y="15432"/>
                            <a:pt x="1810" y="15423"/>
                            <a:pt x="2286" y="15423"/>
                          </a:cubicBezTo>
                          <a:cubicBezTo>
                            <a:pt x="3344" y="15423"/>
                            <a:pt x="4389" y="15466"/>
                            <a:pt x="5435" y="15492"/>
                          </a:cubicBezTo>
                          <a:cubicBezTo>
                            <a:pt x="5953" y="15492"/>
                            <a:pt x="6470" y="15455"/>
                            <a:pt x="6951" y="15381"/>
                          </a:cubicBezTo>
                          <a:cubicBezTo>
                            <a:pt x="7390" y="15426"/>
                            <a:pt x="7860" y="15465"/>
                            <a:pt x="8328" y="15465"/>
                          </a:cubicBezTo>
                          <a:cubicBezTo>
                            <a:pt x="9003" y="15465"/>
                            <a:pt x="9674" y="15384"/>
                            <a:pt x="10241" y="15122"/>
                          </a:cubicBezTo>
                          <a:cubicBezTo>
                            <a:pt x="10278" y="15122"/>
                            <a:pt x="10278" y="15085"/>
                            <a:pt x="10278" y="15085"/>
                          </a:cubicBezTo>
                          <a:cubicBezTo>
                            <a:pt x="10278" y="15085"/>
                            <a:pt x="10315" y="15011"/>
                            <a:pt x="10315" y="14974"/>
                          </a:cubicBezTo>
                          <a:cubicBezTo>
                            <a:pt x="10278" y="12793"/>
                            <a:pt x="10204" y="10648"/>
                            <a:pt x="10204" y="8504"/>
                          </a:cubicBezTo>
                          <a:cubicBezTo>
                            <a:pt x="10204" y="8763"/>
                            <a:pt x="10167" y="9096"/>
                            <a:pt x="10167" y="9428"/>
                          </a:cubicBezTo>
                          <a:lnTo>
                            <a:pt x="10167" y="9465"/>
                          </a:lnTo>
                          <a:cubicBezTo>
                            <a:pt x="10167" y="9317"/>
                            <a:pt x="10167" y="9206"/>
                            <a:pt x="10093" y="9022"/>
                          </a:cubicBezTo>
                          <a:cubicBezTo>
                            <a:pt x="10056" y="7986"/>
                            <a:pt x="10093" y="6988"/>
                            <a:pt x="10093" y="5990"/>
                          </a:cubicBezTo>
                          <a:cubicBezTo>
                            <a:pt x="10093" y="4992"/>
                            <a:pt x="10167" y="4031"/>
                            <a:pt x="10167" y="2995"/>
                          </a:cubicBezTo>
                          <a:cubicBezTo>
                            <a:pt x="10167" y="2071"/>
                            <a:pt x="9983" y="1147"/>
                            <a:pt x="10056" y="223"/>
                          </a:cubicBezTo>
                          <a:cubicBezTo>
                            <a:pt x="10167" y="149"/>
                            <a:pt x="10093" y="1"/>
                            <a:pt x="99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870;p91"/>
                    <p:cNvSpPr/>
                    <p:nvPr/>
                  </p:nvSpPr>
                  <p:spPr>
                    <a:xfrm>
                      <a:off x="2563150" y="1553150"/>
                      <a:ext cx="40575" cy="30200"/>
                    </a:xfrm>
                    <a:custGeom>
                      <a:avLst/>
                      <a:gdLst/>
                      <a:ahLst/>
                      <a:cxnLst/>
                      <a:rect l="l" t="t" r="r" b="b"/>
                      <a:pathLst>
                        <a:path w="1623" h="1208" extrusionOk="0">
                          <a:moveTo>
                            <a:pt x="146" y="1"/>
                          </a:moveTo>
                          <a:cubicBezTo>
                            <a:pt x="97" y="1"/>
                            <a:pt x="48" y="3"/>
                            <a:pt x="1" y="8"/>
                          </a:cubicBezTo>
                          <a:cubicBezTo>
                            <a:pt x="703" y="8"/>
                            <a:pt x="1331" y="563"/>
                            <a:pt x="1516" y="1191"/>
                          </a:cubicBezTo>
                          <a:cubicBezTo>
                            <a:pt x="1516" y="1204"/>
                            <a:pt x="1520" y="1208"/>
                            <a:pt x="1526" y="1208"/>
                          </a:cubicBezTo>
                          <a:cubicBezTo>
                            <a:pt x="1537" y="1208"/>
                            <a:pt x="1553" y="1191"/>
                            <a:pt x="1553" y="1191"/>
                          </a:cubicBezTo>
                          <a:cubicBezTo>
                            <a:pt x="1622" y="468"/>
                            <a:pt x="824"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871;p91"/>
                    <p:cNvSpPr/>
                    <p:nvPr/>
                  </p:nvSpPr>
                  <p:spPr>
                    <a:xfrm>
                      <a:off x="2493825" y="2048150"/>
                      <a:ext cx="122950" cy="34825"/>
                    </a:xfrm>
                    <a:custGeom>
                      <a:avLst/>
                      <a:gdLst/>
                      <a:ahLst/>
                      <a:cxnLst/>
                      <a:rect l="l" t="t" r="r" b="b"/>
                      <a:pathLst>
                        <a:path w="4918" h="1393" extrusionOk="0">
                          <a:moveTo>
                            <a:pt x="4864" y="0"/>
                          </a:moveTo>
                          <a:cubicBezTo>
                            <a:pt x="4844" y="0"/>
                            <a:pt x="4822" y="9"/>
                            <a:pt x="4807" y="25"/>
                          </a:cubicBezTo>
                          <a:cubicBezTo>
                            <a:pt x="4585" y="431"/>
                            <a:pt x="4400" y="764"/>
                            <a:pt x="3883" y="986"/>
                          </a:cubicBezTo>
                          <a:cubicBezTo>
                            <a:pt x="3439" y="1171"/>
                            <a:pt x="2921" y="1171"/>
                            <a:pt x="2441" y="1208"/>
                          </a:cubicBezTo>
                          <a:cubicBezTo>
                            <a:pt x="2115" y="1208"/>
                            <a:pt x="1784" y="1196"/>
                            <a:pt x="1454" y="1196"/>
                          </a:cubicBezTo>
                          <a:cubicBezTo>
                            <a:pt x="959" y="1196"/>
                            <a:pt x="467" y="1222"/>
                            <a:pt x="1" y="1356"/>
                          </a:cubicBezTo>
                          <a:lnTo>
                            <a:pt x="1" y="1393"/>
                          </a:lnTo>
                          <a:cubicBezTo>
                            <a:pt x="322" y="1335"/>
                            <a:pt x="640" y="1317"/>
                            <a:pt x="957" y="1317"/>
                          </a:cubicBezTo>
                          <a:cubicBezTo>
                            <a:pt x="1504" y="1317"/>
                            <a:pt x="2047" y="1371"/>
                            <a:pt x="2597" y="1371"/>
                          </a:cubicBezTo>
                          <a:cubicBezTo>
                            <a:pt x="2754" y="1371"/>
                            <a:pt x="2911" y="1367"/>
                            <a:pt x="3069" y="1356"/>
                          </a:cubicBezTo>
                          <a:cubicBezTo>
                            <a:pt x="3809" y="1319"/>
                            <a:pt x="4844" y="986"/>
                            <a:pt x="4918" y="62"/>
                          </a:cubicBezTo>
                          <a:cubicBezTo>
                            <a:pt x="4918" y="18"/>
                            <a:pt x="4892" y="0"/>
                            <a:pt x="48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877;p91"/>
                    <p:cNvSpPr/>
                    <p:nvPr/>
                  </p:nvSpPr>
                  <p:spPr>
                    <a:xfrm>
                      <a:off x="2438375" y="1569975"/>
                      <a:ext cx="83200" cy="33625"/>
                    </a:xfrm>
                    <a:custGeom>
                      <a:avLst/>
                      <a:gdLst/>
                      <a:ahLst/>
                      <a:cxnLst/>
                      <a:rect l="l" t="t" r="r" b="b"/>
                      <a:pathLst>
                        <a:path w="3328" h="1345" extrusionOk="0">
                          <a:moveTo>
                            <a:pt x="1257" y="371"/>
                          </a:moveTo>
                          <a:cubicBezTo>
                            <a:pt x="1220" y="407"/>
                            <a:pt x="1147" y="481"/>
                            <a:pt x="1110" y="555"/>
                          </a:cubicBezTo>
                          <a:cubicBezTo>
                            <a:pt x="1073" y="518"/>
                            <a:pt x="999" y="518"/>
                            <a:pt x="925" y="481"/>
                          </a:cubicBezTo>
                          <a:cubicBezTo>
                            <a:pt x="925" y="444"/>
                            <a:pt x="925" y="371"/>
                            <a:pt x="962" y="371"/>
                          </a:cubicBezTo>
                          <a:close/>
                          <a:moveTo>
                            <a:pt x="2034" y="334"/>
                          </a:moveTo>
                          <a:cubicBezTo>
                            <a:pt x="1997" y="444"/>
                            <a:pt x="1886" y="481"/>
                            <a:pt x="1849" y="555"/>
                          </a:cubicBezTo>
                          <a:cubicBezTo>
                            <a:pt x="1812" y="555"/>
                            <a:pt x="1812" y="518"/>
                            <a:pt x="1775" y="518"/>
                          </a:cubicBezTo>
                          <a:lnTo>
                            <a:pt x="1960" y="334"/>
                          </a:lnTo>
                          <a:close/>
                          <a:moveTo>
                            <a:pt x="1442" y="334"/>
                          </a:moveTo>
                          <a:lnTo>
                            <a:pt x="1590" y="481"/>
                          </a:lnTo>
                          <a:lnTo>
                            <a:pt x="1368" y="666"/>
                          </a:lnTo>
                          <a:lnTo>
                            <a:pt x="1331" y="666"/>
                          </a:lnTo>
                          <a:cubicBezTo>
                            <a:pt x="1294" y="629"/>
                            <a:pt x="1257" y="629"/>
                            <a:pt x="1147" y="555"/>
                          </a:cubicBezTo>
                          <a:cubicBezTo>
                            <a:pt x="1184" y="481"/>
                            <a:pt x="1257" y="444"/>
                            <a:pt x="1294" y="334"/>
                          </a:cubicBezTo>
                          <a:close/>
                          <a:moveTo>
                            <a:pt x="2145" y="334"/>
                          </a:moveTo>
                          <a:cubicBezTo>
                            <a:pt x="2145" y="444"/>
                            <a:pt x="2182" y="481"/>
                            <a:pt x="2219" y="518"/>
                          </a:cubicBezTo>
                          <a:lnTo>
                            <a:pt x="2071" y="666"/>
                          </a:lnTo>
                          <a:cubicBezTo>
                            <a:pt x="2034" y="629"/>
                            <a:pt x="1997" y="629"/>
                            <a:pt x="1960" y="555"/>
                          </a:cubicBezTo>
                          <a:cubicBezTo>
                            <a:pt x="1997" y="481"/>
                            <a:pt x="2034" y="444"/>
                            <a:pt x="2145" y="334"/>
                          </a:cubicBezTo>
                          <a:close/>
                          <a:moveTo>
                            <a:pt x="888" y="518"/>
                          </a:moveTo>
                          <a:cubicBezTo>
                            <a:pt x="925" y="555"/>
                            <a:pt x="962" y="555"/>
                            <a:pt x="1036" y="629"/>
                          </a:cubicBezTo>
                          <a:cubicBezTo>
                            <a:pt x="1036" y="666"/>
                            <a:pt x="962" y="666"/>
                            <a:pt x="962" y="703"/>
                          </a:cubicBezTo>
                          <a:cubicBezTo>
                            <a:pt x="925" y="703"/>
                            <a:pt x="888" y="666"/>
                            <a:pt x="888" y="666"/>
                          </a:cubicBezTo>
                          <a:cubicBezTo>
                            <a:pt x="851" y="629"/>
                            <a:pt x="888" y="555"/>
                            <a:pt x="888" y="518"/>
                          </a:cubicBezTo>
                          <a:close/>
                          <a:moveTo>
                            <a:pt x="1664" y="555"/>
                          </a:moveTo>
                          <a:lnTo>
                            <a:pt x="1775" y="666"/>
                          </a:lnTo>
                          <a:cubicBezTo>
                            <a:pt x="1701" y="703"/>
                            <a:pt x="1664" y="740"/>
                            <a:pt x="1664" y="814"/>
                          </a:cubicBezTo>
                          <a:cubicBezTo>
                            <a:pt x="1627" y="814"/>
                            <a:pt x="1590" y="740"/>
                            <a:pt x="1516" y="740"/>
                          </a:cubicBezTo>
                          <a:cubicBezTo>
                            <a:pt x="1590" y="703"/>
                            <a:pt x="1627" y="666"/>
                            <a:pt x="1664" y="555"/>
                          </a:cubicBezTo>
                          <a:close/>
                          <a:moveTo>
                            <a:pt x="2699" y="297"/>
                          </a:moveTo>
                          <a:lnTo>
                            <a:pt x="2699" y="666"/>
                          </a:lnTo>
                          <a:lnTo>
                            <a:pt x="2699" y="814"/>
                          </a:lnTo>
                          <a:cubicBezTo>
                            <a:pt x="2588" y="703"/>
                            <a:pt x="2514" y="666"/>
                            <a:pt x="2404" y="555"/>
                          </a:cubicBezTo>
                          <a:lnTo>
                            <a:pt x="2551" y="444"/>
                          </a:lnTo>
                          <a:cubicBezTo>
                            <a:pt x="2582" y="384"/>
                            <a:pt x="2538" y="324"/>
                            <a:pt x="2481" y="324"/>
                          </a:cubicBezTo>
                          <a:cubicBezTo>
                            <a:pt x="2468" y="324"/>
                            <a:pt x="2454" y="327"/>
                            <a:pt x="2441" y="334"/>
                          </a:cubicBezTo>
                          <a:lnTo>
                            <a:pt x="2330" y="481"/>
                          </a:lnTo>
                          <a:lnTo>
                            <a:pt x="2182" y="334"/>
                          </a:lnTo>
                          <a:cubicBezTo>
                            <a:pt x="2367" y="334"/>
                            <a:pt x="2514" y="297"/>
                            <a:pt x="2699" y="297"/>
                          </a:cubicBezTo>
                          <a:close/>
                          <a:moveTo>
                            <a:pt x="1073" y="703"/>
                          </a:moveTo>
                          <a:cubicBezTo>
                            <a:pt x="1147" y="740"/>
                            <a:pt x="1220" y="814"/>
                            <a:pt x="1257" y="814"/>
                          </a:cubicBezTo>
                          <a:lnTo>
                            <a:pt x="1220" y="851"/>
                          </a:lnTo>
                          <a:cubicBezTo>
                            <a:pt x="1147" y="814"/>
                            <a:pt x="1073" y="740"/>
                            <a:pt x="1036" y="740"/>
                          </a:cubicBezTo>
                          <a:lnTo>
                            <a:pt x="1073" y="703"/>
                          </a:lnTo>
                          <a:close/>
                          <a:moveTo>
                            <a:pt x="1812" y="703"/>
                          </a:moveTo>
                          <a:cubicBezTo>
                            <a:pt x="1849" y="740"/>
                            <a:pt x="1886" y="814"/>
                            <a:pt x="1960" y="814"/>
                          </a:cubicBezTo>
                          <a:cubicBezTo>
                            <a:pt x="1886" y="851"/>
                            <a:pt x="1886" y="888"/>
                            <a:pt x="1849" y="888"/>
                          </a:cubicBezTo>
                          <a:cubicBezTo>
                            <a:pt x="1849" y="888"/>
                            <a:pt x="1812" y="888"/>
                            <a:pt x="1701" y="851"/>
                          </a:cubicBezTo>
                          <a:cubicBezTo>
                            <a:pt x="1775" y="814"/>
                            <a:pt x="1812" y="740"/>
                            <a:pt x="1812" y="703"/>
                          </a:cubicBezTo>
                          <a:close/>
                          <a:moveTo>
                            <a:pt x="2330" y="629"/>
                          </a:moveTo>
                          <a:cubicBezTo>
                            <a:pt x="2404" y="703"/>
                            <a:pt x="2514" y="851"/>
                            <a:pt x="2625" y="888"/>
                          </a:cubicBezTo>
                          <a:cubicBezTo>
                            <a:pt x="2556" y="888"/>
                            <a:pt x="2519" y="921"/>
                            <a:pt x="2423" y="925"/>
                          </a:cubicBezTo>
                          <a:lnTo>
                            <a:pt x="2423" y="925"/>
                          </a:lnTo>
                          <a:cubicBezTo>
                            <a:pt x="2441" y="923"/>
                            <a:pt x="2441" y="917"/>
                            <a:pt x="2441" y="888"/>
                          </a:cubicBezTo>
                          <a:cubicBezTo>
                            <a:pt x="2404" y="851"/>
                            <a:pt x="2330" y="814"/>
                            <a:pt x="2219" y="740"/>
                          </a:cubicBezTo>
                          <a:cubicBezTo>
                            <a:pt x="2256" y="703"/>
                            <a:pt x="2330" y="666"/>
                            <a:pt x="2330" y="629"/>
                          </a:cubicBezTo>
                          <a:close/>
                          <a:moveTo>
                            <a:pt x="2071" y="888"/>
                          </a:moveTo>
                          <a:cubicBezTo>
                            <a:pt x="2182" y="925"/>
                            <a:pt x="2256" y="999"/>
                            <a:pt x="2367" y="999"/>
                          </a:cubicBezTo>
                          <a:cubicBezTo>
                            <a:pt x="2219" y="1036"/>
                            <a:pt x="2071" y="1036"/>
                            <a:pt x="1886" y="1073"/>
                          </a:cubicBezTo>
                          <a:cubicBezTo>
                            <a:pt x="1923" y="1036"/>
                            <a:pt x="2034" y="999"/>
                            <a:pt x="2071" y="888"/>
                          </a:cubicBezTo>
                          <a:close/>
                          <a:moveTo>
                            <a:pt x="1368" y="925"/>
                          </a:moveTo>
                          <a:cubicBezTo>
                            <a:pt x="1442" y="999"/>
                            <a:pt x="1479" y="999"/>
                            <a:pt x="1516" y="999"/>
                          </a:cubicBezTo>
                          <a:cubicBezTo>
                            <a:pt x="1516" y="1036"/>
                            <a:pt x="1479" y="1036"/>
                            <a:pt x="1479" y="1073"/>
                          </a:cubicBezTo>
                          <a:cubicBezTo>
                            <a:pt x="1479" y="1073"/>
                            <a:pt x="1479" y="1110"/>
                            <a:pt x="1516" y="1110"/>
                          </a:cubicBezTo>
                          <a:lnTo>
                            <a:pt x="1627" y="1036"/>
                          </a:lnTo>
                          <a:cubicBezTo>
                            <a:pt x="1664" y="1036"/>
                            <a:pt x="1775" y="1036"/>
                            <a:pt x="1812" y="1073"/>
                          </a:cubicBezTo>
                          <a:cubicBezTo>
                            <a:pt x="1775" y="1110"/>
                            <a:pt x="1775" y="1110"/>
                            <a:pt x="1701" y="1110"/>
                          </a:cubicBezTo>
                          <a:cubicBezTo>
                            <a:pt x="1516" y="1147"/>
                            <a:pt x="1331" y="1147"/>
                            <a:pt x="1147" y="1147"/>
                          </a:cubicBezTo>
                          <a:lnTo>
                            <a:pt x="1294" y="1036"/>
                          </a:lnTo>
                          <a:cubicBezTo>
                            <a:pt x="1294" y="1036"/>
                            <a:pt x="1331" y="1036"/>
                            <a:pt x="1331" y="1073"/>
                          </a:cubicBezTo>
                          <a:cubicBezTo>
                            <a:pt x="1368" y="1073"/>
                            <a:pt x="1368" y="1073"/>
                            <a:pt x="1368" y="1036"/>
                          </a:cubicBezTo>
                          <a:cubicBezTo>
                            <a:pt x="1368" y="1036"/>
                            <a:pt x="1331" y="1036"/>
                            <a:pt x="1331" y="999"/>
                          </a:cubicBezTo>
                          <a:lnTo>
                            <a:pt x="1368" y="925"/>
                          </a:lnTo>
                          <a:close/>
                          <a:moveTo>
                            <a:pt x="703" y="371"/>
                          </a:moveTo>
                          <a:cubicBezTo>
                            <a:pt x="740" y="371"/>
                            <a:pt x="740" y="444"/>
                            <a:pt x="777" y="444"/>
                          </a:cubicBezTo>
                          <a:cubicBezTo>
                            <a:pt x="740" y="481"/>
                            <a:pt x="740" y="518"/>
                            <a:pt x="703" y="555"/>
                          </a:cubicBezTo>
                          <a:cubicBezTo>
                            <a:pt x="666" y="555"/>
                            <a:pt x="555" y="518"/>
                            <a:pt x="518" y="518"/>
                          </a:cubicBezTo>
                          <a:cubicBezTo>
                            <a:pt x="481" y="518"/>
                            <a:pt x="481" y="555"/>
                            <a:pt x="518" y="555"/>
                          </a:cubicBezTo>
                          <a:cubicBezTo>
                            <a:pt x="555" y="629"/>
                            <a:pt x="592" y="629"/>
                            <a:pt x="666" y="666"/>
                          </a:cubicBezTo>
                          <a:cubicBezTo>
                            <a:pt x="555" y="814"/>
                            <a:pt x="407" y="925"/>
                            <a:pt x="370" y="1073"/>
                          </a:cubicBezTo>
                          <a:cubicBezTo>
                            <a:pt x="370" y="1098"/>
                            <a:pt x="388" y="1142"/>
                            <a:pt x="399" y="1142"/>
                          </a:cubicBezTo>
                          <a:cubicBezTo>
                            <a:pt x="404" y="1142"/>
                            <a:pt x="407" y="1133"/>
                            <a:pt x="407" y="1110"/>
                          </a:cubicBezTo>
                          <a:cubicBezTo>
                            <a:pt x="555" y="1036"/>
                            <a:pt x="703" y="888"/>
                            <a:pt x="777" y="703"/>
                          </a:cubicBezTo>
                          <a:cubicBezTo>
                            <a:pt x="814" y="703"/>
                            <a:pt x="814" y="740"/>
                            <a:pt x="888" y="740"/>
                          </a:cubicBezTo>
                          <a:cubicBezTo>
                            <a:pt x="777" y="851"/>
                            <a:pt x="740" y="999"/>
                            <a:pt x="666" y="1110"/>
                          </a:cubicBezTo>
                          <a:cubicBezTo>
                            <a:pt x="666" y="1147"/>
                            <a:pt x="703" y="1147"/>
                            <a:pt x="703" y="1147"/>
                          </a:cubicBezTo>
                          <a:cubicBezTo>
                            <a:pt x="777" y="1073"/>
                            <a:pt x="888" y="925"/>
                            <a:pt x="962" y="851"/>
                          </a:cubicBezTo>
                          <a:cubicBezTo>
                            <a:pt x="999" y="888"/>
                            <a:pt x="1110" y="888"/>
                            <a:pt x="1147" y="925"/>
                          </a:cubicBezTo>
                          <a:cubicBezTo>
                            <a:pt x="1110" y="1036"/>
                            <a:pt x="1073" y="1073"/>
                            <a:pt x="1036" y="1184"/>
                          </a:cubicBezTo>
                          <a:cubicBezTo>
                            <a:pt x="740" y="1184"/>
                            <a:pt x="481" y="1221"/>
                            <a:pt x="222" y="1258"/>
                          </a:cubicBezTo>
                          <a:cubicBezTo>
                            <a:pt x="296" y="1110"/>
                            <a:pt x="222" y="999"/>
                            <a:pt x="222" y="814"/>
                          </a:cubicBezTo>
                          <a:cubicBezTo>
                            <a:pt x="222" y="666"/>
                            <a:pt x="222" y="555"/>
                            <a:pt x="185" y="444"/>
                          </a:cubicBezTo>
                          <a:cubicBezTo>
                            <a:pt x="370" y="444"/>
                            <a:pt x="518" y="371"/>
                            <a:pt x="703" y="371"/>
                          </a:cubicBezTo>
                          <a:close/>
                          <a:moveTo>
                            <a:pt x="2681" y="19"/>
                          </a:moveTo>
                          <a:cubicBezTo>
                            <a:pt x="2653" y="19"/>
                            <a:pt x="2625" y="38"/>
                            <a:pt x="2625" y="75"/>
                          </a:cubicBezTo>
                          <a:cubicBezTo>
                            <a:pt x="1849" y="149"/>
                            <a:pt x="888" y="1"/>
                            <a:pt x="148" y="334"/>
                          </a:cubicBezTo>
                          <a:lnTo>
                            <a:pt x="148" y="223"/>
                          </a:lnTo>
                          <a:cubicBezTo>
                            <a:pt x="148" y="204"/>
                            <a:pt x="139" y="195"/>
                            <a:pt x="130" y="195"/>
                          </a:cubicBezTo>
                          <a:cubicBezTo>
                            <a:pt x="121" y="195"/>
                            <a:pt x="111" y="204"/>
                            <a:pt x="111" y="223"/>
                          </a:cubicBezTo>
                          <a:cubicBezTo>
                            <a:pt x="111" y="297"/>
                            <a:pt x="111" y="334"/>
                            <a:pt x="37" y="371"/>
                          </a:cubicBezTo>
                          <a:lnTo>
                            <a:pt x="37" y="407"/>
                          </a:lnTo>
                          <a:cubicBezTo>
                            <a:pt x="0" y="703"/>
                            <a:pt x="0" y="1036"/>
                            <a:pt x="148" y="1258"/>
                          </a:cubicBezTo>
                          <a:lnTo>
                            <a:pt x="148" y="1295"/>
                          </a:lnTo>
                          <a:cubicBezTo>
                            <a:pt x="381" y="1328"/>
                            <a:pt x="637" y="1345"/>
                            <a:pt x="904" y="1345"/>
                          </a:cubicBezTo>
                          <a:cubicBezTo>
                            <a:pt x="1526" y="1345"/>
                            <a:pt x="2204" y="1254"/>
                            <a:pt x="2773" y="1073"/>
                          </a:cubicBezTo>
                          <a:lnTo>
                            <a:pt x="2810" y="1073"/>
                          </a:lnTo>
                          <a:lnTo>
                            <a:pt x="3254" y="925"/>
                          </a:lnTo>
                          <a:cubicBezTo>
                            <a:pt x="3328" y="925"/>
                            <a:pt x="3328" y="814"/>
                            <a:pt x="3254" y="814"/>
                          </a:cubicBezTo>
                          <a:cubicBezTo>
                            <a:pt x="3143" y="814"/>
                            <a:pt x="2995" y="851"/>
                            <a:pt x="2921" y="851"/>
                          </a:cubicBezTo>
                          <a:cubicBezTo>
                            <a:pt x="2921" y="740"/>
                            <a:pt x="2921" y="666"/>
                            <a:pt x="2884" y="629"/>
                          </a:cubicBezTo>
                          <a:cubicBezTo>
                            <a:pt x="2884" y="481"/>
                            <a:pt x="2810" y="297"/>
                            <a:pt x="2773" y="149"/>
                          </a:cubicBezTo>
                          <a:cubicBezTo>
                            <a:pt x="2773" y="112"/>
                            <a:pt x="2773" y="112"/>
                            <a:pt x="2736" y="75"/>
                          </a:cubicBezTo>
                          <a:cubicBezTo>
                            <a:pt x="2736" y="38"/>
                            <a:pt x="2709" y="19"/>
                            <a:pt x="2681" y="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878;p91"/>
                    <p:cNvSpPr/>
                    <p:nvPr/>
                  </p:nvSpPr>
                  <p:spPr>
                    <a:xfrm>
                      <a:off x="2540050" y="1563350"/>
                      <a:ext cx="50700" cy="45775"/>
                    </a:xfrm>
                    <a:custGeom>
                      <a:avLst/>
                      <a:gdLst/>
                      <a:ahLst/>
                      <a:cxnLst/>
                      <a:rect l="l" t="t" r="r" b="b"/>
                      <a:pathLst>
                        <a:path w="2028" h="1831" extrusionOk="0">
                          <a:moveTo>
                            <a:pt x="758" y="164"/>
                          </a:moveTo>
                          <a:cubicBezTo>
                            <a:pt x="795" y="164"/>
                            <a:pt x="832" y="173"/>
                            <a:pt x="888" y="192"/>
                          </a:cubicBezTo>
                          <a:lnTo>
                            <a:pt x="925" y="192"/>
                          </a:lnTo>
                          <a:cubicBezTo>
                            <a:pt x="961" y="192"/>
                            <a:pt x="998" y="229"/>
                            <a:pt x="1072" y="229"/>
                          </a:cubicBezTo>
                          <a:lnTo>
                            <a:pt x="1146" y="229"/>
                          </a:lnTo>
                          <a:cubicBezTo>
                            <a:pt x="1331" y="266"/>
                            <a:pt x="1479" y="340"/>
                            <a:pt x="1627" y="488"/>
                          </a:cubicBezTo>
                          <a:cubicBezTo>
                            <a:pt x="1775" y="783"/>
                            <a:pt x="1701" y="1079"/>
                            <a:pt x="1516" y="1301"/>
                          </a:cubicBezTo>
                          <a:cubicBezTo>
                            <a:pt x="1385" y="1453"/>
                            <a:pt x="1101" y="1567"/>
                            <a:pt x="844" y="1567"/>
                          </a:cubicBezTo>
                          <a:cubicBezTo>
                            <a:pt x="664" y="1567"/>
                            <a:pt x="498" y="1512"/>
                            <a:pt x="407" y="1375"/>
                          </a:cubicBezTo>
                          <a:cubicBezTo>
                            <a:pt x="222" y="1153"/>
                            <a:pt x="222" y="783"/>
                            <a:pt x="370" y="525"/>
                          </a:cubicBezTo>
                          <a:cubicBezTo>
                            <a:pt x="407" y="377"/>
                            <a:pt x="518" y="266"/>
                            <a:pt x="629" y="192"/>
                          </a:cubicBezTo>
                          <a:cubicBezTo>
                            <a:pt x="684" y="173"/>
                            <a:pt x="721" y="164"/>
                            <a:pt x="758" y="164"/>
                          </a:cubicBezTo>
                          <a:close/>
                          <a:moveTo>
                            <a:pt x="845" y="1"/>
                          </a:moveTo>
                          <a:cubicBezTo>
                            <a:pt x="586" y="1"/>
                            <a:pt x="303" y="207"/>
                            <a:pt x="185" y="414"/>
                          </a:cubicBezTo>
                          <a:cubicBezTo>
                            <a:pt x="0" y="783"/>
                            <a:pt x="37" y="1338"/>
                            <a:pt x="370" y="1671"/>
                          </a:cubicBezTo>
                          <a:cubicBezTo>
                            <a:pt x="494" y="1783"/>
                            <a:pt x="649" y="1831"/>
                            <a:pt x="811" y="1831"/>
                          </a:cubicBezTo>
                          <a:cubicBezTo>
                            <a:pt x="1183" y="1831"/>
                            <a:pt x="1595" y="1584"/>
                            <a:pt x="1775" y="1301"/>
                          </a:cubicBezTo>
                          <a:cubicBezTo>
                            <a:pt x="2027" y="760"/>
                            <a:pt x="1611" y="43"/>
                            <a:pt x="1075" y="43"/>
                          </a:cubicBezTo>
                          <a:cubicBezTo>
                            <a:pt x="1062" y="43"/>
                            <a:pt x="1049" y="43"/>
                            <a:pt x="1035" y="44"/>
                          </a:cubicBezTo>
                          <a:cubicBezTo>
                            <a:pt x="976" y="14"/>
                            <a:pt x="911" y="1"/>
                            <a:pt x="8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879;p91"/>
                    <p:cNvSpPr/>
                    <p:nvPr/>
                  </p:nvSpPr>
                  <p:spPr>
                    <a:xfrm>
                      <a:off x="2557600" y="1577600"/>
                      <a:ext cx="11125" cy="12600"/>
                    </a:xfrm>
                    <a:custGeom>
                      <a:avLst/>
                      <a:gdLst/>
                      <a:ahLst/>
                      <a:cxnLst/>
                      <a:rect l="l" t="t" r="r" b="b"/>
                      <a:pathLst>
                        <a:path w="445" h="504" extrusionOk="0">
                          <a:moveTo>
                            <a:pt x="204" y="1"/>
                          </a:moveTo>
                          <a:cubicBezTo>
                            <a:pt x="186" y="1"/>
                            <a:pt x="167" y="10"/>
                            <a:pt x="149" y="29"/>
                          </a:cubicBezTo>
                          <a:lnTo>
                            <a:pt x="75" y="66"/>
                          </a:lnTo>
                          <a:cubicBezTo>
                            <a:pt x="38" y="66"/>
                            <a:pt x="1" y="102"/>
                            <a:pt x="1" y="213"/>
                          </a:cubicBezTo>
                          <a:lnTo>
                            <a:pt x="1" y="324"/>
                          </a:lnTo>
                          <a:cubicBezTo>
                            <a:pt x="1" y="361"/>
                            <a:pt x="1" y="398"/>
                            <a:pt x="38" y="435"/>
                          </a:cubicBezTo>
                          <a:cubicBezTo>
                            <a:pt x="63" y="461"/>
                            <a:pt x="106" y="504"/>
                            <a:pt x="155" y="504"/>
                          </a:cubicBezTo>
                          <a:cubicBezTo>
                            <a:pt x="177" y="504"/>
                            <a:pt x="200" y="495"/>
                            <a:pt x="223" y="472"/>
                          </a:cubicBezTo>
                          <a:cubicBezTo>
                            <a:pt x="233" y="494"/>
                            <a:pt x="251" y="503"/>
                            <a:pt x="270" y="503"/>
                          </a:cubicBezTo>
                          <a:cubicBezTo>
                            <a:pt x="318" y="503"/>
                            <a:pt x="381" y="451"/>
                            <a:pt x="407" y="398"/>
                          </a:cubicBezTo>
                          <a:cubicBezTo>
                            <a:pt x="444" y="361"/>
                            <a:pt x="444" y="250"/>
                            <a:pt x="444" y="176"/>
                          </a:cubicBezTo>
                          <a:cubicBezTo>
                            <a:pt x="407" y="66"/>
                            <a:pt x="370" y="29"/>
                            <a:pt x="259" y="29"/>
                          </a:cubicBezTo>
                          <a:cubicBezTo>
                            <a:pt x="241" y="10"/>
                            <a:pt x="223" y="1"/>
                            <a:pt x="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880;p91"/>
                    <p:cNvSpPr/>
                    <p:nvPr/>
                  </p:nvSpPr>
                  <p:spPr>
                    <a:xfrm>
                      <a:off x="2441150" y="2035825"/>
                      <a:ext cx="76725" cy="29525"/>
                    </a:xfrm>
                    <a:custGeom>
                      <a:avLst/>
                      <a:gdLst/>
                      <a:ahLst/>
                      <a:cxnLst/>
                      <a:rect l="l" t="t" r="r" b="b"/>
                      <a:pathLst>
                        <a:path w="3069" h="1181" extrusionOk="0">
                          <a:moveTo>
                            <a:pt x="2369" y="205"/>
                          </a:moveTo>
                          <a:cubicBezTo>
                            <a:pt x="2469" y="205"/>
                            <a:pt x="2564" y="210"/>
                            <a:pt x="2625" y="222"/>
                          </a:cubicBezTo>
                          <a:cubicBezTo>
                            <a:pt x="2588" y="259"/>
                            <a:pt x="2588" y="333"/>
                            <a:pt x="2625" y="407"/>
                          </a:cubicBezTo>
                          <a:cubicBezTo>
                            <a:pt x="2625" y="518"/>
                            <a:pt x="2662" y="555"/>
                            <a:pt x="2662" y="666"/>
                          </a:cubicBezTo>
                          <a:cubicBezTo>
                            <a:pt x="2548" y="643"/>
                            <a:pt x="2426" y="634"/>
                            <a:pt x="2301" y="634"/>
                          </a:cubicBezTo>
                          <a:cubicBezTo>
                            <a:pt x="2025" y="634"/>
                            <a:pt x="1734" y="677"/>
                            <a:pt x="1479" y="702"/>
                          </a:cubicBezTo>
                          <a:cubicBezTo>
                            <a:pt x="1036" y="739"/>
                            <a:pt x="629" y="739"/>
                            <a:pt x="222" y="850"/>
                          </a:cubicBezTo>
                          <a:cubicBezTo>
                            <a:pt x="259" y="776"/>
                            <a:pt x="222" y="702"/>
                            <a:pt x="222" y="592"/>
                          </a:cubicBezTo>
                          <a:cubicBezTo>
                            <a:pt x="222" y="518"/>
                            <a:pt x="222" y="370"/>
                            <a:pt x="185" y="296"/>
                          </a:cubicBezTo>
                          <a:lnTo>
                            <a:pt x="185" y="296"/>
                          </a:lnTo>
                          <a:cubicBezTo>
                            <a:pt x="270" y="301"/>
                            <a:pt x="354" y="303"/>
                            <a:pt x="439" y="303"/>
                          </a:cubicBezTo>
                          <a:cubicBezTo>
                            <a:pt x="945" y="303"/>
                            <a:pt x="1448" y="222"/>
                            <a:pt x="1923" y="222"/>
                          </a:cubicBezTo>
                          <a:cubicBezTo>
                            <a:pt x="1948" y="222"/>
                            <a:pt x="2169" y="205"/>
                            <a:pt x="2369" y="205"/>
                          </a:cubicBezTo>
                          <a:close/>
                          <a:moveTo>
                            <a:pt x="2810" y="0"/>
                          </a:moveTo>
                          <a:cubicBezTo>
                            <a:pt x="1960" y="37"/>
                            <a:pt x="1109" y="37"/>
                            <a:pt x="222" y="148"/>
                          </a:cubicBezTo>
                          <a:cubicBezTo>
                            <a:pt x="222" y="148"/>
                            <a:pt x="185" y="148"/>
                            <a:pt x="185" y="185"/>
                          </a:cubicBezTo>
                          <a:lnTo>
                            <a:pt x="185" y="518"/>
                          </a:lnTo>
                          <a:lnTo>
                            <a:pt x="185" y="776"/>
                          </a:lnTo>
                          <a:cubicBezTo>
                            <a:pt x="111" y="776"/>
                            <a:pt x="74" y="776"/>
                            <a:pt x="37" y="850"/>
                          </a:cubicBezTo>
                          <a:cubicBezTo>
                            <a:pt x="0" y="850"/>
                            <a:pt x="0" y="961"/>
                            <a:pt x="37" y="961"/>
                          </a:cubicBezTo>
                          <a:cubicBezTo>
                            <a:pt x="74" y="961"/>
                            <a:pt x="111" y="961"/>
                            <a:pt x="185" y="1035"/>
                          </a:cubicBezTo>
                          <a:cubicBezTo>
                            <a:pt x="464" y="1142"/>
                            <a:pt x="782" y="1181"/>
                            <a:pt x="1112" y="1181"/>
                          </a:cubicBezTo>
                          <a:cubicBezTo>
                            <a:pt x="1699" y="1181"/>
                            <a:pt x="2326" y="1056"/>
                            <a:pt x="2847" y="961"/>
                          </a:cubicBezTo>
                          <a:cubicBezTo>
                            <a:pt x="2958" y="961"/>
                            <a:pt x="2995" y="887"/>
                            <a:pt x="2995" y="850"/>
                          </a:cubicBezTo>
                          <a:lnTo>
                            <a:pt x="2995" y="776"/>
                          </a:lnTo>
                          <a:cubicBezTo>
                            <a:pt x="3069" y="702"/>
                            <a:pt x="3069" y="666"/>
                            <a:pt x="3069" y="592"/>
                          </a:cubicBezTo>
                          <a:cubicBezTo>
                            <a:pt x="2995" y="481"/>
                            <a:pt x="2884" y="222"/>
                            <a:pt x="2884" y="111"/>
                          </a:cubicBezTo>
                          <a:cubicBezTo>
                            <a:pt x="2884" y="37"/>
                            <a:pt x="2847" y="0"/>
                            <a:pt x="2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2881;p91"/>
                  <p:cNvSpPr/>
                  <p:nvPr/>
                </p:nvSpPr>
                <p:spPr>
                  <a:xfrm rot="5400000">
                    <a:off x="2829204" y="2613672"/>
                    <a:ext cx="1573418" cy="31823"/>
                  </a:xfrm>
                  <a:custGeom>
                    <a:avLst/>
                    <a:gdLst/>
                    <a:ahLst/>
                    <a:cxnLst/>
                    <a:rect l="l" t="t" r="r" b="b"/>
                    <a:pathLst>
                      <a:path w="142262" h="8883" extrusionOk="0">
                        <a:moveTo>
                          <a:pt x="30662" y="0"/>
                        </a:moveTo>
                        <a:cubicBezTo>
                          <a:pt x="30394" y="0"/>
                          <a:pt x="29837" y="294"/>
                          <a:pt x="29536" y="294"/>
                        </a:cubicBezTo>
                        <a:cubicBezTo>
                          <a:pt x="29490" y="294"/>
                          <a:pt x="29449" y="287"/>
                          <a:pt x="29417" y="271"/>
                        </a:cubicBezTo>
                        <a:cubicBezTo>
                          <a:pt x="24081" y="614"/>
                          <a:pt x="14295" y="671"/>
                          <a:pt x="9644" y="984"/>
                        </a:cubicBezTo>
                        <a:cubicBezTo>
                          <a:pt x="8035" y="1081"/>
                          <a:pt x="6795" y="1139"/>
                          <a:pt x="6040" y="1139"/>
                        </a:cubicBezTo>
                        <a:cubicBezTo>
                          <a:pt x="5684" y="1139"/>
                          <a:pt x="5435" y="1126"/>
                          <a:pt x="5307" y="1099"/>
                        </a:cubicBezTo>
                        <a:cubicBezTo>
                          <a:pt x="4822" y="1070"/>
                          <a:pt x="4508" y="1042"/>
                          <a:pt x="4223" y="1042"/>
                        </a:cubicBezTo>
                        <a:cubicBezTo>
                          <a:pt x="3966" y="1042"/>
                          <a:pt x="3738" y="1099"/>
                          <a:pt x="3567" y="1213"/>
                        </a:cubicBezTo>
                        <a:cubicBezTo>
                          <a:pt x="3082" y="1527"/>
                          <a:pt x="2169" y="2839"/>
                          <a:pt x="1398" y="4094"/>
                        </a:cubicBezTo>
                        <a:cubicBezTo>
                          <a:pt x="599" y="5350"/>
                          <a:pt x="0" y="6605"/>
                          <a:pt x="742" y="6891"/>
                        </a:cubicBezTo>
                        <a:cubicBezTo>
                          <a:pt x="1190" y="7049"/>
                          <a:pt x="2883" y="7353"/>
                          <a:pt x="5120" y="7353"/>
                        </a:cubicBezTo>
                        <a:cubicBezTo>
                          <a:pt x="5302" y="7353"/>
                          <a:pt x="5489" y="7351"/>
                          <a:pt x="5678" y="7347"/>
                        </a:cubicBezTo>
                        <a:cubicBezTo>
                          <a:pt x="6934" y="7319"/>
                          <a:pt x="8275" y="7204"/>
                          <a:pt x="9673" y="7090"/>
                        </a:cubicBezTo>
                        <a:cubicBezTo>
                          <a:pt x="11965" y="6905"/>
                          <a:pt x="17814" y="6697"/>
                          <a:pt x="22207" y="6697"/>
                        </a:cubicBezTo>
                        <a:cubicBezTo>
                          <a:pt x="24595" y="6697"/>
                          <a:pt x="26554" y="6758"/>
                          <a:pt x="27277" y="6919"/>
                        </a:cubicBezTo>
                        <a:cubicBezTo>
                          <a:pt x="29693" y="6817"/>
                          <a:pt x="32191" y="6482"/>
                          <a:pt x="34540" y="6482"/>
                        </a:cubicBezTo>
                        <a:cubicBezTo>
                          <a:pt x="36129" y="6482"/>
                          <a:pt x="37650" y="6635"/>
                          <a:pt x="39032" y="7119"/>
                        </a:cubicBezTo>
                        <a:cubicBezTo>
                          <a:pt x="43198" y="8564"/>
                          <a:pt x="45781" y="8882"/>
                          <a:pt x="47952" y="8882"/>
                        </a:cubicBezTo>
                        <a:cubicBezTo>
                          <a:pt x="49667" y="8882"/>
                          <a:pt x="51124" y="8684"/>
                          <a:pt x="52899" y="8684"/>
                        </a:cubicBezTo>
                        <a:cubicBezTo>
                          <a:pt x="53048" y="8684"/>
                          <a:pt x="53201" y="8685"/>
                          <a:pt x="53355" y="8688"/>
                        </a:cubicBezTo>
                        <a:cubicBezTo>
                          <a:pt x="55239" y="7975"/>
                          <a:pt x="65082" y="7376"/>
                          <a:pt x="67336" y="7262"/>
                        </a:cubicBezTo>
                        <a:cubicBezTo>
                          <a:pt x="73699" y="6976"/>
                          <a:pt x="79862" y="6948"/>
                          <a:pt x="80290" y="6834"/>
                        </a:cubicBezTo>
                        <a:cubicBezTo>
                          <a:pt x="80833" y="6709"/>
                          <a:pt x="82463" y="6636"/>
                          <a:pt x="83939" y="6636"/>
                        </a:cubicBezTo>
                        <a:cubicBezTo>
                          <a:pt x="85178" y="6636"/>
                          <a:pt x="86309" y="6688"/>
                          <a:pt x="86595" y="6805"/>
                        </a:cubicBezTo>
                        <a:cubicBezTo>
                          <a:pt x="87022" y="6960"/>
                          <a:pt x="87523" y="7012"/>
                          <a:pt x="88040" y="7012"/>
                        </a:cubicBezTo>
                        <a:cubicBezTo>
                          <a:pt x="89075" y="7012"/>
                          <a:pt x="90173" y="6804"/>
                          <a:pt x="90869" y="6804"/>
                        </a:cubicBezTo>
                        <a:cubicBezTo>
                          <a:pt x="91103" y="6804"/>
                          <a:pt x="91292" y="6828"/>
                          <a:pt x="91417" y="6891"/>
                        </a:cubicBezTo>
                        <a:cubicBezTo>
                          <a:pt x="95783" y="6604"/>
                          <a:pt x="96086" y="6517"/>
                          <a:pt x="98992" y="6517"/>
                        </a:cubicBezTo>
                        <a:cubicBezTo>
                          <a:pt x="101004" y="6517"/>
                          <a:pt x="104265" y="6559"/>
                          <a:pt x="110990" y="6605"/>
                        </a:cubicBezTo>
                        <a:cubicBezTo>
                          <a:pt x="116297" y="6634"/>
                          <a:pt x="124657" y="6776"/>
                          <a:pt x="124657" y="6776"/>
                        </a:cubicBezTo>
                        <a:cubicBezTo>
                          <a:pt x="125447" y="6719"/>
                          <a:pt x="126261" y="6696"/>
                          <a:pt x="127083" y="6696"/>
                        </a:cubicBezTo>
                        <a:cubicBezTo>
                          <a:pt x="130791" y="6696"/>
                          <a:pt x="134653" y="7174"/>
                          <a:pt x="137053" y="7174"/>
                        </a:cubicBezTo>
                        <a:cubicBezTo>
                          <a:pt x="138084" y="7174"/>
                          <a:pt x="138845" y="7086"/>
                          <a:pt x="139209" y="6834"/>
                        </a:cubicBezTo>
                        <a:cubicBezTo>
                          <a:pt x="140550" y="5921"/>
                          <a:pt x="142262" y="2069"/>
                          <a:pt x="141777" y="1099"/>
                        </a:cubicBezTo>
                        <a:cubicBezTo>
                          <a:pt x="141653" y="873"/>
                          <a:pt x="135793" y="765"/>
                          <a:pt x="132307" y="765"/>
                        </a:cubicBezTo>
                        <a:cubicBezTo>
                          <a:pt x="130950" y="765"/>
                          <a:pt x="129953" y="781"/>
                          <a:pt x="129793" y="813"/>
                        </a:cubicBezTo>
                        <a:cubicBezTo>
                          <a:pt x="129704" y="838"/>
                          <a:pt x="129613" y="848"/>
                          <a:pt x="129527" y="848"/>
                        </a:cubicBezTo>
                        <a:cubicBezTo>
                          <a:pt x="129308" y="848"/>
                          <a:pt x="129121" y="781"/>
                          <a:pt x="129080" y="699"/>
                        </a:cubicBezTo>
                        <a:cubicBezTo>
                          <a:pt x="128994" y="614"/>
                          <a:pt x="118552" y="243"/>
                          <a:pt x="118409" y="243"/>
                        </a:cubicBezTo>
                        <a:cubicBezTo>
                          <a:pt x="118409" y="174"/>
                          <a:pt x="118294" y="136"/>
                          <a:pt x="118108" y="136"/>
                        </a:cubicBezTo>
                        <a:cubicBezTo>
                          <a:pt x="117987" y="136"/>
                          <a:pt x="117836" y="152"/>
                          <a:pt x="117667" y="186"/>
                        </a:cubicBezTo>
                        <a:cubicBezTo>
                          <a:pt x="116487" y="418"/>
                          <a:pt x="110199" y="527"/>
                          <a:pt x="104993" y="527"/>
                        </a:cubicBezTo>
                        <a:cubicBezTo>
                          <a:pt x="101891" y="527"/>
                          <a:pt x="99174" y="488"/>
                          <a:pt x="98151" y="414"/>
                        </a:cubicBezTo>
                        <a:cubicBezTo>
                          <a:pt x="96867" y="334"/>
                          <a:pt x="96043" y="292"/>
                          <a:pt x="95241" y="292"/>
                        </a:cubicBezTo>
                        <a:cubicBezTo>
                          <a:pt x="94315" y="292"/>
                          <a:pt x="93418" y="349"/>
                          <a:pt x="91874" y="471"/>
                        </a:cubicBezTo>
                        <a:cubicBezTo>
                          <a:pt x="88564" y="699"/>
                          <a:pt x="78778" y="499"/>
                          <a:pt x="73157" y="984"/>
                        </a:cubicBezTo>
                        <a:cubicBezTo>
                          <a:pt x="72662" y="1028"/>
                          <a:pt x="72348" y="1045"/>
                          <a:pt x="72141" y="1045"/>
                        </a:cubicBezTo>
                        <a:cubicBezTo>
                          <a:pt x="71533" y="1045"/>
                          <a:pt x="71826" y="905"/>
                          <a:pt x="71120" y="905"/>
                        </a:cubicBezTo>
                        <a:cubicBezTo>
                          <a:pt x="70967" y="905"/>
                          <a:pt x="70768" y="912"/>
                          <a:pt x="70503" y="927"/>
                        </a:cubicBezTo>
                        <a:cubicBezTo>
                          <a:pt x="57221" y="1551"/>
                          <a:pt x="51445" y="2791"/>
                          <a:pt x="47481" y="2791"/>
                        </a:cubicBezTo>
                        <a:cubicBezTo>
                          <a:pt x="47093" y="2791"/>
                          <a:pt x="46723" y="2779"/>
                          <a:pt x="46365" y="2753"/>
                        </a:cubicBezTo>
                        <a:cubicBezTo>
                          <a:pt x="41286" y="2354"/>
                          <a:pt x="41885" y="186"/>
                          <a:pt x="32613" y="100"/>
                        </a:cubicBezTo>
                        <a:cubicBezTo>
                          <a:pt x="31500" y="100"/>
                          <a:pt x="30844" y="100"/>
                          <a:pt x="30786" y="43"/>
                        </a:cubicBezTo>
                        <a:cubicBezTo>
                          <a:pt x="30760" y="13"/>
                          <a:pt x="30717" y="0"/>
                          <a:pt x="30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56" name="Google Shape;2885;p91"/>
            <p:cNvSpPr/>
            <p:nvPr/>
          </p:nvSpPr>
          <p:spPr>
            <a:xfrm rot="304595">
              <a:off x="5481264" y="1407565"/>
              <a:ext cx="531094" cy="686857"/>
            </a:xfrm>
            <a:custGeom>
              <a:avLst/>
              <a:gdLst/>
              <a:ahLst/>
              <a:cxnLst/>
              <a:rect l="l" t="t" r="r" b="b"/>
              <a:pathLst>
                <a:path w="11176" h="9702" extrusionOk="0">
                  <a:moveTo>
                    <a:pt x="8707" y="0"/>
                  </a:moveTo>
                  <a:cubicBezTo>
                    <a:pt x="6372" y="0"/>
                    <a:pt x="4037" y="267"/>
                    <a:pt x="1802" y="801"/>
                  </a:cubicBezTo>
                  <a:cubicBezTo>
                    <a:pt x="1468" y="901"/>
                    <a:pt x="1168" y="967"/>
                    <a:pt x="868" y="1068"/>
                  </a:cubicBezTo>
                  <a:cubicBezTo>
                    <a:pt x="701" y="1101"/>
                    <a:pt x="501" y="1134"/>
                    <a:pt x="334" y="1268"/>
                  </a:cubicBezTo>
                  <a:cubicBezTo>
                    <a:pt x="0" y="1501"/>
                    <a:pt x="134" y="2102"/>
                    <a:pt x="134" y="2469"/>
                  </a:cubicBezTo>
                  <a:cubicBezTo>
                    <a:pt x="167" y="3636"/>
                    <a:pt x="301" y="4804"/>
                    <a:pt x="434" y="5971"/>
                  </a:cubicBezTo>
                  <a:cubicBezTo>
                    <a:pt x="501" y="6571"/>
                    <a:pt x="601" y="7139"/>
                    <a:pt x="701" y="7739"/>
                  </a:cubicBezTo>
                  <a:cubicBezTo>
                    <a:pt x="801" y="8173"/>
                    <a:pt x="868" y="8740"/>
                    <a:pt x="1135" y="9140"/>
                  </a:cubicBezTo>
                  <a:cubicBezTo>
                    <a:pt x="1368" y="9574"/>
                    <a:pt x="1802" y="9674"/>
                    <a:pt x="2269" y="9674"/>
                  </a:cubicBezTo>
                  <a:cubicBezTo>
                    <a:pt x="2445" y="9693"/>
                    <a:pt x="2620" y="9701"/>
                    <a:pt x="2797" y="9701"/>
                  </a:cubicBezTo>
                  <a:cubicBezTo>
                    <a:pt x="3224" y="9701"/>
                    <a:pt x="3655" y="9654"/>
                    <a:pt x="4103" y="9607"/>
                  </a:cubicBezTo>
                  <a:cubicBezTo>
                    <a:pt x="5304" y="9474"/>
                    <a:pt x="6505" y="9307"/>
                    <a:pt x="7706" y="9140"/>
                  </a:cubicBezTo>
                  <a:cubicBezTo>
                    <a:pt x="8306" y="9073"/>
                    <a:pt x="8940" y="8973"/>
                    <a:pt x="9507" y="8906"/>
                  </a:cubicBezTo>
                  <a:cubicBezTo>
                    <a:pt x="9974" y="8840"/>
                    <a:pt x="10441" y="8773"/>
                    <a:pt x="10708" y="8406"/>
                  </a:cubicBezTo>
                  <a:cubicBezTo>
                    <a:pt x="11175" y="7906"/>
                    <a:pt x="10975" y="7072"/>
                    <a:pt x="10875" y="6538"/>
                  </a:cubicBezTo>
                  <a:cubicBezTo>
                    <a:pt x="10842" y="5904"/>
                    <a:pt x="10775" y="5237"/>
                    <a:pt x="10675" y="4603"/>
                  </a:cubicBezTo>
                  <a:cubicBezTo>
                    <a:pt x="10475" y="3269"/>
                    <a:pt x="10208" y="1935"/>
                    <a:pt x="9874" y="601"/>
                  </a:cubicBezTo>
                  <a:cubicBezTo>
                    <a:pt x="9808" y="376"/>
                    <a:pt x="9626" y="277"/>
                    <a:pt x="9442" y="277"/>
                  </a:cubicBezTo>
                  <a:cubicBezTo>
                    <a:pt x="9161" y="277"/>
                    <a:pt x="8873" y="505"/>
                    <a:pt x="8974" y="867"/>
                  </a:cubicBezTo>
                  <a:cubicBezTo>
                    <a:pt x="9441" y="2802"/>
                    <a:pt x="9774" y="4804"/>
                    <a:pt x="9941" y="6838"/>
                  </a:cubicBezTo>
                  <a:cubicBezTo>
                    <a:pt x="9941" y="7105"/>
                    <a:pt x="10008" y="7439"/>
                    <a:pt x="9974" y="7672"/>
                  </a:cubicBezTo>
                  <a:cubicBezTo>
                    <a:pt x="9941" y="7906"/>
                    <a:pt x="9974" y="7839"/>
                    <a:pt x="9774" y="7906"/>
                  </a:cubicBezTo>
                  <a:cubicBezTo>
                    <a:pt x="9207" y="7972"/>
                    <a:pt x="8673" y="8006"/>
                    <a:pt x="8140" y="8106"/>
                  </a:cubicBezTo>
                  <a:cubicBezTo>
                    <a:pt x="7139" y="8239"/>
                    <a:pt x="6172" y="8373"/>
                    <a:pt x="5171" y="8473"/>
                  </a:cubicBezTo>
                  <a:cubicBezTo>
                    <a:pt x="4670" y="8506"/>
                    <a:pt x="4170" y="8606"/>
                    <a:pt x="3670" y="8640"/>
                  </a:cubicBezTo>
                  <a:cubicBezTo>
                    <a:pt x="3436" y="8640"/>
                    <a:pt x="3169" y="8673"/>
                    <a:pt x="2936" y="8673"/>
                  </a:cubicBezTo>
                  <a:cubicBezTo>
                    <a:pt x="2825" y="8673"/>
                    <a:pt x="2580" y="8717"/>
                    <a:pt x="2380" y="8717"/>
                  </a:cubicBezTo>
                  <a:cubicBezTo>
                    <a:pt x="2280" y="8717"/>
                    <a:pt x="2191" y="8706"/>
                    <a:pt x="2135" y="8673"/>
                  </a:cubicBezTo>
                  <a:cubicBezTo>
                    <a:pt x="1868" y="8573"/>
                    <a:pt x="1835" y="7939"/>
                    <a:pt x="1802" y="7672"/>
                  </a:cubicBezTo>
                  <a:cubicBezTo>
                    <a:pt x="1668" y="7172"/>
                    <a:pt x="1602" y="6705"/>
                    <a:pt x="1468" y="6171"/>
                  </a:cubicBezTo>
                  <a:cubicBezTo>
                    <a:pt x="1301" y="5170"/>
                    <a:pt x="1168" y="4236"/>
                    <a:pt x="1001" y="3236"/>
                  </a:cubicBezTo>
                  <a:cubicBezTo>
                    <a:pt x="968" y="2969"/>
                    <a:pt x="934" y="2769"/>
                    <a:pt x="868" y="2502"/>
                  </a:cubicBezTo>
                  <a:cubicBezTo>
                    <a:pt x="834" y="2302"/>
                    <a:pt x="701" y="1968"/>
                    <a:pt x="768" y="1801"/>
                  </a:cubicBezTo>
                  <a:cubicBezTo>
                    <a:pt x="801" y="1668"/>
                    <a:pt x="634" y="1768"/>
                    <a:pt x="868" y="1668"/>
                  </a:cubicBezTo>
                  <a:cubicBezTo>
                    <a:pt x="968" y="1635"/>
                    <a:pt x="1101" y="1601"/>
                    <a:pt x="1168" y="1601"/>
                  </a:cubicBezTo>
                  <a:cubicBezTo>
                    <a:pt x="1435" y="1501"/>
                    <a:pt x="1668" y="1434"/>
                    <a:pt x="1969" y="1401"/>
                  </a:cubicBezTo>
                  <a:cubicBezTo>
                    <a:pt x="4170" y="767"/>
                    <a:pt x="6438" y="400"/>
                    <a:pt x="8707" y="267"/>
                  </a:cubicBezTo>
                  <a:cubicBezTo>
                    <a:pt x="8873" y="267"/>
                    <a:pt x="8873" y="0"/>
                    <a:pt x="8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885;p91"/>
            <p:cNvSpPr/>
            <p:nvPr/>
          </p:nvSpPr>
          <p:spPr>
            <a:xfrm rot="304595">
              <a:off x="6035749" y="1379168"/>
              <a:ext cx="517042" cy="703478"/>
            </a:xfrm>
            <a:custGeom>
              <a:avLst/>
              <a:gdLst/>
              <a:ahLst/>
              <a:cxnLst/>
              <a:rect l="l" t="t" r="r" b="b"/>
              <a:pathLst>
                <a:path w="11176" h="9702" extrusionOk="0">
                  <a:moveTo>
                    <a:pt x="8707" y="0"/>
                  </a:moveTo>
                  <a:cubicBezTo>
                    <a:pt x="6372" y="0"/>
                    <a:pt x="4037" y="267"/>
                    <a:pt x="1802" y="801"/>
                  </a:cubicBezTo>
                  <a:cubicBezTo>
                    <a:pt x="1468" y="901"/>
                    <a:pt x="1168" y="967"/>
                    <a:pt x="868" y="1068"/>
                  </a:cubicBezTo>
                  <a:cubicBezTo>
                    <a:pt x="701" y="1101"/>
                    <a:pt x="501" y="1134"/>
                    <a:pt x="334" y="1268"/>
                  </a:cubicBezTo>
                  <a:cubicBezTo>
                    <a:pt x="0" y="1501"/>
                    <a:pt x="134" y="2102"/>
                    <a:pt x="134" y="2469"/>
                  </a:cubicBezTo>
                  <a:cubicBezTo>
                    <a:pt x="167" y="3636"/>
                    <a:pt x="301" y="4804"/>
                    <a:pt x="434" y="5971"/>
                  </a:cubicBezTo>
                  <a:cubicBezTo>
                    <a:pt x="501" y="6571"/>
                    <a:pt x="601" y="7139"/>
                    <a:pt x="701" y="7739"/>
                  </a:cubicBezTo>
                  <a:cubicBezTo>
                    <a:pt x="801" y="8173"/>
                    <a:pt x="868" y="8740"/>
                    <a:pt x="1135" y="9140"/>
                  </a:cubicBezTo>
                  <a:cubicBezTo>
                    <a:pt x="1368" y="9574"/>
                    <a:pt x="1802" y="9674"/>
                    <a:pt x="2269" y="9674"/>
                  </a:cubicBezTo>
                  <a:cubicBezTo>
                    <a:pt x="2445" y="9693"/>
                    <a:pt x="2620" y="9701"/>
                    <a:pt x="2797" y="9701"/>
                  </a:cubicBezTo>
                  <a:cubicBezTo>
                    <a:pt x="3224" y="9701"/>
                    <a:pt x="3655" y="9654"/>
                    <a:pt x="4103" y="9607"/>
                  </a:cubicBezTo>
                  <a:cubicBezTo>
                    <a:pt x="5304" y="9474"/>
                    <a:pt x="6505" y="9307"/>
                    <a:pt x="7706" y="9140"/>
                  </a:cubicBezTo>
                  <a:cubicBezTo>
                    <a:pt x="8306" y="9073"/>
                    <a:pt x="8940" y="8973"/>
                    <a:pt x="9507" y="8906"/>
                  </a:cubicBezTo>
                  <a:cubicBezTo>
                    <a:pt x="9974" y="8840"/>
                    <a:pt x="10441" y="8773"/>
                    <a:pt x="10708" y="8406"/>
                  </a:cubicBezTo>
                  <a:cubicBezTo>
                    <a:pt x="11175" y="7906"/>
                    <a:pt x="10975" y="7072"/>
                    <a:pt x="10875" y="6538"/>
                  </a:cubicBezTo>
                  <a:cubicBezTo>
                    <a:pt x="10842" y="5904"/>
                    <a:pt x="10775" y="5237"/>
                    <a:pt x="10675" y="4603"/>
                  </a:cubicBezTo>
                  <a:cubicBezTo>
                    <a:pt x="10475" y="3269"/>
                    <a:pt x="10208" y="1935"/>
                    <a:pt x="9874" y="601"/>
                  </a:cubicBezTo>
                  <a:cubicBezTo>
                    <a:pt x="9808" y="376"/>
                    <a:pt x="9626" y="277"/>
                    <a:pt x="9442" y="277"/>
                  </a:cubicBezTo>
                  <a:cubicBezTo>
                    <a:pt x="9161" y="277"/>
                    <a:pt x="8873" y="505"/>
                    <a:pt x="8974" y="867"/>
                  </a:cubicBezTo>
                  <a:cubicBezTo>
                    <a:pt x="9441" y="2802"/>
                    <a:pt x="9774" y="4804"/>
                    <a:pt x="9941" y="6838"/>
                  </a:cubicBezTo>
                  <a:cubicBezTo>
                    <a:pt x="9941" y="7105"/>
                    <a:pt x="10008" y="7439"/>
                    <a:pt x="9974" y="7672"/>
                  </a:cubicBezTo>
                  <a:cubicBezTo>
                    <a:pt x="9941" y="7906"/>
                    <a:pt x="9974" y="7839"/>
                    <a:pt x="9774" y="7906"/>
                  </a:cubicBezTo>
                  <a:cubicBezTo>
                    <a:pt x="9207" y="7972"/>
                    <a:pt x="8673" y="8006"/>
                    <a:pt x="8140" y="8106"/>
                  </a:cubicBezTo>
                  <a:cubicBezTo>
                    <a:pt x="7139" y="8239"/>
                    <a:pt x="6172" y="8373"/>
                    <a:pt x="5171" y="8473"/>
                  </a:cubicBezTo>
                  <a:cubicBezTo>
                    <a:pt x="4670" y="8506"/>
                    <a:pt x="4170" y="8606"/>
                    <a:pt x="3670" y="8640"/>
                  </a:cubicBezTo>
                  <a:cubicBezTo>
                    <a:pt x="3436" y="8640"/>
                    <a:pt x="3169" y="8673"/>
                    <a:pt x="2936" y="8673"/>
                  </a:cubicBezTo>
                  <a:cubicBezTo>
                    <a:pt x="2825" y="8673"/>
                    <a:pt x="2580" y="8717"/>
                    <a:pt x="2380" y="8717"/>
                  </a:cubicBezTo>
                  <a:cubicBezTo>
                    <a:pt x="2280" y="8717"/>
                    <a:pt x="2191" y="8706"/>
                    <a:pt x="2135" y="8673"/>
                  </a:cubicBezTo>
                  <a:cubicBezTo>
                    <a:pt x="1868" y="8573"/>
                    <a:pt x="1835" y="7939"/>
                    <a:pt x="1802" y="7672"/>
                  </a:cubicBezTo>
                  <a:cubicBezTo>
                    <a:pt x="1668" y="7172"/>
                    <a:pt x="1602" y="6705"/>
                    <a:pt x="1468" y="6171"/>
                  </a:cubicBezTo>
                  <a:cubicBezTo>
                    <a:pt x="1301" y="5170"/>
                    <a:pt x="1168" y="4236"/>
                    <a:pt x="1001" y="3236"/>
                  </a:cubicBezTo>
                  <a:cubicBezTo>
                    <a:pt x="968" y="2969"/>
                    <a:pt x="934" y="2769"/>
                    <a:pt x="868" y="2502"/>
                  </a:cubicBezTo>
                  <a:cubicBezTo>
                    <a:pt x="834" y="2302"/>
                    <a:pt x="701" y="1968"/>
                    <a:pt x="768" y="1801"/>
                  </a:cubicBezTo>
                  <a:cubicBezTo>
                    <a:pt x="801" y="1668"/>
                    <a:pt x="634" y="1768"/>
                    <a:pt x="868" y="1668"/>
                  </a:cubicBezTo>
                  <a:cubicBezTo>
                    <a:pt x="968" y="1635"/>
                    <a:pt x="1101" y="1601"/>
                    <a:pt x="1168" y="1601"/>
                  </a:cubicBezTo>
                  <a:cubicBezTo>
                    <a:pt x="1435" y="1501"/>
                    <a:pt x="1668" y="1434"/>
                    <a:pt x="1969" y="1401"/>
                  </a:cubicBezTo>
                  <a:cubicBezTo>
                    <a:pt x="4170" y="767"/>
                    <a:pt x="6438" y="400"/>
                    <a:pt x="8707" y="267"/>
                  </a:cubicBezTo>
                  <a:cubicBezTo>
                    <a:pt x="8873" y="267"/>
                    <a:pt x="8873" y="0"/>
                    <a:pt x="8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885;p91"/>
            <p:cNvSpPr/>
            <p:nvPr/>
          </p:nvSpPr>
          <p:spPr>
            <a:xfrm rot="304595">
              <a:off x="6046162" y="2131555"/>
              <a:ext cx="521008" cy="688766"/>
            </a:xfrm>
            <a:custGeom>
              <a:avLst/>
              <a:gdLst/>
              <a:ahLst/>
              <a:cxnLst/>
              <a:rect l="l" t="t" r="r" b="b"/>
              <a:pathLst>
                <a:path w="11176" h="9702" extrusionOk="0">
                  <a:moveTo>
                    <a:pt x="8707" y="0"/>
                  </a:moveTo>
                  <a:cubicBezTo>
                    <a:pt x="6372" y="0"/>
                    <a:pt x="4037" y="267"/>
                    <a:pt x="1802" y="801"/>
                  </a:cubicBezTo>
                  <a:cubicBezTo>
                    <a:pt x="1468" y="901"/>
                    <a:pt x="1168" y="967"/>
                    <a:pt x="868" y="1068"/>
                  </a:cubicBezTo>
                  <a:cubicBezTo>
                    <a:pt x="701" y="1101"/>
                    <a:pt x="501" y="1134"/>
                    <a:pt x="334" y="1268"/>
                  </a:cubicBezTo>
                  <a:cubicBezTo>
                    <a:pt x="0" y="1501"/>
                    <a:pt x="134" y="2102"/>
                    <a:pt x="134" y="2469"/>
                  </a:cubicBezTo>
                  <a:cubicBezTo>
                    <a:pt x="167" y="3636"/>
                    <a:pt x="301" y="4804"/>
                    <a:pt x="434" y="5971"/>
                  </a:cubicBezTo>
                  <a:cubicBezTo>
                    <a:pt x="501" y="6571"/>
                    <a:pt x="601" y="7139"/>
                    <a:pt x="701" y="7739"/>
                  </a:cubicBezTo>
                  <a:cubicBezTo>
                    <a:pt x="801" y="8173"/>
                    <a:pt x="868" y="8740"/>
                    <a:pt x="1135" y="9140"/>
                  </a:cubicBezTo>
                  <a:cubicBezTo>
                    <a:pt x="1368" y="9574"/>
                    <a:pt x="1802" y="9674"/>
                    <a:pt x="2269" y="9674"/>
                  </a:cubicBezTo>
                  <a:cubicBezTo>
                    <a:pt x="2445" y="9693"/>
                    <a:pt x="2620" y="9701"/>
                    <a:pt x="2797" y="9701"/>
                  </a:cubicBezTo>
                  <a:cubicBezTo>
                    <a:pt x="3224" y="9701"/>
                    <a:pt x="3655" y="9654"/>
                    <a:pt x="4103" y="9607"/>
                  </a:cubicBezTo>
                  <a:cubicBezTo>
                    <a:pt x="5304" y="9474"/>
                    <a:pt x="6505" y="9307"/>
                    <a:pt x="7706" y="9140"/>
                  </a:cubicBezTo>
                  <a:cubicBezTo>
                    <a:pt x="8306" y="9073"/>
                    <a:pt x="8940" y="8973"/>
                    <a:pt x="9507" y="8906"/>
                  </a:cubicBezTo>
                  <a:cubicBezTo>
                    <a:pt x="9974" y="8840"/>
                    <a:pt x="10441" y="8773"/>
                    <a:pt x="10708" y="8406"/>
                  </a:cubicBezTo>
                  <a:cubicBezTo>
                    <a:pt x="11175" y="7906"/>
                    <a:pt x="10975" y="7072"/>
                    <a:pt x="10875" y="6538"/>
                  </a:cubicBezTo>
                  <a:cubicBezTo>
                    <a:pt x="10842" y="5904"/>
                    <a:pt x="10775" y="5237"/>
                    <a:pt x="10675" y="4603"/>
                  </a:cubicBezTo>
                  <a:cubicBezTo>
                    <a:pt x="10475" y="3269"/>
                    <a:pt x="10208" y="1935"/>
                    <a:pt x="9874" y="601"/>
                  </a:cubicBezTo>
                  <a:cubicBezTo>
                    <a:pt x="9808" y="376"/>
                    <a:pt x="9626" y="277"/>
                    <a:pt x="9442" y="277"/>
                  </a:cubicBezTo>
                  <a:cubicBezTo>
                    <a:pt x="9161" y="277"/>
                    <a:pt x="8873" y="505"/>
                    <a:pt x="8974" y="867"/>
                  </a:cubicBezTo>
                  <a:cubicBezTo>
                    <a:pt x="9441" y="2802"/>
                    <a:pt x="9774" y="4804"/>
                    <a:pt x="9941" y="6838"/>
                  </a:cubicBezTo>
                  <a:cubicBezTo>
                    <a:pt x="9941" y="7105"/>
                    <a:pt x="10008" y="7439"/>
                    <a:pt x="9974" y="7672"/>
                  </a:cubicBezTo>
                  <a:cubicBezTo>
                    <a:pt x="9941" y="7906"/>
                    <a:pt x="9974" y="7839"/>
                    <a:pt x="9774" y="7906"/>
                  </a:cubicBezTo>
                  <a:cubicBezTo>
                    <a:pt x="9207" y="7972"/>
                    <a:pt x="8673" y="8006"/>
                    <a:pt x="8140" y="8106"/>
                  </a:cubicBezTo>
                  <a:cubicBezTo>
                    <a:pt x="7139" y="8239"/>
                    <a:pt x="6172" y="8373"/>
                    <a:pt x="5171" y="8473"/>
                  </a:cubicBezTo>
                  <a:cubicBezTo>
                    <a:pt x="4670" y="8506"/>
                    <a:pt x="4170" y="8606"/>
                    <a:pt x="3670" y="8640"/>
                  </a:cubicBezTo>
                  <a:cubicBezTo>
                    <a:pt x="3436" y="8640"/>
                    <a:pt x="3169" y="8673"/>
                    <a:pt x="2936" y="8673"/>
                  </a:cubicBezTo>
                  <a:cubicBezTo>
                    <a:pt x="2825" y="8673"/>
                    <a:pt x="2580" y="8717"/>
                    <a:pt x="2380" y="8717"/>
                  </a:cubicBezTo>
                  <a:cubicBezTo>
                    <a:pt x="2280" y="8717"/>
                    <a:pt x="2191" y="8706"/>
                    <a:pt x="2135" y="8673"/>
                  </a:cubicBezTo>
                  <a:cubicBezTo>
                    <a:pt x="1868" y="8573"/>
                    <a:pt x="1835" y="7939"/>
                    <a:pt x="1802" y="7672"/>
                  </a:cubicBezTo>
                  <a:cubicBezTo>
                    <a:pt x="1668" y="7172"/>
                    <a:pt x="1602" y="6705"/>
                    <a:pt x="1468" y="6171"/>
                  </a:cubicBezTo>
                  <a:cubicBezTo>
                    <a:pt x="1301" y="5170"/>
                    <a:pt x="1168" y="4236"/>
                    <a:pt x="1001" y="3236"/>
                  </a:cubicBezTo>
                  <a:cubicBezTo>
                    <a:pt x="968" y="2969"/>
                    <a:pt x="934" y="2769"/>
                    <a:pt x="868" y="2502"/>
                  </a:cubicBezTo>
                  <a:cubicBezTo>
                    <a:pt x="834" y="2302"/>
                    <a:pt x="701" y="1968"/>
                    <a:pt x="768" y="1801"/>
                  </a:cubicBezTo>
                  <a:cubicBezTo>
                    <a:pt x="801" y="1668"/>
                    <a:pt x="634" y="1768"/>
                    <a:pt x="868" y="1668"/>
                  </a:cubicBezTo>
                  <a:cubicBezTo>
                    <a:pt x="968" y="1635"/>
                    <a:pt x="1101" y="1601"/>
                    <a:pt x="1168" y="1601"/>
                  </a:cubicBezTo>
                  <a:cubicBezTo>
                    <a:pt x="1435" y="1501"/>
                    <a:pt x="1668" y="1434"/>
                    <a:pt x="1969" y="1401"/>
                  </a:cubicBezTo>
                  <a:cubicBezTo>
                    <a:pt x="4170" y="767"/>
                    <a:pt x="6438" y="400"/>
                    <a:pt x="8707" y="267"/>
                  </a:cubicBezTo>
                  <a:cubicBezTo>
                    <a:pt x="8873" y="267"/>
                    <a:pt x="8873" y="0"/>
                    <a:pt x="8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885;p91"/>
            <p:cNvSpPr/>
            <p:nvPr/>
          </p:nvSpPr>
          <p:spPr>
            <a:xfrm rot="304595">
              <a:off x="5479469" y="2148057"/>
              <a:ext cx="541124" cy="708241"/>
            </a:xfrm>
            <a:custGeom>
              <a:avLst/>
              <a:gdLst/>
              <a:ahLst/>
              <a:cxnLst/>
              <a:rect l="l" t="t" r="r" b="b"/>
              <a:pathLst>
                <a:path w="11176" h="9702" extrusionOk="0">
                  <a:moveTo>
                    <a:pt x="8707" y="0"/>
                  </a:moveTo>
                  <a:cubicBezTo>
                    <a:pt x="6372" y="0"/>
                    <a:pt x="4037" y="267"/>
                    <a:pt x="1802" y="801"/>
                  </a:cubicBezTo>
                  <a:cubicBezTo>
                    <a:pt x="1468" y="901"/>
                    <a:pt x="1168" y="967"/>
                    <a:pt x="868" y="1068"/>
                  </a:cubicBezTo>
                  <a:cubicBezTo>
                    <a:pt x="701" y="1101"/>
                    <a:pt x="501" y="1134"/>
                    <a:pt x="334" y="1268"/>
                  </a:cubicBezTo>
                  <a:cubicBezTo>
                    <a:pt x="0" y="1501"/>
                    <a:pt x="134" y="2102"/>
                    <a:pt x="134" y="2469"/>
                  </a:cubicBezTo>
                  <a:cubicBezTo>
                    <a:pt x="167" y="3636"/>
                    <a:pt x="301" y="4804"/>
                    <a:pt x="434" y="5971"/>
                  </a:cubicBezTo>
                  <a:cubicBezTo>
                    <a:pt x="501" y="6571"/>
                    <a:pt x="601" y="7139"/>
                    <a:pt x="701" y="7739"/>
                  </a:cubicBezTo>
                  <a:cubicBezTo>
                    <a:pt x="801" y="8173"/>
                    <a:pt x="868" y="8740"/>
                    <a:pt x="1135" y="9140"/>
                  </a:cubicBezTo>
                  <a:cubicBezTo>
                    <a:pt x="1368" y="9574"/>
                    <a:pt x="1802" y="9674"/>
                    <a:pt x="2269" y="9674"/>
                  </a:cubicBezTo>
                  <a:cubicBezTo>
                    <a:pt x="2445" y="9693"/>
                    <a:pt x="2620" y="9701"/>
                    <a:pt x="2797" y="9701"/>
                  </a:cubicBezTo>
                  <a:cubicBezTo>
                    <a:pt x="3224" y="9701"/>
                    <a:pt x="3655" y="9654"/>
                    <a:pt x="4103" y="9607"/>
                  </a:cubicBezTo>
                  <a:cubicBezTo>
                    <a:pt x="5304" y="9474"/>
                    <a:pt x="6505" y="9307"/>
                    <a:pt x="7706" y="9140"/>
                  </a:cubicBezTo>
                  <a:cubicBezTo>
                    <a:pt x="8306" y="9073"/>
                    <a:pt x="8940" y="8973"/>
                    <a:pt x="9507" y="8906"/>
                  </a:cubicBezTo>
                  <a:cubicBezTo>
                    <a:pt x="9974" y="8840"/>
                    <a:pt x="10441" y="8773"/>
                    <a:pt x="10708" y="8406"/>
                  </a:cubicBezTo>
                  <a:cubicBezTo>
                    <a:pt x="11175" y="7906"/>
                    <a:pt x="10975" y="7072"/>
                    <a:pt x="10875" y="6538"/>
                  </a:cubicBezTo>
                  <a:cubicBezTo>
                    <a:pt x="10842" y="5904"/>
                    <a:pt x="10775" y="5237"/>
                    <a:pt x="10675" y="4603"/>
                  </a:cubicBezTo>
                  <a:cubicBezTo>
                    <a:pt x="10475" y="3269"/>
                    <a:pt x="10208" y="1935"/>
                    <a:pt x="9874" y="601"/>
                  </a:cubicBezTo>
                  <a:cubicBezTo>
                    <a:pt x="9808" y="376"/>
                    <a:pt x="9626" y="277"/>
                    <a:pt x="9442" y="277"/>
                  </a:cubicBezTo>
                  <a:cubicBezTo>
                    <a:pt x="9161" y="277"/>
                    <a:pt x="8873" y="505"/>
                    <a:pt x="8974" y="867"/>
                  </a:cubicBezTo>
                  <a:cubicBezTo>
                    <a:pt x="9441" y="2802"/>
                    <a:pt x="9774" y="4804"/>
                    <a:pt x="9941" y="6838"/>
                  </a:cubicBezTo>
                  <a:cubicBezTo>
                    <a:pt x="9941" y="7105"/>
                    <a:pt x="10008" y="7439"/>
                    <a:pt x="9974" y="7672"/>
                  </a:cubicBezTo>
                  <a:cubicBezTo>
                    <a:pt x="9941" y="7906"/>
                    <a:pt x="9974" y="7839"/>
                    <a:pt x="9774" y="7906"/>
                  </a:cubicBezTo>
                  <a:cubicBezTo>
                    <a:pt x="9207" y="7972"/>
                    <a:pt x="8673" y="8006"/>
                    <a:pt x="8140" y="8106"/>
                  </a:cubicBezTo>
                  <a:cubicBezTo>
                    <a:pt x="7139" y="8239"/>
                    <a:pt x="6172" y="8373"/>
                    <a:pt x="5171" y="8473"/>
                  </a:cubicBezTo>
                  <a:cubicBezTo>
                    <a:pt x="4670" y="8506"/>
                    <a:pt x="4170" y="8606"/>
                    <a:pt x="3670" y="8640"/>
                  </a:cubicBezTo>
                  <a:cubicBezTo>
                    <a:pt x="3436" y="8640"/>
                    <a:pt x="3169" y="8673"/>
                    <a:pt x="2936" y="8673"/>
                  </a:cubicBezTo>
                  <a:cubicBezTo>
                    <a:pt x="2825" y="8673"/>
                    <a:pt x="2580" y="8717"/>
                    <a:pt x="2380" y="8717"/>
                  </a:cubicBezTo>
                  <a:cubicBezTo>
                    <a:pt x="2280" y="8717"/>
                    <a:pt x="2191" y="8706"/>
                    <a:pt x="2135" y="8673"/>
                  </a:cubicBezTo>
                  <a:cubicBezTo>
                    <a:pt x="1868" y="8573"/>
                    <a:pt x="1835" y="7939"/>
                    <a:pt x="1802" y="7672"/>
                  </a:cubicBezTo>
                  <a:cubicBezTo>
                    <a:pt x="1668" y="7172"/>
                    <a:pt x="1602" y="6705"/>
                    <a:pt x="1468" y="6171"/>
                  </a:cubicBezTo>
                  <a:cubicBezTo>
                    <a:pt x="1301" y="5170"/>
                    <a:pt x="1168" y="4236"/>
                    <a:pt x="1001" y="3236"/>
                  </a:cubicBezTo>
                  <a:cubicBezTo>
                    <a:pt x="968" y="2969"/>
                    <a:pt x="934" y="2769"/>
                    <a:pt x="868" y="2502"/>
                  </a:cubicBezTo>
                  <a:cubicBezTo>
                    <a:pt x="834" y="2302"/>
                    <a:pt x="701" y="1968"/>
                    <a:pt x="768" y="1801"/>
                  </a:cubicBezTo>
                  <a:cubicBezTo>
                    <a:pt x="801" y="1668"/>
                    <a:pt x="634" y="1768"/>
                    <a:pt x="868" y="1668"/>
                  </a:cubicBezTo>
                  <a:cubicBezTo>
                    <a:pt x="968" y="1635"/>
                    <a:pt x="1101" y="1601"/>
                    <a:pt x="1168" y="1601"/>
                  </a:cubicBezTo>
                  <a:cubicBezTo>
                    <a:pt x="1435" y="1501"/>
                    <a:pt x="1668" y="1434"/>
                    <a:pt x="1969" y="1401"/>
                  </a:cubicBezTo>
                  <a:cubicBezTo>
                    <a:pt x="4170" y="767"/>
                    <a:pt x="6438" y="400"/>
                    <a:pt x="8707" y="267"/>
                  </a:cubicBezTo>
                  <a:cubicBezTo>
                    <a:pt x="8873" y="267"/>
                    <a:pt x="8873" y="0"/>
                    <a:pt x="8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2860;p91"/>
          <p:cNvSpPr txBox="1">
            <a:spLocks/>
          </p:cNvSpPr>
          <p:nvPr/>
        </p:nvSpPr>
        <p:spPr>
          <a:xfrm flipH="1">
            <a:off x="4607172" y="1411368"/>
            <a:ext cx="4308228" cy="1320470"/>
          </a:xfrm>
          <a:prstGeom prst="rect">
            <a:avLst/>
          </a:prstGeom>
          <a:noFill/>
          <a:ln>
            <a:noFill/>
          </a:ln>
        </p:spPr>
        <p:txBody>
          <a:bodyPr spcFirstLastPara="1" wrap="square" lIns="91425" tIns="91425" rIns="91425" bIns="91425" anchor="b"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Gaegu"/>
              <a:buNone/>
              <a:defRPr sz="3200" b="1" i="0" u="none" strike="noStrike" cap="none">
                <a:solidFill>
                  <a:schemeClr val="dk2"/>
                </a:solidFill>
                <a:latin typeface="Gaegu"/>
                <a:ea typeface="Gaegu"/>
                <a:cs typeface="Gaegu"/>
                <a:sym typeface="Gaegu"/>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dirty="0" smtClean="0">
                <a:solidFill>
                  <a:schemeClr val="bg2"/>
                </a:solidFill>
              </a:rPr>
              <a:t>Qualities of Constructive Feedback</a:t>
            </a:r>
            <a:endParaRPr lang="en-US" dirty="0">
              <a:solidFill>
                <a:schemeClr val="bg2"/>
              </a:solidFill>
            </a:endParaRPr>
          </a:p>
        </p:txBody>
      </p:sp>
      <p:sp>
        <p:nvSpPr>
          <p:cNvPr id="39" name="Google Shape;2739;p87"/>
          <p:cNvSpPr txBox="1"/>
          <p:nvPr/>
        </p:nvSpPr>
        <p:spPr>
          <a:xfrm>
            <a:off x="2286000" y="2833512"/>
            <a:ext cx="1197782" cy="401858"/>
          </a:xfrm>
          <a:prstGeom prst="rect">
            <a:avLst/>
          </a:prstGeom>
          <a:noFill/>
          <a:ln>
            <a:noFill/>
          </a:ln>
        </p:spPr>
        <p:txBody>
          <a:bodyPr spcFirstLastPara="1" wrap="square" lIns="0" tIns="6700" rIns="0" bIns="0" anchor="b" anchorCtr="0">
            <a:noAutofit/>
          </a:bodyPr>
          <a:lstStyle/>
          <a:p>
            <a:pPr marL="12700" marR="0" lvl="0" indent="0" algn="ctr" rtl="0">
              <a:lnSpc>
                <a:spcPct val="100000"/>
              </a:lnSpc>
              <a:spcBef>
                <a:spcPts val="800"/>
              </a:spcBef>
              <a:spcAft>
                <a:spcPts val="0"/>
              </a:spcAft>
              <a:buNone/>
            </a:pPr>
            <a:r>
              <a:rPr lang="en-US" sz="1200" b="1" dirty="0" smtClean="0">
                <a:solidFill>
                  <a:schemeClr val="dk2"/>
                </a:solidFill>
                <a:latin typeface="Questrial"/>
                <a:ea typeface="Questrial"/>
                <a:cs typeface="Questrial"/>
                <a:sym typeface="Questrial"/>
              </a:rPr>
              <a:t>e</a:t>
            </a:r>
            <a:r>
              <a:rPr lang="en" sz="1200" b="1" dirty="0" smtClean="0">
                <a:solidFill>
                  <a:schemeClr val="dk2"/>
                </a:solidFill>
                <a:latin typeface="Questrial"/>
                <a:ea typeface="Questrial"/>
                <a:cs typeface="Questrial"/>
                <a:sym typeface="Questrial"/>
              </a:rPr>
              <a:t>asily understood</a:t>
            </a:r>
            <a:endParaRPr sz="1200" b="1" dirty="0">
              <a:solidFill>
                <a:schemeClr val="dk2"/>
              </a:solidFill>
              <a:latin typeface="Questrial"/>
              <a:ea typeface="Questrial"/>
              <a:cs typeface="Questrial"/>
              <a:sym typeface="Questrial"/>
            </a:endParaRPr>
          </a:p>
        </p:txBody>
      </p:sp>
    </p:spTree>
    <p:extLst>
      <p:ext uri="{BB962C8B-B14F-4D97-AF65-F5344CB8AC3E}">
        <p14:creationId xmlns:p14="http://schemas.microsoft.com/office/powerpoint/2010/main" val="40385852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167"/>
        <p:cNvGrpSpPr/>
        <p:nvPr/>
      </p:nvGrpSpPr>
      <p:grpSpPr>
        <a:xfrm>
          <a:off x="0" y="0"/>
          <a:ext cx="0" cy="0"/>
          <a:chOff x="0" y="0"/>
          <a:chExt cx="0" cy="0"/>
        </a:xfrm>
      </p:grpSpPr>
      <p:sp>
        <p:nvSpPr>
          <p:cNvPr id="2174" name="Google Shape;2174;p62"/>
          <p:cNvSpPr txBox="1">
            <a:spLocks noGrp="1"/>
          </p:cNvSpPr>
          <p:nvPr>
            <p:ph type="title" idx="6"/>
          </p:nvPr>
        </p:nvSpPr>
        <p:spPr>
          <a:xfrm>
            <a:off x="399923" y="133350"/>
            <a:ext cx="8215800" cy="8313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dirty="0" smtClean="0"/>
              <a:t>The following responses provide constructive feedback. </a:t>
            </a:r>
            <a:endParaRPr sz="2600" dirty="0"/>
          </a:p>
        </p:txBody>
      </p:sp>
      <p:sp>
        <p:nvSpPr>
          <p:cNvPr id="12" name="Rectangle 11"/>
          <p:cNvSpPr/>
          <p:nvPr/>
        </p:nvSpPr>
        <p:spPr>
          <a:xfrm>
            <a:off x="180206" y="1047750"/>
            <a:ext cx="4572000" cy="584775"/>
          </a:xfrm>
          <a:prstGeom prst="rect">
            <a:avLst/>
          </a:prstGeom>
        </p:spPr>
        <p:txBody>
          <a:bodyPr>
            <a:spAutoFit/>
          </a:bodyPr>
          <a:lstStyle/>
          <a:p>
            <a:pPr marL="325120" lvl="2" algn="ctr"/>
            <a:r>
              <a:rPr lang="en-US" sz="1600" dirty="0">
                <a:solidFill>
                  <a:schemeClr val="bg2"/>
                </a:solidFill>
                <a:latin typeface="Questrial" panose="020B0604020202020204" charset="0"/>
              </a:rPr>
              <a:t>“What would you try differently next time to keep the needle in place?”</a:t>
            </a:r>
          </a:p>
        </p:txBody>
      </p:sp>
      <p:sp>
        <p:nvSpPr>
          <p:cNvPr id="13" name="Rectangle 12"/>
          <p:cNvSpPr/>
          <p:nvPr/>
        </p:nvSpPr>
        <p:spPr>
          <a:xfrm>
            <a:off x="454535" y="3507860"/>
            <a:ext cx="4498465" cy="738664"/>
          </a:xfrm>
          <a:prstGeom prst="rect">
            <a:avLst/>
          </a:prstGeom>
        </p:spPr>
        <p:txBody>
          <a:bodyPr wrap="square">
            <a:spAutoFit/>
          </a:bodyPr>
          <a:lstStyle/>
          <a:p>
            <a:pPr marL="325120" lvl="2"/>
            <a:r>
              <a:rPr lang="en-US" dirty="0">
                <a:solidFill>
                  <a:schemeClr val="bg2"/>
                </a:solidFill>
                <a:latin typeface="Questrial" panose="020B0604020202020204" charset="0"/>
              </a:rPr>
              <a:t>“ Let me show you what techniques I use to hold the needle steady while filling the tubes. You can try it next time to see if it works for you.”</a:t>
            </a:r>
          </a:p>
        </p:txBody>
      </p:sp>
      <p:sp>
        <p:nvSpPr>
          <p:cNvPr id="15" name="Rectangle 14"/>
          <p:cNvSpPr/>
          <p:nvPr/>
        </p:nvSpPr>
        <p:spPr>
          <a:xfrm>
            <a:off x="381000" y="2289211"/>
            <a:ext cx="4572000" cy="738664"/>
          </a:xfrm>
          <a:prstGeom prst="rect">
            <a:avLst/>
          </a:prstGeom>
        </p:spPr>
        <p:txBody>
          <a:bodyPr>
            <a:spAutoFit/>
          </a:bodyPr>
          <a:lstStyle/>
          <a:p>
            <a:pPr lvl="1" algn="ctr"/>
            <a:r>
              <a:rPr lang="en-US" dirty="0">
                <a:solidFill>
                  <a:schemeClr val="bg2"/>
                </a:solidFill>
                <a:latin typeface="Questrial" panose="020B0604020202020204" charset="0"/>
              </a:rPr>
              <a:t>“You did a good job finding the vein. Next time try holding the needle steady with one hand while preparing your supplies with the other hand.” </a:t>
            </a:r>
          </a:p>
        </p:txBody>
      </p:sp>
      <p:sp>
        <p:nvSpPr>
          <p:cNvPr id="18" name="TextBox 17"/>
          <p:cNvSpPr txBox="1"/>
          <p:nvPr/>
        </p:nvSpPr>
        <p:spPr>
          <a:xfrm>
            <a:off x="5685093" y="961132"/>
            <a:ext cx="3306507" cy="1077218"/>
          </a:xfrm>
          <a:prstGeom prst="rect">
            <a:avLst/>
          </a:prstGeom>
          <a:noFill/>
        </p:spPr>
        <p:txBody>
          <a:bodyPr wrap="square" rtlCol="0">
            <a:spAutoFit/>
          </a:bodyPr>
          <a:lstStyle/>
          <a:p>
            <a:r>
              <a:rPr lang="en-US" sz="1600" dirty="0" smtClean="0">
                <a:solidFill>
                  <a:schemeClr val="bg2"/>
                </a:solidFill>
                <a:latin typeface="Gaegu" panose="020B0604020202020204" charset="0"/>
                <a:ea typeface="Gaegu" panose="020B0604020202020204" charset="0"/>
              </a:rPr>
              <a:t>This response allows the student to think about how they can improve instead of pointing out their mistakes. </a:t>
            </a:r>
            <a:endParaRPr lang="en-US" sz="1600" dirty="0">
              <a:solidFill>
                <a:schemeClr val="bg2"/>
              </a:solidFill>
              <a:latin typeface="Gaegu" panose="020B0604020202020204" charset="0"/>
              <a:ea typeface="Gaegu" panose="020B0604020202020204" charset="0"/>
            </a:endParaRPr>
          </a:p>
        </p:txBody>
      </p:sp>
      <p:sp>
        <p:nvSpPr>
          <p:cNvPr id="247" name="TextBox 246"/>
          <p:cNvSpPr txBox="1"/>
          <p:nvPr/>
        </p:nvSpPr>
        <p:spPr>
          <a:xfrm>
            <a:off x="5761293" y="2289211"/>
            <a:ext cx="3306507" cy="830997"/>
          </a:xfrm>
          <a:prstGeom prst="rect">
            <a:avLst/>
          </a:prstGeom>
          <a:noFill/>
        </p:spPr>
        <p:txBody>
          <a:bodyPr wrap="square" rtlCol="0">
            <a:spAutoFit/>
          </a:bodyPr>
          <a:lstStyle/>
          <a:p>
            <a:r>
              <a:rPr lang="en-US" sz="1600" dirty="0" smtClean="0">
                <a:solidFill>
                  <a:schemeClr val="bg2"/>
                </a:solidFill>
                <a:latin typeface="Gaegu" panose="020B0604020202020204" charset="0"/>
                <a:ea typeface="Gaegu" panose="020B0604020202020204" charset="0"/>
              </a:rPr>
              <a:t>This response provides the student with guidance on how to improve their skill.</a:t>
            </a:r>
            <a:endParaRPr lang="en-US" sz="1600" dirty="0">
              <a:solidFill>
                <a:schemeClr val="bg2"/>
              </a:solidFill>
              <a:latin typeface="Gaegu" panose="020B0604020202020204" charset="0"/>
              <a:ea typeface="Gaegu" panose="020B0604020202020204" charset="0"/>
            </a:endParaRPr>
          </a:p>
        </p:txBody>
      </p:sp>
      <p:sp>
        <p:nvSpPr>
          <p:cNvPr id="254" name="TextBox 253"/>
          <p:cNvSpPr txBox="1"/>
          <p:nvPr/>
        </p:nvSpPr>
        <p:spPr>
          <a:xfrm>
            <a:off x="5685093" y="3481426"/>
            <a:ext cx="3306507" cy="830997"/>
          </a:xfrm>
          <a:prstGeom prst="rect">
            <a:avLst/>
          </a:prstGeom>
          <a:noFill/>
        </p:spPr>
        <p:txBody>
          <a:bodyPr wrap="square" rtlCol="0">
            <a:spAutoFit/>
          </a:bodyPr>
          <a:lstStyle/>
          <a:p>
            <a:r>
              <a:rPr lang="en-US" sz="1600" dirty="0" smtClean="0">
                <a:solidFill>
                  <a:schemeClr val="bg2"/>
                </a:solidFill>
                <a:latin typeface="Gaegu" panose="020B0604020202020204" charset="0"/>
                <a:ea typeface="Gaegu" panose="020B0604020202020204" charset="0"/>
              </a:rPr>
              <a:t>This response allows the student to find techniques they can use to avoid making the mistake again. </a:t>
            </a:r>
            <a:endParaRPr lang="en-US" sz="1600" dirty="0">
              <a:solidFill>
                <a:schemeClr val="bg2"/>
              </a:solidFill>
              <a:latin typeface="Gaegu" panose="020B0604020202020204" charset="0"/>
              <a:ea typeface="Gaegu" panose="020B0604020202020204" charset="0"/>
            </a:endParaRPr>
          </a:p>
        </p:txBody>
      </p:sp>
      <p:grpSp>
        <p:nvGrpSpPr>
          <p:cNvPr id="78" name="Group 77"/>
          <p:cNvGrpSpPr/>
          <p:nvPr/>
        </p:nvGrpSpPr>
        <p:grpSpPr>
          <a:xfrm>
            <a:off x="4724400" y="1276350"/>
            <a:ext cx="794214" cy="299230"/>
            <a:chOff x="362128" y="2184363"/>
            <a:chExt cx="1197959" cy="371346"/>
          </a:xfrm>
        </p:grpSpPr>
        <p:grpSp>
          <p:nvGrpSpPr>
            <p:cNvPr id="79" name="Google Shape;2266;p68"/>
            <p:cNvGrpSpPr/>
            <p:nvPr/>
          </p:nvGrpSpPr>
          <p:grpSpPr>
            <a:xfrm rot="-2700000" flipH="1">
              <a:off x="1039042" y="2184363"/>
              <a:ext cx="521045" cy="371346"/>
              <a:chOff x="4920225" y="1759925"/>
              <a:chExt cx="521050" cy="371350"/>
            </a:xfrm>
          </p:grpSpPr>
          <p:sp>
            <p:nvSpPr>
              <p:cNvPr id="81" name="Google Shape;2267;p68"/>
              <p:cNvSpPr/>
              <p:nvPr/>
            </p:nvSpPr>
            <p:spPr>
              <a:xfrm>
                <a:off x="4925300" y="1789500"/>
                <a:ext cx="515975" cy="339250"/>
              </a:xfrm>
              <a:custGeom>
                <a:avLst/>
                <a:gdLst/>
                <a:ahLst/>
                <a:cxnLst/>
                <a:rect l="l" t="t" r="r" b="b"/>
                <a:pathLst>
                  <a:path w="20639" h="13570" extrusionOk="0">
                    <a:moveTo>
                      <a:pt x="14309" y="1"/>
                    </a:moveTo>
                    <a:cubicBezTo>
                      <a:pt x="14157" y="1"/>
                      <a:pt x="14062" y="246"/>
                      <a:pt x="14215" y="381"/>
                    </a:cubicBezTo>
                    <a:cubicBezTo>
                      <a:pt x="16007" y="1745"/>
                      <a:pt x="17745" y="3126"/>
                      <a:pt x="19884" y="3919"/>
                    </a:cubicBezTo>
                    <a:lnTo>
                      <a:pt x="19884" y="3919"/>
                    </a:lnTo>
                    <a:cubicBezTo>
                      <a:pt x="13109" y="6595"/>
                      <a:pt x="6552" y="9691"/>
                      <a:pt x="196" y="13186"/>
                    </a:cubicBezTo>
                    <a:cubicBezTo>
                      <a:pt x="1" y="13310"/>
                      <a:pt x="106" y="13570"/>
                      <a:pt x="283" y="13570"/>
                    </a:cubicBezTo>
                    <a:cubicBezTo>
                      <a:pt x="315" y="13570"/>
                      <a:pt x="349" y="13561"/>
                      <a:pt x="384" y="13542"/>
                    </a:cubicBezTo>
                    <a:cubicBezTo>
                      <a:pt x="6871" y="9964"/>
                      <a:pt x="13566" y="6805"/>
                      <a:pt x="20471" y="4085"/>
                    </a:cubicBezTo>
                    <a:cubicBezTo>
                      <a:pt x="20638" y="4022"/>
                      <a:pt x="20638" y="3771"/>
                      <a:pt x="20471" y="3729"/>
                    </a:cubicBezTo>
                    <a:cubicBezTo>
                      <a:pt x="18169" y="2976"/>
                      <a:pt x="16328" y="1469"/>
                      <a:pt x="14424" y="46"/>
                    </a:cubicBezTo>
                    <a:cubicBezTo>
                      <a:pt x="14384" y="14"/>
                      <a:pt x="14345" y="1"/>
                      <a:pt x="14309" y="1"/>
                    </a:cubicBezTo>
                    <a:close/>
                  </a:path>
                </a:pathLst>
              </a:custGeom>
              <a:solidFill>
                <a:schemeClr val="dk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68;p68"/>
              <p:cNvSpPr/>
              <p:nvPr/>
            </p:nvSpPr>
            <p:spPr>
              <a:xfrm>
                <a:off x="4920225" y="1759925"/>
                <a:ext cx="312825" cy="369950"/>
              </a:xfrm>
              <a:custGeom>
                <a:avLst/>
                <a:gdLst/>
                <a:ahLst/>
                <a:cxnLst/>
                <a:rect l="l" t="t" r="r" b="b"/>
                <a:pathLst>
                  <a:path w="12513" h="14798" extrusionOk="0">
                    <a:moveTo>
                      <a:pt x="10085" y="0"/>
                    </a:moveTo>
                    <a:cubicBezTo>
                      <a:pt x="9668" y="0"/>
                      <a:pt x="9276" y="68"/>
                      <a:pt x="8957" y="246"/>
                    </a:cubicBezTo>
                    <a:cubicBezTo>
                      <a:pt x="8350" y="560"/>
                      <a:pt x="7848" y="1459"/>
                      <a:pt x="7450" y="1983"/>
                    </a:cubicBezTo>
                    <a:cubicBezTo>
                      <a:pt x="6906" y="2736"/>
                      <a:pt x="6383" y="3489"/>
                      <a:pt x="5860" y="4284"/>
                    </a:cubicBezTo>
                    <a:cubicBezTo>
                      <a:pt x="3684" y="7548"/>
                      <a:pt x="1843" y="11001"/>
                      <a:pt x="85" y="14516"/>
                    </a:cubicBezTo>
                    <a:cubicBezTo>
                      <a:pt x="0" y="14657"/>
                      <a:pt x="125" y="14798"/>
                      <a:pt x="247" y="14798"/>
                    </a:cubicBezTo>
                    <a:cubicBezTo>
                      <a:pt x="306" y="14798"/>
                      <a:pt x="365" y="14765"/>
                      <a:pt x="399" y="14683"/>
                    </a:cubicBezTo>
                    <a:cubicBezTo>
                      <a:pt x="1843" y="11817"/>
                      <a:pt x="3349" y="8992"/>
                      <a:pt x="5044" y="6230"/>
                    </a:cubicBezTo>
                    <a:cubicBezTo>
                      <a:pt x="5860" y="4912"/>
                      <a:pt x="6718" y="3594"/>
                      <a:pt x="7659" y="2338"/>
                    </a:cubicBezTo>
                    <a:cubicBezTo>
                      <a:pt x="8266" y="1501"/>
                      <a:pt x="8768" y="539"/>
                      <a:pt x="9919" y="434"/>
                    </a:cubicBezTo>
                    <a:cubicBezTo>
                      <a:pt x="10033" y="421"/>
                      <a:pt x="10148" y="415"/>
                      <a:pt x="10266" y="415"/>
                    </a:cubicBezTo>
                    <a:cubicBezTo>
                      <a:pt x="10908" y="415"/>
                      <a:pt x="11599" y="592"/>
                      <a:pt x="12200" y="769"/>
                    </a:cubicBezTo>
                    <a:cubicBezTo>
                      <a:pt x="12222" y="777"/>
                      <a:pt x="12242" y="781"/>
                      <a:pt x="12262" y="781"/>
                    </a:cubicBezTo>
                    <a:cubicBezTo>
                      <a:pt x="12447" y="781"/>
                      <a:pt x="12513" y="451"/>
                      <a:pt x="12304" y="413"/>
                    </a:cubicBezTo>
                    <a:cubicBezTo>
                      <a:pt x="11683" y="224"/>
                      <a:pt x="10844" y="0"/>
                      <a:pt x="10085" y="0"/>
                    </a:cubicBezTo>
                    <a:close/>
                  </a:path>
                </a:pathLst>
              </a:custGeom>
              <a:solidFill>
                <a:schemeClr val="dk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269;p68"/>
              <p:cNvSpPr/>
              <p:nvPr/>
            </p:nvSpPr>
            <p:spPr>
              <a:xfrm>
                <a:off x="4945450" y="1769200"/>
                <a:ext cx="306100" cy="332950"/>
              </a:xfrm>
              <a:custGeom>
                <a:avLst/>
                <a:gdLst/>
                <a:ahLst/>
                <a:cxnLst/>
                <a:rect l="l" t="t" r="r" b="b"/>
                <a:pathLst>
                  <a:path w="12244" h="13318" extrusionOk="0">
                    <a:moveTo>
                      <a:pt x="11200" y="1"/>
                    </a:moveTo>
                    <a:cubicBezTo>
                      <a:pt x="11124" y="1"/>
                      <a:pt x="11051" y="45"/>
                      <a:pt x="11023" y="147"/>
                    </a:cubicBezTo>
                    <a:cubicBezTo>
                      <a:pt x="11020" y="162"/>
                      <a:pt x="11017" y="177"/>
                      <a:pt x="11013" y="192"/>
                    </a:cubicBezTo>
                    <a:lnTo>
                      <a:pt x="11013" y="192"/>
                    </a:lnTo>
                    <a:cubicBezTo>
                      <a:pt x="11009" y="191"/>
                      <a:pt x="11006" y="190"/>
                      <a:pt x="11003" y="189"/>
                    </a:cubicBezTo>
                    <a:lnTo>
                      <a:pt x="11003" y="189"/>
                    </a:lnTo>
                    <a:cubicBezTo>
                      <a:pt x="11004" y="199"/>
                      <a:pt x="11005" y="209"/>
                      <a:pt x="11007" y="218"/>
                    </a:cubicBezTo>
                    <a:lnTo>
                      <a:pt x="11007" y="218"/>
                    </a:lnTo>
                    <a:cubicBezTo>
                      <a:pt x="10650" y="1669"/>
                      <a:pt x="9459" y="2780"/>
                      <a:pt x="8492" y="3829"/>
                    </a:cubicBezTo>
                    <a:cubicBezTo>
                      <a:pt x="7571" y="4855"/>
                      <a:pt x="6629" y="5817"/>
                      <a:pt x="5688" y="6822"/>
                    </a:cubicBezTo>
                    <a:cubicBezTo>
                      <a:pt x="3784" y="8809"/>
                      <a:pt x="1838" y="10797"/>
                      <a:pt x="143" y="12952"/>
                    </a:cubicBezTo>
                    <a:cubicBezTo>
                      <a:pt x="1" y="13111"/>
                      <a:pt x="134" y="13317"/>
                      <a:pt x="271" y="13317"/>
                    </a:cubicBezTo>
                    <a:cubicBezTo>
                      <a:pt x="315" y="13317"/>
                      <a:pt x="359" y="13296"/>
                      <a:pt x="394" y="13245"/>
                    </a:cubicBezTo>
                    <a:cubicBezTo>
                      <a:pt x="2298" y="10839"/>
                      <a:pt x="4453" y="8663"/>
                      <a:pt x="6546" y="6466"/>
                    </a:cubicBezTo>
                    <a:cubicBezTo>
                      <a:pt x="7571" y="5399"/>
                      <a:pt x="8596" y="4353"/>
                      <a:pt x="9559" y="3223"/>
                    </a:cubicBezTo>
                    <a:cubicBezTo>
                      <a:pt x="10175" y="2524"/>
                      <a:pt x="10804" y="1811"/>
                      <a:pt x="11162" y="949"/>
                    </a:cubicBezTo>
                    <a:lnTo>
                      <a:pt x="11162" y="949"/>
                    </a:lnTo>
                    <a:cubicBezTo>
                      <a:pt x="11298" y="1406"/>
                      <a:pt x="11511" y="1821"/>
                      <a:pt x="11839" y="2218"/>
                    </a:cubicBezTo>
                    <a:cubicBezTo>
                      <a:pt x="11875" y="2269"/>
                      <a:pt x="11919" y="2290"/>
                      <a:pt x="11964" y="2290"/>
                    </a:cubicBezTo>
                    <a:cubicBezTo>
                      <a:pt x="12102" y="2290"/>
                      <a:pt x="12243" y="2084"/>
                      <a:pt x="12132" y="1925"/>
                    </a:cubicBezTo>
                    <a:cubicBezTo>
                      <a:pt x="11735" y="1423"/>
                      <a:pt x="11505" y="816"/>
                      <a:pt x="11421" y="189"/>
                    </a:cubicBezTo>
                    <a:cubicBezTo>
                      <a:pt x="11398" y="72"/>
                      <a:pt x="11296" y="1"/>
                      <a:pt x="11200" y="1"/>
                    </a:cubicBezTo>
                    <a:close/>
                  </a:path>
                </a:pathLst>
              </a:custGeom>
              <a:solidFill>
                <a:schemeClr val="dk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270;p68"/>
              <p:cNvSpPr/>
              <p:nvPr/>
            </p:nvSpPr>
            <p:spPr>
              <a:xfrm>
                <a:off x="4924750" y="1948000"/>
                <a:ext cx="378950" cy="183275"/>
              </a:xfrm>
              <a:custGeom>
                <a:avLst/>
                <a:gdLst/>
                <a:ahLst/>
                <a:cxnLst/>
                <a:rect l="l" t="t" r="r" b="b"/>
                <a:pathLst>
                  <a:path w="15158" h="7331" extrusionOk="0">
                    <a:moveTo>
                      <a:pt x="14573" y="1"/>
                    </a:moveTo>
                    <a:cubicBezTo>
                      <a:pt x="14499" y="1"/>
                      <a:pt x="14433" y="40"/>
                      <a:pt x="14425" y="130"/>
                    </a:cubicBezTo>
                    <a:cubicBezTo>
                      <a:pt x="14341" y="548"/>
                      <a:pt x="14572" y="695"/>
                      <a:pt x="14551" y="1113"/>
                    </a:cubicBezTo>
                    <a:cubicBezTo>
                      <a:pt x="14530" y="2348"/>
                      <a:pt x="13421" y="2557"/>
                      <a:pt x="12500" y="2892"/>
                    </a:cubicBezTo>
                    <a:cubicBezTo>
                      <a:pt x="11182" y="3415"/>
                      <a:pt x="9822" y="3917"/>
                      <a:pt x="8462" y="4398"/>
                    </a:cubicBezTo>
                    <a:cubicBezTo>
                      <a:pt x="5742" y="5340"/>
                      <a:pt x="2980" y="6177"/>
                      <a:pt x="218" y="6951"/>
                    </a:cubicBezTo>
                    <a:cubicBezTo>
                      <a:pt x="0" y="7010"/>
                      <a:pt x="82" y="7331"/>
                      <a:pt x="286" y="7331"/>
                    </a:cubicBezTo>
                    <a:cubicBezTo>
                      <a:pt x="297" y="7331"/>
                      <a:pt x="310" y="7330"/>
                      <a:pt x="323" y="7328"/>
                    </a:cubicBezTo>
                    <a:cubicBezTo>
                      <a:pt x="3691" y="6386"/>
                      <a:pt x="7018" y="5340"/>
                      <a:pt x="10303" y="4147"/>
                    </a:cubicBezTo>
                    <a:cubicBezTo>
                      <a:pt x="11621" y="3687"/>
                      <a:pt x="13191" y="3289"/>
                      <a:pt x="14362" y="2557"/>
                    </a:cubicBezTo>
                    <a:cubicBezTo>
                      <a:pt x="14676" y="2348"/>
                      <a:pt x="14990" y="2139"/>
                      <a:pt x="15074" y="1741"/>
                    </a:cubicBezTo>
                    <a:cubicBezTo>
                      <a:pt x="15157" y="1197"/>
                      <a:pt x="14676" y="799"/>
                      <a:pt x="14781" y="234"/>
                    </a:cubicBezTo>
                    <a:cubicBezTo>
                      <a:pt x="14819" y="94"/>
                      <a:pt x="14687" y="1"/>
                      <a:pt x="14573" y="1"/>
                    </a:cubicBezTo>
                    <a:close/>
                  </a:path>
                </a:pathLst>
              </a:custGeom>
              <a:solidFill>
                <a:schemeClr val="dk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2278;p68"/>
            <p:cNvSpPr/>
            <p:nvPr/>
          </p:nvSpPr>
          <p:spPr>
            <a:xfrm>
              <a:off x="362128" y="2199176"/>
              <a:ext cx="762944" cy="260964"/>
            </a:xfrm>
            <a:custGeom>
              <a:avLst/>
              <a:gdLst/>
              <a:ahLst/>
              <a:cxnLst/>
              <a:rect l="l" t="t" r="r" b="b"/>
              <a:pathLst>
                <a:path w="34265" h="20877" extrusionOk="0">
                  <a:moveTo>
                    <a:pt x="34265" y="8775"/>
                  </a:moveTo>
                  <a:cubicBezTo>
                    <a:pt x="29491" y="9784"/>
                    <a:pt x="11271" y="15431"/>
                    <a:pt x="5623" y="14826"/>
                  </a:cubicBezTo>
                  <a:cubicBezTo>
                    <a:pt x="-25" y="14221"/>
                    <a:pt x="-563" y="7565"/>
                    <a:pt x="378" y="5144"/>
                  </a:cubicBezTo>
                  <a:cubicBezTo>
                    <a:pt x="1319" y="2724"/>
                    <a:pt x="8850" y="-907"/>
                    <a:pt x="11270" y="303"/>
                  </a:cubicBezTo>
                  <a:cubicBezTo>
                    <a:pt x="13691" y="1513"/>
                    <a:pt x="14565" y="9245"/>
                    <a:pt x="14901" y="12405"/>
                  </a:cubicBezTo>
                  <a:cubicBezTo>
                    <a:pt x="15237" y="15565"/>
                    <a:pt x="15170" y="17851"/>
                    <a:pt x="13287" y="19263"/>
                  </a:cubicBezTo>
                  <a:cubicBezTo>
                    <a:pt x="11405" y="20675"/>
                    <a:pt x="5220" y="20608"/>
                    <a:pt x="3606" y="20877"/>
                  </a:cubicBezTo>
                </a:path>
              </a:pathLst>
            </a:custGeom>
            <a:noFill/>
            <a:ln w="19050" cap="flat" cmpd="sng">
              <a:solidFill>
                <a:schemeClr val="accent6"/>
              </a:solidFill>
              <a:prstDash val="dash"/>
              <a:round/>
              <a:headEnd type="none" w="med" len="med"/>
              <a:tailEnd type="none" w="med" len="med"/>
            </a:ln>
          </p:spPr>
        </p:sp>
      </p:grpSp>
      <p:grpSp>
        <p:nvGrpSpPr>
          <p:cNvPr id="99" name="Group 98"/>
          <p:cNvGrpSpPr/>
          <p:nvPr/>
        </p:nvGrpSpPr>
        <p:grpSpPr>
          <a:xfrm>
            <a:off x="4768386" y="2501120"/>
            <a:ext cx="794214" cy="299230"/>
            <a:chOff x="362128" y="2184363"/>
            <a:chExt cx="1197959" cy="371346"/>
          </a:xfrm>
        </p:grpSpPr>
        <p:grpSp>
          <p:nvGrpSpPr>
            <p:cNvPr id="100" name="Google Shape;2266;p68"/>
            <p:cNvGrpSpPr/>
            <p:nvPr/>
          </p:nvGrpSpPr>
          <p:grpSpPr>
            <a:xfrm rot="-2700000" flipH="1">
              <a:off x="1039042" y="2184363"/>
              <a:ext cx="521045" cy="371346"/>
              <a:chOff x="4920225" y="1759925"/>
              <a:chExt cx="521050" cy="371350"/>
            </a:xfrm>
          </p:grpSpPr>
          <p:sp>
            <p:nvSpPr>
              <p:cNvPr id="102" name="Google Shape;2267;p68"/>
              <p:cNvSpPr/>
              <p:nvPr/>
            </p:nvSpPr>
            <p:spPr>
              <a:xfrm>
                <a:off x="4925300" y="1789500"/>
                <a:ext cx="515975" cy="339250"/>
              </a:xfrm>
              <a:custGeom>
                <a:avLst/>
                <a:gdLst/>
                <a:ahLst/>
                <a:cxnLst/>
                <a:rect l="l" t="t" r="r" b="b"/>
                <a:pathLst>
                  <a:path w="20639" h="13570" extrusionOk="0">
                    <a:moveTo>
                      <a:pt x="14309" y="1"/>
                    </a:moveTo>
                    <a:cubicBezTo>
                      <a:pt x="14157" y="1"/>
                      <a:pt x="14062" y="246"/>
                      <a:pt x="14215" y="381"/>
                    </a:cubicBezTo>
                    <a:cubicBezTo>
                      <a:pt x="16007" y="1745"/>
                      <a:pt x="17745" y="3126"/>
                      <a:pt x="19884" y="3919"/>
                    </a:cubicBezTo>
                    <a:lnTo>
                      <a:pt x="19884" y="3919"/>
                    </a:lnTo>
                    <a:cubicBezTo>
                      <a:pt x="13109" y="6595"/>
                      <a:pt x="6552" y="9691"/>
                      <a:pt x="196" y="13186"/>
                    </a:cubicBezTo>
                    <a:cubicBezTo>
                      <a:pt x="1" y="13310"/>
                      <a:pt x="106" y="13570"/>
                      <a:pt x="283" y="13570"/>
                    </a:cubicBezTo>
                    <a:cubicBezTo>
                      <a:pt x="315" y="13570"/>
                      <a:pt x="349" y="13561"/>
                      <a:pt x="384" y="13542"/>
                    </a:cubicBezTo>
                    <a:cubicBezTo>
                      <a:pt x="6871" y="9964"/>
                      <a:pt x="13566" y="6805"/>
                      <a:pt x="20471" y="4085"/>
                    </a:cubicBezTo>
                    <a:cubicBezTo>
                      <a:pt x="20638" y="4022"/>
                      <a:pt x="20638" y="3771"/>
                      <a:pt x="20471" y="3729"/>
                    </a:cubicBezTo>
                    <a:cubicBezTo>
                      <a:pt x="18169" y="2976"/>
                      <a:pt x="16328" y="1469"/>
                      <a:pt x="14424" y="46"/>
                    </a:cubicBezTo>
                    <a:cubicBezTo>
                      <a:pt x="14384" y="14"/>
                      <a:pt x="14345" y="1"/>
                      <a:pt x="14309" y="1"/>
                    </a:cubicBezTo>
                    <a:close/>
                  </a:path>
                </a:pathLst>
              </a:custGeom>
              <a:solidFill>
                <a:schemeClr val="dk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68;p68"/>
              <p:cNvSpPr/>
              <p:nvPr/>
            </p:nvSpPr>
            <p:spPr>
              <a:xfrm>
                <a:off x="4920225" y="1759925"/>
                <a:ext cx="312825" cy="369950"/>
              </a:xfrm>
              <a:custGeom>
                <a:avLst/>
                <a:gdLst/>
                <a:ahLst/>
                <a:cxnLst/>
                <a:rect l="l" t="t" r="r" b="b"/>
                <a:pathLst>
                  <a:path w="12513" h="14798" extrusionOk="0">
                    <a:moveTo>
                      <a:pt x="10085" y="0"/>
                    </a:moveTo>
                    <a:cubicBezTo>
                      <a:pt x="9668" y="0"/>
                      <a:pt x="9276" y="68"/>
                      <a:pt x="8957" y="246"/>
                    </a:cubicBezTo>
                    <a:cubicBezTo>
                      <a:pt x="8350" y="560"/>
                      <a:pt x="7848" y="1459"/>
                      <a:pt x="7450" y="1983"/>
                    </a:cubicBezTo>
                    <a:cubicBezTo>
                      <a:pt x="6906" y="2736"/>
                      <a:pt x="6383" y="3489"/>
                      <a:pt x="5860" y="4284"/>
                    </a:cubicBezTo>
                    <a:cubicBezTo>
                      <a:pt x="3684" y="7548"/>
                      <a:pt x="1843" y="11001"/>
                      <a:pt x="85" y="14516"/>
                    </a:cubicBezTo>
                    <a:cubicBezTo>
                      <a:pt x="0" y="14657"/>
                      <a:pt x="125" y="14798"/>
                      <a:pt x="247" y="14798"/>
                    </a:cubicBezTo>
                    <a:cubicBezTo>
                      <a:pt x="306" y="14798"/>
                      <a:pt x="365" y="14765"/>
                      <a:pt x="399" y="14683"/>
                    </a:cubicBezTo>
                    <a:cubicBezTo>
                      <a:pt x="1843" y="11817"/>
                      <a:pt x="3349" y="8992"/>
                      <a:pt x="5044" y="6230"/>
                    </a:cubicBezTo>
                    <a:cubicBezTo>
                      <a:pt x="5860" y="4912"/>
                      <a:pt x="6718" y="3594"/>
                      <a:pt x="7659" y="2338"/>
                    </a:cubicBezTo>
                    <a:cubicBezTo>
                      <a:pt x="8266" y="1501"/>
                      <a:pt x="8768" y="539"/>
                      <a:pt x="9919" y="434"/>
                    </a:cubicBezTo>
                    <a:cubicBezTo>
                      <a:pt x="10033" y="421"/>
                      <a:pt x="10148" y="415"/>
                      <a:pt x="10266" y="415"/>
                    </a:cubicBezTo>
                    <a:cubicBezTo>
                      <a:pt x="10908" y="415"/>
                      <a:pt x="11599" y="592"/>
                      <a:pt x="12200" y="769"/>
                    </a:cubicBezTo>
                    <a:cubicBezTo>
                      <a:pt x="12222" y="777"/>
                      <a:pt x="12242" y="781"/>
                      <a:pt x="12262" y="781"/>
                    </a:cubicBezTo>
                    <a:cubicBezTo>
                      <a:pt x="12447" y="781"/>
                      <a:pt x="12513" y="451"/>
                      <a:pt x="12304" y="413"/>
                    </a:cubicBezTo>
                    <a:cubicBezTo>
                      <a:pt x="11683" y="224"/>
                      <a:pt x="10844" y="0"/>
                      <a:pt x="10085" y="0"/>
                    </a:cubicBezTo>
                    <a:close/>
                  </a:path>
                </a:pathLst>
              </a:custGeom>
              <a:solidFill>
                <a:schemeClr val="dk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69;p68"/>
              <p:cNvSpPr/>
              <p:nvPr/>
            </p:nvSpPr>
            <p:spPr>
              <a:xfrm>
                <a:off x="4945450" y="1769200"/>
                <a:ext cx="306100" cy="332950"/>
              </a:xfrm>
              <a:custGeom>
                <a:avLst/>
                <a:gdLst/>
                <a:ahLst/>
                <a:cxnLst/>
                <a:rect l="l" t="t" r="r" b="b"/>
                <a:pathLst>
                  <a:path w="12244" h="13318" extrusionOk="0">
                    <a:moveTo>
                      <a:pt x="11200" y="1"/>
                    </a:moveTo>
                    <a:cubicBezTo>
                      <a:pt x="11124" y="1"/>
                      <a:pt x="11051" y="45"/>
                      <a:pt x="11023" y="147"/>
                    </a:cubicBezTo>
                    <a:cubicBezTo>
                      <a:pt x="11020" y="162"/>
                      <a:pt x="11017" y="177"/>
                      <a:pt x="11013" y="192"/>
                    </a:cubicBezTo>
                    <a:lnTo>
                      <a:pt x="11013" y="192"/>
                    </a:lnTo>
                    <a:cubicBezTo>
                      <a:pt x="11009" y="191"/>
                      <a:pt x="11006" y="190"/>
                      <a:pt x="11003" y="189"/>
                    </a:cubicBezTo>
                    <a:lnTo>
                      <a:pt x="11003" y="189"/>
                    </a:lnTo>
                    <a:cubicBezTo>
                      <a:pt x="11004" y="199"/>
                      <a:pt x="11005" y="209"/>
                      <a:pt x="11007" y="218"/>
                    </a:cubicBezTo>
                    <a:lnTo>
                      <a:pt x="11007" y="218"/>
                    </a:lnTo>
                    <a:cubicBezTo>
                      <a:pt x="10650" y="1669"/>
                      <a:pt x="9459" y="2780"/>
                      <a:pt x="8492" y="3829"/>
                    </a:cubicBezTo>
                    <a:cubicBezTo>
                      <a:pt x="7571" y="4855"/>
                      <a:pt x="6629" y="5817"/>
                      <a:pt x="5688" y="6822"/>
                    </a:cubicBezTo>
                    <a:cubicBezTo>
                      <a:pt x="3784" y="8809"/>
                      <a:pt x="1838" y="10797"/>
                      <a:pt x="143" y="12952"/>
                    </a:cubicBezTo>
                    <a:cubicBezTo>
                      <a:pt x="1" y="13111"/>
                      <a:pt x="134" y="13317"/>
                      <a:pt x="271" y="13317"/>
                    </a:cubicBezTo>
                    <a:cubicBezTo>
                      <a:pt x="315" y="13317"/>
                      <a:pt x="359" y="13296"/>
                      <a:pt x="394" y="13245"/>
                    </a:cubicBezTo>
                    <a:cubicBezTo>
                      <a:pt x="2298" y="10839"/>
                      <a:pt x="4453" y="8663"/>
                      <a:pt x="6546" y="6466"/>
                    </a:cubicBezTo>
                    <a:cubicBezTo>
                      <a:pt x="7571" y="5399"/>
                      <a:pt x="8596" y="4353"/>
                      <a:pt x="9559" y="3223"/>
                    </a:cubicBezTo>
                    <a:cubicBezTo>
                      <a:pt x="10175" y="2524"/>
                      <a:pt x="10804" y="1811"/>
                      <a:pt x="11162" y="949"/>
                    </a:cubicBezTo>
                    <a:lnTo>
                      <a:pt x="11162" y="949"/>
                    </a:lnTo>
                    <a:cubicBezTo>
                      <a:pt x="11298" y="1406"/>
                      <a:pt x="11511" y="1821"/>
                      <a:pt x="11839" y="2218"/>
                    </a:cubicBezTo>
                    <a:cubicBezTo>
                      <a:pt x="11875" y="2269"/>
                      <a:pt x="11919" y="2290"/>
                      <a:pt x="11964" y="2290"/>
                    </a:cubicBezTo>
                    <a:cubicBezTo>
                      <a:pt x="12102" y="2290"/>
                      <a:pt x="12243" y="2084"/>
                      <a:pt x="12132" y="1925"/>
                    </a:cubicBezTo>
                    <a:cubicBezTo>
                      <a:pt x="11735" y="1423"/>
                      <a:pt x="11505" y="816"/>
                      <a:pt x="11421" y="189"/>
                    </a:cubicBezTo>
                    <a:cubicBezTo>
                      <a:pt x="11398" y="72"/>
                      <a:pt x="11296" y="1"/>
                      <a:pt x="11200" y="1"/>
                    </a:cubicBezTo>
                    <a:close/>
                  </a:path>
                </a:pathLst>
              </a:custGeom>
              <a:solidFill>
                <a:schemeClr val="dk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70;p68"/>
              <p:cNvSpPr/>
              <p:nvPr/>
            </p:nvSpPr>
            <p:spPr>
              <a:xfrm>
                <a:off x="4924750" y="1948000"/>
                <a:ext cx="378950" cy="183275"/>
              </a:xfrm>
              <a:custGeom>
                <a:avLst/>
                <a:gdLst/>
                <a:ahLst/>
                <a:cxnLst/>
                <a:rect l="l" t="t" r="r" b="b"/>
                <a:pathLst>
                  <a:path w="15158" h="7331" extrusionOk="0">
                    <a:moveTo>
                      <a:pt x="14573" y="1"/>
                    </a:moveTo>
                    <a:cubicBezTo>
                      <a:pt x="14499" y="1"/>
                      <a:pt x="14433" y="40"/>
                      <a:pt x="14425" y="130"/>
                    </a:cubicBezTo>
                    <a:cubicBezTo>
                      <a:pt x="14341" y="548"/>
                      <a:pt x="14572" y="695"/>
                      <a:pt x="14551" y="1113"/>
                    </a:cubicBezTo>
                    <a:cubicBezTo>
                      <a:pt x="14530" y="2348"/>
                      <a:pt x="13421" y="2557"/>
                      <a:pt x="12500" y="2892"/>
                    </a:cubicBezTo>
                    <a:cubicBezTo>
                      <a:pt x="11182" y="3415"/>
                      <a:pt x="9822" y="3917"/>
                      <a:pt x="8462" y="4398"/>
                    </a:cubicBezTo>
                    <a:cubicBezTo>
                      <a:pt x="5742" y="5340"/>
                      <a:pt x="2980" y="6177"/>
                      <a:pt x="218" y="6951"/>
                    </a:cubicBezTo>
                    <a:cubicBezTo>
                      <a:pt x="0" y="7010"/>
                      <a:pt x="82" y="7331"/>
                      <a:pt x="286" y="7331"/>
                    </a:cubicBezTo>
                    <a:cubicBezTo>
                      <a:pt x="297" y="7331"/>
                      <a:pt x="310" y="7330"/>
                      <a:pt x="323" y="7328"/>
                    </a:cubicBezTo>
                    <a:cubicBezTo>
                      <a:pt x="3691" y="6386"/>
                      <a:pt x="7018" y="5340"/>
                      <a:pt x="10303" y="4147"/>
                    </a:cubicBezTo>
                    <a:cubicBezTo>
                      <a:pt x="11621" y="3687"/>
                      <a:pt x="13191" y="3289"/>
                      <a:pt x="14362" y="2557"/>
                    </a:cubicBezTo>
                    <a:cubicBezTo>
                      <a:pt x="14676" y="2348"/>
                      <a:pt x="14990" y="2139"/>
                      <a:pt x="15074" y="1741"/>
                    </a:cubicBezTo>
                    <a:cubicBezTo>
                      <a:pt x="15157" y="1197"/>
                      <a:pt x="14676" y="799"/>
                      <a:pt x="14781" y="234"/>
                    </a:cubicBezTo>
                    <a:cubicBezTo>
                      <a:pt x="14819" y="94"/>
                      <a:pt x="14687" y="1"/>
                      <a:pt x="14573" y="1"/>
                    </a:cubicBezTo>
                    <a:close/>
                  </a:path>
                </a:pathLst>
              </a:custGeom>
              <a:solidFill>
                <a:schemeClr val="dk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2278;p68"/>
            <p:cNvSpPr/>
            <p:nvPr/>
          </p:nvSpPr>
          <p:spPr>
            <a:xfrm>
              <a:off x="362128" y="2199176"/>
              <a:ext cx="762944" cy="260964"/>
            </a:xfrm>
            <a:custGeom>
              <a:avLst/>
              <a:gdLst/>
              <a:ahLst/>
              <a:cxnLst/>
              <a:rect l="l" t="t" r="r" b="b"/>
              <a:pathLst>
                <a:path w="34265" h="20877" extrusionOk="0">
                  <a:moveTo>
                    <a:pt x="34265" y="8775"/>
                  </a:moveTo>
                  <a:cubicBezTo>
                    <a:pt x="29491" y="9784"/>
                    <a:pt x="11271" y="15431"/>
                    <a:pt x="5623" y="14826"/>
                  </a:cubicBezTo>
                  <a:cubicBezTo>
                    <a:pt x="-25" y="14221"/>
                    <a:pt x="-563" y="7565"/>
                    <a:pt x="378" y="5144"/>
                  </a:cubicBezTo>
                  <a:cubicBezTo>
                    <a:pt x="1319" y="2724"/>
                    <a:pt x="8850" y="-907"/>
                    <a:pt x="11270" y="303"/>
                  </a:cubicBezTo>
                  <a:cubicBezTo>
                    <a:pt x="13691" y="1513"/>
                    <a:pt x="14565" y="9245"/>
                    <a:pt x="14901" y="12405"/>
                  </a:cubicBezTo>
                  <a:cubicBezTo>
                    <a:pt x="15237" y="15565"/>
                    <a:pt x="15170" y="17851"/>
                    <a:pt x="13287" y="19263"/>
                  </a:cubicBezTo>
                  <a:cubicBezTo>
                    <a:pt x="11405" y="20675"/>
                    <a:pt x="5220" y="20608"/>
                    <a:pt x="3606" y="20877"/>
                  </a:cubicBezTo>
                </a:path>
              </a:pathLst>
            </a:custGeom>
            <a:noFill/>
            <a:ln w="19050" cap="flat" cmpd="sng">
              <a:solidFill>
                <a:schemeClr val="accent6"/>
              </a:solidFill>
              <a:prstDash val="dash"/>
              <a:round/>
              <a:headEnd type="none" w="med" len="med"/>
              <a:tailEnd type="none" w="med" len="med"/>
            </a:ln>
          </p:spPr>
        </p:sp>
      </p:grpSp>
      <p:grpSp>
        <p:nvGrpSpPr>
          <p:cNvPr id="106" name="Group 105"/>
          <p:cNvGrpSpPr/>
          <p:nvPr/>
        </p:nvGrpSpPr>
        <p:grpSpPr>
          <a:xfrm>
            <a:off x="4800600" y="3720320"/>
            <a:ext cx="794214" cy="299230"/>
            <a:chOff x="362128" y="2184363"/>
            <a:chExt cx="1197959" cy="371346"/>
          </a:xfrm>
        </p:grpSpPr>
        <p:grpSp>
          <p:nvGrpSpPr>
            <p:cNvPr id="107" name="Google Shape;2266;p68"/>
            <p:cNvGrpSpPr/>
            <p:nvPr/>
          </p:nvGrpSpPr>
          <p:grpSpPr>
            <a:xfrm rot="-2700000" flipH="1">
              <a:off x="1039042" y="2184363"/>
              <a:ext cx="521045" cy="371346"/>
              <a:chOff x="4920225" y="1759925"/>
              <a:chExt cx="521050" cy="371350"/>
            </a:xfrm>
          </p:grpSpPr>
          <p:sp>
            <p:nvSpPr>
              <p:cNvPr id="109" name="Google Shape;2267;p68"/>
              <p:cNvSpPr/>
              <p:nvPr/>
            </p:nvSpPr>
            <p:spPr>
              <a:xfrm>
                <a:off x="4925300" y="1789500"/>
                <a:ext cx="515975" cy="339250"/>
              </a:xfrm>
              <a:custGeom>
                <a:avLst/>
                <a:gdLst/>
                <a:ahLst/>
                <a:cxnLst/>
                <a:rect l="l" t="t" r="r" b="b"/>
                <a:pathLst>
                  <a:path w="20639" h="13570" extrusionOk="0">
                    <a:moveTo>
                      <a:pt x="14309" y="1"/>
                    </a:moveTo>
                    <a:cubicBezTo>
                      <a:pt x="14157" y="1"/>
                      <a:pt x="14062" y="246"/>
                      <a:pt x="14215" y="381"/>
                    </a:cubicBezTo>
                    <a:cubicBezTo>
                      <a:pt x="16007" y="1745"/>
                      <a:pt x="17745" y="3126"/>
                      <a:pt x="19884" y="3919"/>
                    </a:cubicBezTo>
                    <a:lnTo>
                      <a:pt x="19884" y="3919"/>
                    </a:lnTo>
                    <a:cubicBezTo>
                      <a:pt x="13109" y="6595"/>
                      <a:pt x="6552" y="9691"/>
                      <a:pt x="196" y="13186"/>
                    </a:cubicBezTo>
                    <a:cubicBezTo>
                      <a:pt x="1" y="13310"/>
                      <a:pt x="106" y="13570"/>
                      <a:pt x="283" y="13570"/>
                    </a:cubicBezTo>
                    <a:cubicBezTo>
                      <a:pt x="315" y="13570"/>
                      <a:pt x="349" y="13561"/>
                      <a:pt x="384" y="13542"/>
                    </a:cubicBezTo>
                    <a:cubicBezTo>
                      <a:pt x="6871" y="9964"/>
                      <a:pt x="13566" y="6805"/>
                      <a:pt x="20471" y="4085"/>
                    </a:cubicBezTo>
                    <a:cubicBezTo>
                      <a:pt x="20638" y="4022"/>
                      <a:pt x="20638" y="3771"/>
                      <a:pt x="20471" y="3729"/>
                    </a:cubicBezTo>
                    <a:cubicBezTo>
                      <a:pt x="18169" y="2976"/>
                      <a:pt x="16328" y="1469"/>
                      <a:pt x="14424" y="46"/>
                    </a:cubicBezTo>
                    <a:cubicBezTo>
                      <a:pt x="14384" y="14"/>
                      <a:pt x="14345" y="1"/>
                      <a:pt x="14309" y="1"/>
                    </a:cubicBezTo>
                    <a:close/>
                  </a:path>
                </a:pathLst>
              </a:custGeom>
              <a:solidFill>
                <a:schemeClr val="dk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68;p68"/>
              <p:cNvSpPr/>
              <p:nvPr/>
            </p:nvSpPr>
            <p:spPr>
              <a:xfrm>
                <a:off x="4920225" y="1759925"/>
                <a:ext cx="312825" cy="369950"/>
              </a:xfrm>
              <a:custGeom>
                <a:avLst/>
                <a:gdLst/>
                <a:ahLst/>
                <a:cxnLst/>
                <a:rect l="l" t="t" r="r" b="b"/>
                <a:pathLst>
                  <a:path w="12513" h="14798" extrusionOk="0">
                    <a:moveTo>
                      <a:pt x="10085" y="0"/>
                    </a:moveTo>
                    <a:cubicBezTo>
                      <a:pt x="9668" y="0"/>
                      <a:pt x="9276" y="68"/>
                      <a:pt x="8957" y="246"/>
                    </a:cubicBezTo>
                    <a:cubicBezTo>
                      <a:pt x="8350" y="560"/>
                      <a:pt x="7848" y="1459"/>
                      <a:pt x="7450" y="1983"/>
                    </a:cubicBezTo>
                    <a:cubicBezTo>
                      <a:pt x="6906" y="2736"/>
                      <a:pt x="6383" y="3489"/>
                      <a:pt x="5860" y="4284"/>
                    </a:cubicBezTo>
                    <a:cubicBezTo>
                      <a:pt x="3684" y="7548"/>
                      <a:pt x="1843" y="11001"/>
                      <a:pt x="85" y="14516"/>
                    </a:cubicBezTo>
                    <a:cubicBezTo>
                      <a:pt x="0" y="14657"/>
                      <a:pt x="125" y="14798"/>
                      <a:pt x="247" y="14798"/>
                    </a:cubicBezTo>
                    <a:cubicBezTo>
                      <a:pt x="306" y="14798"/>
                      <a:pt x="365" y="14765"/>
                      <a:pt x="399" y="14683"/>
                    </a:cubicBezTo>
                    <a:cubicBezTo>
                      <a:pt x="1843" y="11817"/>
                      <a:pt x="3349" y="8992"/>
                      <a:pt x="5044" y="6230"/>
                    </a:cubicBezTo>
                    <a:cubicBezTo>
                      <a:pt x="5860" y="4912"/>
                      <a:pt x="6718" y="3594"/>
                      <a:pt x="7659" y="2338"/>
                    </a:cubicBezTo>
                    <a:cubicBezTo>
                      <a:pt x="8266" y="1501"/>
                      <a:pt x="8768" y="539"/>
                      <a:pt x="9919" y="434"/>
                    </a:cubicBezTo>
                    <a:cubicBezTo>
                      <a:pt x="10033" y="421"/>
                      <a:pt x="10148" y="415"/>
                      <a:pt x="10266" y="415"/>
                    </a:cubicBezTo>
                    <a:cubicBezTo>
                      <a:pt x="10908" y="415"/>
                      <a:pt x="11599" y="592"/>
                      <a:pt x="12200" y="769"/>
                    </a:cubicBezTo>
                    <a:cubicBezTo>
                      <a:pt x="12222" y="777"/>
                      <a:pt x="12242" y="781"/>
                      <a:pt x="12262" y="781"/>
                    </a:cubicBezTo>
                    <a:cubicBezTo>
                      <a:pt x="12447" y="781"/>
                      <a:pt x="12513" y="451"/>
                      <a:pt x="12304" y="413"/>
                    </a:cubicBezTo>
                    <a:cubicBezTo>
                      <a:pt x="11683" y="224"/>
                      <a:pt x="10844" y="0"/>
                      <a:pt x="10085" y="0"/>
                    </a:cubicBezTo>
                    <a:close/>
                  </a:path>
                </a:pathLst>
              </a:custGeom>
              <a:solidFill>
                <a:schemeClr val="dk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69;p68"/>
              <p:cNvSpPr/>
              <p:nvPr/>
            </p:nvSpPr>
            <p:spPr>
              <a:xfrm>
                <a:off x="4945450" y="1769200"/>
                <a:ext cx="306100" cy="332950"/>
              </a:xfrm>
              <a:custGeom>
                <a:avLst/>
                <a:gdLst/>
                <a:ahLst/>
                <a:cxnLst/>
                <a:rect l="l" t="t" r="r" b="b"/>
                <a:pathLst>
                  <a:path w="12244" h="13318" extrusionOk="0">
                    <a:moveTo>
                      <a:pt x="11200" y="1"/>
                    </a:moveTo>
                    <a:cubicBezTo>
                      <a:pt x="11124" y="1"/>
                      <a:pt x="11051" y="45"/>
                      <a:pt x="11023" y="147"/>
                    </a:cubicBezTo>
                    <a:cubicBezTo>
                      <a:pt x="11020" y="162"/>
                      <a:pt x="11017" y="177"/>
                      <a:pt x="11013" y="192"/>
                    </a:cubicBezTo>
                    <a:lnTo>
                      <a:pt x="11013" y="192"/>
                    </a:lnTo>
                    <a:cubicBezTo>
                      <a:pt x="11009" y="191"/>
                      <a:pt x="11006" y="190"/>
                      <a:pt x="11003" y="189"/>
                    </a:cubicBezTo>
                    <a:lnTo>
                      <a:pt x="11003" y="189"/>
                    </a:lnTo>
                    <a:cubicBezTo>
                      <a:pt x="11004" y="199"/>
                      <a:pt x="11005" y="209"/>
                      <a:pt x="11007" y="218"/>
                    </a:cubicBezTo>
                    <a:lnTo>
                      <a:pt x="11007" y="218"/>
                    </a:lnTo>
                    <a:cubicBezTo>
                      <a:pt x="10650" y="1669"/>
                      <a:pt x="9459" y="2780"/>
                      <a:pt x="8492" y="3829"/>
                    </a:cubicBezTo>
                    <a:cubicBezTo>
                      <a:pt x="7571" y="4855"/>
                      <a:pt x="6629" y="5817"/>
                      <a:pt x="5688" y="6822"/>
                    </a:cubicBezTo>
                    <a:cubicBezTo>
                      <a:pt x="3784" y="8809"/>
                      <a:pt x="1838" y="10797"/>
                      <a:pt x="143" y="12952"/>
                    </a:cubicBezTo>
                    <a:cubicBezTo>
                      <a:pt x="1" y="13111"/>
                      <a:pt x="134" y="13317"/>
                      <a:pt x="271" y="13317"/>
                    </a:cubicBezTo>
                    <a:cubicBezTo>
                      <a:pt x="315" y="13317"/>
                      <a:pt x="359" y="13296"/>
                      <a:pt x="394" y="13245"/>
                    </a:cubicBezTo>
                    <a:cubicBezTo>
                      <a:pt x="2298" y="10839"/>
                      <a:pt x="4453" y="8663"/>
                      <a:pt x="6546" y="6466"/>
                    </a:cubicBezTo>
                    <a:cubicBezTo>
                      <a:pt x="7571" y="5399"/>
                      <a:pt x="8596" y="4353"/>
                      <a:pt x="9559" y="3223"/>
                    </a:cubicBezTo>
                    <a:cubicBezTo>
                      <a:pt x="10175" y="2524"/>
                      <a:pt x="10804" y="1811"/>
                      <a:pt x="11162" y="949"/>
                    </a:cubicBezTo>
                    <a:lnTo>
                      <a:pt x="11162" y="949"/>
                    </a:lnTo>
                    <a:cubicBezTo>
                      <a:pt x="11298" y="1406"/>
                      <a:pt x="11511" y="1821"/>
                      <a:pt x="11839" y="2218"/>
                    </a:cubicBezTo>
                    <a:cubicBezTo>
                      <a:pt x="11875" y="2269"/>
                      <a:pt x="11919" y="2290"/>
                      <a:pt x="11964" y="2290"/>
                    </a:cubicBezTo>
                    <a:cubicBezTo>
                      <a:pt x="12102" y="2290"/>
                      <a:pt x="12243" y="2084"/>
                      <a:pt x="12132" y="1925"/>
                    </a:cubicBezTo>
                    <a:cubicBezTo>
                      <a:pt x="11735" y="1423"/>
                      <a:pt x="11505" y="816"/>
                      <a:pt x="11421" y="189"/>
                    </a:cubicBezTo>
                    <a:cubicBezTo>
                      <a:pt x="11398" y="72"/>
                      <a:pt x="11296" y="1"/>
                      <a:pt x="11200" y="1"/>
                    </a:cubicBezTo>
                    <a:close/>
                  </a:path>
                </a:pathLst>
              </a:custGeom>
              <a:solidFill>
                <a:schemeClr val="dk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70;p68"/>
              <p:cNvSpPr/>
              <p:nvPr/>
            </p:nvSpPr>
            <p:spPr>
              <a:xfrm>
                <a:off x="4924750" y="1948000"/>
                <a:ext cx="378950" cy="183275"/>
              </a:xfrm>
              <a:custGeom>
                <a:avLst/>
                <a:gdLst/>
                <a:ahLst/>
                <a:cxnLst/>
                <a:rect l="l" t="t" r="r" b="b"/>
                <a:pathLst>
                  <a:path w="15158" h="7331" extrusionOk="0">
                    <a:moveTo>
                      <a:pt x="14573" y="1"/>
                    </a:moveTo>
                    <a:cubicBezTo>
                      <a:pt x="14499" y="1"/>
                      <a:pt x="14433" y="40"/>
                      <a:pt x="14425" y="130"/>
                    </a:cubicBezTo>
                    <a:cubicBezTo>
                      <a:pt x="14341" y="548"/>
                      <a:pt x="14572" y="695"/>
                      <a:pt x="14551" y="1113"/>
                    </a:cubicBezTo>
                    <a:cubicBezTo>
                      <a:pt x="14530" y="2348"/>
                      <a:pt x="13421" y="2557"/>
                      <a:pt x="12500" y="2892"/>
                    </a:cubicBezTo>
                    <a:cubicBezTo>
                      <a:pt x="11182" y="3415"/>
                      <a:pt x="9822" y="3917"/>
                      <a:pt x="8462" y="4398"/>
                    </a:cubicBezTo>
                    <a:cubicBezTo>
                      <a:pt x="5742" y="5340"/>
                      <a:pt x="2980" y="6177"/>
                      <a:pt x="218" y="6951"/>
                    </a:cubicBezTo>
                    <a:cubicBezTo>
                      <a:pt x="0" y="7010"/>
                      <a:pt x="82" y="7331"/>
                      <a:pt x="286" y="7331"/>
                    </a:cubicBezTo>
                    <a:cubicBezTo>
                      <a:pt x="297" y="7331"/>
                      <a:pt x="310" y="7330"/>
                      <a:pt x="323" y="7328"/>
                    </a:cubicBezTo>
                    <a:cubicBezTo>
                      <a:pt x="3691" y="6386"/>
                      <a:pt x="7018" y="5340"/>
                      <a:pt x="10303" y="4147"/>
                    </a:cubicBezTo>
                    <a:cubicBezTo>
                      <a:pt x="11621" y="3687"/>
                      <a:pt x="13191" y="3289"/>
                      <a:pt x="14362" y="2557"/>
                    </a:cubicBezTo>
                    <a:cubicBezTo>
                      <a:pt x="14676" y="2348"/>
                      <a:pt x="14990" y="2139"/>
                      <a:pt x="15074" y="1741"/>
                    </a:cubicBezTo>
                    <a:cubicBezTo>
                      <a:pt x="15157" y="1197"/>
                      <a:pt x="14676" y="799"/>
                      <a:pt x="14781" y="234"/>
                    </a:cubicBezTo>
                    <a:cubicBezTo>
                      <a:pt x="14819" y="94"/>
                      <a:pt x="14687" y="1"/>
                      <a:pt x="14573" y="1"/>
                    </a:cubicBezTo>
                    <a:close/>
                  </a:path>
                </a:pathLst>
              </a:custGeom>
              <a:solidFill>
                <a:schemeClr val="dk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2278;p68"/>
            <p:cNvSpPr/>
            <p:nvPr/>
          </p:nvSpPr>
          <p:spPr>
            <a:xfrm>
              <a:off x="362128" y="2199176"/>
              <a:ext cx="762944" cy="260964"/>
            </a:xfrm>
            <a:custGeom>
              <a:avLst/>
              <a:gdLst/>
              <a:ahLst/>
              <a:cxnLst/>
              <a:rect l="l" t="t" r="r" b="b"/>
              <a:pathLst>
                <a:path w="34265" h="20877" extrusionOk="0">
                  <a:moveTo>
                    <a:pt x="34265" y="8775"/>
                  </a:moveTo>
                  <a:cubicBezTo>
                    <a:pt x="29491" y="9784"/>
                    <a:pt x="11271" y="15431"/>
                    <a:pt x="5623" y="14826"/>
                  </a:cubicBezTo>
                  <a:cubicBezTo>
                    <a:pt x="-25" y="14221"/>
                    <a:pt x="-563" y="7565"/>
                    <a:pt x="378" y="5144"/>
                  </a:cubicBezTo>
                  <a:cubicBezTo>
                    <a:pt x="1319" y="2724"/>
                    <a:pt x="8850" y="-907"/>
                    <a:pt x="11270" y="303"/>
                  </a:cubicBezTo>
                  <a:cubicBezTo>
                    <a:pt x="13691" y="1513"/>
                    <a:pt x="14565" y="9245"/>
                    <a:pt x="14901" y="12405"/>
                  </a:cubicBezTo>
                  <a:cubicBezTo>
                    <a:pt x="15237" y="15565"/>
                    <a:pt x="15170" y="17851"/>
                    <a:pt x="13287" y="19263"/>
                  </a:cubicBezTo>
                  <a:cubicBezTo>
                    <a:pt x="11405" y="20675"/>
                    <a:pt x="5220" y="20608"/>
                    <a:pt x="3606" y="20877"/>
                  </a:cubicBezTo>
                </a:path>
              </a:pathLst>
            </a:custGeom>
            <a:noFill/>
            <a:ln w="19050" cap="flat" cmpd="sng">
              <a:solidFill>
                <a:schemeClr val="accent6"/>
              </a:solidFill>
              <a:prstDash val="dash"/>
              <a:round/>
              <a:headEnd type="none" w="med" len="med"/>
              <a:tailEnd type="none" w="med" len="med"/>
            </a:ln>
          </p:spPr>
        </p:sp>
      </p:grpSp>
    </p:spTree>
    <p:extLst>
      <p:ext uri="{BB962C8B-B14F-4D97-AF65-F5344CB8AC3E}">
        <p14:creationId xmlns:p14="http://schemas.microsoft.com/office/powerpoint/2010/main" val="10439324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167"/>
        <p:cNvGrpSpPr/>
        <p:nvPr/>
      </p:nvGrpSpPr>
      <p:grpSpPr>
        <a:xfrm>
          <a:off x="0" y="0"/>
          <a:ext cx="0" cy="0"/>
          <a:chOff x="0" y="0"/>
          <a:chExt cx="0" cy="0"/>
        </a:xfrm>
      </p:grpSpPr>
      <p:sp>
        <p:nvSpPr>
          <p:cNvPr id="2174" name="Google Shape;2174;p62"/>
          <p:cNvSpPr txBox="1">
            <a:spLocks noGrp="1"/>
          </p:cNvSpPr>
          <p:nvPr>
            <p:ph type="title" idx="6"/>
          </p:nvPr>
        </p:nvSpPr>
        <p:spPr>
          <a:xfrm>
            <a:off x="399923" y="133350"/>
            <a:ext cx="8215800" cy="8313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dirty="0" smtClean="0"/>
              <a:t>The following responses provide negative feedback. </a:t>
            </a:r>
            <a:endParaRPr sz="2600" dirty="0"/>
          </a:p>
        </p:txBody>
      </p:sp>
      <p:sp>
        <p:nvSpPr>
          <p:cNvPr id="12" name="Rectangle 11"/>
          <p:cNvSpPr/>
          <p:nvPr/>
        </p:nvSpPr>
        <p:spPr>
          <a:xfrm>
            <a:off x="793360" y="1224151"/>
            <a:ext cx="4572000" cy="338554"/>
          </a:xfrm>
          <a:prstGeom prst="rect">
            <a:avLst/>
          </a:prstGeom>
        </p:spPr>
        <p:txBody>
          <a:bodyPr>
            <a:spAutoFit/>
          </a:bodyPr>
          <a:lstStyle/>
          <a:p>
            <a:pPr lvl="1"/>
            <a:r>
              <a:rPr lang="en-US" sz="1600" dirty="0">
                <a:solidFill>
                  <a:schemeClr val="bg2"/>
                </a:solidFill>
                <a:latin typeface="Questrial" panose="020B0604020202020204" charset="0"/>
                <a:ea typeface="Gaegu" panose="020B0604020202020204" charset="0"/>
              </a:rPr>
              <a:t>“What are you doing?! Just let me do it.”</a:t>
            </a:r>
          </a:p>
        </p:txBody>
      </p:sp>
      <p:sp>
        <p:nvSpPr>
          <p:cNvPr id="15" name="Rectangle 14"/>
          <p:cNvSpPr/>
          <p:nvPr/>
        </p:nvSpPr>
        <p:spPr>
          <a:xfrm>
            <a:off x="927165" y="2895787"/>
            <a:ext cx="4572000" cy="338554"/>
          </a:xfrm>
          <a:prstGeom prst="rect">
            <a:avLst/>
          </a:prstGeom>
        </p:spPr>
        <p:txBody>
          <a:bodyPr>
            <a:spAutoFit/>
          </a:bodyPr>
          <a:lstStyle/>
          <a:p>
            <a:pPr lvl="1"/>
            <a:r>
              <a:rPr lang="en-US" sz="1600" dirty="0">
                <a:solidFill>
                  <a:schemeClr val="bg2"/>
                </a:solidFill>
                <a:latin typeface="Questrial" panose="020B0604020202020204" charset="0"/>
              </a:rPr>
              <a:t>“Why can you not do this correctly?”</a:t>
            </a:r>
          </a:p>
        </p:txBody>
      </p:sp>
      <p:sp>
        <p:nvSpPr>
          <p:cNvPr id="18" name="TextBox 17"/>
          <p:cNvSpPr txBox="1"/>
          <p:nvPr/>
        </p:nvSpPr>
        <p:spPr>
          <a:xfrm>
            <a:off x="5685093" y="1036905"/>
            <a:ext cx="3306507" cy="923330"/>
          </a:xfrm>
          <a:prstGeom prst="rect">
            <a:avLst/>
          </a:prstGeom>
          <a:noFill/>
        </p:spPr>
        <p:txBody>
          <a:bodyPr wrap="square" rtlCol="0">
            <a:spAutoFit/>
          </a:bodyPr>
          <a:lstStyle/>
          <a:p>
            <a:r>
              <a:rPr lang="en-US" sz="1800" dirty="0">
                <a:solidFill>
                  <a:schemeClr val="bg2"/>
                </a:solidFill>
                <a:latin typeface="Gaegu" panose="020B0604020202020204" charset="0"/>
                <a:ea typeface="Gaegu" panose="020B0604020202020204" charset="0"/>
              </a:rPr>
              <a:t>This response is </a:t>
            </a:r>
            <a:r>
              <a:rPr lang="en-US" sz="1800" dirty="0" smtClean="0">
                <a:solidFill>
                  <a:schemeClr val="bg2"/>
                </a:solidFill>
                <a:latin typeface="Gaegu" panose="020B0604020202020204" charset="0"/>
                <a:ea typeface="Gaegu" panose="020B0604020202020204" charset="0"/>
              </a:rPr>
              <a:t>dismissive </a:t>
            </a:r>
            <a:r>
              <a:rPr lang="en-US" sz="1800" dirty="0">
                <a:solidFill>
                  <a:schemeClr val="bg2"/>
                </a:solidFill>
                <a:latin typeface="Gaegu" panose="020B0604020202020204" charset="0"/>
                <a:ea typeface="Gaegu" panose="020B0604020202020204" charset="0"/>
              </a:rPr>
              <a:t>and does not offer an opportunity for improvement. </a:t>
            </a:r>
          </a:p>
        </p:txBody>
      </p:sp>
      <p:sp>
        <p:nvSpPr>
          <p:cNvPr id="247" name="TextBox 246"/>
          <p:cNvSpPr txBox="1"/>
          <p:nvPr/>
        </p:nvSpPr>
        <p:spPr>
          <a:xfrm>
            <a:off x="5761292" y="2741898"/>
            <a:ext cx="3306507" cy="1200329"/>
          </a:xfrm>
          <a:prstGeom prst="rect">
            <a:avLst/>
          </a:prstGeom>
          <a:noFill/>
        </p:spPr>
        <p:txBody>
          <a:bodyPr wrap="square" rtlCol="0">
            <a:spAutoFit/>
          </a:bodyPr>
          <a:lstStyle/>
          <a:p>
            <a:r>
              <a:rPr lang="en-US" sz="1800" dirty="0">
                <a:solidFill>
                  <a:schemeClr val="bg2"/>
                </a:solidFill>
                <a:latin typeface="Gaegu" panose="020B0604020202020204" charset="0"/>
                <a:ea typeface="Gaegu" panose="020B0604020202020204" charset="0"/>
              </a:rPr>
              <a:t>This response </a:t>
            </a:r>
            <a:r>
              <a:rPr lang="en-US" sz="1800" dirty="0" smtClean="0">
                <a:solidFill>
                  <a:schemeClr val="bg2"/>
                </a:solidFill>
                <a:latin typeface="Gaegu" panose="020B0604020202020204" charset="0"/>
                <a:ea typeface="Gaegu" panose="020B0604020202020204" charset="0"/>
              </a:rPr>
              <a:t>does not guide reflective thought on improvements that can be made. </a:t>
            </a:r>
            <a:endParaRPr lang="en-US" sz="1800" dirty="0">
              <a:solidFill>
                <a:schemeClr val="bg2"/>
              </a:solidFill>
              <a:latin typeface="Gaegu" panose="020B0604020202020204" charset="0"/>
              <a:ea typeface="Gaegu" panose="020B0604020202020204" charset="0"/>
            </a:endParaRPr>
          </a:p>
        </p:txBody>
      </p:sp>
      <p:grpSp>
        <p:nvGrpSpPr>
          <p:cNvPr id="78" name="Group 77"/>
          <p:cNvGrpSpPr/>
          <p:nvPr/>
        </p:nvGrpSpPr>
        <p:grpSpPr>
          <a:xfrm>
            <a:off x="4724400" y="1276350"/>
            <a:ext cx="794214" cy="299230"/>
            <a:chOff x="362128" y="2184363"/>
            <a:chExt cx="1197959" cy="371346"/>
          </a:xfrm>
        </p:grpSpPr>
        <p:grpSp>
          <p:nvGrpSpPr>
            <p:cNvPr id="79" name="Google Shape;2266;p68"/>
            <p:cNvGrpSpPr/>
            <p:nvPr/>
          </p:nvGrpSpPr>
          <p:grpSpPr>
            <a:xfrm rot="-2700000" flipH="1">
              <a:off x="1039042" y="2184363"/>
              <a:ext cx="521045" cy="371346"/>
              <a:chOff x="4920225" y="1759925"/>
              <a:chExt cx="521050" cy="371350"/>
            </a:xfrm>
          </p:grpSpPr>
          <p:sp>
            <p:nvSpPr>
              <p:cNvPr id="81" name="Google Shape;2267;p68"/>
              <p:cNvSpPr/>
              <p:nvPr/>
            </p:nvSpPr>
            <p:spPr>
              <a:xfrm>
                <a:off x="4925300" y="1789500"/>
                <a:ext cx="515975" cy="339250"/>
              </a:xfrm>
              <a:custGeom>
                <a:avLst/>
                <a:gdLst/>
                <a:ahLst/>
                <a:cxnLst/>
                <a:rect l="l" t="t" r="r" b="b"/>
                <a:pathLst>
                  <a:path w="20639" h="13570" extrusionOk="0">
                    <a:moveTo>
                      <a:pt x="14309" y="1"/>
                    </a:moveTo>
                    <a:cubicBezTo>
                      <a:pt x="14157" y="1"/>
                      <a:pt x="14062" y="246"/>
                      <a:pt x="14215" y="381"/>
                    </a:cubicBezTo>
                    <a:cubicBezTo>
                      <a:pt x="16007" y="1745"/>
                      <a:pt x="17745" y="3126"/>
                      <a:pt x="19884" y="3919"/>
                    </a:cubicBezTo>
                    <a:lnTo>
                      <a:pt x="19884" y="3919"/>
                    </a:lnTo>
                    <a:cubicBezTo>
                      <a:pt x="13109" y="6595"/>
                      <a:pt x="6552" y="9691"/>
                      <a:pt x="196" y="13186"/>
                    </a:cubicBezTo>
                    <a:cubicBezTo>
                      <a:pt x="1" y="13310"/>
                      <a:pt x="106" y="13570"/>
                      <a:pt x="283" y="13570"/>
                    </a:cubicBezTo>
                    <a:cubicBezTo>
                      <a:pt x="315" y="13570"/>
                      <a:pt x="349" y="13561"/>
                      <a:pt x="384" y="13542"/>
                    </a:cubicBezTo>
                    <a:cubicBezTo>
                      <a:pt x="6871" y="9964"/>
                      <a:pt x="13566" y="6805"/>
                      <a:pt x="20471" y="4085"/>
                    </a:cubicBezTo>
                    <a:cubicBezTo>
                      <a:pt x="20638" y="4022"/>
                      <a:pt x="20638" y="3771"/>
                      <a:pt x="20471" y="3729"/>
                    </a:cubicBezTo>
                    <a:cubicBezTo>
                      <a:pt x="18169" y="2976"/>
                      <a:pt x="16328" y="1469"/>
                      <a:pt x="14424" y="46"/>
                    </a:cubicBezTo>
                    <a:cubicBezTo>
                      <a:pt x="14384" y="14"/>
                      <a:pt x="14345" y="1"/>
                      <a:pt x="14309" y="1"/>
                    </a:cubicBezTo>
                    <a:close/>
                  </a:path>
                </a:pathLst>
              </a:custGeom>
              <a:solidFill>
                <a:schemeClr val="dk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68;p68"/>
              <p:cNvSpPr/>
              <p:nvPr/>
            </p:nvSpPr>
            <p:spPr>
              <a:xfrm>
                <a:off x="4920225" y="1759925"/>
                <a:ext cx="312825" cy="369950"/>
              </a:xfrm>
              <a:custGeom>
                <a:avLst/>
                <a:gdLst/>
                <a:ahLst/>
                <a:cxnLst/>
                <a:rect l="l" t="t" r="r" b="b"/>
                <a:pathLst>
                  <a:path w="12513" h="14798" extrusionOk="0">
                    <a:moveTo>
                      <a:pt x="10085" y="0"/>
                    </a:moveTo>
                    <a:cubicBezTo>
                      <a:pt x="9668" y="0"/>
                      <a:pt x="9276" y="68"/>
                      <a:pt x="8957" y="246"/>
                    </a:cubicBezTo>
                    <a:cubicBezTo>
                      <a:pt x="8350" y="560"/>
                      <a:pt x="7848" y="1459"/>
                      <a:pt x="7450" y="1983"/>
                    </a:cubicBezTo>
                    <a:cubicBezTo>
                      <a:pt x="6906" y="2736"/>
                      <a:pt x="6383" y="3489"/>
                      <a:pt x="5860" y="4284"/>
                    </a:cubicBezTo>
                    <a:cubicBezTo>
                      <a:pt x="3684" y="7548"/>
                      <a:pt x="1843" y="11001"/>
                      <a:pt x="85" y="14516"/>
                    </a:cubicBezTo>
                    <a:cubicBezTo>
                      <a:pt x="0" y="14657"/>
                      <a:pt x="125" y="14798"/>
                      <a:pt x="247" y="14798"/>
                    </a:cubicBezTo>
                    <a:cubicBezTo>
                      <a:pt x="306" y="14798"/>
                      <a:pt x="365" y="14765"/>
                      <a:pt x="399" y="14683"/>
                    </a:cubicBezTo>
                    <a:cubicBezTo>
                      <a:pt x="1843" y="11817"/>
                      <a:pt x="3349" y="8992"/>
                      <a:pt x="5044" y="6230"/>
                    </a:cubicBezTo>
                    <a:cubicBezTo>
                      <a:pt x="5860" y="4912"/>
                      <a:pt x="6718" y="3594"/>
                      <a:pt x="7659" y="2338"/>
                    </a:cubicBezTo>
                    <a:cubicBezTo>
                      <a:pt x="8266" y="1501"/>
                      <a:pt x="8768" y="539"/>
                      <a:pt x="9919" y="434"/>
                    </a:cubicBezTo>
                    <a:cubicBezTo>
                      <a:pt x="10033" y="421"/>
                      <a:pt x="10148" y="415"/>
                      <a:pt x="10266" y="415"/>
                    </a:cubicBezTo>
                    <a:cubicBezTo>
                      <a:pt x="10908" y="415"/>
                      <a:pt x="11599" y="592"/>
                      <a:pt x="12200" y="769"/>
                    </a:cubicBezTo>
                    <a:cubicBezTo>
                      <a:pt x="12222" y="777"/>
                      <a:pt x="12242" y="781"/>
                      <a:pt x="12262" y="781"/>
                    </a:cubicBezTo>
                    <a:cubicBezTo>
                      <a:pt x="12447" y="781"/>
                      <a:pt x="12513" y="451"/>
                      <a:pt x="12304" y="413"/>
                    </a:cubicBezTo>
                    <a:cubicBezTo>
                      <a:pt x="11683" y="224"/>
                      <a:pt x="10844" y="0"/>
                      <a:pt x="10085" y="0"/>
                    </a:cubicBezTo>
                    <a:close/>
                  </a:path>
                </a:pathLst>
              </a:custGeom>
              <a:solidFill>
                <a:schemeClr val="dk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269;p68"/>
              <p:cNvSpPr/>
              <p:nvPr/>
            </p:nvSpPr>
            <p:spPr>
              <a:xfrm>
                <a:off x="4945450" y="1769200"/>
                <a:ext cx="306100" cy="332950"/>
              </a:xfrm>
              <a:custGeom>
                <a:avLst/>
                <a:gdLst/>
                <a:ahLst/>
                <a:cxnLst/>
                <a:rect l="l" t="t" r="r" b="b"/>
                <a:pathLst>
                  <a:path w="12244" h="13318" extrusionOk="0">
                    <a:moveTo>
                      <a:pt x="11200" y="1"/>
                    </a:moveTo>
                    <a:cubicBezTo>
                      <a:pt x="11124" y="1"/>
                      <a:pt x="11051" y="45"/>
                      <a:pt x="11023" y="147"/>
                    </a:cubicBezTo>
                    <a:cubicBezTo>
                      <a:pt x="11020" y="162"/>
                      <a:pt x="11017" y="177"/>
                      <a:pt x="11013" y="192"/>
                    </a:cubicBezTo>
                    <a:lnTo>
                      <a:pt x="11013" y="192"/>
                    </a:lnTo>
                    <a:cubicBezTo>
                      <a:pt x="11009" y="191"/>
                      <a:pt x="11006" y="190"/>
                      <a:pt x="11003" y="189"/>
                    </a:cubicBezTo>
                    <a:lnTo>
                      <a:pt x="11003" y="189"/>
                    </a:lnTo>
                    <a:cubicBezTo>
                      <a:pt x="11004" y="199"/>
                      <a:pt x="11005" y="209"/>
                      <a:pt x="11007" y="218"/>
                    </a:cubicBezTo>
                    <a:lnTo>
                      <a:pt x="11007" y="218"/>
                    </a:lnTo>
                    <a:cubicBezTo>
                      <a:pt x="10650" y="1669"/>
                      <a:pt x="9459" y="2780"/>
                      <a:pt x="8492" y="3829"/>
                    </a:cubicBezTo>
                    <a:cubicBezTo>
                      <a:pt x="7571" y="4855"/>
                      <a:pt x="6629" y="5817"/>
                      <a:pt x="5688" y="6822"/>
                    </a:cubicBezTo>
                    <a:cubicBezTo>
                      <a:pt x="3784" y="8809"/>
                      <a:pt x="1838" y="10797"/>
                      <a:pt x="143" y="12952"/>
                    </a:cubicBezTo>
                    <a:cubicBezTo>
                      <a:pt x="1" y="13111"/>
                      <a:pt x="134" y="13317"/>
                      <a:pt x="271" y="13317"/>
                    </a:cubicBezTo>
                    <a:cubicBezTo>
                      <a:pt x="315" y="13317"/>
                      <a:pt x="359" y="13296"/>
                      <a:pt x="394" y="13245"/>
                    </a:cubicBezTo>
                    <a:cubicBezTo>
                      <a:pt x="2298" y="10839"/>
                      <a:pt x="4453" y="8663"/>
                      <a:pt x="6546" y="6466"/>
                    </a:cubicBezTo>
                    <a:cubicBezTo>
                      <a:pt x="7571" y="5399"/>
                      <a:pt x="8596" y="4353"/>
                      <a:pt x="9559" y="3223"/>
                    </a:cubicBezTo>
                    <a:cubicBezTo>
                      <a:pt x="10175" y="2524"/>
                      <a:pt x="10804" y="1811"/>
                      <a:pt x="11162" y="949"/>
                    </a:cubicBezTo>
                    <a:lnTo>
                      <a:pt x="11162" y="949"/>
                    </a:lnTo>
                    <a:cubicBezTo>
                      <a:pt x="11298" y="1406"/>
                      <a:pt x="11511" y="1821"/>
                      <a:pt x="11839" y="2218"/>
                    </a:cubicBezTo>
                    <a:cubicBezTo>
                      <a:pt x="11875" y="2269"/>
                      <a:pt x="11919" y="2290"/>
                      <a:pt x="11964" y="2290"/>
                    </a:cubicBezTo>
                    <a:cubicBezTo>
                      <a:pt x="12102" y="2290"/>
                      <a:pt x="12243" y="2084"/>
                      <a:pt x="12132" y="1925"/>
                    </a:cubicBezTo>
                    <a:cubicBezTo>
                      <a:pt x="11735" y="1423"/>
                      <a:pt x="11505" y="816"/>
                      <a:pt x="11421" y="189"/>
                    </a:cubicBezTo>
                    <a:cubicBezTo>
                      <a:pt x="11398" y="72"/>
                      <a:pt x="11296" y="1"/>
                      <a:pt x="11200" y="1"/>
                    </a:cubicBezTo>
                    <a:close/>
                  </a:path>
                </a:pathLst>
              </a:custGeom>
              <a:solidFill>
                <a:schemeClr val="dk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270;p68"/>
              <p:cNvSpPr/>
              <p:nvPr/>
            </p:nvSpPr>
            <p:spPr>
              <a:xfrm>
                <a:off x="4924750" y="1948000"/>
                <a:ext cx="378950" cy="183275"/>
              </a:xfrm>
              <a:custGeom>
                <a:avLst/>
                <a:gdLst/>
                <a:ahLst/>
                <a:cxnLst/>
                <a:rect l="l" t="t" r="r" b="b"/>
                <a:pathLst>
                  <a:path w="15158" h="7331" extrusionOk="0">
                    <a:moveTo>
                      <a:pt x="14573" y="1"/>
                    </a:moveTo>
                    <a:cubicBezTo>
                      <a:pt x="14499" y="1"/>
                      <a:pt x="14433" y="40"/>
                      <a:pt x="14425" y="130"/>
                    </a:cubicBezTo>
                    <a:cubicBezTo>
                      <a:pt x="14341" y="548"/>
                      <a:pt x="14572" y="695"/>
                      <a:pt x="14551" y="1113"/>
                    </a:cubicBezTo>
                    <a:cubicBezTo>
                      <a:pt x="14530" y="2348"/>
                      <a:pt x="13421" y="2557"/>
                      <a:pt x="12500" y="2892"/>
                    </a:cubicBezTo>
                    <a:cubicBezTo>
                      <a:pt x="11182" y="3415"/>
                      <a:pt x="9822" y="3917"/>
                      <a:pt x="8462" y="4398"/>
                    </a:cubicBezTo>
                    <a:cubicBezTo>
                      <a:pt x="5742" y="5340"/>
                      <a:pt x="2980" y="6177"/>
                      <a:pt x="218" y="6951"/>
                    </a:cubicBezTo>
                    <a:cubicBezTo>
                      <a:pt x="0" y="7010"/>
                      <a:pt x="82" y="7331"/>
                      <a:pt x="286" y="7331"/>
                    </a:cubicBezTo>
                    <a:cubicBezTo>
                      <a:pt x="297" y="7331"/>
                      <a:pt x="310" y="7330"/>
                      <a:pt x="323" y="7328"/>
                    </a:cubicBezTo>
                    <a:cubicBezTo>
                      <a:pt x="3691" y="6386"/>
                      <a:pt x="7018" y="5340"/>
                      <a:pt x="10303" y="4147"/>
                    </a:cubicBezTo>
                    <a:cubicBezTo>
                      <a:pt x="11621" y="3687"/>
                      <a:pt x="13191" y="3289"/>
                      <a:pt x="14362" y="2557"/>
                    </a:cubicBezTo>
                    <a:cubicBezTo>
                      <a:pt x="14676" y="2348"/>
                      <a:pt x="14990" y="2139"/>
                      <a:pt x="15074" y="1741"/>
                    </a:cubicBezTo>
                    <a:cubicBezTo>
                      <a:pt x="15157" y="1197"/>
                      <a:pt x="14676" y="799"/>
                      <a:pt x="14781" y="234"/>
                    </a:cubicBezTo>
                    <a:cubicBezTo>
                      <a:pt x="14819" y="94"/>
                      <a:pt x="14687" y="1"/>
                      <a:pt x="14573" y="1"/>
                    </a:cubicBezTo>
                    <a:close/>
                  </a:path>
                </a:pathLst>
              </a:custGeom>
              <a:solidFill>
                <a:schemeClr val="dk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2278;p68"/>
            <p:cNvSpPr/>
            <p:nvPr/>
          </p:nvSpPr>
          <p:spPr>
            <a:xfrm>
              <a:off x="362128" y="2199176"/>
              <a:ext cx="762944" cy="260964"/>
            </a:xfrm>
            <a:custGeom>
              <a:avLst/>
              <a:gdLst/>
              <a:ahLst/>
              <a:cxnLst/>
              <a:rect l="l" t="t" r="r" b="b"/>
              <a:pathLst>
                <a:path w="34265" h="20877" extrusionOk="0">
                  <a:moveTo>
                    <a:pt x="34265" y="8775"/>
                  </a:moveTo>
                  <a:cubicBezTo>
                    <a:pt x="29491" y="9784"/>
                    <a:pt x="11271" y="15431"/>
                    <a:pt x="5623" y="14826"/>
                  </a:cubicBezTo>
                  <a:cubicBezTo>
                    <a:pt x="-25" y="14221"/>
                    <a:pt x="-563" y="7565"/>
                    <a:pt x="378" y="5144"/>
                  </a:cubicBezTo>
                  <a:cubicBezTo>
                    <a:pt x="1319" y="2724"/>
                    <a:pt x="8850" y="-907"/>
                    <a:pt x="11270" y="303"/>
                  </a:cubicBezTo>
                  <a:cubicBezTo>
                    <a:pt x="13691" y="1513"/>
                    <a:pt x="14565" y="9245"/>
                    <a:pt x="14901" y="12405"/>
                  </a:cubicBezTo>
                  <a:cubicBezTo>
                    <a:pt x="15237" y="15565"/>
                    <a:pt x="15170" y="17851"/>
                    <a:pt x="13287" y="19263"/>
                  </a:cubicBezTo>
                  <a:cubicBezTo>
                    <a:pt x="11405" y="20675"/>
                    <a:pt x="5220" y="20608"/>
                    <a:pt x="3606" y="20877"/>
                  </a:cubicBezTo>
                </a:path>
              </a:pathLst>
            </a:custGeom>
            <a:noFill/>
            <a:ln w="19050" cap="flat" cmpd="sng">
              <a:solidFill>
                <a:schemeClr val="accent6"/>
              </a:solidFill>
              <a:prstDash val="dash"/>
              <a:round/>
              <a:headEnd type="none" w="med" len="med"/>
              <a:tailEnd type="none" w="med" len="med"/>
            </a:ln>
          </p:spPr>
        </p:sp>
      </p:grpSp>
      <p:grpSp>
        <p:nvGrpSpPr>
          <p:cNvPr id="99" name="Group 98"/>
          <p:cNvGrpSpPr/>
          <p:nvPr/>
        </p:nvGrpSpPr>
        <p:grpSpPr>
          <a:xfrm>
            <a:off x="4541251" y="2923352"/>
            <a:ext cx="794214" cy="299230"/>
            <a:chOff x="362128" y="2184363"/>
            <a:chExt cx="1197959" cy="371346"/>
          </a:xfrm>
        </p:grpSpPr>
        <p:grpSp>
          <p:nvGrpSpPr>
            <p:cNvPr id="100" name="Google Shape;2266;p68"/>
            <p:cNvGrpSpPr/>
            <p:nvPr/>
          </p:nvGrpSpPr>
          <p:grpSpPr>
            <a:xfrm rot="-2700000" flipH="1">
              <a:off x="1039042" y="2184363"/>
              <a:ext cx="521045" cy="371346"/>
              <a:chOff x="4920225" y="1759925"/>
              <a:chExt cx="521050" cy="371350"/>
            </a:xfrm>
          </p:grpSpPr>
          <p:sp>
            <p:nvSpPr>
              <p:cNvPr id="102" name="Google Shape;2267;p68"/>
              <p:cNvSpPr/>
              <p:nvPr/>
            </p:nvSpPr>
            <p:spPr>
              <a:xfrm>
                <a:off x="4925300" y="1789500"/>
                <a:ext cx="515975" cy="339250"/>
              </a:xfrm>
              <a:custGeom>
                <a:avLst/>
                <a:gdLst/>
                <a:ahLst/>
                <a:cxnLst/>
                <a:rect l="l" t="t" r="r" b="b"/>
                <a:pathLst>
                  <a:path w="20639" h="13570" extrusionOk="0">
                    <a:moveTo>
                      <a:pt x="14309" y="1"/>
                    </a:moveTo>
                    <a:cubicBezTo>
                      <a:pt x="14157" y="1"/>
                      <a:pt x="14062" y="246"/>
                      <a:pt x="14215" y="381"/>
                    </a:cubicBezTo>
                    <a:cubicBezTo>
                      <a:pt x="16007" y="1745"/>
                      <a:pt x="17745" y="3126"/>
                      <a:pt x="19884" y="3919"/>
                    </a:cubicBezTo>
                    <a:lnTo>
                      <a:pt x="19884" y="3919"/>
                    </a:lnTo>
                    <a:cubicBezTo>
                      <a:pt x="13109" y="6595"/>
                      <a:pt x="6552" y="9691"/>
                      <a:pt x="196" y="13186"/>
                    </a:cubicBezTo>
                    <a:cubicBezTo>
                      <a:pt x="1" y="13310"/>
                      <a:pt x="106" y="13570"/>
                      <a:pt x="283" y="13570"/>
                    </a:cubicBezTo>
                    <a:cubicBezTo>
                      <a:pt x="315" y="13570"/>
                      <a:pt x="349" y="13561"/>
                      <a:pt x="384" y="13542"/>
                    </a:cubicBezTo>
                    <a:cubicBezTo>
                      <a:pt x="6871" y="9964"/>
                      <a:pt x="13566" y="6805"/>
                      <a:pt x="20471" y="4085"/>
                    </a:cubicBezTo>
                    <a:cubicBezTo>
                      <a:pt x="20638" y="4022"/>
                      <a:pt x="20638" y="3771"/>
                      <a:pt x="20471" y="3729"/>
                    </a:cubicBezTo>
                    <a:cubicBezTo>
                      <a:pt x="18169" y="2976"/>
                      <a:pt x="16328" y="1469"/>
                      <a:pt x="14424" y="46"/>
                    </a:cubicBezTo>
                    <a:cubicBezTo>
                      <a:pt x="14384" y="14"/>
                      <a:pt x="14345" y="1"/>
                      <a:pt x="14309" y="1"/>
                    </a:cubicBezTo>
                    <a:close/>
                  </a:path>
                </a:pathLst>
              </a:custGeom>
              <a:solidFill>
                <a:schemeClr val="dk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68;p68"/>
              <p:cNvSpPr/>
              <p:nvPr/>
            </p:nvSpPr>
            <p:spPr>
              <a:xfrm>
                <a:off x="4920225" y="1759925"/>
                <a:ext cx="312825" cy="369950"/>
              </a:xfrm>
              <a:custGeom>
                <a:avLst/>
                <a:gdLst/>
                <a:ahLst/>
                <a:cxnLst/>
                <a:rect l="l" t="t" r="r" b="b"/>
                <a:pathLst>
                  <a:path w="12513" h="14798" extrusionOk="0">
                    <a:moveTo>
                      <a:pt x="10085" y="0"/>
                    </a:moveTo>
                    <a:cubicBezTo>
                      <a:pt x="9668" y="0"/>
                      <a:pt x="9276" y="68"/>
                      <a:pt x="8957" y="246"/>
                    </a:cubicBezTo>
                    <a:cubicBezTo>
                      <a:pt x="8350" y="560"/>
                      <a:pt x="7848" y="1459"/>
                      <a:pt x="7450" y="1983"/>
                    </a:cubicBezTo>
                    <a:cubicBezTo>
                      <a:pt x="6906" y="2736"/>
                      <a:pt x="6383" y="3489"/>
                      <a:pt x="5860" y="4284"/>
                    </a:cubicBezTo>
                    <a:cubicBezTo>
                      <a:pt x="3684" y="7548"/>
                      <a:pt x="1843" y="11001"/>
                      <a:pt x="85" y="14516"/>
                    </a:cubicBezTo>
                    <a:cubicBezTo>
                      <a:pt x="0" y="14657"/>
                      <a:pt x="125" y="14798"/>
                      <a:pt x="247" y="14798"/>
                    </a:cubicBezTo>
                    <a:cubicBezTo>
                      <a:pt x="306" y="14798"/>
                      <a:pt x="365" y="14765"/>
                      <a:pt x="399" y="14683"/>
                    </a:cubicBezTo>
                    <a:cubicBezTo>
                      <a:pt x="1843" y="11817"/>
                      <a:pt x="3349" y="8992"/>
                      <a:pt x="5044" y="6230"/>
                    </a:cubicBezTo>
                    <a:cubicBezTo>
                      <a:pt x="5860" y="4912"/>
                      <a:pt x="6718" y="3594"/>
                      <a:pt x="7659" y="2338"/>
                    </a:cubicBezTo>
                    <a:cubicBezTo>
                      <a:pt x="8266" y="1501"/>
                      <a:pt x="8768" y="539"/>
                      <a:pt x="9919" y="434"/>
                    </a:cubicBezTo>
                    <a:cubicBezTo>
                      <a:pt x="10033" y="421"/>
                      <a:pt x="10148" y="415"/>
                      <a:pt x="10266" y="415"/>
                    </a:cubicBezTo>
                    <a:cubicBezTo>
                      <a:pt x="10908" y="415"/>
                      <a:pt x="11599" y="592"/>
                      <a:pt x="12200" y="769"/>
                    </a:cubicBezTo>
                    <a:cubicBezTo>
                      <a:pt x="12222" y="777"/>
                      <a:pt x="12242" y="781"/>
                      <a:pt x="12262" y="781"/>
                    </a:cubicBezTo>
                    <a:cubicBezTo>
                      <a:pt x="12447" y="781"/>
                      <a:pt x="12513" y="451"/>
                      <a:pt x="12304" y="413"/>
                    </a:cubicBezTo>
                    <a:cubicBezTo>
                      <a:pt x="11683" y="224"/>
                      <a:pt x="10844" y="0"/>
                      <a:pt x="10085" y="0"/>
                    </a:cubicBezTo>
                    <a:close/>
                  </a:path>
                </a:pathLst>
              </a:custGeom>
              <a:solidFill>
                <a:schemeClr val="dk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69;p68"/>
              <p:cNvSpPr/>
              <p:nvPr/>
            </p:nvSpPr>
            <p:spPr>
              <a:xfrm>
                <a:off x="4945450" y="1769200"/>
                <a:ext cx="306100" cy="332950"/>
              </a:xfrm>
              <a:custGeom>
                <a:avLst/>
                <a:gdLst/>
                <a:ahLst/>
                <a:cxnLst/>
                <a:rect l="l" t="t" r="r" b="b"/>
                <a:pathLst>
                  <a:path w="12244" h="13318" extrusionOk="0">
                    <a:moveTo>
                      <a:pt x="11200" y="1"/>
                    </a:moveTo>
                    <a:cubicBezTo>
                      <a:pt x="11124" y="1"/>
                      <a:pt x="11051" y="45"/>
                      <a:pt x="11023" y="147"/>
                    </a:cubicBezTo>
                    <a:cubicBezTo>
                      <a:pt x="11020" y="162"/>
                      <a:pt x="11017" y="177"/>
                      <a:pt x="11013" y="192"/>
                    </a:cubicBezTo>
                    <a:lnTo>
                      <a:pt x="11013" y="192"/>
                    </a:lnTo>
                    <a:cubicBezTo>
                      <a:pt x="11009" y="191"/>
                      <a:pt x="11006" y="190"/>
                      <a:pt x="11003" y="189"/>
                    </a:cubicBezTo>
                    <a:lnTo>
                      <a:pt x="11003" y="189"/>
                    </a:lnTo>
                    <a:cubicBezTo>
                      <a:pt x="11004" y="199"/>
                      <a:pt x="11005" y="209"/>
                      <a:pt x="11007" y="218"/>
                    </a:cubicBezTo>
                    <a:lnTo>
                      <a:pt x="11007" y="218"/>
                    </a:lnTo>
                    <a:cubicBezTo>
                      <a:pt x="10650" y="1669"/>
                      <a:pt x="9459" y="2780"/>
                      <a:pt x="8492" y="3829"/>
                    </a:cubicBezTo>
                    <a:cubicBezTo>
                      <a:pt x="7571" y="4855"/>
                      <a:pt x="6629" y="5817"/>
                      <a:pt x="5688" y="6822"/>
                    </a:cubicBezTo>
                    <a:cubicBezTo>
                      <a:pt x="3784" y="8809"/>
                      <a:pt x="1838" y="10797"/>
                      <a:pt x="143" y="12952"/>
                    </a:cubicBezTo>
                    <a:cubicBezTo>
                      <a:pt x="1" y="13111"/>
                      <a:pt x="134" y="13317"/>
                      <a:pt x="271" y="13317"/>
                    </a:cubicBezTo>
                    <a:cubicBezTo>
                      <a:pt x="315" y="13317"/>
                      <a:pt x="359" y="13296"/>
                      <a:pt x="394" y="13245"/>
                    </a:cubicBezTo>
                    <a:cubicBezTo>
                      <a:pt x="2298" y="10839"/>
                      <a:pt x="4453" y="8663"/>
                      <a:pt x="6546" y="6466"/>
                    </a:cubicBezTo>
                    <a:cubicBezTo>
                      <a:pt x="7571" y="5399"/>
                      <a:pt x="8596" y="4353"/>
                      <a:pt x="9559" y="3223"/>
                    </a:cubicBezTo>
                    <a:cubicBezTo>
                      <a:pt x="10175" y="2524"/>
                      <a:pt x="10804" y="1811"/>
                      <a:pt x="11162" y="949"/>
                    </a:cubicBezTo>
                    <a:lnTo>
                      <a:pt x="11162" y="949"/>
                    </a:lnTo>
                    <a:cubicBezTo>
                      <a:pt x="11298" y="1406"/>
                      <a:pt x="11511" y="1821"/>
                      <a:pt x="11839" y="2218"/>
                    </a:cubicBezTo>
                    <a:cubicBezTo>
                      <a:pt x="11875" y="2269"/>
                      <a:pt x="11919" y="2290"/>
                      <a:pt x="11964" y="2290"/>
                    </a:cubicBezTo>
                    <a:cubicBezTo>
                      <a:pt x="12102" y="2290"/>
                      <a:pt x="12243" y="2084"/>
                      <a:pt x="12132" y="1925"/>
                    </a:cubicBezTo>
                    <a:cubicBezTo>
                      <a:pt x="11735" y="1423"/>
                      <a:pt x="11505" y="816"/>
                      <a:pt x="11421" y="189"/>
                    </a:cubicBezTo>
                    <a:cubicBezTo>
                      <a:pt x="11398" y="72"/>
                      <a:pt x="11296" y="1"/>
                      <a:pt x="11200" y="1"/>
                    </a:cubicBezTo>
                    <a:close/>
                  </a:path>
                </a:pathLst>
              </a:custGeom>
              <a:solidFill>
                <a:schemeClr val="dk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70;p68"/>
              <p:cNvSpPr/>
              <p:nvPr/>
            </p:nvSpPr>
            <p:spPr>
              <a:xfrm>
                <a:off x="4924750" y="1948000"/>
                <a:ext cx="378950" cy="183275"/>
              </a:xfrm>
              <a:custGeom>
                <a:avLst/>
                <a:gdLst/>
                <a:ahLst/>
                <a:cxnLst/>
                <a:rect l="l" t="t" r="r" b="b"/>
                <a:pathLst>
                  <a:path w="15158" h="7331" extrusionOk="0">
                    <a:moveTo>
                      <a:pt x="14573" y="1"/>
                    </a:moveTo>
                    <a:cubicBezTo>
                      <a:pt x="14499" y="1"/>
                      <a:pt x="14433" y="40"/>
                      <a:pt x="14425" y="130"/>
                    </a:cubicBezTo>
                    <a:cubicBezTo>
                      <a:pt x="14341" y="548"/>
                      <a:pt x="14572" y="695"/>
                      <a:pt x="14551" y="1113"/>
                    </a:cubicBezTo>
                    <a:cubicBezTo>
                      <a:pt x="14530" y="2348"/>
                      <a:pt x="13421" y="2557"/>
                      <a:pt x="12500" y="2892"/>
                    </a:cubicBezTo>
                    <a:cubicBezTo>
                      <a:pt x="11182" y="3415"/>
                      <a:pt x="9822" y="3917"/>
                      <a:pt x="8462" y="4398"/>
                    </a:cubicBezTo>
                    <a:cubicBezTo>
                      <a:pt x="5742" y="5340"/>
                      <a:pt x="2980" y="6177"/>
                      <a:pt x="218" y="6951"/>
                    </a:cubicBezTo>
                    <a:cubicBezTo>
                      <a:pt x="0" y="7010"/>
                      <a:pt x="82" y="7331"/>
                      <a:pt x="286" y="7331"/>
                    </a:cubicBezTo>
                    <a:cubicBezTo>
                      <a:pt x="297" y="7331"/>
                      <a:pt x="310" y="7330"/>
                      <a:pt x="323" y="7328"/>
                    </a:cubicBezTo>
                    <a:cubicBezTo>
                      <a:pt x="3691" y="6386"/>
                      <a:pt x="7018" y="5340"/>
                      <a:pt x="10303" y="4147"/>
                    </a:cubicBezTo>
                    <a:cubicBezTo>
                      <a:pt x="11621" y="3687"/>
                      <a:pt x="13191" y="3289"/>
                      <a:pt x="14362" y="2557"/>
                    </a:cubicBezTo>
                    <a:cubicBezTo>
                      <a:pt x="14676" y="2348"/>
                      <a:pt x="14990" y="2139"/>
                      <a:pt x="15074" y="1741"/>
                    </a:cubicBezTo>
                    <a:cubicBezTo>
                      <a:pt x="15157" y="1197"/>
                      <a:pt x="14676" y="799"/>
                      <a:pt x="14781" y="234"/>
                    </a:cubicBezTo>
                    <a:cubicBezTo>
                      <a:pt x="14819" y="94"/>
                      <a:pt x="14687" y="1"/>
                      <a:pt x="14573" y="1"/>
                    </a:cubicBezTo>
                    <a:close/>
                  </a:path>
                </a:pathLst>
              </a:custGeom>
              <a:solidFill>
                <a:schemeClr val="dk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2278;p68"/>
            <p:cNvSpPr/>
            <p:nvPr/>
          </p:nvSpPr>
          <p:spPr>
            <a:xfrm>
              <a:off x="362128" y="2199176"/>
              <a:ext cx="762944" cy="260964"/>
            </a:xfrm>
            <a:custGeom>
              <a:avLst/>
              <a:gdLst/>
              <a:ahLst/>
              <a:cxnLst/>
              <a:rect l="l" t="t" r="r" b="b"/>
              <a:pathLst>
                <a:path w="34265" h="20877" extrusionOk="0">
                  <a:moveTo>
                    <a:pt x="34265" y="8775"/>
                  </a:moveTo>
                  <a:cubicBezTo>
                    <a:pt x="29491" y="9784"/>
                    <a:pt x="11271" y="15431"/>
                    <a:pt x="5623" y="14826"/>
                  </a:cubicBezTo>
                  <a:cubicBezTo>
                    <a:pt x="-25" y="14221"/>
                    <a:pt x="-563" y="7565"/>
                    <a:pt x="378" y="5144"/>
                  </a:cubicBezTo>
                  <a:cubicBezTo>
                    <a:pt x="1319" y="2724"/>
                    <a:pt x="8850" y="-907"/>
                    <a:pt x="11270" y="303"/>
                  </a:cubicBezTo>
                  <a:cubicBezTo>
                    <a:pt x="13691" y="1513"/>
                    <a:pt x="14565" y="9245"/>
                    <a:pt x="14901" y="12405"/>
                  </a:cubicBezTo>
                  <a:cubicBezTo>
                    <a:pt x="15237" y="15565"/>
                    <a:pt x="15170" y="17851"/>
                    <a:pt x="13287" y="19263"/>
                  </a:cubicBezTo>
                  <a:cubicBezTo>
                    <a:pt x="11405" y="20675"/>
                    <a:pt x="5220" y="20608"/>
                    <a:pt x="3606" y="20877"/>
                  </a:cubicBezTo>
                </a:path>
              </a:pathLst>
            </a:custGeom>
            <a:noFill/>
            <a:ln w="19050" cap="flat" cmpd="sng">
              <a:solidFill>
                <a:schemeClr val="accent6"/>
              </a:solidFill>
              <a:prstDash val="dash"/>
              <a:round/>
              <a:headEnd type="none" w="med" len="med"/>
              <a:tailEnd type="none" w="med" len="med"/>
            </a:ln>
          </p:spPr>
        </p:sp>
      </p:grpSp>
    </p:spTree>
    <p:extLst>
      <p:ext uri="{BB962C8B-B14F-4D97-AF65-F5344CB8AC3E}">
        <p14:creationId xmlns:p14="http://schemas.microsoft.com/office/powerpoint/2010/main" val="35115936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78"/>
        <p:cNvGrpSpPr/>
        <p:nvPr/>
      </p:nvGrpSpPr>
      <p:grpSpPr>
        <a:xfrm>
          <a:off x="0" y="0"/>
          <a:ext cx="0" cy="0"/>
          <a:chOff x="0" y="0"/>
          <a:chExt cx="0" cy="0"/>
        </a:xfrm>
      </p:grpSpPr>
      <p:sp>
        <p:nvSpPr>
          <p:cNvPr id="2679" name="Google Shape;2679;p85"/>
          <p:cNvSpPr txBox="1">
            <a:spLocks noGrp="1"/>
          </p:cNvSpPr>
          <p:nvPr>
            <p:ph type="subTitle" idx="1"/>
          </p:nvPr>
        </p:nvSpPr>
        <p:spPr>
          <a:xfrm flipH="1">
            <a:off x="4482900" y="2952750"/>
            <a:ext cx="3822900" cy="1905000"/>
          </a:xfrm>
          <a:prstGeom prst="rect">
            <a:avLst/>
          </a:prstGeom>
        </p:spPr>
        <p:txBody>
          <a:bodyPr spcFirstLastPara="1" wrap="square" lIns="91425" tIns="91425" rIns="91425" bIns="91425" anchor="ctr" anchorCtr="0">
            <a:noAutofit/>
          </a:bodyPr>
          <a:lstStyle/>
          <a:p>
            <a:pPr lvl="1">
              <a:buFont typeface="Wingdings" panose="05000000000000000000" pitchFamily="2" charset="2"/>
              <a:buChar char="§"/>
            </a:pPr>
            <a:r>
              <a:rPr lang="en-US" sz="1500" dirty="0" smtClean="0"/>
              <a:t>welcoming</a:t>
            </a:r>
          </a:p>
          <a:p>
            <a:pPr lvl="1">
              <a:buFont typeface="Wingdings" panose="05000000000000000000" pitchFamily="2" charset="2"/>
              <a:buChar char="§"/>
            </a:pPr>
            <a:r>
              <a:rPr lang="en-US" sz="1500" dirty="0" smtClean="0"/>
              <a:t>encouraging</a:t>
            </a:r>
          </a:p>
          <a:p>
            <a:pPr lvl="1">
              <a:buFont typeface="Wingdings" panose="05000000000000000000" pitchFamily="2" charset="2"/>
              <a:buChar char="§"/>
            </a:pPr>
            <a:r>
              <a:rPr lang="en-US" sz="1500" dirty="0"/>
              <a:t>advocate</a:t>
            </a:r>
          </a:p>
          <a:p>
            <a:pPr lvl="1">
              <a:buFont typeface="Wingdings" panose="05000000000000000000" pitchFamily="2" charset="2"/>
              <a:buChar char="§"/>
            </a:pPr>
            <a:r>
              <a:rPr lang="en-US" sz="1500" dirty="0" smtClean="0"/>
              <a:t>role </a:t>
            </a:r>
            <a:r>
              <a:rPr lang="en-US" sz="1500" dirty="0"/>
              <a:t>model</a:t>
            </a:r>
          </a:p>
          <a:p>
            <a:pPr lvl="1">
              <a:buFont typeface="Wingdings" panose="05000000000000000000" pitchFamily="2" charset="2"/>
              <a:buChar char="§"/>
            </a:pPr>
            <a:r>
              <a:rPr lang="en-US" sz="1500" dirty="0" smtClean="0"/>
              <a:t>provide </a:t>
            </a:r>
            <a:r>
              <a:rPr lang="en-US" sz="1500" dirty="0"/>
              <a:t>learning opportunities</a:t>
            </a:r>
          </a:p>
          <a:p>
            <a:pPr lvl="1">
              <a:buFont typeface="Wingdings" panose="05000000000000000000" pitchFamily="2" charset="2"/>
              <a:buChar char="§"/>
            </a:pPr>
            <a:r>
              <a:rPr lang="en-US" sz="1500" dirty="0"/>
              <a:t>give constructive </a:t>
            </a:r>
            <a:r>
              <a:rPr lang="en-US" sz="1500" dirty="0" smtClean="0"/>
              <a:t>feedback</a:t>
            </a:r>
            <a:endParaRPr lang="en-US" sz="1500" dirty="0"/>
          </a:p>
        </p:txBody>
      </p:sp>
      <p:sp>
        <p:nvSpPr>
          <p:cNvPr id="2680" name="Google Shape;2680;p85"/>
          <p:cNvSpPr txBox="1">
            <a:spLocks noGrp="1"/>
          </p:cNvSpPr>
          <p:nvPr>
            <p:ph type="ctrTitle"/>
          </p:nvPr>
        </p:nvSpPr>
        <p:spPr>
          <a:xfrm flipH="1">
            <a:off x="4724400" y="1613271"/>
            <a:ext cx="2362200" cy="1275038"/>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2400" dirty="0" smtClean="0"/>
              <a:t>Student </a:t>
            </a:r>
            <a:br>
              <a:rPr lang="en" sz="2400" dirty="0" smtClean="0"/>
            </a:br>
            <a:r>
              <a:rPr lang="en" sz="2400" dirty="0" smtClean="0"/>
              <a:t>Expectations </a:t>
            </a:r>
            <a:br>
              <a:rPr lang="en" sz="2400" dirty="0" smtClean="0"/>
            </a:br>
            <a:r>
              <a:rPr lang="en" sz="2400" dirty="0" smtClean="0"/>
              <a:t>of Preceptor</a:t>
            </a:r>
            <a:endParaRPr sz="2400"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533" y="1113700"/>
            <a:ext cx="3681793" cy="271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82" name="Google Shape;2682;p85"/>
          <p:cNvGrpSpPr/>
          <p:nvPr/>
        </p:nvGrpSpPr>
        <p:grpSpPr>
          <a:xfrm>
            <a:off x="382525" y="966319"/>
            <a:ext cx="3989543" cy="2981832"/>
            <a:chOff x="585475" y="999175"/>
            <a:chExt cx="3645850" cy="3148550"/>
          </a:xfrm>
          <a:solidFill>
            <a:schemeClr val="accent2"/>
          </a:solidFill>
        </p:grpSpPr>
        <p:sp>
          <p:nvSpPr>
            <p:cNvPr id="2683" name="Google Shape;2683;p85"/>
            <p:cNvSpPr/>
            <p:nvPr/>
          </p:nvSpPr>
          <p:spPr>
            <a:xfrm>
              <a:off x="625925" y="999175"/>
              <a:ext cx="3504197" cy="229050"/>
            </a:xfrm>
            <a:custGeom>
              <a:avLst/>
              <a:gdLst/>
              <a:ahLst/>
              <a:cxnLst/>
              <a:rect l="l" t="t" r="r" b="b"/>
              <a:pathLst>
                <a:path w="130050" h="9162" extrusionOk="0">
                  <a:moveTo>
                    <a:pt x="76078" y="0"/>
                  </a:moveTo>
                  <a:cubicBezTo>
                    <a:pt x="73804" y="0"/>
                    <a:pt x="70993" y="121"/>
                    <a:pt x="67079" y="560"/>
                  </a:cubicBezTo>
                  <a:cubicBezTo>
                    <a:pt x="66603" y="607"/>
                    <a:pt x="66314" y="624"/>
                    <a:pt x="66129" y="624"/>
                  </a:cubicBezTo>
                  <a:cubicBezTo>
                    <a:pt x="65645" y="624"/>
                    <a:pt x="65870" y="508"/>
                    <a:pt x="65294" y="508"/>
                  </a:cubicBezTo>
                  <a:cubicBezTo>
                    <a:pt x="65154" y="508"/>
                    <a:pt x="64967" y="514"/>
                    <a:pt x="64711" y="531"/>
                  </a:cubicBezTo>
                  <a:cubicBezTo>
                    <a:pt x="64388" y="556"/>
                    <a:pt x="37544" y="2286"/>
                    <a:pt x="30027" y="2286"/>
                  </a:cubicBezTo>
                  <a:cubicBezTo>
                    <a:pt x="28901" y="2286"/>
                    <a:pt x="28208" y="2247"/>
                    <a:pt x="28104" y="2158"/>
                  </a:cubicBezTo>
                  <a:cubicBezTo>
                    <a:pt x="28080" y="2134"/>
                    <a:pt x="28045" y="2124"/>
                    <a:pt x="28000" y="2124"/>
                  </a:cubicBezTo>
                  <a:cubicBezTo>
                    <a:pt x="27759" y="2124"/>
                    <a:pt x="27260" y="2410"/>
                    <a:pt x="26970" y="2410"/>
                  </a:cubicBezTo>
                  <a:cubicBezTo>
                    <a:pt x="26924" y="2410"/>
                    <a:pt x="26883" y="2403"/>
                    <a:pt x="26849" y="2386"/>
                  </a:cubicBezTo>
                  <a:cubicBezTo>
                    <a:pt x="24204" y="2528"/>
                    <a:pt x="12136" y="2963"/>
                    <a:pt x="6940" y="2963"/>
                  </a:cubicBezTo>
                  <a:cubicBezTo>
                    <a:pt x="5859" y="2963"/>
                    <a:pt x="5075" y="2944"/>
                    <a:pt x="4736" y="2900"/>
                  </a:cubicBezTo>
                  <a:cubicBezTo>
                    <a:pt x="4411" y="2853"/>
                    <a:pt x="4146" y="2831"/>
                    <a:pt x="3924" y="2831"/>
                  </a:cubicBezTo>
                  <a:cubicBezTo>
                    <a:pt x="3465" y="2831"/>
                    <a:pt x="3189" y="2926"/>
                    <a:pt x="2939" y="3099"/>
                  </a:cubicBezTo>
                  <a:cubicBezTo>
                    <a:pt x="1855" y="3841"/>
                    <a:pt x="0" y="8834"/>
                    <a:pt x="1141" y="9120"/>
                  </a:cubicBezTo>
                  <a:cubicBezTo>
                    <a:pt x="1323" y="9149"/>
                    <a:pt x="1799" y="9161"/>
                    <a:pt x="2497" y="9161"/>
                  </a:cubicBezTo>
                  <a:cubicBezTo>
                    <a:pt x="4539" y="9161"/>
                    <a:pt x="8485" y="9055"/>
                    <a:pt x="12526" y="8948"/>
                  </a:cubicBezTo>
                  <a:cubicBezTo>
                    <a:pt x="15556" y="8869"/>
                    <a:pt x="18631" y="8789"/>
                    <a:pt x="20988" y="8789"/>
                  </a:cubicBezTo>
                  <a:cubicBezTo>
                    <a:pt x="22848" y="8789"/>
                    <a:pt x="24260" y="8839"/>
                    <a:pt x="24852" y="8977"/>
                  </a:cubicBezTo>
                  <a:cubicBezTo>
                    <a:pt x="33668" y="8404"/>
                    <a:pt x="42365" y="7790"/>
                    <a:pt x="46836" y="7790"/>
                  </a:cubicBezTo>
                  <a:cubicBezTo>
                    <a:pt x="47704" y="7790"/>
                    <a:pt x="48413" y="7813"/>
                    <a:pt x="48933" y="7864"/>
                  </a:cubicBezTo>
                  <a:cubicBezTo>
                    <a:pt x="50046" y="7522"/>
                    <a:pt x="56066" y="7179"/>
                    <a:pt x="61915" y="6894"/>
                  </a:cubicBezTo>
                  <a:cubicBezTo>
                    <a:pt x="78435" y="6067"/>
                    <a:pt x="71873" y="6295"/>
                    <a:pt x="75040" y="6038"/>
                  </a:cubicBezTo>
                  <a:cubicBezTo>
                    <a:pt x="75448" y="6007"/>
                    <a:pt x="75868" y="5993"/>
                    <a:pt x="76278" y="5993"/>
                  </a:cubicBezTo>
                  <a:cubicBezTo>
                    <a:pt x="77729" y="5993"/>
                    <a:pt x="79059" y="6161"/>
                    <a:pt x="79348" y="6295"/>
                  </a:cubicBezTo>
                  <a:cubicBezTo>
                    <a:pt x="79830" y="6521"/>
                    <a:pt x="80431" y="6585"/>
                    <a:pt x="81036" y="6585"/>
                  </a:cubicBezTo>
                  <a:cubicBezTo>
                    <a:pt x="81808" y="6585"/>
                    <a:pt x="82585" y="6482"/>
                    <a:pt x="83132" y="6482"/>
                  </a:cubicBezTo>
                  <a:cubicBezTo>
                    <a:pt x="83400" y="6482"/>
                    <a:pt x="83613" y="6507"/>
                    <a:pt x="83742" y="6580"/>
                  </a:cubicBezTo>
                  <a:cubicBezTo>
                    <a:pt x="86126" y="6528"/>
                    <a:pt x="87141" y="6481"/>
                    <a:pt x="88248" y="6481"/>
                  </a:cubicBezTo>
                  <a:cubicBezTo>
                    <a:pt x="90759" y="6481"/>
                    <a:pt x="93740" y="6723"/>
                    <a:pt x="114214" y="7693"/>
                  </a:cubicBezTo>
                  <a:cubicBezTo>
                    <a:pt x="114892" y="7645"/>
                    <a:pt x="115590" y="7625"/>
                    <a:pt x="116297" y="7625"/>
                  </a:cubicBezTo>
                  <a:cubicBezTo>
                    <a:pt x="119545" y="7625"/>
                    <a:pt x="122962" y="8043"/>
                    <a:pt x="125275" y="8043"/>
                  </a:cubicBezTo>
                  <a:cubicBezTo>
                    <a:pt x="125446" y="8043"/>
                    <a:pt x="125612" y="8040"/>
                    <a:pt x="125770" y="8035"/>
                  </a:cubicBezTo>
                  <a:cubicBezTo>
                    <a:pt x="126654" y="8007"/>
                    <a:pt x="127282" y="7893"/>
                    <a:pt x="127625" y="7665"/>
                  </a:cubicBezTo>
                  <a:cubicBezTo>
                    <a:pt x="128224" y="7151"/>
                    <a:pt x="128909" y="5953"/>
                    <a:pt x="129365" y="4726"/>
                  </a:cubicBezTo>
                  <a:cubicBezTo>
                    <a:pt x="129822" y="3527"/>
                    <a:pt x="130050" y="2300"/>
                    <a:pt x="129793" y="1844"/>
                  </a:cubicBezTo>
                  <a:cubicBezTo>
                    <a:pt x="129725" y="1708"/>
                    <a:pt x="127309" y="1669"/>
                    <a:pt x="124774" y="1669"/>
                  </a:cubicBezTo>
                  <a:cubicBezTo>
                    <a:pt x="122008" y="1669"/>
                    <a:pt x="119100" y="1715"/>
                    <a:pt x="118951" y="1730"/>
                  </a:cubicBezTo>
                  <a:cubicBezTo>
                    <a:pt x="118870" y="1754"/>
                    <a:pt x="118789" y="1765"/>
                    <a:pt x="118713" y="1765"/>
                  </a:cubicBezTo>
                  <a:cubicBezTo>
                    <a:pt x="118520" y="1765"/>
                    <a:pt x="118356" y="1697"/>
                    <a:pt x="118295" y="1616"/>
                  </a:cubicBezTo>
                  <a:cubicBezTo>
                    <a:pt x="118295" y="1616"/>
                    <a:pt x="118123" y="1616"/>
                    <a:pt x="117867" y="1587"/>
                  </a:cubicBezTo>
                  <a:cubicBezTo>
                    <a:pt x="116497" y="1473"/>
                    <a:pt x="117267" y="1559"/>
                    <a:pt x="113444" y="1302"/>
                  </a:cubicBezTo>
                  <a:cubicBezTo>
                    <a:pt x="110705" y="1131"/>
                    <a:pt x="108993" y="1017"/>
                    <a:pt x="108651" y="988"/>
                  </a:cubicBezTo>
                  <a:cubicBezTo>
                    <a:pt x="108651" y="912"/>
                    <a:pt x="108524" y="874"/>
                    <a:pt x="108321" y="874"/>
                  </a:cubicBezTo>
                  <a:cubicBezTo>
                    <a:pt x="108220" y="874"/>
                    <a:pt x="108099" y="883"/>
                    <a:pt x="107966" y="902"/>
                  </a:cubicBezTo>
                  <a:cubicBezTo>
                    <a:pt x="107618" y="966"/>
                    <a:pt x="106675" y="992"/>
                    <a:pt x="105390" y="992"/>
                  </a:cubicBezTo>
                  <a:cubicBezTo>
                    <a:pt x="100874" y="992"/>
                    <a:pt x="92132" y="662"/>
                    <a:pt x="90133" y="417"/>
                  </a:cubicBezTo>
                  <a:cubicBezTo>
                    <a:pt x="88399" y="201"/>
                    <a:pt x="87591" y="106"/>
                    <a:pt x="86392" y="106"/>
                  </a:cubicBezTo>
                  <a:cubicBezTo>
                    <a:pt x="85854" y="106"/>
                    <a:pt x="85239" y="125"/>
                    <a:pt x="84427" y="161"/>
                  </a:cubicBezTo>
                  <a:cubicBezTo>
                    <a:pt x="83968" y="177"/>
                    <a:pt x="83526" y="184"/>
                    <a:pt x="83093" y="184"/>
                  </a:cubicBezTo>
                  <a:cubicBezTo>
                    <a:pt x="80865" y="184"/>
                    <a:pt x="78879" y="0"/>
                    <a:pt x="760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85"/>
            <p:cNvSpPr/>
            <p:nvPr/>
          </p:nvSpPr>
          <p:spPr>
            <a:xfrm rot="5400000">
              <a:off x="2600469" y="2468730"/>
              <a:ext cx="3055663" cy="206050"/>
            </a:xfrm>
            <a:custGeom>
              <a:avLst/>
              <a:gdLst/>
              <a:ahLst/>
              <a:cxnLst/>
              <a:rect l="l" t="t" r="r" b="b"/>
              <a:pathLst>
                <a:path w="139353" h="8242" extrusionOk="0">
                  <a:moveTo>
                    <a:pt x="55733" y="1"/>
                  </a:moveTo>
                  <a:cubicBezTo>
                    <a:pt x="53503" y="1"/>
                    <a:pt x="51073" y="14"/>
                    <a:pt x="48534" y="50"/>
                  </a:cubicBezTo>
                  <a:cubicBezTo>
                    <a:pt x="40800" y="116"/>
                    <a:pt x="33893" y="303"/>
                    <a:pt x="31086" y="303"/>
                  </a:cubicBezTo>
                  <a:cubicBezTo>
                    <a:pt x="30279" y="303"/>
                    <a:pt x="29811" y="288"/>
                    <a:pt x="29760" y="249"/>
                  </a:cubicBezTo>
                  <a:cubicBezTo>
                    <a:pt x="29736" y="226"/>
                    <a:pt x="29699" y="216"/>
                    <a:pt x="29652" y="216"/>
                  </a:cubicBezTo>
                  <a:cubicBezTo>
                    <a:pt x="29402" y="216"/>
                    <a:pt x="28870" y="502"/>
                    <a:pt x="28571" y="502"/>
                  </a:cubicBezTo>
                  <a:cubicBezTo>
                    <a:pt x="28523" y="502"/>
                    <a:pt x="28481" y="495"/>
                    <a:pt x="28447" y="478"/>
                  </a:cubicBezTo>
                  <a:cubicBezTo>
                    <a:pt x="13968" y="1240"/>
                    <a:pt x="6551" y="1794"/>
                    <a:pt x="4907" y="1794"/>
                  </a:cubicBezTo>
                  <a:cubicBezTo>
                    <a:pt x="4827" y="1794"/>
                    <a:pt x="4761" y="1793"/>
                    <a:pt x="4709" y="1790"/>
                  </a:cubicBezTo>
                  <a:cubicBezTo>
                    <a:pt x="4548" y="1786"/>
                    <a:pt x="4401" y="1784"/>
                    <a:pt x="4266" y="1784"/>
                  </a:cubicBezTo>
                  <a:cubicBezTo>
                    <a:pt x="3490" y="1784"/>
                    <a:pt x="3109" y="1861"/>
                    <a:pt x="2768" y="2104"/>
                  </a:cubicBezTo>
                  <a:cubicBezTo>
                    <a:pt x="1656" y="2931"/>
                    <a:pt x="1" y="8039"/>
                    <a:pt x="1228" y="8238"/>
                  </a:cubicBezTo>
                  <a:cubicBezTo>
                    <a:pt x="1253" y="8240"/>
                    <a:pt x="1289" y="8241"/>
                    <a:pt x="1333" y="8241"/>
                  </a:cubicBezTo>
                  <a:cubicBezTo>
                    <a:pt x="2996" y="8241"/>
                    <a:pt x="17482" y="6949"/>
                    <a:pt x="23837" y="6949"/>
                  </a:cubicBezTo>
                  <a:cubicBezTo>
                    <a:pt x="25010" y="6949"/>
                    <a:pt x="25906" y="6993"/>
                    <a:pt x="26393" y="7097"/>
                  </a:cubicBezTo>
                  <a:cubicBezTo>
                    <a:pt x="30021" y="6844"/>
                    <a:pt x="39419" y="6170"/>
                    <a:pt x="46125" y="6170"/>
                  </a:cubicBezTo>
                  <a:cubicBezTo>
                    <a:pt x="48490" y="6170"/>
                    <a:pt x="50520" y="6254"/>
                    <a:pt x="51844" y="6469"/>
                  </a:cubicBezTo>
                  <a:cubicBezTo>
                    <a:pt x="52567" y="6265"/>
                    <a:pt x="54440" y="6187"/>
                    <a:pt x="56874" y="6187"/>
                  </a:cubicBezTo>
                  <a:cubicBezTo>
                    <a:pt x="64404" y="6187"/>
                    <a:pt x="77312" y="6928"/>
                    <a:pt x="78244" y="6928"/>
                  </a:cubicBezTo>
                  <a:cubicBezTo>
                    <a:pt x="78269" y="6928"/>
                    <a:pt x="78286" y="6927"/>
                    <a:pt x="78293" y="6926"/>
                  </a:cubicBezTo>
                  <a:cubicBezTo>
                    <a:pt x="78514" y="6890"/>
                    <a:pt x="78887" y="6874"/>
                    <a:pt x="79344" y="6874"/>
                  </a:cubicBezTo>
                  <a:cubicBezTo>
                    <a:pt x="81068" y="6874"/>
                    <a:pt x="83994" y="7100"/>
                    <a:pt x="84513" y="7325"/>
                  </a:cubicBezTo>
                  <a:cubicBezTo>
                    <a:pt x="85064" y="7569"/>
                    <a:pt x="85773" y="7632"/>
                    <a:pt x="86478" y="7632"/>
                  </a:cubicBezTo>
                  <a:cubicBezTo>
                    <a:pt x="87224" y="7632"/>
                    <a:pt x="87966" y="7562"/>
                    <a:pt x="88514" y="7562"/>
                  </a:cubicBezTo>
                  <a:cubicBezTo>
                    <a:pt x="88843" y="7562"/>
                    <a:pt x="89102" y="7587"/>
                    <a:pt x="89249" y="7668"/>
                  </a:cubicBezTo>
                  <a:cubicBezTo>
                    <a:pt x="92689" y="7609"/>
                    <a:pt x="94471" y="7592"/>
                    <a:pt x="95538" y="7592"/>
                  </a:cubicBezTo>
                  <a:cubicBezTo>
                    <a:pt x="96975" y="7592"/>
                    <a:pt x="97113" y="7623"/>
                    <a:pt x="98257" y="7623"/>
                  </a:cubicBezTo>
                  <a:cubicBezTo>
                    <a:pt x="99969" y="7623"/>
                    <a:pt x="103932" y="7554"/>
                    <a:pt x="117867" y="7211"/>
                  </a:cubicBezTo>
                  <a:cubicBezTo>
                    <a:pt x="120007" y="7183"/>
                    <a:pt x="120235" y="7183"/>
                    <a:pt x="122004" y="7126"/>
                  </a:cubicBezTo>
                  <a:cubicBezTo>
                    <a:pt x="123053" y="6999"/>
                    <a:pt x="124139" y="6949"/>
                    <a:pt x="125211" y="6949"/>
                  </a:cubicBezTo>
                  <a:cubicBezTo>
                    <a:pt x="127990" y="6949"/>
                    <a:pt x="130673" y="7283"/>
                    <a:pt x="132362" y="7468"/>
                  </a:cubicBezTo>
                  <a:cubicBezTo>
                    <a:pt x="133038" y="7543"/>
                    <a:pt x="133810" y="7618"/>
                    <a:pt x="134472" y="7618"/>
                  </a:cubicBezTo>
                  <a:cubicBezTo>
                    <a:pt x="135067" y="7618"/>
                    <a:pt x="135573" y="7558"/>
                    <a:pt x="135843" y="7382"/>
                  </a:cubicBezTo>
                  <a:cubicBezTo>
                    <a:pt x="137069" y="6641"/>
                    <a:pt x="139352" y="2960"/>
                    <a:pt x="138981" y="1961"/>
                  </a:cubicBezTo>
                  <a:cubicBezTo>
                    <a:pt x="138896" y="1704"/>
                    <a:pt x="135472" y="1362"/>
                    <a:pt x="135215" y="1334"/>
                  </a:cubicBezTo>
                  <a:cubicBezTo>
                    <a:pt x="133931" y="1191"/>
                    <a:pt x="134416" y="1248"/>
                    <a:pt x="133075" y="1134"/>
                  </a:cubicBezTo>
                  <a:cubicBezTo>
                    <a:pt x="131638" y="1034"/>
                    <a:pt x="129897" y="992"/>
                    <a:pt x="128627" y="992"/>
                  </a:cubicBezTo>
                  <a:cubicBezTo>
                    <a:pt x="127728" y="992"/>
                    <a:pt x="127066" y="1013"/>
                    <a:pt x="126912" y="1048"/>
                  </a:cubicBezTo>
                  <a:cubicBezTo>
                    <a:pt x="126828" y="1064"/>
                    <a:pt x="126744" y="1071"/>
                    <a:pt x="126664" y="1071"/>
                  </a:cubicBezTo>
                  <a:cubicBezTo>
                    <a:pt x="126446" y="1071"/>
                    <a:pt x="126261" y="1018"/>
                    <a:pt x="126199" y="934"/>
                  </a:cubicBezTo>
                  <a:cubicBezTo>
                    <a:pt x="126199" y="906"/>
                    <a:pt x="124572" y="820"/>
                    <a:pt x="124515" y="820"/>
                  </a:cubicBezTo>
                  <a:cubicBezTo>
                    <a:pt x="122938" y="768"/>
                    <a:pt x="122052" y="752"/>
                    <a:pt x="121218" y="752"/>
                  </a:cubicBezTo>
                  <a:cubicBezTo>
                    <a:pt x="120211" y="752"/>
                    <a:pt x="119278" y="776"/>
                    <a:pt x="117297" y="791"/>
                  </a:cubicBezTo>
                  <a:lnTo>
                    <a:pt x="115642" y="791"/>
                  </a:lnTo>
                  <a:cubicBezTo>
                    <a:pt x="115642" y="727"/>
                    <a:pt x="115552" y="690"/>
                    <a:pt x="115397" y="690"/>
                  </a:cubicBezTo>
                  <a:cubicBezTo>
                    <a:pt x="115276" y="690"/>
                    <a:pt x="115116" y="713"/>
                    <a:pt x="114928" y="763"/>
                  </a:cubicBezTo>
                  <a:cubicBezTo>
                    <a:pt x="114072" y="963"/>
                    <a:pt x="110021" y="1248"/>
                    <a:pt x="105827" y="1419"/>
                  </a:cubicBezTo>
                  <a:cubicBezTo>
                    <a:pt x="103914" y="1511"/>
                    <a:pt x="101983" y="1548"/>
                    <a:pt x="100324" y="1548"/>
                  </a:cubicBezTo>
                  <a:cubicBezTo>
                    <a:pt x="98370" y="1548"/>
                    <a:pt x="96794" y="1496"/>
                    <a:pt x="96069" y="1419"/>
                  </a:cubicBezTo>
                  <a:cubicBezTo>
                    <a:pt x="94354" y="1235"/>
                    <a:pt x="93497" y="1170"/>
                    <a:pt x="92359" y="1170"/>
                  </a:cubicBezTo>
                  <a:cubicBezTo>
                    <a:pt x="91736" y="1170"/>
                    <a:pt x="91028" y="1189"/>
                    <a:pt x="90048" y="1219"/>
                  </a:cubicBezTo>
                  <a:cubicBezTo>
                    <a:pt x="89919" y="1222"/>
                    <a:pt x="89780" y="1223"/>
                    <a:pt x="89634" y="1223"/>
                  </a:cubicBezTo>
                  <a:cubicBezTo>
                    <a:pt x="87785" y="1223"/>
                    <a:pt x="84653" y="1060"/>
                    <a:pt x="81375" y="849"/>
                  </a:cubicBezTo>
                  <a:cubicBezTo>
                    <a:pt x="79577" y="763"/>
                    <a:pt x="77808" y="649"/>
                    <a:pt x="76125" y="563"/>
                  </a:cubicBezTo>
                  <a:cubicBezTo>
                    <a:pt x="74441" y="506"/>
                    <a:pt x="72958" y="478"/>
                    <a:pt x="71788" y="478"/>
                  </a:cubicBezTo>
                  <a:cubicBezTo>
                    <a:pt x="69562" y="478"/>
                    <a:pt x="71074" y="221"/>
                    <a:pt x="69220" y="192"/>
                  </a:cubicBezTo>
                  <a:cubicBezTo>
                    <a:pt x="68820" y="192"/>
                    <a:pt x="67936" y="135"/>
                    <a:pt x="66652" y="107"/>
                  </a:cubicBezTo>
                  <a:cubicBezTo>
                    <a:pt x="64664" y="67"/>
                    <a:pt x="60693" y="1"/>
                    <a:pt x="55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85"/>
            <p:cNvSpPr/>
            <p:nvPr/>
          </p:nvSpPr>
          <p:spPr>
            <a:xfrm>
              <a:off x="653650" y="3948150"/>
              <a:ext cx="3547288" cy="199575"/>
            </a:xfrm>
            <a:custGeom>
              <a:avLst/>
              <a:gdLst/>
              <a:ahLst/>
              <a:cxnLst/>
              <a:rect l="l" t="t" r="r" b="b"/>
              <a:pathLst>
                <a:path w="116812" h="7983" extrusionOk="0">
                  <a:moveTo>
                    <a:pt x="76448" y="61"/>
                  </a:moveTo>
                  <a:cubicBezTo>
                    <a:pt x="76092" y="61"/>
                    <a:pt x="75755" y="69"/>
                    <a:pt x="75440" y="86"/>
                  </a:cubicBezTo>
                  <a:cubicBezTo>
                    <a:pt x="73385" y="172"/>
                    <a:pt x="67165" y="1"/>
                    <a:pt x="59690" y="1114"/>
                  </a:cubicBezTo>
                  <a:cubicBezTo>
                    <a:pt x="59224" y="1179"/>
                    <a:pt x="58953" y="1202"/>
                    <a:pt x="58784" y="1202"/>
                  </a:cubicBezTo>
                  <a:cubicBezTo>
                    <a:pt x="58394" y="1202"/>
                    <a:pt x="58537" y="1082"/>
                    <a:pt x="58081" y="1082"/>
                  </a:cubicBezTo>
                  <a:cubicBezTo>
                    <a:pt x="57956" y="1082"/>
                    <a:pt x="57787" y="1091"/>
                    <a:pt x="57550" y="1114"/>
                  </a:cubicBezTo>
                  <a:cubicBezTo>
                    <a:pt x="55753" y="1285"/>
                    <a:pt x="53498" y="1399"/>
                    <a:pt x="51644" y="1399"/>
                  </a:cubicBezTo>
                  <a:cubicBezTo>
                    <a:pt x="46759" y="1375"/>
                    <a:pt x="44949" y="307"/>
                    <a:pt x="35978" y="307"/>
                  </a:cubicBezTo>
                  <a:cubicBezTo>
                    <a:pt x="34154" y="307"/>
                    <a:pt x="32034" y="351"/>
                    <a:pt x="29531" y="457"/>
                  </a:cubicBezTo>
                  <a:cubicBezTo>
                    <a:pt x="27392" y="559"/>
                    <a:pt x="25761" y="647"/>
                    <a:pt x="24973" y="647"/>
                  </a:cubicBezTo>
                  <a:cubicBezTo>
                    <a:pt x="24658" y="647"/>
                    <a:pt x="24477" y="633"/>
                    <a:pt x="24453" y="600"/>
                  </a:cubicBezTo>
                  <a:cubicBezTo>
                    <a:pt x="24434" y="577"/>
                    <a:pt x="24405" y="568"/>
                    <a:pt x="24368" y="568"/>
                  </a:cubicBezTo>
                  <a:cubicBezTo>
                    <a:pt x="24160" y="568"/>
                    <a:pt x="23705" y="880"/>
                    <a:pt x="23443" y="880"/>
                  </a:cubicBezTo>
                  <a:cubicBezTo>
                    <a:pt x="23404" y="880"/>
                    <a:pt x="23369" y="873"/>
                    <a:pt x="23340" y="857"/>
                  </a:cubicBezTo>
                  <a:cubicBezTo>
                    <a:pt x="20911" y="1110"/>
                    <a:pt x="17272" y="1475"/>
                    <a:pt x="14390" y="1475"/>
                  </a:cubicBezTo>
                  <a:cubicBezTo>
                    <a:pt x="14021" y="1475"/>
                    <a:pt x="13665" y="1469"/>
                    <a:pt x="13325" y="1456"/>
                  </a:cubicBezTo>
                  <a:cubicBezTo>
                    <a:pt x="10244" y="1370"/>
                    <a:pt x="4195" y="486"/>
                    <a:pt x="3824" y="429"/>
                  </a:cubicBezTo>
                  <a:cubicBezTo>
                    <a:pt x="3428" y="345"/>
                    <a:pt x="3103" y="296"/>
                    <a:pt x="2825" y="296"/>
                  </a:cubicBezTo>
                  <a:cubicBezTo>
                    <a:pt x="2063" y="296"/>
                    <a:pt x="1657" y="667"/>
                    <a:pt x="1113" y="1713"/>
                  </a:cubicBezTo>
                  <a:cubicBezTo>
                    <a:pt x="828" y="2283"/>
                    <a:pt x="543" y="2997"/>
                    <a:pt x="372" y="3710"/>
                  </a:cubicBezTo>
                  <a:cubicBezTo>
                    <a:pt x="1" y="5108"/>
                    <a:pt x="1" y="6421"/>
                    <a:pt x="429" y="6563"/>
                  </a:cubicBezTo>
                  <a:cubicBezTo>
                    <a:pt x="685" y="6592"/>
                    <a:pt x="1827" y="6563"/>
                    <a:pt x="3567" y="6677"/>
                  </a:cubicBezTo>
                  <a:cubicBezTo>
                    <a:pt x="5850" y="6820"/>
                    <a:pt x="9245" y="7305"/>
                    <a:pt x="12127" y="7505"/>
                  </a:cubicBezTo>
                  <a:cubicBezTo>
                    <a:pt x="12814" y="7548"/>
                    <a:pt x="13600" y="7563"/>
                    <a:pt x="14421" y="7563"/>
                  </a:cubicBezTo>
                  <a:cubicBezTo>
                    <a:pt x="16421" y="7563"/>
                    <a:pt x="18634" y="7473"/>
                    <a:pt x="20164" y="7473"/>
                  </a:cubicBezTo>
                  <a:cubicBezTo>
                    <a:pt x="20924" y="7473"/>
                    <a:pt x="21515" y="7495"/>
                    <a:pt x="21828" y="7562"/>
                  </a:cubicBezTo>
                  <a:cubicBezTo>
                    <a:pt x="25880" y="7065"/>
                    <a:pt x="31167" y="6372"/>
                    <a:pt x="36462" y="6372"/>
                  </a:cubicBezTo>
                  <a:cubicBezTo>
                    <a:pt x="37244" y="6372"/>
                    <a:pt x="38026" y="6388"/>
                    <a:pt x="38804" y="6421"/>
                  </a:cubicBezTo>
                  <a:cubicBezTo>
                    <a:pt x="40659" y="6506"/>
                    <a:pt x="42200" y="6706"/>
                    <a:pt x="43027" y="6934"/>
                  </a:cubicBezTo>
                  <a:cubicBezTo>
                    <a:pt x="43190" y="6880"/>
                    <a:pt x="43445" y="6860"/>
                    <a:pt x="43791" y="6860"/>
                  </a:cubicBezTo>
                  <a:cubicBezTo>
                    <a:pt x="43991" y="6860"/>
                    <a:pt x="44221" y="6867"/>
                    <a:pt x="44482" y="6877"/>
                  </a:cubicBezTo>
                  <a:cubicBezTo>
                    <a:pt x="44853" y="6934"/>
                    <a:pt x="45224" y="6963"/>
                    <a:pt x="45652" y="6991"/>
                  </a:cubicBezTo>
                  <a:cubicBezTo>
                    <a:pt x="46137" y="7077"/>
                    <a:pt x="46622" y="7105"/>
                    <a:pt x="47193" y="7162"/>
                  </a:cubicBezTo>
                  <a:cubicBezTo>
                    <a:pt x="48925" y="7366"/>
                    <a:pt x="51065" y="7468"/>
                    <a:pt x="52999" y="7468"/>
                  </a:cubicBezTo>
                  <a:cubicBezTo>
                    <a:pt x="53773" y="7468"/>
                    <a:pt x="54513" y="7452"/>
                    <a:pt x="55182" y="7419"/>
                  </a:cubicBezTo>
                  <a:cubicBezTo>
                    <a:pt x="58035" y="7305"/>
                    <a:pt x="65710" y="6706"/>
                    <a:pt x="66053" y="6563"/>
                  </a:cubicBezTo>
                  <a:cubicBezTo>
                    <a:pt x="66452" y="6421"/>
                    <a:pt x="67593" y="6249"/>
                    <a:pt x="68706" y="6221"/>
                  </a:cubicBezTo>
                  <a:cubicBezTo>
                    <a:pt x="68917" y="6196"/>
                    <a:pt x="69332" y="6177"/>
                    <a:pt x="69765" y="6177"/>
                  </a:cubicBezTo>
                  <a:cubicBezTo>
                    <a:pt x="70328" y="6177"/>
                    <a:pt x="70922" y="6210"/>
                    <a:pt x="71131" y="6306"/>
                  </a:cubicBezTo>
                  <a:cubicBezTo>
                    <a:pt x="71478" y="6472"/>
                    <a:pt x="71899" y="6524"/>
                    <a:pt x="72335" y="6524"/>
                  </a:cubicBezTo>
                  <a:cubicBezTo>
                    <a:pt x="73110" y="6524"/>
                    <a:pt x="73934" y="6358"/>
                    <a:pt x="74476" y="6358"/>
                  </a:cubicBezTo>
                  <a:cubicBezTo>
                    <a:pt x="74682" y="6358"/>
                    <a:pt x="74848" y="6382"/>
                    <a:pt x="74955" y="6449"/>
                  </a:cubicBezTo>
                  <a:cubicBezTo>
                    <a:pt x="76464" y="6381"/>
                    <a:pt x="77550" y="6350"/>
                    <a:pt x="78441" y="6350"/>
                  </a:cubicBezTo>
                  <a:cubicBezTo>
                    <a:pt x="80178" y="6350"/>
                    <a:pt x="81173" y="6470"/>
                    <a:pt x="83115" y="6677"/>
                  </a:cubicBezTo>
                  <a:cubicBezTo>
                    <a:pt x="90208" y="7440"/>
                    <a:pt x="91883" y="7982"/>
                    <a:pt x="94579" y="7982"/>
                  </a:cubicBezTo>
                  <a:cubicBezTo>
                    <a:pt x="96318" y="7982"/>
                    <a:pt x="98483" y="7757"/>
                    <a:pt x="102802" y="7220"/>
                  </a:cubicBezTo>
                  <a:cubicBezTo>
                    <a:pt x="103943" y="6934"/>
                    <a:pt x="105113" y="6792"/>
                    <a:pt x="106255" y="6792"/>
                  </a:cubicBezTo>
                  <a:cubicBezTo>
                    <a:pt x="106351" y="6790"/>
                    <a:pt x="106448" y="6789"/>
                    <a:pt x="106546" y="6789"/>
                  </a:cubicBezTo>
                  <a:cubicBezTo>
                    <a:pt x="108655" y="6789"/>
                    <a:pt x="111075" y="7178"/>
                    <a:pt x="112697" y="7178"/>
                  </a:cubicBezTo>
                  <a:cubicBezTo>
                    <a:pt x="113450" y="7178"/>
                    <a:pt x="114031" y="7094"/>
                    <a:pt x="114329" y="6849"/>
                  </a:cubicBezTo>
                  <a:cubicBezTo>
                    <a:pt x="115528" y="5850"/>
                    <a:pt x="116811" y="2027"/>
                    <a:pt x="116383" y="1085"/>
                  </a:cubicBezTo>
                  <a:cubicBezTo>
                    <a:pt x="116355" y="971"/>
                    <a:pt x="115784" y="942"/>
                    <a:pt x="114928" y="885"/>
                  </a:cubicBezTo>
                  <a:cubicBezTo>
                    <a:pt x="114632" y="866"/>
                    <a:pt x="111250" y="709"/>
                    <a:pt x="108797" y="709"/>
                  </a:cubicBezTo>
                  <a:cubicBezTo>
                    <a:pt x="107704" y="709"/>
                    <a:pt x="106795" y="740"/>
                    <a:pt x="106426" y="828"/>
                  </a:cubicBezTo>
                  <a:cubicBezTo>
                    <a:pt x="106331" y="847"/>
                    <a:pt x="106236" y="857"/>
                    <a:pt x="106149" y="857"/>
                  </a:cubicBezTo>
                  <a:cubicBezTo>
                    <a:pt x="105976" y="857"/>
                    <a:pt x="105836" y="819"/>
                    <a:pt x="105798" y="743"/>
                  </a:cubicBezTo>
                  <a:cubicBezTo>
                    <a:pt x="105798" y="714"/>
                    <a:pt x="105655" y="714"/>
                    <a:pt x="105370" y="714"/>
                  </a:cubicBezTo>
                  <a:cubicBezTo>
                    <a:pt x="104428" y="714"/>
                    <a:pt x="103287" y="743"/>
                    <a:pt x="101090" y="1000"/>
                  </a:cubicBezTo>
                  <a:cubicBezTo>
                    <a:pt x="100691" y="1028"/>
                    <a:pt x="97267" y="1427"/>
                    <a:pt x="96839" y="1427"/>
                  </a:cubicBezTo>
                  <a:cubicBezTo>
                    <a:pt x="96825" y="1370"/>
                    <a:pt x="96760" y="1342"/>
                    <a:pt x="96661" y="1342"/>
                  </a:cubicBezTo>
                  <a:cubicBezTo>
                    <a:pt x="96561" y="1342"/>
                    <a:pt x="96425" y="1370"/>
                    <a:pt x="96268" y="1427"/>
                  </a:cubicBezTo>
                  <a:cubicBezTo>
                    <a:pt x="95741" y="1625"/>
                    <a:pt x="94521" y="1705"/>
                    <a:pt x="93635" y="1705"/>
                  </a:cubicBezTo>
                  <a:cubicBezTo>
                    <a:pt x="93371" y="1705"/>
                    <a:pt x="93136" y="1697"/>
                    <a:pt x="92959" y="1684"/>
                  </a:cubicBezTo>
                  <a:cubicBezTo>
                    <a:pt x="88180" y="1288"/>
                    <a:pt x="80860" y="61"/>
                    <a:pt x="76448" y="6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85"/>
            <p:cNvSpPr/>
            <p:nvPr/>
          </p:nvSpPr>
          <p:spPr>
            <a:xfrm rot="-5400000">
              <a:off x="-802560" y="2461340"/>
              <a:ext cx="3045120" cy="269050"/>
            </a:xfrm>
            <a:custGeom>
              <a:avLst/>
              <a:gdLst/>
              <a:ahLst/>
              <a:cxnLst/>
              <a:rect l="l" t="t" r="r" b="b"/>
              <a:pathLst>
                <a:path w="142662" h="10762" extrusionOk="0">
                  <a:moveTo>
                    <a:pt x="94943" y="0"/>
                  </a:moveTo>
                  <a:cubicBezTo>
                    <a:pt x="94257" y="0"/>
                    <a:pt x="93334" y="33"/>
                    <a:pt x="91845" y="117"/>
                  </a:cubicBezTo>
                  <a:cubicBezTo>
                    <a:pt x="90961" y="202"/>
                    <a:pt x="89591" y="145"/>
                    <a:pt x="88022" y="202"/>
                  </a:cubicBezTo>
                  <a:cubicBezTo>
                    <a:pt x="87608" y="207"/>
                    <a:pt x="87062" y="208"/>
                    <a:pt x="86418" y="208"/>
                  </a:cubicBezTo>
                  <a:cubicBezTo>
                    <a:pt x="85910" y="208"/>
                    <a:pt x="85341" y="207"/>
                    <a:pt x="84728" y="207"/>
                  </a:cubicBezTo>
                  <a:cubicBezTo>
                    <a:pt x="81133" y="207"/>
                    <a:pt x="76024" y="228"/>
                    <a:pt x="72814" y="516"/>
                  </a:cubicBezTo>
                  <a:cubicBezTo>
                    <a:pt x="72357" y="551"/>
                    <a:pt x="72057" y="565"/>
                    <a:pt x="71851" y="565"/>
                  </a:cubicBezTo>
                  <a:cubicBezTo>
                    <a:pt x="71170" y="565"/>
                    <a:pt x="71530" y="416"/>
                    <a:pt x="70694" y="416"/>
                  </a:cubicBezTo>
                  <a:cubicBezTo>
                    <a:pt x="70554" y="416"/>
                    <a:pt x="70380" y="421"/>
                    <a:pt x="70161" y="430"/>
                  </a:cubicBezTo>
                  <a:cubicBezTo>
                    <a:pt x="65168" y="716"/>
                    <a:pt x="60945" y="1087"/>
                    <a:pt x="54097" y="2085"/>
                  </a:cubicBezTo>
                  <a:cubicBezTo>
                    <a:pt x="43170" y="3683"/>
                    <a:pt x="35232" y="4120"/>
                    <a:pt x="31756" y="4120"/>
                  </a:cubicBezTo>
                  <a:cubicBezTo>
                    <a:pt x="30576" y="4120"/>
                    <a:pt x="29910" y="4069"/>
                    <a:pt x="29816" y="3997"/>
                  </a:cubicBezTo>
                  <a:cubicBezTo>
                    <a:pt x="29789" y="3965"/>
                    <a:pt x="29744" y="3952"/>
                    <a:pt x="29686" y="3952"/>
                  </a:cubicBezTo>
                  <a:cubicBezTo>
                    <a:pt x="29423" y="3952"/>
                    <a:pt x="28896" y="4221"/>
                    <a:pt x="28600" y="4221"/>
                  </a:cubicBezTo>
                  <a:cubicBezTo>
                    <a:pt x="28552" y="4221"/>
                    <a:pt x="28509" y="4214"/>
                    <a:pt x="28475" y="4197"/>
                  </a:cubicBezTo>
                  <a:cubicBezTo>
                    <a:pt x="27792" y="4213"/>
                    <a:pt x="27137" y="4220"/>
                    <a:pt x="26507" y="4220"/>
                  </a:cubicBezTo>
                  <a:cubicBezTo>
                    <a:pt x="19258" y="4220"/>
                    <a:pt x="15207" y="3244"/>
                    <a:pt x="8645" y="3112"/>
                  </a:cubicBezTo>
                  <a:cubicBezTo>
                    <a:pt x="8363" y="3109"/>
                    <a:pt x="8089" y="3108"/>
                    <a:pt x="7824" y="3108"/>
                  </a:cubicBezTo>
                  <a:cubicBezTo>
                    <a:pt x="5705" y="3108"/>
                    <a:pt x="4166" y="3198"/>
                    <a:pt x="3709" y="3198"/>
                  </a:cubicBezTo>
                  <a:cubicBezTo>
                    <a:pt x="3110" y="3198"/>
                    <a:pt x="2682" y="3198"/>
                    <a:pt x="2311" y="3255"/>
                  </a:cubicBezTo>
                  <a:cubicBezTo>
                    <a:pt x="1997" y="3341"/>
                    <a:pt x="1741" y="3426"/>
                    <a:pt x="1541" y="3626"/>
                  </a:cubicBezTo>
                  <a:cubicBezTo>
                    <a:pt x="1256" y="3854"/>
                    <a:pt x="942" y="4368"/>
                    <a:pt x="685" y="4996"/>
                  </a:cubicBezTo>
                  <a:cubicBezTo>
                    <a:pt x="457" y="5652"/>
                    <a:pt x="257" y="6422"/>
                    <a:pt x="171" y="7135"/>
                  </a:cubicBezTo>
                  <a:cubicBezTo>
                    <a:pt x="0" y="8619"/>
                    <a:pt x="228" y="9903"/>
                    <a:pt x="799" y="9932"/>
                  </a:cubicBezTo>
                  <a:cubicBezTo>
                    <a:pt x="1141" y="9903"/>
                    <a:pt x="2511" y="9532"/>
                    <a:pt x="4565" y="9361"/>
                  </a:cubicBezTo>
                  <a:cubicBezTo>
                    <a:pt x="5533" y="9267"/>
                    <a:pt x="6605" y="9227"/>
                    <a:pt x="7743" y="9227"/>
                  </a:cubicBezTo>
                  <a:cubicBezTo>
                    <a:pt x="14763" y="9227"/>
                    <a:pt x="24255" y="10762"/>
                    <a:pt x="26772" y="10762"/>
                  </a:cubicBezTo>
                  <a:cubicBezTo>
                    <a:pt x="26830" y="10762"/>
                    <a:pt x="26884" y="10761"/>
                    <a:pt x="26935" y="10759"/>
                  </a:cubicBezTo>
                  <a:cubicBezTo>
                    <a:pt x="28504" y="10673"/>
                    <a:pt x="29959" y="10616"/>
                    <a:pt x="31357" y="10531"/>
                  </a:cubicBezTo>
                  <a:cubicBezTo>
                    <a:pt x="33725" y="10388"/>
                    <a:pt x="36550" y="10188"/>
                    <a:pt x="39375" y="9932"/>
                  </a:cubicBezTo>
                  <a:cubicBezTo>
                    <a:pt x="44995" y="9389"/>
                    <a:pt x="50616" y="8648"/>
                    <a:pt x="52842" y="8648"/>
                  </a:cubicBezTo>
                  <a:cubicBezTo>
                    <a:pt x="53184" y="8534"/>
                    <a:pt x="53812" y="8391"/>
                    <a:pt x="54696" y="8220"/>
                  </a:cubicBezTo>
                  <a:cubicBezTo>
                    <a:pt x="64055" y="6422"/>
                    <a:pt x="80005" y="6394"/>
                    <a:pt x="80005" y="6394"/>
                  </a:cubicBezTo>
                  <a:cubicBezTo>
                    <a:pt x="80493" y="6244"/>
                    <a:pt x="81812" y="6179"/>
                    <a:pt x="83129" y="6179"/>
                  </a:cubicBezTo>
                  <a:cubicBezTo>
                    <a:pt x="84585" y="6179"/>
                    <a:pt x="86038" y="6259"/>
                    <a:pt x="86367" y="6394"/>
                  </a:cubicBezTo>
                  <a:cubicBezTo>
                    <a:pt x="86815" y="6554"/>
                    <a:pt x="87335" y="6606"/>
                    <a:pt x="87871" y="6606"/>
                  </a:cubicBezTo>
                  <a:cubicBezTo>
                    <a:pt x="88291" y="6606"/>
                    <a:pt x="88721" y="6574"/>
                    <a:pt x="89135" y="6536"/>
                  </a:cubicBezTo>
                  <a:cubicBezTo>
                    <a:pt x="89707" y="6502"/>
                    <a:pt x="90237" y="6446"/>
                    <a:pt x="90635" y="6446"/>
                  </a:cubicBezTo>
                  <a:cubicBezTo>
                    <a:pt x="90892" y="6446"/>
                    <a:pt x="91095" y="6469"/>
                    <a:pt x="91218" y="6536"/>
                  </a:cubicBezTo>
                  <a:cubicBezTo>
                    <a:pt x="93346" y="6449"/>
                    <a:pt x="94769" y="6326"/>
                    <a:pt x="97497" y="6326"/>
                  </a:cubicBezTo>
                  <a:cubicBezTo>
                    <a:pt x="100144" y="6326"/>
                    <a:pt x="104020" y="6442"/>
                    <a:pt x="110962" y="6822"/>
                  </a:cubicBezTo>
                  <a:cubicBezTo>
                    <a:pt x="117011" y="7135"/>
                    <a:pt x="115014" y="7050"/>
                    <a:pt x="120435" y="7364"/>
                  </a:cubicBezTo>
                  <a:cubicBezTo>
                    <a:pt x="122689" y="7506"/>
                    <a:pt x="122945" y="7506"/>
                    <a:pt x="124743" y="7649"/>
                  </a:cubicBezTo>
                  <a:cubicBezTo>
                    <a:pt x="125023" y="7641"/>
                    <a:pt x="125305" y="7637"/>
                    <a:pt x="125590" y="7637"/>
                  </a:cubicBezTo>
                  <a:cubicBezTo>
                    <a:pt x="130170" y="7637"/>
                    <a:pt x="135287" y="8611"/>
                    <a:pt x="137916" y="8611"/>
                  </a:cubicBezTo>
                  <a:cubicBezTo>
                    <a:pt x="138622" y="8611"/>
                    <a:pt x="139149" y="8541"/>
                    <a:pt x="139437" y="8362"/>
                  </a:cubicBezTo>
                  <a:cubicBezTo>
                    <a:pt x="140664" y="7620"/>
                    <a:pt x="142661" y="4339"/>
                    <a:pt x="142119" y="2770"/>
                  </a:cubicBezTo>
                  <a:cubicBezTo>
                    <a:pt x="142041" y="2407"/>
                    <a:pt x="132815" y="1927"/>
                    <a:pt x="130647" y="1927"/>
                  </a:cubicBezTo>
                  <a:cubicBezTo>
                    <a:pt x="130426" y="1927"/>
                    <a:pt x="130279" y="1932"/>
                    <a:pt x="130221" y="1943"/>
                  </a:cubicBezTo>
                  <a:cubicBezTo>
                    <a:pt x="130167" y="1947"/>
                    <a:pt x="130113" y="1950"/>
                    <a:pt x="130059" y="1950"/>
                  </a:cubicBezTo>
                  <a:cubicBezTo>
                    <a:pt x="129798" y="1950"/>
                    <a:pt x="129555" y="1894"/>
                    <a:pt x="129508" y="1800"/>
                  </a:cubicBezTo>
                  <a:cubicBezTo>
                    <a:pt x="129479" y="1686"/>
                    <a:pt x="120549" y="973"/>
                    <a:pt x="120435" y="973"/>
                  </a:cubicBezTo>
                  <a:cubicBezTo>
                    <a:pt x="119579" y="915"/>
                    <a:pt x="119065" y="858"/>
                    <a:pt x="118780" y="830"/>
                  </a:cubicBezTo>
                  <a:cubicBezTo>
                    <a:pt x="118780" y="746"/>
                    <a:pt x="118596" y="693"/>
                    <a:pt x="118330" y="693"/>
                  </a:cubicBezTo>
                  <a:cubicBezTo>
                    <a:pt x="118233" y="693"/>
                    <a:pt x="118124" y="700"/>
                    <a:pt x="118009" y="716"/>
                  </a:cubicBezTo>
                  <a:cubicBezTo>
                    <a:pt x="117718" y="763"/>
                    <a:pt x="117031" y="783"/>
                    <a:pt x="116070" y="783"/>
                  </a:cubicBezTo>
                  <a:cubicBezTo>
                    <a:pt x="112979" y="783"/>
                    <a:pt x="107047" y="576"/>
                    <a:pt x="102260" y="402"/>
                  </a:cubicBezTo>
                  <a:cubicBezTo>
                    <a:pt x="96932" y="255"/>
                    <a:pt x="96847" y="0"/>
                    <a:pt x="949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9" name="Google Shape;2719;p85"/>
          <p:cNvSpPr/>
          <p:nvPr/>
        </p:nvSpPr>
        <p:spPr>
          <a:xfrm>
            <a:off x="281225" y="4252875"/>
            <a:ext cx="1786828" cy="156925"/>
          </a:xfrm>
          <a:custGeom>
            <a:avLst/>
            <a:gdLst/>
            <a:ahLst/>
            <a:cxnLst/>
            <a:rect l="l" t="t" r="r" b="b"/>
            <a:pathLst>
              <a:path w="54282" h="6277" extrusionOk="0">
                <a:moveTo>
                  <a:pt x="50310" y="0"/>
                </a:moveTo>
                <a:cubicBezTo>
                  <a:pt x="50001" y="0"/>
                  <a:pt x="49686" y="52"/>
                  <a:pt x="49378" y="148"/>
                </a:cubicBezTo>
                <a:cubicBezTo>
                  <a:pt x="47561" y="726"/>
                  <a:pt x="46015" y="3603"/>
                  <a:pt x="44099" y="3603"/>
                </a:cubicBezTo>
                <a:cubicBezTo>
                  <a:pt x="43638" y="3603"/>
                  <a:pt x="43155" y="3436"/>
                  <a:pt x="42642" y="3030"/>
                </a:cubicBezTo>
                <a:cubicBezTo>
                  <a:pt x="41776" y="2358"/>
                  <a:pt x="41238" y="1507"/>
                  <a:pt x="40133" y="1163"/>
                </a:cubicBezTo>
                <a:cubicBezTo>
                  <a:pt x="39697" y="1025"/>
                  <a:pt x="39239" y="958"/>
                  <a:pt x="38781" y="958"/>
                </a:cubicBezTo>
                <a:cubicBezTo>
                  <a:pt x="38298" y="958"/>
                  <a:pt x="37815" y="1033"/>
                  <a:pt x="37355" y="1178"/>
                </a:cubicBezTo>
                <a:cubicBezTo>
                  <a:pt x="36504" y="1462"/>
                  <a:pt x="35727" y="1985"/>
                  <a:pt x="35204" y="2717"/>
                </a:cubicBezTo>
                <a:cubicBezTo>
                  <a:pt x="34576" y="3604"/>
                  <a:pt x="34090" y="5193"/>
                  <a:pt x="32932" y="5193"/>
                </a:cubicBezTo>
                <a:cubicBezTo>
                  <a:pt x="32687" y="5193"/>
                  <a:pt x="32411" y="5122"/>
                  <a:pt x="32098" y="4957"/>
                </a:cubicBezTo>
                <a:cubicBezTo>
                  <a:pt x="31052" y="4404"/>
                  <a:pt x="31172" y="2956"/>
                  <a:pt x="30529" y="2089"/>
                </a:cubicBezTo>
                <a:cubicBezTo>
                  <a:pt x="29921" y="1301"/>
                  <a:pt x="28901" y="948"/>
                  <a:pt x="27923" y="948"/>
                </a:cubicBezTo>
                <a:cubicBezTo>
                  <a:pt x="27846" y="948"/>
                  <a:pt x="27768" y="950"/>
                  <a:pt x="27692" y="954"/>
                </a:cubicBezTo>
                <a:cubicBezTo>
                  <a:pt x="26586" y="1014"/>
                  <a:pt x="25496" y="1417"/>
                  <a:pt x="24630" y="2089"/>
                </a:cubicBezTo>
                <a:cubicBezTo>
                  <a:pt x="24227" y="2388"/>
                  <a:pt x="23883" y="2732"/>
                  <a:pt x="23554" y="3135"/>
                </a:cubicBezTo>
                <a:cubicBezTo>
                  <a:pt x="23106" y="3703"/>
                  <a:pt x="22838" y="4404"/>
                  <a:pt x="22180" y="4778"/>
                </a:cubicBezTo>
                <a:cubicBezTo>
                  <a:pt x="21648" y="5098"/>
                  <a:pt x="21029" y="5235"/>
                  <a:pt x="20404" y="5235"/>
                </a:cubicBezTo>
                <a:cubicBezTo>
                  <a:pt x="19660" y="5235"/>
                  <a:pt x="18907" y="5041"/>
                  <a:pt x="18282" y="4733"/>
                </a:cubicBezTo>
                <a:cubicBezTo>
                  <a:pt x="17730" y="4449"/>
                  <a:pt x="17237" y="4061"/>
                  <a:pt x="16833" y="3583"/>
                </a:cubicBezTo>
                <a:cubicBezTo>
                  <a:pt x="16430" y="3090"/>
                  <a:pt x="16236" y="2388"/>
                  <a:pt x="15683" y="2000"/>
                </a:cubicBezTo>
                <a:cubicBezTo>
                  <a:pt x="15378" y="1789"/>
                  <a:pt x="15007" y="1718"/>
                  <a:pt x="14621" y="1718"/>
                </a:cubicBezTo>
                <a:cubicBezTo>
                  <a:pt x="14158" y="1718"/>
                  <a:pt x="13672" y="1821"/>
                  <a:pt x="13249" y="1910"/>
                </a:cubicBezTo>
                <a:cubicBezTo>
                  <a:pt x="12233" y="2134"/>
                  <a:pt x="11352" y="2612"/>
                  <a:pt x="10919" y="3613"/>
                </a:cubicBezTo>
                <a:cubicBezTo>
                  <a:pt x="10605" y="4390"/>
                  <a:pt x="10411" y="5226"/>
                  <a:pt x="9380" y="5271"/>
                </a:cubicBezTo>
                <a:cubicBezTo>
                  <a:pt x="9364" y="5271"/>
                  <a:pt x="9348" y="5272"/>
                  <a:pt x="9332" y="5272"/>
                </a:cubicBezTo>
                <a:cubicBezTo>
                  <a:pt x="8453" y="5272"/>
                  <a:pt x="8013" y="4483"/>
                  <a:pt x="7573" y="3852"/>
                </a:cubicBezTo>
                <a:cubicBezTo>
                  <a:pt x="7021" y="3030"/>
                  <a:pt x="6423" y="2358"/>
                  <a:pt x="5452" y="2000"/>
                </a:cubicBezTo>
                <a:cubicBezTo>
                  <a:pt x="4975" y="1828"/>
                  <a:pt x="4473" y="1745"/>
                  <a:pt x="3972" y="1745"/>
                </a:cubicBezTo>
                <a:cubicBezTo>
                  <a:pt x="2467" y="1745"/>
                  <a:pt x="976" y="2496"/>
                  <a:pt x="225" y="3852"/>
                </a:cubicBezTo>
                <a:cubicBezTo>
                  <a:pt x="0" y="4250"/>
                  <a:pt x="340" y="4606"/>
                  <a:pt x="679" y="4606"/>
                </a:cubicBezTo>
                <a:cubicBezTo>
                  <a:pt x="835" y="4606"/>
                  <a:pt x="992" y="4529"/>
                  <a:pt x="1091" y="4345"/>
                </a:cubicBezTo>
                <a:cubicBezTo>
                  <a:pt x="1689" y="3288"/>
                  <a:pt x="2784" y="2761"/>
                  <a:pt x="3881" y="2761"/>
                </a:cubicBezTo>
                <a:cubicBezTo>
                  <a:pt x="4892" y="2761"/>
                  <a:pt x="5904" y="3210"/>
                  <a:pt x="6528" y="4106"/>
                </a:cubicBezTo>
                <a:cubicBezTo>
                  <a:pt x="7050" y="4853"/>
                  <a:pt x="7484" y="5734"/>
                  <a:pt x="8380" y="6107"/>
                </a:cubicBezTo>
                <a:cubicBezTo>
                  <a:pt x="8669" y="6222"/>
                  <a:pt x="8975" y="6277"/>
                  <a:pt x="9279" y="6277"/>
                </a:cubicBezTo>
                <a:cubicBezTo>
                  <a:pt x="9808" y="6277"/>
                  <a:pt x="10334" y="6112"/>
                  <a:pt x="10769" y="5808"/>
                </a:cubicBezTo>
                <a:cubicBezTo>
                  <a:pt x="11695" y="5136"/>
                  <a:pt x="11576" y="3732"/>
                  <a:pt x="12562" y="3195"/>
                </a:cubicBezTo>
                <a:cubicBezTo>
                  <a:pt x="13010" y="2956"/>
                  <a:pt x="13562" y="2851"/>
                  <a:pt x="14070" y="2776"/>
                </a:cubicBezTo>
                <a:cubicBezTo>
                  <a:pt x="14249" y="2754"/>
                  <a:pt x="14447" y="2717"/>
                  <a:pt x="14638" y="2717"/>
                </a:cubicBezTo>
                <a:cubicBezTo>
                  <a:pt x="14828" y="2717"/>
                  <a:pt x="15011" y="2754"/>
                  <a:pt x="15161" y="2881"/>
                </a:cubicBezTo>
                <a:cubicBezTo>
                  <a:pt x="15429" y="3105"/>
                  <a:pt x="15624" y="3658"/>
                  <a:pt x="15848" y="3956"/>
                </a:cubicBezTo>
                <a:cubicBezTo>
                  <a:pt x="16878" y="5383"/>
                  <a:pt x="18598" y="6226"/>
                  <a:pt x="20325" y="6226"/>
                </a:cubicBezTo>
                <a:cubicBezTo>
                  <a:pt x="20550" y="6226"/>
                  <a:pt x="20776" y="6211"/>
                  <a:pt x="21000" y="6182"/>
                </a:cubicBezTo>
                <a:cubicBezTo>
                  <a:pt x="21912" y="6062"/>
                  <a:pt x="22838" y="5689"/>
                  <a:pt x="23450" y="4987"/>
                </a:cubicBezTo>
                <a:cubicBezTo>
                  <a:pt x="23838" y="4524"/>
                  <a:pt x="24107" y="3956"/>
                  <a:pt x="24510" y="3508"/>
                </a:cubicBezTo>
                <a:cubicBezTo>
                  <a:pt x="25078" y="2896"/>
                  <a:pt x="25795" y="2433"/>
                  <a:pt x="26586" y="2164"/>
                </a:cubicBezTo>
                <a:cubicBezTo>
                  <a:pt x="26987" y="2035"/>
                  <a:pt x="27405" y="1962"/>
                  <a:pt x="27810" y="1962"/>
                </a:cubicBezTo>
                <a:cubicBezTo>
                  <a:pt x="28766" y="1962"/>
                  <a:pt x="29644" y="2370"/>
                  <a:pt x="30022" y="3419"/>
                </a:cubicBezTo>
                <a:cubicBezTo>
                  <a:pt x="30380" y="4390"/>
                  <a:pt x="30574" y="5301"/>
                  <a:pt x="31545" y="5823"/>
                </a:cubicBezTo>
                <a:cubicBezTo>
                  <a:pt x="31960" y="6040"/>
                  <a:pt x="32431" y="6151"/>
                  <a:pt x="32898" y="6151"/>
                </a:cubicBezTo>
                <a:cubicBezTo>
                  <a:pt x="33238" y="6151"/>
                  <a:pt x="33576" y="6092"/>
                  <a:pt x="33890" y="5973"/>
                </a:cubicBezTo>
                <a:cubicBezTo>
                  <a:pt x="35055" y="5510"/>
                  <a:pt x="35279" y="4390"/>
                  <a:pt x="35921" y="3434"/>
                </a:cubicBezTo>
                <a:cubicBezTo>
                  <a:pt x="36534" y="2508"/>
                  <a:pt x="37624" y="1985"/>
                  <a:pt x="38714" y="1985"/>
                </a:cubicBezTo>
                <a:cubicBezTo>
                  <a:pt x="38738" y="1984"/>
                  <a:pt x="38761" y="1984"/>
                  <a:pt x="38784" y="1984"/>
                </a:cubicBezTo>
                <a:cubicBezTo>
                  <a:pt x="40214" y="1984"/>
                  <a:pt x="40867" y="2895"/>
                  <a:pt x="41896" y="3747"/>
                </a:cubicBezTo>
                <a:cubicBezTo>
                  <a:pt x="42534" y="4301"/>
                  <a:pt x="43332" y="4596"/>
                  <a:pt x="44143" y="4596"/>
                </a:cubicBezTo>
                <a:cubicBezTo>
                  <a:pt x="44470" y="4596"/>
                  <a:pt x="44800" y="4548"/>
                  <a:pt x="45122" y="4449"/>
                </a:cubicBezTo>
                <a:cubicBezTo>
                  <a:pt x="46302" y="4091"/>
                  <a:pt x="47078" y="3120"/>
                  <a:pt x="47900" y="2284"/>
                </a:cubicBezTo>
                <a:cubicBezTo>
                  <a:pt x="48531" y="1652"/>
                  <a:pt x="49421" y="1038"/>
                  <a:pt x="50231" y="1038"/>
                </a:cubicBezTo>
                <a:cubicBezTo>
                  <a:pt x="50744" y="1038"/>
                  <a:pt x="51225" y="1283"/>
                  <a:pt x="51589" y="1925"/>
                </a:cubicBezTo>
                <a:cubicBezTo>
                  <a:pt x="52037" y="2732"/>
                  <a:pt x="52366" y="3658"/>
                  <a:pt x="53381" y="3867"/>
                </a:cubicBezTo>
                <a:cubicBezTo>
                  <a:pt x="53426" y="3875"/>
                  <a:pt x="53468" y="3880"/>
                  <a:pt x="53509" y="3880"/>
                </a:cubicBezTo>
                <a:cubicBezTo>
                  <a:pt x="54097" y="3880"/>
                  <a:pt x="54282" y="3022"/>
                  <a:pt x="53695" y="2896"/>
                </a:cubicBezTo>
                <a:cubicBezTo>
                  <a:pt x="52814" y="2717"/>
                  <a:pt x="52605" y="1373"/>
                  <a:pt x="52052" y="745"/>
                </a:cubicBezTo>
                <a:cubicBezTo>
                  <a:pt x="51586" y="228"/>
                  <a:pt x="50962" y="0"/>
                  <a:pt x="503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2887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49"/>
          <p:cNvSpPr txBox="1">
            <a:spLocks noGrp="1"/>
          </p:cNvSpPr>
          <p:nvPr>
            <p:ph type="title"/>
          </p:nvPr>
        </p:nvSpPr>
        <p:spPr>
          <a:xfrm flipH="1">
            <a:off x="1307805" y="1093449"/>
            <a:ext cx="6367800" cy="2954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5400" dirty="0" smtClean="0"/>
              <a:t>Teaching Adult Learners</a:t>
            </a:r>
            <a:endParaRPr sz="5400" dirty="0"/>
          </a:p>
        </p:txBody>
      </p:sp>
      <p:sp>
        <p:nvSpPr>
          <p:cNvPr id="917" name="Google Shape;917;p49"/>
          <p:cNvSpPr/>
          <p:nvPr/>
        </p:nvSpPr>
        <p:spPr>
          <a:xfrm rot="-260877" flipH="1">
            <a:off x="649049" y="1468976"/>
            <a:ext cx="7729804" cy="2163669"/>
          </a:xfrm>
          <a:custGeom>
            <a:avLst/>
            <a:gdLst/>
            <a:ahLst/>
            <a:cxnLst/>
            <a:rect l="l" t="t" r="r" b="b"/>
            <a:pathLst>
              <a:path w="93726" h="45607" extrusionOk="0">
                <a:moveTo>
                  <a:pt x="61426" y="1232"/>
                </a:moveTo>
                <a:cubicBezTo>
                  <a:pt x="73102" y="1232"/>
                  <a:pt x="90461" y="3706"/>
                  <a:pt x="89626" y="15515"/>
                </a:cubicBezTo>
                <a:lnTo>
                  <a:pt x="89626" y="15515"/>
                </a:lnTo>
                <a:cubicBezTo>
                  <a:pt x="89128" y="15001"/>
                  <a:pt x="88611" y="14521"/>
                  <a:pt x="88097" y="14079"/>
                </a:cubicBezTo>
                <a:cubicBezTo>
                  <a:pt x="84924" y="11259"/>
                  <a:pt x="81145" y="9146"/>
                  <a:pt x="77223" y="7510"/>
                </a:cubicBezTo>
                <a:lnTo>
                  <a:pt x="77223" y="7510"/>
                </a:lnTo>
                <a:cubicBezTo>
                  <a:pt x="71422" y="4153"/>
                  <a:pt x="64333" y="3084"/>
                  <a:pt x="57753" y="2771"/>
                </a:cubicBezTo>
                <a:lnTo>
                  <a:pt x="57753" y="2771"/>
                </a:lnTo>
                <a:cubicBezTo>
                  <a:pt x="55996" y="2625"/>
                  <a:pt x="54235" y="2551"/>
                  <a:pt x="52483" y="2551"/>
                </a:cubicBezTo>
                <a:cubicBezTo>
                  <a:pt x="49921" y="2551"/>
                  <a:pt x="47380" y="2710"/>
                  <a:pt x="44907" y="3035"/>
                </a:cubicBezTo>
                <a:lnTo>
                  <a:pt x="44907" y="3035"/>
                </a:lnTo>
                <a:cubicBezTo>
                  <a:pt x="44665" y="3052"/>
                  <a:pt x="44423" y="3070"/>
                  <a:pt x="44181" y="3088"/>
                </a:cubicBezTo>
                <a:lnTo>
                  <a:pt x="44181" y="3088"/>
                </a:lnTo>
                <a:cubicBezTo>
                  <a:pt x="47695" y="2372"/>
                  <a:pt x="51248" y="1857"/>
                  <a:pt x="54795" y="1519"/>
                </a:cubicBezTo>
                <a:cubicBezTo>
                  <a:pt x="56560" y="1352"/>
                  <a:pt x="58855" y="1232"/>
                  <a:pt x="61426" y="1232"/>
                </a:cubicBezTo>
                <a:close/>
                <a:moveTo>
                  <a:pt x="81860" y="11048"/>
                </a:moveTo>
                <a:cubicBezTo>
                  <a:pt x="82945" y="11668"/>
                  <a:pt x="84007" y="12332"/>
                  <a:pt x="85044" y="13042"/>
                </a:cubicBezTo>
                <a:cubicBezTo>
                  <a:pt x="86564" y="14062"/>
                  <a:pt x="88161" y="15340"/>
                  <a:pt x="89468" y="16805"/>
                </a:cubicBezTo>
                <a:lnTo>
                  <a:pt x="89468" y="16805"/>
                </a:lnTo>
                <a:cubicBezTo>
                  <a:pt x="89385" y="17284"/>
                  <a:pt x="89275" y="17777"/>
                  <a:pt x="89134" y="18285"/>
                </a:cubicBezTo>
                <a:cubicBezTo>
                  <a:pt x="88766" y="19679"/>
                  <a:pt x="88179" y="20974"/>
                  <a:pt x="87423" y="22179"/>
                </a:cubicBezTo>
                <a:lnTo>
                  <a:pt x="87423" y="22179"/>
                </a:lnTo>
                <a:cubicBezTo>
                  <a:pt x="87329" y="18104"/>
                  <a:pt x="84808" y="13997"/>
                  <a:pt x="81860" y="11048"/>
                </a:cubicBezTo>
                <a:close/>
                <a:moveTo>
                  <a:pt x="85882" y="25341"/>
                </a:moveTo>
                <a:cubicBezTo>
                  <a:pt x="83973" y="30471"/>
                  <a:pt x="77174" y="33359"/>
                  <a:pt x="72138" y="34994"/>
                </a:cubicBezTo>
                <a:cubicBezTo>
                  <a:pt x="71486" y="35214"/>
                  <a:pt x="70829" y="35426"/>
                  <a:pt x="70170" y="35631"/>
                </a:cubicBezTo>
                <a:lnTo>
                  <a:pt x="70170" y="35631"/>
                </a:lnTo>
                <a:cubicBezTo>
                  <a:pt x="75908" y="32996"/>
                  <a:pt x="81545" y="29884"/>
                  <a:pt x="85882" y="25341"/>
                </a:cubicBezTo>
                <a:close/>
                <a:moveTo>
                  <a:pt x="5271" y="24853"/>
                </a:moveTo>
                <a:lnTo>
                  <a:pt x="5271" y="24853"/>
                </a:lnTo>
                <a:cubicBezTo>
                  <a:pt x="3329" y="28413"/>
                  <a:pt x="3124" y="32283"/>
                  <a:pt x="6340" y="36146"/>
                </a:cubicBezTo>
                <a:cubicBezTo>
                  <a:pt x="6830" y="36744"/>
                  <a:pt x="7374" y="37297"/>
                  <a:pt x="7960" y="37811"/>
                </a:cubicBezTo>
                <a:lnTo>
                  <a:pt x="7960" y="37811"/>
                </a:lnTo>
                <a:cubicBezTo>
                  <a:pt x="3462" y="35852"/>
                  <a:pt x="1318" y="32730"/>
                  <a:pt x="3517" y="27907"/>
                </a:cubicBezTo>
                <a:cubicBezTo>
                  <a:pt x="3991" y="26825"/>
                  <a:pt x="4591" y="25811"/>
                  <a:pt x="5271" y="24853"/>
                </a:cubicBezTo>
                <a:close/>
                <a:moveTo>
                  <a:pt x="19484" y="13729"/>
                </a:moveTo>
                <a:cubicBezTo>
                  <a:pt x="16127" y="16051"/>
                  <a:pt x="13147" y="18982"/>
                  <a:pt x="11583" y="22722"/>
                </a:cubicBezTo>
                <a:cubicBezTo>
                  <a:pt x="9221" y="28310"/>
                  <a:pt x="11352" y="34879"/>
                  <a:pt x="16019" y="38624"/>
                </a:cubicBezTo>
                <a:cubicBezTo>
                  <a:pt x="16774" y="39218"/>
                  <a:pt x="17571" y="39748"/>
                  <a:pt x="18403" y="40222"/>
                </a:cubicBezTo>
                <a:lnTo>
                  <a:pt x="18403" y="40222"/>
                </a:lnTo>
                <a:cubicBezTo>
                  <a:pt x="15804" y="39934"/>
                  <a:pt x="13380" y="39517"/>
                  <a:pt x="11249" y="38940"/>
                </a:cubicBezTo>
                <a:lnTo>
                  <a:pt x="11249" y="38940"/>
                </a:lnTo>
                <a:cubicBezTo>
                  <a:pt x="10095" y="38161"/>
                  <a:pt x="9010" y="37290"/>
                  <a:pt x="8011" y="36319"/>
                </a:cubicBezTo>
                <a:cubicBezTo>
                  <a:pt x="3171" y="31652"/>
                  <a:pt x="5476" y="25890"/>
                  <a:pt x="9451" y="21569"/>
                </a:cubicBezTo>
                <a:cubicBezTo>
                  <a:pt x="12320" y="18467"/>
                  <a:pt x="15787" y="15906"/>
                  <a:pt x="19484" y="13729"/>
                </a:cubicBezTo>
                <a:close/>
                <a:moveTo>
                  <a:pt x="54697" y="4374"/>
                </a:moveTo>
                <a:cubicBezTo>
                  <a:pt x="57004" y="4374"/>
                  <a:pt x="59294" y="4622"/>
                  <a:pt x="61421" y="5321"/>
                </a:cubicBezTo>
                <a:cubicBezTo>
                  <a:pt x="61456" y="5335"/>
                  <a:pt x="61490" y="5341"/>
                  <a:pt x="61523" y="5341"/>
                </a:cubicBezTo>
                <a:cubicBezTo>
                  <a:pt x="61820" y="5341"/>
                  <a:pt x="62005" y="4839"/>
                  <a:pt x="61812" y="4519"/>
                </a:cubicBezTo>
                <a:lnTo>
                  <a:pt x="61812" y="4519"/>
                </a:lnTo>
                <a:cubicBezTo>
                  <a:pt x="66844" y="5191"/>
                  <a:pt x="71789" y="6447"/>
                  <a:pt x="76445" y="8390"/>
                </a:cubicBezTo>
                <a:lnTo>
                  <a:pt x="76445" y="8390"/>
                </a:lnTo>
                <a:cubicBezTo>
                  <a:pt x="80994" y="10909"/>
                  <a:pt x="84687" y="14681"/>
                  <a:pt x="86081" y="20014"/>
                </a:cubicBezTo>
                <a:cubicBezTo>
                  <a:pt x="86426" y="21368"/>
                  <a:pt x="86479" y="22614"/>
                  <a:pt x="86297" y="23762"/>
                </a:cubicBezTo>
                <a:lnTo>
                  <a:pt x="86297" y="23762"/>
                </a:lnTo>
                <a:cubicBezTo>
                  <a:pt x="82255" y="28830"/>
                  <a:pt x="75262" y="32180"/>
                  <a:pt x="69948" y="34706"/>
                </a:cubicBezTo>
                <a:cubicBezTo>
                  <a:pt x="68121" y="35570"/>
                  <a:pt x="66284" y="36411"/>
                  <a:pt x="64433" y="37215"/>
                </a:cubicBezTo>
                <a:lnTo>
                  <a:pt x="64433" y="37215"/>
                </a:lnTo>
                <a:cubicBezTo>
                  <a:pt x="62092" y="37786"/>
                  <a:pt x="59733" y="38272"/>
                  <a:pt x="57388" y="38681"/>
                </a:cubicBezTo>
                <a:cubicBezTo>
                  <a:pt x="53947" y="39259"/>
                  <a:pt x="41681" y="40767"/>
                  <a:pt x="29630" y="40767"/>
                </a:cubicBezTo>
                <a:cubicBezTo>
                  <a:pt x="27018" y="40767"/>
                  <a:pt x="24415" y="40696"/>
                  <a:pt x="21915" y="40530"/>
                </a:cubicBezTo>
                <a:lnTo>
                  <a:pt x="21915" y="40530"/>
                </a:lnTo>
                <a:cubicBezTo>
                  <a:pt x="21026" y="40173"/>
                  <a:pt x="20154" y="39770"/>
                  <a:pt x="19304" y="39315"/>
                </a:cubicBezTo>
                <a:cubicBezTo>
                  <a:pt x="12908" y="35973"/>
                  <a:pt x="9912" y="28310"/>
                  <a:pt x="13484" y="21857"/>
                </a:cubicBezTo>
                <a:cubicBezTo>
                  <a:pt x="16653" y="15923"/>
                  <a:pt x="23394" y="12351"/>
                  <a:pt x="29329" y="9873"/>
                </a:cubicBezTo>
                <a:cubicBezTo>
                  <a:pt x="34917" y="7511"/>
                  <a:pt x="40910" y="6013"/>
                  <a:pt x="46959" y="5033"/>
                </a:cubicBezTo>
                <a:cubicBezTo>
                  <a:pt x="49415" y="4696"/>
                  <a:pt x="52067" y="4374"/>
                  <a:pt x="54697" y="4374"/>
                </a:cubicBezTo>
                <a:close/>
                <a:moveTo>
                  <a:pt x="90154" y="17627"/>
                </a:moveTo>
                <a:cubicBezTo>
                  <a:pt x="92170" y="20224"/>
                  <a:pt x="93157" y="23323"/>
                  <a:pt x="91324" y="26582"/>
                </a:cubicBezTo>
                <a:cubicBezTo>
                  <a:pt x="89826" y="29232"/>
                  <a:pt x="87003" y="31076"/>
                  <a:pt x="84467" y="32574"/>
                </a:cubicBezTo>
                <a:cubicBezTo>
                  <a:pt x="82048" y="34072"/>
                  <a:pt x="79455" y="35397"/>
                  <a:pt x="76862" y="36549"/>
                </a:cubicBezTo>
                <a:cubicBezTo>
                  <a:pt x="68716" y="40099"/>
                  <a:pt x="59960" y="42247"/>
                  <a:pt x="51103" y="42993"/>
                </a:cubicBezTo>
                <a:lnTo>
                  <a:pt x="51103" y="42993"/>
                </a:lnTo>
                <a:cubicBezTo>
                  <a:pt x="55639" y="41696"/>
                  <a:pt x="60083" y="40009"/>
                  <a:pt x="64430" y="38149"/>
                </a:cubicBezTo>
                <a:lnTo>
                  <a:pt x="64430" y="38149"/>
                </a:lnTo>
                <a:cubicBezTo>
                  <a:pt x="65786" y="37823"/>
                  <a:pt x="67144" y="37480"/>
                  <a:pt x="68508" y="37126"/>
                </a:cubicBezTo>
                <a:cubicBezTo>
                  <a:pt x="74730" y="35455"/>
                  <a:pt x="82624" y="33150"/>
                  <a:pt x="86138" y="27158"/>
                </a:cubicBezTo>
                <a:cubicBezTo>
                  <a:pt x="86818" y="26007"/>
                  <a:pt x="87206" y="24809"/>
                  <a:pt x="87354" y="23596"/>
                </a:cubicBezTo>
                <a:lnTo>
                  <a:pt x="87354" y="23596"/>
                </a:lnTo>
                <a:cubicBezTo>
                  <a:pt x="88703" y="21777"/>
                  <a:pt x="89686" y="19732"/>
                  <a:pt x="90154" y="17627"/>
                </a:cubicBezTo>
                <a:close/>
                <a:moveTo>
                  <a:pt x="59509" y="39242"/>
                </a:moveTo>
                <a:lnTo>
                  <a:pt x="59509" y="39242"/>
                </a:lnTo>
                <a:cubicBezTo>
                  <a:pt x="55225" y="40901"/>
                  <a:pt x="50857" y="42297"/>
                  <a:pt x="46366" y="43258"/>
                </a:cubicBezTo>
                <a:lnTo>
                  <a:pt x="46366" y="43258"/>
                </a:lnTo>
                <a:cubicBezTo>
                  <a:pt x="45585" y="43280"/>
                  <a:pt x="44803" y="43291"/>
                  <a:pt x="44021" y="43291"/>
                </a:cubicBezTo>
                <a:cubicBezTo>
                  <a:pt x="38237" y="43291"/>
                  <a:pt x="32056" y="43291"/>
                  <a:pt x="26314" y="41915"/>
                </a:cubicBezTo>
                <a:lnTo>
                  <a:pt x="26314" y="41915"/>
                </a:lnTo>
                <a:cubicBezTo>
                  <a:pt x="27793" y="41971"/>
                  <a:pt x="29275" y="41997"/>
                  <a:pt x="30758" y="41997"/>
                </a:cubicBezTo>
                <a:cubicBezTo>
                  <a:pt x="38953" y="41997"/>
                  <a:pt x="47199" y="41191"/>
                  <a:pt x="55256" y="40006"/>
                </a:cubicBezTo>
                <a:cubicBezTo>
                  <a:pt x="56678" y="39785"/>
                  <a:pt x="58095" y="39528"/>
                  <a:pt x="59509" y="39242"/>
                </a:cubicBezTo>
                <a:close/>
                <a:moveTo>
                  <a:pt x="14276" y="40705"/>
                </a:moveTo>
                <a:cubicBezTo>
                  <a:pt x="16245" y="41067"/>
                  <a:pt x="18096" y="41289"/>
                  <a:pt x="19534" y="41447"/>
                </a:cubicBezTo>
                <a:cubicBezTo>
                  <a:pt x="20131" y="41508"/>
                  <a:pt x="20728" y="41564"/>
                  <a:pt x="21327" y="41614"/>
                </a:cubicBezTo>
                <a:lnTo>
                  <a:pt x="21327" y="41614"/>
                </a:lnTo>
                <a:cubicBezTo>
                  <a:pt x="26833" y="43787"/>
                  <a:pt x="33304" y="44127"/>
                  <a:pt x="38951" y="44212"/>
                </a:cubicBezTo>
                <a:cubicBezTo>
                  <a:pt x="39457" y="44227"/>
                  <a:pt x="39962" y="44239"/>
                  <a:pt x="40467" y="44247"/>
                </a:cubicBezTo>
                <a:lnTo>
                  <a:pt x="40467" y="44247"/>
                </a:lnTo>
                <a:cubicBezTo>
                  <a:pt x="40231" y="44275"/>
                  <a:pt x="39994" y="44302"/>
                  <a:pt x="39757" y="44328"/>
                </a:cubicBezTo>
                <a:cubicBezTo>
                  <a:pt x="37722" y="44553"/>
                  <a:pt x="35575" y="44679"/>
                  <a:pt x="33378" y="44679"/>
                </a:cubicBezTo>
                <a:cubicBezTo>
                  <a:pt x="26915" y="44679"/>
                  <a:pt x="20021" y="43587"/>
                  <a:pt x="14276" y="40705"/>
                </a:cubicBezTo>
                <a:close/>
                <a:moveTo>
                  <a:pt x="61579" y="1"/>
                </a:moveTo>
                <a:cubicBezTo>
                  <a:pt x="55890" y="1"/>
                  <a:pt x="50214" y="686"/>
                  <a:pt x="44655" y="1749"/>
                </a:cubicBezTo>
                <a:cubicBezTo>
                  <a:pt x="34341" y="3766"/>
                  <a:pt x="24201" y="7511"/>
                  <a:pt x="15501" y="13503"/>
                </a:cubicBezTo>
                <a:cubicBezTo>
                  <a:pt x="11583" y="16153"/>
                  <a:pt x="8068" y="19322"/>
                  <a:pt x="5188" y="23010"/>
                </a:cubicBezTo>
                <a:cubicBezTo>
                  <a:pt x="3690" y="24853"/>
                  <a:pt x="2307" y="26928"/>
                  <a:pt x="1673" y="29347"/>
                </a:cubicBezTo>
                <a:cubicBezTo>
                  <a:pt x="0" y="35480"/>
                  <a:pt x="5305" y="38448"/>
                  <a:pt x="10967" y="39967"/>
                </a:cubicBezTo>
                <a:lnTo>
                  <a:pt x="10967" y="39967"/>
                </a:lnTo>
                <a:cubicBezTo>
                  <a:pt x="12493" y="40879"/>
                  <a:pt x="14115" y="41639"/>
                  <a:pt x="15674" y="42311"/>
                </a:cubicBezTo>
                <a:cubicBezTo>
                  <a:pt x="21090" y="44616"/>
                  <a:pt x="27024" y="45538"/>
                  <a:pt x="32786" y="45595"/>
                </a:cubicBezTo>
                <a:cubicBezTo>
                  <a:pt x="33141" y="45603"/>
                  <a:pt x="33496" y="45606"/>
                  <a:pt x="33851" y="45606"/>
                </a:cubicBezTo>
                <a:cubicBezTo>
                  <a:pt x="38111" y="45606"/>
                  <a:pt x="42302" y="45078"/>
                  <a:pt x="46421" y="44177"/>
                </a:cubicBezTo>
                <a:lnTo>
                  <a:pt x="46421" y="44177"/>
                </a:lnTo>
                <a:cubicBezTo>
                  <a:pt x="53707" y="43884"/>
                  <a:pt x="60896" y="42804"/>
                  <a:pt x="67989" y="40698"/>
                </a:cubicBezTo>
                <a:cubicBezTo>
                  <a:pt x="73232" y="39200"/>
                  <a:pt x="78360" y="37010"/>
                  <a:pt x="83085" y="34360"/>
                </a:cubicBezTo>
                <a:cubicBezTo>
                  <a:pt x="87118" y="32113"/>
                  <a:pt x="91900" y="29175"/>
                  <a:pt x="93052" y="24335"/>
                </a:cubicBezTo>
                <a:cubicBezTo>
                  <a:pt x="93725" y="21347"/>
                  <a:pt x="92309" y="18575"/>
                  <a:pt x="90374" y="16332"/>
                </a:cubicBezTo>
                <a:lnTo>
                  <a:pt x="90374" y="16332"/>
                </a:lnTo>
                <a:cubicBezTo>
                  <a:pt x="90724" y="13366"/>
                  <a:pt x="90007" y="10351"/>
                  <a:pt x="87809" y="7741"/>
                </a:cubicBezTo>
                <a:cubicBezTo>
                  <a:pt x="83315" y="2441"/>
                  <a:pt x="75018" y="1116"/>
                  <a:pt x="68565" y="366"/>
                </a:cubicBezTo>
                <a:cubicBezTo>
                  <a:pt x="66239" y="115"/>
                  <a:pt x="63908" y="1"/>
                  <a:pt x="615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9"/>
          <p:cNvSpPr/>
          <p:nvPr/>
        </p:nvSpPr>
        <p:spPr>
          <a:xfrm>
            <a:off x="5262000" y="4261863"/>
            <a:ext cx="1443650" cy="149475"/>
          </a:xfrm>
          <a:custGeom>
            <a:avLst/>
            <a:gdLst/>
            <a:ahLst/>
            <a:cxnLst/>
            <a:rect l="l" t="t" r="r" b="b"/>
            <a:pathLst>
              <a:path w="57746" h="5979" extrusionOk="0">
                <a:moveTo>
                  <a:pt x="45122" y="1"/>
                </a:moveTo>
                <a:cubicBezTo>
                  <a:pt x="43697" y="1"/>
                  <a:pt x="42440" y="1055"/>
                  <a:pt x="41567" y="2212"/>
                </a:cubicBezTo>
                <a:cubicBezTo>
                  <a:pt x="40947" y="3038"/>
                  <a:pt x="40328" y="4791"/>
                  <a:pt x="39135" y="4791"/>
                </a:cubicBezTo>
                <a:cubicBezTo>
                  <a:pt x="39034" y="4791"/>
                  <a:pt x="38928" y="4778"/>
                  <a:pt x="38819" y="4751"/>
                </a:cubicBezTo>
                <a:cubicBezTo>
                  <a:pt x="37504" y="4438"/>
                  <a:pt x="36907" y="2810"/>
                  <a:pt x="35951" y="1973"/>
                </a:cubicBezTo>
                <a:cubicBezTo>
                  <a:pt x="35224" y="1318"/>
                  <a:pt x="34319" y="1003"/>
                  <a:pt x="33414" y="1003"/>
                </a:cubicBezTo>
                <a:cubicBezTo>
                  <a:pt x="32441" y="1003"/>
                  <a:pt x="31466" y="1367"/>
                  <a:pt x="30708" y="2063"/>
                </a:cubicBezTo>
                <a:cubicBezTo>
                  <a:pt x="29752" y="2944"/>
                  <a:pt x="29080" y="4049"/>
                  <a:pt x="27871" y="4587"/>
                </a:cubicBezTo>
                <a:cubicBezTo>
                  <a:pt x="27373" y="4816"/>
                  <a:pt x="26838" y="4934"/>
                  <a:pt x="26313" y="4934"/>
                </a:cubicBezTo>
                <a:cubicBezTo>
                  <a:pt x="25294" y="4934"/>
                  <a:pt x="24315" y="4488"/>
                  <a:pt x="23733" y="3542"/>
                </a:cubicBezTo>
                <a:cubicBezTo>
                  <a:pt x="23240" y="2705"/>
                  <a:pt x="23016" y="1749"/>
                  <a:pt x="22076" y="1227"/>
                </a:cubicBezTo>
                <a:cubicBezTo>
                  <a:pt x="21628" y="970"/>
                  <a:pt x="21118" y="861"/>
                  <a:pt x="20604" y="861"/>
                </a:cubicBezTo>
                <a:cubicBezTo>
                  <a:pt x="20073" y="861"/>
                  <a:pt x="19537" y="977"/>
                  <a:pt x="19058" y="1167"/>
                </a:cubicBezTo>
                <a:cubicBezTo>
                  <a:pt x="17551" y="1770"/>
                  <a:pt x="15459" y="4271"/>
                  <a:pt x="13593" y="4271"/>
                </a:cubicBezTo>
                <a:cubicBezTo>
                  <a:pt x="13055" y="4271"/>
                  <a:pt x="12535" y="4063"/>
                  <a:pt x="12054" y="3542"/>
                </a:cubicBezTo>
                <a:cubicBezTo>
                  <a:pt x="11337" y="2780"/>
                  <a:pt x="11008" y="1719"/>
                  <a:pt x="10112" y="1092"/>
                </a:cubicBezTo>
                <a:cubicBezTo>
                  <a:pt x="9688" y="802"/>
                  <a:pt x="9227" y="676"/>
                  <a:pt x="8759" y="676"/>
                </a:cubicBezTo>
                <a:cubicBezTo>
                  <a:pt x="8239" y="676"/>
                  <a:pt x="7710" y="833"/>
                  <a:pt x="7214" y="1092"/>
                </a:cubicBezTo>
                <a:cubicBezTo>
                  <a:pt x="6049" y="1734"/>
                  <a:pt x="5332" y="2870"/>
                  <a:pt x="4302" y="3676"/>
                </a:cubicBezTo>
                <a:cubicBezTo>
                  <a:pt x="3836" y="4041"/>
                  <a:pt x="3205" y="4433"/>
                  <a:pt x="2590" y="4433"/>
                </a:cubicBezTo>
                <a:cubicBezTo>
                  <a:pt x="2299" y="4433"/>
                  <a:pt x="2012" y="4345"/>
                  <a:pt x="1748" y="4124"/>
                </a:cubicBezTo>
                <a:cubicBezTo>
                  <a:pt x="1165" y="3631"/>
                  <a:pt x="1091" y="2720"/>
                  <a:pt x="1031" y="2033"/>
                </a:cubicBezTo>
                <a:cubicBezTo>
                  <a:pt x="1009" y="1705"/>
                  <a:pt x="743" y="1540"/>
                  <a:pt x="491" y="1540"/>
                </a:cubicBezTo>
                <a:cubicBezTo>
                  <a:pt x="239" y="1540"/>
                  <a:pt x="0" y="1705"/>
                  <a:pt x="30" y="2033"/>
                </a:cubicBezTo>
                <a:cubicBezTo>
                  <a:pt x="167" y="3715"/>
                  <a:pt x="959" y="5449"/>
                  <a:pt x="2596" y="5449"/>
                </a:cubicBezTo>
                <a:cubicBezTo>
                  <a:pt x="2922" y="5449"/>
                  <a:pt x="3281" y="5380"/>
                  <a:pt x="3675" y="5229"/>
                </a:cubicBezTo>
                <a:cubicBezTo>
                  <a:pt x="5208" y="4623"/>
                  <a:pt x="7030" y="1756"/>
                  <a:pt x="8732" y="1756"/>
                </a:cubicBezTo>
                <a:cubicBezTo>
                  <a:pt x="9252" y="1756"/>
                  <a:pt x="9760" y="2024"/>
                  <a:pt x="10246" y="2705"/>
                </a:cubicBezTo>
                <a:cubicBezTo>
                  <a:pt x="10784" y="3452"/>
                  <a:pt x="11187" y="4333"/>
                  <a:pt x="12009" y="4826"/>
                </a:cubicBezTo>
                <a:cubicBezTo>
                  <a:pt x="12487" y="5120"/>
                  <a:pt x="13020" y="5244"/>
                  <a:pt x="13559" y="5244"/>
                </a:cubicBezTo>
                <a:cubicBezTo>
                  <a:pt x="14113" y="5244"/>
                  <a:pt x="14675" y="5113"/>
                  <a:pt x="15190" y="4901"/>
                </a:cubicBezTo>
                <a:cubicBezTo>
                  <a:pt x="16680" y="4290"/>
                  <a:pt x="18869" y="1880"/>
                  <a:pt x="20638" y="1880"/>
                </a:cubicBezTo>
                <a:cubicBezTo>
                  <a:pt x="21335" y="1880"/>
                  <a:pt x="21966" y="2254"/>
                  <a:pt x="22464" y="3258"/>
                </a:cubicBezTo>
                <a:cubicBezTo>
                  <a:pt x="22972" y="4288"/>
                  <a:pt x="23479" y="5110"/>
                  <a:pt x="24555" y="5618"/>
                </a:cubicBezTo>
                <a:cubicBezTo>
                  <a:pt x="25114" y="5863"/>
                  <a:pt x="25704" y="5978"/>
                  <a:pt x="26296" y="5978"/>
                </a:cubicBezTo>
                <a:cubicBezTo>
                  <a:pt x="26858" y="5978"/>
                  <a:pt x="27422" y="5874"/>
                  <a:pt x="27960" y="5677"/>
                </a:cubicBezTo>
                <a:cubicBezTo>
                  <a:pt x="29110" y="5244"/>
                  <a:pt x="29932" y="4438"/>
                  <a:pt x="30738" y="3542"/>
                </a:cubicBezTo>
                <a:cubicBezTo>
                  <a:pt x="31500" y="2697"/>
                  <a:pt x="32444" y="2012"/>
                  <a:pt x="33478" y="2012"/>
                </a:cubicBezTo>
                <a:cubicBezTo>
                  <a:pt x="33925" y="2012"/>
                  <a:pt x="34388" y="2139"/>
                  <a:pt x="34861" y="2436"/>
                </a:cubicBezTo>
                <a:cubicBezTo>
                  <a:pt x="36239" y="3286"/>
                  <a:pt x="37343" y="5899"/>
                  <a:pt x="39110" y="5899"/>
                </a:cubicBezTo>
                <a:cubicBezTo>
                  <a:pt x="39487" y="5899"/>
                  <a:pt x="39895" y="5780"/>
                  <a:pt x="40342" y="5498"/>
                </a:cubicBezTo>
                <a:cubicBezTo>
                  <a:pt x="41965" y="4487"/>
                  <a:pt x="42735" y="999"/>
                  <a:pt x="44943" y="999"/>
                </a:cubicBezTo>
                <a:cubicBezTo>
                  <a:pt x="45213" y="999"/>
                  <a:pt x="45505" y="1051"/>
                  <a:pt x="45823" y="1167"/>
                </a:cubicBezTo>
                <a:cubicBezTo>
                  <a:pt x="47914" y="1944"/>
                  <a:pt x="48572" y="4677"/>
                  <a:pt x="50603" y="5618"/>
                </a:cubicBezTo>
                <a:cubicBezTo>
                  <a:pt x="51141" y="5859"/>
                  <a:pt x="51667" y="5964"/>
                  <a:pt x="52177" y="5964"/>
                </a:cubicBezTo>
                <a:cubicBezTo>
                  <a:pt x="54259" y="5964"/>
                  <a:pt x="56082" y="4205"/>
                  <a:pt x="57414" y="2705"/>
                </a:cubicBezTo>
                <a:cubicBezTo>
                  <a:pt x="57746" y="2304"/>
                  <a:pt x="57393" y="1780"/>
                  <a:pt x="57021" y="1780"/>
                </a:cubicBezTo>
                <a:cubicBezTo>
                  <a:pt x="56909" y="1780"/>
                  <a:pt x="56794" y="1829"/>
                  <a:pt x="56697" y="1944"/>
                </a:cubicBezTo>
                <a:cubicBezTo>
                  <a:pt x="55477" y="3299"/>
                  <a:pt x="53828" y="4858"/>
                  <a:pt x="52125" y="4858"/>
                </a:cubicBezTo>
                <a:cubicBezTo>
                  <a:pt x="51388" y="4858"/>
                  <a:pt x="50642" y="4566"/>
                  <a:pt x="49916" y="3840"/>
                </a:cubicBezTo>
                <a:cubicBezTo>
                  <a:pt x="48721" y="2645"/>
                  <a:pt x="47914" y="913"/>
                  <a:pt x="46286" y="241"/>
                </a:cubicBezTo>
                <a:cubicBezTo>
                  <a:pt x="45889" y="75"/>
                  <a:pt x="45499" y="1"/>
                  <a:pt x="45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9" name="Google Shape;919;p49"/>
          <p:cNvGrpSpPr/>
          <p:nvPr/>
        </p:nvGrpSpPr>
        <p:grpSpPr>
          <a:xfrm rot="-1564537">
            <a:off x="6855077" y="4013920"/>
            <a:ext cx="495770" cy="567380"/>
            <a:chOff x="1244250" y="1474325"/>
            <a:chExt cx="1183700" cy="1354675"/>
          </a:xfrm>
        </p:grpSpPr>
        <p:sp>
          <p:nvSpPr>
            <p:cNvPr id="920" name="Google Shape;920;p49"/>
            <p:cNvSpPr/>
            <p:nvPr/>
          </p:nvSpPr>
          <p:spPr>
            <a:xfrm>
              <a:off x="1244250" y="1474325"/>
              <a:ext cx="1183700" cy="1354675"/>
            </a:xfrm>
            <a:custGeom>
              <a:avLst/>
              <a:gdLst/>
              <a:ahLst/>
              <a:cxnLst/>
              <a:rect l="l" t="t" r="r" b="b"/>
              <a:pathLst>
                <a:path w="47348" h="54187" extrusionOk="0">
                  <a:moveTo>
                    <a:pt x="15081" y="4209"/>
                  </a:moveTo>
                  <a:cubicBezTo>
                    <a:pt x="15169" y="4472"/>
                    <a:pt x="15344" y="4560"/>
                    <a:pt x="15432" y="4735"/>
                  </a:cubicBezTo>
                  <a:cubicBezTo>
                    <a:pt x="15432" y="4647"/>
                    <a:pt x="15344" y="4647"/>
                    <a:pt x="15344" y="4560"/>
                  </a:cubicBezTo>
                  <a:lnTo>
                    <a:pt x="15344" y="4560"/>
                  </a:lnTo>
                  <a:cubicBezTo>
                    <a:pt x="15607" y="4910"/>
                    <a:pt x="15870" y="5349"/>
                    <a:pt x="16221" y="5787"/>
                  </a:cubicBezTo>
                  <a:cubicBezTo>
                    <a:pt x="16659" y="6313"/>
                    <a:pt x="16923" y="6927"/>
                    <a:pt x="17361" y="7541"/>
                  </a:cubicBezTo>
                  <a:cubicBezTo>
                    <a:pt x="17799" y="8067"/>
                    <a:pt x="18238" y="8681"/>
                    <a:pt x="18676" y="9382"/>
                  </a:cubicBezTo>
                  <a:cubicBezTo>
                    <a:pt x="19553" y="10697"/>
                    <a:pt x="20430" y="11925"/>
                    <a:pt x="21307" y="13240"/>
                  </a:cubicBezTo>
                  <a:cubicBezTo>
                    <a:pt x="21920" y="13941"/>
                    <a:pt x="22359" y="14643"/>
                    <a:pt x="22797" y="15432"/>
                  </a:cubicBezTo>
                  <a:cubicBezTo>
                    <a:pt x="23323" y="16133"/>
                    <a:pt x="23849" y="17010"/>
                    <a:pt x="24375" y="17887"/>
                  </a:cubicBezTo>
                  <a:cubicBezTo>
                    <a:pt x="24989" y="18764"/>
                    <a:pt x="25515" y="19553"/>
                    <a:pt x="26041" y="20342"/>
                  </a:cubicBezTo>
                  <a:cubicBezTo>
                    <a:pt x="26567" y="21131"/>
                    <a:pt x="27181" y="22008"/>
                    <a:pt x="27707" y="22709"/>
                  </a:cubicBezTo>
                  <a:cubicBezTo>
                    <a:pt x="28058" y="23148"/>
                    <a:pt x="28233" y="23586"/>
                    <a:pt x="28584" y="24025"/>
                  </a:cubicBezTo>
                  <a:cubicBezTo>
                    <a:pt x="28672" y="24288"/>
                    <a:pt x="28935" y="24463"/>
                    <a:pt x="29022" y="24726"/>
                  </a:cubicBezTo>
                  <a:cubicBezTo>
                    <a:pt x="29812" y="25954"/>
                    <a:pt x="30513" y="27093"/>
                    <a:pt x="31302" y="28233"/>
                  </a:cubicBezTo>
                  <a:cubicBezTo>
                    <a:pt x="32091" y="29285"/>
                    <a:pt x="32705" y="30338"/>
                    <a:pt x="33494" y="31390"/>
                  </a:cubicBezTo>
                  <a:cubicBezTo>
                    <a:pt x="34196" y="32530"/>
                    <a:pt x="34722" y="33494"/>
                    <a:pt x="35335" y="34459"/>
                  </a:cubicBezTo>
                  <a:cubicBezTo>
                    <a:pt x="36037" y="35598"/>
                    <a:pt x="36826" y="36651"/>
                    <a:pt x="37440" y="37615"/>
                  </a:cubicBezTo>
                  <a:cubicBezTo>
                    <a:pt x="38141" y="38492"/>
                    <a:pt x="38755" y="39544"/>
                    <a:pt x="39456" y="40509"/>
                  </a:cubicBezTo>
                  <a:cubicBezTo>
                    <a:pt x="39895" y="41298"/>
                    <a:pt x="40333" y="41911"/>
                    <a:pt x="40772" y="42701"/>
                  </a:cubicBezTo>
                  <a:cubicBezTo>
                    <a:pt x="41035" y="43139"/>
                    <a:pt x="41298" y="43490"/>
                    <a:pt x="41473" y="43928"/>
                  </a:cubicBezTo>
                  <a:cubicBezTo>
                    <a:pt x="41736" y="44191"/>
                    <a:pt x="41911" y="44630"/>
                    <a:pt x="42174" y="45068"/>
                  </a:cubicBezTo>
                  <a:lnTo>
                    <a:pt x="43490" y="47435"/>
                  </a:lnTo>
                  <a:cubicBezTo>
                    <a:pt x="43665" y="47698"/>
                    <a:pt x="43840" y="48137"/>
                    <a:pt x="44016" y="48487"/>
                  </a:cubicBezTo>
                  <a:cubicBezTo>
                    <a:pt x="44191" y="48838"/>
                    <a:pt x="44366" y="49277"/>
                    <a:pt x="44454" y="49627"/>
                  </a:cubicBezTo>
                  <a:cubicBezTo>
                    <a:pt x="44630" y="49890"/>
                    <a:pt x="44717" y="50241"/>
                    <a:pt x="44717" y="50679"/>
                  </a:cubicBezTo>
                  <a:lnTo>
                    <a:pt x="44717" y="51206"/>
                  </a:lnTo>
                  <a:cubicBezTo>
                    <a:pt x="44630" y="51206"/>
                    <a:pt x="44630" y="51381"/>
                    <a:pt x="44542" y="51381"/>
                  </a:cubicBezTo>
                  <a:cubicBezTo>
                    <a:pt x="44279" y="51381"/>
                    <a:pt x="43928" y="51206"/>
                    <a:pt x="43577" y="51118"/>
                  </a:cubicBezTo>
                  <a:cubicBezTo>
                    <a:pt x="43402" y="51118"/>
                    <a:pt x="43227" y="51030"/>
                    <a:pt x="43051" y="51030"/>
                  </a:cubicBezTo>
                  <a:cubicBezTo>
                    <a:pt x="42788" y="51030"/>
                    <a:pt x="42613" y="50942"/>
                    <a:pt x="42350" y="50942"/>
                  </a:cubicBezTo>
                  <a:lnTo>
                    <a:pt x="42262" y="50942"/>
                  </a:lnTo>
                  <a:lnTo>
                    <a:pt x="42613" y="49627"/>
                  </a:lnTo>
                  <a:cubicBezTo>
                    <a:pt x="42613" y="49277"/>
                    <a:pt x="42613" y="48926"/>
                    <a:pt x="42525" y="48575"/>
                  </a:cubicBezTo>
                  <a:cubicBezTo>
                    <a:pt x="42350" y="48400"/>
                    <a:pt x="42262" y="48312"/>
                    <a:pt x="42174" y="48137"/>
                  </a:cubicBezTo>
                  <a:cubicBezTo>
                    <a:pt x="42087" y="48049"/>
                    <a:pt x="41911" y="47961"/>
                    <a:pt x="41736" y="47961"/>
                  </a:cubicBezTo>
                  <a:cubicBezTo>
                    <a:pt x="41596" y="47909"/>
                    <a:pt x="41455" y="47884"/>
                    <a:pt x="41319" y="47884"/>
                  </a:cubicBezTo>
                  <a:cubicBezTo>
                    <a:pt x="40772" y="47884"/>
                    <a:pt x="40281" y="48277"/>
                    <a:pt x="40070" y="48838"/>
                  </a:cubicBezTo>
                  <a:cubicBezTo>
                    <a:pt x="39982" y="49277"/>
                    <a:pt x="39895" y="49803"/>
                    <a:pt x="39719" y="50241"/>
                  </a:cubicBezTo>
                  <a:cubicBezTo>
                    <a:pt x="39544" y="50241"/>
                    <a:pt x="39456" y="50153"/>
                    <a:pt x="39193" y="50153"/>
                  </a:cubicBezTo>
                  <a:cubicBezTo>
                    <a:pt x="38843" y="50066"/>
                    <a:pt x="38404" y="50066"/>
                    <a:pt x="37966" y="49890"/>
                  </a:cubicBezTo>
                  <a:cubicBezTo>
                    <a:pt x="38229" y="49189"/>
                    <a:pt x="38317" y="48400"/>
                    <a:pt x="38404" y="47523"/>
                  </a:cubicBezTo>
                  <a:cubicBezTo>
                    <a:pt x="38404" y="47172"/>
                    <a:pt x="38317" y="46734"/>
                    <a:pt x="38141" y="46558"/>
                  </a:cubicBezTo>
                  <a:lnTo>
                    <a:pt x="37966" y="46383"/>
                  </a:lnTo>
                  <a:cubicBezTo>
                    <a:pt x="37790" y="46208"/>
                    <a:pt x="37527" y="46120"/>
                    <a:pt x="37264" y="46120"/>
                  </a:cubicBezTo>
                  <a:cubicBezTo>
                    <a:pt x="36826" y="46120"/>
                    <a:pt x="36475" y="46208"/>
                    <a:pt x="36212" y="46383"/>
                  </a:cubicBezTo>
                  <a:cubicBezTo>
                    <a:pt x="35949" y="46646"/>
                    <a:pt x="35774" y="46997"/>
                    <a:pt x="35774" y="47260"/>
                  </a:cubicBezTo>
                  <a:cubicBezTo>
                    <a:pt x="35774" y="47874"/>
                    <a:pt x="35686" y="48312"/>
                    <a:pt x="35598" y="48838"/>
                  </a:cubicBezTo>
                  <a:cubicBezTo>
                    <a:pt x="35598" y="49014"/>
                    <a:pt x="35511" y="49189"/>
                    <a:pt x="35511" y="49364"/>
                  </a:cubicBezTo>
                  <a:cubicBezTo>
                    <a:pt x="35072" y="49277"/>
                    <a:pt x="34722" y="49277"/>
                    <a:pt x="34283" y="49189"/>
                  </a:cubicBezTo>
                  <a:cubicBezTo>
                    <a:pt x="33757" y="49014"/>
                    <a:pt x="33319" y="48926"/>
                    <a:pt x="32705" y="48838"/>
                  </a:cubicBezTo>
                  <a:lnTo>
                    <a:pt x="32530" y="48838"/>
                  </a:lnTo>
                  <a:cubicBezTo>
                    <a:pt x="32617" y="48750"/>
                    <a:pt x="32617" y="48575"/>
                    <a:pt x="32705" y="48487"/>
                  </a:cubicBezTo>
                  <a:cubicBezTo>
                    <a:pt x="32968" y="47961"/>
                    <a:pt x="33406" y="47523"/>
                    <a:pt x="33757" y="47085"/>
                  </a:cubicBezTo>
                  <a:cubicBezTo>
                    <a:pt x="34196" y="46558"/>
                    <a:pt x="33933" y="45769"/>
                    <a:pt x="33494" y="45331"/>
                  </a:cubicBezTo>
                  <a:lnTo>
                    <a:pt x="33406" y="45243"/>
                  </a:lnTo>
                  <a:cubicBezTo>
                    <a:pt x="33143" y="45046"/>
                    <a:pt x="32880" y="44947"/>
                    <a:pt x="32654" y="44947"/>
                  </a:cubicBezTo>
                  <a:cubicBezTo>
                    <a:pt x="32579" y="44947"/>
                    <a:pt x="32508" y="44958"/>
                    <a:pt x="32442" y="44980"/>
                  </a:cubicBezTo>
                  <a:cubicBezTo>
                    <a:pt x="32004" y="45068"/>
                    <a:pt x="31741" y="45243"/>
                    <a:pt x="31565" y="45506"/>
                  </a:cubicBezTo>
                  <a:cubicBezTo>
                    <a:pt x="31214" y="45945"/>
                    <a:pt x="30864" y="46295"/>
                    <a:pt x="30688" y="46734"/>
                  </a:cubicBezTo>
                  <a:cubicBezTo>
                    <a:pt x="30338" y="47172"/>
                    <a:pt x="30250" y="47611"/>
                    <a:pt x="29987" y="48049"/>
                  </a:cubicBezTo>
                  <a:cubicBezTo>
                    <a:pt x="29987" y="48137"/>
                    <a:pt x="29899" y="48137"/>
                    <a:pt x="29899" y="48312"/>
                  </a:cubicBezTo>
                  <a:cubicBezTo>
                    <a:pt x="29636" y="48137"/>
                    <a:pt x="29373" y="48137"/>
                    <a:pt x="29110" y="48049"/>
                  </a:cubicBezTo>
                  <a:cubicBezTo>
                    <a:pt x="28496" y="47961"/>
                    <a:pt x="27883" y="47874"/>
                    <a:pt x="27356" y="47611"/>
                  </a:cubicBezTo>
                  <a:cubicBezTo>
                    <a:pt x="27444" y="47435"/>
                    <a:pt x="27444" y="47172"/>
                    <a:pt x="27620" y="46997"/>
                  </a:cubicBezTo>
                  <a:cubicBezTo>
                    <a:pt x="27707" y="46383"/>
                    <a:pt x="27883" y="45945"/>
                    <a:pt x="28058" y="45419"/>
                  </a:cubicBezTo>
                  <a:cubicBezTo>
                    <a:pt x="28233" y="44893"/>
                    <a:pt x="28058" y="44366"/>
                    <a:pt x="27707" y="44016"/>
                  </a:cubicBezTo>
                  <a:cubicBezTo>
                    <a:pt x="27620" y="43928"/>
                    <a:pt x="27444" y="43928"/>
                    <a:pt x="27269" y="43753"/>
                  </a:cubicBezTo>
                  <a:cubicBezTo>
                    <a:pt x="27163" y="43726"/>
                    <a:pt x="27057" y="43714"/>
                    <a:pt x="26953" y="43714"/>
                  </a:cubicBezTo>
                  <a:cubicBezTo>
                    <a:pt x="26366" y="43714"/>
                    <a:pt x="25826" y="44108"/>
                    <a:pt x="25603" y="44630"/>
                  </a:cubicBezTo>
                  <a:cubicBezTo>
                    <a:pt x="25515" y="45243"/>
                    <a:pt x="25252" y="45682"/>
                    <a:pt x="25164" y="46208"/>
                  </a:cubicBezTo>
                  <a:cubicBezTo>
                    <a:pt x="25077" y="46383"/>
                    <a:pt x="25077" y="46734"/>
                    <a:pt x="24989" y="46997"/>
                  </a:cubicBezTo>
                  <a:cubicBezTo>
                    <a:pt x="24375" y="46734"/>
                    <a:pt x="23937" y="46646"/>
                    <a:pt x="23411" y="46558"/>
                  </a:cubicBezTo>
                  <a:cubicBezTo>
                    <a:pt x="22797" y="46383"/>
                    <a:pt x="22096" y="46208"/>
                    <a:pt x="21482" y="46120"/>
                  </a:cubicBezTo>
                  <a:cubicBezTo>
                    <a:pt x="21657" y="45682"/>
                    <a:pt x="22008" y="45243"/>
                    <a:pt x="22183" y="44805"/>
                  </a:cubicBezTo>
                  <a:cubicBezTo>
                    <a:pt x="22446" y="44454"/>
                    <a:pt x="22534" y="44103"/>
                    <a:pt x="22446" y="43753"/>
                  </a:cubicBezTo>
                  <a:cubicBezTo>
                    <a:pt x="22359" y="43490"/>
                    <a:pt x="22183" y="43227"/>
                    <a:pt x="22008" y="43051"/>
                  </a:cubicBezTo>
                  <a:cubicBezTo>
                    <a:pt x="22008" y="43051"/>
                    <a:pt x="22008" y="42876"/>
                    <a:pt x="21920" y="42876"/>
                  </a:cubicBezTo>
                  <a:cubicBezTo>
                    <a:pt x="21664" y="42748"/>
                    <a:pt x="21407" y="42666"/>
                    <a:pt x="21150" y="42666"/>
                  </a:cubicBezTo>
                  <a:cubicBezTo>
                    <a:pt x="21056" y="42666"/>
                    <a:pt x="20962" y="42677"/>
                    <a:pt x="20868" y="42701"/>
                  </a:cubicBezTo>
                  <a:cubicBezTo>
                    <a:pt x="20605" y="42701"/>
                    <a:pt x="20167" y="42876"/>
                    <a:pt x="19991" y="43227"/>
                  </a:cubicBezTo>
                  <a:cubicBezTo>
                    <a:pt x="19816" y="43577"/>
                    <a:pt x="19553" y="44016"/>
                    <a:pt x="19378" y="44454"/>
                  </a:cubicBezTo>
                  <a:cubicBezTo>
                    <a:pt x="19290" y="44805"/>
                    <a:pt x="19027" y="44980"/>
                    <a:pt x="18939" y="45331"/>
                  </a:cubicBezTo>
                  <a:lnTo>
                    <a:pt x="17624" y="44980"/>
                  </a:lnTo>
                  <a:cubicBezTo>
                    <a:pt x="17361" y="44893"/>
                    <a:pt x="17098" y="44893"/>
                    <a:pt x="16835" y="44805"/>
                  </a:cubicBezTo>
                  <a:lnTo>
                    <a:pt x="16835" y="44630"/>
                  </a:lnTo>
                  <a:cubicBezTo>
                    <a:pt x="17186" y="44103"/>
                    <a:pt x="17361" y="43490"/>
                    <a:pt x="17712" y="42876"/>
                  </a:cubicBezTo>
                  <a:cubicBezTo>
                    <a:pt x="17799" y="42613"/>
                    <a:pt x="17712" y="42262"/>
                    <a:pt x="17624" y="41911"/>
                  </a:cubicBezTo>
                  <a:cubicBezTo>
                    <a:pt x="17536" y="41736"/>
                    <a:pt x="17361" y="41561"/>
                    <a:pt x="17273" y="41473"/>
                  </a:cubicBezTo>
                  <a:cubicBezTo>
                    <a:pt x="17186" y="41298"/>
                    <a:pt x="17098" y="41298"/>
                    <a:pt x="16835" y="41122"/>
                  </a:cubicBezTo>
                  <a:cubicBezTo>
                    <a:pt x="16741" y="41099"/>
                    <a:pt x="16653" y="41088"/>
                    <a:pt x="16568" y="41088"/>
                  </a:cubicBezTo>
                  <a:cubicBezTo>
                    <a:pt x="16337" y="41088"/>
                    <a:pt x="16127" y="41169"/>
                    <a:pt x="15870" y="41298"/>
                  </a:cubicBezTo>
                  <a:cubicBezTo>
                    <a:pt x="15783" y="41385"/>
                    <a:pt x="15607" y="41385"/>
                    <a:pt x="15520" y="41473"/>
                  </a:cubicBezTo>
                  <a:cubicBezTo>
                    <a:pt x="15344" y="41561"/>
                    <a:pt x="15169" y="41824"/>
                    <a:pt x="15081" y="41999"/>
                  </a:cubicBezTo>
                  <a:cubicBezTo>
                    <a:pt x="14906" y="42350"/>
                    <a:pt x="14731" y="42788"/>
                    <a:pt x="14555" y="43139"/>
                  </a:cubicBezTo>
                  <a:cubicBezTo>
                    <a:pt x="14292" y="43490"/>
                    <a:pt x="14204" y="43665"/>
                    <a:pt x="14117" y="44016"/>
                  </a:cubicBezTo>
                  <a:cubicBezTo>
                    <a:pt x="13591" y="43928"/>
                    <a:pt x="12889" y="43665"/>
                    <a:pt x="12275" y="43577"/>
                  </a:cubicBezTo>
                  <a:cubicBezTo>
                    <a:pt x="12275" y="43490"/>
                    <a:pt x="12100" y="43490"/>
                    <a:pt x="12012" y="43490"/>
                  </a:cubicBezTo>
                  <a:cubicBezTo>
                    <a:pt x="12363" y="42876"/>
                    <a:pt x="12539" y="42438"/>
                    <a:pt x="12802" y="41999"/>
                  </a:cubicBezTo>
                  <a:cubicBezTo>
                    <a:pt x="12802" y="41911"/>
                    <a:pt x="12802" y="41824"/>
                    <a:pt x="12889" y="41736"/>
                  </a:cubicBezTo>
                  <a:lnTo>
                    <a:pt x="12889" y="41035"/>
                  </a:lnTo>
                  <a:cubicBezTo>
                    <a:pt x="12802" y="40684"/>
                    <a:pt x="12714" y="40509"/>
                    <a:pt x="12451" y="40245"/>
                  </a:cubicBezTo>
                  <a:lnTo>
                    <a:pt x="12363" y="40158"/>
                  </a:lnTo>
                  <a:cubicBezTo>
                    <a:pt x="12115" y="40034"/>
                    <a:pt x="11867" y="39910"/>
                    <a:pt x="11650" y="39910"/>
                  </a:cubicBezTo>
                  <a:cubicBezTo>
                    <a:pt x="11560" y="39910"/>
                    <a:pt x="11476" y="39931"/>
                    <a:pt x="11399" y="39982"/>
                  </a:cubicBezTo>
                  <a:cubicBezTo>
                    <a:pt x="11048" y="39982"/>
                    <a:pt x="10610" y="40158"/>
                    <a:pt x="10522" y="40509"/>
                  </a:cubicBezTo>
                  <a:cubicBezTo>
                    <a:pt x="10259" y="40859"/>
                    <a:pt x="10171" y="41298"/>
                    <a:pt x="9908" y="41561"/>
                  </a:cubicBezTo>
                  <a:cubicBezTo>
                    <a:pt x="9820" y="41911"/>
                    <a:pt x="9645" y="42262"/>
                    <a:pt x="9382" y="42701"/>
                  </a:cubicBezTo>
                  <a:cubicBezTo>
                    <a:pt x="9294" y="42613"/>
                    <a:pt x="9207" y="42613"/>
                    <a:pt x="9031" y="42613"/>
                  </a:cubicBezTo>
                  <a:cubicBezTo>
                    <a:pt x="8418" y="42438"/>
                    <a:pt x="7716" y="42262"/>
                    <a:pt x="7190" y="42174"/>
                  </a:cubicBezTo>
                  <a:lnTo>
                    <a:pt x="7190" y="41911"/>
                  </a:lnTo>
                  <a:cubicBezTo>
                    <a:pt x="7453" y="41122"/>
                    <a:pt x="7628" y="40509"/>
                    <a:pt x="7979" y="39719"/>
                  </a:cubicBezTo>
                  <a:cubicBezTo>
                    <a:pt x="8242" y="39193"/>
                    <a:pt x="7979" y="38667"/>
                    <a:pt x="7628" y="38317"/>
                  </a:cubicBezTo>
                  <a:cubicBezTo>
                    <a:pt x="7541" y="38229"/>
                    <a:pt x="7453" y="38053"/>
                    <a:pt x="7190" y="38053"/>
                  </a:cubicBezTo>
                  <a:cubicBezTo>
                    <a:pt x="7120" y="38030"/>
                    <a:pt x="7043" y="38019"/>
                    <a:pt x="6961" y="38019"/>
                  </a:cubicBezTo>
                  <a:cubicBezTo>
                    <a:pt x="6739" y="38019"/>
                    <a:pt x="6482" y="38100"/>
                    <a:pt x="6226" y="38229"/>
                  </a:cubicBezTo>
                  <a:cubicBezTo>
                    <a:pt x="5875" y="38317"/>
                    <a:pt x="5699" y="38667"/>
                    <a:pt x="5612" y="38930"/>
                  </a:cubicBezTo>
                  <a:cubicBezTo>
                    <a:pt x="5349" y="39369"/>
                    <a:pt x="5173" y="39807"/>
                    <a:pt x="4998" y="40421"/>
                  </a:cubicBezTo>
                  <a:cubicBezTo>
                    <a:pt x="4910" y="40684"/>
                    <a:pt x="4910" y="41122"/>
                    <a:pt x="4823" y="41473"/>
                  </a:cubicBezTo>
                  <a:lnTo>
                    <a:pt x="4647" y="41473"/>
                  </a:lnTo>
                  <a:lnTo>
                    <a:pt x="3332" y="41122"/>
                  </a:lnTo>
                  <a:cubicBezTo>
                    <a:pt x="3244" y="41122"/>
                    <a:pt x="3244" y="41035"/>
                    <a:pt x="3157" y="41035"/>
                  </a:cubicBezTo>
                  <a:lnTo>
                    <a:pt x="2806" y="40684"/>
                  </a:lnTo>
                  <a:cubicBezTo>
                    <a:pt x="2806" y="40509"/>
                    <a:pt x="2894" y="40421"/>
                    <a:pt x="2894" y="40158"/>
                  </a:cubicBezTo>
                  <a:cubicBezTo>
                    <a:pt x="2894" y="39982"/>
                    <a:pt x="3069" y="39719"/>
                    <a:pt x="3069" y="39544"/>
                  </a:cubicBezTo>
                  <a:cubicBezTo>
                    <a:pt x="3069" y="39106"/>
                    <a:pt x="3244" y="38667"/>
                    <a:pt x="3332" y="38229"/>
                  </a:cubicBezTo>
                  <a:cubicBezTo>
                    <a:pt x="3507" y="37966"/>
                    <a:pt x="3507" y="37878"/>
                    <a:pt x="3595" y="37615"/>
                  </a:cubicBezTo>
                  <a:lnTo>
                    <a:pt x="3595" y="37615"/>
                  </a:lnTo>
                  <a:cubicBezTo>
                    <a:pt x="3595" y="37790"/>
                    <a:pt x="3507" y="37878"/>
                    <a:pt x="3507" y="37966"/>
                  </a:cubicBezTo>
                  <a:cubicBezTo>
                    <a:pt x="3770" y="37177"/>
                    <a:pt x="4034" y="36475"/>
                    <a:pt x="4209" y="35598"/>
                  </a:cubicBezTo>
                  <a:lnTo>
                    <a:pt x="4910" y="33231"/>
                  </a:lnTo>
                  <a:lnTo>
                    <a:pt x="5612" y="30951"/>
                  </a:lnTo>
                  <a:lnTo>
                    <a:pt x="6226" y="28672"/>
                  </a:lnTo>
                  <a:cubicBezTo>
                    <a:pt x="6489" y="28233"/>
                    <a:pt x="6664" y="27707"/>
                    <a:pt x="6752" y="27269"/>
                  </a:cubicBezTo>
                  <a:cubicBezTo>
                    <a:pt x="6927" y="26830"/>
                    <a:pt x="7102" y="26217"/>
                    <a:pt x="7190" y="25778"/>
                  </a:cubicBezTo>
                  <a:cubicBezTo>
                    <a:pt x="7453" y="24901"/>
                    <a:pt x="7804" y="23937"/>
                    <a:pt x="8067" y="23060"/>
                  </a:cubicBezTo>
                  <a:lnTo>
                    <a:pt x="8768" y="21131"/>
                  </a:lnTo>
                  <a:cubicBezTo>
                    <a:pt x="9207" y="20079"/>
                    <a:pt x="9557" y="19202"/>
                    <a:pt x="9820" y="18238"/>
                  </a:cubicBezTo>
                  <a:cubicBezTo>
                    <a:pt x="10171" y="17361"/>
                    <a:pt x="10434" y="16484"/>
                    <a:pt x="10697" y="15607"/>
                  </a:cubicBezTo>
                  <a:cubicBezTo>
                    <a:pt x="11048" y="14643"/>
                    <a:pt x="11486" y="13766"/>
                    <a:pt x="11837" y="12802"/>
                  </a:cubicBezTo>
                  <a:cubicBezTo>
                    <a:pt x="12188" y="11662"/>
                    <a:pt x="12626" y="10610"/>
                    <a:pt x="12977" y="9470"/>
                  </a:cubicBezTo>
                  <a:cubicBezTo>
                    <a:pt x="13415" y="8418"/>
                    <a:pt x="13766" y="7365"/>
                    <a:pt x="14204" y="6313"/>
                  </a:cubicBezTo>
                  <a:cubicBezTo>
                    <a:pt x="14555" y="5612"/>
                    <a:pt x="14906" y="4910"/>
                    <a:pt x="15081" y="4209"/>
                  </a:cubicBezTo>
                  <a:close/>
                  <a:moveTo>
                    <a:pt x="14643" y="0"/>
                  </a:moveTo>
                  <a:cubicBezTo>
                    <a:pt x="14467" y="0"/>
                    <a:pt x="14204" y="0"/>
                    <a:pt x="14029" y="176"/>
                  </a:cubicBezTo>
                  <a:cubicBezTo>
                    <a:pt x="13941" y="176"/>
                    <a:pt x="13766" y="263"/>
                    <a:pt x="13678" y="351"/>
                  </a:cubicBezTo>
                  <a:cubicBezTo>
                    <a:pt x="13328" y="702"/>
                    <a:pt x="13152" y="1140"/>
                    <a:pt x="13240" y="1578"/>
                  </a:cubicBezTo>
                  <a:cubicBezTo>
                    <a:pt x="12802" y="2806"/>
                    <a:pt x="12275" y="3946"/>
                    <a:pt x="11837" y="5173"/>
                  </a:cubicBezTo>
                  <a:cubicBezTo>
                    <a:pt x="11311" y="6489"/>
                    <a:pt x="10873" y="7891"/>
                    <a:pt x="10259" y="9207"/>
                  </a:cubicBezTo>
                  <a:cubicBezTo>
                    <a:pt x="9996" y="9908"/>
                    <a:pt x="9733" y="10522"/>
                    <a:pt x="9557" y="11223"/>
                  </a:cubicBezTo>
                  <a:cubicBezTo>
                    <a:pt x="9207" y="11837"/>
                    <a:pt x="8944" y="12451"/>
                    <a:pt x="8768" y="13065"/>
                  </a:cubicBezTo>
                  <a:cubicBezTo>
                    <a:pt x="8505" y="13854"/>
                    <a:pt x="8242" y="14643"/>
                    <a:pt x="7979" y="15344"/>
                  </a:cubicBezTo>
                  <a:cubicBezTo>
                    <a:pt x="7891" y="16046"/>
                    <a:pt x="7628" y="16660"/>
                    <a:pt x="7453" y="17273"/>
                  </a:cubicBezTo>
                  <a:cubicBezTo>
                    <a:pt x="7453" y="17449"/>
                    <a:pt x="7365" y="17536"/>
                    <a:pt x="7365" y="17712"/>
                  </a:cubicBezTo>
                  <a:cubicBezTo>
                    <a:pt x="7102" y="18238"/>
                    <a:pt x="6927" y="18852"/>
                    <a:pt x="6664" y="19465"/>
                  </a:cubicBezTo>
                  <a:cubicBezTo>
                    <a:pt x="6313" y="20079"/>
                    <a:pt x="6138" y="20868"/>
                    <a:pt x="5875" y="21482"/>
                  </a:cubicBezTo>
                  <a:cubicBezTo>
                    <a:pt x="5699" y="22359"/>
                    <a:pt x="5349" y="23411"/>
                    <a:pt x="4998" y="24288"/>
                  </a:cubicBezTo>
                  <a:cubicBezTo>
                    <a:pt x="4735" y="25164"/>
                    <a:pt x="4472" y="26041"/>
                    <a:pt x="4121" y="26918"/>
                  </a:cubicBezTo>
                  <a:cubicBezTo>
                    <a:pt x="3858" y="27795"/>
                    <a:pt x="3507" y="28672"/>
                    <a:pt x="3244" y="29549"/>
                  </a:cubicBezTo>
                  <a:cubicBezTo>
                    <a:pt x="2981" y="30250"/>
                    <a:pt x="2718" y="31127"/>
                    <a:pt x="2543" y="31916"/>
                  </a:cubicBezTo>
                  <a:cubicBezTo>
                    <a:pt x="2192" y="32793"/>
                    <a:pt x="1929" y="33582"/>
                    <a:pt x="1754" y="34459"/>
                  </a:cubicBezTo>
                  <a:cubicBezTo>
                    <a:pt x="1491" y="35335"/>
                    <a:pt x="1315" y="36125"/>
                    <a:pt x="1052" y="36826"/>
                  </a:cubicBezTo>
                  <a:cubicBezTo>
                    <a:pt x="1052" y="37089"/>
                    <a:pt x="965" y="37440"/>
                    <a:pt x="877" y="37615"/>
                  </a:cubicBezTo>
                  <a:cubicBezTo>
                    <a:pt x="614" y="38053"/>
                    <a:pt x="526" y="38492"/>
                    <a:pt x="439" y="38930"/>
                  </a:cubicBezTo>
                  <a:cubicBezTo>
                    <a:pt x="351" y="39281"/>
                    <a:pt x="351" y="39719"/>
                    <a:pt x="176" y="40070"/>
                  </a:cubicBezTo>
                  <a:cubicBezTo>
                    <a:pt x="88" y="40245"/>
                    <a:pt x="0" y="40596"/>
                    <a:pt x="88" y="40947"/>
                  </a:cubicBezTo>
                  <a:cubicBezTo>
                    <a:pt x="0" y="41122"/>
                    <a:pt x="0" y="41210"/>
                    <a:pt x="0" y="41473"/>
                  </a:cubicBezTo>
                  <a:cubicBezTo>
                    <a:pt x="88" y="41561"/>
                    <a:pt x="88" y="41648"/>
                    <a:pt x="88" y="41824"/>
                  </a:cubicBezTo>
                  <a:cubicBezTo>
                    <a:pt x="88" y="41999"/>
                    <a:pt x="176" y="42262"/>
                    <a:pt x="439" y="42350"/>
                  </a:cubicBezTo>
                  <a:lnTo>
                    <a:pt x="1140" y="43139"/>
                  </a:lnTo>
                  <a:cubicBezTo>
                    <a:pt x="1403" y="43314"/>
                    <a:pt x="1754" y="43577"/>
                    <a:pt x="2017" y="43665"/>
                  </a:cubicBezTo>
                  <a:cubicBezTo>
                    <a:pt x="2718" y="44016"/>
                    <a:pt x="3332" y="44103"/>
                    <a:pt x="4034" y="44279"/>
                  </a:cubicBezTo>
                  <a:cubicBezTo>
                    <a:pt x="4472" y="44454"/>
                    <a:pt x="4998" y="44630"/>
                    <a:pt x="5524" y="44717"/>
                  </a:cubicBezTo>
                  <a:cubicBezTo>
                    <a:pt x="6226" y="44893"/>
                    <a:pt x="6839" y="45068"/>
                    <a:pt x="7541" y="45156"/>
                  </a:cubicBezTo>
                  <a:cubicBezTo>
                    <a:pt x="10259" y="45769"/>
                    <a:pt x="12889" y="46295"/>
                    <a:pt x="15520" y="47085"/>
                  </a:cubicBezTo>
                  <a:cubicBezTo>
                    <a:pt x="16046" y="47260"/>
                    <a:pt x="16747" y="47523"/>
                    <a:pt x="17273" y="47611"/>
                  </a:cubicBezTo>
                  <a:cubicBezTo>
                    <a:pt x="17975" y="47786"/>
                    <a:pt x="18501" y="47961"/>
                    <a:pt x="19115" y="48137"/>
                  </a:cubicBezTo>
                  <a:cubicBezTo>
                    <a:pt x="20430" y="48575"/>
                    <a:pt x="21745" y="48838"/>
                    <a:pt x="23060" y="49189"/>
                  </a:cubicBezTo>
                  <a:cubicBezTo>
                    <a:pt x="24375" y="49364"/>
                    <a:pt x="25691" y="49803"/>
                    <a:pt x="27006" y="50241"/>
                  </a:cubicBezTo>
                  <a:cubicBezTo>
                    <a:pt x="27620" y="50329"/>
                    <a:pt x="28233" y="50592"/>
                    <a:pt x="28935" y="50679"/>
                  </a:cubicBezTo>
                  <a:cubicBezTo>
                    <a:pt x="29548" y="50767"/>
                    <a:pt x="30162" y="51030"/>
                    <a:pt x="30776" y="51118"/>
                  </a:cubicBezTo>
                  <a:lnTo>
                    <a:pt x="32442" y="51469"/>
                  </a:lnTo>
                  <a:cubicBezTo>
                    <a:pt x="32968" y="51556"/>
                    <a:pt x="33406" y="51644"/>
                    <a:pt x="33933" y="51819"/>
                  </a:cubicBezTo>
                  <a:cubicBezTo>
                    <a:pt x="34809" y="51995"/>
                    <a:pt x="35686" y="52258"/>
                    <a:pt x="36563" y="52345"/>
                  </a:cubicBezTo>
                  <a:cubicBezTo>
                    <a:pt x="37352" y="52433"/>
                    <a:pt x="38053" y="52696"/>
                    <a:pt x="38755" y="52784"/>
                  </a:cubicBezTo>
                  <a:lnTo>
                    <a:pt x="39018" y="52784"/>
                  </a:lnTo>
                  <a:cubicBezTo>
                    <a:pt x="39193" y="53134"/>
                    <a:pt x="39544" y="53134"/>
                    <a:pt x="39895" y="53222"/>
                  </a:cubicBezTo>
                  <a:cubicBezTo>
                    <a:pt x="40333" y="53310"/>
                    <a:pt x="40684" y="53310"/>
                    <a:pt x="41122" y="53398"/>
                  </a:cubicBezTo>
                  <a:cubicBezTo>
                    <a:pt x="41298" y="53398"/>
                    <a:pt x="41385" y="53573"/>
                    <a:pt x="41648" y="53573"/>
                  </a:cubicBezTo>
                  <a:cubicBezTo>
                    <a:pt x="41824" y="53573"/>
                    <a:pt x="42174" y="53661"/>
                    <a:pt x="42437" y="53661"/>
                  </a:cubicBezTo>
                  <a:cubicBezTo>
                    <a:pt x="42613" y="53748"/>
                    <a:pt x="42964" y="53748"/>
                    <a:pt x="43139" y="53836"/>
                  </a:cubicBezTo>
                  <a:lnTo>
                    <a:pt x="44454" y="54187"/>
                  </a:lnTo>
                  <a:cubicBezTo>
                    <a:pt x="44893" y="54187"/>
                    <a:pt x="45331" y="54187"/>
                    <a:pt x="45682" y="54011"/>
                  </a:cubicBezTo>
                  <a:cubicBezTo>
                    <a:pt x="46120" y="53748"/>
                    <a:pt x="46383" y="53573"/>
                    <a:pt x="46558" y="53222"/>
                  </a:cubicBezTo>
                  <a:cubicBezTo>
                    <a:pt x="46646" y="53134"/>
                    <a:pt x="46646" y="52959"/>
                    <a:pt x="46822" y="52871"/>
                  </a:cubicBezTo>
                  <a:cubicBezTo>
                    <a:pt x="46909" y="52521"/>
                    <a:pt x="46997" y="52345"/>
                    <a:pt x="47085" y="51995"/>
                  </a:cubicBezTo>
                  <a:cubicBezTo>
                    <a:pt x="47260" y="51644"/>
                    <a:pt x="47260" y="51469"/>
                    <a:pt x="47260" y="51118"/>
                  </a:cubicBezTo>
                  <a:cubicBezTo>
                    <a:pt x="47348" y="49890"/>
                    <a:pt x="46997" y="48750"/>
                    <a:pt x="46471" y="47611"/>
                  </a:cubicBezTo>
                  <a:cubicBezTo>
                    <a:pt x="46208" y="46997"/>
                    <a:pt x="46032" y="46383"/>
                    <a:pt x="45945" y="45857"/>
                  </a:cubicBezTo>
                  <a:cubicBezTo>
                    <a:pt x="45682" y="45331"/>
                    <a:pt x="45331" y="44717"/>
                    <a:pt x="45068" y="44191"/>
                  </a:cubicBezTo>
                  <a:cubicBezTo>
                    <a:pt x="44717" y="43577"/>
                    <a:pt x="44279" y="42876"/>
                    <a:pt x="43928" y="42262"/>
                  </a:cubicBezTo>
                  <a:cubicBezTo>
                    <a:pt x="43490" y="41648"/>
                    <a:pt x="43139" y="41035"/>
                    <a:pt x="42876" y="40509"/>
                  </a:cubicBezTo>
                  <a:cubicBezTo>
                    <a:pt x="42087" y="39193"/>
                    <a:pt x="41298" y="37966"/>
                    <a:pt x="40421" y="36738"/>
                  </a:cubicBezTo>
                  <a:lnTo>
                    <a:pt x="38492" y="33757"/>
                  </a:lnTo>
                  <a:cubicBezTo>
                    <a:pt x="37352" y="32091"/>
                    <a:pt x="36388" y="30250"/>
                    <a:pt x="35160" y="28496"/>
                  </a:cubicBezTo>
                  <a:cubicBezTo>
                    <a:pt x="33933" y="26918"/>
                    <a:pt x="32793" y="25164"/>
                    <a:pt x="31653" y="23499"/>
                  </a:cubicBezTo>
                  <a:cubicBezTo>
                    <a:pt x="31477" y="23236"/>
                    <a:pt x="31302" y="22972"/>
                    <a:pt x="31127" y="22709"/>
                  </a:cubicBezTo>
                  <a:cubicBezTo>
                    <a:pt x="31039" y="22359"/>
                    <a:pt x="30776" y="22183"/>
                    <a:pt x="30688" y="21920"/>
                  </a:cubicBezTo>
                  <a:cubicBezTo>
                    <a:pt x="29987" y="20868"/>
                    <a:pt x="29373" y="19904"/>
                    <a:pt x="28584" y="18764"/>
                  </a:cubicBezTo>
                  <a:cubicBezTo>
                    <a:pt x="27970" y="17887"/>
                    <a:pt x="27269" y="16923"/>
                    <a:pt x="26655" y="15958"/>
                  </a:cubicBezTo>
                  <a:cubicBezTo>
                    <a:pt x="25954" y="14906"/>
                    <a:pt x="25428" y="13941"/>
                    <a:pt x="24726" y="12977"/>
                  </a:cubicBezTo>
                  <a:cubicBezTo>
                    <a:pt x="24463" y="12275"/>
                    <a:pt x="24112" y="11749"/>
                    <a:pt x="23674" y="11223"/>
                  </a:cubicBezTo>
                  <a:cubicBezTo>
                    <a:pt x="23236" y="10697"/>
                    <a:pt x="22885" y="10083"/>
                    <a:pt x="22534" y="9645"/>
                  </a:cubicBezTo>
                  <a:lnTo>
                    <a:pt x="21570" y="8330"/>
                  </a:lnTo>
                  <a:cubicBezTo>
                    <a:pt x="21219" y="7891"/>
                    <a:pt x="20956" y="7365"/>
                    <a:pt x="20605" y="6927"/>
                  </a:cubicBezTo>
                  <a:lnTo>
                    <a:pt x="19641" y="5612"/>
                  </a:lnTo>
                  <a:cubicBezTo>
                    <a:pt x="19290" y="5261"/>
                    <a:pt x="19027" y="4823"/>
                    <a:pt x="18852" y="4560"/>
                  </a:cubicBezTo>
                  <a:cubicBezTo>
                    <a:pt x="18413" y="3858"/>
                    <a:pt x="18062" y="3332"/>
                    <a:pt x="17624" y="2806"/>
                  </a:cubicBezTo>
                  <a:cubicBezTo>
                    <a:pt x="17273" y="2368"/>
                    <a:pt x="16835" y="1754"/>
                    <a:pt x="16572" y="1315"/>
                  </a:cubicBezTo>
                  <a:cubicBezTo>
                    <a:pt x="16396" y="1140"/>
                    <a:pt x="16221" y="877"/>
                    <a:pt x="15958" y="702"/>
                  </a:cubicBezTo>
                  <a:lnTo>
                    <a:pt x="15783" y="439"/>
                  </a:lnTo>
                  <a:cubicBezTo>
                    <a:pt x="15695" y="351"/>
                    <a:pt x="15520" y="351"/>
                    <a:pt x="15432" y="263"/>
                  </a:cubicBezTo>
                  <a:cubicBezTo>
                    <a:pt x="15257" y="176"/>
                    <a:pt x="14906" y="0"/>
                    <a:pt x="14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9"/>
            <p:cNvSpPr/>
            <p:nvPr/>
          </p:nvSpPr>
          <p:spPr>
            <a:xfrm>
              <a:off x="1494125" y="1910525"/>
              <a:ext cx="594075" cy="644475"/>
            </a:xfrm>
            <a:custGeom>
              <a:avLst/>
              <a:gdLst/>
              <a:ahLst/>
              <a:cxnLst/>
              <a:rect l="l" t="t" r="r" b="b"/>
              <a:pathLst>
                <a:path w="23763" h="25779" extrusionOk="0">
                  <a:moveTo>
                    <a:pt x="6664" y="2982"/>
                  </a:moveTo>
                  <a:cubicBezTo>
                    <a:pt x="6752" y="2982"/>
                    <a:pt x="6752" y="3069"/>
                    <a:pt x="6840" y="3245"/>
                  </a:cubicBezTo>
                  <a:cubicBezTo>
                    <a:pt x="7103" y="3508"/>
                    <a:pt x="7278" y="3771"/>
                    <a:pt x="7541" y="4034"/>
                  </a:cubicBezTo>
                  <a:cubicBezTo>
                    <a:pt x="8067" y="4911"/>
                    <a:pt x="8506" y="5700"/>
                    <a:pt x="9032" y="6577"/>
                  </a:cubicBezTo>
                  <a:cubicBezTo>
                    <a:pt x="9032" y="6664"/>
                    <a:pt x="9207" y="6664"/>
                    <a:pt x="9207" y="6840"/>
                  </a:cubicBezTo>
                  <a:cubicBezTo>
                    <a:pt x="9470" y="7366"/>
                    <a:pt x="9909" y="7892"/>
                    <a:pt x="10259" y="8418"/>
                  </a:cubicBezTo>
                  <a:cubicBezTo>
                    <a:pt x="10610" y="8856"/>
                    <a:pt x="11049" y="9470"/>
                    <a:pt x="11399" y="9908"/>
                  </a:cubicBezTo>
                  <a:cubicBezTo>
                    <a:pt x="12013" y="10873"/>
                    <a:pt x="12802" y="11837"/>
                    <a:pt x="13416" y="12802"/>
                  </a:cubicBezTo>
                  <a:cubicBezTo>
                    <a:pt x="13767" y="13503"/>
                    <a:pt x="14205" y="14029"/>
                    <a:pt x="14556" y="14643"/>
                  </a:cubicBezTo>
                  <a:cubicBezTo>
                    <a:pt x="14819" y="15169"/>
                    <a:pt x="15169" y="15695"/>
                    <a:pt x="15608" y="16221"/>
                  </a:cubicBezTo>
                  <a:cubicBezTo>
                    <a:pt x="16046" y="16835"/>
                    <a:pt x="16485" y="17186"/>
                    <a:pt x="16835" y="17800"/>
                  </a:cubicBezTo>
                  <a:cubicBezTo>
                    <a:pt x="17186" y="18326"/>
                    <a:pt x="17625" y="18852"/>
                    <a:pt x="17975" y="19378"/>
                  </a:cubicBezTo>
                  <a:cubicBezTo>
                    <a:pt x="18151" y="19641"/>
                    <a:pt x="18238" y="19816"/>
                    <a:pt x="18326" y="20079"/>
                  </a:cubicBezTo>
                  <a:cubicBezTo>
                    <a:pt x="18852" y="20781"/>
                    <a:pt x="19290" y="21482"/>
                    <a:pt x="19729" y="22184"/>
                  </a:cubicBezTo>
                  <a:cubicBezTo>
                    <a:pt x="19729" y="22271"/>
                    <a:pt x="19817" y="22271"/>
                    <a:pt x="19817" y="22359"/>
                  </a:cubicBezTo>
                  <a:cubicBezTo>
                    <a:pt x="19466" y="22271"/>
                    <a:pt x="19290" y="22184"/>
                    <a:pt x="18940" y="22096"/>
                  </a:cubicBezTo>
                  <a:cubicBezTo>
                    <a:pt x="18414" y="21833"/>
                    <a:pt x="17800" y="21745"/>
                    <a:pt x="17186" y="21570"/>
                  </a:cubicBezTo>
                  <a:lnTo>
                    <a:pt x="15520" y="20956"/>
                  </a:lnTo>
                  <a:cubicBezTo>
                    <a:pt x="14906" y="20693"/>
                    <a:pt x="14293" y="20518"/>
                    <a:pt x="13679" y="20255"/>
                  </a:cubicBezTo>
                  <a:cubicBezTo>
                    <a:pt x="13153" y="20079"/>
                    <a:pt x="12539" y="19816"/>
                    <a:pt x="12013" y="19729"/>
                  </a:cubicBezTo>
                  <a:cubicBezTo>
                    <a:pt x="11399" y="19641"/>
                    <a:pt x="10785" y="19378"/>
                    <a:pt x="10259" y="19290"/>
                  </a:cubicBezTo>
                  <a:cubicBezTo>
                    <a:pt x="9733" y="19203"/>
                    <a:pt x="9207" y="18940"/>
                    <a:pt x="8593" y="18852"/>
                  </a:cubicBezTo>
                  <a:cubicBezTo>
                    <a:pt x="7278" y="18501"/>
                    <a:pt x="5963" y="17975"/>
                    <a:pt x="4648" y="17624"/>
                  </a:cubicBezTo>
                  <a:cubicBezTo>
                    <a:pt x="4209" y="17537"/>
                    <a:pt x="3683" y="17449"/>
                    <a:pt x="3157" y="17186"/>
                  </a:cubicBezTo>
                  <a:cubicBezTo>
                    <a:pt x="2894" y="17186"/>
                    <a:pt x="2807" y="17098"/>
                    <a:pt x="2719" y="17098"/>
                  </a:cubicBezTo>
                  <a:cubicBezTo>
                    <a:pt x="2807" y="16748"/>
                    <a:pt x="2807" y="16485"/>
                    <a:pt x="2894" y="16134"/>
                  </a:cubicBezTo>
                  <a:cubicBezTo>
                    <a:pt x="2982" y="15608"/>
                    <a:pt x="3157" y="15169"/>
                    <a:pt x="3245" y="14731"/>
                  </a:cubicBezTo>
                  <a:cubicBezTo>
                    <a:pt x="3245" y="14468"/>
                    <a:pt x="3245" y="14117"/>
                    <a:pt x="3333" y="13854"/>
                  </a:cubicBezTo>
                  <a:cubicBezTo>
                    <a:pt x="3596" y="13153"/>
                    <a:pt x="3771" y="12539"/>
                    <a:pt x="3946" y="11837"/>
                  </a:cubicBezTo>
                  <a:lnTo>
                    <a:pt x="4209" y="10522"/>
                  </a:lnTo>
                  <a:cubicBezTo>
                    <a:pt x="4297" y="10172"/>
                    <a:pt x="4472" y="9733"/>
                    <a:pt x="4560" y="9295"/>
                  </a:cubicBezTo>
                  <a:cubicBezTo>
                    <a:pt x="4560" y="9032"/>
                    <a:pt x="4648" y="8769"/>
                    <a:pt x="4823" y="8418"/>
                  </a:cubicBezTo>
                  <a:cubicBezTo>
                    <a:pt x="4911" y="8155"/>
                    <a:pt x="4999" y="7892"/>
                    <a:pt x="5086" y="7629"/>
                  </a:cubicBezTo>
                  <a:cubicBezTo>
                    <a:pt x="5174" y="7278"/>
                    <a:pt x="5349" y="7015"/>
                    <a:pt x="5437" y="6752"/>
                  </a:cubicBezTo>
                  <a:cubicBezTo>
                    <a:pt x="5525" y="6401"/>
                    <a:pt x="5612" y="6138"/>
                    <a:pt x="5788" y="5875"/>
                  </a:cubicBezTo>
                  <a:cubicBezTo>
                    <a:pt x="5963" y="5174"/>
                    <a:pt x="6051" y="4648"/>
                    <a:pt x="6314" y="3946"/>
                  </a:cubicBezTo>
                  <a:cubicBezTo>
                    <a:pt x="6401" y="3771"/>
                    <a:pt x="6401" y="3420"/>
                    <a:pt x="6489" y="3245"/>
                  </a:cubicBezTo>
                  <a:cubicBezTo>
                    <a:pt x="6664" y="3069"/>
                    <a:pt x="6664" y="3069"/>
                    <a:pt x="6664" y="2982"/>
                  </a:cubicBezTo>
                  <a:close/>
                  <a:moveTo>
                    <a:pt x="6138" y="1"/>
                  </a:moveTo>
                  <a:cubicBezTo>
                    <a:pt x="5875" y="176"/>
                    <a:pt x="5700" y="176"/>
                    <a:pt x="5525" y="264"/>
                  </a:cubicBezTo>
                  <a:cubicBezTo>
                    <a:pt x="5437" y="351"/>
                    <a:pt x="5262" y="439"/>
                    <a:pt x="5086" y="614"/>
                  </a:cubicBezTo>
                  <a:cubicBezTo>
                    <a:pt x="4911" y="790"/>
                    <a:pt x="4648" y="1053"/>
                    <a:pt x="4560" y="1228"/>
                  </a:cubicBezTo>
                  <a:cubicBezTo>
                    <a:pt x="4209" y="1754"/>
                    <a:pt x="4034" y="2368"/>
                    <a:pt x="3946" y="2982"/>
                  </a:cubicBezTo>
                  <a:cubicBezTo>
                    <a:pt x="3771" y="3332"/>
                    <a:pt x="3771" y="3508"/>
                    <a:pt x="3683" y="3771"/>
                  </a:cubicBezTo>
                  <a:cubicBezTo>
                    <a:pt x="3596" y="4122"/>
                    <a:pt x="3596" y="4385"/>
                    <a:pt x="3420" y="4735"/>
                  </a:cubicBezTo>
                  <a:cubicBezTo>
                    <a:pt x="3245" y="5437"/>
                    <a:pt x="2982" y="5963"/>
                    <a:pt x="2807" y="6489"/>
                  </a:cubicBezTo>
                  <a:cubicBezTo>
                    <a:pt x="2719" y="6840"/>
                    <a:pt x="2456" y="7278"/>
                    <a:pt x="2368" y="7716"/>
                  </a:cubicBezTo>
                  <a:cubicBezTo>
                    <a:pt x="2280" y="8067"/>
                    <a:pt x="2193" y="8506"/>
                    <a:pt x="2017" y="8944"/>
                  </a:cubicBezTo>
                  <a:cubicBezTo>
                    <a:pt x="1930" y="9470"/>
                    <a:pt x="1754" y="9908"/>
                    <a:pt x="1579" y="10435"/>
                  </a:cubicBezTo>
                  <a:cubicBezTo>
                    <a:pt x="1491" y="10873"/>
                    <a:pt x="1404" y="11399"/>
                    <a:pt x="1316" y="11837"/>
                  </a:cubicBezTo>
                  <a:lnTo>
                    <a:pt x="965" y="13153"/>
                  </a:lnTo>
                  <a:cubicBezTo>
                    <a:pt x="878" y="13591"/>
                    <a:pt x="878" y="14205"/>
                    <a:pt x="702" y="14643"/>
                  </a:cubicBezTo>
                  <a:lnTo>
                    <a:pt x="439" y="15958"/>
                  </a:lnTo>
                  <a:cubicBezTo>
                    <a:pt x="264" y="16485"/>
                    <a:pt x="176" y="16923"/>
                    <a:pt x="88" y="17361"/>
                  </a:cubicBezTo>
                  <a:cubicBezTo>
                    <a:pt x="1" y="17887"/>
                    <a:pt x="176" y="18589"/>
                    <a:pt x="702" y="18852"/>
                  </a:cubicBezTo>
                  <a:cubicBezTo>
                    <a:pt x="965" y="19027"/>
                    <a:pt x="1053" y="19115"/>
                    <a:pt x="1316" y="19203"/>
                  </a:cubicBezTo>
                  <a:cubicBezTo>
                    <a:pt x="1491" y="19290"/>
                    <a:pt x="1842" y="19378"/>
                    <a:pt x="2193" y="19553"/>
                  </a:cubicBezTo>
                  <a:cubicBezTo>
                    <a:pt x="2631" y="19729"/>
                    <a:pt x="3070" y="19816"/>
                    <a:pt x="3508" y="19992"/>
                  </a:cubicBezTo>
                  <a:cubicBezTo>
                    <a:pt x="3946" y="20079"/>
                    <a:pt x="4472" y="20255"/>
                    <a:pt x="4911" y="20430"/>
                  </a:cubicBezTo>
                  <a:cubicBezTo>
                    <a:pt x="5437" y="20605"/>
                    <a:pt x="6138" y="20693"/>
                    <a:pt x="6664" y="20956"/>
                  </a:cubicBezTo>
                  <a:cubicBezTo>
                    <a:pt x="7191" y="21132"/>
                    <a:pt x="7717" y="21307"/>
                    <a:pt x="8330" y="21395"/>
                  </a:cubicBezTo>
                  <a:cubicBezTo>
                    <a:pt x="8857" y="21482"/>
                    <a:pt x="9383" y="21745"/>
                    <a:pt x="9909" y="21833"/>
                  </a:cubicBezTo>
                  <a:cubicBezTo>
                    <a:pt x="10522" y="21921"/>
                    <a:pt x="11049" y="22184"/>
                    <a:pt x="11575" y="22271"/>
                  </a:cubicBezTo>
                  <a:cubicBezTo>
                    <a:pt x="12101" y="22359"/>
                    <a:pt x="12802" y="22622"/>
                    <a:pt x="13328" y="22797"/>
                  </a:cubicBezTo>
                  <a:cubicBezTo>
                    <a:pt x="14030" y="23061"/>
                    <a:pt x="14731" y="23236"/>
                    <a:pt x="15433" y="23587"/>
                  </a:cubicBezTo>
                  <a:cubicBezTo>
                    <a:pt x="16046" y="23937"/>
                    <a:pt x="16748" y="24113"/>
                    <a:pt x="17361" y="24376"/>
                  </a:cubicBezTo>
                  <a:cubicBezTo>
                    <a:pt x="17975" y="24551"/>
                    <a:pt x="18589" y="24814"/>
                    <a:pt x="19290" y="24990"/>
                  </a:cubicBezTo>
                  <a:cubicBezTo>
                    <a:pt x="20167" y="25340"/>
                    <a:pt x="20869" y="25516"/>
                    <a:pt x="21746" y="25779"/>
                  </a:cubicBezTo>
                  <a:cubicBezTo>
                    <a:pt x="22096" y="25779"/>
                    <a:pt x="22447" y="25779"/>
                    <a:pt x="22798" y="25691"/>
                  </a:cubicBezTo>
                  <a:cubicBezTo>
                    <a:pt x="23061" y="25428"/>
                    <a:pt x="23324" y="25253"/>
                    <a:pt x="23411" y="24902"/>
                  </a:cubicBezTo>
                  <a:cubicBezTo>
                    <a:pt x="23674" y="24639"/>
                    <a:pt x="23762" y="24463"/>
                    <a:pt x="23762" y="24113"/>
                  </a:cubicBezTo>
                  <a:lnTo>
                    <a:pt x="23762" y="23762"/>
                  </a:lnTo>
                  <a:cubicBezTo>
                    <a:pt x="23674" y="23587"/>
                    <a:pt x="23674" y="23411"/>
                    <a:pt x="23587" y="23411"/>
                  </a:cubicBezTo>
                  <a:cubicBezTo>
                    <a:pt x="23499" y="23411"/>
                    <a:pt x="23499" y="23236"/>
                    <a:pt x="23499" y="23236"/>
                  </a:cubicBezTo>
                  <a:cubicBezTo>
                    <a:pt x="22622" y="22096"/>
                    <a:pt x="22009" y="20869"/>
                    <a:pt x="21219" y="19641"/>
                  </a:cubicBezTo>
                  <a:cubicBezTo>
                    <a:pt x="20518" y="18413"/>
                    <a:pt x="19729" y="17274"/>
                    <a:pt x="18940" y="16134"/>
                  </a:cubicBezTo>
                  <a:cubicBezTo>
                    <a:pt x="18589" y="15608"/>
                    <a:pt x="18151" y="15169"/>
                    <a:pt x="17712" y="14643"/>
                  </a:cubicBezTo>
                  <a:cubicBezTo>
                    <a:pt x="17361" y="14029"/>
                    <a:pt x="16923" y="13503"/>
                    <a:pt x="16572" y="12977"/>
                  </a:cubicBezTo>
                  <a:lnTo>
                    <a:pt x="14293" y="9645"/>
                  </a:lnTo>
                  <a:cubicBezTo>
                    <a:pt x="13854" y="9032"/>
                    <a:pt x="13416" y="8506"/>
                    <a:pt x="12977" y="7804"/>
                  </a:cubicBezTo>
                  <a:cubicBezTo>
                    <a:pt x="12451" y="7190"/>
                    <a:pt x="11925" y="6489"/>
                    <a:pt x="11487" y="5700"/>
                  </a:cubicBezTo>
                  <a:lnTo>
                    <a:pt x="11487" y="5612"/>
                  </a:lnTo>
                  <a:cubicBezTo>
                    <a:pt x="11312" y="5612"/>
                    <a:pt x="11312" y="5524"/>
                    <a:pt x="11224" y="5437"/>
                  </a:cubicBezTo>
                  <a:cubicBezTo>
                    <a:pt x="10785" y="4648"/>
                    <a:pt x="10259" y="3859"/>
                    <a:pt x="9821" y="3069"/>
                  </a:cubicBezTo>
                  <a:cubicBezTo>
                    <a:pt x="9470" y="2631"/>
                    <a:pt x="9295" y="2193"/>
                    <a:pt x="8944" y="1754"/>
                  </a:cubicBezTo>
                  <a:cubicBezTo>
                    <a:pt x="8593" y="1316"/>
                    <a:pt x="8418" y="1053"/>
                    <a:pt x="8067" y="702"/>
                  </a:cubicBezTo>
                  <a:cubicBezTo>
                    <a:pt x="7717" y="439"/>
                    <a:pt x="7541" y="264"/>
                    <a:pt x="7191" y="176"/>
                  </a:cubicBezTo>
                  <a:cubicBezTo>
                    <a:pt x="7015" y="1"/>
                    <a:pt x="6752" y="1"/>
                    <a:pt x="66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8" name="Google Shape;938;p49"/>
          <p:cNvSpPr/>
          <p:nvPr/>
        </p:nvSpPr>
        <p:spPr>
          <a:xfrm rot="-4214020">
            <a:off x="1883101" y="1285794"/>
            <a:ext cx="215135" cy="18968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9"/>
          <p:cNvSpPr/>
          <p:nvPr/>
        </p:nvSpPr>
        <p:spPr>
          <a:xfrm rot="-4214001">
            <a:off x="1814210" y="1124068"/>
            <a:ext cx="99492" cy="87711"/>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8360;p112"/>
          <p:cNvGrpSpPr/>
          <p:nvPr/>
        </p:nvGrpSpPr>
        <p:grpSpPr>
          <a:xfrm rot="19550655">
            <a:off x="708163" y="1081907"/>
            <a:ext cx="1072367" cy="943028"/>
            <a:chOff x="-40378075" y="3267450"/>
            <a:chExt cx="317425" cy="289075"/>
          </a:xfrm>
        </p:grpSpPr>
        <p:sp>
          <p:nvSpPr>
            <p:cNvPr id="28" name="Google Shape;8361;p112"/>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 name="Google Shape;8362;p112"/>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solidFill>
              <a:schemeClr val="bg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 name="Google Shape;8363;p112"/>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solidFill>
              <a:schemeClr val="bg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 name="Google Shape;8364;p112"/>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solidFill>
              <a:schemeClr val="accent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Tree>
    <p:extLst>
      <p:ext uri="{BB962C8B-B14F-4D97-AF65-F5344CB8AC3E}">
        <p14:creationId xmlns:p14="http://schemas.microsoft.com/office/powerpoint/2010/main" val="2080380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28"/>
        <p:cNvGrpSpPr/>
        <p:nvPr/>
      </p:nvGrpSpPr>
      <p:grpSpPr>
        <a:xfrm>
          <a:off x="0" y="0"/>
          <a:ext cx="0" cy="0"/>
          <a:chOff x="0" y="0"/>
          <a:chExt cx="0" cy="0"/>
        </a:xfrm>
      </p:grpSpPr>
      <p:sp>
        <p:nvSpPr>
          <p:cNvPr id="2429" name="Google Shape;2429;p75"/>
          <p:cNvSpPr txBox="1">
            <a:spLocks noGrp="1"/>
          </p:cNvSpPr>
          <p:nvPr>
            <p:ph type="title"/>
          </p:nvPr>
        </p:nvSpPr>
        <p:spPr>
          <a:xfrm>
            <a:off x="343325" y="133350"/>
            <a:ext cx="4509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smtClean="0"/>
              <a:t>Domains of Learning</a:t>
            </a:r>
            <a:endParaRPr sz="3600" dirty="0"/>
          </a:p>
        </p:txBody>
      </p:sp>
      <p:sp>
        <p:nvSpPr>
          <p:cNvPr id="2448" name="Google Shape;2448;p75"/>
          <p:cNvSpPr txBox="1">
            <a:spLocks noGrp="1"/>
          </p:cNvSpPr>
          <p:nvPr>
            <p:ph type="title" idx="4294967295"/>
          </p:nvPr>
        </p:nvSpPr>
        <p:spPr>
          <a:xfrm flipH="1">
            <a:off x="608328" y="1012432"/>
            <a:ext cx="197760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solidFill>
                  <a:schemeClr val="accent2"/>
                </a:solidFill>
              </a:rPr>
              <a:t>Cognitive</a:t>
            </a:r>
            <a:endParaRPr dirty="0">
              <a:solidFill>
                <a:schemeClr val="accent2"/>
              </a:solidFill>
            </a:endParaRPr>
          </a:p>
        </p:txBody>
      </p:sp>
      <p:sp>
        <p:nvSpPr>
          <p:cNvPr id="2449" name="Google Shape;2449;p75"/>
          <p:cNvSpPr txBox="1">
            <a:spLocks noGrp="1"/>
          </p:cNvSpPr>
          <p:nvPr>
            <p:ph type="title" idx="4294967295"/>
          </p:nvPr>
        </p:nvSpPr>
        <p:spPr>
          <a:xfrm flipH="1">
            <a:off x="844562" y="3157685"/>
            <a:ext cx="246060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solidFill>
                  <a:schemeClr val="accent1"/>
                </a:solidFill>
              </a:rPr>
              <a:t>Psychomotor</a:t>
            </a:r>
            <a:endParaRPr dirty="0">
              <a:solidFill>
                <a:schemeClr val="accent1"/>
              </a:solidFill>
            </a:endParaRPr>
          </a:p>
        </p:txBody>
      </p:sp>
      <p:sp>
        <p:nvSpPr>
          <p:cNvPr id="2454" name="Google Shape;2454;p75"/>
          <p:cNvSpPr txBox="1">
            <a:spLocks noGrp="1"/>
          </p:cNvSpPr>
          <p:nvPr>
            <p:ph type="title" idx="4294967295"/>
          </p:nvPr>
        </p:nvSpPr>
        <p:spPr>
          <a:xfrm flipH="1">
            <a:off x="6682160" y="1387350"/>
            <a:ext cx="197760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solidFill>
                  <a:schemeClr val="accent3"/>
                </a:solidFill>
              </a:rPr>
              <a:t>Affective</a:t>
            </a:r>
            <a:endParaRPr dirty="0">
              <a:solidFill>
                <a:schemeClr val="accent3"/>
              </a:solidFill>
            </a:endParaRPr>
          </a:p>
        </p:txBody>
      </p:sp>
      <p:sp>
        <p:nvSpPr>
          <p:cNvPr id="2456" name="Google Shape;2456;p75"/>
          <p:cNvSpPr txBox="1">
            <a:spLocks noGrp="1"/>
          </p:cNvSpPr>
          <p:nvPr>
            <p:ph type="subTitle" idx="4294967295"/>
          </p:nvPr>
        </p:nvSpPr>
        <p:spPr>
          <a:xfrm flipH="1">
            <a:off x="6308600" y="1904107"/>
            <a:ext cx="2835400" cy="1441751"/>
          </a:xfrm>
          <a:prstGeom prst="rect">
            <a:avLst/>
          </a:prstGeom>
        </p:spPr>
        <p:txBody>
          <a:bodyPr spcFirstLastPara="1" wrap="square" lIns="91425" tIns="91425" rIns="91425" bIns="91425" anchor="t" anchorCtr="0">
            <a:normAutofit/>
          </a:bodyPr>
          <a:lstStyle/>
          <a:p>
            <a:pPr marL="285750" indent="-285750">
              <a:lnSpc>
                <a:spcPct val="120000"/>
              </a:lnSpc>
              <a:buFont typeface="Wingdings" panose="05000000000000000000" pitchFamily="2" charset="2"/>
              <a:buChar char="§"/>
            </a:pPr>
            <a:r>
              <a:rPr lang="en-US" sz="1400" dirty="0" smtClean="0"/>
              <a:t>Emotional based behaviors</a:t>
            </a:r>
            <a:endParaRPr lang="en-US" sz="1400" dirty="0"/>
          </a:p>
          <a:p>
            <a:pPr marL="285750" indent="-285750">
              <a:lnSpc>
                <a:spcPct val="120000"/>
              </a:lnSpc>
              <a:buFont typeface="Wingdings" panose="05000000000000000000" pitchFamily="2" charset="2"/>
              <a:buChar char="§"/>
            </a:pPr>
            <a:r>
              <a:rPr lang="en-US" sz="1400" dirty="0"/>
              <a:t>Teaching  strategies</a:t>
            </a:r>
          </a:p>
          <a:p>
            <a:pPr marL="742950" lvl="1" indent="-285750">
              <a:lnSpc>
                <a:spcPct val="120000"/>
              </a:lnSpc>
              <a:buFont typeface="Wingdings" panose="05000000000000000000" pitchFamily="2" charset="2"/>
              <a:buChar char="ü"/>
            </a:pPr>
            <a:r>
              <a:rPr lang="en-US" sz="1400" dirty="0" smtClean="0"/>
              <a:t>Discussions</a:t>
            </a:r>
            <a:endParaRPr lang="en-US" sz="1400" dirty="0"/>
          </a:p>
          <a:p>
            <a:pPr marL="742950" lvl="1" indent="-285750">
              <a:lnSpc>
                <a:spcPct val="120000"/>
              </a:lnSpc>
              <a:buFont typeface="Wingdings" panose="05000000000000000000" pitchFamily="2" charset="2"/>
              <a:buChar char="ü"/>
            </a:pPr>
            <a:r>
              <a:rPr lang="en-US" sz="1400" dirty="0" smtClean="0"/>
              <a:t>Storytelling</a:t>
            </a:r>
            <a:endParaRPr lang="en-US" sz="1400" dirty="0"/>
          </a:p>
        </p:txBody>
      </p:sp>
      <p:sp>
        <p:nvSpPr>
          <p:cNvPr id="2461" name="Google Shape;2461;p75"/>
          <p:cNvSpPr/>
          <p:nvPr/>
        </p:nvSpPr>
        <p:spPr>
          <a:xfrm>
            <a:off x="4729775" y="2030350"/>
            <a:ext cx="122950" cy="115550"/>
          </a:xfrm>
          <a:custGeom>
            <a:avLst/>
            <a:gdLst/>
            <a:ahLst/>
            <a:cxnLst/>
            <a:rect l="l" t="t" r="r" b="b"/>
            <a:pathLst>
              <a:path w="4918" h="4622" extrusionOk="0">
                <a:moveTo>
                  <a:pt x="3139" y="1360"/>
                </a:moveTo>
                <a:cubicBezTo>
                  <a:pt x="3244" y="1465"/>
                  <a:pt x="3306" y="1570"/>
                  <a:pt x="3390" y="1716"/>
                </a:cubicBezTo>
                <a:cubicBezTo>
                  <a:pt x="3578" y="1946"/>
                  <a:pt x="3725" y="2197"/>
                  <a:pt x="3830" y="2469"/>
                </a:cubicBezTo>
                <a:cubicBezTo>
                  <a:pt x="3913" y="2658"/>
                  <a:pt x="3976" y="2825"/>
                  <a:pt x="3997" y="3013"/>
                </a:cubicBezTo>
                <a:lnTo>
                  <a:pt x="3997" y="3285"/>
                </a:lnTo>
                <a:cubicBezTo>
                  <a:pt x="3976" y="3348"/>
                  <a:pt x="3976" y="3411"/>
                  <a:pt x="3934" y="3453"/>
                </a:cubicBezTo>
                <a:cubicBezTo>
                  <a:pt x="3913" y="3495"/>
                  <a:pt x="3913" y="3515"/>
                  <a:pt x="3892" y="3536"/>
                </a:cubicBezTo>
                <a:cubicBezTo>
                  <a:pt x="3809" y="3599"/>
                  <a:pt x="3725" y="3641"/>
                  <a:pt x="3662" y="3662"/>
                </a:cubicBezTo>
                <a:cubicBezTo>
                  <a:pt x="3453" y="3746"/>
                  <a:pt x="3202" y="3808"/>
                  <a:pt x="2993" y="3829"/>
                </a:cubicBezTo>
                <a:cubicBezTo>
                  <a:pt x="2811" y="3841"/>
                  <a:pt x="2644" y="3853"/>
                  <a:pt x="2475" y="3853"/>
                </a:cubicBezTo>
                <a:cubicBezTo>
                  <a:pt x="2351" y="3853"/>
                  <a:pt x="2226" y="3847"/>
                  <a:pt x="2093" y="3829"/>
                </a:cubicBezTo>
                <a:cubicBezTo>
                  <a:pt x="1884" y="3808"/>
                  <a:pt x="1674" y="3746"/>
                  <a:pt x="1486" y="3662"/>
                </a:cubicBezTo>
                <a:cubicBezTo>
                  <a:pt x="1382" y="3620"/>
                  <a:pt x="1277" y="3557"/>
                  <a:pt x="1172" y="3495"/>
                </a:cubicBezTo>
                <a:cubicBezTo>
                  <a:pt x="1068" y="3411"/>
                  <a:pt x="984" y="3327"/>
                  <a:pt x="900" y="3223"/>
                </a:cubicBezTo>
                <a:cubicBezTo>
                  <a:pt x="858" y="3181"/>
                  <a:pt x="837" y="3097"/>
                  <a:pt x="796" y="3034"/>
                </a:cubicBezTo>
                <a:lnTo>
                  <a:pt x="733" y="2720"/>
                </a:lnTo>
                <a:lnTo>
                  <a:pt x="733" y="2469"/>
                </a:lnTo>
                <a:cubicBezTo>
                  <a:pt x="754" y="2386"/>
                  <a:pt x="754" y="2302"/>
                  <a:pt x="775" y="2260"/>
                </a:cubicBezTo>
                <a:cubicBezTo>
                  <a:pt x="837" y="2155"/>
                  <a:pt x="900" y="2051"/>
                  <a:pt x="963" y="1946"/>
                </a:cubicBezTo>
                <a:cubicBezTo>
                  <a:pt x="1047" y="1863"/>
                  <a:pt x="1109" y="1758"/>
                  <a:pt x="1193" y="1716"/>
                </a:cubicBezTo>
                <a:cubicBezTo>
                  <a:pt x="1298" y="1632"/>
                  <a:pt x="1402" y="1570"/>
                  <a:pt x="1507" y="1528"/>
                </a:cubicBezTo>
                <a:cubicBezTo>
                  <a:pt x="1674" y="1423"/>
                  <a:pt x="1800" y="1360"/>
                  <a:pt x="1926" y="1360"/>
                </a:cubicBezTo>
                <a:lnTo>
                  <a:pt x="2135" y="1360"/>
                </a:lnTo>
                <a:cubicBezTo>
                  <a:pt x="2239" y="1402"/>
                  <a:pt x="2323" y="1423"/>
                  <a:pt x="2428" y="1444"/>
                </a:cubicBezTo>
                <a:cubicBezTo>
                  <a:pt x="2470" y="1465"/>
                  <a:pt x="2511" y="1507"/>
                  <a:pt x="2553" y="1528"/>
                </a:cubicBezTo>
                <a:lnTo>
                  <a:pt x="2574" y="1549"/>
                </a:lnTo>
                <a:cubicBezTo>
                  <a:pt x="2658" y="1611"/>
                  <a:pt x="2721" y="1653"/>
                  <a:pt x="2825" y="1653"/>
                </a:cubicBezTo>
                <a:cubicBezTo>
                  <a:pt x="2888" y="1653"/>
                  <a:pt x="2993" y="1632"/>
                  <a:pt x="3055" y="1549"/>
                </a:cubicBezTo>
                <a:cubicBezTo>
                  <a:pt x="3097" y="1507"/>
                  <a:pt x="3139" y="1444"/>
                  <a:pt x="3139" y="1360"/>
                </a:cubicBezTo>
                <a:close/>
                <a:moveTo>
                  <a:pt x="2574" y="0"/>
                </a:moveTo>
                <a:cubicBezTo>
                  <a:pt x="2470" y="0"/>
                  <a:pt x="2365" y="42"/>
                  <a:pt x="2281" y="63"/>
                </a:cubicBezTo>
                <a:cubicBezTo>
                  <a:pt x="2051" y="105"/>
                  <a:pt x="1926" y="377"/>
                  <a:pt x="2009" y="586"/>
                </a:cubicBezTo>
                <a:cubicBezTo>
                  <a:pt x="2009" y="607"/>
                  <a:pt x="2030" y="670"/>
                  <a:pt x="2051" y="691"/>
                </a:cubicBezTo>
                <a:cubicBezTo>
                  <a:pt x="1863" y="691"/>
                  <a:pt x="1716" y="733"/>
                  <a:pt x="1549" y="754"/>
                </a:cubicBezTo>
                <a:cubicBezTo>
                  <a:pt x="1214" y="837"/>
                  <a:pt x="984" y="984"/>
                  <a:pt x="754" y="1151"/>
                </a:cubicBezTo>
                <a:cubicBezTo>
                  <a:pt x="524" y="1339"/>
                  <a:pt x="335" y="1549"/>
                  <a:pt x="210" y="1821"/>
                </a:cubicBezTo>
                <a:cubicBezTo>
                  <a:pt x="63" y="2051"/>
                  <a:pt x="1" y="2302"/>
                  <a:pt x="1" y="2574"/>
                </a:cubicBezTo>
                <a:cubicBezTo>
                  <a:pt x="1" y="2699"/>
                  <a:pt x="21" y="2825"/>
                  <a:pt x="21" y="2971"/>
                </a:cubicBezTo>
                <a:cubicBezTo>
                  <a:pt x="42" y="3118"/>
                  <a:pt x="105" y="3243"/>
                  <a:pt x="168" y="3411"/>
                </a:cubicBezTo>
                <a:cubicBezTo>
                  <a:pt x="231" y="3536"/>
                  <a:pt x="335" y="3641"/>
                  <a:pt x="398" y="3746"/>
                </a:cubicBezTo>
                <a:cubicBezTo>
                  <a:pt x="482" y="3850"/>
                  <a:pt x="586" y="3955"/>
                  <a:pt x="691" y="4039"/>
                </a:cubicBezTo>
                <a:cubicBezTo>
                  <a:pt x="796" y="4122"/>
                  <a:pt x="900" y="4185"/>
                  <a:pt x="1047" y="4269"/>
                </a:cubicBezTo>
                <a:cubicBezTo>
                  <a:pt x="1172" y="4352"/>
                  <a:pt x="1319" y="4394"/>
                  <a:pt x="1486" y="4457"/>
                </a:cubicBezTo>
                <a:cubicBezTo>
                  <a:pt x="1811" y="4577"/>
                  <a:pt x="2170" y="4622"/>
                  <a:pt x="2528" y="4622"/>
                </a:cubicBezTo>
                <a:cubicBezTo>
                  <a:pt x="2793" y="4622"/>
                  <a:pt x="3057" y="4597"/>
                  <a:pt x="3306" y="4562"/>
                </a:cubicBezTo>
                <a:cubicBezTo>
                  <a:pt x="3453" y="4520"/>
                  <a:pt x="3578" y="4499"/>
                  <a:pt x="3725" y="4478"/>
                </a:cubicBezTo>
                <a:cubicBezTo>
                  <a:pt x="3871" y="4457"/>
                  <a:pt x="3997" y="4394"/>
                  <a:pt x="4122" y="4311"/>
                </a:cubicBezTo>
                <a:cubicBezTo>
                  <a:pt x="4248" y="4269"/>
                  <a:pt x="4395" y="4185"/>
                  <a:pt x="4499" y="4101"/>
                </a:cubicBezTo>
                <a:cubicBezTo>
                  <a:pt x="4625" y="3997"/>
                  <a:pt x="4708" y="3850"/>
                  <a:pt x="4771" y="3683"/>
                </a:cubicBezTo>
                <a:cubicBezTo>
                  <a:pt x="4876" y="3453"/>
                  <a:pt x="4918" y="3160"/>
                  <a:pt x="4876" y="2909"/>
                </a:cubicBezTo>
                <a:cubicBezTo>
                  <a:pt x="4855" y="2574"/>
                  <a:pt x="4750" y="2281"/>
                  <a:pt x="4625" y="1967"/>
                </a:cubicBezTo>
                <a:cubicBezTo>
                  <a:pt x="4520" y="1695"/>
                  <a:pt x="4353" y="1465"/>
                  <a:pt x="4206" y="1256"/>
                </a:cubicBezTo>
                <a:cubicBezTo>
                  <a:pt x="4102" y="1130"/>
                  <a:pt x="4018" y="1005"/>
                  <a:pt x="3913" y="900"/>
                </a:cubicBezTo>
                <a:cubicBezTo>
                  <a:pt x="3809" y="754"/>
                  <a:pt x="3704" y="628"/>
                  <a:pt x="3599" y="523"/>
                </a:cubicBezTo>
                <a:cubicBezTo>
                  <a:pt x="3516" y="440"/>
                  <a:pt x="3432" y="377"/>
                  <a:pt x="3327" y="293"/>
                </a:cubicBezTo>
                <a:cubicBezTo>
                  <a:pt x="3286" y="230"/>
                  <a:pt x="3244" y="210"/>
                  <a:pt x="3181" y="189"/>
                </a:cubicBezTo>
                <a:cubicBezTo>
                  <a:pt x="3118" y="147"/>
                  <a:pt x="3014" y="105"/>
                  <a:pt x="2972" y="84"/>
                </a:cubicBezTo>
                <a:cubicBezTo>
                  <a:pt x="2846" y="42"/>
                  <a:pt x="2742" y="42"/>
                  <a:pt x="25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75"/>
          <p:cNvSpPr/>
          <p:nvPr/>
        </p:nvSpPr>
        <p:spPr>
          <a:xfrm>
            <a:off x="4402625" y="1965150"/>
            <a:ext cx="93675" cy="103525"/>
          </a:xfrm>
          <a:custGeom>
            <a:avLst/>
            <a:gdLst/>
            <a:ahLst/>
            <a:cxnLst/>
            <a:rect l="l" t="t" r="r" b="b"/>
            <a:pathLst>
              <a:path w="3747" h="4141" extrusionOk="0">
                <a:moveTo>
                  <a:pt x="1926" y="838"/>
                </a:moveTo>
                <a:cubicBezTo>
                  <a:pt x="1989" y="859"/>
                  <a:pt x="2030" y="859"/>
                  <a:pt x="2114" y="880"/>
                </a:cubicBezTo>
                <a:cubicBezTo>
                  <a:pt x="2198" y="900"/>
                  <a:pt x="2261" y="963"/>
                  <a:pt x="2344" y="1005"/>
                </a:cubicBezTo>
                <a:cubicBezTo>
                  <a:pt x="2428" y="1089"/>
                  <a:pt x="2512" y="1152"/>
                  <a:pt x="2554" y="1214"/>
                </a:cubicBezTo>
                <a:cubicBezTo>
                  <a:pt x="2658" y="1361"/>
                  <a:pt x="2742" y="1507"/>
                  <a:pt x="2826" y="1675"/>
                </a:cubicBezTo>
                <a:cubicBezTo>
                  <a:pt x="2867" y="1779"/>
                  <a:pt x="2888" y="1905"/>
                  <a:pt x="2888" y="2009"/>
                </a:cubicBezTo>
                <a:lnTo>
                  <a:pt x="2888" y="2323"/>
                </a:lnTo>
                <a:cubicBezTo>
                  <a:pt x="2867" y="2365"/>
                  <a:pt x="2867" y="2449"/>
                  <a:pt x="2846" y="2512"/>
                </a:cubicBezTo>
                <a:cubicBezTo>
                  <a:pt x="2784" y="2616"/>
                  <a:pt x="2742" y="2679"/>
                  <a:pt x="2679" y="2784"/>
                </a:cubicBezTo>
                <a:lnTo>
                  <a:pt x="2449" y="3035"/>
                </a:lnTo>
                <a:cubicBezTo>
                  <a:pt x="2323" y="3139"/>
                  <a:pt x="2156" y="3202"/>
                  <a:pt x="2010" y="3286"/>
                </a:cubicBezTo>
                <a:cubicBezTo>
                  <a:pt x="1905" y="3307"/>
                  <a:pt x="1800" y="3369"/>
                  <a:pt x="1696" y="3390"/>
                </a:cubicBezTo>
                <a:lnTo>
                  <a:pt x="1528" y="3390"/>
                </a:lnTo>
                <a:cubicBezTo>
                  <a:pt x="1486" y="3390"/>
                  <a:pt x="1424" y="3369"/>
                  <a:pt x="1361" y="3349"/>
                </a:cubicBezTo>
                <a:cubicBezTo>
                  <a:pt x="1298" y="3307"/>
                  <a:pt x="1277" y="3286"/>
                  <a:pt x="1214" y="3265"/>
                </a:cubicBezTo>
                <a:lnTo>
                  <a:pt x="1068" y="3097"/>
                </a:lnTo>
                <a:cubicBezTo>
                  <a:pt x="963" y="2972"/>
                  <a:pt x="859" y="2825"/>
                  <a:pt x="775" y="2658"/>
                </a:cubicBezTo>
                <a:cubicBezTo>
                  <a:pt x="754" y="2574"/>
                  <a:pt x="733" y="2512"/>
                  <a:pt x="733" y="2449"/>
                </a:cubicBezTo>
                <a:cubicBezTo>
                  <a:pt x="754" y="2323"/>
                  <a:pt x="754" y="2240"/>
                  <a:pt x="754" y="2135"/>
                </a:cubicBezTo>
                <a:cubicBezTo>
                  <a:pt x="754" y="2093"/>
                  <a:pt x="775" y="2030"/>
                  <a:pt x="817" y="1988"/>
                </a:cubicBezTo>
                <a:cubicBezTo>
                  <a:pt x="859" y="1905"/>
                  <a:pt x="880" y="1821"/>
                  <a:pt x="963" y="1758"/>
                </a:cubicBezTo>
                <a:lnTo>
                  <a:pt x="1110" y="1591"/>
                </a:lnTo>
                <a:cubicBezTo>
                  <a:pt x="1277" y="1486"/>
                  <a:pt x="1403" y="1382"/>
                  <a:pt x="1570" y="1298"/>
                </a:cubicBezTo>
                <a:cubicBezTo>
                  <a:pt x="1717" y="1193"/>
                  <a:pt x="1800" y="1005"/>
                  <a:pt x="1717" y="859"/>
                </a:cubicBezTo>
                <a:cubicBezTo>
                  <a:pt x="1779" y="859"/>
                  <a:pt x="1821" y="838"/>
                  <a:pt x="1842" y="838"/>
                </a:cubicBezTo>
                <a:close/>
                <a:moveTo>
                  <a:pt x="2010" y="1"/>
                </a:moveTo>
                <a:cubicBezTo>
                  <a:pt x="1884" y="1"/>
                  <a:pt x="1779" y="22"/>
                  <a:pt x="1675" y="43"/>
                </a:cubicBezTo>
                <a:cubicBezTo>
                  <a:pt x="1445" y="105"/>
                  <a:pt x="1194" y="231"/>
                  <a:pt x="984" y="336"/>
                </a:cubicBezTo>
                <a:lnTo>
                  <a:pt x="440" y="649"/>
                </a:lnTo>
                <a:lnTo>
                  <a:pt x="126" y="880"/>
                </a:lnTo>
                <a:cubicBezTo>
                  <a:pt x="85" y="942"/>
                  <a:pt x="43" y="984"/>
                  <a:pt x="22" y="1047"/>
                </a:cubicBezTo>
                <a:cubicBezTo>
                  <a:pt x="1" y="1152"/>
                  <a:pt x="1" y="1256"/>
                  <a:pt x="43" y="1319"/>
                </a:cubicBezTo>
                <a:cubicBezTo>
                  <a:pt x="105" y="1403"/>
                  <a:pt x="189" y="1465"/>
                  <a:pt x="252" y="1507"/>
                </a:cubicBezTo>
                <a:cubicBezTo>
                  <a:pt x="210" y="1612"/>
                  <a:pt x="147" y="1737"/>
                  <a:pt x="105" y="1842"/>
                </a:cubicBezTo>
                <a:cubicBezTo>
                  <a:pt x="85" y="1926"/>
                  <a:pt x="85" y="2009"/>
                  <a:pt x="85" y="2093"/>
                </a:cubicBezTo>
                <a:lnTo>
                  <a:pt x="85" y="2302"/>
                </a:lnTo>
                <a:cubicBezTo>
                  <a:pt x="85" y="2449"/>
                  <a:pt x="105" y="2595"/>
                  <a:pt x="126" y="2742"/>
                </a:cubicBezTo>
                <a:cubicBezTo>
                  <a:pt x="147" y="2867"/>
                  <a:pt x="231" y="2993"/>
                  <a:pt x="294" y="3097"/>
                </a:cubicBezTo>
                <a:cubicBezTo>
                  <a:pt x="357" y="3244"/>
                  <a:pt x="440" y="3349"/>
                  <a:pt x="524" y="3474"/>
                </a:cubicBezTo>
                <a:cubicBezTo>
                  <a:pt x="545" y="3579"/>
                  <a:pt x="629" y="3683"/>
                  <a:pt x="733" y="3788"/>
                </a:cubicBezTo>
                <a:cubicBezTo>
                  <a:pt x="838" y="3893"/>
                  <a:pt x="942" y="3955"/>
                  <a:pt x="1068" y="3997"/>
                </a:cubicBezTo>
                <a:cubicBezTo>
                  <a:pt x="1214" y="4060"/>
                  <a:pt x="1361" y="4102"/>
                  <a:pt x="1507" y="4123"/>
                </a:cubicBezTo>
                <a:cubicBezTo>
                  <a:pt x="1559" y="4136"/>
                  <a:pt x="1611" y="4141"/>
                  <a:pt x="1663" y="4141"/>
                </a:cubicBezTo>
                <a:cubicBezTo>
                  <a:pt x="1779" y="4141"/>
                  <a:pt x="1894" y="4116"/>
                  <a:pt x="2010" y="4102"/>
                </a:cubicBezTo>
                <a:cubicBezTo>
                  <a:pt x="2156" y="4081"/>
                  <a:pt x="2302" y="3997"/>
                  <a:pt x="2428" y="3934"/>
                </a:cubicBezTo>
                <a:cubicBezTo>
                  <a:pt x="2554" y="3893"/>
                  <a:pt x="2658" y="3851"/>
                  <a:pt x="2763" y="3767"/>
                </a:cubicBezTo>
                <a:cubicBezTo>
                  <a:pt x="2867" y="3683"/>
                  <a:pt x="3014" y="3600"/>
                  <a:pt x="3098" y="3495"/>
                </a:cubicBezTo>
                <a:cubicBezTo>
                  <a:pt x="3244" y="3390"/>
                  <a:pt x="3307" y="3265"/>
                  <a:pt x="3432" y="3139"/>
                </a:cubicBezTo>
                <a:cubicBezTo>
                  <a:pt x="3579" y="2909"/>
                  <a:pt x="3704" y="2616"/>
                  <a:pt x="3746" y="2323"/>
                </a:cubicBezTo>
                <a:lnTo>
                  <a:pt x="3746" y="1905"/>
                </a:lnTo>
                <a:cubicBezTo>
                  <a:pt x="3704" y="1737"/>
                  <a:pt x="3683" y="1570"/>
                  <a:pt x="3621" y="1403"/>
                </a:cubicBezTo>
                <a:cubicBezTo>
                  <a:pt x="3516" y="1152"/>
                  <a:pt x="3390" y="880"/>
                  <a:pt x="3223" y="670"/>
                </a:cubicBezTo>
                <a:cubicBezTo>
                  <a:pt x="3139" y="566"/>
                  <a:pt x="3056" y="503"/>
                  <a:pt x="2951" y="377"/>
                </a:cubicBezTo>
                <a:cubicBezTo>
                  <a:pt x="2805" y="252"/>
                  <a:pt x="2658" y="168"/>
                  <a:pt x="2491" y="105"/>
                </a:cubicBezTo>
                <a:cubicBezTo>
                  <a:pt x="2344" y="43"/>
                  <a:pt x="2219" y="22"/>
                  <a:pt x="20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75"/>
          <p:cNvSpPr/>
          <p:nvPr/>
        </p:nvSpPr>
        <p:spPr>
          <a:xfrm>
            <a:off x="4258400" y="2813325"/>
            <a:ext cx="116675" cy="106350"/>
          </a:xfrm>
          <a:custGeom>
            <a:avLst/>
            <a:gdLst/>
            <a:ahLst/>
            <a:cxnLst/>
            <a:rect l="l" t="t" r="r" b="b"/>
            <a:pathLst>
              <a:path w="4667" h="4254" extrusionOk="0">
                <a:moveTo>
                  <a:pt x="2407" y="775"/>
                </a:moveTo>
                <a:cubicBezTo>
                  <a:pt x="2490" y="796"/>
                  <a:pt x="2532" y="796"/>
                  <a:pt x="2616" y="817"/>
                </a:cubicBezTo>
                <a:cubicBezTo>
                  <a:pt x="2762" y="900"/>
                  <a:pt x="2930" y="984"/>
                  <a:pt x="3055" y="1089"/>
                </a:cubicBezTo>
                <a:cubicBezTo>
                  <a:pt x="3243" y="1235"/>
                  <a:pt x="3432" y="1403"/>
                  <a:pt x="3578" y="1612"/>
                </a:cubicBezTo>
                <a:cubicBezTo>
                  <a:pt x="3683" y="1737"/>
                  <a:pt x="3767" y="1905"/>
                  <a:pt x="3808" y="2030"/>
                </a:cubicBezTo>
                <a:cubicBezTo>
                  <a:pt x="3850" y="2114"/>
                  <a:pt x="3871" y="2219"/>
                  <a:pt x="3892" y="2281"/>
                </a:cubicBezTo>
                <a:cubicBezTo>
                  <a:pt x="3934" y="2449"/>
                  <a:pt x="3934" y="2553"/>
                  <a:pt x="3892" y="2637"/>
                </a:cubicBezTo>
                <a:cubicBezTo>
                  <a:pt x="3871" y="2700"/>
                  <a:pt x="3871" y="2804"/>
                  <a:pt x="3829" y="2888"/>
                </a:cubicBezTo>
                <a:cubicBezTo>
                  <a:pt x="3787" y="2951"/>
                  <a:pt x="3767" y="2972"/>
                  <a:pt x="3746" y="3014"/>
                </a:cubicBezTo>
                <a:lnTo>
                  <a:pt x="3578" y="3181"/>
                </a:lnTo>
                <a:cubicBezTo>
                  <a:pt x="3453" y="3286"/>
                  <a:pt x="3327" y="3369"/>
                  <a:pt x="3160" y="3411"/>
                </a:cubicBezTo>
                <a:cubicBezTo>
                  <a:pt x="2992" y="3495"/>
                  <a:pt x="2783" y="3537"/>
                  <a:pt x="2595" y="3579"/>
                </a:cubicBezTo>
                <a:cubicBezTo>
                  <a:pt x="2490" y="3589"/>
                  <a:pt x="2386" y="3594"/>
                  <a:pt x="2281" y="3594"/>
                </a:cubicBezTo>
                <a:cubicBezTo>
                  <a:pt x="2176" y="3594"/>
                  <a:pt x="2072" y="3589"/>
                  <a:pt x="1967" y="3579"/>
                </a:cubicBezTo>
                <a:cubicBezTo>
                  <a:pt x="1779" y="3537"/>
                  <a:pt x="1632" y="3495"/>
                  <a:pt x="1465" y="3432"/>
                </a:cubicBezTo>
                <a:cubicBezTo>
                  <a:pt x="1360" y="3390"/>
                  <a:pt x="1277" y="3328"/>
                  <a:pt x="1214" y="3286"/>
                </a:cubicBezTo>
                <a:cubicBezTo>
                  <a:pt x="1109" y="3202"/>
                  <a:pt x="1026" y="3097"/>
                  <a:pt x="942" y="3014"/>
                </a:cubicBezTo>
                <a:cubicBezTo>
                  <a:pt x="858" y="2909"/>
                  <a:pt x="795" y="2783"/>
                  <a:pt x="733" y="2679"/>
                </a:cubicBezTo>
                <a:cubicBezTo>
                  <a:pt x="691" y="2553"/>
                  <a:pt x="649" y="2428"/>
                  <a:pt x="628" y="2281"/>
                </a:cubicBezTo>
                <a:lnTo>
                  <a:pt x="628" y="2009"/>
                </a:lnTo>
                <a:cubicBezTo>
                  <a:pt x="649" y="1821"/>
                  <a:pt x="712" y="1633"/>
                  <a:pt x="774" y="1444"/>
                </a:cubicBezTo>
                <a:cubicBezTo>
                  <a:pt x="858" y="1277"/>
                  <a:pt x="963" y="1110"/>
                  <a:pt x="1088" y="921"/>
                </a:cubicBezTo>
                <a:cubicBezTo>
                  <a:pt x="1130" y="900"/>
                  <a:pt x="1151" y="838"/>
                  <a:pt x="1172" y="817"/>
                </a:cubicBezTo>
                <a:cubicBezTo>
                  <a:pt x="1193" y="859"/>
                  <a:pt x="1235" y="879"/>
                  <a:pt x="1277" y="900"/>
                </a:cubicBezTo>
                <a:cubicBezTo>
                  <a:pt x="1325" y="937"/>
                  <a:pt x="1388" y="959"/>
                  <a:pt x="1449" y="959"/>
                </a:cubicBezTo>
                <a:cubicBezTo>
                  <a:pt x="1492" y="959"/>
                  <a:pt x="1535" y="948"/>
                  <a:pt x="1570" y="921"/>
                </a:cubicBezTo>
                <a:cubicBezTo>
                  <a:pt x="1590" y="921"/>
                  <a:pt x="1611" y="900"/>
                  <a:pt x="1611" y="900"/>
                </a:cubicBezTo>
                <a:cubicBezTo>
                  <a:pt x="1611" y="1005"/>
                  <a:pt x="1695" y="1110"/>
                  <a:pt x="1800" y="1131"/>
                </a:cubicBezTo>
                <a:cubicBezTo>
                  <a:pt x="1822" y="1138"/>
                  <a:pt x="1846" y="1141"/>
                  <a:pt x="1869" y="1141"/>
                </a:cubicBezTo>
                <a:cubicBezTo>
                  <a:pt x="1980" y="1141"/>
                  <a:pt x="2096" y="1066"/>
                  <a:pt x="2114" y="963"/>
                </a:cubicBezTo>
                <a:cubicBezTo>
                  <a:pt x="2114" y="900"/>
                  <a:pt x="2135" y="817"/>
                  <a:pt x="2135" y="775"/>
                </a:cubicBezTo>
                <a:close/>
                <a:moveTo>
                  <a:pt x="1590" y="1"/>
                </a:moveTo>
                <a:cubicBezTo>
                  <a:pt x="1528" y="1"/>
                  <a:pt x="1423" y="42"/>
                  <a:pt x="1339" y="63"/>
                </a:cubicBezTo>
                <a:cubicBezTo>
                  <a:pt x="1235" y="84"/>
                  <a:pt x="1151" y="147"/>
                  <a:pt x="1067" y="189"/>
                </a:cubicBezTo>
                <a:cubicBezTo>
                  <a:pt x="900" y="315"/>
                  <a:pt x="733" y="524"/>
                  <a:pt x="586" y="712"/>
                </a:cubicBezTo>
                <a:cubicBezTo>
                  <a:pt x="440" y="900"/>
                  <a:pt x="335" y="1089"/>
                  <a:pt x="230" y="1298"/>
                </a:cubicBezTo>
                <a:cubicBezTo>
                  <a:pt x="126" y="1528"/>
                  <a:pt x="63" y="1758"/>
                  <a:pt x="21" y="2030"/>
                </a:cubicBezTo>
                <a:cubicBezTo>
                  <a:pt x="0" y="2260"/>
                  <a:pt x="21" y="2491"/>
                  <a:pt x="105" y="2700"/>
                </a:cubicBezTo>
                <a:cubicBezTo>
                  <a:pt x="168" y="2930"/>
                  <a:pt x="293" y="3181"/>
                  <a:pt x="419" y="3369"/>
                </a:cubicBezTo>
                <a:cubicBezTo>
                  <a:pt x="502" y="3453"/>
                  <a:pt x="544" y="3537"/>
                  <a:pt x="649" y="3620"/>
                </a:cubicBezTo>
                <a:cubicBezTo>
                  <a:pt x="733" y="3704"/>
                  <a:pt x="837" y="3788"/>
                  <a:pt x="921" y="3851"/>
                </a:cubicBezTo>
                <a:cubicBezTo>
                  <a:pt x="1005" y="3913"/>
                  <a:pt x="1109" y="3955"/>
                  <a:pt x="1172" y="4018"/>
                </a:cubicBezTo>
                <a:cubicBezTo>
                  <a:pt x="1318" y="4060"/>
                  <a:pt x="1444" y="4123"/>
                  <a:pt x="1570" y="4144"/>
                </a:cubicBezTo>
                <a:cubicBezTo>
                  <a:pt x="1779" y="4185"/>
                  <a:pt x="2009" y="4227"/>
                  <a:pt x="2260" y="4248"/>
                </a:cubicBezTo>
                <a:cubicBezTo>
                  <a:pt x="2301" y="4252"/>
                  <a:pt x="2342" y="4254"/>
                  <a:pt x="2384" y="4254"/>
                </a:cubicBezTo>
                <a:cubicBezTo>
                  <a:pt x="2579" y="4254"/>
                  <a:pt x="2786" y="4216"/>
                  <a:pt x="2992" y="4164"/>
                </a:cubicBezTo>
                <a:cubicBezTo>
                  <a:pt x="3223" y="4123"/>
                  <a:pt x="3432" y="4039"/>
                  <a:pt x="3620" y="3955"/>
                </a:cubicBezTo>
                <a:cubicBezTo>
                  <a:pt x="3829" y="3851"/>
                  <a:pt x="4039" y="3725"/>
                  <a:pt x="4206" y="3558"/>
                </a:cubicBezTo>
                <a:cubicBezTo>
                  <a:pt x="4373" y="3411"/>
                  <a:pt x="4478" y="3202"/>
                  <a:pt x="4562" y="2993"/>
                </a:cubicBezTo>
                <a:cubicBezTo>
                  <a:pt x="4583" y="2888"/>
                  <a:pt x="4603" y="2763"/>
                  <a:pt x="4624" y="2658"/>
                </a:cubicBezTo>
                <a:cubicBezTo>
                  <a:pt x="4666" y="2553"/>
                  <a:pt x="4666" y="2407"/>
                  <a:pt x="4624" y="2302"/>
                </a:cubicBezTo>
                <a:cubicBezTo>
                  <a:pt x="4603" y="2135"/>
                  <a:pt x="4583" y="1947"/>
                  <a:pt x="4499" y="1779"/>
                </a:cubicBezTo>
                <a:cubicBezTo>
                  <a:pt x="4457" y="1612"/>
                  <a:pt x="4373" y="1444"/>
                  <a:pt x="4269" y="1298"/>
                </a:cubicBezTo>
                <a:cubicBezTo>
                  <a:pt x="4164" y="1131"/>
                  <a:pt x="4039" y="1005"/>
                  <a:pt x="3892" y="859"/>
                </a:cubicBezTo>
                <a:cubicBezTo>
                  <a:pt x="3767" y="691"/>
                  <a:pt x="3620" y="566"/>
                  <a:pt x="3453" y="461"/>
                </a:cubicBezTo>
                <a:cubicBezTo>
                  <a:pt x="3327" y="356"/>
                  <a:pt x="3160" y="273"/>
                  <a:pt x="3013" y="189"/>
                </a:cubicBezTo>
                <a:cubicBezTo>
                  <a:pt x="2909" y="147"/>
                  <a:pt x="2804" y="126"/>
                  <a:pt x="2699" y="63"/>
                </a:cubicBezTo>
                <a:cubicBezTo>
                  <a:pt x="2595" y="42"/>
                  <a:pt x="2490" y="42"/>
                  <a:pt x="2365" y="22"/>
                </a:cubicBezTo>
                <a:cubicBezTo>
                  <a:pt x="2197" y="22"/>
                  <a:pt x="2009" y="22"/>
                  <a:pt x="1862" y="63"/>
                </a:cubicBezTo>
                <a:cubicBezTo>
                  <a:pt x="1842" y="63"/>
                  <a:pt x="1842" y="42"/>
                  <a:pt x="1800" y="42"/>
                </a:cubicBezTo>
                <a:cubicBezTo>
                  <a:pt x="1758" y="1"/>
                  <a:pt x="1674" y="1"/>
                  <a:pt x="1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75"/>
          <p:cNvSpPr/>
          <p:nvPr/>
        </p:nvSpPr>
        <p:spPr>
          <a:xfrm>
            <a:off x="4729775" y="2693825"/>
            <a:ext cx="122950" cy="115550"/>
          </a:xfrm>
          <a:custGeom>
            <a:avLst/>
            <a:gdLst/>
            <a:ahLst/>
            <a:cxnLst/>
            <a:rect l="l" t="t" r="r" b="b"/>
            <a:pathLst>
              <a:path w="4918" h="4622" extrusionOk="0">
                <a:moveTo>
                  <a:pt x="3139" y="1360"/>
                </a:moveTo>
                <a:cubicBezTo>
                  <a:pt x="3244" y="1465"/>
                  <a:pt x="3306" y="1570"/>
                  <a:pt x="3390" y="1716"/>
                </a:cubicBezTo>
                <a:cubicBezTo>
                  <a:pt x="3578" y="1946"/>
                  <a:pt x="3725" y="2197"/>
                  <a:pt x="3830" y="2469"/>
                </a:cubicBezTo>
                <a:cubicBezTo>
                  <a:pt x="3913" y="2658"/>
                  <a:pt x="3976" y="2825"/>
                  <a:pt x="3997" y="3013"/>
                </a:cubicBezTo>
                <a:lnTo>
                  <a:pt x="3997" y="3285"/>
                </a:lnTo>
                <a:cubicBezTo>
                  <a:pt x="3976" y="3348"/>
                  <a:pt x="3976" y="3411"/>
                  <a:pt x="3934" y="3453"/>
                </a:cubicBezTo>
                <a:cubicBezTo>
                  <a:pt x="3913" y="3495"/>
                  <a:pt x="3913" y="3515"/>
                  <a:pt x="3892" y="3536"/>
                </a:cubicBezTo>
                <a:cubicBezTo>
                  <a:pt x="3809" y="3599"/>
                  <a:pt x="3725" y="3641"/>
                  <a:pt x="3662" y="3662"/>
                </a:cubicBezTo>
                <a:cubicBezTo>
                  <a:pt x="3453" y="3746"/>
                  <a:pt x="3202" y="3808"/>
                  <a:pt x="2993" y="3829"/>
                </a:cubicBezTo>
                <a:cubicBezTo>
                  <a:pt x="2811" y="3841"/>
                  <a:pt x="2644" y="3853"/>
                  <a:pt x="2475" y="3853"/>
                </a:cubicBezTo>
                <a:cubicBezTo>
                  <a:pt x="2351" y="3853"/>
                  <a:pt x="2226" y="3847"/>
                  <a:pt x="2093" y="3829"/>
                </a:cubicBezTo>
                <a:cubicBezTo>
                  <a:pt x="1884" y="3808"/>
                  <a:pt x="1674" y="3746"/>
                  <a:pt x="1486" y="3662"/>
                </a:cubicBezTo>
                <a:cubicBezTo>
                  <a:pt x="1382" y="3620"/>
                  <a:pt x="1277" y="3557"/>
                  <a:pt x="1172" y="3495"/>
                </a:cubicBezTo>
                <a:cubicBezTo>
                  <a:pt x="1068" y="3411"/>
                  <a:pt x="984" y="3327"/>
                  <a:pt x="900" y="3223"/>
                </a:cubicBezTo>
                <a:cubicBezTo>
                  <a:pt x="858" y="3181"/>
                  <a:pt x="837" y="3097"/>
                  <a:pt x="796" y="3034"/>
                </a:cubicBezTo>
                <a:lnTo>
                  <a:pt x="733" y="2720"/>
                </a:lnTo>
                <a:lnTo>
                  <a:pt x="733" y="2469"/>
                </a:lnTo>
                <a:cubicBezTo>
                  <a:pt x="754" y="2386"/>
                  <a:pt x="754" y="2302"/>
                  <a:pt x="775" y="2260"/>
                </a:cubicBezTo>
                <a:cubicBezTo>
                  <a:pt x="837" y="2155"/>
                  <a:pt x="900" y="2051"/>
                  <a:pt x="963" y="1946"/>
                </a:cubicBezTo>
                <a:cubicBezTo>
                  <a:pt x="1047" y="1863"/>
                  <a:pt x="1109" y="1758"/>
                  <a:pt x="1193" y="1716"/>
                </a:cubicBezTo>
                <a:cubicBezTo>
                  <a:pt x="1298" y="1632"/>
                  <a:pt x="1402" y="1570"/>
                  <a:pt x="1507" y="1528"/>
                </a:cubicBezTo>
                <a:cubicBezTo>
                  <a:pt x="1674" y="1423"/>
                  <a:pt x="1800" y="1360"/>
                  <a:pt x="1926" y="1360"/>
                </a:cubicBezTo>
                <a:lnTo>
                  <a:pt x="2135" y="1360"/>
                </a:lnTo>
                <a:cubicBezTo>
                  <a:pt x="2239" y="1402"/>
                  <a:pt x="2323" y="1423"/>
                  <a:pt x="2428" y="1444"/>
                </a:cubicBezTo>
                <a:cubicBezTo>
                  <a:pt x="2470" y="1465"/>
                  <a:pt x="2511" y="1507"/>
                  <a:pt x="2553" y="1528"/>
                </a:cubicBezTo>
                <a:lnTo>
                  <a:pt x="2574" y="1549"/>
                </a:lnTo>
                <a:cubicBezTo>
                  <a:pt x="2658" y="1611"/>
                  <a:pt x="2721" y="1653"/>
                  <a:pt x="2825" y="1653"/>
                </a:cubicBezTo>
                <a:cubicBezTo>
                  <a:pt x="2888" y="1653"/>
                  <a:pt x="2993" y="1632"/>
                  <a:pt x="3055" y="1549"/>
                </a:cubicBezTo>
                <a:cubicBezTo>
                  <a:pt x="3097" y="1507"/>
                  <a:pt x="3139" y="1444"/>
                  <a:pt x="3139" y="1360"/>
                </a:cubicBezTo>
                <a:close/>
                <a:moveTo>
                  <a:pt x="2574" y="0"/>
                </a:moveTo>
                <a:cubicBezTo>
                  <a:pt x="2470" y="0"/>
                  <a:pt x="2365" y="42"/>
                  <a:pt x="2281" y="63"/>
                </a:cubicBezTo>
                <a:cubicBezTo>
                  <a:pt x="2051" y="105"/>
                  <a:pt x="1926" y="377"/>
                  <a:pt x="2009" y="586"/>
                </a:cubicBezTo>
                <a:cubicBezTo>
                  <a:pt x="2009" y="607"/>
                  <a:pt x="2030" y="670"/>
                  <a:pt x="2051" y="691"/>
                </a:cubicBezTo>
                <a:cubicBezTo>
                  <a:pt x="1863" y="691"/>
                  <a:pt x="1716" y="733"/>
                  <a:pt x="1549" y="754"/>
                </a:cubicBezTo>
                <a:cubicBezTo>
                  <a:pt x="1214" y="837"/>
                  <a:pt x="984" y="984"/>
                  <a:pt x="754" y="1151"/>
                </a:cubicBezTo>
                <a:cubicBezTo>
                  <a:pt x="524" y="1339"/>
                  <a:pt x="335" y="1549"/>
                  <a:pt x="210" y="1821"/>
                </a:cubicBezTo>
                <a:cubicBezTo>
                  <a:pt x="63" y="2051"/>
                  <a:pt x="1" y="2302"/>
                  <a:pt x="1" y="2574"/>
                </a:cubicBezTo>
                <a:cubicBezTo>
                  <a:pt x="1" y="2699"/>
                  <a:pt x="21" y="2825"/>
                  <a:pt x="21" y="2971"/>
                </a:cubicBezTo>
                <a:cubicBezTo>
                  <a:pt x="42" y="3118"/>
                  <a:pt x="105" y="3243"/>
                  <a:pt x="168" y="3411"/>
                </a:cubicBezTo>
                <a:cubicBezTo>
                  <a:pt x="231" y="3536"/>
                  <a:pt x="335" y="3641"/>
                  <a:pt x="398" y="3746"/>
                </a:cubicBezTo>
                <a:cubicBezTo>
                  <a:pt x="482" y="3850"/>
                  <a:pt x="586" y="3955"/>
                  <a:pt x="691" y="4039"/>
                </a:cubicBezTo>
                <a:cubicBezTo>
                  <a:pt x="796" y="4122"/>
                  <a:pt x="900" y="4185"/>
                  <a:pt x="1047" y="4269"/>
                </a:cubicBezTo>
                <a:cubicBezTo>
                  <a:pt x="1172" y="4352"/>
                  <a:pt x="1319" y="4394"/>
                  <a:pt x="1486" y="4457"/>
                </a:cubicBezTo>
                <a:cubicBezTo>
                  <a:pt x="1811" y="4577"/>
                  <a:pt x="2170" y="4622"/>
                  <a:pt x="2528" y="4622"/>
                </a:cubicBezTo>
                <a:cubicBezTo>
                  <a:pt x="2793" y="4622"/>
                  <a:pt x="3057" y="4597"/>
                  <a:pt x="3306" y="4562"/>
                </a:cubicBezTo>
                <a:cubicBezTo>
                  <a:pt x="3453" y="4520"/>
                  <a:pt x="3578" y="4499"/>
                  <a:pt x="3725" y="4478"/>
                </a:cubicBezTo>
                <a:cubicBezTo>
                  <a:pt x="3871" y="4457"/>
                  <a:pt x="3997" y="4394"/>
                  <a:pt x="4122" y="4311"/>
                </a:cubicBezTo>
                <a:cubicBezTo>
                  <a:pt x="4248" y="4269"/>
                  <a:pt x="4395" y="4185"/>
                  <a:pt x="4499" y="4101"/>
                </a:cubicBezTo>
                <a:cubicBezTo>
                  <a:pt x="4625" y="3997"/>
                  <a:pt x="4708" y="3850"/>
                  <a:pt x="4771" y="3683"/>
                </a:cubicBezTo>
                <a:cubicBezTo>
                  <a:pt x="4876" y="3453"/>
                  <a:pt x="4918" y="3160"/>
                  <a:pt x="4876" y="2909"/>
                </a:cubicBezTo>
                <a:cubicBezTo>
                  <a:pt x="4855" y="2574"/>
                  <a:pt x="4750" y="2281"/>
                  <a:pt x="4625" y="1967"/>
                </a:cubicBezTo>
                <a:cubicBezTo>
                  <a:pt x="4520" y="1695"/>
                  <a:pt x="4353" y="1465"/>
                  <a:pt x="4206" y="1256"/>
                </a:cubicBezTo>
                <a:cubicBezTo>
                  <a:pt x="4102" y="1130"/>
                  <a:pt x="4018" y="1005"/>
                  <a:pt x="3913" y="900"/>
                </a:cubicBezTo>
                <a:cubicBezTo>
                  <a:pt x="3809" y="754"/>
                  <a:pt x="3704" y="628"/>
                  <a:pt x="3599" y="523"/>
                </a:cubicBezTo>
                <a:cubicBezTo>
                  <a:pt x="3516" y="440"/>
                  <a:pt x="3432" y="377"/>
                  <a:pt x="3327" y="293"/>
                </a:cubicBezTo>
                <a:cubicBezTo>
                  <a:pt x="3286" y="230"/>
                  <a:pt x="3244" y="210"/>
                  <a:pt x="3181" y="189"/>
                </a:cubicBezTo>
                <a:cubicBezTo>
                  <a:pt x="3118" y="147"/>
                  <a:pt x="3014" y="105"/>
                  <a:pt x="2972" y="84"/>
                </a:cubicBezTo>
                <a:cubicBezTo>
                  <a:pt x="2846" y="42"/>
                  <a:pt x="2742" y="42"/>
                  <a:pt x="25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roup 2"/>
          <p:cNvGrpSpPr/>
          <p:nvPr/>
        </p:nvGrpSpPr>
        <p:grpSpPr>
          <a:xfrm>
            <a:off x="3330476" y="1404975"/>
            <a:ext cx="2921548" cy="2447371"/>
            <a:chOff x="838200" y="1572179"/>
            <a:chExt cx="2921548" cy="2447371"/>
          </a:xfrm>
        </p:grpSpPr>
        <p:sp>
          <p:nvSpPr>
            <p:cNvPr id="2" name="Oval 1"/>
            <p:cNvSpPr/>
            <p:nvPr/>
          </p:nvSpPr>
          <p:spPr>
            <a:xfrm>
              <a:off x="838200" y="1572179"/>
              <a:ext cx="2921548" cy="2447371"/>
            </a:xfrm>
            <a:prstGeom prst="ellipse">
              <a:avLst/>
            </a:prstGeom>
            <a:solidFill>
              <a:schemeClr val="accent4"/>
            </a:solidFill>
            <a:ln>
              <a:solidFill>
                <a:srgbClr val="A3E1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287" y="2016413"/>
              <a:ext cx="2133374" cy="1695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62" name="Google Shape;2462;p75"/>
          <p:cNvSpPr/>
          <p:nvPr/>
        </p:nvSpPr>
        <p:spPr>
          <a:xfrm rot="438453">
            <a:off x="2350348" y="1266769"/>
            <a:ext cx="1462770" cy="489548"/>
          </a:xfrm>
          <a:custGeom>
            <a:avLst/>
            <a:gdLst/>
            <a:ahLst/>
            <a:cxnLst/>
            <a:rect l="l" t="t" r="r" b="b"/>
            <a:pathLst>
              <a:path w="37699" h="21451" extrusionOk="0">
                <a:moveTo>
                  <a:pt x="37699" y="21451"/>
                </a:moveTo>
                <a:cubicBezTo>
                  <a:pt x="36229" y="18510"/>
                  <a:pt x="33020" y="7348"/>
                  <a:pt x="28876" y="3805"/>
                </a:cubicBezTo>
                <a:cubicBezTo>
                  <a:pt x="24732" y="263"/>
                  <a:pt x="17647" y="-339"/>
                  <a:pt x="12834" y="196"/>
                </a:cubicBezTo>
                <a:cubicBezTo>
                  <a:pt x="8021" y="731"/>
                  <a:pt x="2139" y="5877"/>
                  <a:pt x="0" y="7013"/>
                </a:cubicBezTo>
              </a:path>
            </a:pathLst>
          </a:custGeom>
          <a:noFill/>
          <a:ln w="19050" cap="flat" cmpd="sng">
            <a:solidFill>
              <a:schemeClr val="dk2"/>
            </a:solidFill>
            <a:prstDash val="dash"/>
            <a:round/>
            <a:headEnd type="none" w="med" len="med"/>
            <a:tailEnd type="none" w="med" len="med"/>
          </a:ln>
        </p:spPr>
      </p:sp>
      <p:sp>
        <p:nvSpPr>
          <p:cNvPr id="2460" name="Google Shape;2460;p75"/>
          <p:cNvSpPr/>
          <p:nvPr/>
        </p:nvSpPr>
        <p:spPr>
          <a:xfrm>
            <a:off x="5750097" y="1582563"/>
            <a:ext cx="1031703" cy="473200"/>
          </a:xfrm>
          <a:custGeom>
            <a:avLst/>
            <a:gdLst/>
            <a:ahLst/>
            <a:cxnLst/>
            <a:rect l="l" t="t" r="r" b="b"/>
            <a:pathLst>
              <a:path w="36095" h="18928" extrusionOk="0">
                <a:moveTo>
                  <a:pt x="0" y="18928"/>
                </a:moveTo>
                <a:cubicBezTo>
                  <a:pt x="2406" y="15920"/>
                  <a:pt x="8422" y="3554"/>
                  <a:pt x="14438" y="880"/>
                </a:cubicBezTo>
                <a:cubicBezTo>
                  <a:pt x="20454" y="-1794"/>
                  <a:pt x="32486" y="2552"/>
                  <a:pt x="36095" y="2886"/>
                </a:cubicBezTo>
              </a:path>
            </a:pathLst>
          </a:custGeom>
          <a:noFill/>
          <a:ln w="19050" cap="flat" cmpd="sng">
            <a:solidFill>
              <a:schemeClr val="dk2"/>
            </a:solidFill>
            <a:prstDash val="dash"/>
            <a:round/>
            <a:headEnd type="none" w="med" len="med"/>
            <a:tailEnd type="none" w="med" len="med"/>
          </a:ln>
        </p:spPr>
      </p:sp>
      <p:sp>
        <p:nvSpPr>
          <p:cNvPr id="44" name="Google Shape;2456;p75"/>
          <p:cNvSpPr txBox="1">
            <a:spLocks/>
          </p:cNvSpPr>
          <p:nvPr/>
        </p:nvSpPr>
        <p:spPr>
          <a:xfrm flipH="1">
            <a:off x="257299" y="1582563"/>
            <a:ext cx="2968171" cy="14822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1pPr>
            <a:lvl2pPr marL="914400" marR="0" lvl="1"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2pPr>
            <a:lvl3pPr marL="1371600" marR="0" lvl="2"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3pPr>
            <a:lvl4pPr marL="1828800" marR="0" lvl="3"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4pPr>
            <a:lvl5pPr marL="2286000" marR="0" lvl="4"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5pPr>
            <a:lvl6pPr marL="2743200" marR="0" lvl="5"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6pPr>
            <a:lvl7pPr marL="3200400" marR="0" lvl="6"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7pPr>
            <a:lvl8pPr marL="3657600" marR="0" lvl="7"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8pPr>
            <a:lvl9pPr marL="4114800" marR="0" lvl="8"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9pPr>
          </a:lstStyle>
          <a:p>
            <a:pPr marL="285750" indent="-285750">
              <a:lnSpc>
                <a:spcPct val="120000"/>
              </a:lnSpc>
              <a:buFont typeface="Wingdings" panose="05000000000000000000" pitchFamily="2" charset="2"/>
              <a:buChar char="§"/>
            </a:pPr>
            <a:r>
              <a:rPr lang="en-US" sz="1400" dirty="0" smtClean="0"/>
              <a:t>Knowledge and Intellectual skill</a:t>
            </a:r>
          </a:p>
          <a:p>
            <a:pPr marL="285750" indent="-285750">
              <a:lnSpc>
                <a:spcPct val="120000"/>
              </a:lnSpc>
              <a:buFont typeface="Wingdings" panose="05000000000000000000" pitchFamily="2" charset="2"/>
              <a:buChar char="§"/>
            </a:pPr>
            <a:r>
              <a:rPr lang="en-US" sz="1400" dirty="0" smtClean="0"/>
              <a:t>Teaching  strategies</a:t>
            </a:r>
          </a:p>
          <a:p>
            <a:pPr marL="742950" lvl="1" indent="-285750">
              <a:lnSpc>
                <a:spcPct val="120000"/>
              </a:lnSpc>
              <a:buFont typeface="Wingdings" panose="05000000000000000000" pitchFamily="2" charset="2"/>
              <a:buChar char="ü"/>
            </a:pPr>
            <a:r>
              <a:rPr lang="en-US" sz="1400" dirty="0" smtClean="0"/>
              <a:t>Lectures</a:t>
            </a:r>
          </a:p>
          <a:p>
            <a:pPr marL="742950" lvl="1" indent="-285750">
              <a:lnSpc>
                <a:spcPct val="120000"/>
              </a:lnSpc>
              <a:buFont typeface="Wingdings" panose="05000000000000000000" pitchFamily="2" charset="2"/>
              <a:buChar char="ü"/>
            </a:pPr>
            <a:r>
              <a:rPr lang="en-US" sz="1400" dirty="0" smtClean="0"/>
              <a:t>Exams</a:t>
            </a:r>
          </a:p>
          <a:p>
            <a:pPr marL="742950" lvl="1" indent="-285750">
              <a:lnSpc>
                <a:spcPct val="120000"/>
              </a:lnSpc>
              <a:buFont typeface="Wingdings" panose="05000000000000000000" pitchFamily="2" charset="2"/>
              <a:buChar char="ü"/>
            </a:pPr>
            <a:r>
              <a:rPr lang="en-US" sz="1400" dirty="0" smtClean="0"/>
              <a:t>Case Studies</a:t>
            </a:r>
            <a:endParaRPr lang="en-US" sz="1400" dirty="0"/>
          </a:p>
        </p:txBody>
      </p:sp>
      <p:sp>
        <p:nvSpPr>
          <p:cNvPr id="2464" name="Google Shape;2464;p75"/>
          <p:cNvSpPr/>
          <p:nvPr/>
        </p:nvSpPr>
        <p:spPr>
          <a:xfrm>
            <a:off x="3081733" y="3227973"/>
            <a:ext cx="956868" cy="316739"/>
          </a:xfrm>
          <a:custGeom>
            <a:avLst/>
            <a:gdLst/>
            <a:ahLst/>
            <a:cxnLst/>
            <a:rect l="l" t="t" r="r" b="b"/>
            <a:pathLst>
              <a:path w="31283" h="24664" extrusionOk="0">
                <a:moveTo>
                  <a:pt x="31283" y="0"/>
                </a:moveTo>
                <a:cubicBezTo>
                  <a:pt x="29746" y="3175"/>
                  <a:pt x="27272" y="14939"/>
                  <a:pt x="22058" y="19050"/>
                </a:cubicBezTo>
                <a:cubicBezTo>
                  <a:pt x="16844" y="23161"/>
                  <a:pt x="3676" y="23728"/>
                  <a:pt x="0" y="24664"/>
                </a:cubicBezTo>
              </a:path>
            </a:pathLst>
          </a:custGeom>
          <a:noFill/>
          <a:ln w="19050" cap="flat" cmpd="sng">
            <a:solidFill>
              <a:schemeClr val="dk2"/>
            </a:solidFill>
            <a:prstDash val="dash"/>
            <a:round/>
            <a:headEnd type="none" w="med" len="med"/>
            <a:tailEnd type="none" w="med" len="med"/>
          </a:ln>
        </p:spPr>
      </p:sp>
      <p:sp>
        <p:nvSpPr>
          <p:cNvPr id="46" name="Google Shape;2456;p75"/>
          <p:cNvSpPr txBox="1">
            <a:spLocks/>
          </p:cNvSpPr>
          <p:nvPr/>
        </p:nvSpPr>
        <p:spPr>
          <a:xfrm flipH="1">
            <a:off x="844562" y="3675773"/>
            <a:ext cx="3194037" cy="125817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1pPr>
            <a:lvl2pPr marL="914400" marR="0" lvl="1"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2pPr>
            <a:lvl3pPr marL="1371600" marR="0" lvl="2"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3pPr>
            <a:lvl4pPr marL="1828800" marR="0" lvl="3"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4pPr>
            <a:lvl5pPr marL="2286000" marR="0" lvl="4"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5pPr>
            <a:lvl6pPr marL="2743200" marR="0" lvl="5"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6pPr>
            <a:lvl7pPr marL="3200400" marR="0" lvl="6"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7pPr>
            <a:lvl8pPr marL="3657600" marR="0" lvl="7"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8pPr>
            <a:lvl9pPr marL="4114800" marR="0" lvl="8" indent="-330200" algn="l" rtl="0">
              <a:lnSpc>
                <a:spcPct val="115000"/>
              </a:lnSpc>
              <a:spcBef>
                <a:spcPts val="0"/>
              </a:spcBef>
              <a:spcAft>
                <a:spcPts val="0"/>
              </a:spcAft>
              <a:buClr>
                <a:schemeClr val="dk2"/>
              </a:buClr>
              <a:buSzPts val="1600"/>
              <a:buFont typeface="Questrial"/>
              <a:buChar char="■"/>
              <a:defRPr sz="1600" b="0" i="0" u="none" strike="noStrike" cap="none">
                <a:solidFill>
                  <a:schemeClr val="dk2"/>
                </a:solidFill>
                <a:latin typeface="Questrial"/>
                <a:ea typeface="Questrial"/>
                <a:cs typeface="Questrial"/>
                <a:sym typeface="Questrial"/>
              </a:defRPr>
            </a:lvl9pPr>
          </a:lstStyle>
          <a:p>
            <a:pPr marL="285750" indent="-285750">
              <a:lnSpc>
                <a:spcPct val="120000"/>
              </a:lnSpc>
              <a:buFont typeface="Wingdings" panose="05000000000000000000" pitchFamily="2" charset="2"/>
              <a:buChar char="§"/>
            </a:pPr>
            <a:r>
              <a:rPr lang="en-US" sz="1400" dirty="0" smtClean="0"/>
              <a:t>Physical skills and abilities</a:t>
            </a:r>
          </a:p>
          <a:p>
            <a:pPr marL="285750" indent="-285750">
              <a:lnSpc>
                <a:spcPct val="120000"/>
              </a:lnSpc>
              <a:buFont typeface="Wingdings" panose="05000000000000000000" pitchFamily="2" charset="2"/>
              <a:buChar char="§"/>
            </a:pPr>
            <a:r>
              <a:rPr lang="en-US" sz="1400" dirty="0" smtClean="0"/>
              <a:t>Teaching  strategies</a:t>
            </a:r>
          </a:p>
          <a:p>
            <a:pPr marL="742950" lvl="1" indent="-285750">
              <a:lnSpc>
                <a:spcPct val="120000"/>
              </a:lnSpc>
              <a:buFont typeface="Wingdings" panose="05000000000000000000" pitchFamily="2" charset="2"/>
              <a:buChar char="ü"/>
            </a:pPr>
            <a:r>
              <a:rPr lang="en-US" sz="1400" dirty="0" smtClean="0"/>
              <a:t>Return demonstration</a:t>
            </a:r>
          </a:p>
          <a:p>
            <a:pPr marL="742950" lvl="1" indent="-285750">
              <a:lnSpc>
                <a:spcPct val="120000"/>
              </a:lnSpc>
              <a:buFont typeface="Wingdings" panose="05000000000000000000" pitchFamily="2" charset="2"/>
              <a:buChar char="ü"/>
            </a:pPr>
            <a:r>
              <a:rPr lang="en-US" sz="1400" dirty="0" smtClean="0"/>
              <a:t>Skill performance testing</a:t>
            </a:r>
          </a:p>
        </p:txBody>
      </p:sp>
    </p:spTree>
    <p:extLst>
      <p:ext uri="{BB962C8B-B14F-4D97-AF65-F5344CB8AC3E}">
        <p14:creationId xmlns:p14="http://schemas.microsoft.com/office/powerpoint/2010/main" val="737228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Meet Our Professors by Slidesgo">
  <a:themeElements>
    <a:clrScheme name="Simple Light">
      <a:dk1>
        <a:srgbClr val="313131"/>
      </a:dk1>
      <a:lt1>
        <a:srgbClr val="666666"/>
      </a:lt1>
      <a:dk2>
        <a:srgbClr val="FFFFFF"/>
      </a:dk2>
      <a:lt2>
        <a:srgbClr val="1F1F1F"/>
      </a:lt2>
      <a:accent1>
        <a:srgbClr val="FF8361"/>
      </a:accent1>
      <a:accent2>
        <a:srgbClr val="FCC6C7"/>
      </a:accent2>
      <a:accent3>
        <a:srgbClr val="FBAF42"/>
      </a:accent3>
      <a:accent4>
        <a:srgbClr val="A4E7FA"/>
      </a:accent4>
      <a:accent5>
        <a:srgbClr val="25A0A6"/>
      </a:accent5>
      <a:accent6>
        <a:srgbClr val="BBDCDC"/>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1756</TotalTime>
  <Words>3360</Words>
  <Application>Microsoft Office PowerPoint</Application>
  <PresentationFormat>On-screen Show (16:9)</PresentationFormat>
  <Paragraphs>484</Paragraphs>
  <Slides>62</Slides>
  <Notes>55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62</vt:i4>
      </vt:variant>
    </vt:vector>
  </HeadingPairs>
  <TitlesOfParts>
    <vt:vector size="71" baseType="lpstr">
      <vt:lpstr>Arial</vt:lpstr>
      <vt:lpstr>Fira Sans Extra Condensed Medium</vt:lpstr>
      <vt:lpstr>Sarala</vt:lpstr>
      <vt:lpstr>Permanent Marker</vt:lpstr>
      <vt:lpstr>Wingdings</vt:lpstr>
      <vt:lpstr>Barlow Semi Condensed Light</vt:lpstr>
      <vt:lpstr>Questrial</vt:lpstr>
      <vt:lpstr>Gaegu</vt:lpstr>
      <vt:lpstr>Meet Our Professors by Slidesgo</vt:lpstr>
      <vt:lpstr>Laboratory Preceptor Training Course</vt:lpstr>
      <vt:lpstr>What is a preceptor?</vt:lpstr>
      <vt:lpstr>Roles of a Preceptor</vt:lpstr>
      <vt:lpstr>Expectations of a Preceptor</vt:lpstr>
      <vt:lpstr>Appearance and Attire</vt:lpstr>
      <vt:lpstr>Appearance and Attire</vt:lpstr>
      <vt:lpstr>Student  Expectations  of Preceptor</vt:lpstr>
      <vt:lpstr>Teaching Adult Learners</vt:lpstr>
      <vt:lpstr>Domains of Learning</vt:lpstr>
      <vt:lpstr>PowerPoint Presentation</vt:lpstr>
      <vt:lpstr>There are 4 major adult learning styles.  Click on each style to learn more.</vt:lpstr>
      <vt:lpstr>Preceptor Strategies for Learning Types</vt:lpstr>
      <vt:lpstr>Intellectual</vt:lpstr>
      <vt:lpstr>Let’s take a look at techniques each style learner may use to learn a new policy.</vt:lpstr>
      <vt:lpstr>When teaching a new skill, use the Tell-Show-Do approach to appeal to all types of learners. </vt:lpstr>
      <vt:lpstr>Time Management</vt:lpstr>
      <vt:lpstr>Barriers to Time Management</vt:lpstr>
      <vt:lpstr>Prioritization</vt:lpstr>
      <vt:lpstr>Time Management Considerations</vt:lpstr>
      <vt:lpstr>Establishing a plan early on and accounting for barriers you may encounter will help maximize effective learning time spent with your preceptee.</vt:lpstr>
      <vt:lpstr>Conflict Recognition and Resolution</vt:lpstr>
      <vt:lpstr>Sources of conflict</vt:lpstr>
      <vt:lpstr>Types of Diversity</vt:lpstr>
      <vt:lpstr>Advantages of Diversity</vt:lpstr>
      <vt:lpstr>PowerPoint Presentation</vt:lpstr>
      <vt:lpstr>Communication and Misinformation</vt:lpstr>
      <vt:lpstr>Role/ Relationship Confusion</vt:lpstr>
      <vt:lpstr>Environment</vt:lpstr>
      <vt:lpstr>PowerPoint Presentation</vt:lpstr>
      <vt:lpstr>Confronting an issue with a student can be challenging… try B.E.E.R!</vt:lpstr>
      <vt:lpstr>Behavior</vt:lpstr>
      <vt:lpstr>Let’s look at a scenario and determine how to use the B.E.E.R. method to resolve the issue. </vt:lpstr>
      <vt:lpstr>Behavior</vt:lpstr>
      <vt:lpstr>Results</vt:lpstr>
      <vt:lpstr>Utilizing the B.E.E.R method in this scenario has presented a behavior that needs to be corrected  and the effect it is having on the student and preceptor. You have clearly defined expectations and outcomes if expectations are not met.  </vt:lpstr>
      <vt:lpstr>PowerPoint Presentation</vt:lpstr>
      <vt:lpstr>Moving Past Conflict</vt:lpstr>
      <vt:lpstr>Workplace Violence</vt:lpstr>
      <vt:lpstr>Workplace Violence Includes</vt:lpstr>
      <vt:lpstr>Evaluations and Competencies</vt:lpstr>
      <vt:lpstr>What is a competency?</vt:lpstr>
      <vt:lpstr>Elements of Competencies</vt:lpstr>
      <vt:lpstr>Select each element to view an example</vt:lpstr>
      <vt:lpstr>Evaluation using competencies</vt:lpstr>
      <vt:lpstr>Preceptors should frequently check with the preceptee to ensure adequate understanding of skills and processes.     Correcting mistakes as they are made will correct behavior and set expectations upfront rather than at the end of clinical training.    If a student does not discover a problem exists until the end of their clinical training or rotation, the student is not given a fair chance to improve their skills and become entry-level ready.     </vt:lpstr>
      <vt:lpstr>When giving feedback:</vt:lpstr>
      <vt:lpstr>PowerPoint Presentation</vt:lpstr>
      <vt:lpstr>PowerPoint Presentation</vt:lpstr>
      <vt:lpstr>Feedback Scenario</vt:lpstr>
      <vt:lpstr>Select each response that provides constructive feedback. </vt:lpstr>
      <vt:lpstr>Tips for Success</vt:lpstr>
      <vt:lpstr>PowerPoint Presentation</vt:lpstr>
      <vt:lpstr>PowerPoint Presentation</vt:lpstr>
      <vt:lpstr>References</vt:lpstr>
      <vt:lpstr>References</vt:lpstr>
      <vt:lpstr>Thanks!</vt:lpstr>
      <vt:lpstr>There are 4 major adult learning styles.  </vt:lpstr>
      <vt:lpstr>PowerPoint Presentation</vt:lpstr>
      <vt:lpstr>Below are examples of each element</vt:lpstr>
      <vt:lpstr>PowerPoint Presentation</vt:lpstr>
      <vt:lpstr>The following responses provide constructive feedback. </vt:lpstr>
      <vt:lpstr>The following responses provide negative feedback.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Laboratory Preceptor Training Course</dc:title>
  <dc:creator>Lindsey Raney</dc:creator>
  <cp:lastModifiedBy>Lindsey Raney</cp:lastModifiedBy>
  <cp:revision>135</cp:revision>
  <dcterms:modified xsi:type="dcterms:W3CDTF">2022-07-06T12:31:51Z</dcterms:modified>
</cp:coreProperties>
</file>