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18" r:id="rId34"/>
    <p:sldId id="288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20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68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8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2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6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7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6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5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9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0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E2608-D7E5-458D-B570-85A4C630D4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AD803-B6E3-4C7F-90F9-D83861DB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5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2000"/>
            <a:ext cx="6096000" cy="3962400"/>
          </a:xfrm>
          <a:noFill/>
        </p:spPr>
        <p:txBody>
          <a:bodyPr>
            <a:noAutofit/>
          </a:bodyPr>
          <a:lstStyle/>
          <a:p>
            <a:r>
              <a:rPr lang="en-US" sz="11500" b="1" dirty="0" smtClean="0"/>
              <a:t>2019 </a:t>
            </a:r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 smtClean="0"/>
              <a:t>Consistency of Morphology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Baptist Medical Center South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9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BCP-08</a:t>
            </a:r>
            <a:endParaRPr lang="en-US" sz="6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59" y="1600200"/>
            <a:ext cx="676548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461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BCP-09</a:t>
            </a:r>
            <a:endParaRPr lang="en-US" sz="6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59" y="1600200"/>
            <a:ext cx="676548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9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BCP-10</a:t>
            </a:r>
            <a:endParaRPr lang="en-US" sz="6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59" y="1600200"/>
            <a:ext cx="676548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65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BCP-11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1371586" y="1330657"/>
            <a:ext cx="6400800" cy="4876800"/>
          </a:xfrm>
          <a:prstGeom prst="rect">
            <a:avLst/>
          </a:prstGeom>
          <a:noFill/>
          <a:ln w="228600" cap="sq" cmpd="thickThin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6" y="3715603"/>
            <a:ext cx="607262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6" y="1456899"/>
            <a:ext cx="609826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469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BCP-12</a:t>
            </a:r>
            <a:endParaRPr lang="en-US" sz="6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963" y="3751998"/>
            <a:ext cx="608022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963" y="1465998"/>
            <a:ext cx="608021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61364" y="1362501"/>
            <a:ext cx="6477000" cy="4809699"/>
          </a:xfrm>
          <a:prstGeom prst="rect">
            <a:avLst/>
          </a:prstGeom>
          <a:noFill/>
          <a:ln w="228600" cap="sq" cmpd="thickThin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2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BCP-13</a:t>
            </a:r>
            <a:endParaRPr lang="en-US" sz="6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94" y="1600200"/>
            <a:ext cx="6036611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721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BCP-14</a:t>
            </a:r>
            <a:endParaRPr lang="en-US" sz="6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04" y="1600200"/>
            <a:ext cx="600839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63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BCP-15</a:t>
            </a:r>
            <a:endParaRPr lang="en-US" sz="6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9" y="1600200"/>
            <a:ext cx="6813981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91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BCP-16</a:t>
            </a:r>
            <a:endParaRPr lang="en-US" sz="6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53" y="1600200"/>
            <a:ext cx="6085294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379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BCP-17</a:t>
            </a:r>
            <a:endParaRPr lang="en-US" sz="6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30" y="1600200"/>
            <a:ext cx="6101740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12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2087562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BLOOD CELL IDENTIFICATION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3733800"/>
            <a:ext cx="44196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/>
              <a:t>BCP 01 – BCP 30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18554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BCP-18</a:t>
            </a:r>
            <a:endParaRPr lang="en-US" sz="6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70" y="1600200"/>
            <a:ext cx="6044660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66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BCP-19</a:t>
            </a:r>
            <a:endParaRPr lang="en-US" sz="6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05" y="1600200"/>
            <a:ext cx="5988189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15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BCP-20</a:t>
            </a:r>
            <a:endParaRPr lang="en-US" sz="6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35" y="1600200"/>
            <a:ext cx="6798530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09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BCP-21</a:t>
            </a:r>
            <a:endParaRPr lang="en-US" sz="6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819" y="1751661"/>
            <a:ext cx="5634361" cy="42230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644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BCP-22</a:t>
            </a:r>
            <a:endParaRPr lang="en-US" sz="6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66" y="1600200"/>
            <a:ext cx="603406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849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BCP-23</a:t>
            </a:r>
            <a:endParaRPr lang="en-US" sz="6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90" y="1600200"/>
            <a:ext cx="6116820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645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BCP-24</a:t>
            </a:r>
            <a:endParaRPr lang="en-US" sz="6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56" y="1600200"/>
            <a:ext cx="693208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066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BCP-25</a:t>
            </a:r>
            <a:endParaRPr lang="en-US" sz="6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96" y="1600200"/>
            <a:ext cx="672420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778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BCP-26</a:t>
            </a:r>
            <a:endParaRPr lang="en-US" sz="6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95" y="1600200"/>
            <a:ext cx="6049610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964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BCP-27</a:t>
            </a:r>
            <a:endParaRPr lang="en-US" sz="6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92" y="1600200"/>
            <a:ext cx="6059415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9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BCP-01</a:t>
            </a:r>
            <a:endParaRPr 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59" y="1600200"/>
            <a:ext cx="676548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349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BCP-28</a:t>
            </a:r>
            <a:endParaRPr lang="en-US" sz="6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70" y="1600200"/>
            <a:ext cx="6010659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042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BCP-29</a:t>
            </a:r>
            <a:endParaRPr lang="en-US" sz="6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07" y="1600200"/>
            <a:ext cx="6020385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341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BCP-30</a:t>
            </a:r>
            <a:endParaRPr lang="en-US" sz="6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81" y="1600200"/>
            <a:ext cx="603983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438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066800"/>
            <a:ext cx="8229600" cy="2087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URINE SEDIMENT</a:t>
            </a:r>
          </a:p>
          <a:p>
            <a:r>
              <a:rPr lang="en-US" sz="5400" b="1" dirty="0" smtClean="0"/>
              <a:t>IDENTIFICATION</a:t>
            </a:r>
            <a:endParaRPr lang="en-US" sz="5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09800" y="3733800"/>
            <a:ext cx="48768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 smtClean="0"/>
              <a:t>CMP 04 – 06, 13 – 15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 smtClean="0"/>
              <a:t>UPS 01 – 06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824899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CMP-04</a:t>
            </a:r>
            <a:endParaRPr lang="en-US" b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68" y="1600200"/>
            <a:ext cx="6798463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375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CMP-05</a:t>
            </a:r>
            <a:endParaRPr lang="en-US" sz="6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13" y="1600200"/>
            <a:ext cx="6831573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78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CMP-06</a:t>
            </a:r>
            <a:endParaRPr lang="en-US" sz="6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68" y="1600200"/>
            <a:ext cx="6809464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33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CMP-13</a:t>
            </a:r>
            <a:endParaRPr lang="en-US" sz="6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51" y="1600200"/>
            <a:ext cx="678749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78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CMP-14</a:t>
            </a:r>
            <a:endParaRPr lang="en-US" sz="6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13" y="1600200"/>
            <a:ext cx="6831573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96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CMP-15</a:t>
            </a:r>
            <a:endParaRPr lang="en-US" sz="6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7" y="1600200"/>
            <a:ext cx="6769285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14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BCP-02</a:t>
            </a:r>
            <a:endParaRPr lang="en-US" sz="6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59" y="1600200"/>
            <a:ext cx="676548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33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USP-01</a:t>
            </a:r>
            <a:endParaRPr lang="en-US" sz="6000" b="1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33" y="1600200"/>
            <a:ext cx="6772933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89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USP-02</a:t>
            </a:r>
            <a:endParaRPr lang="en-US" sz="6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13" y="1600200"/>
            <a:ext cx="6831573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7231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USP-03</a:t>
            </a:r>
            <a:endParaRPr lang="en-US" sz="6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68" y="1600200"/>
            <a:ext cx="6809464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354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USP-04</a:t>
            </a:r>
            <a:endParaRPr lang="en-US" sz="6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51" y="1600200"/>
            <a:ext cx="678749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17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USP-05</a:t>
            </a:r>
            <a:endParaRPr lang="en-US" sz="6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51" y="1600200"/>
            <a:ext cx="678749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78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USP-06</a:t>
            </a:r>
            <a:endParaRPr lang="en-US" sz="6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93" y="1600200"/>
            <a:ext cx="6754813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405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2087562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BODY FLUID CELL IDENTIFICATION</a:t>
            </a:r>
            <a:endParaRPr lang="en-US" sz="54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0" y="3733800"/>
            <a:ext cx="4572000" cy="1447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800" b="1" dirty="0" smtClean="0"/>
              <a:t>CMP 07 – 09</a:t>
            </a:r>
          </a:p>
          <a:p>
            <a:pPr marL="0" indent="0" algn="ctr">
              <a:buNone/>
            </a:pPr>
            <a:r>
              <a:rPr lang="en-US" sz="4800" b="1" dirty="0" smtClean="0"/>
              <a:t>CMP 16 </a:t>
            </a:r>
            <a:r>
              <a:rPr lang="en-US" sz="4800" b="1" dirty="0" smtClean="0"/>
              <a:t>– 18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805837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CMP-07</a:t>
            </a:r>
            <a:endParaRPr lang="en-US" sz="6000" b="1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58" y="1600200"/>
            <a:ext cx="6747484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07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CMP-08</a:t>
            </a:r>
            <a:endParaRPr lang="en-US" sz="6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7" y="1600200"/>
            <a:ext cx="6769285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08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CMP-09</a:t>
            </a:r>
            <a:endParaRPr lang="en-US" sz="6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51" y="1600200"/>
            <a:ext cx="678749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153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BCP-03</a:t>
            </a:r>
            <a:endParaRPr lang="en-US" sz="6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59" y="1600200"/>
            <a:ext cx="676548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690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CMP-16</a:t>
            </a:r>
            <a:endParaRPr lang="en-US" sz="6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50" y="1600200"/>
            <a:ext cx="6820500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66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CMP-17</a:t>
            </a:r>
            <a:endParaRPr lang="en-US" sz="6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68" y="1600200"/>
            <a:ext cx="6809464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4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CMP-18</a:t>
            </a:r>
            <a:endParaRPr lang="en-US" sz="60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80" y="1600200"/>
            <a:ext cx="6780239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668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2087562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BLOOD PARASITE</a:t>
            </a:r>
            <a:br>
              <a:rPr lang="en-US" sz="5400" b="1" dirty="0" smtClean="0"/>
            </a:br>
            <a:r>
              <a:rPr lang="en-US" sz="5400" b="1" dirty="0" smtClean="0"/>
              <a:t>IDENTIFICATION</a:t>
            </a:r>
            <a:endParaRPr lang="en-US" sz="54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0" y="3733800"/>
            <a:ext cx="4572000" cy="144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BP 01 - 05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785808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BP-01</a:t>
            </a:r>
            <a:endParaRPr lang="en-US" sz="60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5085" y="1600200"/>
            <a:ext cx="601382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676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BP-02</a:t>
            </a:r>
            <a:endParaRPr lang="en-US" sz="6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5086" y="1858572"/>
            <a:ext cx="6013828" cy="40092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32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BP-03</a:t>
            </a:r>
            <a:endParaRPr lang="en-US" sz="6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5086" y="1614108"/>
            <a:ext cx="6013828" cy="44981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7330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BP-04</a:t>
            </a:r>
            <a:endParaRPr lang="en-US" sz="6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3997" y="1648607"/>
            <a:ext cx="5876005" cy="44291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24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BP-05</a:t>
            </a:r>
            <a:endParaRPr lang="en-US" sz="6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1600200"/>
            <a:ext cx="5667700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9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BCP-04</a:t>
            </a:r>
            <a:endParaRPr lang="en-US" sz="6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59" y="1600200"/>
            <a:ext cx="676548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9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BCP-05</a:t>
            </a:r>
            <a:endParaRPr lang="en-US" sz="6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59" y="1600200"/>
            <a:ext cx="676548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24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BCP-06</a:t>
            </a:r>
            <a:endParaRPr lang="en-US" sz="6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59" y="1600200"/>
            <a:ext cx="676548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92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BCP-07</a:t>
            </a:r>
            <a:endParaRPr lang="en-US" sz="6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59" y="1600200"/>
            <a:ext cx="6765482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957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99</Words>
  <Application>Microsoft Office PowerPoint</Application>
  <PresentationFormat>On-screen Show (4:3)</PresentationFormat>
  <Paragraphs>66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2019  Consistency of Morphology</vt:lpstr>
      <vt:lpstr>BLOOD CELL IDENTIFICATION</vt:lpstr>
      <vt:lpstr>BCP-01</vt:lpstr>
      <vt:lpstr>BCP-02</vt:lpstr>
      <vt:lpstr>BCP-03</vt:lpstr>
      <vt:lpstr>BCP-04</vt:lpstr>
      <vt:lpstr>BCP-05</vt:lpstr>
      <vt:lpstr>BCP-06</vt:lpstr>
      <vt:lpstr>BCP-07</vt:lpstr>
      <vt:lpstr>BCP-08</vt:lpstr>
      <vt:lpstr>BCP-09</vt:lpstr>
      <vt:lpstr>BCP-10</vt:lpstr>
      <vt:lpstr>BCP-11</vt:lpstr>
      <vt:lpstr>BCP-12</vt:lpstr>
      <vt:lpstr>BCP-13</vt:lpstr>
      <vt:lpstr>BCP-14</vt:lpstr>
      <vt:lpstr>BCP-15</vt:lpstr>
      <vt:lpstr>BCP-16</vt:lpstr>
      <vt:lpstr>BCP-17</vt:lpstr>
      <vt:lpstr>BCP-18</vt:lpstr>
      <vt:lpstr>BCP-19</vt:lpstr>
      <vt:lpstr>BCP-20</vt:lpstr>
      <vt:lpstr>BCP-21</vt:lpstr>
      <vt:lpstr>BCP-22</vt:lpstr>
      <vt:lpstr>BCP-23</vt:lpstr>
      <vt:lpstr>BCP-24</vt:lpstr>
      <vt:lpstr>BCP-25</vt:lpstr>
      <vt:lpstr>BCP-26</vt:lpstr>
      <vt:lpstr>BCP-27</vt:lpstr>
      <vt:lpstr>BCP-28</vt:lpstr>
      <vt:lpstr>BCP-29</vt:lpstr>
      <vt:lpstr>BCP-30</vt:lpstr>
      <vt:lpstr>PowerPoint Presentation</vt:lpstr>
      <vt:lpstr>CMP-04</vt:lpstr>
      <vt:lpstr>CMP-05</vt:lpstr>
      <vt:lpstr>CMP-06</vt:lpstr>
      <vt:lpstr>CMP-13</vt:lpstr>
      <vt:lpstr>CMP-14</vt:lpstr>
      <vt:lpstr>CMP-15</vt:lpstr>
      <vt:lpstr>USP-01</vt:lpstr>
      <vt:lpstr>USP-02</vt:lpstr>
      <vt:lpstr>USP-03</vt:lpstr>
      <vt:lpstr>USP-04</vt:lpstr>
      <vt:lpstr>USP-05</vt:lpstr>
      <vt:lpstr>USP-06</vt:lpstr>
      <vt:lpstr>BODY FLUID CELL IDENTIFICATION</vt:lpstr>
      <vt:lpstr>CMP-07</vt:lpstr>
      <vt:lpstr>CMP-08</vt:lpstr>
      <vt:lpstr>CMP-09</vt:lpstr>
      <vt:lpstr>CMP-16</vt:lpstr>
      <vt:lpstr>CMP-17</vt:lpstr>
      <vt:lpstr>CMP-18</vt:lpstr>
      <vt:lpstr>BLOOD PARASITE IDENTIFICATION</vt:lpstr>
      <vt:lpstr>BP-01</vt:lpstr>
      <vt:lpstr>BP-02</vt:lpstr>
      <vt:lpstr>BP-03</vt:lpstr>
      <vt:lpstr>BP-04</vt:lpstr>
      <vt:lpstr>BP-05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 Consistency of Morphology</dc:title>
  <dc:creator>Amy Bohannon</dc:creator>
  <cp:lastModifiedBy>Amy Bohannon</cp:lastModifiedBy>
  <cp:revision>8</cp:revision>
  <dcterms:created xsi:type="dcterms:W3CDTF">2019-11-05T20:13:35Z</dcterms:created>
  <dcterms:modified xsi:type="dcterms:W3CDTF">2019-11-07T16:29:34Z</dcterms:modified>
</cp:coreProperties>
</file>