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52" r:id="rId39"/>
    <p:sldId id="353" r:id="rId40"/>
    <p:sldId id="354" r:id="rId41"/>
    <p:sldId id="355" r:id="rId42"/>
    <p:sldId id="356" r:id="rId43"/>
    <p:sldId id="357" r:id="rId44"/>
    <p:sldId id="348" r:id="rId45"/>
    <p:sldId id="349" r:id="rId46"/>
    <p:sldId id="350" r:id="rId47"/>
    <p:sldId id="351" r:id="rId48"/>
    <p:sldId id="358" r:id="rId49"/>
    <p:sldId id="359" r:id="rId50"/>
    <p:sldId id="360" r:id="rId51"/>
    <p:sldId id="361" r:id="rId52"/>
    <p:sldId id="362" r:id="rId53"/>
    <p:sldId id="363" r:id="rId54"/>
    <p:sldId id="36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0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6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8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E4D8A33-5FBB-4AC6-BBCA-C120ED61D5E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C017826-FFCC-4D09-9D6F-1CD3365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6BA8E-B38A-2E3D-8329-5602E8B6C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067625"/>
            <a:ext cx="9332260" cy="1955203"/>
          </a:xfrm>
        </p:spPr>
        <p:txBody>
          <a:bodyPr anchor="b">
            <a:normAutofit fontScale="90000"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Consistency of Morphology</a:t>
            </a:r>
            <a:br>
              <a:rPr lang="en-US" sz="4400" b="1" dirty="0">
                <a:solidFill>
                  <a:srgbClr val="002060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en-US" sz="6700" b="1" dirty="0">
                <a:solidFill>
                  <a:srgbClr val="00206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2022</a:t>
            </a:r>
            <a:endParaRPr lang="en-US" sz="4400" b="1" dirty="0">
              <a:solidFill>
                <a:srgbClr val="00206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60E94B-B9FD-BAA3-3576-BF443B37E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92" y="835171"/>
            <a:ext cx="5666815" cy="24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BCP-09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A3D03A-192C-D891-FC1E-9510A03E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82" y="1307726"/>
            <a:ext cx="7831836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8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E171B-AAFC-2A6E-A843-C92BFAAE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87" y="1288677"/>
            <a:ext cx="7786825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32888D-FA0C-FF7D-5FE6-DA7839A7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10" y="1298480"/>
            <a:ext cx="7819580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8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1E1288-552F-6B7B-53FA-6483F5ADC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27" y="1299883"/>
            <a:ext cx="7598746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A2B462-799C-287A-7A1C-0A2EE696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13" y="1433015"/>
            <a:ext cx="7710974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3AFFAA-B09D-2478-A81F-55D42916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66" y="1217798"/>
            <a:ext cx="7795067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1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1FE24D-F4F2-1F75-3DF2-7946E447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87" y="1272428"/>
            <a:ext cx="7906425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5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668B36-8ED2-7F68-EB89-AC343213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45" y="1223400"/>
            <a:ext cx="7869309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7214A8-EEBF-26BD-AFC9-4E055444E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80" y="1302402"/>
            <a:ext cx="7746839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18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1D9CCD-3778-405F-EC12-490BFE43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58" y="1433015"/>
            <a:ext cx="7712083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2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BCP-01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D5C10E9-6B6A-1010-5EBD-FD14A4EED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722" y="1433015"/>
            <a:ext cx="7778556" cy="5221224"/>
          </a:xfrm>
        </p:spPr>
      </p:pic>
    </p:spTree>
    <p:extLst>
      <p:ext uri="{BB962C8B-B14F-4D97-AF65-F5344CB8AC3E}">
        <p14:creationId xmlns:p14="http://schemas.microsoft.com/office/powerpoint/2010/main" val="260472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206D65-AD7F-7B72-1D5B-890181FE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87" y="1326216"/>
            <a:ext cx="7906425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1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29A03C-E172-14CB-D014-C4BC7C139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32" y="1288116"/>
            <a:ext cx="7783935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61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420DE4-F61A-1B8E-94D7-8E76CBB92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77" y="1280272"/>
            <a:ext cx="7709845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2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373EA7-FE0F-6337-C416-768F47BB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96" y="1270747"/>
            <a:ext cx="7856008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2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ECC123-6713-EFD4-48D5-84715F0D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23" y="1231245"/>
            <a:ext cx="7770554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CD0D32-29B1-451D-238D-C09AC54A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66" y="1433015"/>
            <a:ext cx="7795067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19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C74601-E5C8-246E-42BE-D2F7CB562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79" y="1433015"/>
            <a:ext cx="7758641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303AB5-EB3D-995B-2E85-B28A0327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219" y="1433015"/>
            <a:ext cx="7881562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21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781B64-3E37-45E9-287B-32FF0E81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80" y="1253378"/>
            <a:ext cx="7783040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6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B44A4A-6D72-5634-AAE1-A71D9F9C6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81" y="1280272"/>
            <a:ext cx="7807438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BCP-02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F2936E5-7D3F-FEC3-D3AE-8ACB6C644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726" y="1433015"/>
            <a:ext cx="7622547" cy="5221224"/>
          </a:xfrm>
        </p:spPr>
      </p:pic>
    </p:spTree>
    <p:extLst>
      <p:ext uri="{BB962C8B-B14F-4D97-AF65-F5344CB8AC3E}">
        <p14:creationId xmlns:p14="http://schemas.microsoft.com/office/powerpoint/2010/main" val="117251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67B499-5A71-C74D-961A-3CEB48EF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79" y="1334060"/>
            <a:ext cx="7758641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4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4EF792-92A9-BFEC-8895-AE97B8B85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51" y="1284194"/>
            <a:ext cx="7952698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3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5D4513-FDB8-5385-2293-0C7385949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"/>
          <a:stretch/>
        </p:blipFill>
        <p:spPr>
          <a:xfrm>
            <a:off x="2184567" y="1492623"/>
            <a:ext cx="7822865" cy="51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52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3FECDA-FEC7-787D-294D-732EAD34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98" y="1433015"/>
            <a:ext cx="7822803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59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Cmp-06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D7598A-BDD4-D1FB-1659-9DDF1FC7C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63" y="1433015"/>
            <a:ext cx="7796074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Cmp-07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9AAEF-0B74-094A-4B57-99539B4E5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60" y="1301003"/>
            <a:ext cx="7769679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43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AB1E36-A0EB-75B8-B3F5-EFE16F7EE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37" y="1320892"/>
            <a:ext cx="7822926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2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Cmp-09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DB59CF-7F6B-3FC1-CA1C-2DAD4C48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47" y="1267104"/>
            <a:ext cx="7805106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20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428643-1244-248A-F18A-64A17C35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600" y="1248895"/>
            <a:ext cx="7760799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37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0B9605-D2B9-6FC3-C5A7-8307DBE1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357" y="1293998"/>
            <a:ext cx="7787286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3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F35D20-D581-716A-B456-E0F5302FD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10" y="1433015"/>
            <a:ext cx="7686179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4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EDC308-5EB1-8687-29B0-48AB50D98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06" y="1433015"/>
            <a:ext cx="7787588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14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0180DD-8363-CBC4-D96E-7D89E10A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81" y="1433015"/>
            <a:ext cx="7842237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03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1BD079-A556-25C3-0D33-05F2C086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961" y="1433015"/>
            <a:ext cx="7814077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25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Cmp-18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6CE133-0790-4E9B-12D5-4B9868246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654" y="1276629"/>
            <a:ext cx="7876692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54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Usp-01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7FC3C5-FCAB-6F59-CCF3-A6516E17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21" y="1289237"/>
            <a:ext cx="7778558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59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Usp-02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4D1390-664E-A188-7C20-09C6E0B9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180" y="1293159"/>
            <a:ext cx="7743640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0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Usp-03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7DFEA-64B8-D13E-36C7-660B4D19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99" y="1433015"/>
            <a:ext cx="7957002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12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Usp-04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DA6ACD-2F3A-7293-235C-C04F3EF2B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06" y="1315289"/>
            <a:ext cx="7699987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6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Usp-05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BECAF5-17EE-29BC-7725-500DF6E2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683" y="1285097"/>
            <a:ext cx="7894634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27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Usp-06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20D38B-C760-3ABC-799C-ED79E150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356" y="1433015"/>
            <a:ext cx="7787287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5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BCP-04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35280C-9ED8-E73E-34C5-6434AAB37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020" y="1311357"/>
            <a:ext cx="7697959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8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BP-01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CBD83F-75FA-2967-C7B9-6E8E32019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8" t="18079" r="798" b="8385"/>
          <a:stretch/>
        </p:blipFill>
        <p:spPr>
          <a:xfrm>
            <a:off x="2869395" y="1433015"/>
            <a:ext cx="6453210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9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BP-02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1DF0BB-52EB-22A4-FE62-2F6ECD971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4739" y="1751199"/>
            <a:ext cx="4188760" cy="42406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8E3EDD-1D41-BFF0-96FD-592CD305F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5666"/>
          <a:stretch/>
        </p:blipFill>
        <p:spPr>
          <a:xfrm>
            <a:off x="5993499" y="1751199"/>
            <a:ext cx="3984219" cy="42406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3513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BP-03</a:t>
            </a:r>
          </a:p>
        </p:txBody>
      </p:sp>
      <p:pic>
        <p:nvPicPr>
          <p:cNvPr id="1026" name="Picture 2" descr="Figure A">
            <a:extLst>
              <a:ext uri="{FF2B5EF4-FFF2-40B4-BE49-F238E27FC236}">
                <a16:creationId xmlns:a16="http://schemas.microsoft.com/office/drawing/2014/main" xmlns="" id="{92F182AD-CEBB-A51B-DF38-93684A47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52" y="1328177"/>
            <a:ext cx="8376295" cy="52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29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BP-04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757B78-33BE-83CF-FC38-F7E86098A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851" t="1078"/>
          <a:stretch/>
        </p:blipFill>
        <p:spPr>
          <a:xfrm>
            <a:off x="1900398" y="1290917"/>
            <a:ext cx="8391204" cy="51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1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BP-05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500C2B-26B0-05F2-CC94-2FC6AE92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71" y="1890431"/>
            <a:ext cx="4047373" cy="3864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FE8CA9-C227-ACC1-E589-1310778E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2" y="1890431"/>
            <a:ext cx="3785710" cy="3864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582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BCP-05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F8A502-C145-FC50-33A5-092DEB5C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37" y="1217227"/>
            <a:ext cx="7752726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21A37D-1B72-E222-F052-F8E0615F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515" y="1433015"/>
            <a:ext cx="7676969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BCP-07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ADB27-87E9-F15A-00B0-D23C2CAA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32" y="1297911"/>
            <a:ext cx="7820336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1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9DE27-4DD0-2E0C-4964-B277F59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791322"/>
          </a:xfrm>
        </p:spPr>
        <p:txBody>
          <a:bodyPr/>
          <a:lstStyle/>
          <a:p>
            <a:pPr algn="ctr"/>
            <a:r>
              <a:rPr lang="en-US" b="1" dirty="0"/>
              <a:t>BCP-08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5EA738-590A-6A97-6138-564FAB8D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420" y="1189695"/>
            <a:ext cx="7848039" cy="52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873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63</TotalTime>
  <Words>56</Words>
  <Application>Microsoft Office PowerPoint</Application>
  <PresentationFormat>Custom</PresentationFormat>
  <Paragraphs>54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Parcel</vt:lpstr>
      <vt:lpstr>Consistency of Morphology 2022</vt:lpstr>
      <vt:lpstr>BCP-01</vt:lpstr>
      <vt:lpstr>BCP-02</vt:lpstr>
      <vt:lpstr>BCP-03</vt:lpstr>
      <vt:lpstr>BCP-04</vt:lpstr>
      <vt:lpstr>BCP-05</vt:lpstr>
      <vt:lpstr>BCP-06</vt:lpstr>
      <vt:lpstr>BCP-07</vt:lpstr>
      <vt:lpstr>BCP-08</vt:lpstr>
      <vt:lpstr>BCP-09</vt:lpstr>
      <vt:lpstr>BCP-10</vt:lpstr>
      <vt:lpstr>BCP-11</vt:lpstr>
      <vt:lpstr>BCP-12</vt:lpstr>
      <vt:lpstr>BCP-13</vt:lpstr>
      <vt:lpstr>BCP-14</vt:lpstr>
      <vt:lpstr>BCP-15</vt:lpstr>
      <vt:lpstr>BCP-16</vt:lpstr>
      <vt:lpstr>BCP-17</vt:lpstr>
      <vt:lpstr>BCP-18</vt:lpstr>
      <vt:lpstr>BCP-19</vt:lpstr>
      <vt:lpstr>BCP-20</vt:lpstr>
      <vt:lpstr>BCP-21</vt:lpstr>
      <vt:lpstr>BCP-22</vt:lpstr>
      <vt:lpstr>BCP-23</vt:lpstr>
      <vt:lpstr>BCP-24</vt:lpstr>
      <vt:lpstr>BCP-25</vt:lpstr>
      <vt:lpstr>BCP-26</vt:lpstr>
      <vt:lpstr>BCP-27</vt:lpstr>
      <vt:lpstr>BCP-28</vt:lpstr>
      <vt:lpstr>BCP-29</vt:lpstr>
      <vt:lpstr>BCP-30</vt:lpstr>
      <vt:lpstr>Cmp-04</vt:lpstr>
      <vt:lpstr>Cmp-05</vt:lpstr>
      <vt:lpstr>Cmp-06</vt:lpstr>
      <vt:lpstr>Cmp-07</vt:lpstr>
      <vt:lpstr>Cmp-08</vt:lpstr>
      <vt:lpstr>Cmp-09</vt:lpstr>
      <vt:lpstr>Cmp-13</vt:lpstr>
      <vt:lpstr>Cmp-14</vt:lpstr>
      <vt:lpstr>Cmp-15</vt:lpstr>
      <vt:lpstr>Cmp-16</vt:lpstr>
      <vt:lpstr>Cmp-17</vt:lpstr>
      <vt:lpstr>Cmp-18</vt:lpstr>
      <vt:lpstr>Usp-01</vt:lpstr>
      <vt:lpstr>Usp-02</vt:lpstr>
      <vt:lpstr>Usp-03</vt:lpstr>
      <vt:lpstr>Usp-04</vt:lpstr>
      <vt:lpstr>Usp-05</vt:lpstr>
      <vt:lpstr>Usp-06</vt:lpstr>
      <vt:lpstr>BP-01</vt:lpstr>
      <vt:lpstr>BP-02</vt:lpstr>
      <vt:lpstr>BP-03</vt:lpstr>
      <vt:lpstr>BP-04</vt:lpstr>
      <vt:lpstr>BP-05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Consistency of Morphology 2022</dc:title>
  <dc:creator>Amy</dc:creator>
  <cp:lastModifiedBy>Amy Bohannon</cp:lastModifiedBy>
  <cp:revision>2</cp:revision>
  <dcterms:created xsi:type="dcterms:W3CDTF">2022-11-13T16:54:13Z</dcterms:created>
  <dcterms:modified xsi:type="dcterms:W3CDTF">2022-11-14T16:50:33Z</dcterms:modified>
</cp:coreProperties>
</file>