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85" r:id="rId5"/>
    <p:sldId id="286" r:id="rId6"/>
    <p:sldId id="294" r:id="rId7"/>
    <p:sldId id="295" r:id="rId8"/>
    <p:sldId id="296" r:id="rId9"/>
    <p:sldId id="297" r:id="rId10"/>
    <p:sldId id="299" r:id="rId11"/>
    <p:sldId id="298" r:id="rId12"/>
    <p:sldId id="287" r:id="rId13"/>
    <p:sldId id="288" r:id="rId14"/>
    <p:sldId id="289" r:id="rId15"/>
    <p:sldId id="290" r:id="rId16"/>
    <p:sldId id="291" r:id="rId17"/>
    <p:sldId id="292" r:id="rId18"/>
    <p:sldId id="262" r:id="rId19"/>
    <p:sldId id="263" r:id="rId20"/>
    <p:sldId id="284" r:id="rId21"/>
    <p:sldId id="293" r:id="rId22"/>
    <p:sldId id="308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71"/>
    <a:srgbClr val="D67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5AE92-02C9-4ED4-95AA-4400491472F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00CC81-74A7-4987-A2DF-24A4B06855F1}">
      <dgm:prSet/>
      <dgm:spPr/>
      <dgm:t>
        <a:bodyPr/>
        <a:lstStyle/>
        <a:p>
          <a:r>
            <a:rPr lang="en-US" dirty="0"/>
            <a:t>Beginning April 18, 2023 @ 9 am, ED nursing staff will be responsible for drawing all lab work for patients within their department</a:t>
          </a:r>
        </a:p>
      </dgm:t>
    </dgm:pt>
    <dgm:pt modelId="{886101FE-84C2-4B45-98F0-CAE1F2A1AC38}" type="parTrans" cxnId="{5212709B-EF18-472C-A7C0-ACD39761E4B2}">
      <dgm:prSet/>
      <dgm:spPr/>
      <dgm:t>
        <a:bodyPr/>
        <a:lstStyle/>
        <a:p>
          <a:endParaRPr lang="en-US"/>
        </a:p>
      </dgm:t>
    </dgm:pt>
    <dgm:pt modelId="{5F5C8908-A049-4204-BCFB-ADC1282D87CD}" type="sibTrans" cxnId="{5212709B-EF18-472C-A7C0-ACD39761E4B2}">
      <dgm:prSet/>
      <dgm:spPr/>
      <dgm:t>
        <a:bodyPr/>
        <a:lstStyle/>
        <a:p>
          <a:endParaRPr lang="en-US"/>
        </a:p>
      </dgm:t>
    </dgm:pt>
    <dgm:pt modelId="{B6511CE2-22A5-4AE7-AC92-D9580D3F5F7A}">
      <dgm:prSet/>
      <dgm:spPr/>
      <dgm:t>
        <a:bodyPr/>
        <a:lstStyle/>
        <a:p>
          <a:endParaRPr lang="en-US" dirty="0"/>
        </a:p>
      </dgm:t>
    </dgm:pt>
    <dgm:pt modelId="{FE9D513E-DC66-4D4E-BDE2-5EE880912579}" type="parTrans" cxnId="{67FE2E47-6532-4704-BB1C-02942A0C61FC}">
      <dgm:prSet/>
      <dgm:spPr/>
      <dgm:t>
        <a:bodyPr/>
        <a:lstStyle/>
        <a:p>
          <a:endParaRPr lang="en-US"/>
        </a:p>
      </dgm:t>
    </dgm:pt>
    <dgm:pt modelId="{4CC39A28-37C9-4871-9DA0-5ADF352E3AAB}" type="sibTrans" cxnId="{67FE2E47-6532-4704-BB1C-02942A0C61FC}">
      <dgm:prSet/>
      <dgm:spPr/>
      <dgm:t>
        <a:bodyPr/>
        <a:lstStyle/>
        <a:p>
          <a:endParaRPr lang="en-US"/>
        </a:p>
      </dgm:t>
    </dgm:pt>
    <dgm:pt modelId="{4008039F-1993-443D-8A59-6C032E1A0EAA}">
      <dgm:prSet/>
      <dgm:spPr/>
      <dgm:t>
        <a:bodyPr/>
        <a:lstStyle/>
        <a:p>
          <a:r>
            <a:rPr lang="en-US" dirty="0"/>
            <a:t>All other nursing departments will be responsible for drawing all patient lab work for patients within their department in summer of 2023 </a:t>
          </a:r>
        </a:p>
      </dgm:t>
    </dgm:pt>
    <dgm:pt modelId="{5C05D6A6-C803-4D23-BBBE-A56E4CCA8BA3}" type="parTrans" cxnId="{45AA91AA-4DD3-4099-8E55-C49440BD42AD}">
      <dgm:prSet/>
      <dgm:spPr/>
      <dgm:t>
        <a:bodyPr/>
        <a:lstStyle/>
        <a:p>
          <a:endParaRPr lang="en-US"/>
        </a:p>
      </dgm:t>
    </dgm:pt>
    <dgm:pt modelId="{F383D6EE-FB89-4DA4-8208-B8167557C0D5}" type="sibTrans" cxnId="{45AA91AA-4DD3-4099-8E55-C49440BD42AD}">
      <dgm:prSet/>
      <dgm:spPr/>
      <dgm:t>
        <a:bodyPr/>
        <a:lstStyle/>
        <a:p>
          <a:endParaRPr lang="en-US"/>
        </a:p>
      </dgm:t>
    </dgm:pt>
    <dgm:pt modelId="{DACA5326-59F8-4CA9-90AF-F368A7B96465}" type="pres">
      <dgm:prSet presAssocID="{7505AE92-02C9-4ED4-95AA-4400491472F2}" presName="vert0" presStyleCnt="0">
        <dgm:presLayoutVars>
          <dgm:dir/>
          <dgm:animOne val="branch"/>
          <dgm:animLvl val="lvl"/>
        </dgm:presLayoutVars>
      </dgm:prSet>
      <dgm:spPr/>
    </dgm:pt>
    <dgm:pt modelId="{BC763CE9-BE81-4D37-AA20-2CA931961185}" type="pres">
      <dgm:prSet presAssocID="{A000CC81-74A7-4987-A2DF-24A4B06855F1}" presName="thickLine" presStyleLbl="alignNode1" presStyleIdx="0" presStyleCnt="3"/>
      <dgm:spPr/>
    </dgm:pt>
    <dgm:pt modelId="{3C939853-9444-4CC6-A0E3-CDF0CCBD46D0}" type="pres">
      <dgm:prSet presAssocID="{A000CC81-74A7-4987-A2DF-24A4B06855F1}" presName="horz1" presStyleCnt="0"/>
      <dgm:spPr/>
    </dgm:pt>
    <dgm:pt modelId="{93CF7DC8-3C30-41C6-99FC-309EBEB5B7D5}" type="pres">
      <dgm:prSet presAssocID="{A000CC81-74A7-4987-A2DF-24A4B06855F1}" presName="tx1" presStyleLbl="revTx" presStyleIdx="0" presStyleCnt="3"/>
      <dgm:spPr/>
    </dgm:pt>
    <dgm:pt modelId="{53199375-79B6-4039-9B08-707BA0F5A6E5}" type="pres">
      <dgm:prSet presAssocID="{A000CC81-74A7-4987-A2DF-24A4B06855F1}" presName="vert1" presStyleCnt="0"/>
      <dgm:spPr/>
    </dgm:pt>
    <dgm:pt modelId="{3B402530-84C9-42D0-8B90-56AA844AD2A7}" type="pres">
      <dgm:prSet presAssocID="{4008039F-1993-443D-8A59-6C032E1A0EAA}" presName="thickLine" presStyleLbl="alignNode1" presStyleIdx="1" presStyleCnt="3"/>
      <dgm:spPr/>
    </dgm:pt>
    <dgm:pt modelId="{78E92E27-5909-4665-AC1D-6AA61EE726E8}" type="pres">
      <dgm:prSet presAssocID="{4008039F-1993-443D-8A59-6C032E1A0EAA}" presName="horz1" presStyleCnt="0"/>
      <dgm:spPr/>
    </dgm:pt>
    <dgm:pt modelId="{4679D24E-C2E2-4853-AD7A-6FDA7AD6C4C7}" type="pres">
      <dgm:prSet presAssocID="{4008039F-1993-443D-8A59-6C032E1A0EAA}" presName="tx1" presStyleLbl="revTx" presStyleIdx="1" presStyleCnt="3"/>
      <dgm:spPr/>
    </dgm:pt>
    <dgm:pt modelId="{1A857D33-B485-484F-BD80-6CD5B394BFA9}" type="pres">
      <dgm:prSet presAssocID="{4008039F-1993-443D-8A59-6C032E1A0EAA}" presName="vert1" presStyleCnt="0"/>
      <dgm:spPr/>
    </dgm:pt>
    <dgm:pt modelId="{91058E00-BF1D-43E1-9936-0656FE15C628}" type="pres">
      <dgm:prSet presAssocID="{B6511CE2-22A5-4AE7-AC92-D9580D3F5F7A}" presName="thickLine" presStyleLbl="alignNode1" presStyleIdx="2" presStyleCnt="3"/>
      <dgm:spPr/>
    </dgm:pt>
    <dgm:pt modelId="{82D389A4-41E9-4E4C-88B8-ED7565F1AA27}" type="pres">
      <dgm:prSet presAssocID="{B6511CE2-22A5-4AE7-AC92-D9580D3F5F7A}" presName="horz1" presStyleCnt="0"/>
      <dgm:spPr/>
    </dgm:pt>
    <dgm:pt modelId="{E72962E4-6F29-43A6-9392-10CB37B5CA72}" type="pres">
      <dgm:prSet presAssocID="{B6511CE2-22A5-4AE7-AC92-D9580D3F5F7A}" presName="tx1" presStyleLbl="revTx" presStyleIdx="2" presStyleCnt="3"/>
      <dgm:spPr/>
    </dgm:pt>
    <dgm:pt modelId="{637E381D-11B0-445A-8A99-43D18F32E222}" type="pres">
      <dgm:prSet presAssocID="{B6511CE2-22A5-4AE7-AC92-D9580D3F5F7A}" presName="vert1" presStyleCnt="0"/>
      <dgm:spPr/>
    </dgm:pt>
  </dgm:ptLst>
  <dgm:cxnLst>
    <dgm:cxn modelId="{67FE2E47-6532-4704-BB1C-02942A0C61FC}" srcId="{7505AE92-02C9-4ED4-95AA-4400491472F2}" destId="{B6511CE2-22A5-4AE7-AC92-D9580D3F5F7A}" srcOrd="2" destOrd="0" parTransId="{FE9D513E-DC66-4D4E-BDE2-5EE880912579}" sibTransId="{4CC39A28-37C9-4871-9DA0-5ADF352E3AAB}"/>
    <dgm:cxn modelId="{2E98BC49-1BDA-4CA3-9F4C-C40F1E1E3AEA}" type="presOf" srcId="{A000CC81-74A7-4987-A2DF-24A4B06855F1}" destId="{93CF7DC8-3C30-41C6-99FC-309EBEB5B7D5}" srcOrd="0" destOrd="0" presId="urn:microsoft.com/office/officeart/2008/layout/LinedList"/>
    <dgm:cxn modelId="{A138784E-E3A8-437F-902D-21888EFA6E15}" type="presOf" srcId="{B6511CE2-22A5-4AE7-AC92-D9580D3F5F7A}" destId="{E72962E4-6F29-43A6-9392-10CB37B5CA72}" srcOrd="0" destOrd="0" presId="urn:microsoft.com/office/officeart/2008/layout/LinedList"/>
    <dgm:cxn modelId="{F6D3B971-59F2-4810-97AB-C777A4D98BB6}" type="presOf" srcId="{4008039F-1993-443D-8A59-6C032E1A0EAA}" destId="{4679D24E-C2E2-4853-AD7A-6FDA7AD6C4C7}" srcOrd="0" destOrd="0" presId="urn:microsoft.com/office/officeart/2008/layout/LinedList"/>
    <dgm:cxn modelId="{5212709B-EF18-472C-A7C0-ACD39761E4B2}" srcId="{7505AE92-02C9-4ED4-95AA-4400491472F2}" destId="{A000CC81-74A7-4987-A2DF-24A4B06855F1}" srcOrd="0" destOrd="0" parTransId="{886101FE-84C2-4B45-98F0-CAE1F2A1AC38}" sibTransId="{5F5C8908-A049-4204-BCFB-ADC1282D87CD}"/>
    <dgm:cxn modelId="{45AA91AA-4DD3-4099-8E55-C49440BD42AD}" srcId="{7505AE92-02C9-4ED4-95AA-4400491472F2}" destId="{4008039F-1993-443D-8A59-6C032E1A0EAA}" srcOrd="1" destOrd="0" parTransId="{5C05D6A6-C803-4D23-BBBE-A56E4CCA8BA3}" sibTransId="{F383D6EE-FB89-4DA4-8208-B8167557C0D5}"/>
    <dgm:cxn modelId="{7F7CD9D7-5579-4045-A754-59C6E21D47C3}" type="presOf" srcId="{7505AE92-02C9-4ED4-95AA-4400491472F2}" destId="{DACA5326-59F8-4CA9-90AF-F368A7B96465}" srcOrd="0" destOrd="0" presId="urn:microsoft.com/office/officeart/2008/layout/LinedList"/>
    <dgm:cxn modelId="{2DB89E37-1F1D-4051-993A-EDF137DDF862}" type="presParOf" srcId="{DACA5326-59F8-4CA9-90AF-F368A7B96465}" destId="{BC763CE9-BE81-4D37-AA20-2CA931961185}" srcOrd="0" destOrd="0" presId="urn:microsoft.com/office/officeart/2008/layout/LinedList"/>
    <dgm:cxn modelId="{612423EF-D2DF-4F7D-AADA-D7B3D40938E7}" type="presParOf" srcId="{DACA5326-59F8-4CA9-90AF-F368A7B96465}" destId="{3C939853-9444-4CC6-A0E3-CDF0CCBD46D0}" srcOrd="1" destOrd="0" presId="urn:microsoft.com/office/officeart/2008/layout/LinedList"/>
    <dgm:cxn modelId="{DB513C0A-7270-41A7-B7CD-AE749EFEF1AC}" type="presParOf" srcId="{3C939853-9444-4CC6-A0E3-CDF0CCBD46D0}" destId="{93CF7DC8-3C30-41C6-99FC-309EBEB5B7D5}" srcOrd="0" destOrd="0" presId="urn:microsoft.com/office/officeart/2008/layout/LinedList"/>
    <dgm:cxn modelId="{95CDC8A8-AE84-4C9B-B4DB-2A38FC5B3585}" type="presParOf" srcId="{3C939853-9444-4CC6-A0E3-CDF0CCBD46D0}" destId="{53199375-79B6-4039-9B08-707BA0F5A6E5}" srcOrd="1" destOrd="0" presId="urn:microsoft.com/office/officeart/2008/layout/LinedList"/>
    <dgm:cxn modelId="{1E28F5FE-6D6A-4F3C-BE86-3AFD1825DAA8}" type="presParOf" srcId="{DACA5326-59F8-4CA9-90AF-F368A7B96465}" destId="{3B402530-84C9-42D0-8B90-56AA844AD2A7}" srcOrd="2" destOrd="0" presId="urn:microsoft.com/office/officeart/2008/layout/LinedList"/>
    <dgm:cxn modelId="{4F7D3242-E26D-4544-8949-03990F3B51C1}" type="presParOf" srcId="{DACA5326-59F8-4CA9-90AF-F368A7B96465}" destId="{78E92E27-5909-4665-AC1D-6AA61EE726E8}" srcOrd="3" destOrd="0" presId="urn:microsoft.com/office/officeart/2008/layout/LinedList"/>
    <dgm:cxn modelId="{D969514A-9A58-46CF-93B0-69EE80CC0378}" type="presParOf" srcId="{78E92E27-5909-4665-AC1D-6AA61EE726E8}" destId="{4679D24E-C2E2-4853-AD7A-6FDA7AD6C4C7}" srcOrd="0" destOrd="0" presId="urn:microsoft.com/office/officeart/2008/layout/LinedList"/>
    <dgm:cxn modelId="{CDD85157-310F-4B50-8418-4F3EFC815FBE}" type="presParOf" srcId="{78E92E27-5909-4665-AC1D-6AA61EE726E8}" destId="{1A857D33-B485-484F-BD80-6CD5B394BFA9}" srcOrd="1" destOrd="0" presId="urn:microsoft.com/office/officeart/2008/layout/LinedList"/>
    <dgm:cxn modelId="{98550DEA-CBC2-44FD-A006-AB2C89CCBA88}" type="presParOf" srcId="{DACA5326-59F8-4CA9-90AF-F368A7B96465}" destId="{91058E00-BF1D-43E1-9936-0656FE15C628}" srcOrd="4" destOrd="0" presId="urn:microsoft.com/office/officeart/2008/layout/LinedList"/>
    <dgm:cxn modelId="{0019050F-FE32-40AF-AD68-D839BC62741D}" type="presParOf" srcId="{DACA5326-59F8-4CA9-90AF-F368A7B96465}" destId="{82D389A4-41E9-4E4C-88B8-ED7565F1AA27}" srcOrd="5" destOrd="0" presId="urn:microsoft.com/office/officeart/2008/layout/LinedList"/>
    <dgm:cxn modelId="{157CBDAD-B1EF-4725-9336-64F0F277D367}" type="presParOf" srcId="{82D389A4-41E9-4E4C-88B8-ED7565F1AA27}" destId="{E72962E4-6F29-43A6-9392-10CB37B5CA72}" srcOrd="0" destOrd="0" presId="urn:microsoft.com/office/officeart/2008/layout/LinedList"/>
    <dgm:cxn modelId="{F626E318-DBFD-4835-AB7E-9C4A4D4D6CDA}" type="presParOf" srcId="{82D389A4-41E9-4E4C-88B8-ED7565F1AA27}" destId="{637E381D-11B0-445A-8A99-43D18F32E2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1B54BE-0D7A-4EF8-A4D6-A4A8468C2D5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D44E47-FCF6-4512-931D-FC469AE4099F}">
      <dgm:prSet/>
      <dgm:spPr/>
      <dgm:t>
        <a:bodyPr/>
        <a:lstStyle/>
        <a:p>
          <a:r>
            <a:rPr lang="en-US" dirty="0"/>
            <a:t>Call and Notify</a:t>
          </a:r>
        </a:p>
      </dgm:t>
    </dgm:pt>
    <dgm:pt modelId="{E7106970-AEA6-4998-8513-A9217A899337}" type="parTrans" cxnId="{52716A0F-16CC-4EFD-82C4-ACEB7399032D}">
      <dgm:prSet/>
      <dgm:spPr/>
      <dgm:t>
        <a:bodyPr/>
        <a:lstStyle/>
        <a:p>
          <a:endParaRPr lang="en-US"/>
        </a:p>
      </dgm:t>
    </dgm:pt>
    <dgm:pt modelId="{8EEBC8D8-FEF2-4921-9A5A-D181089F482D}" type="sibTrans" cxnId="{52716A0F-16CC-4EFD-82C4-ACEB7399032D}">
      <dgm:prSet phldrT="1"/>
      <dgm:spPr/>
      <dgm:t>
        <a:bodyPr/>
        <a:lstStyle/>
        <a:p>
          <a:endParaRPr lang="en-US"/>
        </a:p>
      </dgm:t>
    </dgm:pt>
    <dgm:pt modelId="{F83D7CEF-4B90-4CC3-B5E4-8D678943F175}">
      <dgm:prSet/>
      <dgm:spPr/>
      <dgm:t>
        <a:bodyPr/>
        <a:lstStyle/>
        <a:p>
          <a:r>
            <a:rPr lang="en-US" dirty="0"/>
            <a:t>Lab will call and notify the nursing unit where the patient is located.</a:t>
          </a:r>
        </a:p>
      </dgm:t>
    </dgm:pt>
    <dgm:pt modelId="{32612001-4117-4514-88BE-B2BFC041D0DE}" type="parTrans" cxnId="{C4012B1B-4F48-48A2-A279-23A4C799F968}">
      <dgm:prSet/>
      <dgm:spPr/>
      <dgm:t>
        <a:bodyPr/>
        <a:lstStyle/>
        <a:p>
          <a:endParaRPr lang="en-US"/>
        </a:p>
      </dgm:t>
    </dgm:pt>
    <dgm:pt modelId="{4D7AFF44-4E1F-4896-B0CF-298605A68EAB}" type="sibTrans" cxnId="{C4012B1B-4F48-48A2-A279-23A4C799F968}">
      <dgm:prSet/>
      <dgm:spPr/>
      <dgm:t>
        <a:bodyPr/>
        <a:lstStyle/>
        <a:p>
          <a:endParaRPr lang="en-US"/>
        </a:p>
      </dgm:t>
    </dgm:pt>
    <dgm:pt modelId="{5A72FDB2-6054-4A1B-B7EE-39A050E9E4CC}">
      <dgm:prSet/>
      <dgm:spPr/>
      <dgm:t>
        <a:bodyPr/>
        <a:lstStyle/>
        <a:p>
          <a:r>
            <a:rPr lang="en-US" dirty="0"/>
            <a:t>Communicate</a:t>
          </a:r>
        </a:p>
      </dgm:t>
    </dgm:pt>
    <dgm:pt modelId="{E828701A-39F9-49D4-8D67-5AA1AA96C962}" type="parTrans" cxnId="{5BFBD61C-B2B8-4827-9E27-79CD99C2EB24}">
      <dgm:prSet/>
      <dgm:spPr/>
      <dgm:t>
        <a:bodyPr/>
        <a:lstStyle/>
        <a:p>
          <a:endParaRPr lang="en-US"/>
        </a:p>
      </dgm:t>
    </dgm:pt>
    <dgm:pt modelId="{A6F32C85-632D-44A4-B8F9-65D27132D2A2}" type="sibTrans" cxnId="{5BFBD61C-B2B8-4827-9E27-79CD99C2EB24}">
      <dgm:prSet phldrT="2"/>
      <dgm:spPr/>
      <dgm:t>
        <a:bodyPr/>
        <a:lstStyle/>
        <a:p>
          <a:endParaRPr lang="en-US"/>
        </a:p>
      </dgm:t>
    </dgm:pt>
    <dgm:pt modelId="{7B540E44-FA6C-417B-A239-4D9F62829132}">
      <dgm:prSet/>
      <dgm:spPr/>
      <dgm:t>
        <a:bodyPr/>
        <a:lstStyle/>
        <a:p>
          <a:r>
            <a:rPr lang="en-US" dirty="0"/>
            <a:t>Lab will communicate the specimens that need redrawn and why.</a:t>
          </a:r>
        </a:p>
      </dgm:t>
    </dgm:pt>
    <dgm:pt modelId="{33E35D93-CCA1-4AEA-B312-456609CBCB7C}" type="parTrans" cxnId="{D0B2F416-4663-4E55-8A82-89A7FF74A610}">
      <dgm:prSet/>
      <dgm:spPr/>
      <dgm:t>
        <a:bodyPr/>
        <a:lstStyle/>
        <a:p>
          <a:endParaRPr lang="en-US"/>
        </a:p>
      </dgm:t>
    </dgm:pt>
    <dgm:pt modelId="{7F24C2F5-EA3F-484D-9EDB-0CD57D89AFC2}" type="sibTrans" cxnId="{D0B2F416-4663-4E55-8A82-89A7FF74A610}">
      <dgm:prSet/>
      <dgm:spPr/>
      <dgm:t>
        <a:bodyPr/>
        <a:lstStyle/>
        <a:p>
          <a:endParaRPr lang="en-US"/>
        </a:p>
      </dgm:t>
    </dgm:pt>
    <dgm:pt modelId="{90F19114-14AC-49A7-893E-B6E2A2176CC9}">
      <dgm:prSet/>
      <dgm:spPr/>
      <dgm:t>
        <a:bodyPr/>
        <a:lstStyle/>
        <a:p>
          <a:r>
            <a:rPr lang="en-US" dirty="0"/>
            <a:t>Print</a:t>
          </a:r>
        </a:p>
      </dgm:t>
    </dgm:pt>
    <dgm:pt modelId="{0810D13A-AC07-45BB-9F1D-27CEB29292B4}" type="parTrans" cxnId="{1C83C3C7-D89B-41A6-9049-EC633C420A4C}">
      <dgm:prSet/>
      <dgm:spPr/>
      <dgm:t>
        <a:bodyPr/>
        <a:lstStyle/>
        <a:p>
          <a:endParaRPr lang="en-US"/>
        </a:p>
      </dgm:t>
    </dgm:pt>
    <dgm:pt modelId="{869C098B-BE82-4BEA-9E04-90EF6A87AF4B}" type="sibTrans" cxnId="{1C83C3C7-D89B-41A6-9049-EC633C420A4C}">
      <dgm:prSet phldrT="3"/>
      <dgm:spPr/>
      <dgm:t>
        <a:bodyPr/>
        <a:lstStyle/>
        <a:p>
          <a:endParaRPr lang="en-US"/>
        </a:p>
      </dgm:t>
    </dgm:pt>
    <dgm:pt modelId="{E8657B7A-FED8-4F80-8938-0FBA1BE967D4}">
      <dgm:prSet/>
      <dgm:spPr/>
      <dgm:t>
        <a:bodyPr/>
        <a:lstStyle/>
        <a:p>
          <a:r>
            <a:rPr lang="en-US" dirty="0"/>
            <a:t>Lab will print a label for the needed specimens to the appropriate Nursing Lab Label Printer.</a:t>
          </a:r>
        </a:p>
      </dgm:t>
    </dgm:pt>
    <dgm:pt modelId="{FB823A30-6DE8-465A-9162-B04C093FB967}" type="parTrans" cxnId="{5783D7FD-CD57-4954-8B6A-E0466E316DC2}">
      <dgm:prSet/>
      <dgm:spPr/>
      <dgm:t>
        <a:bodyPr/>
        <a:lstStyle/>
        <a:p>
          <a:endParaRPr lang="en-US"/>
        </a:p>
      </dgm:t>
    </dgm:pt>
    <dgm:pt modelId="{98D84C80-3310-4FEF-8086-5201B1013DE7}" type="sibTrans" cxnId="{5783D7FD-CD57-4954-8B6A-E0466E316DC2}">
      <dgm:prSet/>
      <dgm:spPr/>
      <dgm:t>
        <a:bodyPr/>
        <a:lstStyle/>
        <a:p>
          <a:endParaRPr lang="en-US"/>
        </a:p>
      </dgm:t>
    </dgm:pt>
    <dgm:pt modelId="{9289448A-1925-4B25-9AE8-7F917CAB9CA6}">
      <dgm:prSet/>
      <dgm:spPr/>
      <dgm:t>
        <a:bodyPr/>
        <a:lstStyle/>
        <a:p>
          <a:r>
            <a:rPr lang="en-US"/>
            <a:t>Collect</a:t>
          </a:r>
        </a:p>
      </dgm:t>
    </dgm:pt>
    <dgm:pt modelId="{03815C8F-1A9F-49EC-838C-D9175DCA9FA5}" type="parTrans" cxnId="{EC98B431-EC6A-4976-AB31-1DE8576B822D}">
      <dgm:prSet/>
      <dgm:spPr/>
      <dgm:t>
        <a:bodyPr/>
        <a:lstStyle/>
        <a:p>
          <a:endParaRPr lang="en-US"/>
        </a:p>
      </dgm:t>
    </dgm:pt>
    <dgm:pt modelId="{9AE93010-18C7-44DE-A213-C90E3E02FD58}" type="sibTrans" cxnId="{EC98B431-EC6A-4976-AB31-1DE8576B822D}">
      <dgm:prSet phldrT="4"/>
      <dgm:spPr/>
      <dgm:t>
        <a:bodyPr/>
        <a:lstStyle/>
        <a:p>
          <a:endParaRPr lang="en-US"/>
        </a:p>
      </dgm:t>
    </dgm:pt>
    <dgm:pt modelId="{8DC58FC0-ADBE-4555-96E8-F6472D5E70E6}">
      <dgm:prSet/>
      <dgm:spPr/>
      <dgm:t>
        <a:bodyPr/>
        <a:lstStyle/>
        <a:p>
          <a:r>
            <a:rPr lang="en-US" dirty="0"/>
            <a:t>Nursing will collect the specimen, label it, and deliver it to the Lab.</a:t>
          </a:r>
        </a:p>
      </dgm:t>
    </dgm:pt>
    <dgm:pt modelId="{6833C716-268D-4BB3-B9C7-6D317B116FD1}" type="parTrans" cxnId="{AAF10A79-4089-44D7-BE8C-BF61EF62F906}">
      <dgm:prSet/>
      <dgm:spPr/>
      <dgm:t>
        <a:bodyPr/>
        <a:lstStyle/>
        <a:p>
          <a:endParaRPr lang="en-US"/>
        </a:p>
      </dgm:t>
    </dgm:pt>
    <dgm:pt modelId="{B52620AB-AAF8-407C-8EED-1DD31B2A46D0}" type="sibTrans" cxnId="{AAF10A79-4089-44D7-BE8C-BF61EF62F906}">
      <dgm:prSet/>
      <dgm:spPr/>
      <dgm:t>
        <a:bodyPr/>
        <a:lstStyle/>
        <a:p>
          <a:endParaRPr lang="en-US"/>
        </a:p>
      </dgm:t>
    </dgm:pt>
    <dgm:pt modelId="{0EBD0D22-E547-4FE2-AE47-349932E315A1}">
      <dgm:prSet/>
      <dgm:spPr/>
      <dgm:t>
        <a:bodyPr/>
        <a:lstStyle/>
        <a:p>
          <a:r>
            <a:rPr lang="en-US"/>
            <a:t>Edit</a:t>
          </a:r>
        </a:p>
      </dgm:t>
    </dgm:pt>
    <dgm:pt modelId="{557942C1-0FA7-456E-B414-DDDFAB432160}" type="parTrans" cxnId="{40CF83B0-A9B5-450F-AD6B-2AD2601A7FF8}">
      <dgm:prSet/>
      <dgm:spPr/>
      <dgm:t>
        <a:bodyPr/>
        <a:lstStyle/>
        <a:p>
          <a:endParaRPr lang="en-US"/>
        </a:p>
      </dgm:t>
    </dgm:pt>
    <dgm:pt modelId="{3EDEF804-2140-48A4-A391-2FC3B5AB1ABF}" type="sibTrans" cxnId="{40CF83B0-A9B5-450F-AD6B-2AD2601A7FF8}">
      <dgm:prSet phldrT="5"/>
      <dgm:spPr/>
      <dgm:t>
        <a:bodyPr/>
        <a:lstStyle/>
        <a:p>
          <a:endParaRPr lang="en-US"/>
        </a:p>
      </dgm:t>
    </dgm:pt>
    <dgm:pt modelId="{438D77F9-77A3-4465-B068-85365EAAFB10}">
      <dgm:prSet/>
      <dgm:spPr/>
      <dgm:t>
        <a:bodyPr/>
        <a:lstStyle/>
        <a:p>
          <a:r>
            <a:rPr lang="en-US" dirty="0"/>
            <a:t>Lab will edit the collected and received information.  A comment will be added that the specimen was redrawn.  IT is working on canned comments for this.</a:t>
          </a:r>
        </a:p>
      </dgm:t>
    </dgm:pt>
    <dgm:pt modelId="{8FE6663E-CA02-4359-8D91-933B87992B11}" type="parTrans" cxnId="{70BE0461-71C9-41FA-BADC-60D4B26E4489}">
      <dgm:prSet/>
      <dgm:spPr/>
      <dgm:t>
        <a:bodyPr/>
        <a:lstStyle/>
        <a:p>
          <a:endParaRPr lang="en-US"/>
        </a:p>
      </dgm:t>
    </dgm:pt>
    <dgm:pt modelId="{EAF917D6-9D36-4B8C-A92C-0B2F37F907CF}" type="sibTrans" cxnId="{70BE0461-71C9-41FA-BADC-60D4B26E4489}">
      <dgm:prSet/>
      <dgm:spPr/>
      <dgm:t>
        <a:bodyPr/>
        <a:lstStyle/>
        <a:p>
          <a:endParaRPr lang="en-US"/>
        </a:p>
      </dgm:t>
    </dgm:pt>
    <dgm:pt modelId="{423DEEB9-6EFE-4801-8F2D-9F998D1C60BA}" type="pres">
      <dgm:prSet presAssocID="{521B54BE-0D7A-4EF8-A4D6-A4A8468C2D56}" presName="Name0" presStyleCnt="0">
        <dgm:presLayoutVars>
          <dgm:dir/>
          <dgm:animLvl val="lvl"/>
          <dgm:resizeHandles val="exact"/>
        </dgm:presLayoutVars>
      </dgm:prSet>
      <dgm:spPr/>
    </dgm:pt>
    <dgm:pt modelId="{B1C5EE0C-7A10-4DAE-8393-794EA51800BC}" type="pres">
      <dgm:prSet presAssocID="{32D44E47-FCF6-4512-931D-FC469AE4099F}" presName="linNode" presStyleCnt="0"/>
      <dgm:spPr/>
    </dgm:pt>
    <dgm:pt modelId="{836889FC-7A24-4FC9-9C35-DA414D5D5D04}" type="pres">
      <dgm:prSet presAssocID="{32D44E47-FCF6-4512-931D-FC469AE4099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BD934C2-4DB4-4DDC-8721-7EC7ED9C1B9C}" type="pres">
      <dgm:prSet presAssocID="{32D44E47-FCF6-4512-931D-FC469AE4099F}" presName="descendantText" presStyleLbl="alignAccFollowNode1" presStyleIdx="0" presStyleCnt="5">
        <dgm:presLayoutVars>
          <dgm:bulletEnabled val="1"/>
        </dgm:presLayoutVars>
      </dgm:prSet>
      <dgm:spPr/>
    </dgm:pt>
    <dgm:pt modelId="{FAFFDEEA-7F9E-4656-A72C-8618255CF6A8}" type="pres">
      <dgm:prSet presAssocID="{8EEBC8D8-FEF2-4921-9A5A-D181089F482D}" presName="sp" presStyleCnt="0"/>
      <dgm:spPr/>
    </dgm:pt>
    <dgm:pt modelId="{8D3F6608-D63A-4C53-A354-4BBF5027B282}" type="pres">
      <dgm:prSet presAssocID="{5A72FDB2-6054-4A1B-B7EE-39A050E9E4CC}" presName="linNode" presStyleCnt="0"/>
      <dgm:spPr/>
    </dgm:pt>
    <dgm:pt modelId="{1222209B-A07A-47AC-965A-A1777D077238}" type="pres">
      <dgm:prSet presAssocID="{5A72FDB2-6054-4A1B-B7EE-39A050E9E4C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AC3AD85-A29D-44B4-B980-04B7393DAC2C}" type="pres">
      <dgm:prSet presAssocID="{5A72FDB2-6054-4A1B-B7EE-39A050E9E4CC}" presName="descendantText" presStyleLbl="alignAccFollowNode1" presStyleIdx="1" presStyleCnt="5">
        <dgm:presLayoutVars>
          <dgm:bulletEnabled val="1"/>
        </dgm:presLayoutVars>
      </dgm:prSet>
      <dgm:spPr/>
    </dgm:pt>
    <dgm:pt modelId="{B5AF5334-8269-4140-815D-914AEE93CD4C}" type="pres">
      <dgm:prSet presAssocID="{A6F32C85-632D-44A4-B8F9-65D27132D2A2}" presName="sp" presStyleCnt="0"/>
      <dgm:spPr/>
    </dgm:pt>
    <dgm:pt modelId="{CA9203E6-1BFE-4183-8EF4-9677B2916C04}" type="pres">
      <dgm:prSet presAssocID="{90F19114-14AC-49A7-893E-B6E2A2176CC9}" presName="linNode" presStyleCnt="0"/>
      <dgm:spPr/>
    </dgm:pt>
    <dgm:pt modelId="{C9F718F7-EE4A-4E49-ADDE-EE30864031E7}" type="pres">
      <dgm:prSet presAssocID="{90F19114-14AC-49A7-893E-B6E2A2176CC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843607D-A386-40E0-AE6B-6EF731B3E7A9}" type="pres">
      <dgm:prSet presAssocID="{90F19114-14AC-49A7-893E-B6E2A2176CC9}" presName="descendantText" presStyleLbl="alignAccFollowNode1" presStyleIdx="2" presStyleCnt="5">
        <dgm:presLayoutVars>
          <dgm:bulletEnabled val="1"/>
        </dgm:presLayoutVars>
      </dgm:prSet>
      <dgm:spPr/>
    </dgm:pt>
    <dgm:pt modelId="{F1148EF9-A04A-4F4F-BE87-D669A7E466A3}" type="pres">
      <dgm:prSet presAssocID="{869C098B-BE82-4BEA-9E04-90EF6A87AF4B}" presName="sp" presStyleCnt="0"/>
      <dgm:spPr/>
    </dgm:pt>
    <dgm:pt modelId="{6C692954-B703-4777-8D6B-0E2DAC01B4DB}" type="pres">
      <dgm:prSet presAssocID="{9289448A-1925-4B25-9AE8-7F917CAB9CA6}" presName="linNode" presStyleCnt="0"/>
      <dgm:spPr/>
    </dgm:pt>
    <dgm:pt modelId="{10EDC74E-2C33-4218-944F-8C30B6A6E094}" type="pres">
      <dgm:prSet presAssocID="{9289448A-1925-4B25-9AE8-7F917CAB9CA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B7F499C-47BE-47D6-9552-68FEA7B649CC}" type="pres">
      <dgm:prSet presAssocID="{9289448A-1925-4B25-9AE8-7F917CAB9CA6}" presName="descendantText" presStyleLbl="alignAccFollowNode1" presStyleIdx="3" presStyleCnt="5">
        <dgm:presLayoutVars>
          <dgm:bulletEnabled val="1"/>
        </dgm:presLayoutVars>
      </dgm:prSet>
      <dgm:spPr/>
    </dgm:pt>
    <dgm:pt modelId="{C3C88172-0092-4D83-AC9C-72F4B90D62EE}" type="pres">
      <dgm:prSet presAssocID="{9AE93010-18C7-44DE-A213-C90E3E02FD58}" presName="sp" presStyleCnt="0"/>
      <dgm:spPr/>
    </dgm:pt>
    <dgm:pt modelId="{DD5B5D11-A409-47D3-B1AD-3ABA2B7C7381}" type="pres">
      <dgm:prSet presAssocID="{0EBD0D22-E547-4FE2-AE47-349932E315A1}" presName="linNode" presStyleCnt="0"/>
      <dgm:spPr/>
    </dgm:pt>
    <dgm:pt modelId="{7F43B691-5E9E-4ED9-85B2-100CAB17BE84}" type="pres">
      <dgm:prSet presAssocID="{0EBD0D22-E547-4FE2-AE47-349932E315A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1A9343D-F1B0-46E1-9522-3B5795A44C10}" type="pres">
      <dgm:prSet presAssocID="{0EBD0D22-E547-4FE2-AE47-349932E315A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2716A0F-16CC-4EFD-82C4-ACEB7399032D}" srcId="{521B54BE-0D7A-4EF8-A4D6-A4A8468C2D56}" destId="{32D44E47-FCF6-4512-931D-FC469AE4099F}" srcOrd="0" destOrd="0" parTransId="{E7106970-AEA6-4998-8513-A9217A899337}" sibTransId="{8EEBC8D8-FEF2-4921-9A5A-D181089F482D}"/>
    <dgm:cxn modelId="{D0B2F416-4663-4E55-8A82-89A7FF74A610}" srcId="{5A72FDB2-6054-4A1B-B7EE-39A050E9E4CC}" destId="{7B540E44-FA6C-417B-A239-4D9F62829132}" srcOrd="0" destOrd="0" parTransId="{33E35D93-CCA1-4AEA-B312-456609CBCB7C}" sibTransId="{7F24C2F5-EA3F-484D-9EDB-0CD57D89AFC2}"/>
    <dgm:cxn modelId="{0F57B21A-9D14-46B3-8FDD-8E3B5B99181C}" type="presOf" srcId="{7B540E44-FA6C-417B-A239-4D9F62829132}" destId="{6AC3AD85-A29D-44B4-B980-04B7393DAC2C}" srcOrd="0" destOrd="0" presId="urn:microsoft.com/office/officeart/2005/8/layout/vList5"/>
    <dgm:cxn modelId="{C4012B1B-4F48-48A2-A279-23A4C799F968}" srcId="{32D44E47-FCF6-4512-931D-FC469AE4099F}" destId="{F83D7CEF-4B90-4CC3-B5E4-8D678943F175}" srcOrd="0" destOrd="0" parTransId="{32612001-4117-4514-88BE-B2BFC041D0DE}" sibTransId="{4D7AFF44-4E1F-4896-B0CF-298605A68EAB}"/>
    <dgm:cxn modelId="{5BFBD61C-B2B8-4827-9E27-79CD99C2EB24}" srcId="{521B54BE-0D7A-4EF8-A4D6-A4A8468C2D56}" destId="{5A72FDB2-6054-4A1B-B7EE-39A050E9E4CC}" srcOrd="1" destOrd="0" parTransId="{E828701A-39F9-49D4-8D67-5AA1AA96C962}" sibTransId="{A6F32C85-632D-44A4-B8F9-65D27132D2A2}"/>
    <dgm:cxn modelId="{EC98B431-EC6A-4976-AB31-1DE8576B822D}" srcId="{521B54BE-0D7A-4EF8-A4D6-A4A8468C2D56}" destId="{9289448A-1925-4B25-9AE8-7F917CAB9CA6}" srcOrd="3" destOrd="0" parTransId="{03815C8F-1A9F-49EC-838C-D9175DCA9FA5}" sibTransId="{9AE93010-18C7-44DE-A213-C90E3E02FD58}"/>
    <dgm:cxn modelId="{70BE0461-71C9-41FA-BADC-60D4B26E4489}" srcId="{0EBD0D22-E547-4FE2-AE47-349932E315A1}" destId="{438D77F9-77A3-4465-B068-85365EAAFB10}" srcOrd="0" destOrd="0" parTransId="{8FE6663E-CA02-4359-8D91-933B87992B11}" sibTransId="{EAF917D6-9D36-4B8C-A92C-0B2F37F907CF}"/>
    <dgm:cxn modelId="{64FEF742-3385-49D0-B877-C65469C5B1DC}" type="presOf" srcId="{90F19114-14AC-49A7-893E-B6E2A2176CC9}" destId="{C9F718F7-EE4A-4E49-ADDE-EE30864031E7}" srcOrd="0" destOrd="0" presId="urn:microsoft.com/office/officeart/2005/8/layout/vList5"/>
    <dgm:cxn modelId="{9E59EE44-BA01-43CC-AD67-0D6F381DAAD4}" type="presOf" srcId="{521B54BE-0D7A-4EF8-A4D6-A4A8468C2D56}" destId="{423DEEB9-6EFE-4801-8F2D-9F998D1C60BA}" srcOrd="0" destOrd="0" presId="urn:microsoft.com/office/officeart/2005/8/layout/vList5"/>
    <dgm:cxn modelId="{58C9E565-27B2-47EE-A5DE-1C37B998C6AB}" type="presOf" srcId="{9289448A-1925-4B25-9AE8-7F917CAB9CA6}" destId="{10EDC74E-2C33-4218-944F-8C30B6A6E094}" srcOrd="0" destOrd="0" presId="urn:microsoft.com/office/officeart/2005/8/layout/vList5"/>
    <dgm:cxn modelId="{60200146-1E0B-4945-932C-6E759A1C6C8F}" type="presOf" srcId="{F83D7CEF-4B90-4CC3-B5E4-8D678943F175}" destId="{0BD934C2-4DB4-4DDC-8721-7EC7ED9C1B9C}" srcOrd="0" destOrd="0" presId="urn:microsoft.com/office/officeart/2005/8/layout/vList5"/>
    <dgm:cxn modelId="{97996170-D66D-497D-860F-09D5D6042997}" type="presOf" srcId="{0EBD0D22-E547-4FE2-AE47-349932E315A1}" destId="{7F43B691-5E9E-4ED9-85B2-100CAB17BE84}" srcOrd="0" destOrd="0" presId="urn:microsoft.com/office/officeart/2005/8/layout/vList5"/>
    <dgm:cxn modelId="{82426D55-40CE-4072-87F4-0509C8FD0690}" type="presOf" srcId="{438D77F9-77A3-4465-B068-85365EAAFB10}" destId="{F1A9343D-F1B0-46E1-9522-3B5795A44C10}" srcOrd="0" destOrd="0" presId="urn:microsoft.com/office/officeart/2005/8/layout/vList5"/>
    <dgm:cxn modelId="{AAF10A79-4089-44D7-BE8C-BF61EF62F906}" srcId="{9289448A-1925-4B25-9AE8-7F917CAB9CA6}" destId="{8DC58FC0-ADBE-4555-96E8-F6472D5E70E6}" srcOrd="0" destOrd="0" parTransId="{6833C716-268D-4BB3-B9C7-6D317B116FD1}" sibTransId="{B52620AB-AAF8-407C-8EED-1DD31B2A46D0}"/>
    <dgm:cxn modelId="{CA4B9390-FFE0-4E29-A6D3-74863889D551}" type="presOf" srcId="{E8657B7A-FED8-4F80-8938-0FBA1BE967D4}" destId="{A843607D-A386-40E0-AE6B-6EF731B3E7A9}" srcOrd="0" destOrd="0" presId="urn:microsoft.com/office/officeart/2005/8/layout/vList5"/>
    <dgm:cxn modelId="{40CF83B0-A9B5-450F-AD6B-2AD2601A7FF8}" srcId="{521B54BE-0D7A-4EF8-A4D6-A4A8468C2D56}" destId="{0EBD0D22-E547-4FE2-AE47-349932E315A1}" srcOrd="4" destOrd="0" parTransId="{557942C1-0FA7-456E-B414-DDDFAB432160}" sibTransId="{3EDEF804-2140-48A4-A391-2FC3B5AB1ABF}"/>
    <dgm:cxn modelId="{30B4F0BD-3071-49F6-9DC6-5EDF6E273492}" type="presOf" srcId="{5A72FDB2-6054-4A1B-B7EE-39A050E9E4CC}" destId="{1222209B-A07A-47AC-965A-A1777D077238}" srcOrd="0" destOrd="0" presId="urn:microsoft.com/office/officeart/2005/8/layout/vList5"/>
    <dgm:cxn modelId="{1C83C3C7-D89B-41A6-9049-EC633C420A4C}" srcId="{521B54BE-0D7A-4EF8-A4D6-A4A8468C2D56}" destId="{90F19114-14AC-49A7-893E-B6E2A2176CC9}" srcOrd="2" destOrd="0" parTransId="{0810D13A-AC07-45BB-9F1D-27CEB29292B4}" sibTransId="{869C098B-BE82-4BEA-9E04-90EF6A87AF4B}"/>
    <dgm:cxn modelId="{E3D54EC9-3EE5-4423-9605-F3BBE89BB7D6}" type="presOf" srcId="{8DC58FC0-ADBE-4555-96E8-F6472D5E70E6}" destId="{4B7F499C-47BE-47D6-9552-68FEA7B649CC}" srcOrd="0" destOrd="0" presId="urn:microsoft.com/office/officeart/2005/8/layout/vList5"/>
    <dgm:cxn modelId="{CF450AD4-86E3-4626-875B-078F0D2461B8}" type="presOf" srcId="{32D44E47-FCF6-4512-931D-FC469AE4099F}" destId="{836889FC-7A24-4FC9-9C35-DA414D5D5D04}" srcOrd="0" destOrd="0" presId="urn:microsoft.com/office/officeart/2005/8/layout/vList5"/>
    <dgm:cxn modelId="{5783D7FD-CD57-4954-8B6A-E0466E316DC2}" srcId="{90F19114-14AC-49A7-893E-B6E2A2176CC9}" destId="{E8657B7A-FED8-4F80-8938-0FBA1BE967D4}" srcOrd="0" destOrd="0" parTransId="{FB823A30-6DE8-465A-9162-B04C093FB967}" sibTransId="{98D84C80-3310-4FEF-8086-5201B1013DE7}"/>
    <dgm:cxn modelId="{03A78A93-BA0D-43FC-B780-220C295D16E0}" type="presParOf" srcId="{423DEEB9-6EFE-4801-8F2D-9F998D1C60BA}" destId="{B1C5EE0C-7A10-4DAE-8393-794EA51800BC}" srcOrd="0" destOrd="0" presId="urn:microsoft.com/office/officeart/2005/8/layout/vList5"/>
    <dgm:cxn modelId="{80F5A554-204D-4960-9CF8-3D1685789027}" type="presParOf" srcId="{B1C5EE0C-7A10-4DAE-8393-794EA51800BC}" destId="{836889FC-7A24-4FC9-9C35-DA414D5D5D04}" srcOrd="0" destOrd="0" presId="urn:microsoft.com/office/officeart/2005/8/layout/vList5"/>
    <dgm:cxn modelId="{7F516057-9B49-454C-A523-3CF7D4FD2AF5}" type="presParOf" srcId="{B1C5EE0C-7A10-4DAE-8393-794EA51800BC}" destId="{0BD934C2-4DB4-4DDC-8721-7EC7ED9C1B9C}" srcOrd="1" destOrd="0" presId="urn:microsoft.com/office/officeart/2005/8/layout/vList5"/>
    <dgm:cxn modelId="{62C76CC5-09B2-40CB-BB20-CE2D17054408}" type="presParOf" srcId="{423DEEB9-6EFE-4801-8F2D-9F998D1C60BA}" destId="{FAFFDEEA-7F9E-4656-A72C-8618255CF6A8}" srcOrd="1" destOrd="0" presId="urn:microsoft.com/office/officeart/2005/8/layout/vList5"/>
    <dgm:cxn modelId="{7CA8FD1B-398C-45BF-821A-3016EA9AA4AB}" type="presParOf" srcId="{423DEEB9-6EFE-4801-8F2D-9F998D1C60BA}" destId="{8D3F6608-D63A-4C53-A354-4BBF5027B282}" srcOrd="2" destOrd="0" presId="urn:microsoft.com/office/officeart/2005/8/layout/vList5"/>
    <dgm:cxn modelId="{4D3BA50F-D36F-4D89-8E63-9BC0C116A2C9}" type="presParOf" srcId="{8D3F6608-D63A-4C53-A354-4BBF5027B282}" destId="{1222209B-A07A-47AC-965A-A1777D077238}" srcOrd="0" destOrd="0" presId="urn:microsoft.com/office/officeart/2005/8/layout/vList5"/>
    <dgm:cxn modelId="{0AED1E18-C624-4247-BC71-40382C583C80}" type="presParOf" srcId="{8D3F6608-D63A-4C53-A354-4BBF5027B282}" destId="{6AC3AD85-A29D-44B4-B980-04B7393DAC2C}" srcOrd="1" destOrd="0" presId="urn:microsoft.com/office/officeart/2005/8/layout/vList5"/>
    <dgm:cxn modelId="{49AF12A8-FB8F-464D-AF1E-E992484197C9}" type="presParOf" srcId="{423DEEB9-6EFE-4801-8F2D-9F998D1C60BA}" destId="{B5AF5334-8269-4140-815D-914AEE93CD4C}" srcOrd="3" destOrd="0" presId="urn:microsoft.com/office/officeart/2005/8/layout/vList5"/>
    <dgm:cxn modelId="{6E2D1B34-7332-4952-8D45-AF22EAD7F979}" type="presParOf" srcId="{423DEEB9-6EFE-4801-8F2D-9F998D1C60BA}" destId="{CA9203E6-1BFE-4183-8EF4-9677B2916C04}" srcOrd="4" destOrd="0" presId="urn:microsoft.com/office/officeart/2005/8/layout/vList5"/>
    <dgm:cxn modelId="{71428355-86C1-402F-B609-497D597AD703}" type="presParOf" srcId="{CA9203E6-1BFE-4183-8EF4-9677B2916C04}" destId="{C9F718F7-EE4A-4E49-ADDE-EE30864031E7}" srcOrd="0" destOrd="0" presId="urn:microsoft.com/office/officeart/2005/8/layout/vList5"/>
    <dgm:cxn modelId="{52110BB7-5FA5-477C-9376-3C416DD9D31C}" type="presParOf" srcId="{CA9203E6-1BFE-4183-8EF4-9677B2916C04}" destId="{A843607D-A386-40E0-AE6B-6EF731B3E7A9}" srcOrd="1" destOrd="0" presId="urn:microsoft.com/office/officeart/2005/8/layout/vList5"/>
    <dgm:cxn modelId="{C9DCE549-D8B5-4EF3-9D13-25FEE8F03000}" type="presParOf" srcId="{423DEEB9-6EFE-4801-8F2D-9F998D1C60BA}" destId="{F1148EF9-A04A-4F4F-BE87-D669A7E466A3}" srcOrd="5" destOrd="0" presId="urn:microsoft.com/office/officeart/2005/8/layout/vList5"/>
    <dgm:cxn modelId="{BD8A039E-73D1-416E-B1AD-73ED90E61CD7}" type="presParOf" srcId="{423DEEB9-6EFE-4801-8F2D-9F998D1C60BA}" destId="{6C692954-B703-4777-8D6B-0E2DAC01B4DB}" srcOrd="6" destOrd="0" presId="urn:microsoft.com/office/officeart/2005/8/layout/vList5"/>
    <dgm:cxn modelId="{B3CD5A7E-08CC-4CFA-8230-84E110B52409}" type="presParOf" srcId="{6C692954-B703-4777-8D6B-0E2DAC01B4DB}" destId="{10EDC74E-2C33-4218-944F-8C30B6A6E094}" srcOrd="0" destOrd="0" presId="urn:microsoft.com/office/officeart/2005/8/layout/vList5"/>
    <dgm:cxn modelId="{472F2733-4B91-410B-9378-2D3836D8DFA1}" type="presParOf" srcId="{6C692954-B703-4777-8D6B-0E2DAC01B4DB}" destId="{4B7F499C-47BE-47D6-9552-68FEA7B649CC}" srcOrd="1" destOrd="0" presId="urn:microsoft.com/office/officeart/2005/8/layout/vList5"/>
    <dgm:cxn modelId="{6C4D70CE-5A02-44DA-A80E-CA1F4E177925}" type="presParOf" srcId="{423DEEB9-6EFE-4801-8F2D-9F998D1C60BA}" destId="{C3C88172-0092-4D83-AC9C-72F4B90D62EE}" srcOrd="7" destOrd="0" presId="urn:microsoft.com/office/officeart/2005/8/layout/vList5"/>
    <dgm:cxn modelId="{3E554C82-5B40-459D-A7EE-0EDD572BD5ED}" type="presParOf" srcId="{423DEEB9-6EFE-4801-8F2D-9F998D1C60BA}" destId="{DD5B5D11-A409-47D3-B1AD-3ABA2B7C7381}" srcOrd="8" destOrd="0" presId="urn:microsoft.com/office/officeart/2005/8/layout/vList5"/>
    <dgm:cxn modelId="{EDCEAFEC-7313-4995-BABB-E1D1447E46B1}" type="presParOf" srcId="{DD5B5D11-A409-47D3-B1AD-3ABA2B7C7381}" destId="{7F43B691-5E9E-4ED9-85B2-100CAB17BE84}" srcOrd="0" destOrd="0" presId="urn:microsoft.com/office/officeart/2005/8/layout/vList5"/>
    <dgm:cxn modelId="{65FB4E68-106B-409D-9E6D-4EEA9B5F968F}" type="presParOf" srcId="{DD5B5D11-A409-47D3-B1AD-3ABA2B7C7381}" destId="{F1A9343D-F1B0-46E1-9522-3B5795A44C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E4FC1-023D-4A4F-9D23-B864D2CC5B39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5F3770-2FAD-4317-9E02-07E124546E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Labels from the nursing units will no longer print in the Lab.</a:t>
          </a:r>
        </a:p>
      </dgm:t>
    </dgm:pt>
    <dgm:pt modelId="{C4EFB764-FDB2-463F-9A7F-95C3F02F36CF}" type="parTrans" cxnId="{511CCD8A-8640-4F69-8DF7-0883856BD5E3}">
      <dgm:prSet/>
      <dgm:spPr/>
      <dgm:t>
        <a:bodyPr/>
        <a:lstStyle/>
        <a:p>
          <a:endParaRPr lang="en-US"/>
        </a:p>
      </dgm:t>
    </dgm:pt>
    <dgm:pt modelId="{77A83606-6914-4E48-9A73-7ADE894675A7}" type="sibTrans" cxnId="{511CCD8A-8640-4F69-8DF7-0883856BD5E3}">
      <dgm:prSet/>
      <dgm:spPr/>
      <dgm:t>
        <a:bodyPr/>
        <a:lstStyle/>
        <a:p>
          <a:endParaRPr lang="en-US"/>
        </a:p>
      </dgm:t>
    </dgm:pt>
    <dgm:pt modelId="{2F454D5B-357B-4240-90A2-28BC9A8334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Labels will now be printed on the nursing units by the nurses.</a:t>
          </a:r>
        </a:p>
      </dgm:t>
    </dgm:pt>
    <dgm:pt modelId="{4C3D0594-31A8-4DF8-95C6-66AC39E77511}" type="parTrans" cxnId="{431E3E9D-C888-497D-ABAA-028AAD06AA4E}">
      <dgm:prSet/>
      <dgm:spPr/>
      <dgm:t>
        <a:bodyPr/>
        <a:lstStyle/>
        <a:p>
          <a:endParaRPr lang="en-US"/>
        </a:p>
      </dgm:t>
    </dgm:pt>
    <dgm:pt modelId="{A59E3992-18FB-4656-94A5-A299C56E4352}" type="sibTrans" cxnId="{431E3E9D-C888-497D-ABAA-028AAD06AA4E}">
      <dgm:prSet/>
      <dgm:spPr/>
      <dgm:t>
        <a:bodyPr/>
        <a:lstStyle/>
        <a:p>
          <a:endParaRPr lang="en-US"/>
        </a:p>
      </dgm:t>
    </dgm:pt>
    <dgm:pt modelId="{059945B1-9E0D-4699-95C6-3430E3E520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nursing worklist will now show Stat and Timed lab draws and they will be responsible for collection.</a:t>
          </a:r>
        </a:p>
      </dgm:t>
    </dgm:pt>
    <dgm:pt modelId="{F9DC4E87-8050-4B61-ADB5-9D72DC4FB13C}" type="parTrans" cxnId="{8F736C02-667E-4007-A7A1-D41CAEE4B8AC}">
      <dgm:prSet/>
      <dgm:spPr/>
      <dgm:t>
        <a:bodyPr/>
        <a:lstStyle/>
        <a:p>
          <a:endParaRPr lang="en-US"/>
        </a:p>
      </dgm:t>
    </dgm:pt>
    <dgm:pt modelId="{C25C83A1-0AC3-4C08-BD3B-73B9D128F37E}" type="sibTrans" cxnId="{8F736C02-667E-4007-A7A1-D41CAEE4B8AC}">
      <dgm:prSet/>
      <dgm:spPr/>
      <dgm:t>
        <a:bodyPr/>
        <a:lstStyle/>
        <a:p>
          <a:endParaRPr lang="en-US"/>
        </a:p>
      </dgm:t>
    </dgm:pt>
    <dgm:pt modelId="{30178233-B0DA-4373-8504-92BB6DF4A2F0}" type="pres">
      <dgm:prSet presAssocID="{A2BE4FC1-023D-4A4F-9D23-B864D2CC5B39}" presName="root" presStyleCnt="0">
        <dgm:presLayoutVars>
          <dgm:dir/>
          <dgm:resizeHandles val="exact"/>
        </dgm:presLayoutVars>
      </dgm:prSet>
      <dgm:spPr/>
    </dgm:pt>
    <dgm:pt modelId="{D89E0831-3555-457F-B7F8-CB26BB7A28ED}" type="pres">
      <dgm:prSet presAssocID="{7B5F3770-2FAD-4317-9E02-07E124546EB7}" presName="compNode" presStyleCnt="0"/>
      <dgm:spPr/>
    </dgm:pt>
    <dgm:pt modelId="{C9A2244C-D989-4037-8758-E1800AF3EFED}" type="pres">
      <dgm:prSet presAssocID="{7B5F3770-2FAD-4317-9E02-07E124546EB7}" presName="bgRect" presStyleLbl="bgShp" presStyleIdx="0" presStyleCnt="3"/>
      <dgm:spPr>
        <a:xfrm>
          <a:off x="0" y="468"/>
          <a:ext cx="9922764" cy="1096509"/>
        </a:xfrm>
        <a:prstGeom prst="roundRect">
          <a:avLst>
            <a:gd name="adj" fmla="val 10000"/>
          </a:avLst>
        </a:prstGeom>
        <a:solidFill>
          <a:srgbClr val="FFFFFF">
            <a:lumMod val="9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81C43AF-18C7-42C1-AB2C-199359349664}" type="pres">
      <dgm:prSet presAssocID="{7B5F3770-2FAD-4317-9E02-07E124546E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78ABCA79-6964-4041-ABED-941A241DD25C}" type="pres">
      <dgm:prSet presAssocID="{7B5F3770-2FAD-4317-9E02-07E124546EB7}" presName="spaceRect" presStyleCnt="0"/>
      <dgm:spPr/>
    </dgm:pt>
    <dgm:pt modelId="{94273287-BAD9-48D9-9423-DE499A7BC774}" type="pres">
      <dgm:prSet presAssocID="{7B5F3770-2FAD-4317-9E02-07E124546EB7}" presName="parTx" presStyleLbl="revTx" presStyleIdx="0" presStyleCnt="3">
        <dgm:presLayoutVars>
          <dgm:chMax val="0"/>
          <dgm:chPref val="0"/>
        </dgm:presLayoutVars>
      </dgm:prSet>
      <dgm:spPr/>
    </dgm:pt>
    <dgm:pt modelId="{4C8F6FD2-AB25-49FC-AEAD-1106ECB63583}" type="pres">
      <dgm:prSet presAssocID="{77A83606-6914-4E48-9A73-7ADE894675A7}" presName="sibTrans" presStyleCnt="0"/>
      <dgm:spPr/>
    </dgm:pt>
    <dgm:pt modelId="{D12DB517-C2AC-45F9-9617-77B34DD6A7ED}" type="pres">
      <dgm:prSet presAssocID="{2F454D5B-357B-4240-90A2-28BC9A833494}" presName="compNode" presStyleCnt="0"/>
      <dgm:spPr/>
    </dgm:pt>
    <dgm:pt modelId="{E7C752E1-E96C-4CA8-A2F4-CC82E8FA45C7}" type="pres">
      <dgm:prSet presAssocID="{2F454D5B-357B-4240-90A2-28BC9A833494}" presName="bgRect" presStyleLbl="bgShp" presStyleIdx="1" presStyleCnt="3"/>
      <dgm:spPr>
        <a:xfrm>
          <a:off x="0" y="1371106"/>
          <a:ext cx="9922764" cy="1096509"/>
        </a:xfrm>
        <a:prstGeom prst="roundRect">
          <a:avLst>
            <a:gd name="adj" fmla="val 10000"/>
          </a:avLst>
        </a:prstGeom>
        <a:solidFill>
          <a:srgbClr val="FFFFFF">
            <a:lumMod val="9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7B445A6-534F-4793-B374-4A63175025E8}" type="pres">
      <dgm:prSet presAssocID="{2F454D5B-357B-4240-90A2-28BC9A8334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4BC9C09-A893-4B64-9A1F-1CC51354D233}" type="pres">
      <dgm:prSet presAssocID="{2F454D5B-357B-4240-90A2-28BC9A833494}" presName="spaceRect" presStyleCnt="0"/>
      <dgm:spPr/>
    </dgm:pt>
    <dgm:pt modelId="{9E259167-BE3A-47F5-AB01-8921F66F4AA1}" type="pres">
      <dgm:prSet presAssocID="{2F454D5B-357B-4240-90A2-28BC9A833494}" presName="parTx" presStyleLbl="revTx" presStyleIdx="1" presStyleCnt="3">
        <dgm:presLayoutVars>
          <dgm:chMax val="0"/>
          <dgm:chPref val="0"/>
        </dgm:presLayoutVars>
      </dgm:prSet>
      <dgm:spPr/>
    </dgm:pt>
    <dgm:pt modelId="{0FF3C38A-256D-4ED6-A04D-7E4C887D9EDD}" type="pres">
      <dgm:prSet presAssocID="{A59E3992-18FB-4656-94A5-A299C56E4352}" presName="sibTrans" presStyleCnt="0"/>
      <dgm:spPr/>
    </dgm:pt>
    <dgm:pt modelId="{866302D0-6AE8-4A48-8236-5775A1F348D8}" type="pres">
      <dgm:prSet presAssocID="{059945B1-9E0D-4699-95C6-3430E3E520FB}" presName="compNode" presStyleCnt="0"/>
      <dgm:spPr/>
    </dgm:pt>
    <dgm:pt modelId="{13E1F83D-6E3D-472A-A4AB-62A73F9BFCF7}" type="pres">
      <dgm:prSet presAssocID="{059945B1-9E0D-4699-95C6-3430E3E520FB}" presName="bgRect" presStyleLbl="bgShp" presStyleIdx="2" presStyleCnt="3"/>
      <dgm:spPr>
        <a:xfrm>
          <a:off x="0" y="2741743"/>
          <a:ext cx="9922764" cy="1096509"/>
        </a:xfrm>
        <a:prstGeom prst="roundRect">
          <a:avLst>
            <a:gd name="adj" fmla="val 10000"/>
          </a:avLst>
        </a:prstGeom>
        <a:solidFill>
          <a:srgbClr val="FFFFFF">
            <a:lumMod val="9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D688693-8591-4F88-8A67-E6802E6BA514}" type="pres">
      <dgm:prSet presAssocID="{059945B1-9E0D-4699-95C6-3430E3E520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C768F5E-34EE-4E98-99FE-C797D8C24F9C}" type="pres">
      <dgm:prSet presAssocID="{059945B1-9E0D-4699-95C6-3430E3E520FB}" presName="spaceRect" presStyleCnt="0"/>
      <dgm:spPr/>
    </dgm:pt>
    <dgm:pt modelId="{9E07A5B4-0F76-448C-8BD0-9E774A1C753D}" type="pres">
      <dgm:prSet presAssocID="{059945B1-9E0D-4699-95C6-3430E3E520F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736C02-667E-4007-A7A1-D41CAEE4B8AC}" srcId="{A2BE4FC1-023D-4A4F-9D23-B864D2CC5B39}" destId="{059945B1-9E0D-4699-95C6-3430E3E520FB}" srcOrd="2" destOrd="0" parTransId="{F9DC4E87-8050-4B61-ADB5-9D72DC4FB13C}" sibTransId="{C25C83A1-0AC3-4C08-BD3B-73B9D128F37E}"/>
    <dgm:cxn modelId="{33F8E713-554A-4866-A576-BF4B5D9964EF}" type="presOf" srcId="{A2BE4FC1-023D-4A4F-9D23-B864D2CC5B39}" destId="{30178233-B0DA-4373-8504-92BB6DF4A2F0}" srcOrd="0" destOrd="0" presId="urn:microsoft.com/office/officeart/2018/2/layout/IconVerticalSolidList"/>
    <dgm:cxn modelId="{5C78193D-93B9-4237-BF24-539C76A0E137}" type="presOf" srcId="{7B5F3770-2FAD-4317-9E02-07E124546EB7}" destId="{94273287-BAD9-48D9-9423-DE499A7BC774}" srcOrd="0" destOrd="0" presId="urn:microsoft.com/office/officeart/2018/2/layout/IconVerticalSolidList"/>
    <dgm:cxn modelId="{762B2A46-A122-43AB-825E-360EAC97A5E0}" type="presOf" srcId="{2F454D5B-357B-4240-90A2-28BC9A833494}" destId="{9E259167-BE3A-47F5-AB01-8921F66F4AA1}" srcOrd="0" destOrd="0" presId="urn:microsoft.com/office/officeart/2018/2/layout/IconVerticalSolidList"/>
    <dgm:cxn modelId="{B3DD9B7A-1998-467C-AB9D-128FB8BCCB96}" type="presOf" srcId="{059945B1-9E0D-4699-95C6-3430E3E520FB}" destId="{9E07A5B4-0F76-448C-8BD0-9E774A1C753D}" srcOrd="0" destOrd="0" presId="urn:microsoft.com/office/officeart/2018/2/layout/IconVerticalSolidList"/>
    <dgm:cxn modelId="{511CCD8A-8640-4F69-8DF7-0883856BD5E3}" srcId="{A2BE4FC1-023D-4A4F-9D23-B864D2CC5B39}" destId="{7B5F3770-2FAD-4317-9E02-07E124546EB7}" srcOrd="0" destOrd="0" parTransId="{C4EFB764-FDB2-463F-9A7F-95C3F02F36CF}" sibTransId="{77A83606-6914-4E48-9A73-7ADE894675A7}"/>
    <dgm:cxn modelId="{431E3E9D-C888-497D-ABAA-028AAD06AA4E}" srcId="{A2BE4FC1-023D-4A4F-9D23-B864D2CC5B39}" destId="{2F454D5B-357B-4240-90A2-28BC9A833494}" srcOrd="1" destOrd="0" parTransId="{4C3D0594-31A8-4DF8-95C6-66AC39E77511}" sibTransId="{A59E3992-18FB-4656-94A5-A299C56E4352}"/>
    <dgm:cxn modelId="{2659B8EB-E16D-4A90-B209-20E3A3AC5652}" type="presParOf" srcId="{30178233-B0DA-4373-8504-92BB6DF4A2F0}" destId="{D89E0831-3555-457F-B7F8-CB26BB7A28ED}" srcOrd="0" destOrd="0" presId="urn:microsoft.com/office/officeart/2018/2/layout/IconVerticalSolidList"/>
    <dgm:cxn modelId="{375AA80D-CD3A-428E-AEE7-8E32AF6131AC}" type="presParOf" srcId="{D89E0831-3555-457F-B7F8-CB26BB7A28ED}" destId="{C9A2244C-D989-4037-8758-E1800AF3EFED}" srcOrd="0" destOrd="0" presId="urn:microsoft.com/office/officeart/2018/2/layout/IconVerticalSolidList"/>
    <dgm:cxn modelId="{8CD5B521-502D-450B-9640-80CCB263B106}" type="presParOf" srcId="{D89E0831-3555-457F-B7F8-CB26BB7A28ED}" destId="{881C43AF-18C7-42C1-AB2C-199359349664}" srcOrd="1" destOrd="0" presId="urn:microsoft.com/office/officeart/2018/2/layout/IconVerticalSolidList"/>
    <dgm:cxn modelId="{A5C81F28-0E64-46C6-902E-CCD7C22344EF}" type="presParOf" srcId="{D89E0831-3555-457F-B7F8-CB26BB7A28ED}" destId="{78ABCA79-6964-4041-ABED-941A241DD25C}" srcOrd="2" destOrd="0" presId="urn:microsoft.com/office/officeart/2018/2/layout/IconVerticalSolidList"/>
    <dgm:cxn modelId="{0FC7F8E3-9D45-4FAA-944D-DDEEB6E39C68}" type="presParOf" srcId="{D89E0831-3555-457F-B7F8-CB26BB7A28ED}" destId="{94273287-BAD9-48D9-9423-DE499A7BC774}" srcOrd="3" destOrd="0" presId="urn:microsoft.com/office/officeart/2018/2/layout/IconVerticalSolidList"/>
    <dgm:cxn modelId="{BCEB569F-2C9D-411C-985F-8D6FC43AA364}" type="presParOf" srcId="{30178233-B0DA-4373-8504-92BB6DF4A2F0}" destId="{4C8F6FD2-AB25-49FC-AEAD-1106ECB63583}" srcOrd="1" destOrd="0" presId="urn:microsoft.com/office/officeart/2018/2/layout/IconVerticalSolidList"/>
    <dgm:cxn modelId="{17627FDD-467D-476E-9D87-6F2B1443CA21}" type="presParOf" srcId="{30178233-B0DA-4373-8504-92BB6DF4A2F0}" destId="{D12DB517-C2AC-45F9-9617-77B34DD6A7ED}" srcOrd="2" destOrd="0" presId="urn:microsoft.com/office/officeart/2018/2/layout/IconVerticalSolidList"/>
    <dgm:cxn modelId="{E2D0D894-827E-4B86-8C63-E743685A7679}" type="presParOf" srcId="{D12DB517-C2AC-45F9-9617-77B34DD6A7ED}" destId="{E7C752E1-E96C-4CA8-A2F4-CC82E8FA45C7}" srcOrd="0" destOrd="0" presId="urn:microsoft.com/office/officeart/2018/2/layout/IconVerticalSolidList"/>
    <dgm:cxn modelId="{8F4B093F-CCFA-444F-81D3-EBBF41AA8E79}" type="presParOf" srcId="{D12DB517-C2AC-45F9-9617-77B34DD6A7ED}" destId="{67B445A6-534F-4793-B374-4A63175025E8}" srcOrd="1" destOrd="0" presId="urn:microsoft.com/office/officeart/2018/2/layout/IconVerticalSolidList"/>
    <dgm:cxn modelId="{47028F9E-DCC8-418B-84EA-3C1EAF548465}" type="presParOf" srcId="{D12DB517-C2AC-45F9-9617-77B34DD6A7ED}" destId="{14BC9C09-A893-4B64-9A1F-1CC51354D233}" srcOrd="2" destOrd="0" presId="urn:microsoft.com/office/officeart/2018/2/layout/IconVerticalSolidList"/>
    <dgm:cxn modelId="{794B1C4F-62C1-4739-AE51-58EAF819CCD5}" type="presParOf" srcId="{D12DB517-C2AC-45F9-9617-77B34DD6A7ED}" destId="{9E259167-BE3A-47F5-AB01-8921F66F4AA1}" srcOrd="3" destOrd="0" presId="urn:microsoft.com/office/officeart/2018/2/layout/IconVerticalSolidList"/>
    <dgm:cxn modelId="{9BADEAE1-160B-43ED-A93A-C72950C567DF}" type="presParOf" srcId="{30178233-B0DA-4373-8504-92BB6DF4A2F0}" destId="{0FF3C38A-256D-4ED6-A04D-7E4C887D9EDD}" srcOrd="3" destOrd="0" presId="urn:microsoft.com/office/officeart/2018/2/layout/IconVerticalSolidList"/>
    <dgm:cxn modelId="{C1911940-23DF-4000-8F32-FB303606E5CD}" type="presParOf" srcId="{30178233-B0DA-4373-8504-92BB6DF4A2F0}" destId="{866302D0-6AE8-4A48-8236-5775A1F348D8}" srcOrd="4" destOrd="0" presId="urn:microsoft.com/office/officeart/2018/2/layout/IconVerticalSolidList"/>
    <dgm:cxn modelId="{18D99A15-16D2-4B6A-A645-8F6D0F730C7D}" type="presParOf" srcId="{866302D0-6AE8-4A48-8236-5775A1F348D8}" destId="{13E1F83D-6E3D-472A-A4AB-62A73F9BFCF7}" srcOrd="0" destOrd="0" presId="urn:microsoft.com/office/officeart/2018/2/layout/IconVerticalSolidList"/>
    <dgm:cxn modelId="{051B7D37-2A1F-44BF-A0BC-99BA7E862DB5}" type="presParOf" srcId="{866302D0-6AE8-4A48-8236-5775A1F348D8}" destId="{0D688693-8591-4F88-8A67-E6802E6BA514}" srcOrd="1" destOrd="0" presId="urn:microsoft.com/office/officeart/2018/2/layout/IconVerticalSolidList"/>
    <dgm:cxn modelId="{69A3E43E-1C98-4AE9-B888-9E7CEFDAD7E8}" type="presParOf" srcId="{866302D0-6AE8-4A48-8236-5775A1F348D8}" destId="{AC768F5E-34EE-4E98-99FE-C797D8C24F9C}" srcOrd="2" destOrd="0" presId="urn:microsoft.com/office/officeart/2018/2/layout/IconVerticalSolidList"/>
    <dgm:cxn modelId="{0B6CDF65-73C2-41A4-A953-26C92D53AFAA}" type="presParOf" srcId="{866302D0-6AE8-4A48-8236-5775A1F348D8}" destId="{9E07A5B4-0F76-448C-8BD0-9E774A1C75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89274-F2A8-4CBD-8B7C-0338AC86D80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0FB931-61C6-41EF-AE62-3EE9B7EA2B1A}">
      <dgm:prSet/>
      <dgm:spPr/>
      <dgm:t>
        <a:bodyPr/>
        <a:lstStyle/>
        <a:p>
          <a:r>
            <a:rPr lang="en-US" b="1"/>
            <a:t>The Laboratory will regularly check the Phlebotomist Desktop to identify specimens that did not get collected or received.  </a:t>
          </a:r>
          <a:endParaRPr lang="en-US"/>
        </a:p>
      </dgm:t>
    </dgm:pt>
    <dgm:pt modelId="{D8CA8E91-DA3B-4807-8A5F-D26FDEAEDC58}" type="parTrans" cxnId="{4411EE73-EADD-4D46-B01E-26F2F81D4236}">
      <dgm:prSet/>
      <dgm:spPr/>
      <dgm:t>
        <a:bodyPr/>
        <a:lstStyle/>
        <a:p>
          <a:endParaRPr lang="en-US"/>
        </a:p>
      </dgm:t>
    </dgm:pt>
    <dgm:pt modelId="{90CE543F-3E28-4FE8-8CB0-03903BDA1C01}" type="sibTrans" cxnId="{4411EE73-EADD-4D46-B01E-26F2F81D4236}">
      <dgm:prSet/>
      <dgm:spPr/>
      <dgm:t>
        <a:bodyPr/>
        <a:lstStyle/>
        <a:p>
          <a:endParaRPr lang="en-US"/>
        </a:p>
      </dgm:t>
    </dgm:pt>
    <dgm:pt modelId="{AC637CBF-A95D-4E34-B054-4D7CD16E8998}">
      <dgm:prSet/>
      <dgm:spPr/>
      <dgm:t>
        <a:bodyPr/>
        <a:lstStyle/>
        <a:p>
          <a:r>
            <a:rPr lang="en-US" b="1"/>
            <a:t>At a </a:t>
          </a:r>
          <a:r>
            <a:rPr lang="en-US" b="1" i="1"/>
            <a:t>minimum</a:t>
          </a:r>
          <a:r>
            <a:rPr lang="en-US" b="1"/>
            <a:t>, this must be checked halfway through your shift and at the end of your shift.  </a:t>
          </a:r>
          <a:endParaRPr lang="en-US"/>
        </a:p>
      </dgm:t>
    </dgm:pt>
    <dgm:pt modelId="{9AD1FFC0-7317-4777-A8A9-74E845D9A7DD}" type="parTrans" cxnId="{BFB2D273-F77C-4F10-8A6A-DA0440DE0FE8}">
      <dgm:prSet/>
      <dgm:spPr/>
      <dgm:t>
        <a:bodyPr/>
        <a:lstStyle/>
        <a:p>
          <a:endParaRPr lang="en-US"/>
        </a:p>
      </dgm:t>
    </dgm:pt>
    <dgm:pt modelId="{0ABC5EFA-4040-466C-9852-AFBE820F71D0}" type="sibTrans" cxnId="{BFB2D273-F77C-4F10-8A6A-DA0440DE0FE8}">
      <dgm:prSet/>
      <dgm:spPr/>
      <dgm:t>
        <a:bodyPr/>
        <a:lstStyle/>
        <a:p>
          <a:endParaRPr lang="en-US"/>
        </a:p>
      </dgm:t>
    </dgm:pt>
    <dgm:pt modelId="{9488D95B-D854-4934-9275-5D18D122995B}">
      <dgm:prSet/>
      <dgm:spPr/>
      <dgm:t>
        <a:bodyPr/>
        <a:lstStyle/>
        <a:p>
          <a:r>
            <a:rPr lang="en-US" b="1"/>
            <a:t>This should be checked by techs, TLAs, and phlebotomists.</a:t>
          </a:r>
          <a:endParaRPr lang="en-US"/>
        </a:p>
      </dgm:t>
    </dgm:pt>
    <dgm:pt modelId="{E8448EDC-DE04-4089-BF12-9CF8C4020041}" type="parTrans" cxnId="{62BCEDA7-8365-4759-A123-C86EC9167D62}">
      <dgm:prSet/>
      <dgm:spPr/>
      <dgm:t>
        <a:bodyPr/>
        <a:lstStyle/>
        <a:p>
          <a:endParaRPr lang="en-US"/>
        </a:p>
      </dgm:t>
    </dgm:pt>
    <dgm:pt modelId="{B8BEA456-F004-41C6-B3C7-B5E361C08C20}" type="sibTrans" cxnId="{62BCEDA7-8365-4759-A123-C86EC9167D62}">
      <dgm:prSet/>
      <dgm:spPr/>
      <dgm:t>
        <a:bodyPr/>
        <a:lstStyle/>
        <a:p>
          <a:endParaRPr lang="en-US"/>
        </a:p>
      </dgm:t>
    </dgm:pt>
    <dgm:pt modelId="{35F4A45E-C7F9-49D7-B19C-9BA8E0D21343}" type="pres">
      <dgm:prSet presAssocID="{74889274-F2A8-4CBD-8B7C-0338AC86D801}" presName="linear" presStyleCnt="0">
        <dgm:presLayoutVars>
          <dgm:animLvl val="lvl"/>
          <dgm:resizeHandles val="exact"/>
        </dgm:presLayoutVars>
      </dgm:prSet>
      <dgm:spPr/>
    </dgm:pt>
    <dgm:pt modelId="{F35ED9EC-6000-4A1A-B84A-ECCF0A9004D8}" type="pres">
      <dgm:prSet presAssocID="{730FB931-61C6-41EF-AE62-3EE9B7EA2B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BE8F24-9348-48E4-8BF0-F4402CC03BF1}" type="pres">
      <dgm:prSet presAssocID="{90CE543F-3E28-4FE8-8CB0-03903BDA1C01}" presName="spacer" presStyleCnt="0"/>
      <dgm:spPr/>
    </dgm:pt>
    <dgm:pt modelId="{7F9B853B-1334-4BFD-8411-4A8D2AC62E5E}" type="pres">
      <dgm:prSet presAssocID="{AC637CBF-A95D-4E34-B054-4D7CD16E89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16BD57-1137-4340-A1C1-45AEB1E46FDF}" type="pres">
      <dgm:prSet presAssocID="{0ABC5EFA-4040-466C-9852-AFBE820F71D0}" presName="spacer" presStyleCnt="0"/>
      <dgm:spPr/>
    </dgm:pt>
    <dgm:pt modelId="{9AD587D4-1B4A-43C4-97EB-8C7E2AC84CB8}" type="pres">
      <dgm:prSet presAssocID="{9488D95B-D854-4934-9275-5D18D12299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B2D273-F77C-4F10-8A6A-DA0440DE0FE8}" srcId="{74889274-F2A8-4CBD-8B7C-0338AC86D801}" destId="{AC637CBF-A95D-4E34-B054-4D7CD16E8998}" srcOrd="1" destOrd="0" parTransId="{9AD1FFC0-7317-4777-A8A9-74E845D9A7DD}" sibTransId="{0ABC5EFA-4040-466C-9852-AFBE820F71D0}"/>
    <dgm:cxn modelId="{4411EE73-EADD-4D46-B01E-26F2F81D4236}" srcId="{74889274-F2A8-4CBD-8B7C-0338AC86D801}" destId="{730FB931-61C6-41EF-AE62-3EE9B7EA2B1A}" srcOrd="0" destOrd="0" parTransId="{D8CA8E91-DA3B-4807-8A5F-D26FDEAEDC58}" sibTransId="{90CE543F-3E28-4FE8-8CB0-03903BDA1C01}"/>
    <dgm:cxn modelId="{E477A27A-0E49-4A5B-B0CB-AFC00081A07A}" type="presOf" srcId="{730FB931-61C6-41EF-AE62-3EE9B7EA2B1A}" destId="{F35ED9EC-6000-4A1A-B84A-ECCF0A9004D8}" srcOrd="0" destOrd="0" presId="urn:microsoft.com/office/officeart/2005/8/layout/vList2"/>
    <dgm:cxn modelId="{62BCEDA7-8365-4759-A123-C86EC9167D62}" srcId="{74889274-F2A8-4CBD-8B7C-0338AC86D801}" destId="{9488D95B-D854-4934-9275-5D18D122995B}" srcOrd="2" destOrd="0" parTransId="{E8448EDC-DE04-4089-BF12-9CF8C4020041}" sibTransId="{B8BEA456-F004-41C6-B3C7-B5E361C08C20}"/>
    <dgm:cxn modelId="{9E4C78C7-40DC-49C4-BA1B-71A5FDDE2876}" type="presOf" srcId="{AC637CBF-A95D-4E34-B054-4D7CD16E8998}" destId="{7F9B853B-1334-4BFD-8411-4A8D2AC62E5E}" srcOrd="0" destOrd="0" presId="urn:microsoft.com/office/officeart/2005/8/layout/vList2"/>
    <dgm:cxn modelId="{B0D66CD8-9CA6-4D6C-AC5E-63FCDB1F4F0F}" type="presOf" srcId="{9488D95B-D854-4934-9275-5D18D122995B}" destId="{9AD587D4-1B4A-43C4-97EB-8C7E2AC84CB8}" srcOrd="0" destOrd="0" presId="urn:microsoft.com/office/officeart/2005/8/layout/vList2"/>
    <dgm:cxn modelId="{9FF985E0-F0D3-4CEE-8A5A-5FB0FE8E0DD5}" type="presOf" srcId="{74889274-F2A8-4CBD-8B7C-0338AC86D801}" destId="{35F4A45E-C7F9-49D7-B19C-9BA8E0D21343}" srcOrd="0" destOrd="0" presId="urn:microsoft.com/office/officeart/2005/8/layout/vList2"/>
    <dgm:cxn modelId="{24CB18E8-2C37-4021-BAF2-D1667692BBAE}" type="presParOf" srcId="{35F4A45E-C7F9-49D7-B19C-9BA8E0D21343}" destId="{F35ED9EC-6000-4A1A-B84A-ECCF0A9004D8}" srcOrd="0" destOrd="0" presId="urn:microsoft.com/office/officeart/2005/8/layout/vList2"/>
    <dgm:cxn modelId="{A6CBFDFF-8FAB-4271-9D23-CC9D561872A5}" type="presParOf" srcId="{35F4A45E-C7F9-49D7-B19C-9BA8E0D21343}" destId="{24BE8F24-9348-48E4-8BF0-F4402CC03BF1}" srcOrd="1" destOrd="0" presId="urn:microsoft.com/office/officeart/2005/8/layout/vList2"/>
    <dgm:cxn modelId="{717F49DC-3F3D-4789-A5B8-B51ED61528D8}" type="presParOf" srcId="{35F4A45E-C7F9-49D7-B19C-9BA8E0D21343}" destId="{7F9B853B-1334-4BFD-8411-4A8D2AC62E5E}" srcOrd="2" destOrd="0" presId="urn:microsoft.com/office/officeart/2005/8/layout/vList2"/>
    <dgm:cxn modelId="{670C43C7-488A-4297-B8B1-77E4E61B4015}" type="presParOf" srcId="{35F4A45E-C7F9-49D7-B19C-9BA8E0D21343}" destId="{B616BD57-1137-4340-A1C1-45AEB1E46FDF}" srcOrd="3" destOrd="0" presId="urn:microsoft.com/office/officeart/2005/8/layout/vList2"/>
    <dgm:cxn modelId="{73182826-A8E5-4D0E-8792-610CF8B61874}" type="presParOf" srcId="{35F4A45E-C7F9-49D7-B19C-9BA8E0D21343}" destId="{9AD587D4-1B4A-43C4-97EB-8C7E2AC84C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4DE1BC-F1F5-4D24-B8A1-CAAAA6BBE19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D725F-BC48-4353-8731-2541B8E292D3}">
      <dgm:prSet/>
      <dgm:spPr/>
      <dgm:t>
        <a:bodyPr/>
        <a:lstStyle/>
        <a:p>
          <a:r>
            <a:rPr lang="en-US" b="1" dirty="0"/>
            <a:t>0700 = Morning Draws that Need Collected by Lab</a:t>
          </a:r>
          <a:endParaRPr lang="en-US" dirty="0"/>
        </a:p>
      </dgm:t>
    </dgm:pt>
    <dgm:pt modelId="{11A21D31-0342-4905-AB17-273791263F4A}" type="parTrans" cxnId="{BE53AF5E-6DC7-42AD-952F-CB42182A94D8}">
      <dgm:prSet/>
      <dgm:spPr/>
      <dgm:t>
        <a:bodyPr/>
        <a:lstStyle/>
        <a:p>
          <a:endParaRPr lang="en-US"/>
        </a:p>
      </dgm:t>
    </dgm:pt>
    <dgm:pt modelId="{44A59509-1394-4313-BC51-253C0093ECD2}" type="sibTrans" cxnId="{BE53AF5E-6DC7-42AD-952F-CB42182A94D8}">
      <dgm:prSet/>
      <dgm:spPr/>
      <dgm:t>
        <a:bodyPr/>
        <a:lstStyle/>
        <a:p>
          <a:endParaRPr lang="en-US"/>
        </a:p>
      </dgm:t>
    </dgm:pt>
    <dgm:pt modelId="{B858EC75-57FF-416D-925C-0FC5681B8A11}">
      <dgm:prSet/>
      <dgm:spPr/>
      <dgm:t>
        <a:bodyPr/>
        <a:lstStyle/>
        <a:p>
          <a:r>
            <a:rPr lang="en-US" b="1" dirty="0"/>
            <a:t>CBN = All Specimens that Need to be Collected by Nursing</a:t>
          </a:r>
          <a:endParaRPr lang="en-US" dirty="0"/>
        </a:p>
      </dgm:t>
    </dgm:pt>
    <dgm:pt modelId="{A6F852F6-5BC2-4087-83B1-9D4C0575CE1E}" type="parTrans" cxnId="{376C4CDB-6AD3-4C09-81B1-5DA6FA80BAAF}">
      <dgm:prSet/>
      <dgm:spPr/>
      <dgm:t>
        <a:bodyPr/>
        <a:lstStyle/>
        <a:p>
          <a:endParaRPr lang="en-US"/>
        </a:p>
      </dgm:t>
    </dgm:pt>
    <dgm:pt modelId="{94AF02BF-F993-49CC-9968-2C93101D8549}" type="sibTrans" cxnId="{376C4CDB-6AD3-4C09-81B1-5DA6FA80BAAF}">
      <dgm:prSet/>
      <dgm:spPr/>
      <dgm:t>
        <a:bodyPr/>
        <a:lstStyle/>
        <a:p>
          <a:endParaRPr lang="en-US"/>
        </a:p>
      </dgm:t>
    </dgm:pt>
    <dgm:pt modelId="{B2419078-1F55-4964-93CD-A9E8855A9D18}">
      <dgm:prSet/>
      <dgm:spPr/>
      <dgm:t>
        <a:bodyPr/>
        <a:lstStyle/>
        <a:p>
          <a:r>
            <a:rPr lang="en-US" b="1" dirty="0"/>
            <a:t>Outpatient = Outpatient Draws that Need Collected</a:t>
          </a:r>
          <a:endParaRPr lang="en-US" dirty="0"/>
        </a:p>
      </dgm:t>
    </dgm:pt>
    <dgm:pt modelId="{A28F0493-C762-4E99-952D-C45F96F6986E}" type="parTrans" cxnId="{0A71CEE5-29F2-439E-BBE7-60BFA9E15FE7}">
      <dgm:prSet/>
      <dgm:spPr/>
      <dgm:t>
        <a:bodyPr/>
        <a:lstStyle/>
        <a:p>
          <a:endParaRPr lang="en-US"/>
        </a:p>
      </dgm:t>
    </dgm:pt>
    <dgm:pt modelId="{B4571618-8F5F-4C44-9B45-D36112BEE5E5}" type="sibTrans" cxnId="{0A71CEE5-29F2-439E-BBE7-60BFA9E15FE7}">
      <dgm:prSet/>
      <dgm:spPr/>
      <dgm:t>
        <a:bodyPr/>
        <a:lstStyle/>
        <a:p>
          <a:endParaRPr lang="en-US"/>
        </a:p>
      </dgm:t>
    </dgm:pt>
    <dgm:pt modelId="{FB18D05B-2D2B-4D12-BA46-30529D3322D6}">
      <dgm:prSet/>
      <dgm:spPr/>
      <dgm:t>
        <a:bodyPr/>
        <a:lstStyle/>
        <a:p>
          <a:r>
            <a:rPr lang="en-US" b="1" dirty="0"/>
            <a:t>Timed = Timed Draws that Need Collected by Lab</a:t>
          </a:r>
          <a:endParaRPr lang="en-US" dirty="0"/>
        </a:p>
      </dgm:t>
    </dgm:pt>
    <dgm:pt modelId="{0A26A9D6-707C-4F08-95F0-C864A974F4ED}" type="parTrans" cxnId="{F966D920-FE21-410D-9B04-09E9DA96E8AC}">
      <dgm:prSet/>
      <dgm:spPr/>
      <dgm:t>
        <a:bodyPr/>
        <a:lstStyle/>
        <a:p>
          <a:endParaRPr lang="en-US"/>
        </a:p>
      </dgm:t>
    </dgm:pt>
    <dgm:pt modelId="{1ED7FC5A-1ADF-40B2-9F3F-E884E057AFC6}" type="sibTrans" cxnId="{F966D920-FE21-410D-9B04-09E9DA96E8AC}">
      <dgm:prSet/>
      <dgm:spPr/>
      <dgm:t>
        <a:bodyPr/>
        <a:lstStyle/>
        <a:p>
          <a:endParaRPr lang="en-US"/>
        </a:p>
      </dgm:t>
    </dgm:pt>
    <dgm:pt modelId="{D9A1D3D1-2B63-4B8E-AA25-FE288C0686BE}" type="pres">
      <dgm:prSet presAssocID="{2A4DE1BC-F1F5-4D24-B8A1-CAAAA6BBE199}" presName="matrix" presStyleCnt="0">
        <dgm:presLayoutVars>
          <dgm:chMax val="1"/>
          <dgm:dir/>
          <dgm:resizeHandles val="exact"/>
        </dgm:presLayoutVars>
      </dgm:prSet>
      <dgm:spPr/>
    </dgm:pt>
    <dgm:pt modelId="{A40E69CF-D0B6-40E1-808B-D81712CFA5C8}" type="pres">
      <dgm:prSet presAssocID="{2A4DE1BC-F1F5-4D24-B8A1-CAAAA6BBE199}" presName="diamond" presStyleLbl="bgShp" presStyleIdx="0" presStyleCnt="1"/>
      <dgm:spPr/>
    </dgm:pt>
    <dgm:pt modelId="{12FCE06C-A504-4366-8379-4E523DA8370D}" type="pres">
      <dgm:prSet presAssocID="{2A4DE1BC-F1F5-4D24-B8A1-CAAAA6BBE19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37E1CE-21E4-46BF-AC2D-83DCA86FECCC}" type="pres">
      <dgm:prSet presAssocID="{2A4DE1BC-F1F5-4D24-B8A1-CAAAA6BBE19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7E5C54C-0944-4597-9E96-FAE687E81E35}" type="pres">
      <dgm:prSet presAssocID="{2A4DE1BC-F1F5-4D24-B8A1-CAAAA6BBE199}" presName="quad3" presStyleLbl="node1" presStyleIdx="2" presStyleCnt="4" custScaleX="114530" custScaleY="101395">
        <dgm:presLayoutVars>
          <dgm:chMax val="0"/>
          <dgm:chPref val="0"/>
          <dgm:bulletEnabled val="1"/>
        </dgm:presLayoutVars>
      </dgm:prSet>
      <dgm:spPr/>
    </dgm:pt>
    <dgm:pt modelId="{C21FC991-31AB-47BB-A745-B6E0E32F2023}" type="pres">
      <dgm:prSet presAssocID="{2A4DE1BC-F1F5-4D24-B8A1-CAAAA6BBE199}" presName="quad4" presStyleLbl="node1" presStyleIdx="3" presStyleCnt="4" custLinFactNeighborX="3880" custLinFactNeighborY="312">
        <dgm:presLayoutVars>
          <dgm:chMax val="0"/>
          <dgm:chPref val="0"/>
          <dgm:bulletEnabled val="1"/>
        </dgm:presLayoutVars>
      </dgm:prSet>
      <dgm:spPr/>
    </dgm:pt>
  </dgm:ptLst>
  <dgm:cxnLst>
    <dgm:cxn modelId="{1C967718-9E28-44A1-B208-9C182E33894C}" type="presOf" srcId="{2A4DE1BC-F1F5-4D24-B8A1-CAAAA6BBE199}" destId="{D9A1D3D1-2B63-4B8E-AA25-FE288C0686BE}" srcOrd="0" destOrd="0" presId="urn:microsoft.com/office/officeart/2005/8/layout/matrix3"/>
    <dgm:cxn modelId="{F966D920-FE21-410D-9B04-09E9DA96E8AC}" srcId="{2A4DE1BC-F1F5-4D24-B8A1-CAAAA6BBE199}" destId="{FB18D05B-2D2B-4D12-BA46-30529D3322D6}" srcOrd="3" destOrd="0" parTransId="{0A26A9D6-707C-4F08-95F0-C864A974F4ED}" sibTransId="{1ED7FC5A-1ADF-40B2-9F3F-E884E057AFC6}"/>
    <dgm:cxn modelId="{BE53AF5E-6DC7-42AD-952F-CB42182A94D8}" srcId="{2A4DE1BC-F1F5-4D24-B8A1-CAAAA6BBE199}" destId="{F28D725F-BC48-4353-8731-2541B8E292D3}" srcOrd="0" destOrd="0" parTransId="{11A21D31-0342-4905-AB17-273791263F4A}" sibTransId="{44A59509-1394-4313-BC51-253C0093ECD2}"/>
    <dgm:cxn modelId="{9B78B5A9-324D-487B-93A0-E4AD1F5DE943}" type="presOf" srcId="{FB18D05B-2D2B-4D12-BA46-30529D3322D6}" destId="{C21FC991-31AB-47BB-A745-B6E0E32F2023}" srcOrd="0" destOrd="0" presId="urn:microsoft.com/office/officeart/2005/8/layout/matrix3"/>
    <dgm:cxn modelId="{3A15CDAD-87EF-4B82-B9C6-0D02DA65FBEA}" type="presOf" srcId="{B858EC75-57FF-416D-925C-0FC5681B8A11}" destId="{4637E1CE-21E4-46BF-AC2D-83DCA86FECCC}" srcOrd="0" destOrd="0" presId="urn:microsoft.com/office/officeart/2005/8/layout/matrix3"/>
    <dgm:cxn modelId="{EE770EB7-2D23-47B8-B3B4-1C15B324FF8D}" type="presOf" srcId="{F28D725F-BC48-4353-8731-2541B8E292D3}" destId="{12FCE06C-A504-4366-8379-4E523DA8370D}" srcOrd="0" destOrd="0" presId="urn:microsoft.com/office/officeart/2005/8/layout/matrix3"/>
    <dgm:cxn modelId="{376C4CDB-6AD3-4C09-81B1-5DA6FA80BAAF}" srcId="{2A4DE1BC-F1F5-4D24-B8A1-CAAAA6BBE199}" destId="{B858EC75-57FF-416D-925C-0FC5681B8A11}" srcOrd="1" destOrd="0" parTransId="{A6F852F6-5BC2-4087-83B1-9D4C0575CE1E}" sibTransId="{94AF02BF-F993-49CC-9968-2C93101D8549}"/>
    <dgm:cxn modelId="{0A71CEE5-29F2-439E-BBE7-60BFA9E15FE7}" srcId="{2A4DE1BC-F1F5-4D24-B8A1-CAAAA6BBE199}" destId="{B2419078-1F55-4964-93CD-A9E8855A9D18}" srcOrd="2" destOrd="0" parTransId="{A28F0493-C762-4E99-952D-C45F96F6986E}" sibTransId="{B4571618-8F5F-4C44-9B45-D36112BEE5E5}"/>
    <dgm:cxn modelId="{F75F3AEE-8393-4902-BC35-2240543D19F9}" type="presOf" srcId="{B2419078-1F55-4964-93CD-A9E8855A9D18}" destId="{57E5C54C-0944-4597-9E96-FAE687E81E35}" srcOrd="0" destOrd="0" presId="urn:microsoft.com/office/officeart/2005/8/layout/matrix3"/>
    <dgm:cxn modelId="{AB7C4480-8009-4F9C-AF0C-856B026CDC31}" type="presParOf" srcId="{D9A1D3D1-2B63-4B8E-AA25-FE288C0686BE}" destId="{A40E69CF-D0B6-40E1-808B-D81712CFA5C8}" srcOrd="0" destOrd="0" presId="urn:microsoft.com/office/officeart/2005/8/layout/matrix3"/>
    <dgm:cxn modelId="{077563D0-8708-4249-BCD7-7BDAF81BA97E}" type="presParOf" srcId="{D9A1D3D1-2B63-4B8E-AA25-FE288C0686BE}" destId="{12FCE06C-A504-4366-8379-4E523DA8370D}" srcOrd="1" destOrd="0" presId="urn:microsoft.com/office/officeart/2005/8/layout/matrix3"/>
    <dgm:cxn modelId="{3B739B61-E07C-475B-B5E4-ED582457AA9A}" type="presParOf" srcId="{D9A1D3D1-2B63-4B8E-AA25-FE288C0686BE}" destId="{4637E1CE-21E4-46BF-AC2D-83DCA86FECCC}" srcOrd="2" destOrd="0" presId="urn:microsoft.com/office/officeart/2005/8/layout/matrix3"/>
    <dgm:cxn modelId="{75E82DCA-C102-44D4-B9CA-C48965ABA71F}" type="presParOf" srcId="{D9A1D3D1-2B63-4B8E-AA25-FE288C0686BE}" destId="{57E5C54C-0944-4597-9E96-FAE687E81E35}" srcOrd="3" destOrd="0" presId="urn:microsoft.com/office/officeart/2005/8/layout/matrix3"/>
    <dgm:cxn modelId="{6CEF6D06-F99C-4B59-8AC1-0F37290EF5B4}" type="presParOf" srcId="{D9A1D3D1-2B63-4B8E-AA25-FE288C0686BE}" destId="{C21FC991-31AB-47BB-A745-B6E0E32F20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36FA5D-8213-4ACA-88B6-429EC0D8AC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87D261-73A1-4AC2-A858-EF390FFCCC6E}">
      <dgm:prSet/>
      <dgm:spPr/>
      <dgm:t>
        <a:bodyPr/>
        <a:lstStyle/>
        <a:p>
          <a:r>
            <a:rPr lang="en-US" b="1"/>
            <a:t>The Specimen Tracking Desktop is another tool that can be used.  This will be most useful for 2</a:t>
          </a:r>
          <a:r>
            <a:rPr lang="en-US" b="1" baseline="30000"/>
            <a:t>nd</a:t>
          </a:r>
          <a:r>
            <a:rPr lang="en-US" b="1"/>
            <a:t> and 3</a:t>
          </a:r>
          <a:r>
            <a:rPr lang="en-US" b="1" baseline="30000"/>
            <a:t>rd</a:t>
          </a:r>
          <a:r>
            <a:rPr lang="en-US" b="1"/>
            <a:t> shift.</a:t>
          </a:r>
          <a:endParaRPr lang="en-US"/>
        </a:p>
      </dgm:t>
    </dgm:pt>
    <dgm:pt modelId="{6BB9DF6C-4056-4241-97F5-4704C6278DFF}" type="parTrans" cxnId="{DF1CC82E-77A3-407D-92B8-AF7A1EF3732F}">
      <dgm:prSet/>
      <dgm:spPr/>
      <dgm:t>
        <a:bodyPr/>
        <a:lstStyle/>
        <a:p>
          <a:endParaRPr lang="en-US"/>
        </a:p>
      </dgm:t>
    </dgm:pt>
    <dgm:pt modelId="{7E5216F1-15A5-4BA6-B7CE-A5C7E82BEADF}" type="sibTrans" cxnId="{DF1CC82E-77A3-407D-92B8-AF7A1EF3732F}">
      <dgm:prSet/>
      <dgm:spPr/>
      <dgm:t>
        <a:bodyPr/>
        <a:lstStyle/>
        <a:p>
          <a:endParaRPr lang="en-US"/>
        </a:p>
      </dgm:t>
    </dgm:pt>
    <dgm:pt modelId="{F50EFC29-2C5E-4057-8CA5-3FC0EE895077}">
      <dgm:prSet/>
      <dgm:spPr/>
      <dgm:t>
        <a:bodyPr/>
        <a:lstStyle/>
        <a:p>
          <a:r>
            <a:rPr lang="en-US" b="1"/>
            <a:t>All techs should already be using this desktop.</a:t>
          </a:r>
          <a:endParaRPr lang="en-US"/>
        </a:p>
      </dgm:t>
    </dgm:pt>
    <dgm:pt modelId="{7078C87C-E9A2-45FE-906D-47CC08295688}" type="parTrans" cxnId="{AEAFDF56-C84D-4780-A7B4-E64985766EC2}">
      <dgm:prSet/>
      <dgm:spPr/>
      <dgm:t>
        <a:bodyPr/>
        <a:lstStyle/>
        <a:p>
          <a:endParaRPr lang="en-US"/>
        </a:p>
      </dgm:t>
    </dgm:pt>
    <dgm:pt modelId="{9FC05408-4F07-4DF1-8AC0-8AE596926E93}" type="sibTrans" cxnId="{AEAFDF56-C84D-4780-A7B4-E64985766EC2}">
      <dgm:prSet/>
      <dgm:spPr/>
      <dgm:t>
        <a:bodyPr/>
        <a:lstStyle/>
        <a:p>
          <a:endParaRPr lang="en-US"/>
        </a:p>
      </dgm:t>
    </dgm:pt>
    <dgm:pt modelId="{9E97E731-87D4-4D69-AC68-5EA367605477}">
      <dgm:prSet/>
      <dgm:spPr/>
      <dgm:t>
        <a:bodyPr/>
        <a:lstStyle/>
        <a:p>
          <a:r>
            <a:rPr lang="en-US" b="1"/>
            <a:t>Instructions on the next slide demonstrate how to change the report to see specimens that are ORDERED and received.</a:t>
          </a:r>
          <a:endParaRPr lang="en-US"/>
        </a:p>
      </dgm:t>
    </dgm:pt>
    <dgm:pt modelId="{3A16C21F-F638-4693-A2AD-73473C86FBF7}" type="parTrans" cxnId="{24A6F443-ECC1-41FC-ACAD-FE4F32346776}">
      <dgm:prSet/>
      <dgm:spPr/>
      <dgm:t>
        <a:bodyPr/>
        <a:lstStyle/>
        <a:p>
          <a:endParaRPr lang="en-US"/>
        </a:p>
      </dgm:t>
    </dgm:pt>
    <dgm:pt modelId="{57C07CE7-05F3-42C0-963B-F5E8872CEEB7}" type="sibTrans" cxnId="{24A6F443-ECC1-41FC-ACAD-FE4F32346776}">
      <dgm:prSet/>
      <dgm:spPr/>
      <dgm:t>
        <a:bodyPr/>
        <a:lstStyle/>
        <a:p>
          <a:endParaRPr lang="en-US"/>
        </a:p>
      </dgm:t>
    </dgm:pt>
    <dgm:pt modelId="{8EE1002D-7A8A-4BFB-9A30-00721C198817}" type="pres">
      <dgm:prSet presAssocID="{2636FA5D-8213-4ACA-88B6-429EC0D8AC23}" presName="root" presStyleCnt="0">
        <dgm:presLayoutVars>
          <dgm:dir/>
          <dgm:resizeHandles val="exact"/>
        </dgm:presLayoutVars>
      </dgm:prSet>
      <dgm:spPr/>
    </dgm:pt>
    <dgm:pt modelId="{CE1C0E7C-03AF-4AAE-89C3-135E101B645F}" type="pres">
      <dgm:prSet presAssocID="{7B87D261-73A1-4AC2-A858-EF390FFCCC6E}" presName="compNode" presStyleCnt="0"/>
      <dgm:spPr/>
    </dgm:pt>
    <dgm:pt modelId="{0171C2BA-EF8D-4BF9-B65D-50238EDAF08D}" type="pres">
      <dgm:prSet presAssocID="{7B87D261-73A1-4AC2-A858-EF390FFCCC6E}" presName="bgRect" presStyleLbl="bgShp" presStyleIdx="0" presStyleCnt="3"/>
      <dgm:spPr/>
    </dgm:pt>
    <dgm:pt modelId="{1C58AA9E-AD03-4A4A-BB4C-136D50F46180}" type="pres">
      <dgm:prSet presAssocID="{7B87D261-73A1-4AC2-A858-EF390FFCCC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B90BE6FC-C59E-45DD-89D0-6B41D4F9E0D2}" type="pres">
      <dgm:prSet presAssocID="{7B87D261-73A1-4AC2-A858-EF390FFCCC6E}" presName="spaceRect" presStyleCnt="0"/>
      <dgm:spPr/>
    </dgm:pt>
    <dgm:pt modelId="{6A37A4F5-3F01-45EC-B343-19225F1F0508}" type="pres">
      <dgm:prSet presAssocID="{7B87D261-73A1-4AC2-A858-EF390FFCCC6E}" presName="parTx" presStyleLbl="revTx" presStyleIdx="0" presStyleCnt="3">
        <dgm:presLayoutVars>
          <dgm:chMax val="0"/>
          <dgm:chPref val="0"/>
        </dgm:presLayoutVars>
      </dgm:prSet>
      <dgm:spPr/>
    </dgm:pt>
    <dgm:pt modelId="{ED5CC787-F570-4052-A508-956AA1B1F6C3}" type="pres">
      <dgm:prSet presAssocID="{7E5216F1-15A5-4BA6-B7CE-A5C7E82BEADF}" presName="sibTrans" presStyleCnt="0"/>
      <dgm:spPr/>
    </dgm:pt>
    <dgm:pt modelId="{8435953A-6C83-49AC-98ED-0DD2B329665E}" type="pres">
      <dgm:prSet presAssocID="{F50EFC29-2C5E-4057-8CA5-3FC0EE895077}" presName="compNode" presStyleCnt="0"/>
      <dgm:spPr/>
    </dgm:pt>
    <dgm:pt modelId="{F6D2460F-2718-4194-95D2-717C87988012}" type="pres">
      <dgm:prSet presAssocID="{F50EFC29-2C5E-4057-8CA5-3FC0EE895077}" presName="bgRect" presStyleLbl="bgShp" presStyleIdx="1" presStyleCnt="3"/>
      <dgm:spPr/>
    </dgm:pt>
    <dgm:pt modelId="{F01EEBEB-BABD-469B-8325-31373B6A3A32}" type="pres">
      <dgm:prSet presAssocID="{F50EFC29-2C5E-4057-8CA5-3FC0EE8950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A3F6D173-7A10-4BE5-950D-68BE1751AFF0}" type="pres">
      <dgm:prSet presAssocID="{F50EFC29-2C5E-4057-8CA5-3FC0EE895077}" presName="spaceRect" presStyleCnt="0"/>
      <dgm:spPr/>
    </dgm:pt>
    <dgm:pt modelId="{58A7616A-75A3-4BAA-96C8-16C9C05D2FBF}" type="pres">
      <dgm:prSet presAssocID="{F50EFC29-2C5E-4057-8CA5-3FC0EE895077}" presName="parTx" presStyleLbl="revTx" presStyleIdx="1" presStyleCnt="3">
        <dgm:presLayoutVars>
          <dgm:chMax val="0"/>
          <dgm:chPref val="0"/>
        </dgm:presLayoutVars>
      </dgm:prSet>
      <dgm:spPr/>
    </dgm:pt>
    <dgm:pt modelId="{BD5C06A3-6633-4650-ADD0-57A0402550A5}" type="pres">
      <dgm:prSet presAssocID="{9FC05408-4F07-4DF1-8AC0-8AE596926E93}" presName="sibTrans" presStyleCnt="0"/>
      <dgm:spPr/>
    </dgm:pt>
    <dgm:pt modelId="{21A9E469-C19B-422D-A07F-CDDC3D6C0980}" type="pres">
      <dgm:prSet presAssocID="{9E97E731-87D4-4D69-AC68-5EA367605477}" presName="compNode" presStyleCnt="0"/>
      <dgm:spPr/>
    </dgm:pt>
    <dgm:pt modelId="{2F6F36EE-E6F2-4F54-83F4-8FA58F20397E}" type="pres">
      <dgm:prSet presAssocID="{9E97E731-87D4-4D69-AC68-5EA367605477}" presName="bgRect" presStyleLbl="bgShp" presStyleIdx="2" presStyleCnt="3"/>
      <dgm:spPr/>
    </dgm:pt>
    <dgm:pt modelId="{DDC37AB0-490B-4DC6-B408-C6C3DFCFAA2F}" type="pres">
      <dgm:prSet presAssocID="{9E97E731-87D4-4D69-AC68-5EA3676054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57E0B617-DC0F-4053-A0E9-3A05A64D8703}" type="pres">
      <dgm:prSet presAssocID="{9E97E731-87D4-4D69-AC68-5EA367605477}" presName="spaceRect" presStyleCnt="0"/>
      <dgm:spPr/>
    </dgm:pt>
    <dgm:pt modelId="{2CAC68D1-92AA-47FC-8AD2-40A6A023F6AA}" type="pres">
      <dgm:prSet presAssocID="{9E97E731-87D4-4D69-AC68-5EA3676054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1CC82E-77A3-407D-92B8-AF7A1EF3732F}" srcId="{2636FA5D-8213-4ACA-88B6-429EC0D8AC23}" destId="{7B87D261-73A1-4AC2-A858-EF390FFCCC6E}" srcOrd="0" destOrd="0" parTransId="{6BB9DF6C-4056-4241-97F5-4704C6278DFF}" sibTransId="{7E5216F1-15A5-4BA6-B7CE-A5C7E82BEADF}"/>
    <dgm:cxn modelId="{48EA1D5B-5AF5-4E2D-84BE-4D3BC60AA617}" type="presOf" srcId="{7B87D261-73A1-4AC2-A858-EF390FFCCC6E}" destId="{6A37A4F5-3F01-45EC-B343-19225F1F0508}" srcOrd="0" destOrd="0" presId="urn:microsoft.com/office/officeart/2018/2/layout/IconVerticalSolidList"/>
    <dgm:cxn modelId="{8DFCD95B-6B8F-4F25-91E1-8230A14DBA1C}" type="presOf" srcId="{F50EFC29-2C5E-4057-8CA5-3FC0EE895077}" destId="{58A7616A-75A3-4BAA-96C8-16C9C05D2FBF}" srcOrd="0" destOrd="0" presId="urn:microsoft.com/office/officeart/2018/2/layout/IconVerticalSolidList"/>
    <dgm:cxn modelId="{24A6F443-ECC1-41FC-ACAD-FE4F32346776}" srcId="{2636FA5D-8213-4ACA-88B6-429EC0D8AC23}" destId="{9E97E731-87D4-4D69-AC68-5EA367605477}" srcOrd="2" destOrd="0" parTransId="{3A16C21F-F638-4693-A2AD-73473C86FBF7}" sibTransId="{57C07CE7-05F3-42C0-963B-F5E8872CEEB7}"/>
    <dgm:cxn modelId="{AEAFDF56-C84D-4780-A7B4-E64985766EC2}" srcId="{2636FA5D-8213-4ACA-88B6-429EC0D8AC23}" destId="{F50EFC29-2C5E-4057-8CA5-3FC0EE895077}" srcOrd="1" destOrd="0" parTransId="{7078C87C-E9A2-45FE-906D-47CC08295688}" sibTransId="{9FC05408-4F07-4DF1-8AC0-8AE596926E93}"/>
    <dgm:cxn modelId="{F4CC2258-0122-416A-8905-6551205B2CBD}" type="presOf" srcId="{9E97E731-87D4-4D69-AC68-5EA367605477}" destId="{2CAC68D1-92AA-47FC-8AD2-40A6A023F6AA}" srcOrd="0" destOrd="0" presId="urn:microsoft.com/office/officeart/2018/2/layout/IconVerticalSolidList"/>
    <dgm:cxn modelId="{512C45C6-8021-4826-8446-875295E9958F}" type="presOf" srcId="{2636FA5D-8213-4ACA-88B6-429EC0D8AC23}" destId="{8EE1002D-7A8A-4BFB-9A30-00721C198817}" srcOrd="0" destOrd="0" presId="urn:microsoft.com/office/officeart/2018/2/layout/IconVerticalSolidList"/>
    <dgm:cxn modelId="{9ED5390F-3D5A-47FD-9AF6-FA3E085DE85D}" type="presParOf" srcId="{8EE1002D-7A8A-4BFB-9A30-00721C198817}" destId="{CE1C0E7C-03AF-4AAE-89C3-135E101B645F}" srcOrd="0" destOrd="0" presId="urn:microsoft.com/office/officeart/2018/2/layout/IconVerticalSolidList"/>
    <dgm:cxn modelId="{4BBAB7F4-174F-487E-9234-3757FCBA739F}" type="presParOf" srcId="{CE1C0E7C-03AF-4AAE-89C3-135E101B645F}" destId="{0171C2BA-EF8D-4BF9-B65D-50238EDAF08D}" srcOrd="0" destOrd="0" presId="urn:microsoft.com/office/officeart/2018/2/layout/IconVerticalSolidList"/>
    <dgm:cxn modelId="{EA2067B1-19FC-49B2-87AA-B8903B2CE58C}" type="presParOf" srcId="{CE1C0E7C-03AF-4AAE-89C3-135E101B645F}" destId="{1C58AA9E-AD03-4A4A-BB4C-136D50F46180}" srcOrd="1" destOrd="0" presId="urn:microsoft.com/office/officeart/2018/2/layout/IconVerticalSolidList"/>
    <dgm:cxn modelId="{BABC8007-94C6-4B04-B6D2-575340B036DB}" type="presParOf" srcId="{CE1C0E7C-03AF-4AAE-89C3-135E101B645F}" destId="{B90BE6FC-C59E-45DD-89D0-6B41D4F9E0D2}" srcOrd="2" destOrd="0" presId="urn:microsoft.com/office/officeart/2018/2/layout/IconVerticalSolidList"/>
    <dgm:cxn modelId="{34F86845-4EF6-4B98-BAFD-D21B87185D8A}" type="presParOf" srcId="{CE1C0E7C-03AF-4AAE-89C3-135E101B645F}" destId="{6A37A4F5-3F01-45EC-B343-19225F1F0508}" srcOrd="3" destOrd="0" presId="urn:microsoft.com/office/officeart/2018/2/layout/IconVerticalSolidList"/>
    <dgm:cxn modelId="{9C655C9C-307F-4E3B-B217-BA56389330DF}" type="presParOf" srcId="{8EE1002D-7A8A-4BFB-9A30-00721C198817}" destId="{ED5CC787-F570-4052-A508-956AA1B1F6C3}" srcOrd="1" destOrd="0" presId="urn:microsoft.com/office/officeart/2018/2/layout/IconVerticalSolidList"/>
    <dgm:cxn modelId="{A3326F32-3160-48B4-9266-9E08C77C67D5}" type="presParOf" srcId="{8EE1002D-7A8A-4BFB-9A30-00721C198817}" destId="{8435953A-6C83-49AC-98ED-0DD2B329665E}" srcOrd="2" destOrd="0" presId="urn:microsoft.com/office/officeart/2018/2/layout/IconVerticalSolidList"/>
    <dgm:cxn modelId="{6DCACC88-23F7-4592-A944-FA3AADA92275}" type="presParOf" srcId="{8435953A-6C83-49AC-98ED-0DD2B329665E}" destId="{F6D2460F-2718-4194-95D2-717C87988012}" srcOrd="0" destOrd="0" presId="urn:microsoft.com/office/officeart/2018/2/layout/IconVerticalSolidList"/>
    <dgm:cxn modelId="{F73AEADC-56E7-4ABE-8A4A-C94B506AEEE5}" type="presParOf" srcId="{8435953A-6C83-49AC-98ED-0DD2B329665E}" destId="{F01EEBEB-BABD-469B-8325-31373B6A3A32}" srcOrd="1" destOrd="0" presId="urn:microsoft.com/office/officeart/2018/2/layout/IconVerticalSolidList"/>
    <dgm:cxn modelId="{848EDCF6-7F63-4919-8862-BEA31B145814}" type="presParOf" srcId="{8435953A-6C83-49AC-98ED-0DD2B329665E}" destId="{A3F6D173-7A10-4BE5-950D-68BE1751AFF0}" srcOrd="2" destOrd="0" presId="urn:microsoft.com/office/officeart/2018/2/layout/IconVerticalSolidList"/>
    <dgm:cxn modelId="{5B900B17-6A36-4DBA-96FA-3EDA0C7F302C}" type="presParOf" srcId="{8435953A-6C83-49AC-98ED-0DD2B329665E}" destId="{58A7616A-75A3-4BAA-96C8-16C9C05D2FBF}" srcOrd="3" destOrd="0" presId="urn:microsoft.com/office/officeart/2018/2/layout/IconVerticalSolidList"/>
    <dgm:cxn modelId="{5D15369A-D41F-49E2-B4DB-0FB6612B037C}" type="presParOf" srcId="{8EE1002D-7A8A-4BFB-9A30-00721C198817}" destId="{BD5C06A3-6633-4650-ADD0-57A0402550A5}" srcOrd="3" destOrd="0" presId="urn:microsoft.com/office/officeart/2018/2/layout/IconVerticalSolidList"/>
    <dgm:cxn modelId="{E78418B3-7ACB-4713-95DF-2B5324FCC54C}" type="presParOf" srcId="{8EE1002D-7A8A-4BFB-9A30-00721C198817}" destId="{21A9E469-C19B-422D-A07F-CDDC3D6C0980}" srcOrd="4" destOrd="0" presId="urn:microsoft.com/office/officeart/2018/2/layout/IconVerticalSolidList"/>
    <dgm:cxn modelId="{65F79494-697F-46A8-9975-8BB244299FB8}" type="presParOf" srcId="{21A9E469-C19B-422D-A07F-CDDC3D6C0980}" destId="{2F6F36EE-E6F2-4F54-83F4-8FA58F20397E}" srcOrd="0" destOrd="0" presId="urn:microsoft.com/office/officeart/2018/2/layout/IconVerticalSolidList"/>
    <dgm:cxn modelId="{4CB32FB7-DD65-45BA-A06B-01F655236C20}" type="presParOf" srcId="{21A9E469-C19B-422D-A07F-CDDC3D6C0980}" destId="{DDC37AB0-490B-4DC6-B408-C6C3DFCFAA2F}" srcOrd="1" destOrd="0" presId="urn:microsoft.com/office/officeart/2018/2/layout/IconVerticalSolidList"/>
    <dgm:cxn modelId="{A4F1BE62-EBC7-4365-B681-6A41A283BC7E}" type="presParOf" srcId="{21A9E469-C19B-422D-A07F-CDDC3D6C0980}" destId="{57E0B617-DC0F-4053-A0E9-3A05A64D8703}" srcOrd="2" destOrd="0" presId="urn:microsoft.com/office/officeart/2018/2/layout/IconVerticalSolidList"/>
    <dgm:cxn modelId="{9535845A-5772-4963-8FB0-AFCC478A36EF}" type="presParOf" srcId="{21A9E469-C19B-422D-A07F-CDDC3D6C0980}" destId="{2CAC68D1-92AA-47FC-8AD2-40A6A023F6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451C52-7769-4B3D-97A2-A0984EAB1EC8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DCAEDB-EECD-4F46-B516-367F8F869DC6}">
      <dgm:prSet/>
      <dgm:spPr/>
      <dgm:t>
        <a:bodyPr/>
        <a:lstStyle/>
        <a:p>
          <a:r>
            <a:rPr lang="en-US" dirty="0"/>
            <a:t>Blood banding is to be done by the nursing shift director, department director, or manager</a:t>
          </a:r>
        </a:p>
      </dgm:t>
    </dgm:pt>
    <dgm:pt modelId="{6B22BD54-395F-425E-8940-AF45FA42F71B}" type="parTrans" cxnId="{F4718082-7064-4DB3-AE95-03BA8DBC45EE}">
      <dgm:prSet/>
      <dgm:spPr/>
      <dgm:t>
        <a:bodyPr/>
        <a:lstStyle/>
        <a:p>
          <a:endParaRPr lang="en-US"/>
        </a:p>
      </dgm:t>
    </dgm:pt>
    <dgm:pt modelId="{06577CF7-E417-46BB-84B4-0900F36C1A09}" type="sibTrans" cxnId="{F4718082-7064-4DB3-AE95-03BA8DBC45EE}">
      <dgm:prSet/>
      <dgm:spPr/>
      <dgm:t>
        <a:bodyPr/>
        <a:lstStyle/>
        <a:p>
          <a:endParaRPr lang="en-US"/>
        </a:p>
      </dgm:t>
    </dgm:pt>
    <dgm:pt modelId="{8D76FCB4-7394-4430-8D2E-51D56E0AD24A}">
      <dgm:prSet/>
      <dgm:spPr/>
      <dgm:t>
        <a:bodyPr/>
        <a:lstStyle/>
        <a:p>
          <a:r>
            <a:rPr lang="en-US" dirty="0"/>
            <a:t>Nursing staff needs to notify the director or manager when a patient needs blood banding completed</a:t>
          </a:r>
        </a:p>
      </dgm:t>
    </dgm:pt>
    <dgm:pt modelId="{349C2450-3D70-40FE-9F62-0EBAD86333DE}" type="parTrans" cxnId="{8F4E6A94-A483-4ACB-AF1F-1FCE030C339E}">
      <dgm:prSet/>
      <dgm:spPr/>
      <dgm:t>
        <a:bodyPr/>
        <a:lstStyle/>
        <a:p>
          <a:endParaRPr lang="en-US"/>
        </a:p>
      </dgm:t>
    </dgm:pt>
    <dgm:pt modelId="{7EF47DC1-925C-4CA2-9E71-42B6905CFFE7}" type="sibTrans" cxnId="{8F4E6A94-A483-4ACB-AF1F-1FCE030C339E}">
      <dgm:prSet/>
      <dgm:spPr/>
      <dgm:t>
        <a:bodyPr/>
        <a:lstStyle/>
        <a:p>
          <a:endParaRPr lang="en-US"/>
        </a:p>
      </dgm:t>
    </dgm:pt>
    <dgm:pt modelId="{939F4A89-798D-4F60-9EF0-48E811056074}">
      <dgm:prSet/>
      <dgm:spPr/>
      <dgm:t>
        <a:bodyPr/>
        <a:lstStyle/>
        <a:p>
          <a:r>
            <a:rPr lang="en-US" dirty="0"/>
            <a:t>Lab will assist, if needed from 7 am – 3 pm, Monday - Friday</a:t>
          </a:r>
        </a:p>
      </dgm:t>
    </dgm:pt>
    <dgm:pt modelId="{231B408A-760B-40B9-8E59-E80C3292B032}" type="parTrans" cxnId="{911C9286-8BD8-48D7-BE0F-ADD7BC7E4F2E}">
      <dgm:prSet/>
      <dgm:spPr/>
      <dgm:t>
        <a:bodyPr/>
        <a:lstStyle/>
        <a:p>
          <a:endParaRPr lang="en-US"/>
        </a:p>
      </dgm:t>
    </dgm:pt>
    <dgm:pt modelId="{3ED0AE9C-D592-4B2B-ADC7-DD8C19A07F53}" type="sibTrans" cxnId="{911C9286-8BD8-48D7-BE0F-ADD7BC7E4F2E}">
      <dgm:prSet/>
      <dgm:spPr/>
      <dgm:t>
        <a:bodyPr/>
        <a:lstStyle/>
        <a:p>
          <a:endParaRPr lang="en-US"/>
        </a:p>
      </dgm:t>
    </dgm:pt>
    <dgm:pt modelId="{8F837E14-C8C6-4C74-BCFC-1E24F6829E03}" type="pres">
      <dgm:prSet presAssocID="{F6451C52-7769-4B3D-97A2-A0984EAB1EC8}" presName="vert0" presStyleCnt="0">
        <dgm:presLayoutVars>
          <dgm:dir/>
          <dgm:animOne val="branch"/>
          <dgm:animLvl val="lvl"/>
        </dgm:presLayoutVars>
      </dgm:prSet>
      <dgm:spPr/>
    </dgm:pt>
    <dgm:pt modelId="{AF0F86D0-BDD9-41D9-8C82-79B091311ACD}" type="pres">
      <dgm:prSet presAssocID="{F1DCAEDB-EECD-4F46-B516-367F8F869DC6}" presName="thickLine" presStyleLbl="alignNode1" presStyleIdx="0" presStyleCnt="3"/>
      <dgm:spPr/>
    </dgm:pt>
    <dgm:pt modelId="{B084CCDC-297E-48C6-8DB9-EB29267FECAF}" type="pres">
      <dgm:prSet presAssocID="{F1DCAEDB-EECD-4F46-B516-367F8F869DC6}" presName="horz1" presStyleCnt="0"/>
      <dgm:spPr/>
    </dgm:pt>
    <dgm:pt modelId="{7108D1F9-677D-4360-B159-5B81B315613B}" type="pres">
      <dgm:prSet presAssocID="{F1DCAEDB-EECD-4F46-B516-367F8F869DC6}" presName="tx1" presStyleLbl="revTx" presStyleIdx="0" presStyleCnt="3"/>
      <dgm:spPr/>
    </dgm:pt>
    <dgm:pt modelId="{A0CD353A-60A4-4371-903B-4C026DB852C7}" type="pres">
      <dgm:prSet presAssocID="{F1DCAEDB-EECD-4F46-B516-367F8F869DC6}" presName="vert1" presStyleCnt="0"/>
      <dgm:spPr/>
    </dgm:pt>
    <dgm:pt modelId="{4AE7422E-8B57-48EA-8033-281AF4AC2679}" type="pres">
      <dgm:prSet presAssocID="{8D76FCB4-7394-4430-8D2E-51D56E0AD24A}" presName="thickLine" presStyleLbl="alignNode1" presStyleIdx="1" presStyleCnt="3"/>
      <dgm:spPr/>
    </dgm:pt>
    <dgm:pt modelId="{B0FA3F02-9652-44F6-9375-D5A96BF35F6D}" type="pres">
      <dgm:prSet presAssocID="{8D76FCB4-7394-4430-8D2E-51D56E0AD24A}" presName="horz1" presStyleCnt="0"/>
      <dgm:spPr/>
    </dgm:pt>
    <dgm:pt modelId="{B652E7AF-A9AE-4134-A886-7C41C261BCED}" type="pres">
      <dgm:prSet presAssocID="{8D76FCB4-7394-4430-8D2E-51D56E0AD24A}" presName="tx1" presStyleLbl="revTx" presStyleIdx="1" presStyleCnt="3"/>
      <dgm:spPr/>
    </dgm:pt>
    <dgm:pt modelId="{5A6E7B0E-5348-4184-B068-08F6C7FBF519}" type="pres">
      <dgm:prSet presAssocID="{8D76FCB4-7394-4430-8D2E-51D56E0AD24A}" presName="vert1" presStyleCnt="0"/>
      <dgm:spPr/>
    </dgm:pt>
    <dgm:pt modelId="{24D3DD22-7930-42F8-9B2C-EBC759D6F886}" type="pres">
      <dgm:prSet presAssocID="{939F4A89-798D-4F60-9EF0-48E811056074}" presName="thickLine" presStyleLbl="alignNode1" presStyleIdx="2" presStyleCnt="3"/>
      <dgm:spPr/>
    </dgm:pt>
    <dgm:pt modelId="{F0873DD2-4506-4D26-BDD3-A6FF699902FB}" type="pres">
      <dgm:prSet presAssocID="{939F4A89-798D-4F60-9EF0-48E811056074}" presName="horz1" presStyleCnt="0"/>
      <dgm:spPr/>
    </dgm:pt>
    <dgm:pt modelId="{07DA1636-1492-4C0E-8B68-04D1545A01CC}" type="pres">
      <dgm:prSet presAssocID="{939F4A89-798D-4F60-9EF0-48E811056074}" presName="tx1" presStyleLbl="revTx" presStyleIdx="2" presStyleCnt="3"/>
      <dgm:spPr/>
    </dgm:pt>
    <dgm:pt modelId="{264FF82E-9F2A-4662-831A-E630CB47AE88}" type="pres">
      <dgm:prSet presAssocID="{939F4A89-798D-4F60-9EF0-48E811056074}" presName="vert1" presStyleCnt="0"/>
      <dgm:spPr/>
    </dgm:pt>
  </dgm:ptLst>
  <dgm:cxnLst>
    <dgm:cxn modelId="{4017756E-3804-4267-8C60-7F403ED7FBE7}" type="presOf" srcId="{8D76FCB4-7394-4430-8D2E-51D56E0AD24A}" destId="{B652E7AF-A9AE-4134-A886-7C41C261BCED}" srcOrd="0" destOrd="0" presId="urn:microsoft.com/office/officeart/2008/layout/LinedList"/>
    <dgm:cxn modelId="{F4718082-7064-4DB3-AE95-03BA8DBC45EE}" srcId="{F6451C52-7769-4B3D-97A2-A0984EAB1EC8}" destId="{F1DCAEDB-EECD-4F46-B516-367F8F869DC6}" srcOrd="0" destOrd="0" parTransId="{6B22BD54-395F-425E-8940-AF45FA42F71B}" sibTransId="{06577CF7-E417-46BB-84B4-0900F36C1A09}"/>
    <dgm:cxn modelId="{911C9286-8BD8-48D7-BE0F-ADD7BC7E4F2E}" srcId="{F6451C52-7769-4B3D-97A2-A0984EAB1EC8}" destId="{939F4A89-798D-4F60-9EF0-48E811056074}" srcOrd="2" destOrd="0" parTransId="{231B408A-760B-40B9-8E59-E80C3292B032}" sibTransId="{3ED0AE9C-D592-4B2B-ADC7-DD8C19A07F53}"/>
    <dgm:cxn modelId="{8F4E6A94-A483-4ACB-AF1F-1FCE030C339E}" srcId="{F6451C52-7769-4B3D-97A2-A0984EAB1EC8}" destId="{8D76FCB4-7394-4430-8D2E-51D56E0AD24A}" srcOrd="1" destOrd="0" parTransId="{349C2450-3D70-40FE-9F62-0EBAD86333DE}" sibTransId="{7EF47DC1-925C-4CA2-9E71-42B6905CFFE7}"/>
    <dgm:cxn modelId="{F7757AB5-E13E-43D5-86F1-28EE0C34D398}" type="presOf" srcId="{939F4A89-798D-4F60-9EF0-48E811056074}" destId="{07DA1636-1492-4C0E-8B68-04D1545A01CC}" srcOrd="0" destOrd="0" presId="urn:microsoft.com/office/officeart/2008/layout/LinedList"/>
    <dgm:cxn modelId="{550847C8-0389-4A0B-A6F2-4D3BE1544963}" type="presOf" srcId="{F1DCAEDB-EECD-4F46-B516-367F8F869DC6}" destId="{7108D1F9-677D-4360-B159-5B81B315613B}" srcOrd="0" destOrd="0" presId="urn:microsoft.com/office/officeart/2008/layout/LinedList"/>
    <dgm:cxn modelId="{5687CFE7-6BA4-4644-A78A-512EC6CA49AA}" type="presOf" srcId="{F6451C52-7769-4B3D-97A2-A0984EAB1EC8}" destId="{8F837E14-C8C6-4C74-BCFC-1E24F6829E03}" srcOrd="0" destOrd="0" presId="urn:microsoft.com/office/officeart/2008/layout/LinedList"/>
    <dgm:cxn modelId="{35290D1E-4F76-44E0-9CB4-4388CD832920}" type="presParOf" srcId="{8F837E14-C8C6-4C74-BCFC-1E24F6829E03}" destId="{AF0F86D0-BDD9-41D9-8C82-79B091311ACD}" srcOrd="0" destOrd="0" presId="urn:microsoft.com/office/officeart/2008/layout/LinedList"/>
    <dgm:cxn modelId="{1A410119-0A7E-4836-B710-2A0E7628E9F1}" type="presParOf" srcId="{8F837E14-C8C6-4C74-BCFC-1E24F6829E03}" destId="{B084CCDC-297E-48C6-8DB9-EB29267FECAF}" srcOrd="1" destOrd="0" presId="urn:microsoft.com/office/officeart/2008/layout/LinedList"/>
    <dgm:cxn modelId="{5BBEC537-E4CC-4CA2-A584-C9CFD9C217A6}" type="presParOf" srcId="{B084CCDC-297E-48C6-8DB9-EB29267FECAF}" destId="{7108D1F9-677D-4360-B159-5B81B315613B}" srcOrd="0" destOrd="0" presId="urn:microsoft.com/office/officeart/2008/layout/LinedList"/>
    <dgm:cxn modelId="{5CECCBA4-D2B7-450E-AC6F-C03ED9C78C6A}" type="presParOf" srcId="{B084CCDC-297E-48C6-8DB9-EB29267FECAF}" destId="{A0CD353A-60A4-4371-903B-4C026DB852C7}" srcOrd="1" destOrd="0" presId="urn:microsoft.com/office/officeart/2008/layout/LinedList"/>
    <dgm:cxn modelId="{D19109F3-9CC6-4701-B07F-3D7E2AC95488}" type="presParOf" srcId="{8F837E14-C8C6-4C74-BCFC-1E24F6829E03}" destId="{4AE7422E-8B57-48EA-8033-281AF4AC2679}" srcOrd="2" destOrd="0" presId="urn:microsoft.com/office/officeart/2008/layout/LinedList"/>
    <dgm:cxn modelId="{386DD0B8-7C15-4F6E-A6C1-EA07E62E1D52}" type="presParOf" srcId="{8F837E14-C8C6-4C74-BCFC-1E24F6829E03}" destId="{B0FA3F02-9652-44F6-9375-D5A96BF35F6D}" srcOrd="3" destOrd="0" presId="urn:microsoft.com/office/officeart/2008/layout/LinedList"/>
    <dgm:cxn modelId="{42A33D97-7655-4082-8BBA-BA25FE85099C}" type="presParOf" srcId="{B0FA3F02-9652-44F6-9375-D5A96BF35F6D}" destId="{B652E7AF-A9AE-4134-A886-7C41C261BCED}" srcOrd="0" destOrd="0" presId="urn:microsoft.com/office/officeart/2008/layout/LinedList"/>
    <dgm:cxn modelId="{DD4002FC-0D52-4372-9946-552A206376F1}" type="presParOf" srcId="{B0FA3F02-9652-44F6-9375-D5A96BF35F6D}" destId="{5A6E7B0E-5348-4184-B068-08F6C7FBF519}" srcOrd="1" destOrd="0" presId="urn:microsoft.com/office/officeart/2008/layout/LinedList"/>
    <dgm:cxn modelId="{6A70FF4C-E543-40E5-96E7-F2C903392A2A}" type="presParOf" srcId="{8F837E14-C8C6-4C74-BCFC-1E24F6829E03}" destId="{24D3DD22-7930-42F8-9B2C-EBC759D6F886}" srcOrd="4" destOrd="0" presId="urn:microsoft.com/office/officeart/2008/layout/LinedList"/>
    <dgm:cxn modelId="{30524544-9BD1-42FF-ABAE-2728EA53D09A}" type="presParOf" srcId="{8F837E14-C8C6-4C74-BCFC-1E24F6829E03}" destId="{F0873DD2-4506-4D26-BDD3-A6FF699902FB}" srcOrd="5" destOrd="0" presId="urn:microsoft.com/office/officeart/2008/layout/LinedList"/>
    <dgm:cxn modelId="{0A66F4F5-7CEB-4ACD-8FCA-BB4567A4995B}" type="presParOf" srcId="{F0873DD2-4506-4D26-BDD3-A6FF699902FB}" destId="{07DA1636-1492-4C0E-8B68-04D1545A01CC}" srcOrd="0" destOrd="0" presId="urn:microsoft.com/office/officeart/2008/layout/LinedList"/>
    <dgm:cxn modelId="{5C620A6B-1736-4502-966B-F3CF6F4351AE}" type="presParOf" srcId="{F0873DD2-4506-4D26-BDD3-A6FF699902FB}" destId="{264FF82E-9F2A-4662-831A-E630CB47AE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EED771-2316-472F-B172-8C62716CF5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F8320C-B612-4190-8ECE-1F2A31BF2470}">
      <dgm:prSet/>
      <dgm:spPr/>
      <dgm:t>
        <a:bodyPr/>
        <a:lstStyle/>
        <a:p>
          <a:r>
            <a:rPr lang="en-US" dirty="0"/>
            <a:t>The person banding the patient with the blood bank band will contact the Lab and request a wristband label.</a:t>
          </a:r>
        </a:p>
      </dgm:t>
    </dgm:pt>
    <dgm:pt modelId="{C13E6498-0B26-4913-B9D8-251E625ED76D}" type="parTrans" cxnId="{88F205ED-CFAD-433E-9EBF-031F86AA585E}">
      <dgm:prSet/>
      <dgm:spPr/>
      <dgm:t>
        <a:bodyPr/>
        <a:lstStyle/>
        <a:p>
          <a:endParaRPr lang="en-US"/>
        </a:p>
      </dgm:t>
    </dgm:pt>
    <dgm:pt modelId="{5DE4447D-7342-4F93-93E6-F35DC3327F03}" type="sibTrans" cxnId="{88F205ED-CFAD-433E-9EBF-031F86AA585E}">
      <dgm:prSet/>
      <dgm:spPr/>
      <dgm:t>
        <a:bodyPr/>
        <a:lstStyle/>
        <a:p>
          <a:endParaRPr lang="en-US"/>
        </a:p>
      </dgm:t>
    </dgm:pt>
    <dgm:pt modelId="{5C097260-455D-4B08-8873-EFA4A36FC14A}">
      <dgm:prSet/>
      <dgm:spPr/>
      <dgm:t>
        <a:bodyPr/>
        <a:lstStyle/>
        <a:p>
          <a:r>
            <a:rPr lang="en-US"/>
            <a:t>The Lab will print this label to the Lab label printer on the nursing unit</a:t>
          </a:r>
        </a:p>
      </dgm:t>
    </dgm:pt>
    <dgm:pt modelId="{F3024180-1303-42B3-BD09-F05FCF3A5E83}" type="parTrans" cxnId="{BC9DF57D-65E6-4D74-8911-F2E8D232D8D0}">
      <dgm:prSet/>
      <dgm:spPr/>
      <dgm:t>
        <a:bodyPr/>
        <a:lstStyle/>
        <a:p>
          <a:endParaRPr lang="en-US"/>
        </a:p>
      </dgm:t>
    </dgm:pt>
    <dgm:pt modelId="{A8333260-60A2-4136-8DDB-6112F5F2B02F}" type="sibTrans" cxnId="{BC9DF57D-65E6-4D74-8911-F2E8D232D8D0}">
      <dgm:prSet/>
      <dgm:spPr/>
      <dgm:t>
        <a:bodyPr/>
        <a:lstStyle/>
        <a:p>
          <a:endParaRPr lang="en-US"/>
        </a:p>
      </dgm:t>
    </dgm:pt>
    <dgm:pt modelId="{D9483EC9-BA58-4208-B7B6-45594D257AAA}">
      <dgm:prSet/>
      <dgm:spPr/>
      <dgm:t>
        <a:bodyPr/>
        <a:lstStyle/>
        <a:p>
          <a:r>
            <a:rPr lang="en-US" dirty="0"/>
            <a:t>The label will be affixed to the blood bank band by nursing prior to putting the band on the patient</a:t>
          </a:r>
        </a:p>
      </dgm:t>
    </dgm:pt>
    <dgm:pt modelId="{D70C7CDE-1603-4D64-96C5-CB26E5920992}" type="parTrans" cxnId="{031A60E0-2284-47D4-8021-49A4C2A97AE6}">
      <dgm:prSet/>
      <dgm:spPr/>
      <dgm:t>
        <a:bodyPr/>
        <a:lstStyle/>
        <a:p>
          <a:endParaRPr lang="en-US"/>
        </a:p>
      </dgm:t>
    </dgm:pt>
    <dgm:pt modelId="{4CCD81DA-77CD-4367-AD1B-1285B5CE3A2E}" type="sibTrans" cxnId="{031A60E0-2284-47D4-8021-49A4C2A97AE6}">
      <dgm:prSet/>
      <dgm:spPr/>
      <dgm:t>
        <a:bodyPr/>
        <a:lstStyle/>
        <a:p>
          <a:endParaRPr lang="en-US"/>
        </a:p>
      </dgm:t>
    </dgm:pt>
    <dgm:pt modelId="{AC9D6201-CA03-4FD4-B752-0C005AB0331F}" type="pres">
      <dgm:prSet presAssocID="{9DEED771-2316-472F-B172-8C62716CF54F}" presName="root" presStyleCnt="0">
        <dgm:presLayoutVars>
          <dgm:dir/>
          <dgm:resizeHandles val="exact"/>
        </dgm:presLayoutVars>
      </dgm:prSet>
      <dgm:spPr/>
    </dgm:pt>
    <dgm:pt modelId="{51F5504F-A169-4B13-98C2-6528F5CE5232}" type="pres">
      <dgm:prSet presAssocID="{B3F8320C-B612-4190-8ECE-1F2A31BF2470}" presName="compNode" presStyleCnt="0"/>
      <dgm:spPr/>
    </dgm:pt>
    <dgm:pt modelId="{B0B8A9C5-1907-4701-AECD-775B86C15885}" type="pres">
      <dgm:prSet presAssocID="{B3F8320C-B612-4190-8ECE-1F2A31BF2470}" presName="bgRect" presStyleLbl="bgShp" presStyleIdx="0" presStyleCnt="3"/>
      <dgm:spPr/>
    </dgm:pt>
    <dgm:pt modelId="{21124E2C-3B4D-4974-BDFB-1B66553A917E}" type="pres">
      <dgm:prSet presAssocID="{B3F8320C-B612-4190-8ECE-1F2A31BF24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EC00E6B9-7FFF-40D8-99A4-D542EBB32C3D}" type="pres">
      <dgm:prSet presAssocID="{B3F8320C-B612-4190-8ECE-1F2A31BF2470}" presName="spaceRect" presStyleCnt="0"/>
      <dgm:spPr/>
    </dgm:pt>
    <dgm:pt modelId="{8E20AF5D-2523-416B-9D3F-F34BA906677D}" type="pres">
      <dgm:prSet presAssocID="{B3F8320C-B612-4190-8ECE-1F2A31BF2470}" presName="parTx" presStyleLbl="revTx" presStyleIdx="0" presStyleCnt="3">
        <dgm:presLayoutVars>
          <dgm:chMax val="0"/>
          <dgm:chPref val="0"/>
        </dgm:presLayoutVars>
      </dgm:prSet>
      <dgm:spPr/>
    </dgm:pt>
    <dgm:pt modelId="{8B2A93C3-9014-41F2-AE55-F197673F7826}" type="pres">
      <dgm:prSet presAssocID="{5DE4447D-7342-4F93-93E6-F35DC3327F03}" presName="sibTrans" presStyleCnt="0"/>
      <dgm:spPr/>
    </dgm:pt>
    <dgm:pt modelId="{8E79856D-999F-4DE8-B203-9B164FAA8A65}" type="pres">
      <dgm:prSet presAssocID="{5C097260-455D-4B08-8873-EFA4A36FC14A}" presName="compNode" presStyleCnt="0"/>
      <dgm:spPr/>
    </dgm:pt>
    <dgm:pt modelId="{B0B9F58E-E12B-469D-9EDA-E404D05E9F69}" type="pres">
      <dgm:prSet presAssocID="{5C097260-455D-4B08-8873-EFA4A36FC14A}" presName="bgRect" presStyleLbl="bgShp" presStyleIdx="1" presStyleCnt="3"/>
      <dgm:spPr/>
    </dgm:pt>
    <dgm:pt modelId="{B494CA4F-7B44-4D30-9F20-CC204EDE83F6}" type="pres">
      <dgm:prSet presAssocID="{5C097260-455D-4B08-8873-EFA4A36FC1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20D07E3F-539D-4A87-858E-CEFC6E20EB13}" type="pres">
      <dgm:prSet presAssocID="{5C097260-455D-4B08-8873-EFA4A36FC14A}" presName="spaceRect" presStyleCnt="0"/>
      <dgm:spPr/>
    </dgm:pt>
    <dgm:pt modelId="{D8165467-4890-4D52-A44F-9DBE03AFAE40}" type="pres">
      <dgm:prSet presAssocID="{5C097260-455D-4B08-8873-EFA4A36FC14A}" presName="parTx" presStyleLbl="revTx" presStyleIdx="1" presStyleCnt="3">
        <dgm:presLayoutVars>
          <dgm:chMax val="0"/>
          <dgm:chPref val="0"/>
        </dgm:presLayoutVars>
      </dgm:prSet>
      <dgm:spPr/>
    </dgm:pt>
    <dgm:pt modelId="{82DEEE24-8371-4904-AEBB-6F116CF18A34}" type="pres">
      <dgm:prSet presAssocID="{A8333260-60A2-4136-8DDB-6112F5F2B02F}" presName="sibTrans" presStyleCnt="0"/>
      <dgm:spPr/>
    </dgm:pt>
    <dgm:pt modelId="{DE28F250-C9AB-4A4A-A413-3C012DC6F793}" type="pres">
      <dgm:prSet presAssocID="{D9483EC9-BA58-4208-B7B6-45594D257AAA}" presName="compNode" presStyleCnt="0"/>
      <dgm:spPr/>
    </dgm:pt>
    <dgm:pt modelId="{8FD7EE3B-B210-4D86-BC7F-E478100DB884}" type="pres">
      <dgm:prSet presAssocID="{D9483EC9-BA58-4208-B7B6-45594D257AAA}" presName="bgRect" presStyleLbl="bgShp" presStyleIdx="2" presStyleCnt="3"/>
      <dgm:spPr/>
    </dgm:pt>
    <dgm:pt modelId="{DA1A2ACE-7C96-445F-8A61-D96CB7B1552E}" type="pres">
      <dgm:prSet presAssocID="{D9483EC9-BA58-4208-B7B6-45594D257A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 with solid fill"/>
        </a:ext>
      </dgm:extLst>
    </dgm:pt>
    <dgm:pt modelId="{E615781C-27C4-485D-ABC3-19C6795D5EB6}" type="pres">
      <dgm:prSet presAssocID="{D9483EC9-BA58-4208-B7B6-45594D257AAA}" presName="spaceRect" presStyleCnt="0"/>
      <dgm:spPr/>
    </dgm:pt>
    <dgm:pt modelId="{B4C27BEF-B261-4AD2-AF22-FDBB21247D4C}" type="pres">
      <dgm:prSet presAssocID="{D9483EC9-BA58-4208-B7B6-45594D257A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842118-8A86-4CC7-9014-1C53A1C61252}" type="presOf" srcId="{D9483EC9-BA58-4208-B7B6-45594D257AAA}" destId="{B4C27BEF-B261-4AD2-AF22-FDBB21247D4C}" srcOrd="0" destOrd="0" presId="urn:microsoft.com/office/officeart/2018/2/layout/IconVerticalSolidList"/>
    <dgm:cxn modelId="{7706BF53-8A45-410E-B3F7-FCE33A367CA0}" type="presOf" srcId="{5C097260-455D-4B08-8873-EFA4A36FC14A}" destId="{D8165467-4890-4D52-A44F-9DBE03AFAE40}" srcOrd="0" destOrd="0" presId="urn:microsoft.com/office/officeart/2018/2/layout/IconVerticalSolidList"/>
    <dgm:cxn modelId="{BC9DF57D-65E6-4D74-8911-F2E8D232D8D0}" srcId="{9DEED771-2316-472F-B172-8C62716CF54F}" destId="{5C097260-455D-4B08-8873-EFA4A36FC14A}" srcOrd="1" destOrd="0" parTransId="{F3024180-1303-42B3-BD09-F05FCF3A5E83}" sibTransId="{A8333260-60A2-4136-8DDB-6112F5F2B02F}"/>
    <dgm:cxn modelId="{031A60E0-2284-47D4-8021-49A4C2A97AE6}" srcId="{9DEED771-2316-472F-B172-8C62716CF54F}" destId="{D9483EC9-BA58-4208-B7B6-45594D257AAA}" srcOrd="2" destOrd="0" parTransId="{D70C7CDE-1603-4D64-96C5-CB26E5920992}" sibTransId="{4CCD81DA-77CD-4367-AD1B-1285B5CE3A2E}"/>
    <dgm:cxn modelId="{36B4A9EC-9B3F-42E0-A579-50E3F44D74A9}" type="presOf" srcId="{9DEED771-2316-472F-B172-8C62716CF54F}" destId="{AC9D6201-CA03-4FD4-B752-0C005AB0331F}" srcOrd="0" destOrd="0" presId="urn:microsoft.com/office/officeart/2018/2/layout/IconVerticalSolidList"/>
    <dgm:cxn modelId="{88F205ED-CFAD-433E-9EBF-031F86AA585E}" srcId="{9DEED771-2316-472F-B172-8C62716CF54F}" destId="{B3F8320C-B612-4190-8ECE-1F2A31BF2470}" srcOrd="0" destOrd="0" parTransId="{C13E6498-0B26-4913-B9D8-251E625ED76D}" sibTransId="{5DE4447D-7342-4F93-93E6-F35DC3327F03}"/>
    <dgm:cxn modelId="{C6FE9BF1-C458-41F0-9ECD-048F9645DD73}" type="presOf" srcId="{B3F8320C-B612-4190-8ECE-1F2A31BF2470}" destId="{8E20AF5D-2523-416B-9D3F-F34BA906677D}" srcOrd="0" destOrd="0" presId="urn:microsoft.com/office/officeart/2018/2/layout/IconVerticalSolidList"/>
    <dgm:cxn modelId="{A63B4DC2-6F8C-4AE8-B9A8-9E7FA8C3189B}" type="presParOf" srcId="{AC9D6201-CA03-4FD4-B752-0C005AB0331F}" destId="{51F5504F-A169-4B13-98C2-6528F5CE5232}" srcOrd="0" destOrd="0" presId="urn:microsoft.com/office/officeart/2018/2/layout/IconVerticalSolidList"/>
    <dgm:cxn modelId="{0516D438-111E-45F3-A4E1-11FE99BA13C6}" type="presParOf" srcId="{51F5504F-A169-4B13-98C2-6528F5CE5232}" destId="{B0B8A9C5-1907-4701-AECD-775B86C15885}" srcOrd="0" destOrd="0" presId="urn:microsoft.com/office/officeart/2018/2/layout/IconVerticalSolidList"/>
    <dgm:cxn modelId="{B0DA7F1D-F734-4CE6-9499-0E5FB3C81B68}" type="presParOf" srcId="{51F5504F-A169-4B13-98C2-6528F5CE5232}" destId="{21124E2C-3B4D-4974-BDFB-1B66553A917E}" srcOrd="1" destOrd="0" presId="urn:microsoft.com/office/officeart/2018/2/layout/IconVerticalSolidList"/>
    <dgm:cxn modelId="{AF4029AE-A8BA-4476-93A6-C922E1B99E17}" type="presParOf" srcId="{51F5504F-A169-4B13-98C2-6528F5CE5232}" destId="{EC00E6B9-7FFF-40D8-99A4-D542EBB32C3D}" srcOrd="2" destOrd="0" presId="urn:microsoft.com/office/officeart/2018/2/layout/IconVerticalSolidList"/>
    <dgm:cxn modelId="{024EE821-C211-4A0C-B122-3831D3A60213}" type="presParOf" srcId="{51F5504F-A169-4B13-98C2-6528F5CE5232}" destId="{8E20AF5D-2523-416B-9D3F-F34BA906677D}" srcOrd="3" destOrd="0" presId="urn:microsoft.com/office/officeart/2018/2/layout/IconVerticalSolidList"/>
    <dgm:cxn modelId="{9D4CEB0E-A82D-44FE-8982-577B61007DA2}" type="presParOf" srcId="{AC9D6201-CA03-4FD4-B752-0C005AB0331F}" destId="{8B2A93C3-9014-41F2-AE55-F197673F7826}" srcOrd="1" destOrd="0" presId="urn:microsoft.com/office/officeart/2018/2/layout/IconVerticalSolidList"/>
    <dgm:cxn modelId="{C884D0D3-30E6-4C55-A81F-D4DBA3C7F657}" type="presParOf" srcId="{AC9D6201-CA03-4FD4-B752-0C005AB0331F}" destId="{8E79856D-999F-4DE8-B203-9B164FAA8A65}" srcOrd="2" destOrd="0" presId="urn:microsoft.com/office/officeart/2018/2/layout/IconVerticalSolidList"/>
    <dgm:cxn modelId="{D87D1A0F-C4E7-4F78-B3A7-6566EB28681F}" type="presParOf" srcId="{8E79856D-999F-4DE8-B203-9B164FAA8A65}" destId="{B0B9F58E-E12B-469D-9EDA-E404D05E9F69}" srcOrd="0" destOrd="0" presId="urn:microsoft.com/office/officeart/2018/2/layout/IconVerticalSolidList"/>
    <dgm:cxn modelId="{11DB2ECE-A03E-4623-BB58-EE4CDA53D907}" type="presParOf" srcId="{8E79856D-999F-4DE8-B203-9B164FAA8A65}" destId="{B494CA4F-7B44-4D30-9F20-CC204EDE83F6}" srcOrd="1" destOrd="0" presId="urn:microsoft.com/office/officeart/2018/2/layout/IconVerticalSolidList"/>
    <dgm:cxn modelId="{545BFD0F-F39C-4EF7-8136-2037FE919166}" type="presParOf" srcId="{8E79856D-999F-4DE8-B203-9B164FAA8A65}" destId="{20D07E3F-539D-4A87-858E-CEFC6E20EB13}" srcOrd="2" destOrd="0" presId="urn:microsoft.com/office/officeart/2018/2/layout/IconVerticalSolidList"/>
    <dgm:cxn modelId="{01FD7AB4-8BCC-451D-8348-33C447EFE170}" type="presParOf" srcId="{8E79856D-999F-4DE8-B203-9B164FAA8A65}" destId="{D8165467-4890-4D52-A44F-9DBE03AFAE40}" srcOrd="3" destOrd="0" presId="urn:microsoft.com/office/officeart/2018/2/layout/IconVerticalSolidList"/>
    <dgm:cxn modelId="{0F39FD1B-786A-48C0-8E36-109DC2C7550F}" type="presParOf" srcId="{AC9D6201-CA03-4FD4-B752-0C005AB0331F}" destId="{82DEEE24-8371-4904-AEBB-6F116CF18A34}" srcOrd="3" destOrd="0" presId="urn:microsoft.com/office/officeart/2018/2/layout/IconVerticalSolidList"/>
    <dgm:cxn modelId="{A484D94A-F4A1-4E9F-9927-AA864EC4AD36}" type="presParOf" srcId="{AC9D6201-CA03-4FD4-B752-0C005AB0331F}" destId="{DE28F250-C9AB-4A4A-A413-3C012DC6F793}" srcOrd="4" destOrd="0" presId="urn:microsoft.com/office/officeart/2018/2/layout/IconVerticalSolidList"/>
    <dgm:cxn modelId="{49D9F448-B3B8-4E88-B68E-6060F4E99B35}" type="presParOf" srcId="{DE28F250-C9AB-4A4A-A413-3C012DC6F793}" destId="{8FD7EE3B-B210-4D86-BC7F-E478100DB884}" srcOrd="0" destOrd="0" presId="urn:microsoft.com/office/officeart/2018/2/layout/IconVerticalSolidList"/>
    <dgm:cxn modelId="{4BE71F83-608C-4889-8F0F-012FD3127EB0}" type="presParOf" srcId="{DE28F250-C9AB-4A4A-A413-3C012DC6F793}" destId="{DA1A2ACE-7C96-445F-8A61-D96CB7B1552E}" srcOrd="1" destOrd="0" presId="urn:microsoft.com/office/officeart/2018/2/layout/IconVerticalSolidList"/>
    <dgm:cxn modelId="{9D15EB93-D3E9-47E4-8D00-0B90B4A345D3}" type="presParOf" srcId="{DE28F250-C9AB-4A4A-A413-3C012DC6F793}" destId="{E615781C-27C4-485D-ABC3-19C6795D5EB6}" srcOrd="2" destOrd="0" presId="urn:microsoft.com/office/officeart/2018/2/layout/IconVerticalSolidList"/>
    <dgm:cxn modelId="{77FC3976-160E-4BB6-A260-ABCC8A3176A1}" type="presParOf" srcId="{DE28F250-C9AB-4A4A-A413-3C012DC6F793}" destId="{B4C27BEF-B261-4AD2-AF22-FDBB21247D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A180A2-74EF-4B96-81A0-24A355AE7B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43D5B8-0BD6-45CF-9975-A7C0CB9DE9A1}">
      <dgm:prSet/>
      <dgm:spPr/>
      <dgm:t>
        <a:bodyPr/>
        <a:lstStyle/>
        <a:p>
          <a:r>
            <a:rPr lang="en-US"/>
            <a:t>If a patient does not have a historical blood type on file, a second type is required before the patient can receive blood products</a:t>
          </a:r>
        </a:p>
      </dgm:t>
    </dgm:pt>
    <dgm:pt modelId="{3629767D-F1E7-4EC0-A0D1-C877443F25EF}" type="parTrans" cxnId="{223D5B2B-D3E7-4B17-93BA-197B4F3FF96B}">
      <dgm:prSet/>
      <dgm:spPr/>
      <dgm:t>
        <a:bodyPr/>
        <a:lstStyle/>
        <a:p>
          <a:endParaRPr lang="en-US"/>
        </a:p>
      </dgm:t>
    </dgm:pt>
    <dgm:pt modelId="{E9F7BAB6-6B53-42CB-8F0A-8537013D2506}" type="sibTrans" cxnId="{223D5B2B-D3E7-4B17-93BA-197B4F3FF96B}">
      <dgm:prSet/>
      <dgm:spPr/>
      <dgm:t>
        <a:bodyPr/>
        <a:lstStyle/>
        <a:p>
          <a:endParaRPr lang="en-US"/>
        </a:p>
      </dgm:t>
    </dgm:pt>
    <dgm:pt modelId="{46C73E18-8CC6-4BB4-8C4C-39BE2C8043AC}">
      <dgm:prSet/>
      <dgm:spPr/>
      <dgm:t>
        <a:bodyPr/>
        <a:lstStyle/>
        <a:p>
          <a:r>
            <a:rPr lang="en-US"/>
            <a:t>If a second type is needed, the laboratory will notify the nursing unit after the first specimen is received</a:t>
          </a:r>
        </a:p>
      </dgm:t>
    </dgm:pt>
    <dgm:pt modelId="{0A27277B-35E5-473C-A407-9D2428E56F5F}" type="parTrans" cxnId="{35459756-52DB-429B-86E6-B9C130E4B2CB}">
      <dgm:prSet/>
      <dgm:spPr/>
      <dgm:t>
        <a:bodyPr/>
        <a:lstStyle/>
        <a:p>
          <a:endParaRPr lang="en-US"/>
        </a:p>
      </dgm:t>
    </dgm:pt>
    <dgm:pt modelId="{82A2C657-97D4-4927-88CC-C5715B05F160}" type="sibTrans" cxnId="{35459756-52DB-429B-86E6-B9C130E4B2CB}">
      <dgm:prSet/>
      <dgm:spPr/>
      <dgm:t>
        <a:bodyPr/>
        <a:lstStyle/>
        <a:p>
          <a:endParaRPr lang="en-US"/>
        </a:p>
      </dgm:t>
    </dgm:pt>
    <dgm:pt modelId="{01A346FE-4391-436B-BB21-50D02B6CC71F}">
      <dgm:prSet/>
      <dgm:spPr/>
      <dgm:t>
        <a:bodyPr/>
        <a:lstStyle/>
        <a:p>
          <a:r>
            <a:rPr lang="en-US" dirty="0"/>
            <a:t>Lab will print a “Second Type” label to the appropriate Nursing Lab Label Printer</a:t>
          </a:r>
        </a:p>
      </dgm:t>
    </dgm:pt>
    <dgm:pt modelId="{56A0CBC3-687E-41EE-83F6-115BCB85FC43}" type="parTrans" cxnId="{A566818A-2D9D-401A-98F6-B1B0AABB5F7B}">
      <dgm:prSet/>
      <dgm:spPr/>
      <dgm:t>
        <a:bodyPr/>
        <a:lstStyle/>
        <a:p>
          <a:endParaRPr lang="en-US"/>
        </a:p>
      </dgm:t>
    </dgm:pt>
    <dgm:pt modelId="{39CC60C3-3D65-4490-BC3A-74E5385E7914}" type="sibTrans" cxnId="{A566818A-2D9D-401A-98F6-B1B0AABB5F7B}">
      <dgm:prSet/>
      <dgm:spPr/>
      <dgm:t>
        <a:bodyPr/>
        <a:lstStyle/>
        <a:p>
          <a:endParaRPr lang="en-US"/>
        </a:p>
      </dgm:t>
    </dgm:pt>
    <dgm:pt modelId="{595EA88A-404B-4824-8C96-2C1303CFEDC6}">
      <dgm:prSet/>
      <dgm:spPr/>
      <dgm:t>
        <a:bodyPr/>
        <a:lstStyle/>
        <a:p>
          <a:r>
            <a:rPr lang="en-US" dirty="0"/>
            <a:t>Nursing will collect the specimen, label appropriately, and send the specimen to the Lab</a:t>
          </a:r>
        </a:p>
      </dgm:t>
    </dgm:pt>
    <dgm:pt modelId="{FCFBBF36-87A6-431A-8055-D0B1E44D250D}" type="parTrans" cxnId="{917D6663-2A0B-4EE2-A93B-8BD6589B6B46}">
      <dgm:prSet/>
      <dgm:spPr/>
      <dgm:t>
        <a:bodyPr/>
        <a:lstStyle/>
        <a:p>
          <a:endParaRPr lang="en-US"/>
        </a:p>
      </dgm:t>
    </dgm:pt>
    <dgm:pt modelId="{0D830871-D438-478B-8C2D-56BA723EC16D}" type="sibTrans" cxnId="{917D6663-2A0B-4EE2-A93B-8BD6589B6B46}">
      <dgm:prSet/>
      <dgm:spPr/>
      <dgm:t>
        <a:bodyPr/>
        <a:lstStyle/>
        <a:p>
          <a:endParaRPr lang="en-US"/>
        </a:p>
      </dgm:t>
    </dgm:pt>
    <dgm:pt modelId="{FD788126-EA79-4417-84B8-58F5B7060335}" type="pres">
      <dgm:prSet presAssocID="{5EA180A2-74EF-4B96-81A0-24A355AE7B1E}" presName="root" presStyleCnt="0">
        <dgm:presLayoutVars>
          <dgm:dir/>
          <dgm:resizeHandles val="exact"/>
        </dgm:presLayoutVars>
      </dgm:prSet>
      <dgm:spPr/>
    </dgm:pt>
    <dgm:pt modelId="{7762001F-E234-4954-8B27-0F9AB5A33900}" type="pres">
      <dgm:prSet presAssocID="{8643D5B8-0BD6-45CF-9975-A7C0CB9DE9A1}" presName="compNode" presStyleCnt="0"/>
      <dgm:spPr/>
    </dgm:pt>
    <dgm:pt modelId="{9178E308-321E-4A2F-AFCD-E6B24DD3787A}" type="pres">
      <dgm:prSet presAssocID="{8643D5B8-0BD6-45CF-9975-A7C0CB9DE9A1}" presName="bgRect" presStyleLbl="bgShp" presStyleIdx="0" presStyleCnt="4"/>
      <dgm:spPr/>
    </dgm:pt>
    <dgm:pt modelId="{D1A076A9-6AC8-4E7B-9EE2-55DC3ADFB6ED}" type="pres">
      <dgm:prSet presAssocID="{8643D5B8-0BD6-45CF-9975-A7C0CB9DE9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43AFC372-9401-483F-83E5-FF7ADB7B1E2E}" type="pres">
      <dgm:prSet presAssocID="{8643D5B8-0BD6-45CF-9975-A7C0CB9DE9A1}" presName="spaceRect" presStyleCnt="0"/>
      <dgm:spPr/>
    </dgm:pt>
    <dgm:pt modelId="{6C76BE95-84DA-4A19-AFB5-22E4631A2979}" type="pres">
      <dgm:prSet presAssocID="{8643D5B8-0BD6-45CF-9975-A7C0CB9DE9A1}" presName="parTx" presStyleLbl="revTx" presStyleIdx="0" presStyleCnt="4">
        <dgm:presLayoutVars>
          <dgm:chMax val="0"/>
          <dgm:chPref val="0"/>
        </dgm:presLayoutVars>
      </dgm:prSet>
      <dgm:spPr/>
    </dgm:pt>
    <dgm:pt modelId="{F3E19DA5-95BB-4282-869F-FB6D8714BE12}" type="pres">
      <dgm:prSet presAssocID="{E9F7BAB6-6B53-42CB-8F0A-8537013D2506}" presName="sibTrans" presStyleCnt="0"/>
      <dgm:spPr/>
    </dgm:pt>
    <dgm:pt modelId="{DCE3EAA8-DBBF-47E5-9052-F04179FDFE94}" type="pres">
      <dgm:prSet presAssocID="{46C73E18-8CC6-4BB4-8C4C-39BE2C8043AC}" presName="compNode" presStyleCnt="0"/>
      <dgm:spPr/>
    </dgm:pt>
    <dgm:pt modelId="{F9A3F495-8B46-4675-82CA-029B0EA1A578}" type="pres">
      <dgm:prSet presAssocID="{46C73E18-8CC6-4BB4-8C4C-39BE2C8043AC}" presName="bgRect" presStyleLbl="bgShp" presStyleIdx="1" presStyleCnt="4"/>
      <dgm:spPr/>
    </dgm:pt>
    <dgm:pt modelId="{CC5A5D1B-C446-428E-B6D9-E1E6EE55500B}" type="pres">
      <dgm:prSet presAssocID="{46C73E18-8CC6-4BB4-8C4C-39BE2C8043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91DB72C-A3F9-4BB4-879E-CFE24C9A86DC}" type="pres">
      <dgm:prSet presAssocID="{46C73E18-8CC6-4BB4-8C4C-39BE2C8043AC}" presName="spaceRect" presStyleCnt="0"/>
      <dgm:spPr/>
    </dgm:pt>
    <dgm:pt modelId="{191F1745-4BEA-4791-88C5-433FB2F868E1}" type="pres">
      <dgm:prSet presAssocID="{46C73E18-8CC6-4BB4-8C4C-39BE2C8043AC}" presName="parTx" presStyleLbl="revTx" presStyleIdx="1" presStyleCnt="4">
        <dgm:presLayoutVars>
          <dgm:chMax val="0"/>
          <dgm:chPref val="0"/>
        </dgm:presLayoutVars>
      </dgm:prSet>
      <dgm:spPr/>
    </dgm:pt>
    <dgm:pt modelId="{D40B5DE7-6BD0-4CBB-9628-004A649C4FF6}" type="pres">
      <dgm:prSet presAssocID="{82A2C657-97D4-4927-88CC-C5715B05F160}" presName="sibTrans" presStyleCnt="0"/>
      <dgm:spPr/>
    </dgm:pt>
    <dgm:pt modelId="{088F730E-6C84-4103-B9C9-9C22C784EC5D}" type="pres">
      <dgm:prSet presAssocID="{01A346FE-4391-436B-BB21-50D02B6CC71F}" presName="compNode" presStyleCnt="0"/>
      <dgm:spPr/>
    </dgm:pt>
    <dgm:pt modelId="{64F56F07-95A2-45EE-9F05-0A09B62AAF6D}" type="pres">
      <dgm:prSet presAssocID="{01A346FE-4391-436B-BB21-50D02B6CC71F}" presName="bgRect" presStyleLbl="bgShp" presStyleIdx="2" presStyleCnt="4"/>
      <dgm:spPr/>
    </dgm:pt>
    <dgm:pt modelId="{C0E22C16-F798-42FC-8C8A-1DFF27E0ED95}" type="pres">
      <dgm:prSet presAssocID="{01A346FE-4391-436B-BB21-50D02B6CC7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5CF267E1-807B-4DF8-A71D-15B559941B8A}" type="pres">
      <dgm:prSet presAssocID="{01A346FE-4391-436B-BB21-50D02B6CC71F}" presName="spaceRect" presStyleCnt="0"/>
      <dgm:spPr/>
    </dgm:pt>
    <dgm:pt modelId="{EAF87A50-960B-4481-8630-8AF6EA1EA590}" type="pres">
      <dgm:prSet presAssocID="{01A346FE-4391-436B-BB21-50D02B6CC71F}" presName="parTx" presStyleLbl="revTx" presStyleIdx="2" presStyleCnt="4">
        <dgm:presLayoutVars>
          <dgm:chMax val="0"/>
          <dgm:chPref val="0"/>
        </dgm:presLayoutVars>
      </dgm:prSet>
      <dgm:spPr/>
    </dgm:pt>
    <dgm:pt modelId="{AAC25EE8-EFEB-49EE-9186-CBB46B45524E}" type="pres">
      <dgm:prSet presAssocID="{39CC60C3-3D65-4490-BC3A-74E5385E7914}" presName="sibTrans" presStyleCnt="0"/>
      <dgm:spPr/>
    </dgm:pt>
    <dgm:pt modelId="{86DE61A5-7253-45BC-B637-8A2A55A471C0}" type="pres">
      <dgm:prSet presAssocID="{595EA88A-404B-4824-8C96-2C1303CFEDC6}" presName="compNode" presStyleCnt="0"/>
      <dgm:spPr/>
    </dgm:pt>
    <dgm:pt modelId="{B3C45A08-0447-4DB3-99DC-94C673D0F794}" type="pres">
      <dgm:prSet presAssocID="{595EA88A-404B-4824-8C96-2C1303CFEDC6}" presName="bgRect" presStyleLbl="bgShp" presStyleIdx="3" presStyleCnt="4"/>
      <dgm:spPr/>
    </dgm:pt>
    <dgm:pt modelId="{87A1111A-EA28-4789-917E-062C72EA9A6B}" type="pres">
      <dgm:prSet presAssocID="{595EA88A-404B-4824-8C96-2C1303CFED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4FB154D5-14A5-412B-8E2F-7B88A6BC28F8}" type="pres">
      <dgm:prSet presAssocID="{595EA88A-404B-4824-8C96-2C1303CFEDC6}" presName="spaceRect" presStyleCnt="0"/>
      <dgm:spPr/>
    </dgm:pt>
    <dgm:pt modelId="{79B41E16-8993-4E79-ADDC-EEF1B4457656}" type="pres">
      <dgm:prSet presAssocID="{595EA88A-404B-4824-8C96-2C1303CFEDC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596D06-1C7B-44BE-A352-673F40AFA04E}" type="presOf" srcId="{595EA88A-404B-4824-8C96-2C1303CFEDC6}" destId="{79B41E16-8993-4E79-ADDC-EEF1B4457656}" srcOrd="0" destOrd="0" presId="urn:microsoft.com/office/officeart/2018/2/layout/IconVerticalSolidList"/>
    <dgm:cxn modelId="{223D5B2B-D3E7-4B17-93BA-197B4F3FF96B}" srcId="{5EA180A2-74EF-4B96-81A0-24A355AE7B1E}" destId="{8643D5B8-0BD6-45CF-9975-A7C0CB9DE9A1}" srcOrd="0" destOrd="0" parTransId="{3629767D-F1E7-4EC0-A0D1-C877443F25EF}" sibTransId="{E9F7BAB6-6B53-42CB-8F0A-8537013D2506}"/>
    <dgm:cxn modelId="{9E628E3E-8C17-4AD2-A87E-44D52D6A2342}" type="presOf" srcId="{46C73E18-8CC6-4BB4-8C4C-39BE2C8043AC}" destId="{191F1745-4BEA-4791-88C5-433FB2F868E1}" srcOrd="0" destOrd="0" presId="urn:microsoft.com/office/officeart/2018/2/layout/IconVerticalSolidList"/>
    <dgm:cxn modelId="{917D6663-2A0B-4EE2-A93B-8BD6589B6B46}" srcId="{5EA180A2-74EF-4B96-81A0-24A355AE7B1E}" destId="{595EA88A-404B-4824-8C96-2C1303CFEDC6}" srcOrd="3" destOrd="0" parTransId="{FCFBBF36-87A6-431A-8055-D0B1E44D250D}" sibTransId="{0D830871-D438-478B-8C2D-56BA723EC16D}"/>
    <dgm:cxn modelId="{B6BDCB73-527B-46CF-A2A8-0BC136F790C1}" type="presOf" srcId="{01A346FE-4391-436B-BB21-50D02B6CC71F}" destId="{EAF87A50-960B-4481-8630-8AF6EA1EA590}" srcOrd="0" destOrd="0" presId="urn:microsoft.com/office/officeart/2018/2/layout/IconVerticalSolidList"/>
    <dgm:cxn modelId="{35459756-52DB-429B-86E6-B9C130E4B2CB}" srcId="{5EA180A2-74EF-4B96-81A0-24A355AE7B1E}" destId="{46C73E18-8CC6-4BB4-8C4C-39BE2C8043AC}" srcOrd="1" destOrd="0" parTransId="{0A27277B-35E5-473C-A407-9D2428E56F5F}" sibTransId="{82A2C657-97D4-4927-88CC-C5715B05F160}"/>
    <dgm:cxn modelId="{A566818A-2D9D-401A-98F6-B1B0AABB5F7B}" srcId="{5EA180A2-74EF-4B96-81A0-24A355AE7B1E}" destId="{01A346FE-4391-436B-BB21-50D02B6CC71F}" srcOrd="2" destOrd="0" parTransId="{56A0CBC3-687E-41EE-83F6-115BCB85FC43}" sibTransId="{39CC60C3-3D65-4490-BC3A-74E5385E7914}"/>
    <dgm:cxn modelId="{7CBC8BC1-083C-4002-ABD5-BCD40EBF3CDB}" type="presOf" srcId="{5EA180A2-74EF-4B96-81A0-24A355AE7B1E}" destId="{FD788126-EA79-4417-84B8-58F5B7060335}" srcOrd="0" destOrd="0" presId="urn:microsoft.com/office/officeart/2018/2/layout/IconVerticalSolidList"/>
    <dgm:cxn modelId="{6137F7DB-8736-4621-871C-F2BC26C6441C}" type="presOf" srcId="{8643D5B8-0BD6-45CF-9975-A7C0CB9DE9A1}" destId="{6C76BE95-84DA-4A19-AFB5-22E4631A2979}" srcOrd="0" destOrd="0" presId="urn:microsoft.com/office/officeart/2018/2/layout/IconVerticalSolidList"/>
    <dgm:cxn modelId="{20BB69C1-C7FB-4FA3-982F-28C97B6900BF}" type="presParOf" srcId="{FD788126-EA79-4417-84B8-58F5B7060335}" destId="{7762001F-E234-4954-8B27-0F9AB5A33900}" srcOrd="0" destOrd="0" presId="urn:microsoft.com/office/officeart/2018/2/layout/IconVerticalSolidList"/>
    <dgm:cxn modelId="{D33F5259-4676-4534-9B22-0F747627A0AF}" type="presParOf" srcId="{7762001F-E234-4954-8B27-0F9AB5A33900}" destId="{9178E308-321E-4A2F-AFCD-E6B24DD3787A}" srcOrd="0" destOrd="0" presId="urn:microsoft.com/office/officeart/2018/2/layout/IconVerticalSolidList"/>
    <dgm:cxn modelId="{2C19BB3D-21E2-4776-AB59-28A273BE7770}" type="presParOf" srcId="{7762001F-E234-4954-8B27-0F9AB5A33900}" destId="{D1A076A9-6AC8-4E7B-9EE2-55DC3ADFB6ED}" srcOrd="1" destOrd="0" presId="urn:microsoft.com/office/officeart/2018/2/layout/IconVerticalSolidList"/>
    <dgm:cxn modelId="{B98E4019-97F0-4F2D-B7D9-55DA6F36CFFC}" type="presParOf" srcId="{7762001F-E234-4954-8B27-0F9AB5A33900}" destId="{43AFC372-9401-483F-83E5-FF7ADB7B1E2E}" srcOrd="2" destOrd="0" presId="urn:microsoft.com/office/officeart/2018/2/layout/IconVerticalSolidList"/>
    <dgm:cxn modelId="{19AC214F-D7B1-4BC0-957E-2B563E32F44D}" type="presParOf" srcId="{7762001F-E234-4954-8B27-0F9AB5A33900}" destId="{6C76BE95-84DA-4A19-AFB5-22E4631A2979}" srcOrd="3" destOrd="0" presId="urn:microsoft.com/office/officeart/2018/2/layout/IconVerticalSolidList"/>
    <dgm:cxn modelId="{9D400A11-F2CB-4CFA-9156-FA896337BE0F}" type="presParOf" srcId="{FD788126-EA79-4417-84B8-58F5B7060335}" destId="{F3E19DA5-95BB-4282-869F-FB6D8714BE12}" srcOrd="1" destOrd="0" presId="urn:microsoft.com/office/officeart/2018/2/layout/IconVerticalSolidList"/>
    <dgm:cxn modelId="{B7B47561-D00E-45AA-9752-AC54B59FB9BA}" type="presParOf" srcId="{FD788126-EA79-4417-84B8-58F5B7060335}" destId="{DCE3EAA8-DBBF-47E5-9052-F04179FDFE94}" srcOrd="2" destOrd="0" presId="urn:microsoft.com/office/officeart/2018/2/layout/IconVerticalSolidList"/>
    <dgm:cxn modelId="{1B9026D3-8689-48DC-9144-50274E330196}" type="presParOf" srcId="{DCE3EAA8-DBBF-47E5-9052-F04179FDFE94}" destId="{F9A3F495-8B46-4675-82CA-029B0EA1A578}" srcOrd="0" destOrd="0" presId="urn:microsoft.com/office/officeart/2018/2/layout/IconVerticalSolidList"/>
    <dgm:cxn modelId="{CB627B99-13C5-4DF1-ADBF-9CCF8E4C86A9}" type="presParOf" srcId="{DCE3EAA8-DBBF-47E5-9052-F04179FDFE94}" destId="{CC5A5D1B-C446-428E-B6D9-E1E6EE55500B}" srcOrd="1" destOrd="0" presId="urn:microsoft.com/office/officeart/2018/2/layout/IconVerticalSolidList"/>
    <dgm:cxn modelId="{849FCE87-0A4A-423B-9930-BCEB2949B271}" type="presParOf" srcId="{DCE3EAA8-DBBF-47E5-9052-F04179FDFE94}" destId="{B91DB72C-A3F9-4BB4-879E-CFE24C9A86DC}" srcOrd="2" destOrd="0" presId="urn:microsoft.com/office/officeart/2018/2/layout/IconVerticalSolidList"/>
    <dgm:cxn modelId="{38DEC38E-84E1-482E-86A2-86B23B6F9DAC}" type="presParOf" srcId="{DCE3EAA8-DBBF-47E5-9052-F04179FDFE94}" destId="{191F1745-4BEA-4791-88C5-433FB2F868E1}" srcOrd="3" destOrd="0" presId="urn:microsoft.com/office/officeart/2018/2/layout/IconVerticalSolidList"/>
    <dgm:cxn modelId="{3A4730E2-56DC-4EF9-A89F-F1BE26455D24}" type="presParOf" srcId="{FD788126-EA79-4417-84B8-58F5B7060335}" destId="{D40B5DE7-6BD0-4CBB-9628-004A649C4FF6}" srcOrd="3" destOrd="0" presId="urn:microsoft.com/office/officeart/2018/2/layout/IconVerticalSolidList"/>
    <dgm:cxn modelId="{2DCF08AB-848D-4007-B524-08A10FA9750D}" type="presParOf" srcId="{FD788126-EA79-4417-84B8-58F5B7060335}" destId="{088F730E-6C84-4103-B9C9-9C22C784EC5D}" srcOrd="4" destOrd="0" presId="urn:microsoft.com/office/officeart/2018/2/layout/IconVerticalSolidList"/>
    <dgm:cxn modelId="{234B87F1-E4A2-43F6-80FF-6E61E696BAC9}" type="presParOf" srcId="{088F730E-6C84-4103-B9C9-9C22C784EC5D}" destId="{64F56F07-95A2-45EE-9F05-0A09B62AAF6D}" srcOrd="0" destOrd="0" presId="urn:microsoft.com/office/officeart/2018/2/layout/IconVerticalSolidList"/>
    <dgm:cxn modelId="{E70C9864-5D3E-4899-8F7B-58DF5ABA55CC}" type="presParOf" srcId="{088F730E-6C84-4103-B9C9-9C22C784EC5D}" destId="{C0E22C16-F798-42FC-8C8A-1DFF27E0ED95}" srcOrd="1" destOrd="0" presId="urn:microsoft.com/office/officeart/2018/2/layout/IconVerticalSolidList"/>
    <dgm:cxn modelId="{74C05499-A2DE-44D3-A236-FC2C6C48C1C2}" type="presParOf" srcId="{088F730E-6C84-4103-B9C9-9C22C784EC5D}" destId="{5CF267E1-807B-4DF8-A71D-15B559941B8A}" srcOrd="2" destOrd="0" presId="urn:microsoft.com/office/officeart/2018/2/layout/IconVerticalSolidList"/>
    <dgm:cxn modelId="{E75552F4-5267-4D9F-8D65-B3DEBF0C2E43}" type="presParOf" srcId="{088F730E-6C84-4103-B9C9-9C22C784EC5D}" destId="{EAF87A50-960B-4481-8630-8AF6EA1EA590}" srcOrd="3" destOrd="0" presId="urn:microsoft.com/office/officeart/2018/2/layout/IconVerticalSolidList"/>
    <dgm:cxn modelId="{A761CA15-E0B3-4EB0-8652-9B9F04ECCB0B}" type="presParOf" srcId="{FD788126-EA79-4417-84B8-58F5B7060335}" destId="{AAC25EE8-EFEB-49EE-9186-CBB46B45524E}" srcOrd="5" destOrd="0" presId="urn:microsoft.com/office/officeart/2018/2/layout/IconVerticalSolidList"/>
    <dgm:cxn modelId="{A1E2B8D1-8584-4E05-ABB5-489B72B8906F}" type="presParOf" srcId="{FD788126-EA79-4417-84B8-58F5B7060335}" destId="{86DE61A5-7253-45BC-B637-8A2A55A471C0}" srcOrd="6" destOrd="0" presId="urn:microsoft.com/office/officeart/2018/2/layout/IconVerticalSolidList"/>
    <dgm:cxn modelId="{FE71DFCB-03E5-4932-BC34-E3B9C08CC0DA}" type="presParOf" srcId="{86DE61A5-7253-45BC-B637-8A2A55A471C0}" destId="{B3C45A08-0447-4DB3-99DC-94C673D0F794}" srcOrd="0" destOrd="0" presId="urn:microsoft.com/office/officeart/2018/2/layout/IconVerticalSolidList"/>
    <dgm:cxn modelId="{AE7812D2-92E0-4312-8698-9796C2A3B163}" type="presParOf" srcId="{86DE61A5-7253-45BC-B637-8A2A55A471C0}" destId="{87A1111A-EA28-4789-917E-062C72EA9A6B}" srcOrd="1" destOrd="0" presId="urn:microsoft.com/office/officeart/2018/2/layout/IconVerticalSolidList"/>
    <dgm:cxn modelId="{67B0A3AE-0B28-42DA-BE35-E0AD113C2F57}" type="presParOf" srcId="{86DE61A5-7253-45BC-B637-8A2A55A471C0}" destId="{4FB154D5-14A5-412B-8E2F-7B88A6BC28F8}" srcOrd="2" destOrd="0" presId="urn:microsoft.com/office/officeart/2018/2/layout/IconVerticalSolidList"/>
    <dgm:cxn modelId="{A780B65B-2D2F-4B64-A4E4-02B109B740CC}" type="presParOf" srcId="{86DE61A5-7253-45BC-B637-8A2A55A471C0}" destId="{79B41E16-8993-4E79-ADDC-EEF1B44576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69F34C-26C2-465A-874B-2F4A3A47C7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A7F7CC-F04C-44C4-9974-80FE04F358EC}">
      <dgm:prSet/>
      <dgm:spPr/>
      <dgm:t>
        <a:bodyPr/>
        <a:lstStyle/>
        <a:p>
          <a:r>
            <a:rPr lang="en-US"/>
            <a:t>If you identify a possible issue, let other departments know so all specimens from a draw can be evaluated.</a:t>
          </a:r>
        </a:p>
      </dgm:t>
    </dgm:pt>
    <dgm:pt modelId="{9A6297ED-BC11-409B-B4F2-6524248A28B9}" type="parTrans" cxnId="{3A4754ED-9D16-4279-9635-1206AC79A351}">
      <dgm:prSet/>
      <dgm:spPr/>
      <dgm:t>
        <a:bodyPr/>
        <a:lstStyle/>
        <a:p>
          <a:endParaRPr lang="en-US"/>
        </a:p>
      </dgm:t>
    </dgm:pt>
    <dgm:pt modelId="{034CE979-B625-4D7F-8AB7-BA110DA20AF8}" type="sibTrans" cxnId="{3A4754ED-9D16-4279-9635-1206AC79A351}">
      <dgm:prSet/>
      <dgm:spPr/>
      <dgm:t>
        <a:bodyPr/>
        <a:lstStyle/>
        <a:p>
          <a:endParaRPr lang="en-US"/>
        </a:p>
      </dgm:t>
    </dgm:pt>
    <dgm:pt modelId="{829385F8-669F-4954-ABF6-FDB3FA2349A4}">
      <dgm:prSet/>
      <dgm:spPr/>
      <dgm:t>
        <a:bodyPr/>
        <a:lstStyle/>
        <a:p>
          <a:r>
            <a:rPr lang="en-US" dirty="0"/>
            <a:t>All technologists have the responsibility to NOT release results if they have concerns about the accuracy of those results.</a:t>
          </a:r>
        </a:p>
      </dgm:t>
    </dgm:pt>
    <dgm:pt modelId="{4CA102E4-AFCB-458B-BF3F-FBC2FDC3B476}" type="parTrans" cxnId="{6F7F3B95-4C4E-45A9-A1D2-636A2E95BCC1}">
      <dgm:prSet/>
      <dgm:spPr/>
      <dgm:t>
        <a:bodyPr/>
        <a:lstStyle/>
        <a:p>
          <a:endParaRPr lang="en-US"/>
        </a:p>
      </dgm:t>
    </dgm:pt>
    <dgm:pt modelId="{8556587A-F0EE-4112-AE16-9F97328F2F0D}" type="sibTrans" cxnId="{6F7F3B95-4C4E-45A9-A1D2-636A2E95BCC1}">
      <dgm:prSet/>
      <dgm:spPr/>
      <dgm:t>
        <a:bodyPr/>
        <a:lstStyle/>
        <a:p>
          <a:endParaRPr lang="en-US"/>
        </a:p>
      </dgm:t>
    </dgm:pt>
    <dgm:pt modelId="{BB37FA68-F2B4-490A-A822-4101E905D470}">
      <dgm:prSet/>
      <dgm:spPr/>
      <dgm:t>
        <a:bodyPr/>
        <a:lstStyle/>
        <a:p>
          <a:r>
            <a:rPr lang="en-US"/>
            <a:t>It is always acceptable to request a redraw if you are suspicious that results are inaccurate.</a:t>
          </a:r>
        </a:p>
      </dgm:t>
    </dgm:pt>
    <dgm:pt modelId="{DD395720-226F-49BA-AADA-5FD1432CAF34}" type="parTrans" cxnId="{9BD47E06-40F1-43A1-9CAF-8BC3C672281C}">
      <dgm:prSet/>
      <dgm:spPr/>
      <dgm:t>
        <a:bodyPr/>
        <a:lstStyle/>
        <a:p>
          <a:endParaRPr lang="en-US"/>
        </a:p>
      </dgm:t>
    </dgm:pt>
    <dgm:pt modelId="{4013FD14-1CD2-45C8-9756-0754E16D54D7}" type="sibTrans" cxnId="{9BD47E06-40F1-43A1-9CAF-8BC3C672281C}">
      <dgm:prSet/>
      <dgm:spPr/>
      <dgm:t>
        <a:bodyPr/>
        <a:lstStyle/>
        <a:p>
          <a:endParaRPr lang="en-US"/>
        </a:p>
      </dgm:t>
    </dgm:pt>
    <dgm:pt modelId="{FA2EF7F0-5C09-4C87-9BAF-A09A46B0187A}" type="pres">
      <dgm:prSet presAssocID="{BA69F34C-26C2-465A-874B-2F4A3A47C7C8}" presName="root" presStyleCnt="0">
        <dgm:presLayoutVars>
          <dgm:dir/>
          <dgm:resizeHandles val="exact"/>
        </dgm:presLayoutVars>
      </dgm:prSet>
      <dgm:spPr/>
    </dgm:pt>
    <dgm:pt modelId="{03FCFDCE-F808-4B13-B27C-7E5E9B40D1B9}" type="pres">
      <dgm:prSet presAssocID="{D1A7F7CC-F04C-44C4-9974-80FE04F358EC}" presName="compNode" presStyleCnt="0"/>
      <dgm:spPr/>
    </dgm:pt>
    <dgm:pt modelId="{DEE6CFA0-500B-40F2-93F6-21BD9389FE04}" type="pres">
      <dgm:prSet presAssocID="{D1A7F7CC-F04C-44C4-9974-80FE04F358EC}" presName="bgRect" presStyleLbl="bgShp" presStyleIdx="0" presStyleCnt="3"/>
      <dgm:spPr/>
    </dgm:pt>
    <dgm:pt modelId="{F31EF182-6712-46F9-8E39-45C842027C01}" type="pres">
      <dgm:prSet presAssocID="{D1A7F7CC-F04C-44C4-9974-80FE04F358E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C7DE846-0442-4112-8E85-F991AA2442A3}" type="pres">
      <dgm:prSet presAssocID="{D1A7F7CC-F04C-44C4-9974-80FE04F358EC}" presName="spaceRect" presStyleCnt="0"/>
      <dgm:spPr/>
    </dgm:pt>
    <dgm:pt modelId="{F8D6C6BB-4FEA-4262-83F6-074C1B6EE0E9}" type="pres">
      <dgm:prSet presAssocID="{D1A7F7CC-F04C-44C4-9974-80FE04F358EC}" presName="parTx" presStyleLbl="revTx" presStyleIdx="0" presStyleCnt="3">
        <dgm:presLayoutVars>
          <dgm:chMax val="0"/>
          <dgm:chPref val="0"/>
        </dgm:presLayoutVars>
      </dgm:prSet>
      <dgm:spPr/>
    </dgm:pt>
    <dgm:pt modelId="{932AC8D0-6CAE-4ADE-80B3-B8FEA81E153F}" type="pres">
      <dgm:prSet presAssocID="{034CE979-B625-4D7F-8AB7-BA110DA20AF8}" presName="sibTrans" presStyleCnt="0"/>
      <dgm:spPr/>
    </dgm:pt>
    <dgm:pt modelId="{89301790-EB94-46DA-A29F-B79517B8AE69}" type="pres">
      <dgm:prSet presAssocID="{829385F8-669F-4954-ABF6-FDB3FA2349A4}" presName="compNode" presStyleCnt="0"/>
      <dgm:spPr/>
    </dgm:pt>
    <dgm:pt modelId="{D3B3655C-F8AC-461F-B069-F9BDFEEED26E}" type="pres">
      <dgm:prSet presAssocID="{829385F8-669F-4954-ABF6-FDB3FA2349A4}" presName="bgRect" presStyleLbl="bgShp" presStyleIdx="1" presStyleCnt="3"/>
      <dgm:spPr/>
    </dgm:pt>
    <dgm:pt modelId="{1C5A31C1-8EC4-4D2E-8FE9-341E2E7D13C0}" type="pres">
      <dgm:prSet presAssocID="{829385F8-669F-4954-ABF6-FDB3FA2349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349E754-90D0-4314-86C0-BAFBDA2EAECA}" type="pres">
      <dgm:prSet presAssocID="{829385F8-669F-4954-ABF6-FDB3FA2349A4}" presName="spaceRect" presStyleCnt="0"/>
      <dgm:spPr/>
    </dgm:pt>
    <dgm:pt modelId="{62D51E75-0311-409D-8BBE-B462D4EA12FB}" type="pres">
      <dgm:prSet presAssocID="{829385F8-669F-4954-ABF6-FDB3FA2349A4}" presName="parTx" presStyleLbl="revTx" presStyleIdx="1" presStyleCnt="3">
        <dgm:presLayoutVars>
          <dgm:chMax val="0"/>
          <dgm:chPref val="0"/>
        </dgm:presLayoutVars>
      </dgm:prSet>
      <dgm:spPr/>
    </dgm:pt>
    <dgm:pt modelId="{D79F8EFF-B285-4ABF-9571-10EE69DE5A35}" type="pres">
      <dgm:prSet presAssocID="{8556587A-F0EE-4112-AE16-9F97328F2F0D}" presName="sibTrans" presStyleCnt="0"/>
      <dgm:spPr/>
    </dgm:pt>
    <dgm:pt modelId="{8BE7133F-451C-4D86-A76C-A2351FC81D03}" type="pres">
      <dgm:prSet presAssocID="{BB37FA68-F2B4-490A-A822-4101E905D470}" presName="compNode" presStyleCnt="0"/>
      <dgm:spPr/>
    </dgm:pt>
    <dgm:pt modelId="{626E159E-B5C5-48C4-9216-0C6A321E6928}" type="pres">
      <dgm:prSet presAssocID="{BB37FA68-F2B4-490A-A822-4101E905D470}" presName="bgRect" presStyleLbl="bgShp" presStyleIdx="2" presStyleCnt="3"/>
      <dgm:spPr/>
    </dgm:pt>
    <dgm:pt modelId="{70A9638C-C8AC-4657-B16B-B00A1D6C33D9}" type="pres">
      <dgm:prSet presAssocID="{BB37FA68-F2B4-490A-A822-4101E905D4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24450CC-C539-4188-8909-05877C2B3BB4}" type="pres">
      <dgm:prSet presAssocID="{BB37FA68-F2B4-490A-A822-4101E905D470}" presName="spaceRect" presStyleCnt="0"/>
      <dgm:spPr/>
    </dgm:pt>
    <dgm:pt modelId="{1195DEAE-0184-4574-B683-19750BD501F7}" type="pres">
      <dgm:prSet presAssocID="{BB37FA68-F2B4-490A-A822-4101E905D4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BD47E06-40F1-43A1-9CAF-8BC3C672281C}" srcId="{BA69F34C-26C2-465A-874B-2F4A3A47C7C8}" destId="{BB37FA68-F2B4-490A-A822-4101E905D470}" srcOrd="2" destOrd="0" parTransId="{DD395720-226F-49BA-AADA-5FD1432CAF34}" sibTransId="{4013FD14-1CD2-45C8-9756-0754E16D54D7}"/>
    <dgm:cxn modelId="{D88C9A19-A77A-449C-B29A-734301766750}" type="presOf" srcId="{BA69F34C-26C2-465A-874B-2F4A3A47C7C8}" destId="{FA2EF7F0-5C09-4C87-9BAF-A09A46B0187A}" srcOrd="0" destOrd="0" presId="urn:microsoft.com/office/officeart/2018/2/layout/IconVerticalSolidList"/>
    <dgm:cxn modelId="{6A1D0366-530F-4F20-A0E7-5A4C230162C9}" type="presOf" srcId="{D1A7F7CC-F04C-44C4-9974-80FE04F358EC}" destId="{F8D6C6BB-4FEA-4262-83F6-074C1B6EE0E9}" srcOrd="0" destOrd="0" presId="urn:microsoft.com/office/officeart/2018/2/layout/IconVerticalSolidList"/>
    <dgm:cxn modelId="{6F7F3B95-4C4E-45A9-A1D2-636A2E95BCC1}" srcId="{BA69F34C-26C2-465A-874B-2F4A3A47C7C8}" destId="{829385F8-669F-4954-ABF6-FDB3FA2349A4}" srcOrd="1" destOrd="0" parTransId="{4CA102E4-AFCB-458B-BF3F-FBC2FDC3B476}" sibTransId="{8556587A-F0EE-4112-AE16-9F97328F2F0D}"/>
    <dgm:cxn modelId="{26F628DE-4E24-4149-90C7-872D5DEB7A1B}" type="presOf" srcId="{829385F8-669F-4954-ABF6-FDB3FA2349A4}" destId="{62D51E75-0311-409D-8BBE-B462D4EA12FB}" srcOrd="0" destOrd="0" presId="urn:microsoft.com/office/officeart/2018/2/layout/IconVerticalSolidList"/>
    <dgm:cxn modelId="{3A4754ED-9D16-4279-9635-1206AC79A351}" srcId="{BA69F34C-26C2-465A-874B-2F4A3A47C7C8}" destId="{D1A7F7CC-F04C-44C4-9974-80FE04F358EC}" srcOrd="0" destOrd="0" parTransId="{9A6297ED-BC11-409B-B4F2-6524248A28B9}" sibTransId="{034CE979-B625-4D7F-8AB7-BA110DA20AF8}"/>
    <dgm:cxn modelId="{D8C928FD-88A6-4C3E-9127-E97F6F217CF2}" type="presOf" srcId="{BB37FA68-F2B4-490A-A822-4101E905D470}" destId="{1195DEAE-0184-4574-B683-19750BD501F7}" srcOrd="0" destOrd="0" presId="urn:microsoft.com/office/officeart/2018/2/layout/IconVerticalSolidList"/>
    <dgm:cxn modelId="{7DDE1DF2-190D-4844-82BE-2397AD9E26D0}" type="presParOf" srcId="{FA2EF7F0-5C09-4C87-9BAF-A09A46B0187A}" destId="{03FCFDCE-F808-4B13-B27C-7E5E9B40D1B9}" srcOrd="0" destOrd="0" presId="urn:microsoft.com/office/officeart/2018/2/layout/IconVerticalSolidList"/>
    <dgm:cxn modelId="{88CF1C53-ABE2-4190-95FB-9A514B5BCC99}" type="presParOf" srcId="{03FCFDCE-F808-4B13-B27C-7E5E9B40D1B9}" destId="{DEE6CFA0-500B-40F2-93F6-21BD9389FE04}" srcOrd="0" destOrd="0" presId="urn:microsoft.com/office/officeart/2018/2/layout/IconVerticalSolidList"/>
    <dgm:cxn modelId="{DF37D5C0-D78B-4137-A90F-A4BF057343D6}" type="presParOf" srcId="{03FCFDCE-F808-4B13-B27C-7E5E9B40D1B9}" destId="{F31EF182-6712-46F9-8E39-45C842027C01}" srcOrd="1" destOrd="0" presId="urn:microsoft.com/office/officeart/2018/2/layout/IconVerticalSolidList"/>
    <dgm:cxn modelId="{9ECBD02B-4160-4968-B1E4-4DF8C2866E6B}" type="presParOf" srcId="{03FCFDCE-F808-4B13-B27C-7E5E9B40D1B9}" destId="{9C7DE846-0442-4112-8E85-F991AA2442A3}" srcOrd="2" destOrd="0" presId="urn:microsoft.com/office/officeart/2018/2/layout/IconVerticalSolidList"/>
    <dgm:cxn modelId="{788FA79B-2424-4031-B002-8480D793C7C7}" type="presParOf" srcId="{03FCFDCE-F808-4B13-B27C-7E5E9B40D1B9}" destId="{F8D6C6BB-4FEA-4262-83F6-074C1B6EE0E9}" srcOrd="3" destOrd="0" presId="urn:microsoft.com/office/officeart/2018/2/layout/IconVerticalSolidList"/>
    <dgm:cxn modelId="{E52E9A12-79F1-47D9-A207-E731E19E6FEA}" type="presParOf" srcId="{FA2EF7F0-5C09-4C87-9BAF-A09A46B0187A}" destId="{932AC8D0-6CAE-4ADE-80B3-B8FEA81E153F}" srcOrd="1" destOrd="0" presId="urn:microsoft.com/office/officeart/2018/2/layout/IconVerticalSolidList"/>
    <dgm:cxn modelId="{432EB5A3-4FD0-4C2C-B8D7-C8741FD91D5F}" type="presParOf" srcId="{FA2EF7F0-5C09-4C87-9BAF-A09A46B0187A}" destId="{89301790-EB94-46DA-A29F-B79517B8AE69}" srcOrd="2" destOrd="0" presId="urn:microsoft.com/office/officeart/2018/2/layout/IconVerticalSolidList"/>
    <dgm:cxn modelId="{89A90D55-BDDA-4B95-B22B-1C6C7B6FB061}" type="presParOf" srcId="{89301790-EB94-46DA-A29F-B79517B8AE69}" destId="{D3B3655C-F8AC-461F-B069-F9BDFEEED26E}" srcOrd="0" destOrd="0" presId="urn:microsoft.com/office/officeart/2018/2/layout/IconVerticalSolidList"/>
    <dgm:cxn modelId="{C9D7A98D-16D4-4413-8777-FA69E4D7D3C0}" type="presParOf" srcId="{89301790-EB94-46DA-A29F-B79517B8AE69}" destId="{1C5A31C1-8EC4-4D2E-8FE9-341E2E7D13C0}" srcOrd="1" destOrd="0" presId="urn:microsoft.com/office/officeart/2018/2/layout/IconVerticalSolidList"/>
    <dgm:cxn modelId="{B0A6B646-5D77-478E-8958-3EB3288D85ED}" type="presParOf" srcId="{89301790-EB94-46DA-A29F-B79517B8AE69}" destId="{5349E754-90D0-4314-86C0-BAFBDA2EAECA}" srcOrd="2" destOrd="0" presId="urn:microsoft.com/office/officeart/2018/2/layout/IconVerticalSolidList"/>
    <dgm:cxn modelId="{3C90AAB3-9333-419B-BC31-479313AA1AD2}" type="presParOf" srcId="{89301790-EB94-46DA-A29F-B79517B8AE69}" destId="{62D51E75-0311-409D-8BBE-B462D4EA12FB}" srcOrd="3" destOrd="0" presId="urn:microsoft.com/office/officeart/2018/2/layout/IconVerticalSolidList"/>
    <dgm:cxn modelId="{0E76E847-2D8B-4F7D-B1E3-D4F176884537}" type="presParOf" srcId="{FA2EF7F0-5C09-4C87-9BAF-A09A46B0187A}" destId="{D79F8EFF-B285-4ABF-9571-10EE69DE5A35}" srcOrd="3" destOrd="0" presId="urn:microsoft.com/office/officeart/2018/2/layout/IconVerticalSolidList"/>
    <dgm:cxn modelId="{A9CF2F65-DD6D-4A9E-9260-EB287C3A40C2}" type="presParOf" srcId="{FA2EF7F0-5C09-4C87-9BAF-A09A46B0187A}" destId="{8BE7133F-451C-4D86-A76C-A2351FC81D03}" srcOrd="4" destOrd="0" presId="urn:microsoft.com/office/officeart/2018/2/layout/IconVerticalSolidList"/>
    <dgm:cxn modelId="{C9CAF310-0B7F-4958-8E93-20F3FF8FD08B}" type="presParOf" srcId="{8BE7133F-451C-4D86-A76C-A2351FC81D03}" destId="{626E159E-B5C5-48C4-9216-0C6A321E6928}" srcOrd="0" destOrd="0" presId="urn:microsoft.com/office/officeart/2018/2/layout/IconVerticalSolidList"/>
    <dgm:cxn modelId="{271F83F6-B984-4100-864F-FD69CE41CC6B}" type="presParOf" srcId="{8BE7133F-451C-4D86-A76C-A2351FC81D03}" destId="{70A9638C-C8AC-4657-B16B-B00A1D6C33D9}" srcOrd="1" destOrd="0" presId="urn:microsoft.com/office/officeart/2018/2/layout/IconVerticalSolidList"/>
    <dgm:cxn modelId="{05EF5404-F9E8-4093-B5B0-02FC08BAA7AE}" type="presParOf" srcId="{8BE7133F-451C-4D86-A76C-A2351FC81D03}" destId="{D24450CC-C539-4188-8909-05877C2B3BB4}" srcOrd="2" destOrd="0" presId="urn:microsoft.com/office/officeart/2018/2/layout/IconVerticalSolidList"/>
    <dgm:cxn modelId="{70457E2E-DE5C-49B8-A237-9CD0DFD6C5FC}" type="presParOf" srcId="{8BE7133F-451C-4D86-A76C-A2351FC81D03}" destId="{1195DEAE-0184-4574-B683-19750BD501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3CE9-BE81-4D37-AA20-2CA931961185}">
      <dsp:nvSpPr>
        <dsp:cNvPr id="0" name=""/>
        <dsp:cNvSpPr/>
      </dsp:nvSpPr>
      <dsp:spPr>
        <a:xfrm>
          <a:off x="0" y="2790"/>
          <a:ext cx="6096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7DC8-3C30-41C6-99FC-309EBEB5B7D5}">
      <dsp:nvSpPr>
        <dsp:cNvPr id="0" name=""/>
        <dsp:cNvSpPr/>
      </dsp:nvSpPr>
      <dsp:spPr>
        <a:xfrm>
          <a:off x="0" y="2790"/>
          <a:ext cx="6096000" cy="190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Beginning April 18, 2023 @ 9 am, ED nursing staff will be responsible for drawing all lab work for patients within their department</a:t>
          </a:r>
        </a:p>
      </dsp:txBody>
      <dsp:txXfrm>
        <a:off x="0" y="2790"/>
        <a:ext cx="6096000" cy="1903139"/>
      </dsp:txXfrm>
    </dsp:sp>
    <dsp:sp modelId="{3B402530-84C9-42D0-8B90-56AA844AD2A7}">
      <dsp:nvSpPr>
        <dsp:cNvPr id="0" name=""/>
        <dsp:cNvSpPr/>
      </dsp:nvSpPr>
      <dsp:spPr>
        <a:xfrm>
          <a:off x="0" y="1905929"/>
          <a:ext cx="6096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9D24E-C2E2-4853-AD7A-6FDA7AD6C4C7}">
      <dsp:nvSpPr>
        <dsp:cNvPr id="0" name=""/>
        <dsp:cNvSpPr/>
      </dsp:nvSpPr>
      <dsp:spPr>
        <a:xfrm>
          <a:off x="0" y="1905929"/>
          <a:ext cx="6096000" cy="190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 other nursing departments will be responsible for drawing all patient lab work for patients within their department in summer of 2023 </a:t>
          </a:r>
        </a:p>
      </dsp:txBody>
      <dsp:txXfrm>
        <a:off x="0" y="1905929"/>
        <a:ext cx="6096000" cy="1903139"/>
      </dsp:txXfrm>
    </dsp:sp>
    <dsp:sp modelId="{91058E00-BF1D-43E1-9936-0656FE15C628}">
      <dsp:nvSpPr>
        <dsp:cNvPr id="0" name=""/>
        <dsp:cNvSpPr/>
      </dsp:nvSpPr>
      <dsp:spPr>
        <a:xfrm>
          <a:off x="0" y="3809069"/>
          <a:ext cx="6096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962E4-6F29-43A6-9392-10CB37B5CA72}">
      <dsp:nvSpPr>
        <dsp:cNvPr id="0" name=""/>
        <dsp:cNvSpPr/>
      </dsp:nvSpPr>
      <dsp:spPr>
        <a:xfrm>
          <a:off x="0" y="3809069"/>
          <a:ext cx="6096000" cy="190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3809069"/>
        <a:ext cx="6096000" cy="1903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934C2-4DB4-4DDC-8721-7EC7ED9C1B9C}">
      <dsp:nvSpPr>
        <dsp:cNvPr id="0" name=""/>
        <dsp:cNvSpPr/>
      </dsp:nvSpPr>
      <dsp:spPr>
        <a:xfrm rot="5400000">
          <a:off x="4119999" y="-1583346"/>
          <a:ext cx="905524" cy="43037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Lab will call and notify the nursing unit where the patient is located.</a:t>
          </a:r>
        </a:p>
      </dsp:txBody>
      <dsp:txXfrm rot="-5400000">
        <a:off x="2420873" y="159984"/>
        <a:ext cx="4259572" cy="817116"/>
      </dsp:txXfrm>
    </dsp:sp>
    <dsp:sp modelId="{836889FC-7A24-4FC9-9C35-DA414D5D5D04}">
      <dsp:nvSpPr>
        <dsp:cNvPr id="0" name=""/>
        <dsp:cNvSpPr/>
      </dsp:nvSpPr>
      <dsp:spPr>
        <a:xfrm>
          <a:off x="0" y="2588"/>
          <a:ext cx="2420874" cy="1131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and Notify</a:t>
          </a:r>
        </a:p>
      </dsp:txBody>
      <dsp:txXfrm>
        <a:off x="55255" y="57843"/>
        <a:ext cx="2310364" cy="1021395"/>
      </dsp:txXfrm>
    </dsp:sp>
    <dsp:sp modelId="{6AC3AD85-A29D-44B4-B980-04B7393DAC2C}">
      <dsp:nvSpPr>
        <dsp:cNvPr id="0" name=""/>
        <dsp:cNvSpPr/>
      </dsp:nvSpPr>
      <dsp:spPr>
        <a:xfrm rot="5400000">
          <a:off x="4119999" y="-394846"/>
          <a:ext cx="905524" cy="4303776"/>
        </a:xfrm>
        <a:prstGeom prst="round2SameRect">
          <a:avLst/>
        </a:prstGeom>
        <a:solidFill>
          <a:schemeClr val="accent2">
            <a:tint val="40000"/>
            <a:alpha val="90000"/>
            <a:hueOff val="5170286"/>
            <a:satOff val="2569"/>
            <a:lumOff val="3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170286"/>
              <a:satOff val="2569"/>
              <a:lumOff val="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Lab will communicate the specimens that need redrawn and why.</a:t>
          </a:r>
        </a:p>
      </dsp:txBody>
      <dsp:txXfrm rot="-5400000">
        <a:off x="2420873" y="1348484"/>
        <a:ext cx="4259572" cy="817116"/>
      </dsp:txXfrm>
    </dsp:sp>
    <dsp:sp modelId="{1222209B-A07A-47AC-965A-A1777D077238}">
      <dsp:nvSpPr>
        <dsp:cNvPr id="0" name=""/>
        <dsp:cNvSpPr/>
      </dsp:nvSpPr>
      <dsp:spPr>
        <a:xfrm>
          <a:off x="0" y="1191089"/>
          <a:ext cx="2420874" cy="1131905"/>
        </a:xfrm>
        <a:prstGeom prst="roundRect">
          <a:avLst/>
        </a:prstGeom>
        <a:solidFill>
          <a:schemeClr val="accent2">
            <a:hueOff val="5027178"/>
            <a:satOff val="-124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Communicate</a:t>
          </a:r>
        </a:p>
      </dsp:txBody>
      <dsp:txXfrm>
        <a:off x="55255" y="1246344"/>
        <a:ext cx="2310364" cy="1021395"/>
      </dsp:txXfrm>
    </dsp:sp>
    <dsp:sp modelId="{A843607D-A386-40E0-AE6B-6EF731B3E7A9}">
      <dsp:nvSpPr>
        <dsp:cNvPr id="0" name=""/>
        <dsp:cNvSpPr/>
      </dsp:nvSpPr>
      <dsp:spPr>
        <a:xfrm rot="5400000">
          <a:off x="4119999" y="793653"/>
          <a:ext cx="905524" cy="4303776"/>
        </a:xfrm>
        <a:prstGeom prst="round2SameRect">
          <a:avLst/>
        </a:prstGeom>
        <a:solidFill>
          <a:schemeClr val="accent2">
            <a:tint val="40000"/>
            <a:alpha val="90000"/>
            <a:hueOff val="10340572"/>
            <a:satOff val="5139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340572"/>
              <a:satOff val="5139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Lab will print a label for the needed specimens to the appropriate Nursing Lab Label Printer.</a:t>
          </a:r>
        </a:p>
      </dsp:txBody>
      <dsp:txXfrm rot="-5400000">
        <a:off x="2420873" y="2536983"/>
        <a:ext cx="4259572" cy="817116"/>
      </dsp:txXfrm>
    </dsp:sp>
    <dsp:sp modelId="{C9F718F7-EE4A-4E49-ADDE-EE30864031E7}">
      <dsp:nvSpPr>
        <dsp:cNvPr id="0" name=""/>
        <dsp:cNvSpPr/>
      </dsp:nvSpPr>
      <dsp:spPr>
        <a:xfrm>
          <a:off x="0" y="2379589"/>
          <a:ext cx="2420874" cy="1131905"/>
        </a:xfrm>
        <a:prstGeom prst="roundRect">
          <a:avLst/>
        </a:prstGeom>
        <a:solidFill>
          <a:schemeClr val="accent2">
            <a:hueOff val="10054357"/>
            <a:satOff val="-248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Print</a:t>
          </a:r>
        </a:p>
      </dsp:txBody>
      <dsp:txXfrm>
        <a:off x="55255" y="2434844"/>
        <a:ext cx="2310364" cy="1021395"/>
      </dsp:txXfrm>
    </dsp:sp>
    <dsp:sp modelId="{4B7F499C-47BE-47D6-9552-68FEA7B649CC}">
      <dsp:nvSpPr>
        <dsp:cNvPr id="0" name=""/>
        <dsp:cNvSpPr/>
      </dsp:nvSpPr>
      <dsp:spPr>
        <a:xfrm rot="5400000">
          <a:off x="4119999" y="1982154"/>
          <a:ext cx="905524" cy="4303776"/>
        </a:xfrm>
        <a:prstGeom prst="round2SameRect">
          <a:avLst/>
        </a:prstGeom>
        <a:solidFill>
          <a:schemeClr val="accent2">
            <a:tint val="40000"/>
            <a:alpha val="90000"/>
            <a:hueOff val="15510857"/>
            <a:satOff val="7708"/>
            <a:lumOff val="10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510857"/>
              <a:satOff val="7708"/>
              <a:lumOff val="10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Nursing will collect the specimen, label it, and deliver it to the Lab.</a:t>
          </a:r>
        </a:p>
      </dsp:txBody>
      <dsp:txXfrm rot="-5400000">
        <a:off x="2420873" y="3725484"/>
        <a:ext cx="4259572" cy="817116"/>
      </dsp:txXfrm>
    </dsp:sp>
    <dsp:sp modelId="{10EDC74E-2C33-4218-944F-8C30B6A6E094}">
      <dsp:nvSpPr>
        <dsp:cNvPr id="0" name=""/>
        <dsp:cNvSpPr/>
      </dsp:nvSpPr>
      <dsp:spPr>
        <a:xfrm>
          <a:off x="0" y="3568089"/>
          <a:ext cx="2420874" cy="1131905"/>
        </a:xfrm>
        <a:prstGeom prst="roundRect">
          <a:avLst/>
        </a:prstGeom>
        <a:solidFill>
          <a:schemeClr val="accent2">
            <a:hueOff val="15081535"/>
            <a:satOff val="-372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Collect</a:t>
          </a:r>
        </a:p>
      </dsp:txBody>
      <dsp:txXfrm>
        <a:off x="55255" y="3623344"/>
        <a:ext cx="2310364" cy="1021395"/>
      </dsp:txXfrm>
    </dsp:sp>
    <dsp:sp modelId="{F1A9343D-F1B0-46E1-9522-3B5795A44C10}">
      <dsp:nvSpPr>
        <dsp:cNvPr id="0" name=""/>
        <dsp:cNvSpPr/>
      </dsp:nvSpPr>
      <dsp:spPr>
        <a:xfrm rot="5400000">
          <a:off x="4119999" y="3170654"/>
          <a:ext cx="905524" cy="4303776"/>
        </a:xfrm>
        <a:prstGeom prst="round2SameRect">
          <a:avLst/>
        </a:prstGeom>
        <a:solidFill>
          <a:schemeClr val="accent2">
            <a:tint val="40000"/>
            <a:alpha val="90000"/>
            <a:hueOff val="20681144"/>
            <a:satOff val="10277"/>
            <a:lumOff val="14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681144"/>
              <a:satOff val="10277"/>
              <a:lumOff val="14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Lab will edit the collected and received information.  A comment will be added that the specimen was redrawn.  IT is working on canned comments for this.</a:t>
          </a:r>
        </a:p>
      </dsp:txBody>
      <dsp:txXfrm rot="-5400000">
        <a:off x="2420873" y="4913984"/>
        <a:ext cx="4259572" cy="817116"/>
      </dsp:txXfrm>
    </dsp:sp>
    <dsp:sp modelId="{7F43B691-5E9E-4ED9-85B2-100CAB17BE84}">
      <dsp:nvSpPr>
        <dsp:cNvPr id="0" name=""/>
        <dsp:cNvSpPr/>
      </dsp:nvSpPr>
      <dsp:spPr>
        <a:xfrm>
          <a:off x="0" y="4756590"/>
          <a:ext cx="2420874" cy="1131905"/>
        </a:xfrm>
        <a:prstGeom prst="roundRect">
          <a:avLst/>
        </a:prstGeom>
        <a:solidFill>
          <a:schemeClr val="accent2">
            <a:hueOff val="20108714"/>
            <a:satOff val="-496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Edit</a:t>
          </a:r>
        </a:p>
      </dsp:txBody>
      <dsp:txXfrm>
        <a:off x="55255" y="4811845"/>
        <a:ext cx="2310364" cy="1021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2244C-D989-4037-8758-E1800AF3EFED}">
      <dsp:nvSpPr>
        <dsp:cNvPr id="0" name=""/>
        <dsp:cNvSpPr/>
      </dsp:nvSpPr>
      <dsp:spPr>
        <a:xfrm>
          <a:off x="0" y="468"/>
          <a:ext cx="9922764" cy="1096509"/>
        </a:xfrm>
        <a:prstGeom prst="roundRect">
          <a:avLst>
            <a:gd name="adj" fmla="val 10000"/>
          </a:avLst>
        </a:prstGeom>
        <a:solidFill>
          <a:srgbClr val="FFFFFF">
            <a:lumMod val="9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C43AF-18C7-42C1-AB2C-199359349664}">
      <dsp:nvSpPr>
        <dsp:cNvPr id="0" name=""/>
        <dsp:cNvSpPr/>
      </dsp:nvSpPr>
      <dsp:spPr>
        <a:xfrm>
          <a:off x="331694" y="247183"/>
          <a:ext cx="603080" cy="603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73287-BAD9-48D9-9423-DE499A7BC774}">
      <dsp:nvSpPr>
        <dsp:cNvPr id="0" name=""/>
        <dsp:cNvSpPr/>
      </dsp:nvSpPr>
      <dsp:spPr>
        <a:xfrm>
          <a:off x="1266468" y="468"/>
          <a:ext cx="8656295" cy="109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47" tIns="116047" rIns="116047" bIns="1160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Labels from the nursing units will no longer print in the Lab.</a:t>
          </a:r>
        </a:p>
      </dsp:txBody>
      <dsp:txXfrm>
        <a:off x="1266468" y="468"/>
        <a:ext cx="8656295" cy="1096509"/>
      </dsp:txXfrm>
    </dsp:sp>
    <dsp:sp modelId="{E7C752E1-E96C-4CA8-A2F4-CC82E8FA45C7}">
      <dsp:nvSpPr>
        <dsp:cNvPr id="0" name=""/>
        <dsp:cNvSpPr/>
      </dsp:nvSpPr>
      <dsp:spPr>
        <a:xfrm>
          <a:off x="0" y="1371106"/>
          <a:ext cx="9922764" cy="1096509"/>
        </a:xfrm>
        <a:prstGeom prst="roundRect">
          <a:avLst>
            <a:gd name="adj" fmla="val 10000"/>
          </a:avLst>
        </a:prstGeom>
        <a:solidFill>
          <a:srgbClr val="FFFFFF">
            <a:lumMod val="9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445A6-534F-4793-B374-4A63175025E8}">
      <dsp:nvSpPr>
        <dsp:cNvPr id="0" name=""/>
        <dsp:cNvSpPr/>
      </dsp:nvSpPr>
      <dsp:spPr>
        <a:xfrm>
          <a:off x="331694" y="1617820"/>
          <a:ext cx="603080" cy="603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59167-BE3A-47F5-AB01-8921F66F4AA1}">
      <dsp:nvSpPr>
        <dsp:cNvPr id="0" name=""/>
        <dsp:cNvSpPr/>
      </dsp:nvSpPr>
      <dsp:spPr>
        <a:xfrm>
          <a:off x="1266468" y="1371106"/>
          <a:ext cx="8656295" cy="109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47" tIns="116047" rIns="116047" bIns="1160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Labels will now be printed on the nursing units by the nurses.</a:t>
          </a:r>
        </a:p>
      </dsp:txBody>
      <dsp:txXfrm>
        <a:off x="1266468" y="1371106"/>
        <a:ext cx="8656295" cy="1096509"/>
      </dsp:txXfrm>
    </dsp:sp>
    <dsp:sp modelId="{13E1F83D-6E3D-472A-A4AB-62A73F9BFCF7}">
      <dsp:nvSpPr>
        <dsp:cNvPr id="0" name=""/>
        <dsp:cNvSpPr/>
      </dsp:nvSpPr>
      <dsp:spPr>
        <a:xfrm>
          <a:off x="0" y="2741743"/>
          <a:ext cx="9922764" cy="1096509"/>
        </a:xfrm>
        <a:prstGeom prst="roundRect">
          <a:avLst>
            <a:gd name="adj" fmla="val 10000"/>
          </a:avLst>
        </a:prstGeom>
        <a:solidFill>
          <a:srgbClr val="FFFFFF">
            <a:lumMod val="9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88693-8591-4F88-8A67-E6802E6BA514}">
      <dsp:nvSpPr>
        <dsp:cNvPr id="0" name=""/>
        <dsp:cNvSpPr/>
      </dsp:nvSpPr>
      <dsp:spPr>
        <a:xfrm>
          <a:off x="331694" y="2988458"/>
          <a:ext cx="603080" cy="603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7A5B4-0F76-448C-8BD0-9E774A1C753D}">
      <dsp:nvSpPr>
        <dsp:cNvPr id="0" name=""/>
        <dsp:cNvSpPr/>
      </dsp:nvSpPr>
      <dsp:spPr>
        <a:xfrm>
          <a:off x="1266468" y="2741743"/>
          <a:ext cx="8656295" cy="109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47" tIns="116047" rIns="116047" bIns="1160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nursing worklist will now show Stat and Timed lab draws and they will be responsible for collection.</a:t>
          </a:r>
        </a:p>
      </dsp:txBody>
      <dsp:txXfrm>
        <a:off x="1266468" y="2741743"/>
        <a:ext cx="8656295" cy="1096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ED9EC-6000-4A1A-B84A-ECCF0A9004D8}">
      <dsp:nvSpPr>
        <dsp:cNvPr id="0" name=""/>
        <dsp:cNvSpPr/>
      </dsp:nvSpPr>
      <dsp:spPr>
        <a:xfrm>
          <a:off x="0" y="58118"/>
          <a:ext cx="5800912" cy="1523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 Laboratory will regularly check the Phlebotomist Desktop to identify specimens that did not get collected or received.  </a:t>
          </a:r>
          <a:endParaRPr lang="en-US" sz="2100" kern="1200"/>
        </a:p>
      </dsp:txBody>
      <dsp:txXfrm>
        <a:off x="74363" y="132481"/>
        <a:ext cx="5652186" cy="1374614"/>
      </dsp:txXfrm>
    </dsp:sp>
    <dsp:sp modelId="{7F9B853B-1334-4BFD-8411-4A8D2AC62E5E}">
      <dsp:nvSpPr>
        <dsp:cNvPr id="0" name=""/>
        <dsp:cNvSpPr/>
      </dsp:nvSpPr>
      <dsp:spPr>
        <a:xfrm>
          <a:off x="0" y="1641938"/>
          <a:ext cx="5800912" cy="1523340"/>
        </a:xfrm>
        <a:prstGeom prst="roundRect">
          <a:avLst/>
        </a:prstGeom>
        <a:solidFill>
          <a:schemeClr val="accent2">
            <a:hueOff val="10054357"/>
            <a:satOff val="-248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At a </a:t>
          </a:r>
          <a:r>
            <a:rPr lang="en-US" sz="2100" b="1" i="1" kern="1200"/>
            <a:t>minimum</a:t>
          </a:r>
          <a:r>
            <a:rPr lang="en-US" sz="2100" b="1" kern="1200"/>
            <a:t>, this must be checked halfway through your shift and at the end of your shift.  </a:t>
          </a:r>
          <a:endParaRPr lang="en-US" sz="2100" kern="1200"/>
        </a:p>
      </dsp:txBody>
      <dsp:txXfrm>
        <a:off x="74363" y="1716301"/>
        <a:ext cx="5652186" cy="1374614"/>
      </dsp:txXfrm>
    </dsp:sp>
    <dsp:sp modelId="{9AD587D4-1B4A-43C4-97EB-8C7E2AC84CB8}">
      <dsp:nvSpPr>
        <dsp:cNvPr id="0" name=""/>
        <dsp:cNvSpPr/>
      </dsp:nvSpPr>
      <dsp:spPr>
        <a:xfrm>
          <a:off x="0" y="3225758"/>
          <a:ext cx="5800912" cy="1523340"/>
        </a:xfrm>
        <a:prstGeom prst="roundRect">
          <a:avLst/>
        </a:prstGeom>
        <a:solidFill>
          <a:schemeClr val="accent2">
            <a:hueOff val="20108714"/>
            <a:satOff val="-496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This should be checked by techs, TLAs, and phlebotomists.</a:t>
          </a:r>
          <a:endParaRPr lang="en-US" sz="2100" kern="1200"/>
        </a:p>
      </dsp:txBody>
      <dsp:txXfrm>
        <a:off x="74363" y="3300121"/>
        <a:ext cx="5652186" cy="137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E69CF-D0B6-40E1-808B-D81712CFA5C8}">
      <dsp:nvSpPr>
        <dsp:cNvPr id="0" name=""/>
        <dsp:cNvSpPr/>
      </dsp:nvSpPr>
      <dsp:spPr>
        <a:xfrm>
          <a:off x="190500" y="0"/>
          <a:ext cx="5714999" cy="57149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CE06C-A504-4366-8379-4E523DA8370D}">
      <dsp:nvSpPr>
        <dsp:cNvPr id="0" name=""/>
        <dsp:cNvSpPr/>
      </dsp:nvSpPr>
      <dsp:spPr>
        <a:xfrm>
          <a:off x="733425" y="542924"/>
          <a:ext cx="2228849" cy="2228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0700 = Morning Draws that Need Collected by Lab</a:t>
          </a:r>
          <a:endParaRPr lang="en-US" sz="2100" kern="1200" dirty="0"/>
        </a:p>
      </dsp:txBody>
      <dsp:txXfrm>
        <a:off x="842228" y="651727"/>
        <a:ext cx="2011243" cy="2011243"/>
      </dsp:txXfrm>
    </dsp:sp>
    <dsp:sp modelId="{4637E1CE-21E4-46BF-AC2D-83DCA86FECCC}">
      <dsp:nvSpPr>
        <dsp:cNvPr id="0" name=""/>
        <dsp:cNvSpPr/>
      </dsp:nvSpPr>
      <dsp:spPr>
        <a:xfrm>
          <a:off x="3133724" y="542924"/>
          <a:ext cx="2228849" cy="2228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CBN = All Specimens that Need to be Collected by Nursing</a:t>
          </a:r>
          <a:endParaRPr lang="en-US" sz="2100" kern="1200" dirty="0"/>
        </a:p>
      </dsp:txBody>
      <dsp:txXfrm>
        <a:off x="3242527" y="651727"/>
        <a:ext cx="2011243" cy="2011243"/>
      </dsp:txXfrm>
    </dsp:sp>
    <dsp:sp modelId="{57E5C54C-0944-4597-9E96-FAE687E81E35}">
      <dsp:nvSpPr>
        <dsp:cNvPr id="0" name=""/>
        <dsp:cNvSpPr/>
      </dsp:nvSpPr>
      <dsp:spPr>
        <a:xfrm>
          <a:off x="571499" y="2927678"/>
          <a:ext cx="2552701" cy="2259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Outpatient = Outpatient Draws that Need Collected</a:t>
          </a:r>
          <a:endParaRPr lang="en-US" sz="2100" kern="1200" dirty="0"/>
        </a:p>
      </dsp:txBody>
      <dsp:txXfrm>
        <a:off x="681820" y="3037999"/>
        <a:ext cx="2332059" cy="2039300"/>
      </dsp:txXfrm>
    </dsp:sp>
    <dsp:sp modelId="{C21FC991-31AB-47BB-A745-B6E0E32F2023}">
      <dsp:nvSpPr>
        <dsp:cNvPr id="0" name=""/>
        <dsp:cNvSpPr/>
      </dsp:nvSpPr>
      <dsp:spPr>
        <a:xfrm>
          <a:off x="3220204" y="2950178"/>
          <a:ext cx="2228849" cy="2228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Timed = Timed Draws that Need Collected by Lab</a:t>
          </a:r>
          <a:endParaRPr lang="en-US" sz="2100" kern="1200" dirty="0"/>
        </a:p>
      </dsp:txBody>
      <dsp:txXfrm>
        <a:off x="3329007" y="3058981"/>
        <a:ext cx="2011243" cy="2011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C2BA-EF8D-4BF9-B65D-50238EDAF08D}">
      <dsp:nvSpPr>
        <dsp:cNvPr id="0" name=""/>
        <dsp:cNvSpPr/>
      </dsp:nvSpPr>
      <dsp:spPr>
        <a:xfrm>
          <a:off x="0" y="697"/>
          <a:ext cx="6096000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8AA9E-AD03-4A4A-BB4C-136D50F46180}">
      <dsp:nvSpPr>
        <dsp:cNvPr id="0" name=""/>
        <dsp:cNvSpPr/>
      </dsp:nvSpPr>
      <dsp:spPr>
        <a:xfrm>
          <a:off x="493818" y="368000"/>
          <a:ext cx="897852" cy="897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7A4F5-3F01-45EC-B343-19225F1F0508}">
      <dsp:nvSpPr>
        <dsp:cNvPr id="0" name=""/>
        <dsp:cNvSpPr/>
      </dsp:nvSpPr>
      <dsp:spPr>
        <a:xfrm>
          <a:off x="1885489" y="697"/>
          <a:ext cx="4210510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Specimen Tracking Desktop is another tool that can be used.  This will be most useful for 2</a:t>
          </a:r>
          <a:r>
            <a:rPr lang="en-US" sz="1900" b="1" kern="1200" baseline="30000"/>
            <a:t>nd</a:t>
          </a:r>
          <a:r>
            <a:rPr lang="en-US" sz="1900" b="1" kern="1200"/>
            <a:t> and 3</a:t>
          </a:r>
          <a:r>
            <a:rPr lang="en-US" sz="1900" b="1" kern="1200" baseline="30000"/>
            <a:t>rd</a:t>
          </a:r>
          <a:r>
            <a:rPr lang="en-US" sz="1900" b="1" kern="1200"/>
            <a:t> shift.</a:t>
          </a:r>
          <a:endParaRPr lang="en-US" sz="1900" kern="1200"/>
        </a:p>
      </dsp:txBody>
      <dsp:txXfrm>
        <a:off x="1885489" y="697"/>
        <a:ext cx="4210510" cy="1632458"/>
      </dsp:txXfrm>
    </dsp:sp>
    <dsp:sp modelId="{F6D2460F-2718-4194-95D2-717C87988012}">
      <dsp:nvSpPr>
        <dsp:cNvPr id="0" name=""/>
        <dsp:cNvSpPr/>
      </dsp:nvSpPr>
      <dsp:spPr>
        <a:xfrm>
          <a:off x="0" y="2041270"/>
          <a:ext cx="6096000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EEBEB-BABD-469B-8325-31373B6A3A32}">
      <dsp:nvSpPr>
        <dsp:cNvPr id="0" name=""/>
        <dsp:cNvSpPr/>
      </dsp:nvSpPr>
      <dsp:spPr>
        <a:xfrm>
          <a:off x="493818" y="2408573"/>
          <a:ext cx="897852" cy="897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7616A-75A3-4BAA-96C8-16C9C05D2FBF}">
      <dsp:nvSpPr>
        <dsp:cNvPr id="0" name=""/>
        <dsp:cNvSpPr/>
      </dsp:nvSpPr>
      <dsp:spPr>
        <a:xfrm>
          <a:off x="1885489" y="2041270"/>
          <a:ext cx="4210510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All techs should already be using this desktop.</a:t>
          </a:r>
          <a:endParaRPr lang="en-US" sz="1900" kern="1200"/>
        </a:p>
      </dsp:txBody>
      <dsp:txXfrm>
        <a:off x="1885489" y="2041270"/>
        <a:ext cx="4210510" cy="1632458"/>
      </dsp:txXfrm>
    </dsp:sp>
    <dsp:sp modelId="{2F6F36EE-E6F2-4F54-83F4-8FA58F20397E}">
      <dsp:nvSpPr>
        <dsp:cNvPr id="0" name=""/>
        <dsp:cNvSpPr/>
      </dsp:nvSpPr>
      <dsp:spPr>
        <a:xfrm>
          <a:off x="0" y="4081843"/>
          <a:ext cx="6096000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37AB0-490B-4DC6-B408-C6C3DFCFAA2F}">
      <dsp:nvSpPr>
        <dsp:cNvPr id="0" name=""/>
        <dsp:cNvSpPr/>
      </dsp:nvSpPr>
      <dsp:spPr>
        <a:xfrm>
          <a:off x="493818" y="4449146"/>
          <a:ext cx="897852" cy="897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C68D1-92AA-47FC-8AD2-40A6A023F6AA}">
      <dsp:nvSpPr>
        <dsp:cNvPr id="0" name=""/>
        <dsp:cNvSpPr/>
      </dsp:nvSpPr>
      <dsp:spPr>
        <a:xfrm>
          <a:off x="1885489" y="4081843"/>
          <a:ext cx="4210510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Instructions on the next slide demonstrate how to change the report to see specimens that are ORDERED and received.</a:t>
          </a:r>
          <a:endParaRPr lang="en-US" sz="1900" kern="1200"/>
        </a:p>
      </dsp:txBody>
      <dsp:txXfrm>
        <a:off x="1885489" y="4081843"/>
        <a:ext cx="4210510" cy="16324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F86D0-BDD9-41D9-8C82-79B091311ACD}">
      <dsp:nvSpPr>
        <dsp:cNvPr id="0" name=""/>
        <dsp:cNvSpPr/>
      </dsp:nvSpPr>
      <dsp:spPr>
        <a:xfrm>
          <a:off x="0" y="2248"/>
          <a:ext cx="620784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8D1F9-677D-4360-B159-5B81B315613B}">
      <dsp:nvSpPr>
        <dsp:cNvPr id="0" name=""/>
        <dsp:cNvSpPr/>
      </dsp:nvSpPr>
      <dsp:spPr>
        <a:xfrm>
          <a:off x="0" y="2248"/>
          <a:ext cx="6207841" cy="153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Blood banding is to be done by the nursing shift director, department director, or manager</a:t>
          </a:r>
        </a:p>
      </dsp:txBody>
      <dsp:txXfrm>
        <a:off x="0" y="2248"/>
        <a:ext cx="6207841" cy="1533386"/>
      </dsp:txXfrm>
    </dsp:sp>
    <dsp:sp modelId="{4AE7422E-8B57-48EA-8033-281AF4AC2679}">
      <dsp:nvSpPr>
        <dsp:cNvPr id="0" name=""/>
        <dsp:cNvSpPr/>
      </dsp:nvSpPr>
      <dsp:spPr>
        <a:xfrm>
          <a:off x="0" y="1535635"/>
          <a:ext cx="620784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2E7AF-A9AE-4134-A886-7C41C261BCED}">
      <dsp:nvSpPr>
        <dsp:cNvPr id="0" name=""/>
        <dsp:cNvSpPr/>
      </dsp:nvSpPr>
      <dsp:spPr>
        <a:xfrm>
          <a:off x="0" y="1535635"/>
          <a:ext cx="6207841" cy="153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Nursing staff needs to notify the director or manager when a patient needs blood banding completed</a:t>
          </a:r>
        </a:p>
      </dsp:txBody>
      <dsp:txXfrm>
        <a:off x="0" y="1535635"/>
        <a:ext cx="6207841" cy="1533386"/>
      </dsp:txXfrm>
    </dsp:sp>
    <dsp:sp modelId="{24D3DD22-7930-42F8-9B2C-EBC759D6F886}">
      <dsp:nvSpPr>
        <dsp:cNvPr id="0" name=""/>
        <dsp:cNvSpPr/>
      </dsp:nvSpPr>
      <dsp:spPr>
        <a:xfrm>
          <a:off x="0" y="3069021"/>
          <a:ext cx="620784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A1636-1492-4C0E-8B68-04D1545A01CC}">
      <dsp:nvSpPr>
        <dsp:cNvPr id="0" name=""/>
        <dsp:cNvSpPr/>
      </dsp:nvSpPr>
      <dsp:spPr>
        <a:xfrm>
          <a:off x="0" y="3069021"/>
          <a:ext cx="6207841" cy="153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Lab will assist, if needed from 7 am – 3 pm, Monday - Friday</a:t>
          </a:r>
        </a:p>
      </dsp:txBody>
      <dsp:txXfrm>
        <a:off x="0" y="3069021"/>
        <a:ext cx="6207841" cy="1533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8A9C5-1907-4701-AECD-775B86C15885}">
      <dsp:nvSpPr>
        <dsp:cNvPr id="0" name=""/>
        <dsp:cNvSpPr/>
      </dsp:nvSpPr>
      <dsp:spPr>
        <a:xfrm>
          <a:off x="0" y="697"/>
          <a:ext cx="6096000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24E2C-3B4D-4974-BDFB-1B66553A917E}">
      <dsp:nvSpPr>
        <dsp:cNvPr id="0" name=""/>
        <dsp:cNvSpPr/>
      </dsp:nvSpPr>
      <dsp:spPr>
        <a:xfrm>
          <a:off x="493818" y="368000"/>
          <a:ext cx="897852" cy="897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0AF5D-2523-416B-9D3F-F34BA906677D}">
      <dsp:nvSpPr>
        <dsp:cNvPr id="0" name=""/>
        <dsp:cNvSpPr/>
      </dsp:nvSpPr>
      <dsp:spPr>
        <a:xfrm>
          <a:off x="1885489" y="697"/>
          <a:ext cx="4210510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person banding the patient with the blood bank band will contact the Lab and request a wristband label.</a:t>
          </a:r>
        </a:p>
      </dsp:txBody>
      <dsp:txXfrm>
        <a:off x="1885489" y="697"/>
        <a:ext cx="4210510" cy="1632458"/>
      </dsp:txXfrm>
    </dsp:sp>
    <dsp:sp modelId="{B0B9F58E-E12B-469D-9EDA-E404D05E9F69}">
      <dsp:nvSpPr>
        <dsp:cNvPr id="0" name=""/>
        <dsp:cNvSpPr/>
      </dsp:nvSpPr>
      <dsp:spPr>
        <a:xfrm>
          <a:off x="0" y="2041270"/>
          <a:ext cx="6096000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4CA4F-7B44-4D30-9F20-CC204EDE83F6}">
      <dsp:nvSpPr>
        <dsp:cNvPr id="0" name=""/>
        <dsp:cNvSpPr/>
      </dsp:nvSpPr>
      <dsp:spPr>
        <a:xfrm>
          <a:off x="493818" y="2408573"/>
          <a:ext cx="897852" cy="897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65467-4890-4D52-A44F-9DBE03AFAE40}">
      <dsp:nvSpPr>
        <dsp:cNvPr id="0" name=""/>
        <dsp:cNvSpPr/>
      </dsp:nvSpPr>
      <dsp:spPr>
        <a:xfrm>
          <a:off x="1885489" y="2041270"/>
          <a:ext cx="4210510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Lab will print this label to the Lab label printer on the nursing unit</a:t>
          </a:r>
        </a:p>
      </dsp:txBody>
      <dsp:txXfrm>
        <a:off x="1885489" y="2041270"/>
        <a:ext cx="4210510" cy="1632458"/>
      </dsp:txXfrm>
    </dsp:sp>
    <dsp:sp modelId="{8FD7EE3B-B210-4D86-BC7F-E478100DB884}">
      <dsp:nvSpPr>
        <dsp:cNvPr id="0" name=""/>
        <dsp:cNvSpPr/>
      </dsp:nvSpPr>
      <dsp:spPr>
        <a:xfrm>
          <a:off x="0" y="4081843"/>
          <a:ext cx="6096000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A2ACE-7C96-445F-8A61-D96CB7B1552E}">
      <dsp:nvSpPr>
        <dsp:cNvPr id="0" name=""/>
        <dsp:cNvSpPr/>
      </dsp:nvSpPr>
      <dsp:spPr>
        <a:xfrm>
          <a:off x="493818" y="4449146"/>
          <a:ext cx="897852" cy="897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27BEF-B261-4AD2-AF22-FDBB21247D4C}">
      <dsp:nvSpPr>
        <dsp:cNvPr id="0" name=""/>
        <dsp:cNvSpPr/>
      </dsp:nvSpPr>
      <dsp:spPr>
        <a:xfrm>
          <a:off x="1885489" y="4081843"/>
          <a:ext cx="4210510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label will be affixed to the blood bank band by nursing prior to putting the band on the patient</a:t>
          </a:r>
        </a:p>
      </dsp:txBody>
      <dsp:txXfrm>
        <a:off x="1885489" y="4081843"/>
        <a:ext cx="4210510" cy="16324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8E308-321E-4A2F-AFCD-E6B24DD3787A}">
      <dsp:nvSpPr>
        <dsp:cNvPr id="0" name=""/>
        <dsp:cNvSpPr/>
      </dsp:nvSpPr>
      <dsp:spPr>
        <a:xfrm>
          <a:off x="0" y="2371"/>
          <a:ext cx="6096000" cy="12021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76A9-6AC8-4E7B-9EE2-55DC3ADFB6ED}">
      <dsp:nvSpPr>
        <dsp:cNvPr id="0" name=""/>
        <dsp:cNvSpPr/>
      </dsp:nvSpPr>
      <dsp:spPr>
        <a:xfrm>
          <a:off x="363653" y="272857"/>
          <a:ext cx="661187" cy="661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6BE95-84DA-4A19-AFB5-22E4631A2979}">
      <dsp:nvSpPr>
        <dsp:cNvPr id="0" name=""/>
        <dsp:cNvSpPr/>
      </dsp:nvSpPr>
      <dsp:spPr>
        <a:xfrm>
          <a:off x="1388493" y="2371"/>
          <a:ext cx="4707506" cy="120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8" tIns="127228" rIns="127228" bIns="12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a patient does not have a historical blood type on file, a second type is required before the patient can receive blood products</a:t>
          </a:r>
        </a:p>
      </dsp:txBody>
      <dsp:txXfrm>
        <a:off x="1388493" y="2371"/>
        <a:ext cx="4707506" cy="1202158"/>
      </dsp:txXfrm>
    </dsp:sp>
    <dsp:sp modelId="{F9A3F495-8B46-4675-82CA-029B0EA1A578}">
      <dsp:nvSpPr>
        <dsp:cNvPr id="0" name=""/>
        <dsp:cNvSpPr/>
      </dsp:nvSpPr>
      <dsp:spPr>
        <a:xfrm>
          <a:off x="0" y="1505070"/>
          <a:ext cx="6096000" cy="12021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A5D1B-C446-428E-B6D9-E1E6EE55500B}">
      <dsp:nvSpPr>
        <dsp:cNvPr id="0" name=""/>
        <dsp:cNvSpPr/>
      </dsp:nvSpPr>
      <dsp:spPr>
        <a:xfrm>
          <a:off x="363653" y="1775556"/>
          <a:ext cx="661187" cy="661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F1745-4BEA-4791-88C5-433FB2F868E1}">
      <dsp:nvSpPr>
        <dsp:cNvPr id="0" name=""/>
        <dsp:cNvSpPr/>
      </dsp:nvSpPr>
      <dsp:spPr>
        <a:xfrm>
          <a:off x="1388493" y="1505070"/>
          <a:ext cx="4707506" cy="120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8" tIns="127228" rIns="127228" bIns="12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a second type is needed, the laboratory will notify the nursing unit after the first specimen is received</a:t>
          </a:r>
        </a:p>
      </dsp:txBody>
      <dsp:txXfrm>
        <a:off x="1388493" y="1505070"/>
        <a:ext cx="4707506" cy="1202158"/>
      </dsp:txXfrm>
    </dsp:sp>
    <dsp:sp modelId="{64F56F07-95A2-45EE-9F05-0A09B62AAF6D}">
      <dsp:nvSpPr>
        <dsp:cNvPr id="0" name=""/>
        <dsp:cNvSpPr/>
      </dsp:nvSpPr>
      <dsp:spPr>
        <a:xfrm>
          <a:off x="0" y="3007769"/>
          <a:ext cx="6096000" cy="12021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22C16-F798-42FC-8C8A-1DFF27E0ED95}">
      <dsp:nvSpPr>
        <dsp:cNvPr id="0" name=""/>
        <dsp:cNvSpPr/>
      </dsp:nvSpPr>
      <dsp:spPr>
        <a:xfrm>
          <a:off x="363653" y="3278255"/>
          <a:ext cx="661187" cy="661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87A50-960B-4481-8630-8AF6EA1EA590}">
      <dsp:nvSpPr>
        <dsp:cNvPr id="0" name=""/>
        <dsp:cNvSpPr/>
      </dsp:nvSpPr>
      <dsp:spPr>
        <a:xfrm>
          <a:off x="1388493" y="3007769"/>
          <a:ext cx="4707506" cy="120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8" tIns="127228" rIns="127228" bIns="12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Lab will print a “Second Type” label to the appropriate Nursing Lab Label Printer</a:t>
          </a:r>
        </a:p>
      </dsp:txBody>
      <dsp:txXfrm>
        <a:off x="1388493" y="3007769"/>
        <a:ext cx="4707506" cy="1202158"/>
      </dsp:txXfrm>
    </dsp:sp>
    <dsp:sp modelId="{B3C45A08-0447-4DB3-99DC-94C673D0F794}">
      <dsp:nvSpPr>
        <dsp:cNvPr id="0" name=""/>
        <dsp:cNvSpPr/>
      </dsp:nvSpPr>
      <dsp:spPr>
        <a:xfrm>
          <a:off x="0" y="4510468"/>
          <a:ext cx="6096000" cy="12021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1111A-EA28-4789-917E-062C72EA9A6B}">
      <dsp:nvSpPr>
        <dsp:cNvPr id="0" name=""/>
        <dsp:cNvSpPr/>
      </dsp:nvSpPr>
      <dsp:spPr>
        <a:xfrm>
          <a:off x="363653" y="4780953"/>
          <a:ext cx="661187" cy="6611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41E16-8993-4E79-ADDC-EEF1B4457656}">
      <dsp:nvSpPr>
        <dsp:cNvPr id="0" name=""/>
        <dsp:cNvSpPr/>
      </dsp:nvSpPr>
      <dsp:spPr>
        <a:xfrm>
          <a:off x="1388493" y="4510468"/>
          <a:ext cx="4707506" cy="120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8" tIns="127228" rIns="127228" bIns="12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Nursing will collect the specimen, label appropriately, and send the specimen to the Lab</a:t>
          </a:r>
        </a:p>
      </dsp:txBody>
      <dsp:txXfrm>
        <a:off x="1388493" y="4510468"/>
        <a:ext cx="4707506" cy="1202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CFA0-500B-40F2-93F6-21BD9389FE04}">
      <dsp:nvSpPr>
        <dsp:cNvPr id="0" name=""/>
        <dsp:cNvSpPr/>
      </dsp:nvSpPr>
      <dsp:spPr>
        <a:xfrm>
          <a:off x="0" y="607"/>
          <a:ext cx="5592762" cy="14214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F182-6712-46F9-8E39-45C842027C01}">
      <dsp:nvSpPr>
        <dsp:cNvPr id="0" name=""/>
        <dsp:cNvSpPr/>
      </dsp:nvSpPr>
      <dsp:spPr>
        <a:xfrm>
          <a:off x="429999" y="320442"/>
          <a:ext cx="781817" cy="781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6C6BB-4FEA-4262-83F6-074C1B6EE0E9}">
      <dsp:nvSpPr>
        <dsp:cNvPr id="0" name=""/>
        <dsp:cNvSpPr/>
      </dsp:nvSpPr>
      <dsp:spPr>
        <a:xfrm>
          <a:off x="1641817" y="607"/>
          <a:ext cx="3950944" cy="142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1" tIns="150441" rIns="150441" bIns="15044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 identify a possible issue, let other departments know so all specimens from a draw can be evaluated.</a:t>
          </a:r>
        </a:p>
      </dsp:txBody>
      <dsp:txXfrm>
        <a:off x="1641817" y="607"/>
        <a:ext cx="3950944" cy="1421487"/>
      </dsp:txXfrm>
    </dsp:sp>
    <dsp:sp modelId="{D3B3655C-F8AC-461F-B069-F9BDFEEED26E}">
      <dsp:nvSpPr>
        <dsp:cNvPr id="0" name=""/>
        <dsp:cNvSpPr/>
      </dsp:nvSpPr>
      <dsp:spPr>
        <a:xfrm>
          <a:off x="0" y="1777466"/>
          <a:ext cx="5592762" cy="14214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A31C1-8EC4-4D2E-8FE9-341E2E7D13C0}">
      <dsp:nvSpPr>
        <dsp:cNvPr id="0" name=""/>
        <dsp:cNvSpPr/>
      </dsp:nvSpPr>
      <dsp:spPr>
        <a:xfrm>
          <a:off x="429999" y="2097301"/>
          <a:ext cx="781817" cy="781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51E75-0311-409D-8BBE-B462D4EA12FB}">
      <dsp:nvSpPr>
        <dsp:cNvPr id="0" name=""/>
        <dsp:cNvSpPr/>
      </dsp:nvSpPr>
      <dsp:spPr>
        <a:xfrm>
          <a:off x="1641817" y="1777466"/>
          <a:ext cx="3950944" cy="142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1" tIns="150441" rIns="150441" bIns="15044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technologists have the responsibility to NOT release results if they have concerns about the accuracy of those results.</a:t>
          </a:r>
        </a:p>
      </dsp:txBody>
      <dsp:txXfrm>
        <a:off x="1641817" y="1777466"/>
        <a:ext cx="3950944" cy="1421487"/>
      </dsp:txXfrm>
    </dsp:sp>
    <dsp:sp modelId="{626E159E-B5C5-48C4-9216-0C6A321E6928}">
      <dsp:nvSpPr>
        <dsp:cNvPr id="0" name=""/>
        <dsp:cNvSpPr/>
      </dsp:nvSpPr>
      <dsp:spPr>
        <a:xfrm>
          <a:off x="0" y="3554325"/>
          <a:ext cx="5592762" cy="14214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9638C-C8AC-4657-B16B-B00A1D6C33D9}">
      <dsp:nvSpPr>
        <dsp:cNvPr id="0" name=""/>
        <dsp:cNvSpPr/>
      </dsp:nvSpPr>
      <dsp:spPr>
        <a:xfrm>
          <a:off x="429999" y="3874159"/>
          <a:ext cx="781817" cy="781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5DEAE-0184-4574-B683-19750BD501F7}">
      <dsp:nvSpPr>
        <dsp:cNvPr id="0" name=""/>
        <dsp:cNvSpPr/>
      </dsp:nvSpPr>
      <dsp:spPr>
        <a:xfrm>
          <a:off x="1641817" y="3554325"/>
          <a:ext cx="3950944" cy="142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1" tIns="150441" rIns="150441" bIns="15044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is always acceptable to request a redraw if you are suspicious that results are inaccurate.</a:t>
          </a:r>
        </a:p>
      </dsp:txBody>
      <dsp:txXfrm>
        <a:off x="1641817" y="3554325"/>
        <a:ext cx="3950944" cy="142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1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6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F787A-746F-A926-6519-924A4F24F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759729" cy="4249343"/>
          </a:xfrm>
        </p:spPr>
        <p:txBody>
          <a:bodyPr anchor="t">
            <a:normAutofit fontScale="90000"/>
          </a:bodyPr>
          <a:lstStyle/>
          <a:p>
            <a:r>
              <a:rPr lang="en-US" sz="7400" dirty="0"/>
              <a:t>Lab Education for Nursing blood </a:t>
            </a:r>
            <a:br>
              <a:rPr lang="en-US" sz="7400" dirty="0"/>
            </a:br>
            <a:r>
              <a:rPr lang="en-US" sz="7400" dirty="0" err="1"/>
              <a:t>drawS</a:t>
            </a:r>
            <a:endParaRPr lang="en-US" sz="7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lose up view of platelets in the blood">
            <a:extLst>
              <a:ext uri="{FF2B5EF4-FFF2-40B4-BE49-F238E27FC236}">
                <a16:creationId xmlns:a16="http://schemas.microsoft.com/office/drawing/2014/main" id="{D2C3F294-94F7-8432-789B-F61483263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0" r="36126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6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4A4D-CA89-093E-11FB-EB325E60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report for any draws that may have been missed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6158FF4F-8417-CBEE-A157-177618A80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891" y="2492757"/>
            <a:ext cx="8848217" cy="28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31D6C-DDC6-EA0D-B901-8E42406C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16" y="1076635"/>
            <a:ext cx="393025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/>
              <a:t>Call the nursing unit if you find draws that are overdue</a:t>
            </a:r>
            <a:endParaRPr lang="en-US" sz="4000" cap="al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Speaker phone with solid fill">
            <a:extLst>
              <a:ext uri="{FF2B5EF4-FFF2-40B4-BE49-F238E27FC236}">
                <a16:creationId xmlns:a16="http://schemas.microsoft.com/office/drawing/2014/main" id="{1871384D-8C94-45AF-6967-03BF871F4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636" y="571499"/>
            <a:ext cx="5715001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1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2D97C-4255-B266-6B81-2083B048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en-US" sz="4000"/>
              <a:t>SPECIMEN TRACKING DESKTOP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FE4749-9709-A4E6-9A1B-0AB4DB978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49162"/>
              </p:ext>
            </p:extLst>
          </p:nvPr>
        </p:nvGraphicFramePr>
        <p:xfrm>
          <a:off x="5524500" y="571500"/>
          <a:ext cx="6096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63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B6DE71-9C46-D302-5CB0-0513D9A8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To get to the Specimen Tracking Desktop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6B073-58FE-AC02-9DA1-A752276D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4" y="2282757"/>
            <a:ext cx="1045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0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4A5D-6948-2F62-F6EF-F4D5845F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Next Choose Tracking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6B0F4-604F-AEBD-6153-A955D0B1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60" y="1737359"/>
            <a:ext cx="8627095" cy="48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0A3A-085A-778B-8926-93740433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Choose the Department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87F65-1D22-A3C7-39F1-60E22CE9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19" y="2523910"/>
            <a:ext cx="4686562" cy="30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6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4EB7-9511-1589-ACDC-674649C7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Change the Elapsed Time to Order:</a:t>
            </a:r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AAAFA6-38DE-8638-BC3D-8544942B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52" y="1771476"/>
            <a:ext cx="6585065" cy="46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7A33-DE33-B331-E4CC-EE72B85F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279" y="849613"/>
            <a:ext cx="5467441" cy="2134219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Red = Stat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Yellow = Urgent</a:t>
            </a:r>
            <a:br>
              <a:rPr lang="en-US" dirty="0"/>
            </a:br>
            <a:r>
              <a:rPr lang="en-US" dirty="0">
                <a:solidFill>
                  <a:srgbClr val="00FA71"/>
                </a:solidFill>
              </a:rPr>
              <a:t>Green = Timed</a:t>
            </a:r>
            <a:br>
              <a:rPr lang="en-US" dirty="0"/>
            </a:br>
            <a:r>
              <a:rPr lang="en-US" dirty="0"/>
              <a:t>Black = Routine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C7F9981-F4ED-3953-B058-DF609BAD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92" y="3429000"/>
            <a:ext cx="8210416" cy="26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AFA0-481B-B40D-E73A-33CE160C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banding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8EFF8-75BE-5AD5-EA7C-D2E9EF189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Type &amp; Screen and administration of blood products</a:t>
            </a:r>
          </a:p>
        </p:txBody>
      </p:sp>
    </p:spTree>
    <p:extLst>
      <p:ext uri="{BB962C8B-B14F-4D97-AF65-F5344CB8AC3E}">
        <p14:creationId xmlns:p14="http://schemas.microsoft.com/office/powerpoint/2010/main" val="84854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8C38AB-00B3-4611-B51A-45866690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A81A-3562-6519-1EE3-8F368EE9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04" y="4504002"/>
            <a:ext cx="3784496" cy="1790886"/>
          </a:xfrm>
        </p:spPr>
        <p:txBody>
          <a:bodyPr anchor="t">
            <a:normAutofit/>
          </a:bodyPr>
          <a:lstStyle/>
          <a:p>
            <a:r>
              <a:rPr lang="en-US" sz="4000"/>
              <a:t>Blood Banding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723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643CD2-0663-7551-3F55-16480C04F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463649"/>
              </p:ext>
            </p:extLst>
          </p:nvPr>
        </p:nvGraphicFramePr>
        <p:xfrm>
          <a:off x="5412658" y="1110343"/>
          <a:ext cx="6207841" cy="46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82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C7908-A26B-C88E-7876-D992D4E6C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40857"/>
              </p:ext>
            </p:extLst>
          </p:nvPr>
        </p:nvGraphicFramePr>
        <p:xfrm>
          <a:off x="2707160" y="1143001"/>
          <a:ext cx="6096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30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EAC75-B061-11A8-CB24-8C3A3E08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en-US" sz="4000"/>
              <a:t>Blood Banding Labels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A5580B-4CB0-3B06-5EAD-F186628C7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846632"/>
              </p:ext>
            </p:extLst>
          </p:nvPr>
        </p:nvGraphicFramePr>
        <p:xfrm>
          <a:off x="5524500" y="571500"/>
          <a:ext cx="6096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11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EF3DF-1970-ABC5-0C34-7344AF0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2760247"/>
            <a:ext cx="4135312" cy="262990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A Lab Label Printer Group has been defined to make it easier for Lab to choose the correct printer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F6E4A9-2199-2A79-E182-00DF760C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252" y="1290886"/>
            <a:ext cx="6939420" cy="46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4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BFB44-14F1-F00A-FF36-6D79EE2B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en-US" sz="4000"/>
              <a:t>When a Second Type is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295D5C-B3C7-2011-9C86-4F8731680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45171"/>
              </p:ext>
            </p:extLst>
          </p:nvPr>
        </p:nvGraphicFramePr>
        <p:xfrm>
          <a:off x="5524500" y="571500"/>
          <a:ext cx="6096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28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CDD7-9848-1E2F-CD69-9568C92E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CONTAMINATED SPECIMENS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6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D38A05-71A9-42A7-96D8-30DBD824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3FD70-6B43-D651-1C21-E7AF0532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69848"/>
            <a:ext cx="10295750" cy="1801388"/>
          </a:xfrm>
        </p:spPr>
        <p:txBody>
          <a:bodyPr>
            <a:normAutofit/>
          </a:bodyPr>
          <a:lstStyle/>
          <a:p>
            <a:r>
              <a:rPr lang="en-US" sz="6000" dirty="0"/>
              <a:t>Delta Check Failures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C68E4-C92F-4C20-B53E-A6856355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2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93E1-E880-229F-1DE6-8E8592E5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370411"/>
            <a:ext cx="6833937" cy="391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Pay attention to delta check failures.  If a delta check failure occurs, attempt to identify the reason for the failure.  Acceptable reasons for failure include:</a:t>
            </a:r>
          </a:p>
          <a:p>
            <a:pPr lvl="5"/>
            <a:r>
              <a:rPr lang="en-US" dirty="0"/>
              <a:t>Recent transfusions</a:t>
            </a:r>
          </a:p>
          <a:p>
            <a:pPr lvl="5"/>
            <a:r>
              <a:rPr lang="en-US" dirty="0"/>
              <a:t>Surgery</a:t>
            </a:r>
          </a:p>
          <a:p>
            <a:pPr lvl="5"/>
            <a:r>
              <a:rPr lang="en-US" dirty="0"/>
              <a:t>Drug therapy</a:t>
            </a:r>
          </a:p>
          <a:p>
            <a:pPr lvl="5"/>
            <a:r>
              <a:rPr lang="en-US" dirty="0"/>
              <a:t>Dialysis</a:t>
            </a:r>
          </a:p>
          <a:p>
            <a:pPr lvl="5"/>
            <a:r>
              <a:rPr lang="en-US" dirty="0"/>
              <a:t>Kidney failure</a:t>
            </a:r>
          </a:p>
          <a:p>
            <a:pPr lvl="5"/>
            <a:r>
              <a:rPr lang="en-US" dirty="0"/>
              <a:t>Post-Partum</a:t>
            </a:r>
          </a:p>
          <a:p>
            <a:pPr lvl="5"/>
            <a:r>
              <a:rPr lang="en-US" dirty="0"/>
              <a:t>Significant time lapse between samples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000D75DB-EE50-EBBA-F624-D3AFD256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9" r="3541"/>
          <a:stretch/>
        </p:blipFill>
        <p:spPr>
          <a:xfrm>
            <a:off x="8534399" y="3429000"/>
            <a:ext cx="365760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DC026F-444B-46C9-BCBE-329183BF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C4718-A754-4C19-5A04-920C02EE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10270671" cy="1188720"/>
          </a:xfrm>
        </p:spPr>
        <p:txBody>
          <a:bodyPr>
            <a:normAutofit/>
          </a:bodyPr>
          <a:lstStyle/>
          <a:p>
            <a:r>
              <a:rPr lang="en-US" sz="4000" dirty="0"/>
              <a:t>Possible Contamination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C8A9-7B8B-AFC4-29EC-900DCCB2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1957139"/>
            <a:ext cx="5371473" cy="432936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The following parameters may be helpful in identifying a contaminated specimen: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Na &lt;130 and Cl &lt;100 and K &gt;5.5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Glucose &gt;800 and Creatinine &lt;0.6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Na &gt;180 and K &lt;2.5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Normal saline causes increased chloride and decreased calcium and potassium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Lactated ringers cause a decrease in calcium, glucose, and CO</a:t>
            </a:r>
            <a:r>
              <a:rPr lang="en-US" sz="1400" baseline="-25000" dirty="0"/>
              <a:t>2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Dextrose causes increase in glucose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EDTA contamination can cause an increased K, and decreased calcium, magnesium, zinc, and iron.</a:t>
            </a:r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E53B19E1-06AC-B3D2-DD55-03954E3C6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" r="2" b="2"/>
          <a:stretch/>
        </p:blipFill>
        <p:spPr>
          <a:xfrm>
            <a:off x="6705600" y="2657475"/>
            <a:ext cx="5486401" cy="4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C0202-0951-5A17-9259-E75B974D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en-US" sz="6000" dirty="0"/>
              <a:t>Clotted Specimens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53642-4F77-6775-7301-3A27D5BA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0522"/>
            <a:ext cx="6223996" cy="3105978"/>
          </a:xfrm>
        </p:spPr>
        <p:txBody>
          <a:bodyPr>
            <a:normAutofit/>
          </a:bodyPr>
          <a:lstStyle/>
          <a:p>
            <a:r>
              <a:rPr lang="en-US" dirty="0"/>
              <a:t>CBC tubes should be inverted and visually inspected for a clot.</a:t>
            </a:r>
          </a:p>
          <a:p>
            <a:r>
              <a:rPr lang="en-US" dirty="0"/>
              <a:t>Sometimes a small clot that is not visible can be present.</a:t>
            </a:r>
          </a:p>
          <a:p>
            <a:r>
              <a:rPr lang="en-US" dirty="0"/>
              <a:t>Platelet clumping and extremely low platelet counts can indicate a possible clot.</a:t>
            </a:r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7877D9C5-3F4E-C8C1-A43C-9A13837CB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6" r="37554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1807EA-F70D-41DE-A07B-209FD5918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BDFD3-0033-AEDA-3006-D671A5D0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2187385"/>
            <a:ext cx="3814891" cy="3131664"/>
          </a:xfrm>
        </p:spPr>
        <p:txBody>
          <a:bodyPr anchor="t">
            <a:normAutofit/>
          </a:bodyPr>
          <a:lstStyle/>
          <a:p>
            <a:pPr algn="r"/>
            <a:r>
              <a:rPr lang="en-US" sz="4000"/>
              <a:t>Handling of Possibly Contaminated Specimens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AB804E-C4C5-4121-B2C5-AFBEF335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8780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3DFB1F3-9378-590A-F047-92E26BE0D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789123"/>
              </p:ext>
            </p:extLst>
          </p:nvPr>
        </p:nvGraphicFramePr>
        <p:xfrm>
          <a:off x="923995" y="962212"/>
          <a:ext cx="5592762" cy="497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400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0AEF8-8421-16AC-092B-3F6C9410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US" sz="3700"/>
              <a:t>Helpful Policies for Review:</a:t>
            </a:r>
            <a:br>
              <a:rPr lang="en-US" sz="3700"/>
            </a:br>
            <a:endParaRPr lang="en-US" sz="370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530E-8C73-5E92-ADF4-25414DBA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2727157"/>
            <a:ext cx="4248697" cy="25827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Delta Check</a:t>
            </a:r>
          </a:p>
          <a:p>
            <a:pPr>
              <a:lnSpc>
                <a:spcPct val="120000"/>
              </a:lnSpc>
            </a:pPr>
            <a:r>
              <a:rPr lang="en-US" dirty="0"/>
              <a:t>Detection and Correction of Errors</a:t>
            </a:r>
          </a:p>
          <a:p>
            <a:pPr>
              <a:lnSpc>
                <a:spcPct val="120000"/>
              </a:lnSpc>
            </a:pPr>
            <a:r>
              <a:rPr lang="en-US" dirty="0"/>
              <a:t>General Policies for Laboratory Testing</a:t>
            </a:r>
          </a:p>
          <a:p>
            <a:pPr>
              <a:lnSpc>
                <a:spcPct val="120000"/>
              </a:lnSpc>
            </a:pPr>
            <a:r>
              <a:rPr lang="en-US" dirty="0"/>
              <a:t>Notification of Critical Values</a:t>
            </a:r>
          </a:p>
          <a:p>
            <a:pPr>
              <a:lnSpc>
                <a:spcPct val="120000"/>
              </a:lnSpc>
            </a:pPr>
            <a:r>
              <a:rPr lang="en-US" dirty="0"/>
              <a:t>Specimen Acceptance or Rejection</a:t>
            </a:r>
          </a:p>
        </p:txBody>
      </p:sp>
      <p:pic>
        <p:nvPicPr>
          <p:cNvPr id="17" name="Picture 16" descr="Businessperson pointing to digital tablet in meeting">
            <a:extLst>
              <a:ext uri="{FF2B5EF4-FFF2-40B4-BE49-F238E27FC236}">
                <a16:creationId xmlns:a16="http://schemas.microsoft.com/office/drawing/2014/main" id="{307C22BC-FD81-F25D-B4DF-22B45EC0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1311442"/>
            <a:ext cx="6354225" cy="42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0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2713-2C85-8A5D-4E2E-FD36CE0E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REDRAWS</a:t>
            </a:r>
          </a:p>
        </p:txBody>
      </p:sp>
    </p:spTree>
    <p:extLst>
      <p:ext uri="{BB962C8B-B14F-4D97-AF65-F5344CB8AC3E}">
        <p14:creationId xmlns:p14="http://schemas.microsoft.com/office/powerpoint/2010/main" val="37959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CD4C-A035-C481-9190-1E7ACF28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Printing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8A4217-0D6C-5F83-CC5B-BFA91525F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5266"/>
              </p:ext>
            </p:extLst>
          </p:nvPr>
        </p:nvGraphicFramePr>
        <p:xfrm>
          <a:off x="1088136" y="2447778"/>
          <a:ext cx="9922764" cy="383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72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5AD45-E7F6-F807-37C0-797EB774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en-US" sz="4000" dirty="0"/>
              <a:t>If a specimen issue is identified and a redraw is needed</a:t>
            </a:r>
          </a:p>
        </p:txBody>
      </p: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7A44A6-CE43-8C64-B11C-9982DB6CA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40648"/>
              </p:ext>
            </p:extLst>
          </p:nvPr>
        </p:nvGraphicFramePr>
        <p:xfrm>
          <a:off x="4895850" y="571500"/>
          <a:ext cx="6724650" cy="589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38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AA6A2E0-18A1-4B22-8F61-5E162B674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A713A-E8F7-3066-6647-7B7F018B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68" y="2374489"/>
            <a:ext cx="4436363" cy="2338742"/>
          </a:xfrm>
        </p:spPr>
        <p:txBody>
          <a:bodyPr anchor="t">
            <a:normAutofit/>
          </a:bodyPr>
          <a:lstStyle/>
          <a:p>
            <a:r>
              <a:rPr lang="en-US" sz="4000" dirty="0"/>
              <a:t>LABORATORY PHLEBOTOMIST DESKTOP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724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FF7B27D-27A6-7AAE-243E-B96D62428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692985"/>
              </p:ext>
            </p:extLst>
          </p:nvPr>
        </p:nvGraphicFramePr>
        <p:xfrm>
          <a:off x="5524499" y="1006573"/>
          <a:ext cx="5800913" cy="480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27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52AA-8F70-2CA2-86E7-24AF2C93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Get to the Phlebotomist Desktop: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D4299-CCA6-A3D1-D2E8-6F5417625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184" y="2447925"/>
            <a:ext cx="8721969" cy="3838575"/>
          </a:xfrm>
        </p:spPr>
      </p:pic>
    </p:spTree>
    <p:extLst>
      <p:ext uri="{BB962C8B-B14F-4D97-AF65-F5344CB8AC3E}">
        <p14:creationId xmlns:p14="http://schemas.microsoft.com/office/powerpoint/2010/main" val="158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8A21-EB68-75E2-FEE1-0A1D718E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Click 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85E4E-5348-9C0E-BF10-10F2F020A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123" y="1998746"/>
            <a:ext cx="7047753" cy="4626643"/>
          </a:xfrm>
        </p:spPr>
      </p:pic>
    </p:spTree>
    <p:extLst>
      <p:ext uri="{BB962C8B-B14F-4D97-AF65-F5344CB8AC3E}">
        <p14:creationId xmlns:p14="http://schemas.microsoft.com/office/powerpoint/2010/main" val="229284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CFC1-837E-4C32-B777-875A5C1D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33" y="1393000"/>
            <a:ext cx="3771385" cy="2670422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Now the report can be filtered for more detailed information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F7AEC78-7E35-EFF3-9628-480AEE8EF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05378"/>
              </p:ext>
            </p:extLst>
          </p:nvPr>
        </p:nvGraphicFramePr>
        <p:xfrm>
          <a:off x="5524500" y="571500"/>
          <a:ext cx="6096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7B58CC-CC88-FD79-1628-DC5BD5AFB0F2}"/>
              </a:ext>
            </a:extLst>
          </p:cNvPr>
          <p:cNvSpPr txBox="1"/>
          <p:nvPr/>
        </p:nvSpPr>
        <p:spPr>
          <a:xfrm>
            <a:off x="855245" y="4193618"/>
            <a:ext cx="39523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may occasionally be a Timed draw that Lab needs to collect in the CBN batch.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These 4 batches should be reviewed between now and June.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June, the 0700 and Timed batches will </a:t>
            </a:r>
            <a:r>
              <a:rPr lang="en-US" sz="1400"/>
              <a:t>cease in </a:t>
            </a:r>
            <a:r>
              <a:rPr lang="en-US" sz="1400" dirty="0"/>
              <a:t>when all nursing units take over responsibility for draws.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4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67CD3-5D0B-CA09-885F-537B57AC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95" y="2177430"/>
            <a:ext cx="393025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Choose the Categories you want to look at by check marking the box and clicking Work List</a:t>
            </a:r>
            <a:endParaRPr lang="en-US" sz="3100" cap="al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7BF2E-A5CD-F524-4B65-50165B462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0969" y="1509712"/>
            <a:ext cx="6510348" cy="40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F728C-682D-56BA-38A3-D0CBF749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913933" cy="152299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Click OK on the next screen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9455C4-735E-5D76-FA07-9553842C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452" y="629926"/>
            <a:ext cx="4087344" cy="185309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/>
              <a:t>Then choose if you want to Preview or Print and click 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CA637-D89B-8E70-3941-F72D7746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97" y="2483016"/>
            <a:ext cx="5532951" cy="3485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E7E16-6552-63C1-350D-6F11AF61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68" y="2474741"/>
            <a:ext cx="5392112" cy="34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0962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LeftStep">
      <a:dk1>
        <a:srgbClr val="000000"/>
      </a:dk1>
      <a:lt1>
        <a:srgbClr val="FFFFFF"/>
      </a:lt1>
      <a:dk2>
        <a:srgbClr val="321C1C"/>
      </a:dk2>
      <a:lt2>
        <a:srgbClr val="F0F2F3"/>
      </a:lt2>
      <a:accent1>
        <a:srgbClr val="CE8342"/>
      </a:accent1>
      <a:accent2>
        <a:srgbClr val="BC3730"/>
      </a:accent2>
      <a:accent3>
        <a:srgbClr val="CE4275"/>
      </a:accent3>
      <a:accent4>
        <a:srgbClr val="BC309E"/>
      </a:accent4>
      <a:accent5>
        <a:srgbClr val="B242CE"/>
      </a:accent5>
      <a:accent6>
        <a:srgbClr val="6934BD"/>
      </a:accent6>
      <a:hlink>
        <a:srgbClr val="3F83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999</Words>
  <Application>Microsoft Office PowerPoint</Application>
  <PresentationFormat>Widescreen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Neue Haas Grotesk Text Pro</vt:lpstr>
      <vt:lpstr>BjornVTI</vt:lpstr>
      <vt:lpstr>Lab Education for Nursing blood  drawS</vt:lpstr>
      <vt:lpstr>PowerPoint Presentation</vt:lpstr>
      <vt:lpstr>Label Printing</vt:lpstr>
      <vt:lpstr>LABORATORY PHLEBOTOMIST DESKTOP</vt:lpstr>
      <vt:lpstr>To Get to the Phlebotomist Desktop:</vt:lpstr>
      <vt:lpstr>Next Click OK</vt:lpstr>
      <vt:lpstr>Now the report can be filtered for more detailed information</vt:lpstr>
      <vt:lpstr>Choose the Categories you want to look at by check marking the box and clicking Work List</vt:lpstr>
      <vt:lpstr>Click OK on the next screen</vt:lpstr>
      <vt:lpstr>Review the report for any draws that may have been missed</vt:lpstr>
      <vt:lpstr>Call the nursing unit if you find draws that are overdue</vt:lpstr>
      <vt:lpstr>SPECIMEN TRACKING DESKTOP</vt:lpstr>
      <vt:lpstr>To get to the Specimen Tracking Desktop:</vt:lpstr>
      <vt:lpstr>Next Choose Tracking:</vt:lpstr>
      <vt:lpstr>Choose the Department</vt:lpstr>
      <vt:lpstr>Change the Elapsed Time to Order:</vt:lpstr>
      <vt:lpstr>Red = Stat Yellow = Urgent Green = Timed Black = Routine</vt:lpstr>
      <vt:lpstr>Blood banding</vt:lpstr>
      <vt:lpstr>Blood Banding</vt:lpstr>
      <vt:lpstr>Blood Banding Labels</vt:lpstr>
      <vt:lpstr>A Lab Label Printer Group has been defined to make it easier for Lab to choose the correct printer</vt:lpstr>
      <vt:lpstr>When a Second Type is Needed</vt:lpstr>
      <vt:lpstr>IDENTIFYING CONTAMINATED SPECIMENS</vt:lpstr>
      <vt:lpstr>Delta Check Failures</vt:lpstr>
      <vt:lpstr>Possible Contamination</vt:lpstr>
      <vt:lpstr>Clotted Specimens</vt:lpstr>
      <vt:lpstr>Handling of Possibly Contaminated Specimens</vt:lpstr>
      <vt:lpstr>Helpful Policies for Review: </vt:lpstr>
      <vt:lpstr>REDRAWS</vt:lpstr>
      <vt:lpstr>If a specimen issue is identified and a redraw is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Millis</dc:creator>
  <cp:lastModifiedBy>Tanya Faraglia</cp:lastModifiedBy>
  <cp:revision>47</cp:revision>
  <dcterms:created xsi:type="dcterms:W3CDTF">2023-03-03T15:18:24Z</dcterms:created>
  <dcterms:modified xsi:type="dcterms:W3CDTF">2023-04-06T21:34:19Z</dcterms:modified>
</cp:coreProperties>
</file>