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4" r:id="rId6"/>
    <p:sldId id="266" r:id="rId7"/>
    <p:sldId id="259" r:id="rId8"/>
    <p:sldId id="265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5" autoAdjust="0"/>
  </p:normalViewPr>
  <p:slideViewPr>
    <p:cSldViewPr snapToGrid="0">
      <p:cViewPr varScale="1">
        <p:scale>
          <a:sx n="75" d="100"/>
          <a:sy n="75" d="100"/>
        </p:scale>
        <p:origin x="7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AFC32-82C6-448F-B96F-4F1BE39FA349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B9CB485-1427-4BC7-86F1-C065896E5E07}">
      <dgm:prSet/>
      <dgm:spPr/>
      <dgm:t>
        <a:bodyPr/>
        <a:lstStyle/>
        <a:p>
          <a:r>
            <a:rPr lang="en-US" baseline="0"/>
            <a:t>Reported test results in wrong units</a:t>
          </a:r>
          <a:endParaRPr lang="en-US"/>
        </a:p>
      </dgm:t>
    </dgm:pt>
    <dgm:pt modelId="{52A00418-FEE9-4A73-921C-D2F0712321C0}" type="parTrans" cxnId="{0A84338E-B7F3-49A4-8789-CA8D04F513D1}">
      <dgm:prSet/>
      <dgm:spPr/>
      <dgm:t>
        <a:bodyPr/>
        <a:lstStyle/>
        <a:p>
          <a:endParaRPr lang="en-US"/>
        </a:p>
      </dgm:t>
    </dgm:pt>
    <dgm:pt modelId="{3148F08D-B2E1-4D60-9B4D-1E28FA06219C}" type="sibTrans" cxnId="{0A84338E-B7F3-49A4-8789-CA8D04F513D1}">
      <dgm:prSet/>
      <dgm:spPr/>
      <dgm:t>
        <a:bodyPr/>
        <a:lstStyle/>
        <a:p>
          <a:endParaRPr lang="en-US"/>
        </a:p>
      </dgm:t>
    </dgm:pt>
    <dgm:pt modelId="{36DEBE3E-6824-4284-A0F5-3C739444F184}">
      <dgm:prSet/>
      <dgm:spPr/>
      <dgm:t>
        <a:bodyPr/>
        <a:lstStyle/>
        <a:p>
          <a:r>
            <a:rPr lang="en-US" baseline="0"/>
            <a:t>Specimen handling (reconstitution/mixing) issue</a:t>
          </a:r>
          <a:endParaRPr lang="en-US"/>
        </a:p>
      </dgm:t>
    </dgm:pt>
    <dgm:pt modelId="{C5A63B4E-999F-4820-A4F9-731733064A24}" type="parTrans" cxnId="{987DB49D-0721-4EB4-B42B-262B8292A37A}">
      <dgm:prSet/>
      <dgm:spPr/>
      <dgm:t>
        <a:bodyPr/>
        <a:lstStyle/>
        <a:p>
          <a:endParaRPr lang="en-US"/>
        </a:p>
      </dgm:t>
    </dgm:pt>
    <dgm:pt modelId="{2C7BA42A-EE30-4685-BA64-BA5528ED77B3}" type="sibTrans" cxnId="{987DB49D-0721-4EB4-B42B-262B8292A37A}">
      <dgm:prSet/>
      <dgm:spPr/>
      <dgm:t>
        <a:bodyPr/>
        <a:lstStyle/>
        <a:p>
          <a:endParaRPr lang="en-US"/>
        </a:p>
      </dgm:t>
    </dgm:pt>
    <dgm:pt modelId="{6641FF43-80F6-48AF-AC30-09B8E3B2A98D}">
      <dgm:prSet/>
      <dgm:spPr/>
      <dgm:t>
        <a:bodyPr/>
        <a:lstStyle/>
        <a:p>
          <a:r>
            <a:rPr lang="en-US" baseline="0"/>
            <a:t>Specimen identification error</a:t>
          </a:r>
          <a:endParaRPr lang="en-US"/>
        </a:p>
      </dgm:t>
    </dgm:pt>
    <dgm:pt modelId="{843760C0-A6B9-4BF7-935B-BAEB45C11DEA}" type="parTrans" cxnId="{7FD5600D-8B0B-43E1-8B53-198AA099BBC8}">
      <dgm:prSet/>
      <dgm:spPr/>
      <dgm:t>
        <a:bodyPr/>
        <a:lstStyle/>
        <a:p>
          <a:endParaRPr lang="en-US"/>
        </a:p>
      </dgm:t>
    </dgm:pt>
    <dgm:pt modelId="{75B46242-B99C-4502-9E64-2EDB478DE13D}" type="sibTrans" cxnId="{7FD5600D-8B0B-43E1-8B53-198AA099BBC8}">
      <dgm:prSet/>
      <dgm:spPr/>
      <dgm:t>
        <a:bodyPr/>
        <a:lstStyle/>
        <a:p>
          <a:endParaRPr lang="en-US"/>
        </a:p>
      </dgm:t>
    </dgm:pt>
    <dgm:pt modelId="{808515DD-386D-4E0E-B5CA-5214B94AC503}">
      <dgm:prSet/>
      <dgm:spPr/>
      <dgm:t>
        <a:bodyPr/>
        <a:lstStyle/>
        <a:p>
          <a:r>
            <a:rPr lang="en-US" baseline="0"/>
            <a:t>Calibration issues</a:t>
          </a:r>
          <a:endParaRPr lang="en-US"/>
        </a:p>
      </dgm:t>
    </dgm:pt>
    <dgm:pt modelId="{332F24DB-06DF-4555-B66A-2EB5509C899A}" type="parTrans" cxnId="{51302AA5-3165-4305-B00F-F7F133956105}">
      <dgm:prSet/>
      <dgm:spPr/>
      <dgm:t>
        <a:bodyPr/>
        <a:lstStyle/>
        <a:p>
          <a:endParaRPr lang="en-US"/>
        </a:p>
      </dgm:t>
    </dgm:pt>
    <dgm:pt modelId="{9C8D8E7F-C700-4054-965C-0A8C6C5FCF5F}" type="sibTrans" cxnId="{51302AA5-3165-4305-B00F-F7F133956105}">
      <dgm:prSet/>
      <dgm:spPr/>
      <dgm:t>
        <a:bodyPr/>
        <a:lstStyle/>
        <a:p>
          <a:endParaRPr lang="en-US"/>
        </a:p>
      </dgm:t>
    </dgm:pt>
    <dgm:pt modelId="{2ECF38FA-B082-45EA-A3EA-7BC9F84AEBAC}">
      <dgm:prSet/>
      <dgm:spPr/>
      <dgm:t>
        <a:bodyPr/>
        <a:lstStyle/>
        <a:p>
          <a:r>
            <a:rPr lang="en-US" baseline="0"/>
            <a:t>Instrument issues</a:t>
          </a:r>
          <a:endParaRPr lang="en-US"/>
        </a:p>
      </dgm:t>
    </dgm:pt>
    <dgm:pt modelId="{792CC0DC-797D-402A-8AD1-104C121254A8}" type="parTrans" cxnId="{63A2E607-4C29-41DB-A78A-6993529E84FA}">
      <dgm:prSet/>
      <dgm:spPr/>
      <dgm:t>
        <a:bodyPr/>
        <a:lstStyle/>
        <a:p>
          <a:endParaRPr lang="en-US"/>
        </a:p>
      </dgm:t>
    </dgm:pt>
    <dgm:pt modelId="{18CA8288-D727-4120-A95F-3AEFFDD17978}" type="sibTrans" cxnId="{63A2E607-4C29-41DB-A78A-6993529E84FA}">
      <dgm:prSet/>
      <dgm:spPr/>
      <dgm:t>
        <a:bodyPr/>
        <a:lstStyle/>
        <a:p>
          <a:endParaRPr lang="en-US"/>
        </a:p>
      </dgm:t>
    </dgm:pt>
    <dgm:pt modelId="{FCE22B78-8750-4974-A16D-6B172862356E}">
      <dgm:prSet/>
      <dgm:spPr/>
      <dgm:t>
        <a:bodyPr/>
        <a:lstStyle/>
        <a:p>
          <a:r>
            <a:rPr lang="en-US" baseline="0"/>
            <a:t>qc trends not addressed</a:t>
          </a:r>
          <a:endParaRPr lang="en-US"/>
        </a:p>
      </dgm:t>
    </dgm:pt>
    <dgm:pt modelId="{D6515817-7D31-4E97-AFFB-A5FBEA9B2128}" type="parTrans" cxnId="{0689E45B-E168-4E03-8C52-FD793374323A}">
      <dgm:prSet/>
      <dgm:spPr/>
      <dgm:t>
        <a:bodyPr/>
        <a:lstStyle/>
        <a:p>
          <a:endParaRPr lang="en-US"/>
        </a:p>
      </dgm:t>
    </dgm:pt>
    <dgm:pt modelId="{27E4ACDF-1911-4038-95BF-4C73C7F95518}" type="sibTrans" cxnId="{0689E45B-E168-4E03-8C52-FD793374323A}">
      <dgm:prSet/>
      <dgm:spPr/>
      <dgm:t>
        <a:bodyPr/>
        <a:lstStyle/>
        <a:p>
          <a:endParaRPr lang="en-US"/>
        </a:p>
      </dgm:t>
    </dgm:pt>
    <dgm:pt modelId="{7B4CDC5F-66F0-44CB-8136-4F56C6AA1DA0}">
      <dgm:prSet/>
      <dgm:spPr/>
      <dgm:t>
        <a:bodyPr/>
        <a:lstStyle/>
        <a:p>
          <a:r>
            <a:rPr lang="en-US" baseline="0"/>
            <a:t>multiple instrument errors without resolution</a:t>
          </a:r>
          <a:endParaRPr lang="en-US"/>
        </a:p>
      </dgm:t>
    </dgm:pt>
    <dgm:pt modelId="{D8D50097-78B4-4FF3-B68E-1BAB71183307}" type="parTrans" cxnId="{2D0BE0B3-8191-4AE4-A207-1A2CEE49F82D}">
      <dgm:prSet/>
      <dgm:spPr/>
      <dgm:t>
        <a:bodyPr/>
        <a:lstStyle/>
        <a:p>
          <a:endParaRPr lang="en-US"/>
        </a:p>
      </dgm:t>
    </dgm:pt>
    <dgm:pt modelId="{82C0D626-19BE-4FFB-8ED6-4BA1E690D265}" type="sibTrans" cxnId="{2D0BE0B3-8191-4AE4-A207-1A2CEE49F82D}">
      <dgm:prSet/>
      <dgm:spPr/>
      <dgm:t>
        <a:bodyPr/>
        <a:lstStyle/>
        <a:p>
          <a:endParaRPr lang="en-US"/>
        </a:p>
      </dgm:t>
    </dgm:pt>
    <dgm:pt modelId="{FF4F5142-30CD-4427-A1B5-099251041E4E}" type="pres">
      <dgm:prSet presAssocID="{ECAAFC32-82C6-448F-B96F-4F1BE39FA349}" presName="linear" presStyleCnt="0">
        <dgm:presLayoutVars>
          <dgm:dir/>
          <dgm:animLvl val="lvl"/>
          <dgm:resizeHandles val="exact"/>
        </dgm:presLayoutVars>
      </dgm:prSet>
      <dgm:spPr/>
    </dgm:pt>
    <dgm:pt modelId="{EA212EF6-E220-4132-9668-F352C8657C6F}" type="pres">
      <dgm:prSet presAssocID="{AB9CB485-1427-4BC7-86F1-C065896E5E07}" presName="parentLin" presStyleCnt="0"/>
      <dgm:spPr/>
    </dgm:pt>
    <dgm:pt modelId="{19D10BB2-B1C8-4597-BD80-1DC946D5981B}" type="pres">
      <dgm:prSet presAssocID="{AB9CB485-1427-4BC7-86F1-C065896E5E07}" presName="parentLeftMargin" presStyleLbl="node1" presStyleIdx="0" presStyleCnt="5"/>
      <dgm:spPr/>
    </dgm:pt>
    <dgm:pt modelId="{0F2A0F75-0F2C-4D91-9E8B-F1D9A3AAB310}" type="pres">
      <dgm:prSet presAssocID="{AB9CB485-1427-4BC7-86F1-C065896E5E0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68D6210-521A-4CE7-B72F-56195F3D7115}" type="pres">
      <dgm:prSet presAssocID="{AB9CB485-1427-4BC7-86F1-C065896E5E07}" presName="negativeSpace" presStyleCnt="0"/>
      <dgm:spPr/>
    </dgm:pt>
    <dgm:pt modelId="{5F89786B-88A8-4836-8E4F-C9A0E3F3EAEC}" type="pres">
      <dgm:prSet presAssocID="{AB9CB485-1427-4BC7-86F1-C065896E5E07}" presName="childText" presStyleLbl="conFgAcc1" presStyleIdx="0" presStyleCnt="5">
        <dgm:presLayoutVars>
          <dgm:bulletEnabled val="1"/>
        </dgm:presLayoutVars>
      </dgm:prSet>
      <dgm:spPr/>
    </dgm:pt>
    <dgm:pt modelId="{32BBAAD0-951E-4003-B2EF-33438A5360E2}" type="pres">
      <dgm:prSet presAssocID="{3148F08D-B2E1-4D60-9B4D-1E28FA06219C}" presName="spaceBetweenRectangles" presStyleCnt="0"/>
      <dgm:spPr/>
    </dgm:pt>
    <dgm:pt modelId="{6B87EA54-1EB1-4D3E-A783-A7CFDE534950}" type="pres">
      <dgm:prSet presAssocID="{36DEBE3E-6824-4284-A0F5-3C739444F184}" presName="parentLin" presStyleCnt="0"/>
      <dgm:spPr/>
    </dgm:pt>
    <dgm:pt modelId="{B44135AB-9459-4B29-9EBB-21F98C4D8046}" type="pres">
      <dgm:prSet presAssocID="{36DEBE3E-6824-4284-A0F5-3C739444F184}" presName="parentLeftMargin" presStyleLbl="node1" presStyleIdx="0" presStyleCnt="5"/>
      <dgm:spPr/>
    </dgm:pt>
    <dgm:pt modelId="{9399FB24-4B4D-48C0-83F1-F7C57AEF61F9}" type="pres">
      <dgm:prSet presAssocID="{36DEBE3E-6824-4284-A0F5-3C739444F18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8C4F360-6F0A-4EBE-9603-97EDDEF49652}" type="pres">
      <dgm:prSet presAssocID="{36DEBE3E-6824-4284-A0F5-3C739444F184}" presName="negativeSpace" presStyleCnt="0"/>
      <dgm:spPr/>
    </dgm:pt>
    <dgm:pt modelId="{C4808D91-D089-4FD7-8690-3F9660F5426C}" type="pres">
      <dgm:prSet presAssocID="{36DEBE3E-6824-4284-A0F5-3C739444F184}" presName="childText" presStyleLbl="conFgAcc1" presStyleIdx="1" presStyleCnt="5">
        <dgm:presLayoutVars>
          <dgm:bulletEnabled val="1"/>
        </dgm:presLayoutVars>
      </dgm:prSet>
      <dgm:spPr/>
    </dgm:pt>
    <dgm:pt modelId="{3A33B775-4D7D-4F6A-BA0F-6396F539ECBF}" type="pres">
      <dgm:prSet presAssocID="{2C7BA42A-EE30-4685-BA64-BA5528ED77B3}" presName="spaceBetweenRectangles" presStyleCnt="0"/>
      <dgm:spPr/>
    </dgm:pt>
    <dgm:pt modelId="{8F190C57-7295-480C-8E7B-7FDBAC2970BA}" type="pres">
      <dgm:prSet presAssocID="{6641FF43-80F6-48AF-AC30-09B8E3B2A98D}" presName="parentLin" presStyleCnt="0"/>
      <dgm:spPr/>
    </dgm:pt>
    <dgm:pt modelId="{5C6BEBA0-00C9-4A4C-B1CE-EE9840D0B5BB}" type="pres">
      <dgm:prSet presAssocID="{6641FF43-80F6-48AF-AC30-09B8E3B2A98D}" presName="parentLeftMargin" presStyleLbl="node1" presStyleIdx="1" presStyleCnt="5"/>
      <dgm:spPr/>
    </dgm:pt>
    <dgm:pt modelId="{691C69A3-BA53-4B7C-A96B-2AE61202323A}" type="pres">
      <dgm:prSet presAssocID="{6641FF43-80F6-48AF-AC30-09B8E3B2A98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2F91665-F32F-4641-BF00-55E246668F37}" type="pres">
      <dgm:prSet presAssocID="{6641FF43-80F6-48AF-AC30-09B8E3B2A98D}" presName="negativeSpace" presStyleCnt="0"/>
      <dgm:spPr/>
    </dgm:pt>
    <dgm:pt modelId="{D0E07CBF-2AF2-4B96-8739-EA41D71638CD}" type="pres">
      <dgm:prSet presAssocID="{6641FF43-80F6-48AF-AC30-09B8E3B2A98D}" presName="childText" presStyleLbl="conFgAcc1" presStyleIdx="2" presStyleCnt="5">
        <dgm:presLayoutVars>
          <dgm:bulletEnabled val="1"/>
        </dgm:presLayoutVars>
      </dgm:prSet>
      <dgm:spPr/>
    </dgm:pt>
    <dgm:pt modelId="{96D23FC5-1AF5-403E-B3D6-45A37FAFF5B9}" type="pres">
      <dgm:prSet presAssocID="{75B46242-B99C-4502-9E64-2EDB478DE13D}" presName="spaceBetweenRectangles" presStyleCnt="0"/>
      <dgm:spPr/>
    </dgm:pt>
    <dgm:pt modelId="{C35CF5AE-9215-46E6-A648-B055EE64B782}" type="pres">
      <dgm:prSet presAssocID="{808515DD-386D-4E0E-B5CA-5214B94AC503}" presName="parentLin" presStyleCnt="0"/>
      <dgm:spPr/>
    </dgm:pt>
    <dgm:pt modelId="{15DED620-63F5-4B46-970C-25905D3112CD}" type="pres">
      <dgm:prSet presAssocID="{808515DD-386D-4E0E-B5CA-5214B94AC503}" presName="parentLeftMargin" presStyleLbl="node1" presStyleIdx="2" presStyleCnt="5"/>
      <dgm:spPr/>
    </dgm:pt>
    <dgm:pt modelId="{A352F3F0-4F9F-428E-B643-31A80A93F2A2}" type="pres">
      <dgm:prSet presAssocID="{808515DD-386D-4E0E-B5CA-5214B94AC50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9412F8B-F19B-4FE7-9270-D4B76CA9992F}" type="pres">
      <dgm:prSet presAssocID="{808515DD-386D-4E0E-B5CA-5214B94AC503}" presName="negativeSpace" presStyleCnt="0"/>
      <dgm:spPr/>
    </dgm:pt>
    <dgm:pt modelId="{7780DC7A-0790-4AC9-93B7-EC3D03B239A5}" type="pres">
      <dgm:prSet presAssocID="{808515DD-386D-4E0E-B5CA-5214B94AC503}" presName="childText" presStyleLbl="conFgAcc1" presStyleIdx="3" presStyleCnt="5">
        <dgm:presLayoutVars>
          <dgm:bulletEnabled val="1"/>
        </dgm:presLayoutVars>
      </dgm:prSet>
      <dgm:spPr/>
    </dgm:pt>
    <dgm:pt modelId="{B361B711-E9B7-4727-A78C-0614DE3BBE9E}" type="pres">
      <dgm:prSet presAssocID="{9C8D8E7F-C700-4054-965C-0A8C6C5FCF5F}" presName="spaceBetweenRectangles" presStyleCnt="0"/>
      <dgm:spPr/>
    </dgm:pt>
    <dgm:pt modelId="{5254BAEB-6C56-4ADE-905E-E2BA82670F56}" type="pres">
      <dgm:prSet presAssocID="{2ECF38FA-B082-45EA-A3EA-7BC9F84AEBAC}" presName="parentLin" presStyleCnt="0"/>
      <dgm:spPr/>
    </dgm:pt>
    <dgm:pt modelId="{DE5E1101-851D-45C6-AE86-266D355507CF}" type="pres">
      <dgm:prSet presAssocID="{2ECF38FA-B082-45EA-A3EA-7BC9F84AEBAC}" presName="parentLeftMargin" presStyleLbl="node1" presStyleIdx="3" presStyleCnt="5"/>
      <dgm:spPr/>
    </dgm:pt>
    <dgm:pt modelId="{8B027A69-30D9-4A70-915C-35063A0F9A8D}" type="pres">
      <dgm:prSet presAssocID="{2ECF38FA-B082-45EA-A3EA-7BC9F84AEBA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AEF697E-F47C-4500-AE56-24A74E18C860}" type="pres">
      <dgm:prSet presAssocID="{2ECF38FA-B082-45EA-A3EA-7BC9F84AEBAC}" presName="negativeSpace" presStyleCnt="0"/>
      <dgm:spPr/>
    </dgm:pt>
    <dgm:pt modelId="{BC572046-E267-4141-B755-3C698B96C708}" type="pres">
      <dgm:prSet presAssocID="{2ECF38FA-B082-45EA-A3EA-7BC9F84AEBA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3A2E607-4C29-41DB-A78A-6993529E84FA}" srcId="{ECAAFC32-82C6-448F-B96F-4F1BE39FA349}" destId="{2ECF38FA-B082-45EA-A3EA-7BC9F84AEBAC}" srcOrd="4" destOrd="0" parTransId="{792CC0DC-797D-402A-8AD1-104C121254A8}" sibTransId="{18CA8288-D727-4120-A95F-3AEFFDD17978}"/>
    <dgm:cxn modelId="{7CB01E0C-142D-4137-ACEF-0EC76EFD9277}" type="presOf" srcId="{2ECF38FA-B082-45EA-A3EA-7BC9F84AEBAC}" destId="{8B027A69-30D9-4A70-915C-35063A0F9A8D}" srcOrd="1" destOrd="0" presId="urn:microsoft.com/office/officeart/2005/8/layout/list1"/>
    <dgm:cxn modelId="{7FD5600D-8B0B-43E1-8B53-198AA099BBC8}" srcId="{ECAAFC32-82C6-448F-B96F-4F1BE39FA349}" destId="{6641FF43-80F6-48AF-AC30-09B8E3B2A98D}" srcOrd="2" destOrd="0" parTransId="{843760C0-A6B9-4BF7-935B-BAEB45C11DEA}" sibTransId="{75B46242-B99C-4502-9E64-2EDB478DE13D}"/>
    <dgm:cxn modelId="{EA5D8617-B6AC-4C36-9CFB-59B267A12E87}" type="presOf" srcId="{AB9CB485-1427-4BC7-86F1-C065896E5E07}" destId="{0F2A0F75-0F2C-4D91-9E8B-F1D9A3AAB310}" srcOrd="1" destOrd="0" presId="urn:microsoft.com/office/officeart/2005/8/layout/list1"/>
    <dgm:cxn modelId="{001DC628-A939-4517-AA77-294F60462820}" type="presOf" srcId="{ECAAFC32-82C6-448F-B96F-4F1BE39FA349}" destId="{FF4F5142-30CD-4427-A1B5-099251041E4E}" srcOrd="0" destOrd="0" presId="urn:microsoft.com/office/officeart/2005/8/layout/list1"/>
    <dgm:cxn modelId="{34D78929-639D-4C24-B926-38B4BDD8E516}" type="presOf" srcId="{36DEBE3E-6824-4284-A0F5-3C739444F184}" destId="{9399FB24-4B4D-48C0-83F1-F7C57AEF61F9}" srcOrd="1" destOrd="0" presId="urn:microsoft.com/office/officeart/2005/8/layout/list1"/>
    <dgm:cxn modelId="{0689E45B-E168-4E03-8C52-FD793374323A}" srcId="{2ECF38FA-B082-45EA-A3EA-7BC9F84AEBAC}" destId="{FCE22B78-8750-4974-A16D-6B172862356E}" srcOrd="0" destOrd="0" parTransId="{D6515817-7D31-4E97-AFFB-A5FBEA9B2128}" sibTransId="{27E4ACDF-1911-4038-95BF-4C73C7F95518}"/>
    <dgm:cxn modelId="{FDA2D96B-A191-428B-A80B-B4B7E4D365F0}" type="presOf" srcId="{AB9CB485-1427-4BC7-86F1-C065896E5E07}" destId="{19D10BB2-B1C8-4597-BD80-1DC946D5981B}" srcOrd="0" destOrd="0" presId="urn:microsoft.com/office/officeart/2005/8/layout/list1"/>
    <dgm:cxn modelId="{C583CD50-F0BD-4EF3-A632-DD618A2D3DC6}" type="presOf" srcId="{2ECF38FA-B082-45EA-A3EA-7BC9F84AEBAC}" destId="{DE5E1101-851D-45C6-AE86-266D355507CF}" srcOrd="0" destOrd="0" presId="urn:microsoft.com/office/officeart/2005/8/layout/list1"/>
    <dgm:cxn modelId="{66C8F270-3967-4009-BB89-EA3173E1E207}" type="presOf" srcId="{36DEBE3E-6824-4284-A0F5-3C739444F184}" destId="{B44135AB-9459-4B29-9EBB-21F98C4D8046}" srcOrd="0" destOrd="0" presId="urn:microsoft.com/office/officeart/2005/8/layout/list1"/>
    <dgm:cxn modelId="{37154171-23A9-4217-9933-DB085DBE64E3}" type="presOf" srcId="{6641FF43-80F6-48AF-AC30-09B8E3B2A98D}" destId="{691C69A3-BA53-4B7C-A96B-2AE61202323A}" srcOrd="1" destOrd="0" presId="urn:microsoft.com/office/officeart/2005/8/layout/list1"/>
    <dgm:cxn modelId="{682F3C7B-DA77-4CC2-9125-F2B63A78A028}" type="presOf" srcId="{6641FF43-80F6-48AF-AC30-09B8E3B2A98D}" destId="{5C6BEBA0-00C9-4A4C-B1CE-EE9840D0B5BB}" srcOrd="0" destOrd="0" presId="urn:microsoft.com/office/officeart/2005/8/layout/list1"/>
    <dgm:cxn modelId="{C98E307D-3166-4D93-84DA-1F146FD487CF}" type="presOf" srcId="{FCE22B78-8750-4974-A16D-6B172862356E}" destId="{BC572046-E267-4141-B755-3C698B96C708}" srcOrd="0" destOrd="0" presId="urn:microsoft.com/office/officeart/2005/8/layout/list1"/>
    <dgm:cxn modelId="{0A84338E-B7F3-49A4-8789-CA8D04F513D1}" srcId="{ECAAFC32-82C6-448F-B96F-4F1BE39FA349}" destId="{AB9CB485-1427-4BC7-86F1-C065896E5E07}" srcOrd="0" destOrd="0" parTransId="{52A00418-FEE9-4A73-921C-D2F0712321C0}" sibTransId="{3148F08D-B2E1-4D60-9B4D-1E28FA06219C}"/>
    <dgm:cxn modelId="{EE0A4398-A17E-4E30-8C61-6C1D859A7637}" type="presOf" srcId="{808515DD-386D-4E0E-B5CA-5214B94AC503}" destId="{15DED620-63F5-4B46-970C-25905D3112CD}" srcOrd="0" destOrd="0" presId="urn:microsoft.com/office/officeart/2005/8/layout/list1"/>
    <dgm:cxn modelId="{987DB49D-0721-4EB4-B42B-262B8292A37A}" srcId="{ECAAFC32-82C6-448F-B96F-4F1BE39FA349}" destId="{36DEBE3E-6824-4284-A0F5-3C739444F184}" srcOrd="1" destOrd="0" parTransId="{C5A63B4E-999F-4820-A4F9-731733064A24}" sibTransId="{2C7BA42A-EE30-4685-BA64-BA5528ED77B3}"/>
    <dgm:cxn modelId="{51302AA5-3165-4305-B00F-F7F133956105}" srcId="{ECAAFC32-82C6-448F-B96F-4F1BE39FA349}" destId="{808515DD-386D-4E0E-B5CA-5214B94AC503}" srcOrd="3" destOrd="0" parTransId="{332F24DB-06DF-4555-B66A-2EB5509C899A}" sibTransId="{9C8D8E7F-C700-4054-965C-0A8C6C5FCF5F}"/>
    <dgm:cxn modelId="{13BC79AE-587C-40E6-8538-C26707CADD4F}" type="presOf" srcId="{808515DD-386D-4E0E-B5CA-5214B94AC503}" destId="{A352F3F0-4F9F-428E-B643-31A80A93F2A2}" srcOrd="1" destOrd="0" presId="urn:microsoft.com/office/officeart/2005/8/layout/list1"/>
    <dgm:cxn modelId="{2D0BE0B3-8191-4AE4-A207-1A2CEE49F82D}" srcId="{2ECF38FA-B082-45EA-A3EA-7BC9F84AEBAC}" destId="{7B4CDC5F-66F0-44CB-8136-4F56C6AA1DA0}" srcOrd="1" destOrd="0" parTransId="{D8D50097-78B4-4FF3-B68E-1BAB71183307}" sibTransId="{82C0D626-19BE-4FFB-8ED6-4BA1E690D265}"/>
    <dgm:cxn modelId="{BAF8F1B5-BEDE-4456-92EB-F194F05AF754}" type="presOf" srcId="{7B4CDC5F-66F0-44CB-8136-4F56C6AA1DA0}" destId="{BC572046-E267-4141-B755-3C698B96C708}" srcOrd="0" destOrd="1" presId="urn:microsoft.com/office/officeart/2005/8/layout/list1"/>
    <dgm:cxn modelId="{BDC7CE1D-D19B-4F05-A886-D7ADE4681704}" type="presParOf" srcId="{FF4F5142-30CD-4427-A1B5-099251041E4E}" destId="{EA212EF6-E220-4132-9668-F352C8657C6F}" srcOrd="0" destOrd="0" presId="urn:microsoft.com/office/officeart/2005/8/layout/list1"/>
    <dgm:cxn modelId="{1F075A86-D17F-4D74-8107-FCB7E0E6C56C}" type="presParOf" srcId="{EA212EF6-E220-4132-9668-F352C8657C6F}" destId="{19D10BB2-B1C8-4597-BD80-1DC946D5981B}" srcOrd="0" destOrd="0" presId="urn:microsoft.com/office/officeart/2005/8/layout/list1"/>
    <dgm:cxn modelId="{B5BD1567-3CE4-4EF8-AE65-27EFF4A068A3}" type="presParOf" srcId="{EA212EF6-E220-4132-9668-F352C8657C6F}" destId="{0F2A0F75-0F2C-4D91-9E8B-F1D9A3AAB310}" srcOrd="1" destOrd="0" presId="urn:microsoft.com/office/officeart/2005/8/layout/list1"/>
    <dgm:cxn modelId="{8AC48DAE-5DA2-4D41-9338-8D588E3A8ED6}" type="presParOf" srcId="{FF4F5142-30CD-4427-A1B5-099251041E4E}" destId="{668D6210-521A-4CE7-B72F-56195F3D7115}" srcOrd="1" destOrd="0" presId="urn:microsoft.com/office/officeart/2005/8/layout/list1"/>
    <dgm:cxn modelId="{AC07DFE4-D2EB-4A9B-9862-EFC4A700FAD7}" type="presParOf" srcId="{FF4F5142-30CD-4427-A1B5-099251041E4E}" destId="{5F89786B-88A8-4836-8E4F-C9A0E3F3EAEC}" srcOrd="2" destOrd="0" presId="urn:microsoft.com/office/officeart/2005/8/layout/list1"/>
    <dgm:cxn modelId="{BF3D2B8C-3026-4690-9BA8-D09501AC7B04}" type="presParOf" srcId="{FF4F5142-30CD-4427-A1B5-099251041E4E}" destId="{32BBAAD0-951E-4003-B2EF-33438A5360E2}" srcOrd="3" destOrd="0" presId="urn:microsoft.com/office/officeart/2005/8/layout/list1"/>
    <dgm:cxn modelId="{F89B2DBA-9B34-498B-8267-080CB8988688}" type="presParOf" srcId="{FF4F5142-30CD-4427-A1B5-099251041E4E}" destId="{6B87EA54-1EB1-4D3E-A783-A7CFDE534950}" srcOrd="4" destOrd="0" presId="urn:microsoft.com/office/officeart/2005/8/layout/list1"/>
    <dgm:cxn modelId="{C5EF78DF-83E1-4D3B-B979-DC2AD277263F}" type="presParOf" srcId="{6B87EA54-1EB1-4D3E-A783-A7CFDE534950}" destId="{B44135AB-9459-4B29-9EBB-21F98C4D8046}" srcOrd="0" destOrd="0" presId="urn:microsoft.com/office/officeart/2005/8/layout/list1"/>
    <dgm:cxn modelId="{D969B981-1AF4-4D5D-A610-5FF9E550474F}" type="presParOf" srcId="{6B87EA54-1EB1-4D3E-A783-A7CFDE534950}" destId="{9399FB24-4B4D-48C0-83F1-F7C57AEF61F9}" srcOrd="1" destOrd="0" presId="urn:microsoft.com/office/officeart/2005/8/layout/list1"/>
    <dgm:cxn modelId="{D56D7A9E-9099-4FE3-865C-41E794D53F79}" type="presParOf" srcId="{FF4F5142-30CD-4427-A1B5-099251041E4E}" destId="{68C4F360-6F0A-4EBE-9603-97EDDEF49652}" srcOrd="5" destOrd="0" presId="urn:microsoft.com/office/officeart/2005/8/layout/list1"/>
    <dgm:cxn modelId="{193E53F4-A04D-4F0A-AF57-79E5320A3793}" type="presParOf" srcId="{FF4F5142-30CD-4427-A1B5-099251041E4E}" destId="{C4808D91-D089-4FD7-8690-3F9660F5426C}" srcOrd="6" destOrd="0" presId="urn:microsoft.com/office/officeart/2005/8/layout/list1"/>
    <dgm:cxn modelId="{43B82B95-9EC0-455D-A133-AA603B45C6B5}" type="presParOf" srcId="{FF4F5142-30CD-4427-A1B5-099251041E4E}" destId="{3A33B775-4D7D-4F6A-BA0F-6396F539ECBF}" srcOrd="7" destOrd="0" presId="urn:microsoft.com/office/officeart/2005/8/layout/list1"/>
    <dgm:cxn modelId="{339A12C4-AF8D-4C72-818B-9B1A12B3EC51}" type="presParOf" srcId="{FF4F5142-30CD-4427-A1B5-099251041E4E}" destId="{8F190C57-7295-480C-8E7B-7FDBAC2970BA}" srcOrd="8" destOrd="0" presId="urn:microsoft.com/office/officeart/2005/8/layout/list1"/>
    <dgm:cxn modelId="{6C4F9DED-7B78-4DE2-B603-5CA000B14527}" type="presParOf" srcId="{8F190C57-7295-480C-8E7B-7FDBAC2970BA}" destId="{5C6BEBA0-00C9-4A4C-B1CE-EE9840D0B5BB}" srcOrd="0" destOrd="0" presId="urn:microsoft.com/office/officeart/2005/8/layout/list1"/>
    <dgm:cxn modelId="{5B2C1A78-798C-48EB-B5FA-8CC79977B632}" type="presParOf" srcId="{8F190C57-7295-480C-8E7B-7FDBAC2970BA}" destId="{691C69A3-BA53-4B7C-A96B-2AE61202323A}" srcOrd="1" destOrd="0" presId="urn:microsoft.com/office/officeart/2005/8/layout/list1"/>
    <dgm:cxn modelId="{B2BE0A3F-4C74-408F-9DFC-ADBA25E35C78}" type="presParOf" srcId="{FF4F5142-30CD-4427-A1B5-099251041E4E}" destId="{E2F91665-F32F-4641-BF00-55E246668F37}" srcOrd="9" destOrd="0" presId="urn:microsoft.com/office/officeart/2005/8/layout/list1"/>
    <dgm:cxn modelId="{B92B6942-9CC9-4CE9-8E07-5C2A32EED8B6}" type="presParOf" srcId="{FF4F5142-30CD-4427-A1B5-099251041E4E}" destId="{D0E07CBF-2AF2-4B96-8739-EA41D71638CD}" srcOrd="10" destOrd="0" presId="urn:microsoft.com/office/officeart/2005/8/layout/list1"/>
    <dgm:cxn modelId="{BB4B5650-3A1A-4C1D-9FB5-1DFA35DF7F01}" type="presParOf" srcId="{FF4F5142-30CD-4427-A1B5-099251041E4E}" destId="{96D23FC5-1AF5-403E-B3D6-45A37FAFF5B9}" srcOrd="11" destOrd="0" presId="urn:microsoft.com/office/officeart/2005/8/layout/list1"/>
    <dgm:cxn modelId="{E4022CA2-0FA6-4D4C-80A0-FAE5F8214505}" type="presParOf" srcId="{FF4F5142-30CD-4427-A1B5-099251041E4E}" destId="{C35CF5AE-9215-46E6-A648-B055EE64B782}" srcOrd="12" destOrd="0" presId="urn:microsoft.com/office/officeart/2005/8/layout/list1"/>
    <dgm:cxn modelId="{48EF7817-1025-4BA9-BFCC-7F707BCBD528}" type="presParOf" srcId="{C35CF5AE-9215-46E6-A648-B055EE64B782}" destId="{15DED620-63F5-4B46-970C-25905D3112CD}" srcOrd="0" destOrd="0" presId="urn:microsoft.com/office/officeart/2005/8/layout/list1"/>
    <dgm:cxn modelId="{AF8EC526-EC2C-4BB8-8928-CE23DAD8824B}" type="presParOf" srcId="{C35CF5AE-9215-46E6-A648-B055EE64B782}" destId="{A352F3F0-4F9F-428E-B643-31A80A93F2A2}" srcOrd="1" destOrd="0" presId="urn:microsoft.com/office/officeart/2005/8/layout/list1"/>
    <dgm:cxn modelId="{C5380BBD-4E63-45B1-A501-BC0296C04F18}" type="presParOf" srcId="{FF4F5142-30CD-4427-A1B5-099251041E4E}" destId="{59412F8B-F19B-4FE7-9270-D4B76CA9992F}" srcOrd="13" destOrd="0" presId="urn:microsoft.com/office/officeart/2005/8/layout/list1"/>
    <dgm:cxn modelId="{83DC99CD-1662-4B8F-A962-71F396E154EF}" type="presParOf" srcId="{FF4F5142-30CD-4427-A1B5-099251041E4E}" destId="{7780DC7A-0790-4AC9-93B7-EC3D03B239A5}" srcOrd="14" destOrd="0" presId="urn:microsoft.com/office/officeart/2005/8/layout/list1"/>
    <dgm:cxn modelId="{742638A0-7534-4807-88CD-89E3C75A4262}" type="presParOf" srcId="{FF4F5142-30CD-4427-A1B5-099251041E4E}" destId="{B361B711-E9B7-4727-A78C-0614DE3BBE9E}" srcOrd="15" destOrd="0" presId="urn:microsoft.com/office/officeart/2005/8/layout/list1"/>
    <dgm:cxn modelId="{EE3E130C-46DB-44D0-8572-1716BCFBCEC6}" type="presParOf" srcId="{FF4F5142-30CD-4427-A1B5-099251041E4E}" destId="{5254BAEB-6C56-4ADE-905E-E2BA82670F56}" srcOrd="16" destOrd="0" presId="urn:microsoft.com/office/officeart/2005/8/layout/list1"/>
    <dgm:cxn modelId="{48369DF3-46CF-4DFA-B35C-00A48306498B}" type="presParOf" srcId="{5254BAEB-6C56-4ADE-905E-E2BA82670F56}" destId="{DE5E1101-851D-45C6-AE86-266D355507CF}" srcOrd="0" destOrd="0" presId="urn:microsoft.com/office/officeart/2005/8/layout/list1"/>
    <dgm:cxn modelId="{90ABDF60-5913-4CC8-B030-7D5B90B08DCC}" type="presParOf" srcId="{5254BAEB-6C56-4ADE-905E-E2BA82670F56}" destId="{8B027A69-30D9-4A70-915C-35063A0F9A8D}" srcOrd="1" destOrd="0" presId="urn:microsoft.com/office/officeart/2005/8/layout/list1"/>
    <dgm:cxn modelId="{22DB0E2F-DD8F-4632-98AB-78419B587741}" type="presParOf" srcId="{FF4F5142-30CD-4427-A1B5-099251041E4E}" destId="{CAEF697E-F47C-4500-AE56-24A74E18C860}" srcOrd="17" destOrd="0" presId="urn:microsoft.com/office/officeart/2005/8/layout/list1"/>
    <dgm:cxn modelId="{C5B5DA42-BB13-435A-AC4F-F0FAD9195799}" type="presParOf" srcId="{FF4F5142-30CD-4427-A1B5-099251041E4E}" destId="{BC572046-E267-4141-B755-3C698B96C70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</dgm:pt>
    <dgm:pt modelId="{4AF52931-E4CA-4429-AACB-B8747CDB2409}">
      <dgm:prSet phldrT="[Text]"/>
      <dgm:spPr/>
      <dgm:t>
        <a:bodyPr/>
        <a:lstStyle/>
        <a:p>
          <a:pPr>
            <a:defRPr cap="all"/>
          </a:pPr>
          <a:r>
            <a:rPr lang="en-US" b="1" dirty="0"/>
            <a:t>Pre-analytical</a:t>
          </a:r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 sz="1800" b="1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endParaRPr lang="en-US" b="1"/>
        </a:p>
      </dgm:t>
    </dgm:pt>
    <dgm:pt modelId="{81BEB84D-9A77-49C6-9301-B3359FCAC75F}">
      <dgm:prSet phldrT="[Text]"/>
      <dgm:spPr/>
      <dgm:t>
        <a:bodyPr/>
        <a:lstStyle/>
        <a:p>
          <a:pPr>
            <a:defRPr cap="all"/>
          </a:pPr>
          <a:r>
            <a:rPr lang="en-US" b="1"/>
            <a:t>analytical</a:t>
          </a:r>
        </a:p>
      </dgm:t>
    </dgm:pt>
    <dgm:pt modelId="{AE4D0D43-0332-4F79-8D35-BCD8C10758AE}" type="parTrans" cxnId="{420EF6C4-7321-43BE-A2FC-253606B1E06A}">
      <dgm:prSet/>
      <dgm:spPr/>
      <dgm:t>
        <a:bodyPr/>
        <a:lstStyle/>
        <a:p>
          <a:endParaRPr lang="en-US" sz="1800" b="1"/>
        </a:p>
      </dgm:t>
    </dgm:pt>
    <dgm:pt modelId="{5D260F18-25D2-4074-87F1-7E78DDA61C58}" type="sibTrans" cxnId="{420EF6C4-7321-43BE-A2FC-253606B1E06A}">
      <dgm:prSet/>
      <dgm:spPr/>
      <dgm:t>
        <a:bodyPr/>
        <a:lstStyle/>
        <a:p>
          <a:endParaRPr lang="en-US" b="1"/>
        </a:p>
      </dgm:t>
    </dgm:pt>
    <dgm:pt modelId="{BFF9359E-E9B1-4B73-BACC-2C7988765B16}">
      <dgm:prSet phldrT="[Text]"/>
      <dgm:spPr/>
      <dgm:t>
        <a:bodyPr/>
        <a:lstStyle/>
        <a:p>
          <a:pPr>
            <a:defRPr cap="all"/>
          </a:pPr>
          <a:r>
            <a:rPr lang="en-US" b="1" dirty="0"/>
            <a:t>Post-analytical</a:t>
          </a:r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 sz="1800" b="1"/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endParaRPr lang="en-US" b="1"/>
        </a:p>
      </dgm:t>
    </dgm:pt>
    <dgm:pt modelId="{E5074EA3-950E-4126-804D-BFF96DC9E3DA}" type="pres">
      <dgm:prSet presAssocID="{C7720856-93F0-4CC7-B7FD-2466914A11D4}" presName="linear" presStyleCnt="0">
        <dgm:presLayoutVars>
          <dgm:dir/>
          <dgm:animLvl val="lvl"/>
          <dgm:resizeHandles val="exact"/>
        </dgm:presLayoutVars>
      </dgm:prSet>
      <dgm:spPr/>
    </dgm:pt>
    <dgm:pt modelId="{36557BF5-C6FF-44BA-87E5-36F80D28B12A}" type="pres">
      <dgm:prSet presAssocID="{4AF52931-E4CA-4429-AACB-B8747CDB2409}" presName="parentLin" presStyleCnt="0"/>
      <dgm:spPr/>
    </dgm:pt>
    <dgm:pt modelId="{0B03825F-5914-421D-B1C0-D9E5437992C2}" type="pres">
      <dgm:prSet presAssocID="{4AF52931-E4CA-4429-AACB-B8747CDB2409}" presName="parentLeftMargin" presStyleLbl="node1" presStyleIdx="0" presStyleCnt="3"/>
      <dgm:spPr/>
    </dgm:pt>
    <dgm:pt modelId="{132D600B-8F85-4588-A685-5C1430BDAD6A}" type="pres">
      <dgm:prSet presAssocID="{4AF52931-E4CA-4429-AACB-B8747CDB240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FFB272-0119-42D7-9F8E-8728306E7319}" type="pres">
      <dgm:prSet presAssocID="{4AF52931-E4CA-4429-AACB-B8747CDB2409}" presName="negativeSpace" presStyleCnt="0"/>
      <dgm:spPr/>
    </dgm:pt>
    <dgm:pt modelId="{CEF1736E-20F1-4C19-B04C-17497FCE19F7}" type="pres">
      <dgm:prSet presAssocID="{4AF52931-E4CA-4429-AACB-B8747CDB2409}" presName="childText" presStyleLbl="conFgAcc1" presStyleIdx="0" presStyleCnt="3">
        <dgm:presLayoutVars>
          <dgm:bulletEnabled val="1"/>
        </dgm:presLayoutVars>
      </dgm:prSet>
      <dgm:spPr/>
    </dgm:pt>
    <dgm:pt modelId="{BEBB96C9-B17B-4C9D-BD92-BFE624F7F134}" type="pres">
      <dgm:prSet presAssocID="{D86AF01C-9CBC-41F8-9354-48CD82BDFDC9}" presName="spaceBetweenRectangles" presStyleCnt="0"/>
      <dgm:spPr/>
    </dgm:pt>
    <dgm:pt modelId="{04B4B00B-EDE3-4F6A-A012-4C80B488B9CF}" type="pres">
      <dgm:prSet presAssocID="{81BEB84D-9A77-49C6-9301-B3359FCAC75F}" presName="parentLin" presStyleCnt="0"/>
      <dgm:spPr/>
    </dgm:pt>
    <dgm:pt modelId="{55645AD2-5B85-4FFC-975A-73A63ACF67A7}" type="pres">
      <dgm:prSet presAssocID="{81BEB84D-9A77-49C6-9301-B3359FCAC75F}" presName="parentLeftMargin" presStyleLbl="node1" presStyleIdx="0" presStyleCnt="3"/>
      <dgm:spPr/>
    </dgm:pt>
    <dgm:pt modelId="{58FB3671-FF26-4874-876C-E07F8A5226A5}" type="pres">
      <dgm:prSet presAssocID="{81BEB84D-9A77-49C6-9301-B3359FCAC7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2350F46-4748-4C3A-9A1F-F4A0BE856F02}" type="pres">
      <dgm:prSet presAssocID="{81BEB84D-9A77-49C6-9301-B3359FCAC75F}" presName="negativeSpace" presStyleCnt="0"/>
      <dgm:spPr/>
    </dgm:pt>
    <dgm:pt modelId="{1EF0D48F-1BE7-4BFF-B0CF-96365A9CB0E9}" type="pres">
      <dgm:prSet presAssocID="{81BEB84D-9A77-49C6-9301-B3359FCAC75F}" presName="childText" presStyleLbl="conFgAcc1" presStyleIdx="1" presStyleCnt="3">
        <dgm:presLayoutVars>
          <dgm:bulletEnabled val="1"/>
        </dgm:presLayoutVars>
      </dgm:prSet>
      <dgm:spPr/>
    </dgm:pt>
    <dgm:pt modelId="{83C1189E-FEEF-4646-9DF7-9B96060505F4}" type="pres">
      <dgm:prSet presAssocID="{5D260F18-25D2-4074-87F1-7E78DDA61C58}" presName="spaceBetweenRectangles" presStyleCnt="0"/>
      <dgm:spPr/>
    </dgm:pt>
    <dgm:pt modelId="{95CCC7F7-F159-4E45-B463-1A60D72EE8BC}" type="pres">
      <dgm:prSet presAssocID="{BFF9359E-E9B1-4B73-BACC-2C7988765B16}" presName="parentLin" presStyleCnt="0"/>
      <dgm:spPr/>
    </dgm:pt>
    <dgm:pt modelId="{A9DCE3F7-ED89-4F7B-A8A1-4F82512C750D}" type="pres">
      <dgm:prSet presAssocID="{BFF9359E-E9B1-4B73-BACC-2C7988765B16}" presName="parentLeftMargin" presStyleLbl="node1" presStyleIdx="1" presStyleCnt="3"/>
      <dgm:spPr/>
    </dgm:pt>
    <dgm:pt modelId="{FD2526AD-FE12-4504-A9BE-A9F4CADCFC2E}" type="pres">
      <dgm:prSet presAssocID="{BFF9359E-E9B1-4B73-BACC-2C7988765B1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6C10C60-B24E-45F2-A99A-24BFF032EF68}" type="pres">
      <dgm:prSet presAssocID="{BFF9359E-E9B1-4B73-BACC-2C7988765B16}" presName="negativeSpace" presStyleCnt="0"/>
      <dgm:spPr/>
    </dgm:pt>
    <dgm:pt modelId="{4C1D7538-16A5-4CC6-B4F1-AFBDC08633D2}" type="pres">
      <dgm:prSet presAssocID="{BFF9359E-E9B1-4B73-BACC-2C7988765B1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4A78E18-1243-4807-88B1-356A4E3A7223}" type="presOf" srcId="{BFF9359E-E9B1-4B73-BACC-2C7988765B16}" destId="{FD2526AD-FE12-4504-A9BE-A9F4CADCFC2E}" srcOrd="1" destOrd="0" presId="urn:microsoft.com/office/officeart/2005/8/layout/list1"/>
    <dgm:cxn modelId="{F473A722-EC8A-40CA-BC00-8DF61954FC2D}" type="presOf" srcId="{81BEB84D-9A77-49C6-9301-B3359FCAC75F}" destId="{58FB3671-FF26-4874-876C-E07F8A5226A5}" srcOrd="1" destOrd="0" presId="urn:microsoft.com/office/officeart/2005/8/layout/list1"/>
    <dgm:cxn modelId="{68B5415C-229F-48BF-9F08-BD7538C8F6DD}" type="presOf" srcId="{C7720856-93F0-4CC7-B7FD-2466914A11D4}" destId="{E5074EA3-950E-4126-804D-BFF96DC9E3DA}" srcOrd="0" destOrd="0" presId="urn:microsoft.com/office/officeart/2005/8/layout/list1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06557B72-FF5D-4133-8675-CF0454547CDC}" type="presOf" srcId="{BFF9359E-E9B1-4B73-BACC-2C7988765B16}" destId="{A9DCE3F7-ED89-4F7B-A8A1-4F82512C750D}" srcOrd="0" destOrd="0" presId="urn:microsoft.com/office/officeart/2005/8/layout/list1"/>
    <dgm:cxn modelId="{914BF590-12D4-4BC2-B0BD-06A2105EAE54}" type="presOf" srcId="{81BEB84D-9A77-49C6-9301-B3359FCAC75F}" destId="{55645AD2-5B85-4FFC-975A-73A63ACF67A7}" srcOrd="0" destOrd="0" presId="urn:microsoft.com/office/officeart/2005/8/layout/list1"/>
    <dgm:cxn modelId="{059A4F9A-A319-4E0F-801E-3DDEB2725DFE}" type="presOf" srcId="{4AF52931-E4CA-4429-AACB-B8747CDB2409}" destId="{0B03825F-5914-421D-B1C0-D9E5437992C2}" srcOrd="0" destOrd="0" presId="urn:microsoft.com/office/officeart/2005/8/layout/list1"/>
    <dgm:cxn modelId="{49A6F8A9-57E0-42DD-8D11-68AEE02FAC4D}" type="presOf" srcId="{4AF52931-E4CA-4429-AACB-B8747CDB2409}" destId="{132D600B-8F85-4588-A685-5C1430BDAD6A}" srcOrd="1" destOrd="0" presId="urn:microsoft.com/office/officeart/2005/8/layout/list1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7EF3B427-7FFC-43F0-B665-0F603C3F2A3A}" type="presParOf" srcId="{E5074EA3-950E-4126-804D-BFF96DC9E3DA}" destId="{36557BF5-C6FF-44BA-87E5-36F80D28B12A}" srcOrd="0" destOrd="0" presId="urn:microsoft.com/office/officeart/2005/8/layout/list1"/>
    <dgm:cxn modelId="{7BEBD6BF-666D-4B71-AE5F-DF5B76949D62}" type="presParOf" srcId="{36557BF5-C6FF-44BA-87E5-36F80D28B12A}" destId="{0B03825F-5914-421D-B1C0-D9E5437992C2}" srcOrd="0" destOrd="0" presId="urn:microsoft.com/office/officeart/2005/8/layout/list1"/>
    <dgm:cxn modelId="{068B7314-9A95-484C-92F0-09A528B6454C}" type="presParOf" srcId="{36557BF5-C6FF-44BA-87E5-36F80D28B12A}" destId="{132D600B-8F85-4588-A685-5C1430BDAD6A}" srcOrd="1" destOrd="0" presId="urn:microsoft.com/office/officeart/2005/8/layout/list1"/>
    <dgm:cxn modelId="{48A3430D-84D9-42B8-8892-A8A7B28C3901}" type="presParOf" srcId="{E5074EA3-950E-4126-804D-BFF96DC9E3DA}" destId="{A1FFB272-0119-42D7-9F8E-8728306E7319}" srcOrd="1" destOrd="0" presId="urn:microsoft.com/office/officeart/2005/8/layout/list1"/>
    <dgm:cxn modelId="{C0301689-DE73-42A0-9EAD-07DAE8C7814B}" type="presParOf" srcId="{E5074EA3-950E-4126-804D-BFF96DC9E3DA}" destId="{CEF1736E-20F1-4C19-B04C-17497FCE19F7}" srcOrd="2" destOrd="0" presId="urn:microsoft.com/office/officeart/2005/8/layout/list1"/>
    <dgm:cxn modelId="{7D5E51FF-B7D2-463F-BEF3-FCECD01B5C77}" type="presParOf" srcId="{E5074EA3-950E-4126-804D-BFF96DC9E3DA}" destId="{BEBB96C9-B17B-4C9D-BD92-BFE624F7F134}" srcOrd="3" destOrd="0" presId="urn:microsoft.com/office/officeart/2005/8/layout/list1"/>
    <dgm:cxn modelId="{C1060D17-91F5-470E-BBDB-B6FA2A0790FA}" type="presParOf" srcId="{E5074EA3-950E-4126-804D-BFF96DC9E3DA}" destId="{04B4B00B-EDE3-4F6A-A012-4C80B488B9CF}" srcOrd="4" destOrd="0" presId="urn:microsoft.com/office/officeart/2005/8/layout/list1"/>
    <dgm:cxn modelId="{0D7040FA-89F3-40BB-896B-266D5A422653}" type="presParOf" srcId="{04B4B00B-EDE3-4F6A-A012-4C80B488B9CF}" destId="{55645AD2-5B85-4FFC-975A-73A63ACF67A7}" srcOrd="0" destOrd="0" presId="urn:microsoft.com/office/officeart/2005/8/layout/list1"/>
    <dgm:cxn modelId="{592A99C2-2C6C-4C09-98D5-DA2F0FFAE37D}" type="presParOf" srcId="{04B4B00B-EDE3-4F6A-A012-4C80B488B9CF}" destId="{58FB3671-FF26-4874-876C-E07F8A5226A5}" srcOrd="1" destOrd="0" presId="urn:microsoft.com/office/officeart/2005/8/layout/list1"/>
    <dgm:cxn modelId="{CA39998B-3A55-4092-9E4C-9DE0FE65F922}" type="presParOf" srcId="{E5074EA3-950E-4126-804D-BFF96DC9E3DA}" destId="{C2350F46-4748-4C3A-9A1F-F4A0BE856F02}" srcOrd="5" destOrd="0" presId="urn:microsoft.com/office/officeart/2005/8/layout/list1"/>
    <dgm:cxn modelId="{320D4A72-2F4A-4602-B3B0-C6BE7A49DF41}" type="presParOf" srcId="{E5074EA3-950E-4126-804D-BFF96DC9E3DA}" destId="{1EF0D48F-1BE7-4BFF-B0CF-96365A9CB0E9}" srcOrd="6" destOrd="0" presId="urn:microsoft.com/office/officeart/2005/8/layout/list1"/>
    <dgm:cxn modelId="{968F6613-E541-4391-8CE0-216D9B811080}" type="presParOf" srcId="{E5074EA3-950E-4126-804D-BFF96DC9E3DA}" destId="{83C1189E-FEEF-4646-9DF7-9B96060505F4}" srcOrd="7" destOrd="0" presId="urn:microsoft.com/office/officeart/2005/8/layout/list1"/>
    <dgm:cxn modelId="{6580C8EC-8737-4C1D-906E-2F58875E8529}" type="presParOf" srcId="{E5074EA3-950E-4126-804D-BFF96DC9E3DA}" destId="{95CCC7F7-F159-4E45-B463-1A60D72EE8BC}" srcOrd="8" destOrd="0" presId="urn:microsoft.com/office/officeart/2005/8/layout/list1"/>
    <dgm:cxn modelId="{FF307467-2CD0-407F-B1FE-4D7BE3159B09}" type="presParOf" srcId="{95CCC7F7-F159-4E45-B463-1A60D72EE8BC}" destId="{A9DCE3F7-ED89-4F7B-A8A1-4F82512C750D}" srcOrd="0" destOrd="0" presId="urn:microsoft.com/office/officeart/2005/8/layout/list1"/>
    <dgm:cxn modelId="{616084A0-8AD7-4BE0-BB92-C58D7B8C392F}" type="presParOf" srcId="{95CCC7F7-F159-4E45-B463-1A60D72EE8BC}" destId="{FD2526AD-FE12-4504-A9BE-A9F4CADCFC2E}" srcOrd="1" destOrd="0" presId="urn:microsoft.com/office/officeart/2005/8/layout/list1"/>
    <dgm:cxn modelId="{2DF1EF02-306D-46D5-8312-D8A5FCCDF3D7}" type="presParOf" srcId="{E5074EA3-950E-4126-804D-BFF96DC9E3DA}" destId="{B6C10C60-B24E-45F2-A99A-24BFF032EF68}" srcOrd="9" destOrd="0" presId="urn:microsoft.com/office/officeart/2005/8/layout/list1"/>
    <dgm:cxn modelId="{DDB60624-1F21-457C-9885-8DE769B0C122}" type="presParOf" srcId="{E5074EA3-950E-4126-804D-BFF96DC9E3DA}" destId="{4C1D7538-16A5-4CC6-B4F1-AFBDC08633D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0AD45B-204E-4F39-8757-4270A49D798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A2FD9-D37F-49DE-A28D-753DEF41499E}">
      <dgm:prSet/>
      <dgm:spPr/>
      <dgm:t>
        <a:bodyPr/>
        <a:lstStyle/>
        <a:p>
          <a:r>
            <a:rPr lang="en-US" dirty="0"/>
            <a:t>Ensure results are reported on the correct PT sample in Meditech</a:t>
          </a:r>
        </a:p>
      </dgm:t>
    </dgm:pt>
    <dgm:pt modelId="{E1D59F70-253D-4FC9-8ECA-1016245B892F}" type="parTrans" cxnId="{FD45BE1A-2752-4615-9DD1-35EC0350B26E}">
      <dgm:prSet/>
      <dgm:spPr/>
      <dgm:t>
        <a:bodyPr/>
        <a:lstStyle/>
        <a:p>
          <a:endParaRPr lang="en-US"/>
        </a:p>
      </dgm:t>
    </dgm:pt>
    <dgm:pt modelId="{9734ECCE-1D59-4232-828A-B0AE993C2650}" type="sibTrans" cxnId="{FD45BE1A-2752-4615-9DD1-35EC0350B26E}">
      <dgm:prSet/>
      <dgm:spPr/>
      <dgm:t>
        <a:bodyPr/>
        <a:lstStyle/>
        <a:p>
          <a:endParaRPr lang="en-US"/>
        </a:p>
      </dgm:t>
    </dgm:pt>
    <dgm:pt modelId="{4D8DE55F-B06A-4408-9CC7-9D4E9C9E03D0}">
      <dgm:prSet/>
      <dgm:spPr/>
      <dgm:t>
        <a:bodyPr/>
        <a:lstStyle/>
        <a:p>
          <a:r>
            <a:rPr lang="en-US" dirty="0"/>
            <a:t>Coordinators will enter results on the CAP website:</a:t>
          </a:r>
        </a:p>
      </dgm:t>
    </dgm:pt>
    <dgm:pt modelId="{A7F1E2F0-648D-46B8-A5CB-92D6E8A77380}" type="parTrans" cxnId="{BBE10553-1ABE-417D-99F6-7FAD75A13A24}">
      <dgm:prSet/>
      <dgm:spPr/>
      <dgm:t>
        <a:bodyPr/>
        <a:lstStyle/>
        <a:p>
          <a:endParaRPr lang="en-US"/>
        </a:p>
      </dgm:t>
    </dgm:pt>
    <dgm:pt modelId="{2B023EF7-44D1-4F63-BA5B-322E0939C015}" type="sibTrans" cxnId="{BBE10553-1ABE-417D-99F6-7FAD75A13A24}">
      <dgm:prSet/>
      <dgm:spPr/>
      <dgm:t>
        <a:bodyPr/>
        <a:lstStyle/>
        <a:p>
          <a:endParaRPr lang="en-US"/>
        </a:p>
      </dgm:t>
    </dgm:pt>
    <dgm:pt modelId="{7CD778EB-A67A-4D3B-B67A-A5EB583BF2CC}">
      <dgm:prSet/>
      <dgm:spPr/>
      <dgm:t>
        <a:bodyPr/>
        <a:lstStyle/>
        <a:p>
          <a:r>
            <a:rPr lang="en-US"/>
            <a:t>Verify test method codes</a:t>
          </a:r>
        </a:p>
      </dgm:t>
    </dgm:pt>
    <dgm:pt modelId="{1913EDD9-1F7C-4889-8313-3D661C5B9CFC}" type="parTrans" cxnId="{D77F37FA-4DB4-495F-90E2-F8167C624BD4}">
      <dgm:prSet/>
      <dgm:spPr/>
      <dgm:t>
        <a:bodyPr/>
        <a:lstStyle/>
        <a:p>
          <a:endParaRPr lang="en-US"/>
        </a:p>
      </dgm:t>
    </dgm:pt>
    <dgm:pt modelId="{D8F8F778-BADE-4338-83C5-BB846B97AD92}" type="sibTrans" cxnId="{D77F37FA-4DB4-495F-90E2-F8167C624BD4}">
      <dgm:prSet/>
      <dgm:spPr/>
      <dgm:t>
        <a:bodyPr/>
        <a:lstStyle/>
        <a:p>
          <a:endParaRPr lang="en-US"/>
        </a:p>
      </dgm:t>
    </dgm:pt>
    <dgm:pt modelId="{86113646-EF4D-487E-9151-E510478DF60F}">
      <dgm:prSet/>
      <dgm:spPr/>
      <dgm:t>
        <a:bodyPr/>
        <a:lstStyle/>
        <a:p>
          <a:r>
            <a:rPr lang="en-US"/>
            <a:t>Document required exception codes (i.e. &gt; or &lt; results when reportable ranges are exceeded)</a:t>
          </a:r>
        </a:p>
      </dgm:t>
    </dgm:pt>
    <dgm:pt modelId="{D591C1A3-8BB5-459C-A166-B5A43809F048}" type="parTrans" cxnId="{1AD8BFFE-2330-4A00-A659-933F537450E5}">
      <dgm:prSet/>
      <dgm:spPr/>
      <dgm:t>
        <a:bodyPr/>
        <a:lstStyle/>
        <a:p>
          <a:endParaRPr lang="en-US"/>
        </a:p>
      </dgm:t>
    </dgm:pt>
    <dgm:pt modelId="{5673C7BA-AE58-43C6-BB26-A9E2120367D4}" type="sibTrans" cxnId="{1AD8BFFE-2330-4A00-A659-933F537450E5}">
      <dgm:prSet/>
      <dgm:spPr/>
      <dgm:t>
        <a:bodyPr/>
        <a:lstStyle/>
        <a:p>
          <a:endParaRPr lang="en-US"/>
        </a:p>
      </dgm:t>
    </dgm:pt>
    <dgm:pt modelId="{BC3868F8-FD3C-4F01-B13A-B720C70E7BC2}">
      <dgm:prSet/>
      <dgm:spPr/>
      <dgm:t>
        <a:bodyPr/>
        <a:lstStyle/>
        <a:p>
          <a:r>
            <a:rPr lang="en-US"/>
            <a:t>Verify reporting units and decimal positions</a:t>
          </a:r>
        </a:p>
      </dgm:t>
    </dgm:pt>
    <dgm:pt modelId="{25D617B2-7019-4190-9CB3-739BF2F96FC3}" type="parTrans" cxnId="{4F79F853-011C-41A3-99F7-1532B2F5E841}">
      <dgm:prSet/>
      <dgm:spPr/>
      <dgm:t>
        <a:bodyPr/>
        <a:lstStyle/>
        <a:p>
          <a:endParaRPr lang="en-US"/>
        </a:p>
      </dgm:t>
    </dgm:pt>
    <dgm:pt modelId="{66F55D60-A85C-44B0-96D4-9B6F6B89D7E5}" type="sibTrans" cxnId="{4F79F853-011C-41A3-99F7-1532B2F5E841}">
      <dgm:prSet/>
      <dgm:spPr/>
      <dgm:t>
        <a:bodyPr/>
        <a:lstStyle/>
        <a:p>
          <a:endParaRPr lang="en-US"/>
        </a:p>
      </dgm:t>
    </dgm:pt>
    <dgm:pt modelId="{32F13EC3-0B26-4E33-8A14-3B3966F16E6A}">
      <dgm:prSet/>
      <dgm:spPr/>
      <dgm:t>
        <a:bodyPr/>
        <a:lstStyle/>
        <a:p>
          <a:r>
            <a:rPr lang="en-US"/>
            <a:t>Save entries and print for a secondary review</a:t>
          </a:r>
        </a:p>
      </dgm:t>
    </dgm:pt>
    <dgm:pt modelId="{57489905-ED4A-4B45-8732-A39A8758F4B3}" type="parTrans" cxnId="{F9F9FBD3-C9BE-4D1D-9FD2-E1119A202EA0}">
      <dgm:prSet/>
      <dgm:spPr/>
      <dgm:t>
        <a:bodyPr/>
        <a:lstStyle/>
        <a:p>
          <a:endParaRPr lang="en-US"/>
        </a:p>
      </dgm:t>
    </dgm:pt>
    <dgm:pt modelId="{8CFB2744-F062-4EBF-8374-F8765F9CFFBB}" type="sibTrans" cxnId="{F9F9FBD3-C9BE-4D1D-9FD2-E1119A202EA0}">
      <dgm:prSet/>
      <dgm:spPr/>
      <dgm:t>
        <a:bodyPr/>
        <a:lstStyle/>
        <a:p>
          <a:endParaRPr lang="en-US"/>
        </a:p>
      </dgm:t>
    </dgm:pt>
    <dgm:pt modelId="{6B7FFBBB-5C78-4ECF-A4F0-8CDA42EC6354}">
      <dgm:prSet/>
      <dgm:spPr/>
      <dgm:t>
        <a:bodyPr/>
        <a:lstStyle/>
        <a:p>
          <a:r>
            <a:rPr lang="en-US" b="0" i="0" baseline="0"/>
            <a:t>During secondary review:</a:t>
          </a:r>
          <a:endParaRPr lang="en-US"/>
        </a:p>
      </dgm:t>
    </dgm:pt>
    <dgm:pt modelId="{B7818D99-E575-46FC-BA36-BE57843B2855}" type="parTrans" cxnId="{128D03C0-A42E-41A3-8ABC-2089A4AA9C84}">
      <dgm:prSet/>
      <dgm:spPr/>
      <dgm:t>
        <a:bodyPr/>
        <a:lstStyle/>
        <a:p>
          <a:endParaRPr lang="en-US"/>
        </a:p>
      </dgm:t>
    </dgm:pt>
    <dgm:pt modelId="{8DD6CE28-77A8-48A9-998D-16FC56E23F19}" type="sibTrans" cxnId="{128D03C0-A42E-41A3-8ABC-2089A4AA9C84}">
      <dgm:prSet/>
      <dgm:spPr/>
      <dgm:t>
        <a:bodyPr/>
        <a:lstStyle/>
        <a:p>
          <a:endParaRPr lang="en-US"/>
        </a:p>
      </dgm:t>
    </dgm:pt>
    <dgm:pt modelId="{D6193934-4F1B-4F40-9146-2648495B7BB7}">
      <dgm:prSet/>
      <dgm:spPr/>
      <dgm:t>
        <a:bodyPr/>
        <a:lstStyle/>
        <a:p>
          <a:r>
            <a:rPr lang="en-US" b="0" i="0" baseline="0"/>
            <a:t>Check results from lis/instrument printout to cap printout</a:t>
          </a:r>
          <a:endParaRPr lang="en-US"/>
        </a:p>
      </dgm:t>
    </dgm:pt>
    <dgm:pt modelId="{83E8C629-4355-49D8-9883-DAFF4B8577E6}" type="parTrans" cxnId="{BCBDC25B-A1C2-4E2A-97C4-62B767ED6715}">
      <dgm:prSet/>
      <dgm:spPr/>
      <dgm:t>
        <a:bodyPr/>
        <a:lstStyle/>
        <a:p>
          <a:endParaRPr lang="en-US"/>
        </a:p>
      </dgm:t>
    </dgm:pt>
    <dgm:pt modelId="{88A1DC64-F443-4BBB-8C4B-5C82A528673E}" type="sibTrans" cxnId="{BCBDC25B-A1C2-4E2A-97C4-62B767ED6715}">
      <dgm:prSet/>
      <dgm:spPr/>
      <dgm:t>
        <a:bodyPr/>
        <a:lstStyle/>
        <a:p>
          <a:endParaRPr lang="en-US"/>
        </a:p>
      </dgm:t>
    </dgm:pt>
    <dgm:pt modelId="{232E3C16-670C-4D06-8D43-84CE2458FC20}">
      <dgm:prSet/>
      <dgm:spPr/>
      <dgm:t>
        <a:bodyPr/>
        <a:lstStyle/>
        <a:p>
          <a:r>
            <a:rPr lang="en-US"/>
            <a:t>Verify correct numbers, decimal positions, and reporting units</a:t>
          </a:r>
        </a:p>
      </dgm:t>
    </dgm:pt>
    <dgm:pt modelId="{34170CED-5D93-41F0-8194-35AE82354BEE}" type="parTrans" cxnId="{57E93ACD-59B4-4731-970A-D72D047D09A6}">
      <dgm:prSet/>
      <dgm:spPr/>
      <dgm:t>
        <a:bodyPr/>
        <a:lstStyle/>
        <a:p>
          <a:endParaRPr lang="en-US"/>
        </a:p>
      </dgm:t>
    </dgm:pt>
    <dgm:pt modelId="{9F119BDD-2DCA-4CBA-BB69-A86EAC83749A}" type="sibTrans" cxnId="{57E93ACD-59B4-4731-970A-D72D047D09A6}">
      <dgm:prSet/>
      <dgm:spPr/>
      <dgm:t>
        <a:bodyPr/>
        <a:lstStyle/>
        <a:p>
          <a:endParaRPr lang="en-US"/>
        </a:p>
      </dgm:t>
    </dgm:pt>
    <dgm:pt modelId="{0B244AA4-29C2-48B5-8C47-33F6FB728D5E}" type="pres">
      <dgm:prSet presAssocID="{A30AD45B-204E-4F39-8757-4270A49D7985}" presName="Name0" presStyleCnt="0">
        <dgm:presLayoutVars>
          <dgm:dir/>
          <dgm:animLvl val="lvl"/>
          <dgm:resizeHandles val="exact"/>
        </dgm:presLayoutVars>
      </dgm:prSet>
      <dgm:spPr/>
    </dgm:pt>
    <dgm:pt modelId="{0533EDE3-E3C6-4154-9352-114DCD1B8185}" type="pres">
      <dgm:prSet presAssocID="{6B7FFBBB-5C78-4ECF-A4F0-8CDA42EC6354}" presName="boxAndChildren" presStyleCnt="0"/>
      <dgm:spPr/>
    </dgm:pt>
    <dgm:pt modelId="{8CC21FE0-AD5E-47D4-9DB5-5C3F6F072B6F}" type="pres">
      <dgm:prSet presAssocID="{6B7FFBBB-5C78-4ECF-A4F0-8CDA42EC6354}" presName="parentTextBox" presStyleLbl="node1" presStyleIdx="0" presStyleCnt="3"/>
      <dgm:spPr/>
    </dgm:pt>
    <dgm:pt modelId="{A3C7F234-3DAE-4306-8C6B-FF8D3C533EB5}" type="pres">
      <dgm:prSet presAssocID="{6B7FFBBB-5C78-4ECF-A4F0-8CDA42EC6354}" presName="entireBox" presStyleLbl="node1" presStyleIdx="0" presStyleCnt="3"/>
      <dgm:spPr/>
    </dgm:pt>
    <dgm:pt modelId="{84F635EC-FF68-42B3-8A0C-399B561B90A8}" type="pres">
      <dgm:prSet presAssocID="{6B7FFBBB-5C78-4ECF-A4F0-8CDA42EC6354}" presName="descendantBox" presStyleCnt="0"/>
      <dgm:spPr/>
    </dgm:pt>
    <dgm:pt modelId="{39F6F610-A2DC-4727-9D77-E4CDFD93CDF7}" type="pres">
      <dgm:prSet presAssocID="{D6193934-4F1B-4F40-9146-2648495B7BB7}" presName="childTextBox" presStyleLbl="fgAccFollowNode1" presStyleIdx="0" presStyleCnt="6">
        <dgm:presLayoutVars>
          <dgm:bulletEnabled val="1"/>
        </dgm:presLayoutVars>
      </dgm:prSet>
      <dgm:spPr/>
    </dgm:pt>
    <dgm:pt modelId="{BDACAF94-3FEB-46B8-A5F5-5C69AE6BF0FC}" type="pres">
      <dgm:prSet presAssocID="{232E3C16-670C-4D06-8D43-84CE2458FC20}" presName="childTextBox" presStyleLbl="fgAccFollowNode1" presStyleIdx="1" presStyleCnt="6">
        <dgm:presLayoutVars>
          <dgm:bulletEnabled val="1"/>
        </dgm:presLayoutVars>
      </dgm:prSet>
      <dgm:spPr/>
    </dgm:pt>
    <dgm:pt modelId="{EEF30E59-AE9E-467F-A810-BDAB2F66EC64}" type="pres">
      <dgm:prSet presAssocID="{2B023EF7-44D1-4F63-BA5B-322E0939C015}" presName="sp" presStyleCnt="0"/>
      <dgm:spPr/>
    </dgm:pt>
    <dgm:pt modelId="{06270E6F-26D9-4640-8F06-643C373EF616}" type="pres">
      <dgm:prSet presAssocID="{4D8DE55F-B06A-4408-9CC7-9D4E9C9E03D0}" presName="arrowAndChildren" presStyleCnt="0"/>
      <dgm:spPr/>
    </dgm:pt>
    <dgm:pt modelId="{1CACB45B-CB20-4910-972C-37873A5A45AC}" type="pres">
      <dgm:prSet presAssocID="{4D8DE55F-B06A-4408-9CC7-9D4E9C9E03D0}" presName="parentTextArrow" presStyleLbl="node1" presStyleIdx="0" presStyleCnt="3"/>
      <dgm:spPr/>
    </dgm:pt>
    <dgm:pt modelId="{5D10D0D0-9934-44F7-B0C9-44E3DF996341}" type="pres">
      <dgm:prSet presAssocID="{4D8DE55F-B06A-4408-9CC7-9D4E9C9E03D0}" presName="arrow" presStyleLbl="node1" presStyleIdx="1" presStyleCnt="3"/>
      <dgm:spPr/>
    </dgm:pt>
    <dgm:pt modelId="{E34F2B96-A350-4E77-A0E0-DE7491FB2964}" type="pres">
      <dgm:prSet presAssocID="{4D8DE55F-B06A-4408-9CC7-9D4E9C9E03D0}" presName="descendantArrow" presStyleCnt="0"/>
      <dgm:spPr/>
    </dgm:pt>
    <dgm:pt modelId="{E34ED8CD-4B3F-4F7D-9416-BFCE63B98989}" type="pres">
      <dgm:prSet presAssocID="{7CD778EB-A67A-4D3B-B67A-A5EB583BF2CC}" presName="childTextArrow" presStyleLbl="fgAccFollowNode1" presStyleIdx="2" presStyleCnt="6">
        <dgm:presLayoutVars>
          <dgm:bulletEnabled val="1"/>
        </dgm:presLayoutVars>
      </dgm:prSet>
      <dgm:spPr/>
    </dgm:pt>
    <dgm:pt modelId="{D141BDDC-691A-4C1D-8D44-8397C28E64F4}" type="pres">
      <dgm:prSet presAssocID="{86113646-EF4D-487E-9151-E510478DF60F}" presName="childTextArrow" presStyleLbl="fgAccFollowNode1" presStyleIdx="3" presStyleCnt="6">
        <dgm:presLayoutVars>
          <dgm:bulletEnabled val="1"/>
        </dgm:presLayoutVars>
      </dgm:prSet>
      <dgm:spPr/>
    </dgm:pt>
    <dgm:pt modelId="{4E08FD61-3213-4FB8-8F04-28753C1298AD}" type="pres">
      <dgm:prSet presAssocID="{BC3868F8-FD3C-4F01-B13A-B720C70E7BC2}" presName="childTextArrow" presStyleLbl="fgAccFollowNode1" presStyleIdx="4" presStyleCnt="6">
        <dgm:presLayoutVars>
          <dgm:bulletEnabled val="1"/>
        </dgm:presLayoutVars>
      </dgm:prSet>
      <dgm:spPr/>
    </dgm:pt>
    <dgm:pt modelId="{58E2CB1E-B649-4544-9721-01EE9A882BA2}" type="pres">
      <dgm:prSet presAssocID="{32F13EC3-0B26-4E33-8A14-3B3966F16E6A}" presName="childTextArrow" presStyleLbl="fgAccFollowNode1" presStyleIdx="5" presStyleCnt="6">
        <dgm:presLayoutVars>
          <dgm:bulletEnabled val="1"/>
        </dgm:presLayoutVars>
      </dgm:prSet>
      <dgm:spPr/>
    </dgm:pt>
    <dgm:pt modelId="{EFFF38C6-FBAC-467C-93C1-827E67367954}" type="pres">
      <dgm:prSet presAssocID="{9734ECCE-1D59-4232-828A-B0AE993C2650}" presName="sp" presStyleCnt="0"/>
      <dgm:spPr/>
    </dgm:pt>
    <dgm:pt modelId="{697702D0-5517-4428-AC93-2BF06228FE54}" type="pres">
      <dgm:prSet presAssocID="{3A9A2FD9-D37F-49DE-A28D-753DEF41499E}" presName="arrowAndChildren" presStyleCnt="0"/>
      <dgm:spPr/>
    </dgm:pt>
    <dgm:pt modelId="{900805DF-3ADA-4971-8A05-7B8F8D1598D3}" type="pres">
      <dgm:prSet presAssocID="{3A9A2FD9-D37F-49DE-A28D-753DEF41499E}" presName="parentTextArrow" presStyleLbl="node1" presStyleIdx="2" presStyleCnt="3"/>
      <dgm:spPr/>
    </dgm:pt>
  </dgm:ptLst>
  <dgm:cxnLst>
    <dgm:cxn modelId="{283BD418-F186-4507-B8E4-47AD9262AA41}" type="presOf" srcId="{3A9A2FD9-D37F-49DE-A28D-753DEF41499E}" destId="{900805DF-3ADA-4971-8A05-7B8F8D1598D3}" srcOrd="0" destOrd="0" presId="urn:microsoft.com/office/officeart/2005/8/layout/process4"/>
    <dgm:cxn modelId="{FD45BE1A-2752-4615-9DD1-35EC0350B26E}" srcId="{A30AD45B-204E-4F39-8757-4270A49D7985}" destId="{3A9A2FD9-D37F-49DE-A28D-753DEF41499E}" srcOrd="0" destOrd="0" parTransId="{E1D59F70-253D-4FC9-8ECA-1016245B892F}" sibTransId="{9734ECCE-1D59-4232-828A-B0AE993C2650}"/>
    <dgm:cxn modelId="{A148971B-08B1-4384-BC50-2CB9A80E7545}" type="presOf" srcId="{4D8DE55F-B06A-4408-9CC7-9D4E9C9E03D0}" destId="{1CACB45B-CB20-4910-972C-37873A5A45AC}" srcOrd="0" destOrd="0" presId="urn:microsoft.com/office/officeart/2005/8/layout/process4"/>
    <dgm:cxn modelId="{DA44571E-4A01-4387-B528-6A8C38589168}" type="presOf" srcId="{BC3868F8-FD3C-4F01-B13A-B720C70E7BC2}" destId="{4E08FD61-3213-4FB8-8F04-28753C1298AD}" srcOrd="0" destOrd="0" presId="urn:microsoft.com/office/officeart/2005/8/layout/process4"/>
    <dgm:cxn modelId="{5596E82A-DEFE-496E-A1E0-CB2C2FB76CC9}" type="presOf" srcId="{7CD778EB-A67A-4D3B-B67A-A5EB583BF2CC}" destId="{E34ED8CD-4B3F-4F7D-9416-BFCE63B98989}" srcOrd="0" destOrd="0" presId="urn:microsoft.com/office/officeart/2005/8/layout/process4"/>
    <dgm:cxn modelId="{58C38A3D-CDE1-4774-9910-9B7E74FFB4D0}" type="presOf" srcId="{6B7FFBBB-5C78-4ECF-A4F0-8CDA42EC6354}" destId="{A3C7F234-3DAE-4306-8C6B-FF8D3C533EB5}" srcOrd="1" destOrd="0" presId="urn:microsoft.com/office/officeart/2005/8/layout/process4"/>
    <dgm:cxn modelId="{54C5BE5B-9129-4311-8E1C-AAF3332D2C59}" type="presOf" srcId="{86113646-EF4D-487E-9151-E510478DF60F}" destId="{D141BDDC-691A-4C1D-8D44-8397C28E64F4}" srcOrd="0" destOrd="0" presId="urn:microsoft.com/office/officeart/2005/8/layout/process4"/>
    <dgm:cxn modelId="{BCBDC25B-A1C2-4E2A-97C4-62B767ED6715}" srcId="{6B7FFBBB-5C78-4ECF-A4F0-8CDA42EC6354}" destId="{D6193934-4F1B-4F40-9146-2648495B7BB7}" srcOrd="0" destOrd="0" parTransId="{83E8C629-4355-49D8-9883-DAFF4B8577E6}" sibTransId="{88A1DC64-F443-4BBB-8C4B-5C82A528673E}"/>
    <dgm:cxn modelId="{4AD20363-BD14-40B3-8DAF-3ACB9545229E}" type="presOf" srcId="{232E3C16-670C-4D06-8D43-84CE2458FC20}" destId="{BDACAF94-3FEB-46B8-A5F5-5C69AE6BF0FC}" srcOrd="0" destOrd="0" presId="urn:microsoft.com/office/officeart/2005/8/layout/process4"/>
    <dgm:cxn modelId="{62412744-437B-4AA9-9E10-F8722DB3DD0B}" type="presOf" srcId="{6B7FFBBB-5C78-4ECF-A4F0-8CDA42EC6354}" destId="{8CC21FE0-AD5E-47D4-9DB5-5C3F6F072B6F}" srcOrd="0" destOrd="0" presId="urn:microsoft.com/office/officeart/2005/8/layout/process4"/>
    <dgm:cxn modelId="{169B654E-6719-40E0-9885-2A32B8ACA52D}" type="presOf" srcId="{A30AD45B-204E-4F39-8757-4270A49D7985}" destId="{0B244AA4-29C2-48B5-8C47-33F6FB728D5E}" srcOrd="0" destOrd="0" presId="urn:microsoft.com/office/officeart/2005/8/layout/process4"/>
    <dgm:cxn modelId="{BBE10553-1ABE-417D-99F6-7FAD75A13A24}" srcId="{A30AD45B-204E-4F39-8757-4270A49D7985}" destId="{4D8DE55F-B06A-4408-9CC7-9D4E9C9E03D0}" srcOrd="1" destOrd="0" parTransId="{A7F1E2F0-648D-46B8-A5CB-92D6E8A77380}" sibTransId="{2B023EF7-44D1-4F63-BA5B-322E0939C015}"/>
    <dgm:cxn modelId="{4F79F853-011C-41A3-99F7-1532B2F5E841}" srcId="{4D8DE55F-B06A-4408-9CC7-9D4E9C9E03D0}" destId="{BC3868F8-FD3C-4F01-B13A-B720C70E7BC2}" srcOrd="2" destOrd="0" parTransId="{25D617B2-7019-4190-9CB3-739BF2F96FC3}" sibTransId="{66F55D60-A85C-44B0-96D4-9B6F6B89D7E5}"/>
    <dgm:cxn modelId="{80731555-F98F-4DF7-B4F1-25D15CA0F6A7}" type="presOf" srcId="{D6193934-4F1B-4F40-9146-2648495B7BB7}" destId="{39F6F610-A2DC-4727-9D77-E4CDFD93CDF7}" srcOrd="0" destOrd="0" presId="urn:microsoft.com/office/officeart/2005/8/layout/process4"/>
    <dgm:cxn modelId="{D6394779-CA83-4E10-90A3-133D69DF3920}" type="presOf" srcId="{4D8DE55F-B06A-4408-9CC7-9D4E9C9E03D0}" destId="{5D10D0D0-9934-44F7-B0C9-44E3DF996341}" srcOrd="1" destOrd="0" presId="urn:microsoft.com/office/officeart/2005/8/layout/process4"/>
    <dgm:cxn modelId="{128D03C0-A42E-41A3-8ABC-2089A4AA9C84}" srcId="{A30AD45B-204E-4F39-8757-4270A49D7985}" destId="{6B7FFBBB-5C78-4ECF-A4F0-8CDA42EC6354}" srcOrd="2" destOrd="0" parTransId="{B7818D99-E575-46FC-BA36-BE57843B2855}" sibTransId="{8DD6CE28-77A8-48A9-998D-16FC56E23F19}"/>
    <dgm:cxn modelId="{57E93ACD-59B4-4731-970A-D72D047D09A6}" srcId="{6B7FFBBB-5C78-4ECF-A4F0-8CDA42EC6354}" destId="{232E3C16-670C-4D06-8D43-84CE2458FC20}" srcOrd="1" destOrd="0" parTransId="{34170CED-5D93-41F0-8194-35AE82354BEE}" sibTransId="{9F119BDD-2DCA-4CBA-BB69-A86EAC83749A}"/>
    <dgm:cxn modelId="{F9F9FBD3-C9BE-4D1D-9FD2-E1119A202EA0}" srcId="{4D8DE55F-B06A-4408-9CC7-9D4E9C9E03D0}" destId="{32F13EC3-0B26-4E33-8A14-3B3966F16E6A}" srcOrd="3" destOrd="0" parTransId="{57489905-ED4A-4B45-8732-A39A8758F4B3}" sibTransId="{8CFB2744-F062-4EBF-8374-F8765F9CFFBB}"/>
    <dgm:cxn modelId="{4D79DFE9-6E35-4CBD-912B-E85B9E718162}" type="presOf" srcId="{32F13EC3-0B26-4E33-8A14-3B3966F16E6A}" destId="{58E2CB1E-B649-4544-9721-01EE9A882BA2}" srcOrd="0" destOrd="0" presId="urn:microsoft.com/office/officeart/2005/8/layout/process4"/>
    <dgm:cxn modelId="{D77F37FA-4DB4-495F-90E2-F8167C624BD4}" srcId="{4D8DE55F-B06A-4408-9CC7-9D4E9C9E03D0}" destId="{7CD778EB-A67A-4D3B-B67A-A5EB583BF2CC}" srcOrd="0" destOrd="0" parTransId="{1913EDD9-1F7C-4889-8313-3D661C5B9CFC}" sibTransId="{D8F8F778-BADE-4338-83C5-BB846B97AD92}"/>
    <dgm:cxn modelId="{1AD8BFFE-2330-4A00-A659-933F537450E5}" srcId="{4D8DE55F-B06A-4408-9CC7-9D4E9C9E03D0}" destId="{86113646-EF4D-487E-9151-E510478DF60F}" srcOrd="1" destOrd="0" parTransId="{D591C1A3-8BB5-459C-A166-B5A43809F048}" sibTransId="{5673C7BA-AE58-43C6-BB26-A9E2120367D4}"/>
    <dgm:cxn modelId="{C57CC836-EF94-497D-9A2A-930A215314D7}" type="presParOf" srcId="{0B244AA4-29C2-48B5-8C47-33F6FB728D5E}" destId="{0533EDE3-E3C6-4154-9352-114DCD1B8185}" srcOrd="0" destOrd="0" presId="urn:microsoft.com/office/officeart/2005/8/layout/process4"/>
    <dgm:cxn modelId="{C94E9109-B8E6-4656-9CBA-FD42BB6421B8}" type="presParOf" srcId="{0533EDE3-E3C6-4154-9352-114DCD1B8185}" destId="{8CC21FE0-AD5E-47D4-9DB5-5C3F6F072B6F}" srcOrd="0" destOrd="0" presId="urn:microsoft.com/office/officeart/2005/8/layout/process4"/>
    <dgm:cxn modelId="{0E3DA55D-029F-4FB1-99B9-C9E2E1814254}" type="presParOf" srcId="{0533EDE3-E3C6-4154-9352-114DCD1B8185}" destId="{A3C7F234-3DAE-4306-8C6B-FF8D3C533EB5}" srcOrd="1" destOrd="0" presId="urn:microsoft.com/office/officeart/2005/8/layout/process4"/>
    <dgm:cxn modelId="{E7303F32-C752-4ECD-9E89-7A5A49D7C68B}" type="presParOf" srcId="{0533EDE3-E3C6-4154-9352-114DCD1B8185}" destId="{84F635EC-FF68-42B3-8A0C-399B561B90A8}" srcOrd="2" destOrd="0" presId="urn:microsoft.com/office/officeart/2005/8/layout/process4"/>
    <dgm:cxn modelId="{32CF3D23-F5BF-4E53-8A5A-518ADC1F95C1}" type="presParOf" srcId="{84F635EC-FF68-42B3-8A0C-399B561B90A8}" destId="{39F6F610-A2DC-4727-9D77-E4CDFD93CDF7}" srcOrd="0" destOrd="0" presId="urn:microsoft.com/office/officeart/2005/8/layout/process4"/>
    <dgm:cxn modelId="{40891BF4-02D3-4A98-B63A-0F277A066C35}" type="presParOf" srcId="{84F635EC-FF68-42B3-8A0C-399B561B90A8}" destId="{BDACAF94-3FEB-46B8-A5F5-5C69AE6BF0FC}" srcOrd="1" destOrd="0" presId="urn:microsoft.com/office/officeart/2005/8/layout/process4"/>
    <dgm:cxn modelId="{CA676548-25AC-4F1E-A1E4-07D42B0C0550}" type="presParOf" srcId="{0B244AA4-29C2-48B5-8C47-33F6FB728D5E}" destId="{EEF30E59-AE9E-467F-A810-BDAB2F66EC64}" srcOrd="1" destOrd="0" presId="urn:microsoft.com/office/officeart/2005/8/layout/process4"/>
    <dgm:cxn modelId="{590F4822-F794-4A89-91B1-3990D1A965C1}" type="presParOf" srcId="{0B244AA4-29C2-48B5-8C47-33F6FB728D5E}" destId="{06270E6F-26D9-4640-8F06-643C373EF616}" srcOrd="2" destOrd="0" presId="urn:microsoft.com/office/officeart/2005/8/layout/process4"/>
    <dgm:cxn modelId="{5E6A9058-0D02-4975-A00C-C0B571A29C60}" type="presParOf" srcId="{06270E6F-26D9-4640-8F06-643C373EF616}" destId="{1CACB45B-CB20-4910-972C-37873A5A45AC}" srcOrd="0" destOrd="0" presId="urn:microsoft.com/office/officeart/2005/8/layout/process4"/>
    <dgm:cxn modelId="{02625EBF-2227-4EAD-B704-CB9090AEF768}" type="presParOf" srcId="{06270E6F-26D9-4640-8F06-643C373EF616}" destId="{5D10D0D0-9934-44F7-B0C9-44E3DF996341}" srcOrd="1" destOrd="0" presId="urn:microsoft.com/office/officeart/2005/8/layout/process4"/>
    <dgm:cxn modelId="{A2EE6221-3D6A-4913-AB33-DC6A7C7CD421}" type="presParOf" srcId="{06270E6F-26D9-4640-8F06-643C373EF616}" destId="{E34F2B96-A350-4E77-A0E0-DE7491FB2964}" srcOrd="2" destOrd="0" presId="urn:microsoft.com/office/officeart/2005/8/layout/process4"/>
    <dgm:cxn modelId="{2DD03700-9152-4214-AF24-77CE761775F5}" type="presParOf" srcId="{E34F2B96-A350-4E77-A0E0-DE7491FB2964}" destId="{E34ED8CD-4B3F-4F7D-9416-BFCE63B98989}" srcOrd="0" destOrd="0" presId="urn:microsoft.com/office/officeart/2005/8/layout/process4"/>
    <dgm:cxn modelId="{AF3697E2-3F0A-46F8-93A1-8FFCB7E7B77F}" type="presParOf" srcId="{E34F2B96-A350-4E77-A0E0-DE7491FB2964}" destId="{D141BDDC-691A-4C1D-8D44-8397C28E64F4}" srcOrd="1" destOrd="0" presId="urn:microsoft.com/office/officeart/2005/8/layout/process4"/>
    <dgm:cxn modelId="{1321244C-37DE-4192-83D6-B59A00451212}" type="presParOf" srcId="{E34F2B96-A350-4E77-A0E0-DE7491FB2964}" destId="{4E08FD61-3213-4FB8-8F04-28753C1298AD}" srcOrd="2" destOrd="0" presId="urn:microsoft.com/office/officeart/2005/8/layout/process4"/>
    <dgm:cxn modelId="{B1DDB8D2-84EB-4AAF-91E4-FE733A348BE9}" type="presParOf" srcId="{E34F2B96-A350-4E77-A0E0-DE7491FB2964}" destId="{58E2CB1E-B649-4544-9721-01EE9A882BA2}" srcOrd="3" destOrd="0" presId="urn:microsoft.com/office/officeart/2005/8/layout/process4"/>
    <dgm:cxn modelId="{CB9E4586-A010-4611-9E4E-EE34565470E4}" type="presParOf" srcId="{0B244AA4-29C2-48B5-8C47-33F6FB728D5E}" destId="{EFFF38C6-FBAC-467C-93C1-827E67367954}" srcOrd="3" destOrd="0" presId="urn:microsoft.com/office/officeart/2005/8/layout/process4"/>
    <dgm:cxn modelId="{857608B1-C958-4A52-AAB9-388223AF3A5B}" type="presParOf" srcId="{0B244AA4-29C2-48B5-8C47-33F6FB728D5E}" destId="{697702D0-5517-4428-AC93-2BF06228FE54}" srcOrd="4" destOrd="0" presId="urn:microsoft.com/office/officeart/2005/8/layout/process4"/>
    <dgm:cxn modelId="{FCE5EFEE-3B9C-4275-94FD-4320EBE4EE03}" type="presParOf" srcId="{697702D0-5517-4428-AC93-2BF06228FE54}" destId="{900805DF-3ADA-4971-8A05-7B8F8D1598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9786B-88A8-4836-8E4F-C9A0E3F3EAEC}">
      <dsp:nvSpPr>
        <dsp:cNvPr id="0" name=""/>
        <dsp:cNvSpPr/>
      </dsp:nvSpPr>
      <dsp:spPr>
        <a:xfrm>
          <a:off x="0" y="307217"/>
          <a:ext cx="668337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A0F75-0F2C-4D91-9E8B-F1D9A3AAB310}">
      <dsp:nvSpPr>
        <dsp:cNvPr id="0" name=""/>
        <dsp:cNvSpPr/>
      </dsp:nvSpPr>
      <dsp:spPr>
        <a:xfrm>
          <a:off x="334168" y="41537"/>
          <a:ext cx="4678362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831" tIns="0" rIns="17683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Reported test results in wrong units</a:t>
          </a:r>
          <a:endParaRPr lang="en-US" sz="1800" kern="1200"/>
        </a:p>
      </dsp:txBody>
      <dsp:txXfrm>
        <a:off x="360107" y="67476"/>
        <a:ext cx="4626484" cy="479482"/>
      </dsp:txXfrm>
    </dsp:sp>
    <dsp:sp modelId="{C4808D91-D089-4FD7-8690-3F9660F5426C}">
      <dsp:nvSpPr>
        <dsp:cNvPr id="0" name=""/>
        <dsp:cNvSpPr/>
      </dsp:nvSpPr>
      <dsp:spPr>
        <a:xfrm>
          <a:off x="0" y="1123697"/>
          <a:ext cx="668337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93548"/>
              <a:satOff val="-2105"/>
              <a:lumOff val="1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9FB24-4B4D-48C0-83F1-F7C57AEF61F9}">
      <dsp:nvSpPr>
        <dsp:cNvPr id="0" name=""/>
        <dsp:cNvSpPr/>
      </dsp:nvSpPr>
      <dsp:spPr>
        <a:xfrm>
          <a:off x="334168" y="858017"/>
          <a:ext cx="4678362" cy="531360"/>
        </a:xfrm>
        <a:prstGeom prst="roundRect">
          <a:avLst/>
        </a:prstGeom>
        <a:gradFill rotWithShape="0">
          <a:gsLst>
            <a:gs pos="0">
              <a:schemeClr val="accent2">
                <a:hueOff val="-1093548"/>
                <a:satOff val="-2105"/>
                <a:lumOff val="147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093548"/>
                <a:satOff val="-2105"/>
                <a:lumOff val="147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093548"/>
                <a:satOff val="-2105"/>
                <a:lumOff val="147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831" tIns="0" rIns="17683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Specimen handling (reconstitution/mixing) issue</a:t>
          </a:r>
          <a:endParaRPr lang="en-US" sz="1800" kern="1200"/>
        </a:p>
      </dsp:txBody>
      <dsp:txXfrm>
        <a:off x="360107" y="883956"/>
        <a:ext cx="4626484" cy="479482"/>
      </dsp:txXfrm>
    </dsp:sp>
    <dsp:sp modelId="{D0E07CBF-2AF2-4B96-8739-EA41D71638CD}">
      <dsp:nvSpPr>
        <dsp:cNvPr id="0" name=""/>
        <dsp:cNvSpPr/>
      </dsp:nvSpPr>
      <dsp:spPr>
        <a:xfrm>
          <a:off x="0" y="1940177"/>
          <a:ext cx="668337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187096"/>
              <a:satOff val="-4210"/>
              <a:lumOff val="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C69A3-BA53-4B7C-A96B-2AE61202323A}">
      <dsp:nvSpPr>
        <dsp:cNvPr id="0" name=""/>
        <dsp:cNvSpPr/>
      </dsp:nvSpPr>
      <dsp:spPr>
        <a:xfrm>
          <a:off x="334168" y="1674497"/>
          <a:ext cx="4678362" cy="531360"/>
        </a:xfrm>
        <a:prstGeom prst="roundRect">
          <a:avLst/>
        </a:prstGeom>
        <a:gradFill rotWithShape="0">
          <a:gsLst>
            <a:gs pos="0">
              <a:schemeClr val="accent2">
                <a:hueOff val="-2187096"/>
                <a:satOff val="-4210"/>
                <a:lumOff val="29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187096"/>
                <a:satOff val="-4210"/>
                <a:lumOff val="29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187096"/>
                <a:satOff val="-4210"/>
                <a:lumOff val="29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831" tIns="0" rIns="17683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Specimen identification error</a:t>
          </a:r>
          <a:endParaRPr lang="en-US" sz="1800" kern="1200"/>
        </a:p>
      </dsp:txBody>
      <dsp:txXfrm>
        <a:off x="360107" y="1700436"/>
        <a:ext cx="4626484" cy="479482"/>
      </dsp:txXfrm>
    </dsp:sp>
    <dsp:sp modelId="{7780DC7A-0790-4AC9-93B7-EC3D03B239A5}">
      <dsp:nvSpPr>
        <dsp:cNvPr id="0" name=""/>
        <dsp:cNvSpPr/>
      </dsp:nvSpPr>
      <dsp:spPr>
        <a:xfrm>
          <a:off x="0" y="2756657"/>
          <a:ext cx="668337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280644"/>
              <a:satOff val="-6315"/>
              <a:lumOff val="4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2F3F0-4F9F-428E-B643-31A80A93F2A2}">
      <dsp:nvSpPr>
        <dsp:cNvPr id="0" name=""/>
        <dsp:cNvSpPr/>
      </dsp:nvSpPr>
      <dsp:spPr>
        <a:xfrm>
          <a:off x="334168" y="2490977"/>
          <a:ext cx="4678362" cy="531360"/>
        </a:xfrm>
        <a:prstGeom prst="roundRect">
          <a:avLst/>
        </a:prstGeom>
        <a:gradFill rotWithShape="0">
          <a:gsLst>
            <a:gs pos="0">
              <a:schemeClr val="accent2">
                <a:hueOff val="-3280644"/>
                <a:satOff val="-6315"/>
                <a:lumOff val="44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3280644"/>
                <a:satOff val="-6315"/>
                <a:lumOff val="44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3280644"/>
                <a:satOff val="-6315"/>
                <a:lumOff val="44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831" tIns="0" rIns="17683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Calibration issues</a:t>
          </a:r>
          <a:endParaRPr lang="en-US" sz="1800" kern="1200"/>
        </a:p>
      </dsp:txBody>
      <dsp:txXfrm>
        <a:off x="360107" y="2516916"/>
        <a:ext cx="4626484" cy="479482"/>
      </dsp:txXfrm>
    </dsp:sp>
    <dsp:sp modelId="{BC572046-E267-4141-B755-3C698B96C708}">
      <dsp:nvSpPr>
        <dsp:cNvPr id="0" name=""/>
        <dsp:cNvSpPr/>
      </dsp:nvSpPr>
      <dsp:spPr>
        <a:xfrm>
          <a:off x="0" y="3573137"/>
          <a:ext cx="6683374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374192"/>
              <a:satOff val="-8420"/>
              <a:lumOff val="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8704" tIns="374904" rIns="51870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/>
            <a:t>qc trends not addressed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/>
            <a:t>multiple instrument errors without resolution</a:t>
          </a:r>
          <a:endParaRPr lang="en-US" sz="1800" kern="1200"/>
        </a:p>
      </dsp:txBody>
      <dsp:txXfrm>
        <a:off x="0" y="3573137"/>
        <a:ext cx="6683374" cy="992250"/>
      </dsp:txXfrm>
    </dsp:sp>
    <dsp:sp modelId="{8B027A69-30D9-4A70-915C-35063A0F9A8D}">
      <dsp:nvSpPr>
        <dsp:cNvPr id="0" name=""/>
        <dsp:cNvSpPr/>
      </dsp:nvSpPr>
      <dsp:spPr>
        <a:xfrm>
          <a:off x="334168" y="3307457"/>
          <a:ext cx="4678362" cy="531360"/>
        </a:xfrm>
        <a:prstGeom prst="roundRect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831" tIns="0" rIns="17683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Instrument issues</a:t>
          </a:r>
          <a:endParaRPr lang="en-US" sz="1800" kern="1200"/>
        </a:p>
      </dsp:txBody>
      <dsp:txXfrm>
        <a:off x="360107" y="3333396"/>
        <a:ext cx="4626484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1736E-20F1-4C19-B04C-17497FCE19F7}">
      <dsp:nvSpPr>
        <dsp:cNvPr id="0" name=""/>
        <dsp:cNvSpPr/>
      </dsp:nvSpPr>
      <dsp:spPr>
        <a:xfrm>
          <a:off x="0" y="396973"/>
          <a:ext cx="667288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D600B-8F85-4588-A685-5C1430BDAD6A}">
      <dsp:nvSpPr>
        <dsp:cNvPr id="0" name=""/>
        <dsp:cNvSpPr/>
      </dsp:nvSpPr>
      <dsp:spPr>
        <a:xfrm>
          <a:off x="333644" y="13213"/>
          <a:ext cx="4671020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6553" tIns="0" rIns="17655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b="1" kern="1200" dirty="0"/>
            <a:t>Pre-analytical</a:t>
          </a:r>
        </a:p>
      </dsp:txBody>
      <dsp:txXfrm>
        <a:off x="371111" y="50680"/>
        <a:ext cx="4596086" cy="692586"/>
      </dsp:txXfrm>
    </dsp:sp>
    <dsp:sp modelId="{1EF0D48F-1BE7-4BFF-B0CF-96365A9CB0E9}">
      <dsp:nvSpPr>
        <dsp:cNvPr id="0" name=""/>
        <dsp:cNvSpPr/>
      </dsp:nvSpPr>
      <dsp:spPr>
        <a:xfrm>
          <a:off x="0" y="1576333"/>
          <a:ext cx="667288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B3671-FF26-4874-876C-E07F8A5226A5}">
      <dsp:nvSpPr>
        <dsp:cNvPr id="0" name=""/>
        <dsp:cNvSpPr/>
      </dsp:nvSpPr>
      <dsp:spPr>
        <a:xfrm>
          <a:off x="333644" y="1192573"/>
          <a:ext cx="4671020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6553" tIns="0" rIns="17655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b="1" kern="1200"/>
            <a:t>analytical</a:t>
          </a:r>
        </a:p>
      </dsp:txBody>
      <dsp:txXfrm>
        <a:off x="371111" y="1230040"/>
        <a:ext cx="4596086" cy="692586"/>
      </dsp:txXfrm>
    </dsp:sp>
    <dsp:sp modelId="{4C1D7538-16A5-4CC6-B4F1-AFBDC08633D2}">
      <dsp:nvSpPr>
        <dsp:cNvPr id="0" name=""/>
        <dsp:cNvSpPr/>
      </dsp:nvSpPr>
      <dsp:spPr>
        <a:xfrm>
          <a:off x="0" y="2755693"/>
          <a:ext cx="667288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526AD-FE12-4504-A9BE-A9F4CADCFC2E}">
      <dsp:nvSpPr>
        <dsp:cNvPr id="0" name=""/>
        <dsp:cNvSpPr/>
      </dsp:nvSpPr>
      <dsp:spPr>
        <a:xfrm>
          <a:off x="333644" y="2371933"/>
          <a:ext cx="4671020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6553" tIns="0" rIns="17655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b="1" kern="1200" dirty="0"/>
            <a:t>Post-analytical</a:t>
          </a:r>
        </a:p>
      </dsp:txBody>
      <dsp:txXfrm>
        <a:off x="371111" y="2409400"/>
        <a:ext cx="4596086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7F234-3DAE-4306-8C6B-FF8D3C533EB5}">
      <dsp:nvSpPr>
        <dsp:cNvPr id="0" name=""/>
        <dsp:cNvSpPr/>
      </dsp:nvSpPr>
      <dsp:spPr>
        <a:xfrm>
          <a:off x="0" y="3081640"/>
          <a:ext cx="7217546" cy="1011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During secondary review:</a:t>
          </a:r>
          <a:endParaRPr lang="en-US" sz="2000" kern="1200"/>
        </a:p>
      </dsp:txBody>
      <dsp:txXfrm>
        <a:off x="0" y="3081640"/>
        <a:ext cx="7217546" cy="546190"/>
      </dsp:txXfrm>
    </dsp:sp>
    <dsp:sp modelId="{39F6F610-A2DC-4727-9D77-E4CDFD93CDF7}">
      <dsp:nvSpPr>
        <dsp:cNvPr id="0" name=""/>
        <dsp:cNvSpPr/>
      </dsp:nvSpPr>
      <dsp:spPr>
        <a:xfrm>
          <a:off x="0" y="3607601"/>
          <a:ext cx="3608772" cy="465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kern="1200" baseline="0"/>
            <a:t>Check results from lis/instrument printout to cap printout</a:t>
          </a:r>
          <a:endParaRPr lang="en-US" sz="900" kern="1200"/>
        </a:p>
      </dsp:txBody>
      <dsp:txXfrm>
        <a:off x="0" y="3607601"/>
        <a:ext cx="3608772" cy="465273"/>
      </dsp:txXfrm>
    </dsp:sp>
    <dsp:sp modelId="{BDACAF94-3FEB-46B8-A5F5-5C69AE6BF0FC}">
      <dsp:nvSpPr>
        <dsp:cNvPr id="0" name=""/>
        <dsp:cNvSpPr/>
      </dsp:nvSpPr>
      <dsp:spPr>
        <a:xfrm>
          <a:off x="3608773" y="3607601"/>
          <a:ext cx="3608772" cy="465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Verify correct numbers, decimal positions, and reporting units</a:t>
          </a:r>
        </a:p>
      </dsp:txBody>
      <dsp:txXfrm>
        <a:off x="3608773" y="3607601"/>
        <a:ext cx="3608772" cy="465273"/>
      </dsp:txXfrm>
    </dsp:sp>
    <dsp:sp modelId="{5D10D0D0-9934-44F7-B0C9-44E3DF996341}">
      <dsp:nvSpPr>
        <dsp:cNvPr id="0" name=""/>
        <dsp:cNvSpPr/>
      </dsp:nvSpPr>
      <dsp:spPr>
        <a:xfrm rot="10800000">
          <a:off x="0" y="1541181"/>
          <a:ext cx="7217546" cy="155563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Coordinators will enter results on the CAP website:</a:t>
          </a:r>
        </a:p>
      </dsp:txBody>
      <dsp:txXfrm rot="-10800000">
        <a:off x="0" y="1541181"/>
        <a:ext cx="7217546" cy="546026"/>
      </dsp:txXfrm>
    </dsp:sp>
    <dsp:sp modelId="{E34ED8CD-4B3F-4F7D-9416-BFCE63B98989}">
      <dsp:nvSpPr>
        <dsp:cNvPr id="0" name=""/>
        <dsp:cNvSpPr/>
      </dsp:nvSpPr>
      <dsp:spPr>
        <a:xfrm>
          <a:off x="0" y="2087208"/>
          <a:ext cx="1804386" cy="4651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Verify test method codes</a:t>
          </a:r>
        </a:p>
      </dsp:txBody>
      <dsp:txXfrm>
        <a:off x="0" y="2087208"/>
        <a:ext cx="1804386" cy="465133"/>
      </dsp:txXfrm>
    </dsp:sp>
    <dsp:sp modelId="{D141BDDC-691A-4C1D-8D44-8397C28E64F4}">
      <dsp:nvSpPr>
        <dsp:cNvPr id="0" name=""/>
        <dsp:cNvSpPr/>
      </dsp:nvSpPr>
      <dsp:spPr>
        <a:xfrm>
          <a:off x="1804386" y="2087208"/>
          <a:ext cx="1804386" cy="4651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Document required exception codes (i.e. &gt; or &lt; results when reportable ranges are exceeded)</a:t>
          </a:r>
        </a:p>
      </dsp:txBody>
      <dsp:txXfrm>
        <a:off x="1804386" y="2087208"/>
        <a:ext cx="1804386" cy="465133"/>
      </dsp:txXfrm>
    </dsp:sp>
    <dsp:sp modelId="{4E08FD61-3213-4FB8-8F04-28753C1298AD}">
      <dsp:nvSpPr>
        <dsp:cNvPr id="0" name=""/>
        <dsp:cNvSpPr/>
      </dsp:nvSpPr>
      <dsp:spPr>
        <a:xfrm>
          <a:off x="3608773" y="2087208"/>
          <a:ext cx="1804386" cy="4651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Verify reporting units and decimal positions</a:t>
          </a:r>
        </a:p>
      </dsp:txBody>
      <dsp:txXfrm>
        <a:off x="3608773" y="2087208"/>
        <a:ext cx="1804386" cy="465133"/>
      </dsp:txXfrm>
    </dsp:sp>
    <dsp:sp modelId="{58E2CB1E-B649-4544-9721-01EE9A882BA2}">
      <dsp:nvSpPr>
        <dsp:cNvPr id="0" name=""/>
        <dsp:cNvSpPr/>
      </dsp:nvSpPr>
      <dsp:spPr>
        <a:xfrm>
          <a:off x="5413159" y="2087208"/>
          <a:ext cx="1804386" cy="4651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Save entries and print for a secondary review</a:t>
          </a:r>
        </a:p>
      </dsp:txBody>
      <dsp:txXfrm>
        <a:off x="5413159" y="2087208"/>
        <a:ext cx="1804386" cy="465133"/>
      </dsp:txXfrm>
    </dsp:sp>
    <dsp:sp modelId="{900805DF-3ADA-4971-8A05-7B8F8D1598D3}">
      <dsp:nvSpPr>
        <dsp:cNvPr id="0" name=""/>
        <dsp:cNvSpPr/>
      </dsp:nvSpPr>
      <dsp:spPr>
        <a:xfrm rot="10800000">
          <a:off x="0" y="723"/>
          <a:ext cx="7217546" cy="155563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Ensure results are reported on the correct PT sample in Meditech</a:t>
          </a:r>
        </a:p>
      </dsp:txBody>
      <dsp:txXfrm rot="10800000">
        <a:off x="0" y="723"/>
        <a:ext cx="7217546" cy="1010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6361-1E3C-4214-95E1-B8DE93421F8F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0281-66A0-46B8-BDE2-AEF0C7453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CFFA-1E2F-4435-8DD6-9B5CC3FF4505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ED1C-4656-4CF8-AD34-DC4A65BB3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3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1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7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5" Type="http://schemas.openxmlformats.org/officeDocument/2006/relationships/image" Target="../media/image8.jpeg"/><Relationship Id="rId10" Type="http://schemas.microsoft.com/office/2007/relationships/diagramDrawing" Target="../diagrams/drawing2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0.jpe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tri Dish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PROFICIENCY TESTING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075" y="4165600"/>
            <a:ext cx="5280027" cy="1371599"/>
          </a:xfrm>
        </p:spPr>
        <p:txBody>
          <a:bodyPr>
            <a:normAutofit/>
          </a:bodyPr>
          <a:lstStyle/>
          <a:p>
            <a:r>
              <a:rPr lang="en-US" dirty="0"/>
              <a:t>Important tips for success</a:t>
            </a:r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EEB192A-8443-482C-AFF6-77DB793E2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ngled shot of pen on a graph">
            <a:extLst>
              <a:ext uri="{FF2B5EF4-FFF2-40B4-BE49-F238E27FC236}">
                <a16:creationId xmlns:a16="http://schemas.microsoft.com/office/drawing/2014/main" id="{A45B1AED-D113-B857-BA36-78008B5BB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8580" b="7110"/>
          <a:stretch/>
        </p:blipFill>
        <p:spPr>
          <a:xfrm>
            <a:off x="20" y="-3278"/>
            <a:ext cx="12191980" cy="68612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7CE03F7-0B3E-496D-9B90-C00E185FB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72E07-E080-6516-4C80-86A91343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Identifying possible pt issues before they become a failure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B522C42-6B79-5852-5519-36B807CE91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Assess quality control often, examining the following: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Reoccurring QC failures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Loss of precision and accuracy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Developing trends and biases</a:t>
            </a:r>
          </a:p>
          <a:p>
            <a:r>
              <a:rPr lang="en-US" dirty="0">
                <a:solidFill>
                  <a:srgbClr val="FFC000"/>
                </a:solidFill>
              </a:rPr>
              <a:t>Review </a:t>
            </a:r>
            <a:r>
              <a:rPr lang="en-US" dirty="0" err="1">
                <a:solidFill>
                  <a:srgbClr val="FFC000"/>
                </a:solidFill>
              </a:rPr>
              <a:t>s.d.i</a:t>
            </a:r>
            <a:r>
              <a:rPr lang="en-US" dirty="0">
                <a:solidFill>
                  <a:srgbClr val="FFC000"/>
                </a:solidFill>
              </a:rPr>
              <a:t> results in pt reports carefully (Even when pt was successful)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If </a:t>
            </a:r>
            <a:r>
              <a:rPr lang="en-US" dirty="0" err="1">
                <a:solidFill>
                  <a:srgbClr val="00B0F0"/>
                </a:solidFill>
              </a:rPr>
              <a:t>s.d.i</a:t>
            </a:r>
            <a:r>
              <a:rPr lang="en-US" dirty="0">
                <a:solidFill>
                  <a:srgbClr val="00B0F0"/>
                </a:solidFill>
              </a:rPr>
              <a:t> results are all positive or all negative, investigate possible issue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If average </a:t>
            </a:r>
            <a:r>
              <a:rPr lang="en-US" dirty="0" err="1">
                <a:solidFill>
                  <a:srgbClr val="00B0F0"/>
                </a:solidFill>
              </a:rPr>
              <a:t>s.d.i</a:t>
            </a:r>
            <a:r>
              <a:rPr lang="en-US" dirty="0">
                <a:solidFill>
                  <a:srgbClr val="00B0F0"/>
                </a:solidFill>
              </a:rPr>
              <a:t> is &gt;1.5, investigate the possibility of an instrument issue</a:t>
            </a:r>
          </a:p>
        </p:txBody>
      </p:sp>
    </p:spTree>
    <p:extLst>
      <p:ext uri="{BB962C8B-B14F-4D97-AF65-F5344CB8AC3E}">
        <p14:creationId xmlns:p14="http://schemas.microsoft.com/office/powerpoint/2010/main" val="1959725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9445293-FC3E-6462-B54C-2E268E1B8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75" y="2391805"/>
            <a:ext cx="4230419" cy="24974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Laboratory proficiency testing (PT) is an external quality and accuracy assessment process that tests unknown specimens from an outside source to ensure accurate lab testing results.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There can be serious consequences for failing PT.</a:t>
            </a:r>
          </a:p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92FE6E-DF14-4CF0-862D-24F12FF9D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694" y="466428"/>
            <a:ext cx="7465031" cy="58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0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1CA2540-FD07-4286-91E4-8D0DE4E50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07392-9E01-A256-53B2-F91D2B7A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762" y="1227279"/>
            <a:ext cx="4328819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MRH PT failures by year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9C8179-E76F-308B-966F-E343817FF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762" y="3812694"/>
            <a:ext cx="4328819" cy="13715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accent6"/>
                </a:solidFill>
              </a:rPr>
              <a:t>2023 pt failures were the highest they have been in the last 5 years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14924F5-CDC2-4DFA-82F3-4843ADD67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5" t="89389" r="26987" b="24"/>
          <a:stretch/>
        </p:blipFill>
        <p:spPr>
          <a:xfrm flipH="1">
            <a:off x="0" y="-1"/>
            <a:ext cx="2596444" cy="872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D59812-6820-446C-B994-0D059C97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0473994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44ED7C-1917-40D8-8B42-1B1C27BC5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 flipH="1">
            <a:off x="0" y="3142319"/>
            <a:ext cx="4605339" cy="371568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4832DB-5948-48B8-B03A-B7D3A4F13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18113"/>
              </p:ext>
            </p:extLst>
          </p:nvPr>
        </p:nvGraphicFramePr>
        <p:xfrm>
          <a:off x="5776643" y="1991760"/>
          <a:ext cx="524405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026">
                  <a:extLst>
                    <a:ext uri="{9D8B030D-6E8A-4147-A177-3AD203B41FA5}">
                      <a16:colId xmlns:a16="http://schemas.microsoft.com/office/drawing/2014/main" val="1737107418"/>
                    </a:ext>
                  </a:extLst>
                </a:gridCol>
                <a:gridCol w="2622026">
                  <a:extLst>
                    <a:ext uri="{9D8B030D-6E8A-4147-A177-3AD203B41FA5}">
                      <a16:colId xmlns:a16="http://schemas.microsoft.com/office/drawing/2014/main" val="3760322567"/>
                    </a:ext>
                  </a:extLst>
                </a:gridCol>
              </a:tblGrid>
              <a:tr h="361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PT FAILURES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502347"/>
                  </a:ext>
                </a:extLst>
              </a:tr>
              <a:tr h="361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18343"/>
                  </a:ext>
                </a:extLst>
              </a:tr>
              <a:tr h="361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592240"/>
                  </a:ext>
                </a:extLst>
              </a:tr>
              <a:tr h="361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837638"/>
                  </a:ext>
                </a:extLst>
              </a:tr>
              <a:tr h="361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894001"/>
                  </a:ext>
                </a:extLst>
              </a:tr>
              <a:tr h="361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095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52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Reasons for failure In 2023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26" name="Content Placeholder 6">
            <a:extLst>
              <a:ext uri="{FF2B5EF4-FFF2-40B4-BE49-F238E27FC236}">
                <a16:creationId xmlns:a16="http://schemas.microsoft.com/office/drawing/2014/main" id="{00748B17-1D5E-3005-4C27-408C9C7744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77924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1277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5" descr="Formula">
            <a:extLst>
              <a:ext uri="{FF2B5EF4-FFF2-40B4-BE49-F238E27FC236}">
                <a16:creationId xmlns:a16="http://schemas.microsoft.com/office/drawing/2014/main" id="{29B78601-F415-4A48-AB86-2F6B81FA91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" r="2" b="2"/>
          <a:stretch/>
        </p:blipFill>
        <p:spPr>
          <a:xfrm>
            <a:off x="8157374" y="10"/>
            <a:ext cx="4034626" cy="685799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8B2B72-EB44-4428-96AA-8636E4A4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For successful proficiency testing all phases of testing must be addressed</a:t>
            </a:r>
          </a:p>
        </p:txBody>
      </p:sp>
      <p:graphicFrame>
        <p:nvGraphicFramePr>
          <p:cNvPr id="12" name="Content Placeholder 8" descr="SmartArt">
            <a:extLst>
              <a:ext uri="{FF2B5EF4-FFF2-40B4-BE49-F238E27FC236}">
                <a16:creationId xmlns:a16="http://schemas.microsoft.com/office/drawing/2014/main" id="{392A9BA3-CD8D-4E63-8279-5904B3797DA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51157606"/>
              </p:ext>
            </p:extLst>
          </p:nvPr>
        </p:nvGraphicFramePr>
        <p:xfrm>
          <a:off x="913774" y="2367092"/>
          <a:ext cx="6672887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6903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row of samples for medical testing">
            <a:extLst>
              <a:ext uri="{FF2B5EF4-FFF2-40B4-BE49-F238E27FC236}">
                <a16:creationId xmlns:a16="http://schemas.microsoft.com/office/drawing/2014/main" id="{CA5DDEA1-0E4D-66FE-84ED-55A52F486E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93F24-8E4C-668A-0238-0B58304D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Pre-analytical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2D574-151D-3812-4CBA-1A07FA2D135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83682" y="2367093"/>
            <a:ext cx="9346692" cy="309073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6"/>
                </a:solidFill>
              </a:rPr>
              <a:t>Upon Receipt of pt materials:</a:t>
            </a:r>
          </a:p>
          <a:p>
            <a:pPr lvl="1">
              <a:lnSpc>
                <a:spcPct val="110000"/>
              </a:lnSpc>
            </a:pPr>
            <a:r>
              <a:rPr lang="en-US" sz="1700" dirty="0">
                <a:solidFill>
                  <a:schemeClr val="tx2"/>
                </a:solidFill>
              </a:rPr>
              <a:t>Date samples</a:t>
            </a:r>
          </a:p>
          <a:p>
            <a:pPr lvl="1">
              <a:lnSpc>
                <a:spcPct val="110000"/>
              </a:lnSpc>
            </a:pPr>
            <a:r>
              <a:rPr lang="en-US" sz="1700" dirty="0">
                <a:solidFill>
                  <a:schemeClr val="accent1"/>
                </a:solidFill>
              </a:rPr>
              <a:t>Record on the “Cap proficiency testing tracking log”</a:t>
            </a:r>
          </a:p>
          <a:p>
            <a:pPr lvl="1">
              <a:lnSpc>
                <a:spcPct val="110000"/>
              </a:lnSpc>
            </a:pPr>
            <a:r>
              <a:rPr lang="en-US" sz="1700" dirty="0">
                <a:solidFill>
                  <a:schemeClr val="accent2"/>
                </a:solidFill>
              </a:rPr>
              <a:t>Pay close attention to special instructions (such as test immediately upon receipt)</a:t>
            </a:r>
          </a:p>
          <a:p>
            <a:pPr lvl="1">
              <a:lnSpc>
                <a:spcPct val="110000"/>
              </a:lnSpc>
            </a:pPr>
            <a:r>
              <a:rPr lang="en-US" sz="1700" dirty="0">
                <a:solidFill>
                  <a:schemeClr val="accent3"/>
                </a:solidFill>
              </a:rPr>
              <a:t>Review storage instructions and store appropriately</a:t>
            </a:r>
          </a:p>
          <a:p>
            <a:pPr lvl="1">
              <a:lnSpc>
                <a:spcPct val="110000"/>
              </a:lnSpc>
            </a:pPr>
            <a:r>
              <a:rPr lang="en-US" sz="1700" dirty="0">
                <a:solidFill>
                  <a:schemeClr val="accent4"/>
                </a:solidFill>
              </a:rPr>
              <a:t>Notify the coordinator of the department that pt samples arrived</a:t>
            </a:r>
          </a:p>
          <a:p>
            <a:pPr lvl="1">
              <a:lnSpc>
                <a:spcPct val="110000"/>
              </a:lnSpc>
            </a:pPr>
            <a:r>
              <a:rPr lang="en-US" sz="1700" dirty="0">
                <a:solidFill>
                  <a:schemeClr val="accent5"/>
                </a:solidFill>
              </a:rPr>
              <a:t>Broken or missing samples should be immediately reported to the coordinator, lab supervisor, or lab operations director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1700" dirty="0">
              <a:solidFill>
                <a:schemeClr val="accent5"/>
              </a:solidFill>
            </a:endParaRPr>
          </a:p>
          <a:p>
            <a:pPr lvl="1">
              <a:lnSpc>
                <a:spcPct val="110000"/>
              </a:lnSpc>
            </a:pPr>
            <a:endParaRPr lang="en-US" sz="1700" dirty="0">
              <a:solidFill>
                <a:schemeClr val="accent5"/>
              </a:solidFill>
            </a:endParaRPr>
          </a:p>
          <a:p>
            <a:pPr lvl="1">
              <a:lnSpc>
                <a:spcPct val="11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617436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E8E69-1488-BC25-C031-BB21FFCF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16139"/>
            <a:ext cx="10364451" cy="1596177"/>
          </a:xfrm>
        </p:spPr>
        <p:txBody>
          <a:bodyPr/>
          <a:lstStyle/>
          <a:p>
            <a:r>
              <a:rPr lang="en-US" dirty="0"/>
              <a:t>analytical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A1D44-61CA-EB13-CEE3-FCC2042592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84847" y="1712316"/>
            <a:ext cx="9185945" cy="211263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Prepare specimens according to instructions.  This includes the following: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Proper reconstitution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Mixing  per directions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Testing samples at the appropriate temperature (room temp, etc.)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0E7C290-D75D-5826-9A62-53DCC577E38E}"/>
              </a:ext>
            </a:extLst>
          </p:cNvPr>
          <p:cNvSpPr txBox="1">
            <a:spLocks/>
          </p:cNvSpPr>
          <p:nvPr/>
        </p:nvSpPr>
        <p:spPr>
          <a:xfrm>
            <a:off x="1484847" y="3918089"/>
            <a:ext cx="9185945" cy="159617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Identify specimens appropriately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Only work with one pt sample at a time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When aliquoting, ensure the </a:t>
            </a:r>
            <a:r>
              <a:rPr lang="en-US" dirty="0" err="1"/>
              <a:t>mrh</a:t>
            </a:r>
            <a:r>
              <a:rPr lang="en-US" dirty="0"/>
              <a:t> specimen label matches the pt sample identification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4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gled shot of pen on a graph">
            <a:extLst>
              <a:ext uri="{FF2B5EF4-FFF2-40B4-BE49-F238E27FC236}">
                <a16:creationId xmlns:a16="http://schemas.microsoft.com/office/drawing/2014/main" id="{0F4CEFA2-B157-0492-606C-31115E71DC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32" r="49098" b="-1"/>
          <a:stretch/>
        </p:blipFill>
        <p:spPr>
          <a:xfrm>
            <a:off x="8157374" y="10"/>
            <a:ext cx="4034626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38ADFD-8F47-FA5E-F9EA-E8FBF80D4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Post-analytical</a:t>
            </a:r>
            <a:endParaRPr lang="en-US" dirty="0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6C9068E7-9B84-2ABB-F9F8-23D8E20A219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71517716"/>
              </p:ext>
            </p:extLst>
          </p:nvPr>
        </p:nvGraphicFramePr>
        <p:xfrm>
          <a:off x="369116" y="1820411"/>
          <a:ext cx="7217546" cy="4093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8082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42439E6B-4261-E252-9764-D6C00E805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31" r="45695" b="-1"/>
          <a:stretch/>
        </p:blipFill>
        <p:spPr>
          <a:xfrm>
            <a:off x="999191" y="618517"/>
            <a:ext cx="3284138" cy="5596019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2F5D91-143C-5DD1-4612-2A913A4B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en-US" dirty="0"/>
              <a:t>investigating failed proficiency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9644B-4938-D1B8-A289-696F6AE208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Check for transcription errors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Ensure that specimens were stored and reconstituted according to proficiency package instructions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Re-test failed samples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Review qc on and around the date of testing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Review calibration data on and around the date of testing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Check instrument maintenance logs for possible instrument errors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9960236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BA7D41-7EBD-45D7-AFB8-22EF4BFA6B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8E52988-C458-4121-9BF8-864CDB2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{DA8FC941-19C8-4DF7-BD65-D46805344DF6}tf33443810_win32</Template>
  <TotalTime>1144</TotalTime>
  <Words>468</Words>
  <Application>Microsoft Office PowerPoint</Application>
  <PresentationFormat>Widescreen</PresentationFormat>
  <Paragraphs>79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Tw Cen MT</vt:lpstr>
      <vt:lpstr>Wingdings</vt:lpstr>
      <vt:lpstr>Droplet</vt:lpstr>
      <vt:lpstr>PROFICIENCY TESTING</vt:lpstr>
      <vt:lpstr>PowerPoint Presentation</vt:lpstr>
      <vt:lpstr>MRH PT failures by year</vt:lpstr>
      <vt:lpstr>Reasons for failure In 2023</vt:lpstr>
      <vt:lpstr>For successful proficiency testing all phases of testing must be addressed</vt:lpstr>
      <vt:lpstr>Pre-analytical</vt:lpstr>
      <vt:lpstr>analytical</vt:lpstr>
      <vt:lpstr>Post-analytical</vt:lpstr>
      <vt:lpstr>investigating failed proficiency testing</vt:lpstr>
      <vt:lpstr>Identifying possible pt issues before they become a failure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PROFICIENCY TESTING</dc:title>
  <dc:creator>Tanya Faraglia</dc:creator>
  <cp:lastModifiedBy>Tanya Faraglia</cp:lastModifiedBy>
  <cp:revision>4</cp:revision>
  <dcterms:created xsi:type="dcterms:W3CDTF">2024-02-05T19:40:52Z</dcterms:created>
  <dcterms:modified xsi:type="dcterms:W3CDTF">2024-04-04T15:11:03Z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