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1" r:id="rId6"/>
    <p:sldId id="312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Trauma Informed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KMC, PA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Facts as Told by the CDC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31A80-A71C-45DA-80FA-BF1232E96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43A9CA-BB2B-482C-8FB1-1CA5A499AB67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 in 3 female rape victims experienced it for the 1</a:t>
            </a:r>
            <a:r>
              <a:rPr lang="en-US" sz="1600" baseline="30000" dirty="0"/>
              <a:t>st</a:t>
            </a:r>
            <a:r>
              <a:rPr lang="en-US" sz="1600" dirty="0"/>
              <a:t> time between 11-17 years old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 in 8 female rape victims reported that it occurred before the age of 10</a:t>
            </a:r>
          </a:p>
        </p:txBody>
      </p:sp>
      <p:pic>
        <p:nvPicPr>
          <p:cNvPr id="1028" name="Picture 4" descr="More than 1 in 3 women experienced sexual violence contact during her lifetime.">
            <a:extLst>
              <a:ext uri="{FF2B5EF4-FFF2-40B4-BE49-F238E27FC236}">
                <a16:creationId xmlns:a16="http://schemas.microsoft.com/office/drawing/2014/main" id="{7B6DA096-B904-4B11-8BA0-3F78AC53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93" y="1672123"/>
            <a:ext cx="1945517" cy="20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arly 1 in 4 men experience sexual violence involving physical contact during his lifetime">
            <a:extLst>
              <a:ext uri="{FF2B5EF4-FFF2-40B4-BE49-F238E27FC236}">
                <a16:creationId xmlns:a16="http://schemas.microsoft.com/office/drawing/2014/main" id="{EFBF477B-8D64-4F3B-B020-73FABF85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89" y="1672123"/>
            <a:ext cx="1905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xual abuse in childhood: T$9.3 billion, total cost in the U.S.">
            <a:extLst>
              <a:ext uri="{FF2B5EF4-FFF2-40B4-BE49-F238E27FC236}">
                <a16:creationId xmlns:a16="http://schemas.microsoft.com/office/drawing/2014/main" id="{BD4B29EF-6405-499B-8688-E1A52C787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4"/>
          <a:stretch/>
        </p:blipFill>
        <p:spPr bwMode="auto">
          <a:xfrm>
            <a:off x="4488986" y="2015001"/>
            <a:ext cx="3253433" cy="16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8988263-1C71-4F89-8EEB-889BA5E3B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075" y="3903663"/>
            <a:ext cx="3302000" cy="576262"/>
          </a:xfrm>
        </p:spPr>
        <p:txBody>
          <a:bodyPr/>
          <a:lstStyle/>
          <a:p>
            <a:r>
              <a:rPr lang="en-US" dirty="0"/>
              <a:t>Men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85C1046-875D-42E3-9BC2-A63C4E1A777F}"/>
              </a:ext>
            </a:extLst>
          </p:cNvPr>
          <p:cNvSpPr txBox="1">
            <a:spLocks/>
          </p:cNvSpPr>
          <p:nvPr/>
        </p:nvSpPr>
        <p:spPr>
          <a:xfrm>
            <a:off x="8100514" y="4543867"/>
            <a:ext cx="3300984" cy="12187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 in 4 male rape victims experienced it for the 1</a:t>
            </a:r>
            <a:r>
              <a:rPr lang="en-US" sz="1600" baseline="30000" dirty="0"/>
              <a:t>st</a:t>
            </a:r>
            <a:r>
              <a:rPr lang="en-US" sz="1600" dirty="0"/>
              <a:t> time between 11-17 years old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1 in 4 male rape victims reported that it occurred before age 10</a:t>
            </a:r>
          </a:p>
        </p:txBody>
      </p:sp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F5C4-A247-4F87-ADF0-D8A30227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44C7AD-1026-44F0-897D-FB98900BC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Respectful	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94EFAB-675F-4065-8684-135912E7B16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Make it a standard practice to ask for consent before touching a patient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Explain the steps of the exam so patient knows what to expect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00EE16-CCA5-43AB-9BB2-E9758DD78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Have Empathy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26965B3-0440-4935-9E35-DAE2685A61F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a disclosure to other members of the care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imbalance of power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3DD63-9BCE-4840-8DCF-35A94FD0A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Accept the Facts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0B71FB-9859-46B9-BD7C-326F2896AF6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disclosure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patient who they want in the room</a:t>
            </a:r>
          </a:p>
        </p:txBody>
      </p:sp>
      <p:pic>
        <p:nvPicPr>
          <p:cNvPr id="2054" name="Picture 6" descr="Dermatology Treatments | Cosmetic &amp; Surgical | Boca, Long Island, NYC">
            <a:extLst>
              <a:ext uri="{FF2B5EF4-FFF2-40B4-BE49-F238E27FC236}">
                <a16:creationId xmlns:a16="http://schemas.microsoft.com/office/drawing/2014/main" id="{15C50B6E-470C-476A-92BB-0783FE49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4" y="1879709"/>
            <a:ext cx="3300984" cy="17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ermatologist Phoenix | Alliance Dermatology and MOHS Center">
            <a:extLst>
              <a:ext uri="{FF2B5EF4-FFF2-40B4-BE49-F238E27FC236}">
                <a16:creationId xmlns:a16="http://schemas.microsoft.com/office/drawing/2014/main" id="{C9D91BF7-6EDF-4B41-AAC1-9A2B4B11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72" y="1902245"/>
            <a:ext cx="3258572" cy="17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rmatologist Yorkville, IL: Experienced Dermatology Clinic | Premier  Dermatology">
            <a:extLst>
              <a:ext uri="{FF2B5EF4-FFF2-40B4-BE49-F238E27FC236}">
                <a16:creationId xmlns:a16="http://schemas.microsoft.com/office/drawing/2014/main" id="{6D005596-D278-43AB-B426-0DF32BE2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36" y="1879709"/>
            <a:ext cx="3041451" cy="17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A69D74-2FDF-486B-ADE1-9670BB961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870371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US" dirty="0"/>
              <a:t>1 in 6 victims report being re-traumatized when undergoing exams. Let’s not be part of these statistics!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4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{87967AF7-A85C-41E1-8553-417766C197CE}tf00934815_win32</Template>
  <TotalTime>38</TotalTime>
  <Words>161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Goudy Old Style</vt:lpstr>
      <vt:lpstr>Wingdings 2</vt:lpstr>
      <vt:lpstr>SlateVTI</vt:lpstr>
      <vt:lpstr>Trauma Informed Care</vt:lpstr>
      <vt:lpstr>The Facts as Told by the CDC</vt:lpstr>
      <vt:lpstr>What Can We do?</vt:lpstr>
      <vt:lpstr>1 in 6 victims report being re-traumatized when undergoing exams. Let’s not be part of these statistics!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Care</dc:title>
  <dc:creator>Morgan Compart</dc:creator>
  <cp:lastModifiedBy>Morgan Compart</cp:lastModifiedBy>
  <cp:revision>5</cp:revision>
  <dcterms:created xsi:type="dcterms:W3CDTF">2021-03-03T20:08:42Z</dcterms:created>
  <dcterms:modified xsi:type="dcterms:W3CDTF">2021-03-08T19:18:09Z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