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5" r:id="rId4"/>
    <p:sldId id="284" r:id="rId5"/>
    <p:sldId id="274" r:id="rId6"/>
    <p:sldId id="270" r:id="rId7"/>
    <p:sldId id="282" r:id="rId8"/>
    <p:sldId id="266" r:id="rId9"/>
    <p:sldId id="265" r:id="rId10"/>
    <p:sldId id="267" r:id="rId11"/>
    <p:sldId id="269" r:id="rId12"/>
    <p:sldId id="263" r:id="rId13"/>
    <p:sldId id="281" r:id="rId14"/>
    <p:sldId id="276" r:id="rId15"/>
    <p:sldId id="273" r:id="rId16"/>
    <p:sldId id="283" r:id="rId17"/>
    <p:sldId id="280" r:id="rId18"/>
    <p:sldId id="260" r:id="rId19"/>
    <p:sldId id="271" r:id="rId20"/>
    <p:sldId id="272" r:id="rId21"/>
    <p:sldId id="275" r:id="rId22"/>
    <p:sldId id="278" r:id="rId23"/>
    <p:sldId id="268" r:id="rId24"/>
    <p:sldId id="277" r:id="rId25"/>
    <p:sldId id="279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18D5-9F75-446D-BDD0-5FCE8878D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8993C-F961-4617-AF55-782F1134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D578F-66EA-448C-87BE-221A8FD0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6318D-341A-492A-94D6-4CC66635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C0BC-355F-4EAD-80C9-40BA9EB1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CA95-6664-4763-9552-12642156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2A67D-46E4-4EE1-817E-1FC5CEB99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D038D-6480-4E3F-8DD6-E2E17733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90B15-797E-4E7D-A9F1-99B256E2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67B54-1972-4A92-B3BD-0C9B52B6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81DF9-7D3A-4484-8DE4-ED177410C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D0062-8E40-4809-B5E4-CD12EBF36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EF08-397E-49A4-A14A-6A54A557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C92C8-98B6-4B83-B89A-7F1D1340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98E2A-ED77-4C05-ADE3-3A6B1C48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5017-A2EA-41B0-874D-A5C1307D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01AE-6A58-4050-B909-C7C83050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04B7-FBCA-49EC-BD6C-54B334FA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208-5249-46F5-9B4B-11348102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62318-62E9-462D-8EEF-5F252B66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7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1F54-5D33-4494-8FE5-8E12037E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5BACA-E98B-432C-BAE7-86AFBA51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DB02-4C2E-41F9-91C8-790DAA1E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E0EB3-99C3-43C3-9789-1183BD56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D3C8F-42FC-4437-B6EF-AAE1E035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E62-9638-4411-8581-F3219629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2716-9E99-4460-AB07-C21895476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EFD79-C101-4F3B-A0F0-2EA027F87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3D196-E093-4542-8874-BC19FBAE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491CF-1658-42F7-94E4-4172AAA5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D12F6-B3E7-4432-B1A7-5AD4D524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185F-BBB8-4948-B4F1-55138B6B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684FF-65E3-43E0-905A-A085490D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C448D-6D2D-4151-AF7B-F1180B820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D935E-2DCD-4B58-9A2E-2F28CD00E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36CED-2DF9-44FC-815D-B59EC533F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8B34D-5C5B-45D4-92B5-501C865D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BC19D-71FC-4BFA-8B12-E01AF35D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0518D-03C5-4C1B-A39A-8907B141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576C-584C-4A4E-92F1-EEA7DCDD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90CA1-EE4A-41ED-B783-6A2C44A4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5D130-7087-483B-AA1F-8B46431E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B5FA4-03DD-4CBC-A44E-86FFB1C5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9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EE971-B58C-4586-AE4A-DCFC1D45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4B754-734C-4355-A064-B8CB05C5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13703-EBC6-4448-926F-CEABC7F4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B1FD-19F8-49E7-90B2-59F2C8E1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2B71-DE56-49FE-BCDD-10424DC9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DEDC8-E0DB-453E-9BD7-AA4E15B19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70E1-2638-4DC4-BF5F-E27C8BC0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8592E-97F9-429F-A31B-186CF8DE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C9BB5-3871-47DB-80A9-DF132466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C99F-6EF7-403C-A432-EA13588E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F8CA7-CB88-412A-91E3-66FE96A77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BA5AB-E986-49F8-BE90-B85CB9C2A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C2BBB-10DE-4C01-A5EB-F7CFA2DC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2D8F9-5223-48C6-8853-3667B2E5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7DF24-D363-49E1-B786-77875E47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3343F-9678-4D93-B4C0-4A5D1D19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6940D-7338-40BB-B455-C52219BB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05B8-2873-466F-8450-FF2EFB377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454F-F874-4721-BEBA-61691CDBF8B8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A9A2-77AA-40F9-A116-E9D88D188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FD5F5-3B2E-4E61-8138-717E2F2C9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899E-8770-469E-8AA3-F2A6797E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6BB0-C7AE-4C4B-BFE9-FAC5DB0F2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5516C-F488-4842-BB41-12AAD405C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FEC4479-5548-47E2-86F7-C36C10B1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1047750"/>
            <a:ext cx="93249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4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17F3668-A8D7-4016-BC9E-43D7F5564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2" y="742122"/>
            <a:ext cx="9939130" cy="5434841"/>
          </a:xfrm>
        </p:spPr>
      </p:pic>
    </p:spTree>
    <p:extLst>
      <p:ext uri="{BB962C8B-B14F-4D97-AF65-F5344CB8AC3E}">
        <p14:creationId xmlns:p14="http://schemas.microsoft.com/office/powerpoint/2010/main" val="397349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52141EE-F2CB-488C-8E75-2D68209F8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6" y="914399"/>
            <a:ext cx="9939130" cy="5393635"/>
          </a:xfrm>
        </p:spPr>
      </p:pic>
    </p:spTree>
    <p:extLst>
      <p:ext uri="{BB962C8B-B14F-4D97-AF65-F5344CB8AC3E}">
        <p14:creationId xmlns:p14="http://schemas.microsoft.com/office/powerpoint/2010/main" val="29537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9D0FC532-3E05-41D4-B6F1-5B28FA35F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834887"/>
            <a:ext cx="9740348" cy="5342076"/>
          </a:xfrm>
        </p:spPr>
      </p:pic>
    </p:spTree>
    <p:extLst>
      <p:ext uri="{BB962C8B-B14F-4D97-AF65-F5344CB8AC3E}">
        <p14:creationId xmlns:p14="http://schemas.microsoft.com/office/powerpoint/2010/main" val="355156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87063A5-7D2C-4E23-83F9-7ACE0178A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699190"/>
            <a:ext cx="10455965" cy="5542584"/>
          </a:xfrm>
        </p:spPr>
      </p:pic>
    </p:spTree>
    <p:extLst>
      <p:ext uri="{BB962C8B-B14F-4D97-AF65-F5344CB8AC3E}">
        <p14:creationId xmlns:p14="http://schemas.microsoft.com/office/powerpoint/2010/main" val="128969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ED38514-C75E-472F-BE8F-6934379CC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728870"/>
            <a:ext cx="10137912" cy="5448093"/>
          </a:xfrm>
        </p:spPr>
      </p:pic>
    </p:spTree>
    <p:extLst>
      <p:ext uri="{BB962C8B-B14F-4D97-AF65-F5344CB8AC3E}">
        <p14:creationId xmlns:p14="http://schemas.microsoft.com/office/powerpoint/2010/main" val="356299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FD30A4-A74B-4CF8-9E3B-B69CD9FA4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622852"/>
            <a:ext cx="9660835" cy="5554111"/>
          </a:xfrm>
        </p:spPr>
      </p:pic>
    </p:spTree>
    <p:extLst>
      <p:ext uri="{BB962C8B-B14F-4D97-AF65-F5344CB8AC3E}">
        <p14:creationId xmlns:p14="http://schemas.microsoft.com/office/powerpoint/2010/main" val="11679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1F53B2C-8BBB-4228-BCA3-3C05C5F4B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781878"/>
            <a:ext cx="9674087" cy="5395085"/>
          </a:xfrm>
        </p:spPr>
      </p:pic>
    </p:spTree>
    <p:extLst>
      <p:ext uri="{BB962C8B-B14F-4D97-AF65-F5344CB8AC3E}">
        <p14:creationId xmlns:p14="http://schemas.microsoft.com/office/powerpoint/2010/main" val="215438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415D3D2-6806-425A-ABD9-A035F1E76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106018"/>
            <a:ext cx="10071652" cy="6241774"/>
          </a:xfrm>
        </p:spPr>
      </p:pic>
    </p:spTree>
    <p:extLst>
      <p:ext uri="{BB962C8B-B14F-4D97-AF65-F5344CB8AC3E}">
        <p14:creationId xmlns:p14="http://schemas.microsoft.com/office/powerpoint/2010/main" val="324278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F016BB2-4E06-4D50-9A15-EDC6FC951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569843"/>
            <a:ext cx="10018643" cy="5580615"/>
          </a:xfrm>
        </p:spPr>
      </p:pic>
    </p:spTree>
    <p:extLst>
      <p:ext uri="{BB962C8B-B14F-4D97-AF65-F5344CB8AC3E}">
        <p14:creationId xmlns:p14="http://schemas.microsoft.com/office/powerpoint/2010/main" val="1615012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330AE07-5C6E-47B0-B5B3-6212A6E6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9" y="821635"/>
            <a:ext cx="9713843" cy="5499652"/>
          </a:xfrm>
        </p:spPr>
      </p:pic>
    </p:spTree>
    <p:extLst>
      <p:ext uri="{BB962C8B-B14F-4D97-AF65-F5344CB8AC3E}">
        <p14:creationId xmlns:p14="http://schemas.microsoft.com/office/powerpoint/2010/main" val="230461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2C6198D-F0E4-403F-8838-1DE1C24B5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675861"/>
            <a:ext cx="9872870" cy="5804452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DA695609-A15C-4EA7-BCC3-211F16E94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EB52BCF-EE3C-4B72-A43D-AF7856603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1" y="728870"/>
            <a:ext cx="9939130" cy="5448093"/>
          </a:xfrm>
        </p:spPr>
      </p:pic>
    </p:spTree>
    <p:extLst>
      <p:ext uri="{BB962C8B-B14F-4D97-AF65-F5344CB8AC3E}">
        <p14:creationId xmlns:p14="http://schemas.microsoft.com/office/powerpoint/2010/main" val="90586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9C34516-8031-413C-8475-2B89EC5B9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503583"/>
            <a:ext cx="9872870" cy="5673380"/>
          </a:xfrm>
        </p:spPr>
      </p:pic>
    </p:spTree>
    <p:extLst>
      <p:ext uri="{BB962C8B-B14F-4D97-AF65-F5344CB8AC3E}">
        <p14:creationId xmlns:p14="http://schemas.microsoft.com/office/powerpoint/2010/main" val="365100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F077A7F-B175-4C35-9C4A-B80C4F21F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3" y="662609"/>
            <a:ext cx="9409044" cy="5514354"/>
          </a:xfrm>
        </p:spPr>
      </p:pic>
    </p:spTree>
    <p:extLst>
      <p:ext uri="{BB962C8B-B14F-4D97-AF65-F5344CB8AC3E}">
        <p14:creationId xmlns:p14="http://schemas.microsoft.com/office/powerpoint/2010/main" val="1669533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5E1F3088-52A6-47D7-B9D0-5567689CB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742122"/>
            <a:ext cx="9554817" cy="5434841"/>
          </a:xfrm>
        </p:spPr>
      </p:pic>
    </p:spTree>
    <p:extLst>
      <p:ext uri="{BB962C8B-B14F-4D97-AF65-F5344CB8AC3E}">
        <p14:creationId xmlns:p14="http://schemas.microsoft.com/office/powerpoint/2010/main" val="190799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9C1C60E-1549-4334-B995-440D09863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689113"/>
            <a:ext cx="9740348" cy="5448093"/>
          </a:xfrm>
        </p:spPr>
      </p:pic>
    </p:spTree>
    <p:extLst>
      <p:ext uri="{BB962C8B-B14F-4D97-AF65-F5344CB8AC3E}">
        <p14:creationId xmlns:p14="http://schemas.microsoft.com/office/powerpoint/2010/main" val="2394122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graffiti&#10;&#10;Description automatically generated">
            <a:extLst>
              <a:ext uri="{FF2B5EF4-FFF2-40B4-BE49-F238E27FC236}">
                <a16:creationId xmlns:a16="http://schemas.microsoft.com/office/drawing/2014/main" id="{6B3AFCB0-09AB-4FFD-89AC-64927C4FD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583096"/>
            <a:ext cx="9674087" cy="5593867"/>
          </a:xfrm>
        </p:spPr>
      </p:pic>
    </p:spTree>
    <p:extLst>
      <p:ext uri="{BB962C8B-B14F-4D97-AF65-F5344CB8AC3E}">
        <p14:creationId xmlns:p14="http://schemas.microsoft.com/office/powerpoint/2010/main" val="303371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F266C8-A780-4E75-9FEC-B93D3A1A6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1" y="437322"/>
            <a:ext cx="9925878" cy="5819154"/>
          </a:xfrm>
        </p:spPr>
      </p:pic>
    </p:spTree>
    <p:extLst>
      <p:ext uri="{BB962C8B-B14F-4D97-AF65-F5344CB8AC3E}">
        <p14:creationId xmlns:p14="http://schemas.microsoft.com/office/powerpoint/2010/main" val="59698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E18BB19-640A-4CBA-B411-172DBC080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3" y="914400"/>
            <a:ext cx="9621079" cy="5262563"/>
          </a:xfrm>
        </p:spPr>
      </p:pic>
    </p:spTree>
    <p:extLst>
      <p:ext uri="{BB962C8B-B14F-4D97-AF65-F5344CB8AC3E}">
        <p14:creationId xmlns:p14="http://schemas.microsoft.com/office/powerpoint/2010/main" val="377480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Cryostat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2" y="2153736"/>
            <a:ext cx="3468857" cy="3431138"/>
          </a:xfrm>
        </p:spPr>
      </p:pic>
    </p:spTree>
    <p:extLst>
      <p:ext uri="{BB962C8B-B14F-4D97-AF65-F5344CB8AC3E}">
        <p14:creationId xmlns:p14="http://schemas.microsoft.com/office/powerpoint/2010/main" val="383191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Sectioning (done in cryostat)</a:t>
            </a: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Once it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froze,the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tissue part is place onto a ‘chuck’ and fix it at chuck holder, to do 4 sections at 4 micron thickness.</a:t>
            </a: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1)                                                          2)                                                           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3)                                                         4)      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9113"/>
            <a:ext cx="2841576" cy="17789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9" y="2219113"/>
            <a:ext cx="2685246" cy="1799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9" y="4546653"/>
            <a:ext cx="2685246" cy="19948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58597" y="4389119"/>
            <a:ext cx="942535" cy="2152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92704" y="4867424"/>
            <a:ext cx="274319" cy="253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6772" y="5290846"/>
            <a:ext cx="274319" cy="253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06772" y="5636201"/>
            <a:ext cx="274319" cy="253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06772" y="6027307"/>
            <a:ext cx="274319" cy="253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358597" y="4797787"/>
            <a:ext cx="942535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3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A421CE5B-E47E-4B7E-AD14-0E3AED4D4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702365"/>
            <a:ext cx="10098156" cy="5658678"/>
          </a:xfrm>
        </p:spPr>
      </p:pic>
    </p:spTree>
    <p:extLst>
      <p:ext uri="{BB962C8B-B14F-4D97-AF65-F5344CB8AC3E}">
        <p14:creationId xmlns:p14="http://schemas.microsoft.com/office/powerpoint/2010/main" val="116921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6805486-3AB3-478B-91CE-16E394D3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596348"/>
            <a:ext cx="9250017" cy="5580615"/>
          </a:xfrm>
        </p:spPr>
      </p:pic>
    </p:spTree>
    <p:extLst>
      <p:ext uri="{BB962C8B-B14F-4D97-AF65-F5344CB8AC3E}">
        <p14:creationId xmlns:p14="http://schemas.microsoft.com/office/powerpoint/2010/main" val="10716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676117-7096-462A-AE1C-6F4ECEC82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3" y="795130"/>
            <a:ext cx="9859617" cy="5381833"/>
          </a:xfrm>
        </p:spPr>
      </p:pic>
    </p:spTree>
    <p:extLst>
      <p:ext uri="{BB962C8B-B14F-4D97-AF65-F5344CB8AC3E}">
        <p14:creationId xmlns:p14="http://schemas.microsoft.com/office/powerpoint/2010/main" val="283433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66</Words>
  <Application>Microsoft Office PowerPoint</Application>
  <PresentationFormat>Widescreen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Cryostat </vt:lpstr>
      <vt:lpstr>           Sectioning (done in cryostat) Once it froze,the tissue part is place onto a ‘chuck’ and fix it at chuck holder, to do 4 sections at 4 micron thickness.  1)                                                          2)                                                                   3)                                                         4)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K.Maharaja Kanan</dc:creator>
  <cp:lastModifiedBy>vijaya.kumar@rsdhealth.com</cp:lastModifiedBy>
  <cp:revision>8</cp:revision>
  <cp:lastPrinted>2022-03-18T05:23:49Z</cp:lastPrinted>
  <dcterms:created xsi:type="dcterms:W3CDTF">2022-03-17T00:32:32Z</dcterms:created>
  <dcterms:modified xsi:type="dcterms:W3CDTF">2022-05-23T08:25:09Z</dcterms:modified>
</cp:coreProperties>
</file>