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9" r:id="rId5"/>
    <p:sldId id="263" r:id="rId6"/>
    <p:sldId id="282" r:id="rId7"/>
    <p:sldId id="257" r:id="rId8"/>
    <p:sldId id="260" r:id="rId9"/>
    <p:sldId id="280" r:id="rId10"/>
    <p:sldId id="281" r:id="rId11"/>
    <p:sldId id="276" r:id="rId12"/>
    <p:sldId id="27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" id="{D21F82A4-3D91-4F7E-A2BB-78AD115ABBA8}">
          <p14:sldIdLst>
            <p14:sldId id="259"/>
            <p14:sldId id="263"/>
            <p14:sldId id="282"/>
          </p14:sldIdLst>
        </p14:section>
        <p14:section name="Content Slides" id="{A1C4A218-13BD-49C5-BD39-3F5DCBDC9FAD}">
          <p14:sldIdLst>
            <p14:sldId id="257"/>
            <p14:sldId id="260"/>
            <p14:sldId id="280"/>
            <p14:sldId id="281"/>
          </p14:sldIdLst>
        </p14:section>
        <p14:section name="Support Slides" id="{FB425EAF-2825-475C-9A58-3CABC74356E2}">
          <p14:sldIdLst/>
        </p14:section>
        <p14:section name="Section Slides" id="{641D27C9-606F-43E6-A676-F86B963C67EA}">
          <p14:sldIdLst>
            <p14:sldId id="276"/>
            <p14:sldId id="277"/>
          </p14:sldIdLst>
        </p14:section>
        <p14:section name="Closing Slides" id="{0047AC70-BEC7-4EF9-BC22-257D29F48128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D4A"/>
    <a:srgbClr val="407EC9"/>
    <a:srgbClr val="614B79"/>
    <a:srgbClr val="3B7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2360C-392B-FC93-FD06-E8D28483690F}" v="76" dt="2023-01-09T22:56:42.256"/>
    <p1510:client id="{963A1717-FA60-D938-D30C-C07052C135CC}" v="460" dt="2023-01-06T00:10:24.934"/>
    <p1510:client id="{C5E6AFEF-8152-B445-F5E0-8969258E2F42}" v="100" dt="2023-01-05T00:13:48.450"/>
    <p1510:client id="{EF8B3804-8051-423B-81A8-1196189A7974}" v="3" vWet="4" dt="2023-01-06T00:11:25.466"/>
    <p1510:client id="{FCCB9B6B-7F6B-CC55-848E-418C7D36E520}" v="15" dt="2023-01-06T00:13:47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shop,Nadara D" userId="126302b4-07c8-480a-b2be-afec31b7584b" providerId="ADAL" clId="{EF8B3804-8051-423B-81A8-1196189A7974}"/>
    <pc:docChg chg="custSel addSld delSld modSld modSection">
      <pc:chgData name="Bishop,Nadara D" userId="126302b4-07c8-480a-b2be-afec31b7584b" providerId="ADAL" clId="{EF8B3804-8051-423B-81A8-1196189A7974}" dt="2023-01-04T23:57:52.537" v="1726" actId="5793"/>
      <pc:docMkLst>
        <pc:docMk/>
      </pc:docMkLst>
      <pc:sldChg chg="modSp">
        <pc:chgData name="Bishop,Nadara D" userId="126302b4-07c8-480a-b2be-afec31b7584b" providerId="ADAL" clId="{EF8B3804-8051-423B-81A8-1196189A7974}" dt="2023-01-04T23:46:43.682" v="618" actId="20577"/>
        <pc:sldMkLst>
          <pc:docMk/>
          <pc:sldMk cId="1942555121" sldId="257"/>
        </pc:sldMkLst>
        <pc:spChg chg="mod">
          <ac:chgData name="Bishop,Nadara D" userId="126302b4-07c8-480a-b2be-afec31b7584b" providerId="ADAL" clId="{EF8B3804-8051-423B-81A8-1196189A7974}" dt="2023-01-04T23:44:17.732" v="285" actId="20577"/>
          <ac:spMkLst>
            <pc:docMk/>
            <pc:sldMk cId="1942555121" sldId="257"/>
            <ac:spMk id="8" creationId="{42C95E2A-3BFF-4EFE-AD74-ABA315EF4925}"/>
          </ac:spMkLst>
        </pc:spChg>
        <pc:spChg chg="mod">
          <ac:chgData name="Bishop,Nadara D" userId="126302b4-07c8-480a-b2be-afec31b7584b" providerId="ADAL" clId="{EF8B3804-8051-423B-81A8-1196189A7974}" dt="2023-01-04T23:46:43.682" v="618" actId="20577"/>
          <ac:spMkLst>
            <pc:docMk/>
            <pc:sldMk cId="1942555121" sldId="257"/>
            <ac:spMk id="9" creationId="{BC15E040-7550-4C13-A866-622E61308DF5}"/>
          </ac:spMkLst>
        </pc:spChg>
      </pc:sldChg>
      <pc:sldChg chg="modSp modNotesTx">
        <pc:chgData name="Bishop,Nadara D" userId="126302b4-07c8-480a-b2be-afec31b7584b" providerId="ADAL" clId="{EF8B3804-8051-423B-81A8-1196189A7974}" dt="2023-01-04T23:41:57.705" v="131" actId="20577"/>
        <pc:sldMkLst>
          <pc:docMk/>
          <pc:sldMk cId="1243310781" sldId="259"/>
        </pc:sldMkLst>
        <pc:spChg chg="mod">
          <ac:chgData name="Bishop,Nadara D" userId="126302b4-07c8-480a-b2be-afec31b7584b" providerId="ADAL" clId="{EF8B3804-8051-423B-81A8-1196189A7974}" dt="2023-01-04T23:35:26.299" v="31" actId="20577"/>
          <ac:spMkLst>
            <pc:docMk/>
            <pc:sldMk cId="1243310781" sldId="259"/>
            <ac:spMk id="3" creationId="{7DF2D030-521E-4613-A206-597544017A31}"/>
          </ac:spMkLst>
        </pc:spChg>
        <pc:spChg chg="mod">
          <ac:chgData name="Bishop,Nadara D" userId="126302b4-07c8-480a-b2be-afec31b7584b" providerId="ADAL" clId="{EF8B3804-8051-423B-81A8-1196189A7974}" dt="2023-01-04T23:35:56.727" v="110" actId="20577"/>
          <ac:spMkLst>
            <pc:docMk/>
            <pc:sldMk cId="1243310781" sldId="259"/>
            <ac:spMk id="5" creationId="{EB71459C-44D9-459D-9D1F-47705F996C1B}"/>
          </ac:spMkLst>
        </pc:spChg>
      </pc:sldChg>
      <pc:sldChg chg="modSp">
        <pc:chgData name="Bishop,Nadara D" userId="126302b4-07c8-480a-b2be-afec31b7584b" providerId="ADAL" clId="{EF8B3804-8051-423B-81A8-1196189A7974}" dt="2023-01-04T23:47:33.931" v="665" actId="20577"/>
        <pc:sldMkLst>
          <pc:docMk/>
          <pc:sldMk cId="1773541688" sldId="260"/>
        </pc:sldMkLst>
        <pc:spChg chg="mod">
          <ac:chgData name="Bishop,Nadara D" userId="126302b4-07c8-480a-b2be-afec31b7584b" providerId="ADAL" clId="{EF8B3804-8051-423B-81A8-1196189A7974}" dt="2023-01-04T23:45:24.662" v="434" actId="20577"/>
          <ac:spMkLst>
            <pc:docMk/>
            <pc:sldMk cId="1773541688" sldId="260"/>
            <ac:spMk id="2" creationId="{C8823745-61A0-489B-8142-3EEEE1DA4711}"/>
          </ac:spMkLst>
        </pc:spChg>
        <pc:spChg chg="mod">
          <ac:chgData name="Bishop,Nadara D" userId="126302b4-07c8-480a-b2be-afec31b7584b" providerId="ADAL" clId="{EF8B3804-8051-423B-81A8-1196189A7974}" dt="2023-01-04T23:47:33.931" v="665" actId="20577"/>
          <ac:spMkLst>
            <pc:docMk/>
            <pc:sldMk cId="1773541688" sldId="260"/>
            <ac:spMk id="3" creationId="{DA655221-492F-47B7-B8A8-3B980AD05A62}"/>
          </ac:spMkLst>
        </pc:spChg>
        <pc:spChg chg="mod">
          <ac:chgData name="Bishop,Nadara D" userId="126302b4-07c8-480a-b2be-afec31b7584b" providerId="ADAL" clId="{EF8B3804-8051-423B-81A8-1196189A7974}" dt="2023-01-04T23:46:05.502" v="560" actId="20577"/>
          <ac:spMkLst>
            <pc:docMk/>
            <pc:sldMk cId="1773541688" sldId="260"/>
            <ac:spMk id="9" creationId="{A0F3A099-9730-4374-A1B7-9E3831B378F5}"/>
          </ac:spMkLst>
        </pc:spChg>
      </pc:sldChg>
      <pc:sldChg chg="del">
        <pc:chgData name="Bishop,Nadara D" userId="126302b4-07c8-480a-b2be-afec31b7584b" providerId="ADAL" clId="{EF8B3804-8051-423B-81A8-1196189A7974}" dt="2023-01-04T23:53:02.863" v="1301" actId="2696"/>
        <pc:sldMkLst>
          <pc:docMk/>
          <pc:sldMk cId="3095674054" sldId="261"/>
        </pc:sldMkLst>
      </pc:sldChg>
      <pc:sldChg chg="addSp delSp modSp">
        <pc:chgData name="Bishop,Nadara D" userId="126302b4-07c8-480a-b2be-afec31b7584b" providerId="ADAL" clId="{EF8B3804-8051-423B-81A8-1196189A7974}" dt="2023-01-04T23:43:51.433" v="255" actId="20577"/>
        <pc:sldMkLst>
          <pc:docMk/>
          <pc:sldMk cId="2509664272" sldId="263"/>
        </pc:sldMkLst>
        <pc:spChg chg="mod">
          <ac:chgData name="Bishop,Nadara D" userId="126302b4-07c8-480a-b2be-afec31b7584b" providerId="ADAL" clId="{EF8B3804-8051-423B-81A8-1196189A7974}" dt="2023-01-04T23:43:29.033" v="210" actId="20577"/>
          <ac:spMkLst>
            <pc:docMk/>
            <pc:sldMk cId="2509664272" sldId="263"/>
            <ac:spMk id="2" creationId="{527563F3-FD5E-47A9-82D5-8FCB8459A7F5}"/>
          </ac:spMkLst>
        </pc:spChg>
        <pc:spChg chg="mod">
          <ac:chgData name="Bishop,Nadara D" userId="126302b4-07c8-480a-b2be-afec31b7584b" providerId="ADAL" clId="{EF8B3804-8051-423B-81A8-1196189A7974}" dt="2023-01-04T23:43:51.433" v="255" actId="20577"/>
          <ac:spMkLst>
            <pc:docMk/>
            <pc:sldMk cId="2509664272" sldId="263"/>
            <ac:spMk id="3" creationId="{4AF14E70-950B-4E2B-9EC2-352DC12FEC2B}"/>
          </ac:spMkLst>
        </pc:spChg>
        <pc:spChg chg="del">
          <ac:chgData name="Bishop,Nadara D" userId="126302b4-07c8-480a-b2be-afec31b7584b" providerId="ADAL" clId="{EF8B3804-8051-423B-81A8-1196189A7974}" dt="2023-01-04T23:42:21.913" v="132" actId="931"/>
          <ac:spMkLst>
            <pc:docMk/>
            <pc:sldMk cId="2509664272" sldId="263"/>
            <ac:spMk id="4" creationId="{43BABF4A-D0B4-448E-BABC-784E7D5E42D1}"/>
          </ac:spMkLst>
        </pc:spChg>
        <pc:spChg chg="del">
          <ac:chgData name="Bishop,Nadara D" userId="126302b4-07c8-480a-b2be-afec31b7584b" providerId="ADAL" clId="{EF8B3804-8051-423B-81A8-1196189A7974}" dt="2023-01-04T23:43:17.053" v="201" actId="478"/>
          <ac:spMkLst>
            <pc:docMk/>
            <pc:sldMk cId="2509664272" sldId="263"/>
            <ac:spMk id="6" creationId="{3593D603-1E0B-4ABE-92D1-55740666D1F1}"/>
          </ac:spMkLst>
        </pc:spChg>
        <pc:picChg chg="add mod">
          <ac:chgData name="Bishop,Nadara D" userId="126302b4-07c8-480a-b2be-afec31b7584b" providerId="ADAL" clId="{EF8B3804-8051-423B-81A8-1196189A7974}" dt="2023-01-04T23:42:23.393" v="134" actId="962"/>
          <ac:picMkLst>
            <pc:docMk/>
            <pc:sldMk cId="2509664272" sldId="263"/>
            <ac:picMk id="8" creationId="{B8C9DFD8-8F1E-4C1C-8DCF-EE41B013BB1A}"/>
          </ac:picMkLst>
        </pc:picChg>
      </pc:sldChg>
      <pc:sldChg chg="del">
        <pc:chgData name="Bishop,Nadara D" userId="126302b4-07c8-480a-b2be-afec31b7584b" providerId="ADAL" clId="{EF8B3804-8051-423B-81A8-1196189A7974}" dt="2023-01-04T23:54:17.568" v="1393" actId="2696"/>
        <pc:sldMkLst>
          <pc:docMk/>
          <pc:sldMk cId="4212887918" sldId="269"/>
        </pc:sldMkLst>
      </pc:sldChg>
      <pc:sldChg chg="del">
        <pc:chgData name="Bishop,Nadara D" userId="126302b4-07c8-480a-b2be-afec31b7584b" providerId="ADAL" clId="{EF8B3804-8051-423B-81A8-1196189A7974}" dt="2023-01-04T23:53:15.079" v="1304" actId="2696"/>
        <pc:sldMkLst>
          <pc:docMk/>
          <pc:sldMk cId="601287025" sldId="271"/>
        </pc:sldMkLst>
      </pc:sldChg>
      <pc:sldChg chg="del">
        <pc:chgData name="Bishop,Nadara D" userId="126302b4-07c8-480a-b2be-afec31b7584b" providerId="ADAL" clId="{EF8B3804-8051-423B-81A8-1196189A7974}" dt="2023-01-04T23:53:16.779" v="1305" actId="2696"/>
        <pc:sldMkLst>
          <pc:docMk/>
          <pc:sldMk cId="93505905" sldId="272"/>
        </pc:sldMkLst>
      </pc:sldChg>
      <pc:sldChg chg="del">
        <pc:chgData name="Bishop,Nadara D" userId="126302b4-07c8-480a-b2be-afec31b7584b" providerId="ADAL" clId="{EF8B3804-8051-423B-81A8-1196189A7974}" dt="2023-01-04T23:53:19.349" v="1306" actId="2696"/>
        <pc:sldMkLst>
          <pc:docMk/>
          <pc:sldMk cId="3827523981" sldId="274"/>
        </pc:sldMkLst>
      </pc:sldChg>
      <pc:sldChg chg="modSp">
        <pc:chgData name="Bishop,Nadara D" userId="126302b4-07c8-480a-b2be-afec31b7584b" providerId="ADAL" clId="{EF8B3804-8051-423B-81A8-1196189A7974}" dt="2023-01-04T23:54:08.379" v="1392" actId="20577"/>
        <pc:sldMkLst>
          <pc:docMk/>
          <pc:sldMk cId="4189788473" sldId="276"/>
        </pc:sldMkLst>
        <pc:spChg chg="mod">
          <ac:chgData name="Bishop,Nadara D" userId="126302b4-07c8-480a-b2be-afec31b7584b" providerId="ADAL" clId="{EF8B3804-8051-423B-81A8-1196189A7974}" dt="2023-01-04T23:53:34.549" v="1317" actId="20577"/>
          <ac:spMkLst>
            <pc:docMk/>
            <pc:sldMk cId="4189788473" sldId="276"/>
            <ac:spMk id="6" creationId="{F57EAD66-9887-4CE1-A306-0481CAB727FE}"/>
          </ac:spMkLst>
        </pc:spChg>
        <pc:spChg chg="mod">
          <ac:chgData name="Bishop,Nadara D" userId="126302b4-07c8-480a-b2be-afec31b7584b" providerId="ADAL" clId="{EF8B3804-8051-423B-81A8-1196189A7974}" dt="2023-01-04T23:54:08.379" v="1392" actId="20577"/>
          <ac:spMkLst>
            <pc:docMk/>
            <pc:sldMk cId="4189788473" sldId="276"/>
            <ac:spMk id="7" creationId="{16945CCF-3823-4F90-8304-3711974E36D0}"/>
          </ac:spMkLst>
        </pc:spChg>
      </pc:sldChg>
      <pc:sldChg chg="modSp">
        <pc:chgData name="Bishop,Nadara D" userId="126302b4-07c8-480a-b2be-afec31b7584b" providerId="ADAL" clId="{EF8B3804-8051-423B-81A8-1196189A7974}" dt="2023-01-04T23:57:52.537" v="1726" actId="5793"/>
        <pc:sldMkLst>
          <pc:docMk/>
          <pc:sldMk cId="2065112755" sldId="277"/>
        </pc:sldMkLst>
        <pc:spChg chg="mod">
          <ac:chgData name="Bishop,Nadara D" userId="126302b4-07c8-480a-b2be-afec31b7584b" providerId="ADAL" clId="{EF8B3804-8051-423B-81A8-1196189A7974}" dt="2023-01-04T23:55:19.562" v="1590" actId="20577"/>
          <ac:spMkLst>
            <pc:docMk/>
            <pc:sldMk cId="2065112755" sldId="277"/>
            <ac:spMk id="6" creationId="{C7B2888B-3420-4CAC-8862-78E8AC4A92D8}"/>
          </ac:spMkLst>
        </pc:spChg>
        <pc:spChg chg="mod">
          <ac:chgData name="Bishop,Nadara D" userId="126302b4-07c8-480a-b2be-afec31b7584b" providerId="ADAL" clId="{EF8B3804-8051-423B-81A8-1196189A7974}" dt="2023-01-04T23:57:52.537" v="1726" actId="5793"/>
          <ac:spMkLst>
            <pc:docMk/>
            <pc:sldMk cId="2065112755" sldId="277"/>
            <ac:spMk id="7" creationId="{66000912-C660-4391-88DD-9DC03C41B9D6}"/>
          </ac:spMkLst>
        </pc:spChg>
      </pc:sldChg>
      <pc:sldChg chg="del">
        <pc:chgData name="Bishop,Nadara D" userId="126302b4-07c8-480a-b2be-afec31b7584b" providerId="ADAL" clId="{EF8B3804-8051-423B-81A8-1196189A7974}" dt="2023-01-04T23:53:21.459" v="1307" actId="2696"/>
        <pc:sldMkLst>
          <pc:docMk/>
          <pc:sldMk cId="1377574781" sldId="278"/>
        </pc:sldMkLst>
      </pc:sldChg>
      <pc:sldChg chg="del">
        <pc:chgData name="Bishop,Nadara D" userId="126302b4-07c8-480a-b2be-afec31b7584b" providerId="ADAL" clId="{EF8B3804-8051-423B-81A8-1196189A7974}" dt="2023-01-04T23:53:08.849" v="1303" actId="2696"/>
        <pc:sldMkLst>
          <pc:docMk/>
          <pc:sldMk cId="1870734840" sldId="279"/>
        </pc:sldMkLst>
      </pc:sldChg>
      <pc:sldChg chg="modSp add">
        <pc:chgData name="Bishop,Nadara D" userId="126302b4-07c8-480a-b2be-afec31b7584b" providerId="ADAL" clId="{EF8B3804-8051-423B-81A8-1196189A7974}" dt="2023-01-04T23:50:25.940" v="1037" actId="20577"/>
        <pc:sldMkLst>
          <pc:docMk/>
          <pc:sldMk cId="138148359" sldId="280"/>
        </pc:sldMkLst>
        <pc:spChg chg="mod">
          <ac:chgData name="Bishop,Nadara D" userId="126302b4-07c8-480a-b2be-afec31b7584b" providerId="ADAL" clId="{EF8B3804-8051-423B-81A8-1196189A7974}" dt="2023-01-04T23:47:58.831" v="695" actId="20577"/>
          <ac:spMkLst>
            <pc:docMk/>
            <pc:sldMk cId="138148359" sldId="280"/>
            <ac:spMk id="2" creationId="{C8823745-61A0-489B-8142-3EEEE1DA4711}"/>
          </ac:spMkLst>
        </pc:spChg>
        <pc:spChg chg="mod">
          <ac:chgData name="Bishop,Nadara D" userId="126302b4-07c8-480a-b2be-afec31b7584b" providerId="ADAL" clId="{EF8B3804-8051-423B-81A8-1196189A7974}" dt="2023-01-04T23:48:40.331" v="763" actId="20577"/>
          <ac:spMkLst>
            <pc:docMk/>
            <pc:sldMk cId="138148359" sldId="280"/>
            <ac:spMk id="3" creationId="{DA655221-492F-47B7-B8A8-3B980AD05A62}"/>
          </ac:spMkLst>
        </pc:spChg>
        <pc:spChg chg="mod">
          <ac:chgData name="Bishop,Nadara D" userId="126302b4-07c8-480a-b2be-afec31b7584b" providerId="ADAL" clId="{EF8B3804-8051-423B-81A8-1196189A7974}" dt="2023-01-04T23:50:25.940" v="1037" actId="20577"/>
          <ac:spMkLst>
            <pc:docMk/>
            <pc:sldMk cId="138148359" sldId="280"/>
            <ac:spMk id="9" creationId="{A0F3A099-9730-4374-A1B7-9E3831B378F5}"/>
          </ac:spMkLst>
        </pc:spChg>
      </pc:sldChg>
      <pc:sldChg chg="modSp add del">
        <pc:chgData name="Bishop,Nadara D" userId="126302b4-07c8-480a-b2be-afec31b7584b" providerId="ADAL" clId="{EF8B3804-8051-423B-81A8-1196189A7974}" dt="2023-01-04T23:53:05.819" v="1302" actId="2696"/>
        <pc:sldMkLst>
          <pc:docMk/>
          <pc:sldMk cId="973783237" sldId="281"/>
        </pc:sldMkLst>
        <pc:spChg chg="mod">
          <ac:chgData name="Bishop,Nadara D" userId="126302b4-07c8-480a-b2be-afec31b7584b" providerId="ADAL" clId="{EF8B3804-8051-423B-81A8-1196189A7974}" dt="2023-01-04T23:50:43.600" v="1055" actId="20577"/>
          <ac:spMkLst>
            <pc:docMk/>
            <pc:sldMk cId="973783237" sldId="281"/>
            <ac:spMk id="2" creationId="{C8823745-61A0-489B-8142-3EEEE1DA4711}"/>
          </ac:spMkLst>
        </pc:spChg>
        <pc:spChg chg="mod">
          <ac:chgData name="Bishop,Nadara D" userId="126302b4-07c8-480a-b2be-afec31b7584b" providerId="ADAL" clId="{EF8B3804-8051-423B-81A8-1196189A7974}" dt="2023-01-04T23:52:02.939" v="1208" actId="20577"/>
          <ac:spMkLst>
            <pc:docMk/>
            <pc:sldMk cId="973783237" sldId="281"/>
            <ac:spMk id="3" creationId="{DA655221-492F-47B7-B8A8-3B980AD05A62}"/>
          </ac:spMkLst>
        </pc:spChg>
        <pc:spChg chg="mod">
          <ac:chgData name="Bishop,Nadara D" userId="126302b4-07c8-480a-b2be-afec31b7584b" providerId="ADAL" clId="{EF8B3804-8051-423B-81A8-1196189A7974}" dt="2023-01-04T23:52:52.910" v="1300" actId="20577"/>
          <ac:spMkLst>
            <pc:docMk/>
            <pc:sldMk cId="973783237" sldId="281"/>
            <ac:spMk id="9" creationId="{A0F3A099-9730-4374-A1B7-9E3831B378F5}"/>
          </ac:spMkLst>
        </pc:spChg>
      </pc:sldChg>
    </pc:docChg>
  </pc:docChgLst>
  <pc:docChgLst>
    <pc:chgData name="Bishop,Nadara D" userId="S::ndbishop@mdanderson.org::126302b4-07c8-480a-b2be-afec31b7584b" providerId="AD" clId="Web-{C5E6AFEF-8152-B445-F5E0-8969258E2F42}"/>
    <pc:docChg chg="addSld delSld modSld modSection">
      <pc:chgData name="Bishop,Nadara D" userId="S::ndbishop@mdanderson.org::126302b4-07c8-480a-b2be-afec31b7584b" providerId="AD" clId="Web-{C5E6AFEF-8152-B445-F5E0-8969258E2F42}" dt="2023-01-05T00:13:45.043" v="94" actId="20577"/>
      <pc:docMkLst>
        <pc:docMk/>
      </pc:docMkLst>
      <pc:sldChg chg="modSp">
        <pc:chgData name="Bishop,Nadara D" userId="S::ndbishop@mdanderson.org::126302b4-07c8-480a-b2be-afec31b7584b" providerId="AD" clId="Web-{C5E6AFEF-8152-B445-F5E0-8969258E2F42}" dt="2023-01-05T00:13:45.043" v="94" actId="20577"/>
        <pc:sldMkLst>
          <pc:docMk/>
          <pc:sldMk cId="4189788473" sldId="276"/>
        </pc:sldMkLst>
        <pc:spChg chg="mod">
          <ac:chgData name="Bishop,Nadara D" userId="S::ndbishop@mdanderson.org::126302b4-07c8-480a-b2be-afec31b7584b" providerId="AD" clId="Web-{C5E6AFEF-8152-B445-F5E0-8969258E2F42}" dt="2023-01-05T00:13:45.043" v="94" actId="20577"/>
          <ac:spMkLst>
            <pc:docMk/>
            <pc:sldMk cId="4189788473" sldId="276"/>
            <ac:spMk id="7" creationId="{16945CCF-3823-4F90-8304-3711974E36D0}"/>
          </ac:spMkLst>
        </pc:spChg>
      </pc:sldChg>
      <pc:sldChg chg="delSp modSp">
        <pc:chgData name="Bishop,Nadara D" userId="S::ndbishop@mdanderson.org::126302b4-07c8-480a-b2be-afec31b7584b" providerId="AD" clId="Web-{C5E6AFEF-8152-B445-F5E0-8969258E2F42}" dt="2023-01-05T00:12:58.713" v="92" actId="20577"/>
        <pc:sldMkLst>
          <pc:docMk/>
          <pc:sldMk cId="2065112755" sldId="277"/>
        </pc:sldMkLst>
        <pc:spChg chg="del">
          <ac:chgData name="Bishop,Nadara D" userId="S::ndbishop@mdanderson.org::126302b4-07c8-480a-b2be-afec31b7584b" providerId="AD" clId="Web-{C5E6AFEF-8152-B445-F5E0-8969258E2F42}" dt="2023-01-05T00:11:32.397" v="86"/>
          <ac:spMkLst>
            <pc:docMk/>
            <pc:sldMk cId="2065112755" sldId="277"/>
            <ac:spMk id="5" creationId="{41C6156C-9652-4647-9438-18C3EBB16CD3}"/>
          </ac:spMkLst>
        </pc:spChg>
        <pc:spChg chg="mod">
          <ac:chgData name="Bishop,Nadara D" userId="S::ndbishop@mdanderson.org::126302b4-07c8-480a-b2be-afec31b7584b" providerId="AD" clId="Web-{C5E6AFEF-8152-B445-F5E0-8969258E2F42}" dt="2023-01-05T00:10:51.349" v="77" actId="20577"/>
          <ac:spMkLst>
            <pc:docMk/>
            <pc:sldMk cId="2065112755" sldId="277"/>
            <ac:spMk id="6" creationId="{C7B2888B-3420-4CAC-8862-78E8AC4A92D8}"/>
          </ac:spMkLst>
        </pc:spChg>
        <pc:spChg chg="mod">
          <ac:chgData name="Bishop,Nadara D" userId="S::ndbishop@mdanderson.org::126302b4-07c8-480a-b2be-afec31b7584b" providerId="AD" clId="Web-{C5E6AFEF-8152-B445-F5E0-8969258E2F42}" dt="2023-01-05T00:12:58.713" v="92" actId="20577"/>
          <ac:spMkLst>
            <pc:docMk/>
            <pc:sldMk cId="2065112755" sldId="277"/>
            <ac:spMk id="7" creationId="{66000912-C660-4391-88DD-9DC03C41B9D6}"/>
          </ac:spMkLst>
        </pc:spChg>
      </pc:sldChg>
      <pc:sldChg chg="new del">
        <pc:chgData name="Bishop,Nadara D" userId="S::ndbishop@mdanderson.org::126302b4-07c8-480a-b2be-afec31b7584b" providerId="AD" clId="Web-{C5E6AFEF-8152-B445-F5E0-8969258E2F42}" dt="2023-01-05T00:07:27.410" v="1"/>
        <pc:sldMkLst>
          <pc:docMk/>
          <pc:sldMk cId="636893591" sldId="281"/>
        </pc:sldMkLst>
      </pc:sldChg>
      <pc:sldChg chg="modSp add replId">
        <pc:chgData name="Bishop,Nadara D" userId="S::ndbishop@mdanderson.org::126302b4-07c8-480a-b2be-afec31b7584b" providerId="AD" clId="Web-{C5E6AFEF-8152-B445-F5E0-8969258E2F42}" dt="2023-01-05T00:10:37.786" v="75" actId="20577"/>
        <pc:sldMkLst>
          <pc:docMk/>
          <pc:sldMk cId="3952716401" sldId="281"/>
        </pc:sldMkLst>
        <pc:spChg chg="mod">
          <ac:chgData name="Bishop,Nadara D" userId="S::ndbishop@mdanderson.org::126302b4-07c8-480a-b2be-afec31b7584b" providerId="AD" clId="Web-{C5E6AFEF-8152-B445-F5E0-8969258E2F42}" dt="2023-01-05T00:07:38.754" v="6" actId="20577"/>
          <ac:spMkLst>
            <pc:docMk/>
            <pc:sldMk cId="3952716401" sldId="281"/>
            <ac:spMk id="2" creationId="{C8823745-61A0-489B-8142-3EEEE1DA4711}"/>
          </ac:spMkLst>
        </pc:spChg>
        <pc:spChg chg="mod">
          <ac:chgData name="Bishop,Nadara D" userId="S::ndbishop@mdanderson.org::126302b4-07c8-480a-b2be-afec31b7584b" providerId="AD" clId="Web-{C5E6AFEF-8152-B445-F5E0-8969258E2F42}" dt="2023-01-05T00:09:36.330" v="48" actId="20577"/>
          <ac:spMkLst>
            <pc:docMk/>
            <pc:sldMk cId="3952716401" sldId="281"/>
            <ac:spMk id="3" creationId="{DA655221-492F-47B7-B8A8-3B980AD05A62}"/>
          </ac:spMkLst>
        </pc:spChg>
        <pc:spChg chg="mod">
          <ac:chgData name="Bishop,Nadara D" userId="S::ndbishop@mdanderson.org::126302b4-07c8-480a-b2be-afec31b7584b" providerId="AD" clId="Web-{C5E6AFEF-8152-B445-F5E0-8969258E2F42}" dt="2023-01-05T00:10:37.786" v="75" actId="20577"/>
          <ac:spMkLst>
            <pc:docMk/>
            <pc:sldMk cId="3952716401" sldId="281"/>
            <ac:spMk id="9" creationId="{A0F3A099-9730-4374-A1B7-9E3831B378F5}"/>
          </ac:spMkLst>
        </pc:spChg>
      </pc:sldChg>
    </pc:docChg>
  </pc:docChgLst>
  <pc:docChgLst>
    <pc:chgData name="Bishop,Nadara D" userId="S::ndbishop@mdanderson.org::126302b4-07c8-480a-b2be-afec31b7584b" providerId="AD" clId="Web-{963A1717-FA60-D938-D30C-C07052C135CC}"/>
    <pc:docChg chg="addSld modSld modSection">
      <pc:chgData name="Bishop,Nadara D" userId="S::ndbishop@mdanderson.org::126302b4-07c8-480a-b2be-afec31b7584b" providerId="AD" clId="Web-{963A1717-FA60-D938-D30C-C07052C135CC}" dt="2023-01-06T00:10:22.950" v="444" actId="20577"/>
      <pc:docMkLst>
        <pc:docMk/>
      </pc:docMkLst>
      <pc:sldChg chg="modSp">
        <pc:chgData name="Bishop,Nadara D" userId="S::ndbishop@mdanderson.org::126302b4-07c8-480a-b2be-afec31b7584b" providerId="AD" clId="Web-{963A1717-FA60-D938-D30C-C07052C135CC}" dt="2023-01-06T00:04:46.906" v="281" actId="20577"/>
        <pc:sldMkLst>
          <pc:docMk/>
          <pc:sldMk cId="1942555121" sldId="257"/>
        </pc:sldMkLst>
        <pc:spChg chg="mod">
          <ac:chgData name="Bishop,Nadara D" userId="S::ndbishop@mdanderson.org::126302b4-07c8-480a-b2be-afec31b7584b" providerId="AD" clId="Web-{963A1717-FA60-D938-D30C-C07052C135CC}" dt="2023-01-06T00:04:46.906" v="281" actId="20577"/>
          <ac:spMkLst>
            <pc:docMk/>
            <pc:sldMk cId="1942555121" sldId="257"/>
            <ac:spMk id="4" creationId="{AA2CB6E3-F478-48FE-908E-92A2D3A4B2D1}"/>
          </ac:spMkLst>
        </pc:spChg>
      </pc:sldChg>
      <pc:sldChg chg="modSp">
        <pc:chgData name="Bishop,Nadara D" userId="S::ndbishop@mdanderson.org::126302b4-07c8-480a-b2be-afec31b7584b" providerId="AD" clId="Web-{963A1717-FA60-D938-D30C-C07052C135CC}" dt="2023-01-06T00:04:53.953" v="285" actId="20577"/>
        <pc:sldMkLst>
          <pc:docMk/>
          <pc:sldMk cId="1773541688" sldId="260"/>
        </pc:sldMkLst>
        <pc:spChg chg="mod">
          <ac:chgData name="Bishop,Nadara D" userId="S::ndbishop@mdanderson.org::126302b4-07c8-480a-b2be-afec31b7584b" providerId="AD" clId="Web-{963A1717-FA60-D938-D30C-C07052C135CC}" dt="2023-01-06T00:04:53.953" v="285" actId="20577"/>
          <ac:spMkLst>
            <pc:docMk/>
            <pc:sldMk cId="1773541688" sldId="260"/>
            <ac:spMk id="4" creationId="{B9712A48-0F6F-4A93-8243-D735421EF747}"/>
          </ac:spMkLst>
        </pc:spChg>
      </pc:sldChg>
      <pc:sldChg chg="addSp delSp modSp mod setBg">
        <pc:chgData name="Bishop,Nadara D" userId="S::ndbishop@mdanderson.org::126302b4-07c8-480a-b2be-afec31b7584b" providerId="AD" clId="Web-{963A1717-FA60-D938-D30C-C07052C135CC}" dt="2023-01-06T00:02:10.369" v="259" actId="20577"/>
        <pc:sldMkLst>
          <pc:docMk/>
          <pc:sldMk cId="2509664272" sldId="263"/>
        </pc:sldMkLst>
        <pc:spChg chg="del mod">
          <ac:chgData name="Bishop,Nadara D" userId="S::ndbishop@mdanderson.org::126302b4-07c8-480a-b2be-afec31b7584b" providerId="AD" clId="Web-{963A1717-FA60-D938-D30C-C07052C135CC}" dt="2023-01-05T21:47:22.874" v="88"/>
          <ac:spMkLst>
            <pc:docMk/>
            <pc:sldMk cId="2509664272" sldId="263"/>
            <ac:spMk id="2" creationId="{527563F3-FD5E-47A9-82D5-8FCB8459A7F5}"/>
          </ac:spMkLst>
        </pc:spChg>
        <pc:spChg chg="mod ord">
          <ac:chgData name="Bishop,Nadara D" userId="S::ndbishop@mdanderson.org::126302b4-07c8-480a-b2be-afec31b7584b" providerId="AD" clId="Web-{963A1717-FA60-D938-D30C-C07052C135CC}" dt="2023-01-05T23:55:02.119" v="102"/>
          <ac:spMkLst>
            <pc:docMk/>
            <pc:sldMk cId="2509664272" sldId="263"/>
            <ac:spMk id="3" creationId="{4AF14E70-950B-4E2B-9EC2-352DC12FEC2B}"/>
          </ac:spMkLst>
        </pc:spChg>
        <pc:spChg chg="mod ord">
          <ac:chgData name="Bishop,Nadara D" userId="S::ndbishop@mdanderson.org::126302b4-07c8-480a-b2be-afec31b7584b" providerId="AD" clId="Web-{963A1717-FA60-D938-D30C-C07052C135CC}" dt="2023-01-05T23:55:02.119" v="102"/>
          <ac:spMkLst>
            <pc:docMk/>
            <pc:sldMk cId="2509664272" sldId="263"/>
            <ac:spMk id="5" creationId="{63A2527F-C5D3-4608-932B-9A1447F68F9F}"/>
          </ac:spMkLst>
        </pc:spChg>
        <pc:spChg chg="add del mod">
          <ac:chgData name="Bishop,Nadara D" userId="S::ndbishop@mdanderson.org::126302b4-07c8-480a-b2be-afec31b7584b" providerId="AD" clId="Web-{963A1717-FA60-D938-D30C-C07052C135CC}" dt="2023-01-05T23:53:25.350" v="97"/>
          <ac:spMkLst>
            <pc:docMk/>
            <pc:sldMk cId="2509664272" sldId="263"/>
            <ac:spMk id="6" creationId="{C6012A5C-66C4-0EBD-B798-29D633D13F7B}"/>
          </ac:spMkLst>
        </pc:spChg>
        <pc:spChg chg="add mod">
          <ac:chgData name="Bishop,Nadara D" userId="S::ndbishop@mdanderson.org::126302b4-07c8-480a-b2be-afec31b7584b" providerId="AD" clId="Web-{963A1717-FA60-D938-D30C-C07052C135CC}" dt="2023-01-06T00:02:10.369" v="259" actId="20577"/>
          <ac:spMkLst>
            <pc:docMk/>
            <pc:sldMk cId="2509664272" sldId="263"/>
            <ac:spMk id="7" creationId="{190B5BDA-3EDF-6EDF-8003-8622779F9C4D}"/>
          </ac:spMkLst>
        </pc:spChg>
        <pc:spChg chg="add del mod">
          <ac:chgData name="Bishop,Nadara D" userId="S::ndbishop@mdanderson.org::126302b4-07c8-480a-b2be-afec31b7584b" providerId="AD" clId="Web-{963A1717-FA60-D938-D30C-C07052C135CC}" dt="2023-01-05T23:54:57.603" v="101"/>
          <ac:spMkLst>
            <pc:docMk/>
            <pc:sldMk cId="2509664272" sldId="263"/>
            <ac:spMk id="8" creationId="{A1622B62-53C4-5331-A283-A8EEAB7BCED5}"/>
          </ac:spMkLst>
        </pc:spChg>
        <pc:spChg chg="add">
          <ac:chgData name="Bishop,Nadara D" userId="S::ndbishop@mdanderson.org::126302b4-07c8-480a-b2be-afec31b7584b" providerId="AD" clId="Web-{963A1717-FA60-D938-D30C-C07052C135CC}" dt="2023-01-05T23:55:02.119" v="102"/>
          <ac:spMkLst>
            <pc:docMk/>
            <pc:sldMk cId="2509664272" sldId="263"/>
            <ac:spMk id="14" creationId="{9B7AD9F6-8CE7-4299-8FC6-328F4DCD3FF9}"/>
          </ac:spMkLst>
        </pc:spChg>
        <pc:spChg chg="add">
          <ac:chgData name="Bishop,Nadara D" userId="S::ndbishop@mdanderson.org::126302b4-07c8-480a-b2be-afec31b7584b" providerId="AD" clId="Web-{963A1717-FA60-D938-D30C-C07052C135CC}" dt="2023-01-05T23:55:02.119" v="102"/>
          <ac:spMkLst>
            <pc:docMk/>
            <pc:sldMk cId="2509664272" sldId="263"/>
            <ac:spMk id="16" creationId="{F49775AF-8896-43EE-92C6-83497D6DC56F}"/>
          </ac:spMkLst>
        </pc:spChg>
        <pc:picChg chg="add del mod ord modCrop">
          <ac:chgData name="Bishop,Nadara D" userId="S::ndbishop@mdanderson.org::126302b4-07c8-480a-b2be-afec31b7584b" providerId="AD" clId="Web-{963A1717-FA60-D938-D30C-C07052C135CC}" dt="2023-01-05T23:53:36.741" v="100"/>
          <ac:picMkLst>
            <pc:docMk/>
            <pc:sldMk cId="2509664272" sldId="263"/>
            <ac:picMk id="2" creationId="{D9893838-B24F-8D75-41F4-AA087CFC4B65}"/>
          </ac:picMkLst>
        </pc:picChg>
        <pc:picChg chg="del">
          <ac:chgData name="Bishop,Nadara D" userId="S::ndbishop@mdanderson.org::126302b4-07c8-480a-b2be-afec31b7584b" providerId="AD" clId="Web-{963A1717-FA60-D938-D30C-C07052C135CC}" dt="2023-01-05T20:58:33.318" v="1"/>
          <ac:picMkLst>
            <pc:docMk/>
            <pc:sldMk cId="2509664272" sldId="263"/>
            <ac:picMk id="8" creationId="{B8C9DFD8-8F1E-4C1C-8DCF-EE41B013BB1A}"/>
          </ac:picMkLst>
        </pc:picChg>
        <pc:picChg chg="add mod ord modCrop">
          <ac:chgData name="Bishop,Nadara D" userId="S::ndbishop@mdanderson.org::126302b4-07c8-480a-b2be-afec31b7584b" providerId="AD" clId="Web-{963A1717-FA60-D938-D30C-C07052C135CC}" dt="2023-01-05T23:55:02.119" v="102"/>
          <ac:picMkLst>
            <pc:docMk/>
            <pc:sldMk cId="2509664272" sldId="263"/>
            <ac:picMk id="9" creationId="{5A31E526-68B2-7EF1-C2FC-E0164C5FC5B8}"/>
          </ac:picMkLst>
        </pc:picChg>
      </pc:sldChg>
      <pc:sldChg chg="addSp modSp">
        <pc:chgData name="Bishop,Nadara D" userId="S::ndbishop@mdanderson.org::126302b4-07c8-480a-b2be-afec31b7584b" providerId="AD" clId="Web-{963A1717-FA60-D938-D30C-C07052C135CC}" dt="2023-01-06T00:10:22.950" v="444" actId="20577"/>
        <pc:sldMkLst>
          <pc:docMk/>
          <pc:sldMk cId="4189788473" sldId="276"/>
        </pc:sldMkLst>
        <pc:spChg chg="mod">
          <ac:chgData name="Bishop,Nadara D" userId="S::ndbishop@mdanderson.org::126302b4-07c8-480a-b2be-afec31b7584b" providerId="AD" clId="Web-{963A1717-FA60-D938-D30C-C07052C135CC}" dt="2023-01-06T00:10:22.950" v="444" actId="20577"/>
          <ac:spMkLst>
            <pc:docMk/>
            <pc:sldMk cId="4189788473" sldId="276"/>
            <ac:spMk id="5" creationId="{BE5C79A5-2382-449C-A449-4C18CB1BF000}"/>
          </ac:spMkLst>
        </pc:spChg>
        <pc:spChg chg="mod">
          <ac:chgData name="Bishop,Nadara D" userId="S::ndbishop@mdanderson.org::126302b4-07c8-480a-b2be-afec31b7584b" providerId="AD" clId="Web-{963A1717-FA60-D938-D30C-C07052C135CC}" dt="2023-01-06T00:07:54.819" v="346" actId="20577"/>
          <ac:spMkLst>
            <pc:docMk/>
            <pc:sldMk cId="4189788473" sldId="276"/>
            <ac:spMk id="6" creationId="{F57EAD66-9887-4CE1-A306-0481CAB727FE}"/>
          </ac:spMkLst>
        </pc:spChg>
        <pc:spChg chg="mod">
          <ac:chgData name="Bishop,Nadara D" userId="S::ndbishop@mdanderson.org::126302b4-07c8-480a-b2be-afec31b7584b" providerId="AD" clId="Web-{963A1717-FA60-D938-D30C-C07052C135CC}" dt="2023-01-06T00:09:29.542" v="422" actId="14100"/>
          <ac:spMkLst>
            <pc:docMk/>
            <pc:sldMk cId="4189788473" sldId="276"/>
            <ac:spMk id="7" creationId="{16945CCF-3823-4F90-8304-3711974E36D0}"/>
          </ac:spMkLst>
        </pc:spChg>
        <pc:graphicFrameChg chg="add mod modGraphic">
          <ac:chgData name="Bishop,Nadara D" userId="S::ndbishop@mdanderson.org::126302b4-07c8-480a-b2be-afec31b7584b" providerId="AD" clId="Web-{963A1717-FA60-D938-D30C-C07052C135CC}" dt="2023-01-06T00:09:47.917" v="435"/>
          <ac:graphicFrameMkLst>
            <pc:docMk/>
            <pc:sldMk cId="4189788473" sldId="276"/>
            <ac:graphicFrameMk id="2" creationId="{408885D7-4369-FAAA-F8E1-EB0464E20DF2}"/>
          </ac:graphicFrameMkLst>
        </pc:graphicFrameChg>
      </pc:sldChg>
      <pc:sldChg chg="modSp">
        <pc:chgData name="Bishop,Nadara D" userId="S::ndbishop@mdanderson.org::126302b4-07c8-480a-b2be-afec31b7584b" providerId="AD" clId="Web-{963A1717-FA60-D938-D30C-C07052C135CC}" dt="2023-01-06T00:06:38.504" v="319" actId="20577"/>
        <pc:sldMkLst>
          <pc:docMk/>
          <pc:sldMk cId="2065112755" sldId="277"/>
        </pc:sldMkLst>
        <pc:spChg chg="mod">
          <ac:chgData name="Bishop,Nadara D" userId="S::ndbishop@mdanderson.org::126302b4-07c8-480a-b2be-afec31b7584b" providerId="AD" clId="Web-{963A1717-FA60-D938-D30C-C07052C135CC}" dt="2023-01-06T00:06:38.504" v="319" actId="20577"/>
          <ac:spMkLst>
            <pc:docMk/>
            <pc:sldMk cId="2065112755" sldId="277"/>
            <ac:spMk id="7" creationId="{66000912-C660-4391-88DD-9DC03C41B9D6}"/>
          </ac:spMkLst>
        </pc:spChg>
      </pc:sldChg>
      <pc:sldChg chg="modSp">
        <pc:chgData name="Bishop,Nadara D" userId="S::ndbishop@mdanderson.org::126302b4-07c8-480a-b2be-afec31b7584b" providerId="AD" clId="Web-{963A1717-FA60-D938-D30C-C07052C135CC}" dt="2023-01-06T00:05:21.423" v="288" actId="20577"/>
        <pc:sldMkLst>
          <pc:docMk/>
          <pc:sldMk cId="138148359" sldId="280"/>
        </pc:sldMkLst>
        <pc:spChg chg="mod">
          <ac:chgData name="Bishop,Nadara D" userId="S::ndbishop@mdanderson.org::126302b4-07c8-480a-b2be-afec31b7584b" providerId="AD" clId="Web-{963A1717-FA60-D938-D30C-C07052C135CC}" dt="2023-01-06T00:05:21.423" v="288" actId="20577"/>
          <ac:spMkLst>
            <pc:docMk/>
            <pc:sldMk cId="138148359" sldId="280"/>
            <ac:spMk id="4" creationId="{B9712A48-0F6F-4A93-8243-D735421EF747}"/>
          </ac:spMkLst>
        </pc:spChg>
      </pc:sldChg>
      <pc:sldChg chg="modSp">
        <pc:chgData name="Bishop,Nadara D" userId="S::ndbishop@mdanderson.org::126302b4-07c8-480a-b2be-afec31b7584b" providerId="AD" clId="Web-{963A1717-FA60-D938-D30C-C07052C135CC}" dt="2023-01-06T00:05:16.235" v="287" actId="20577"/>
        <pc:sldMkLst>
          <pc:docMk/>
          <pc:sldMk cId="3952716401" sldId="281"/>
        </pc:sldMkLst>
        <pc:spChg chg="mod">
          <ac:chgData name="Bishop,Nadara D" userId="S::ndbishop@mdanderson.org::126302b4-07c8-480a-b2be-afec31b7584b" providerId="AD" clId="Web-{963A1717-FA60-D938-D30C-C07052C135CC}" dt="2023-01-06T00:05:16.235" v="287" actId="20577"/>
          <ac:spMkLst>
            <pc:docMk/>
            <pc:sldMk cId="3952716401" sldId="281"/>
            <ac:spMk id="4" creationId="{B9712A48-0F6F-4A93-8243-D735421EF747}"/>
          </ac:spMkLst>
        </pc:spChg>
      </pc:sldChg>
      <pc:sldChg chg="modSp add replId">
        <pc:chgData name="Bishop,Nadara D" userId="S::ndbishop@mdanderson.org::126302b4-07c8-480a-b2be-afec31b7584b" providerId="AD" clId="Web-{963A1717-FA60-D938-D30C-C07052C135CC}" dt="2023-01-06T00:02:35.792" v="261" actId="1076"/>
        <pc:sldMkLst>
          <pc:docMk/>
          <pc:sldMk cId="21187076" sldId="282"/>
        </pc:sldMkLst>
        <pc:spChg chg="mod">
          <ac:chgData name="Bishop,Nadara D" userId="S::ndbishop@mdanderson.org::126302b4-07c8-480a-b2be-afec31b7584b" providerId="AD" clId="Web-{963A1717-FA60-D938-D30C-C07052C135CC}" dt="2023-01-06T00:02:26.839" v="260" actId="1076"/>
          <ac:spMkLst>
            <pc:docMk/>
            <pc:sldMk cId="21187076" sldId="282"/>
            <ac:spMk id="2" creationId="{527563F3-FD5E-47A9-82D5-8FCB8459A7F5}"/>
          </ac:spMkLst>
        </pc:spChg>
        <pc:spChg chg="mod">
          <ac:chgData name="Bishop,Nadara D" userId="S::ndbishop@mdanderson.org::126302b4-07c8-480a-b2be-afec31b7584b" providerId="AD" clId="Web-{963A1717-FA60-D938-D30C-C07052C135CC}" dt="2023-01-06T00:02:35.792" v="261" actId="1076"/>
          <ac:spMkLst>
            <pc:docMk/>
            <pc:sldMk cId="21187076" sldId="282"/>
            <ac:spMk id="3" creationId="{4AF14E70-950B-4E2B-9EC2-352DC12FEC2B}"/>
          </ac:spMkLst>
        </pc:spChg>
      </pc:sldChg>
    </pc:docChg>
  </pc:docChgLst>
  <pc:docChgLst>
    <pc:chgData name="Bishop,Nadara D" userId="S::ndbishop@mdanderson.org::126302b4-07c8-480a-b2be-afec31b7584b" providerId="AD" clId="Web-{FCCB9B6B-7F6B-CC55-848E-418C7D36E520}"/>
    <pc:docChg chg="modSld">
      <pc:chgData name="Bishop,Nadara D" userId="S::ndbishop@mdanderson.org::126302b4-07c8-480a-b2be-afec31b7584b" providerId="AD" clId="Web-{FCCB9B6B-7F6B-CC55-848E-418C7D36E520}" dt="2023-01-06T00:13:47.548" v="14" actId="20577"/>
      <pc:docMkLst>
        <pc:docMk/>
      </pc:docMkLst>
      <pc:sldChg chg="modSp">
        <pc:chgData name="Bishop,Nadara D" userId="S::ndbishop@mdanderson.org::126302b4-07c8-480a-b2be-afec31b7584b" providerId="AD" clId="Web-{FCCB9B6B-7F6B-CC55-848E-418C7D36E520}" dt="2023-01-06T00:13:47.548" v="14" actId="20577"/>
        <pc:sldMkLst>
          <pc:docMk/>
          <pc:sldMk cId="4189788473" sldId="276"/>
        </pc:sldMkLst>
        <pc:spChg chg="mod">
          <ac:chgData name="Bishop,Nadara D" userId="S::ndbishop@mdanderson.org::126302b4-07c8-480a-b2be-afec31b7584b" providerId="AD" clId="Web-{FCCB9B6B-7F6B-CC55-848E-418C7D36E520}" dt="2023-01-06T00:13:47.548" v="14" actId="20577"/>
          <ac:spMkLst>
            <pc:docMk/>
            <pc:sldMk cId="4189788473" sldId="276"/>
            <ac:spMk id="7" creationId="{16945CCF-3823-4F90-8304-3711974E36D0}"/>
          </ac:spMkLst>
        </pc:spChg>
        <pc:graphicFrameChg chg="mod modGraphic">
          <ac:chgData name="Bishop,Nadara D" userId="S::ndbishop@mdanderson.org::126302b4-07c8-480a-b2be-afec31b7584b" providerId="AD" clId="Web-{FCCB9B6B-7F6B-CC55-848E-418C7D36E520}" dt="2023-01-06T00:13:25.891" v="13"/>
          <ac:graphicFrameMkLst>
            <pc:docMk/>
            <pc:sldMk cId="4189788473" sldId="276"/>
            <ac:graphicFrameMk id="2" creationId="{408885D7-4369-FAAA-F8E1-EB0464E20DF2}"/>
          </ac:graphicFrameMkLst>
        </pc:graphicFrameChg>
      </pc:sldChg>
    </pc:docChg>
  </pc:docChgLst>
  <pc:docChgLst>
    <pc:chgData name="Bishop,Nadara D" userId="S::ndbishop@mdanderson.org::126302b4-07c8-480a-b2be-afec31b7584b" providerId="AD" clId="Web-{56C2360C-392B-FC93-FD06-E8D28483690F}"/>
    <pc:docChg chg="modSld">
      <pc:chgData name="Bishop,Nadara D" userId="S::ndbishop@mdanderson.org::126302b4-07c8-480a-b2be-afec31b7584b" providerId="AD" clId="Web-{56C2360C-392B-FC93-FD06-E8D28483690F}" dt="2023-01-09T22:56:42.256" v="70" actId="20577"/>
      <pc:docMkLst>
        <pc:docMk/>
      </pc:docMkLst>
      <pc:sldChg chg="modSp">
        <pc:chgData name="Bishop,Nadara D" userId="S::ndbishop@mdanderson.org::126302b4-07c8-480a-b2be-afec31b7584b" providerId="AD" clId="Web-{56C2360C-392B-FC93-FD06-E8D28483690F}" dt="2023-01-09T22:52:57.732" v="2" actId="20577"/>
        <pc:sldMkLst>
          <pc:docMk/>
          <pc:sldMk cId="1942555121" sldId="257"/>
        </pc:sldMkLst>
        <pc:spChg chg="mod">
          <ac:chgData name="Bishop,Nadara D" userId="S::ndbishop@mdanderson.org::126302b4-07c8-480a-b2be-afec31b7584b" providerId="AD" clId="Web-{56C2360C-392B-FC93-FD06-E8D28483690F}" dt="2023-01-09T22:52:57.732" v="2" actId="20577"/>
          <ac:spMkLst>
            <pc:docMk/>
            <pc:sldMk cId="1942555121" sldId="257"/>
            <ac:spMk id="9" creationId="{BC15E040-7550-4C13-A866-622E61308DF5}"/>
          </ac:spMkLst>
        </pc:spChg>
      </pc:sldChg>
      <pc:sldChg chg="modSp">
        <pc:chgData name="Bishop,Nadara D" userId="S::ndbishop@mdanderson.org::126302b4-07c8-480a-b2be-afec31b7584b" providerId="AD" clId="Web-{56C2360C-392B-FC93-FD06-E8D28483690F}" dt="2023-01-09T22:53:39.421" v="22" actId="20577"/>
        <pc:sldMkLst>
          <pc:docMk/>
          <pc:sldMk cId="1773541688" sldId="260"/>
        </pc:sldMkLst>
        <pc:spChg chg="mod">
          <ac:chgData name="Bishop,Nadara D" userId="S::ndbishop@mdanderson.org::126302b4-07c8-480a-b2be-afec31b7584b" providerId="AD" clId="Web-{56C2360C-392B-FC93-FD06-E8D28483690F}" dt="2023-01-09T22:53:10.905" v="8" actId="20577"/>
          <ac:spMkLst>
            <pc:docMk/>
            <pc:sldMk cId="1773541688" sldId="260"/>
            <ac:spMk id="3" creationId="{DA655221-492F-47B7-B8A8-3B980AD05A62}"/>
          </ac:spMkLst>
        </pc:spChg>
        <pc:spChg chg="mod">
          <ac:chgData name="Bishop,Nadara D" userId="S::ndbishop@mdanderson.org::126302b4-07c8-480a-b2be-afec31b7584b" providerId="AD" clId="Web-{56C2360C-392B-FC93-FD06-E8D28483690F}" dt="2023-01-09T22:53:39.421" v="22" actId="20577"/>
          <ac:spMkLst>
            <pc:docMk/>
            <pc:sldMk cId="1773541688" sldId="260"/>
            <ac:spMk id="9" creationId="{A0F3A099-9730-4374-A1B7-9E3831B378F5}"/>
          </ac:spMkLst>
        </pc:spChg>
      </pc:sldChg>
      <pc:sldChg chg="modSp">
        <pc:chgData name="Bishop,Nadara D" userId="S::ndbishop@mdanderson.org::126302b4-07c8-480a-b2be-afec31b7584b" providerId="AD" clId="Web-{56C2360C-392B-FC93-FD06-E8D28483690F}" dt="2023-01-09T22:56:42.256" v="70" actId="20577"/>
        <pc:sldMkLst>
          <pc:docMk/>
          <pc:sldMk cId="138148359" sldId="280"/>
        </pc:sldMkLst>
        <pc:spChg chg="mod">
          <ac:chgData name="Bishop,Nadara D" userId="S::ndbishop@mdanderson.org::126302b4-07c8-480a-b2be-afec31b7584b" providerId="AD" clId="Web-{56C2360C-392B-FC93-FD06-E8D28483690F}" dt="2023-01-09T22:54:11.329" v="26" actId="20577"/>
          <ac:spMkLst>
            <pc:docMk/>
            <pc:sldMk cId="138148359" sldId="280"/>
            <ac:spMk id="3" creationId="{DA655221-492F-47B7-B8A8-3B980AD05A62}"/>
          </ac:spMkLst>
        </pc:spChg>
        <pc:spChg chg="mod">
          <ac:chgData name="Bishop,Nadara D" userId="S::ndbishop@mdanderson.org::126302b4-07c8-480a-b2be-afec31b7584b" providerId="AD" clId="Web-{56C2360C-392B-FC93-FD06-E8D28483690F}" dt="2023-01-09T22:56:42.256" v="70" actId="20577"/>
          <ac:spMkLst>
            <pc:docMk/>
            <pc:sldMk cId="138148359" sldId="280"/>
            <ac:spMk id="9" creationId="{A0F3A099-9730-4374-A1B7-9E3831B378F5}"/>
          </ac:spMkLst>
        </pc:spChg>
      </pc:sldChg>
      <pc:sldChg chg="modSp">
        <pc:chgData name="Bishop,Nadara D" userId="S::ndbishop@mdanderson.org::126302b4-07c8-480a-b2be-afec31b7584b" providerId="AD" clId="Web-{56C2360C-392B-FC93-FD06-E8D28483690F}" dt="2023-01-09T22:55:08.409" v="45" actId="20577"/>
        <pc:sldMkLst>
          <pc:docMk/>
          <pc:sldMk cId="3952716401" sldId="281"/>
        </pc:sldMkLst>
        <pc:spChg chg="mod">
          <ac:chgData name="Bishop,Nadara D" userId="S::ndbishop@mdanderson.org::126302b4-07c8-480a-b2be-afec31b7584b" providerId="AD" clId="Web-{56C2360C-392B-FC93-FD06-E8D28483690F}" dt="2023-01-09T22:54:46.486" v="34" actId="20577"/>
          <ac:spMkLst>
            <pc:docMk/>
            <pc:sldMk cId="3952716401" sldId="281"/>
            <ac:spMk id="3" creationId="{DA655221-492F-47B7-B8A8-3B980AD05A62}"/>
          </ac:spMkLst>
        </pc:spChg>
        <pc:spChg chg="mod">
          <ac:chgData name="Bishop,Nadara D" userId="S::ndbishop@mdanderson.org::126302b4-07c8-480a-b2be-afec31b7584b" providerId="AD" clId="Web-{56C2360C-392B-FC93-FD06-E8D28483690F}" dt="2023-01-09T22:55:08.409" v="45" actId="20577"/>
          <ac:spMkLst>
            <pc:docMk/>
            <pc:sldMk cId="3952716401" sldId="281"/>
            <ac:spMk id="9" creationId="{A0F3A099-9730-4374-A1B7-9E3831B378F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8B9C5E-5034-4E9E-9C93-0621CD1E7D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C548A-4AEB-4FAB-93A6-08860D9E6D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2158F-C23F-4E2D-8133-00163A3A6F6B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C31C5-0D1E-4B68-9A58-84391FA3DA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069AD-B8CC-4D1B-8C96-2BDDBC985B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49D9D-034D-4BA7-982C-2B8C7B93A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5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5C895-F2DA-4761-86C4-4447854F6C8B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3C1D0-46A8-45C2-AE59-57AE2C114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95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of core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3C1D0-46A8-45C2-AE59-57AE2C114B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6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B83DB-174F-4885-9E05-78C39B679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2487168"/>
            <a:ext cx="4873752" cy="1545336"/>
          </a:xfrm>
        </p:spPr>
        <p:txBody>
          <a:bodyPr anchor="b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5F6E0-1A75-41C2-9890-589B0E113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924" y="4211637"/>
            <a:ext cx="4879467" cy="7315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0DDA6-7D28-4B73-B37D-F71E2092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Enter Presentation Title in Footer Placeholder&gt;Apply to All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3A4A3D9-827B-4326-BFEA-8BE74C94B3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71744" y="1371601"/>
            <a:ext cx="6620256" cy="5486399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2800"/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B43790-82BB-4395-9B89-A036257F0629}"/>
              </a:ext>
            </a:extLst>
          </p:cNvPr>
          <p:cNvSpPr/>
          <p:nvPr userDrawn="1"/>
        </p:nvSpPr>
        <p:spPr>
          <a:xfrm>
            <a:off x="0" y="0"/>
            <a:ext cx="12197318" cy="1371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endParaRPr lang="en-US" sz="1800" b="1"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C9E9E0-6660-4FEF-9C05-F870B2B92FF8}"/>
              </a:ext>
            </a:extLst>
          </p:cNvPr>
          <p:cNvGrpSpPr/>
          <p:nvPr userDrawn="1"/>
        </p:nvGrpSpPr>
        <p:grpSpPr>
          <a:xfrm>
            <a:off x="546100" y="1301046"/>
            <a:ext cx="2343150" cy="70554"/>
            <a:chOff x="6695770" y="516397"/>
            <a:chExt cx="1591911" cy="457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C7EBE30-8202-482E-9C96-1363878F46DC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17AC3E-4B07-437E-BBD7-6EA256DC8234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8542C7-70A5-44F8-BB91-3C8B61A13F4E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9DE2E4-0209-47F8-AF33-C89755817C6F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E4EBE5EA-A322-44F0-B479-CB14B026C8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9190" y="781794"/>
            <a:ext cx="2553410" cy="462102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559C8660-B864-4432-8B1C-F815DE4C4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2"/>
          <a:stretch/>
        </p:blipFill>
        <p:spPr>
          <a:xfrm>
            <a:off x="9568074" y="404196"/>
            <a:ext cx="2058776" cy="755195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5D34E4F-49CB-4D3C-AADB-91E3343A86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4943157"/>
            <a:ext cx="4873752" cy="1284287"/>
          </a:xfrm>
        </p:spPr>
        <p:txBody>
          <a:bodyPr/>
          <a:lstStyle>
            <a:lvl1pPr>
              <a:defRPr sz="1600" i="1">
                <a:solidFill>
                  <a:schemeClr val="bg1"/>
                </a:solidFill>
              </a:defRPr>
            </a:lvl1pPr>
            <a:lvl2pPr marL="0" indent="0">
              <a:buNone/>
              <a:defRPr sz="1600" i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91652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4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B83DB-174F-4885-9E05-78C39B679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2487168"/>
            <a:ext cx="4873752" cy="1545336"/>
          </a:xfrm>
        </p:spPr>
        <p:txBody>
          <a:bodyPr anchor="b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5F6E0-1A75-41C2-9890-589B0E113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924" y="4211637"/>
            <a:ext cx="4879467" cy="7315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0DDA6-7D28-4B73-B37D-F71E2092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Enter Presentation Title in Footer Placeholder&gt;Apply to All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3A4A3D9-827B-4326-BFEA-8BE74C94B3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71744" y="1371601"/>
            <a:ext cx="6620256" cy="5486399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sz="2800"/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B43790-82BB-4395-9B89-A036257F0629}"/>
              </a:ext>
            </a:extLst>
          </p:cNvPr>
          <p:cNvSpPr/>
          <p:nvPr userDrawn="1"/>
        </p:nvSpPr>
        <p:spPr>
          <a:xfrm>
            <a:off x="0" y="0"/>
            <a:ext cx="12197318" cy="1371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endParaRPr lang="en-US" sz="1800" b="1"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C9E9E0-6660-4FEF-9C05-F870B2B92FF8}"/>
              </a:ext>
            </a:extLst>
          </p:cNvPr>
          <p:cNvGrpSpPr/>
          <p:nvPr userDrawn="1"/>
        </p:nvGrpSpPr>
        <p:grpSpPr>
          <a:xfrm>
            <a:off x="546100" y="1301046"/>
            <a:ext cx="2343150" cy="70554"/>
            <a:chOff x="6695770" y="516397"/>
            <a:chExt cx="1591911" cy="457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C7EBE30-8202-482E-9C96-1363878F46DC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17AC3E-4B07-437E-BBD7-6EA256DC8234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8542C7-70A5-44F8-BB91-3C8B61A13F4E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9DE2E4-0209-47F8-AF33-C89755817C6F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E4EBE5EA-A322-44F0-B479-CB14B026C8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9190" y="781794"/>
            <a:ext cx="2553410" cy="462102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559C8660-B864-4432-8B1C-F815DE4C4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2"/>
          <a:stretch/>
        </p:blipFill>
        <p:spPr>
          <a:xfrm>
            <a:off x="9568074" y="404196"/>
            <a:ext cx="2058776" cy="755195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5D34E4F-49CB-4D3C-AADB-91E3343A86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4943157"/>
            <a:ext cx="4873752" cy="1284287"/>
          </a:xfrm>
        </p:spPr>
        <p:txBody>
          <a:bodyPr/>
          <a:lstStyle>
            <a:lvl1pPr>
              <a:defRPr sz="1600" i="1">
                <a:solidFill>
                  <a:schemeClr val="bg1"/>
                </a:solidFill>
              </a:defRPr>
            </a:lvl1pPr>
            <a:lvl2pPr marL="0" indent="0">
              <a:buNone/>
              <a:defRPr sz="1600" i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47091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3D99E-58D8-4EA6-9027-7A113099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EFD56-79E0-47D3-8C8E-24F40C99D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C7564-9283-4D00-9E19-265C1706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Enter Presentation Title in Footer Placeholder&gt;Apply to All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D96E-38EE-4702-9BE3-91849825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33E8-090B-494D-8871-529CD6D5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632B6-F631-4775-93A1-8D06536C8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1825625"/>
            <a:ext cx="530352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DFF9-59F4-4886-B9BB-2E05F9254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818" y="1825625"/>
            <a:ext cx="530352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6D801-B9C5-4C6E-94C3-7F29AD8E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Enter Presentation Title in Footer Placeholder&gt;Apply to All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34B35-9FEC-4BCB-830A-DC923250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0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1963F-E597-457A-87C6-1B4F2503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6F912-C141-4C45-9BFD-7D67A0B3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Enter Presentation Title in Footer Placeholder&gt;Apply to All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43526-4D80-4CCB-9E0F-9A3EE5A1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25F4DD7-F157-45BC-BAFF-BC6A887892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6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2298-E118-4441-99A2-48C5ACFB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488582"/>
            <a:ext cx="11084560" cy="1032096"/>
          </a:xfrm>
        </p:spPr>
        <p:txBody>
          <a:bodyPr anchor="b"/>
          <a:lstStyle>
            <a:lvl1pPr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D4C7A-64A9-4307-9BBE-E71AE6EE0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3738335"/>
            <a:ext cx="11097387" cy="111646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9D42F-2508-4A0D-B112-4CDD55F4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5F4DD7-F157-45BC-BAFF-BC6A88789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9DC96-C990-42A2-B684-42865CD0AC3A}"/>
              </a:ext>
            </a:extLst>
          </p:cNvPr>
          <p:cNvSpPr txBox="1"/>
          <p:nvPr userDrawn="1"/>
        </p:nvSpPr>
        <p:spPr>
          <a:xfrm>
            <a:off x="4487785" y="6430072"/>
            <a:ext cx="7416721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spc="-10" baseline="0">
                <a:solidFill>
                  <a:schemeClr val="bg1"/>
                </a:solidFill>
                <a:latin typeface="+mj-lt"/>
              </a:rPr>
              <a:t>MD ANDERSON CANCER CENTER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39BE976-F32A-4282-BE30-D0E8AE69E294}"/>
              </a:ext>
            </a:extLst>
          </p:cNvPr>
          <p:cNvGrpSpPr/>
          <p:nvPr userDrawn="1"/>
        </p:nvGrpSpPr>
        <p:grpSpPr>
          <a:xfrm>
            <a:off x="546100" y="1301046"/>
            <a:ext cx="2343150" cy="70554"/>
            <a:chOff x="6695770" y="516397"/>
            <a:chExt cx="1591911" cy="4571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050533-4952-4482-92B6-8BE2274D299D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F8B9E54-27DC-4750-85D1-C102F2CCC6F4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E3CE46-45A2-4E54-8745-DABEC029B4CD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09F0A55-25E9-4521-B2A8-65FE3FC1BF5A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AC0192F-F0CC-49C5-A7CA-C2958BFD5B4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Enter Presentation Title in Footer Placeholder&gt;Apply to All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C2333F7-5BAF-4365-B62B-ACA3EBA249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9190" y="781794"/>
            <a:ext cx="2553410" cy="46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7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4_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2298-E118-4441-99A2-48C5ACFB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488582"/>
            <a:ext cx="11084560" cy="1032096"/>
          </a:xfrm>
        </p:spPr>
        <p:txBody>
          <a:bodyPr anchor="b"/>
          <a:lstStyle>
            <a:lvl1pPr>
              <a:defRPr sz="36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D4C7A-64A9-4307-9BBE-E71AE6EE0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3738335"/>
            <a:ext cx="11097387" cy="111646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9D42F-2508-4A0D-B112-4CDD55F4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5F4DD7-F157-45BC-BAFF-BC6A887892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9DC96-C990-42A2-B684-42865CD0AC3A}"/>
              </a:ext>
            </a:extLst>
          </p:cNvPr>
          <p:cNvSpPr txBox="1"/>
          <p:nvPr userDrawn="1"/>
        </p:nvSpPr>
        <p:spPr>
          <a:xfrm>
            <a:off x="4487785" y="6430072"/>
            <a:ext cx="7416721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spc="-10" baseline="0">
                <a:solidFill>
                  <a:schemeClr val="bg1"/>
                </a:solidFill>
                <a:latin typeface="+mj-lt"/>
              </a:rPr>
              <a:t>MD ANDERSON CANCER CENTER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39BE976-F32A-4282-BE30-D0E8AE69E294}"/>
              </a:ext>
            </a:extLst>
          </p:cNvPr>
          <p:cNvGrpSpPr/>
          <p:nvPr userDrawn="1"/>
        </p:nvGrpSpPr>
        <p:grpSpPr>
          <a:xfrm>
            <a:off x="546100" y="1301046"/>
            <a:ext cx="2343150" cy="70554"/>
            <a:chOff x="6695770" y="516397"/>
            <a:chExt cx="1591911" cy="4571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050533-4952-4482-92B6-8BE2274D299D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F8B9E54-27DC-4750-85D1-C102F2CCC6F4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4E3CE46-45A2-4E54-8745-DABEC029B4CD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09F0A55-25E9-4521-B2A8-65FE3FC1BF5A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AC0192F-F0CC-49C5-A7CA-C2958BFD5B4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Enter Presentation Title in Footer Placeholder&gt;Apply to All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C2333F7-5BAF-4365-B62B-ACA3EBA249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9190" y="781794"/>
            <a:ext cx="2553410" cy="46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0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DF0F8D9-D161-4130-9A92-A9297C1EC040}"/>
              </a:ext>
            </a:extLst>
          </p:cNvPr>
          <p:cNvGrpSpPr/>
          <p:nvPr userDrawn="1"/>
        </p:nvGrpSpPr>
        <p:grpSpPr>
          <a:xfrm>
            <a:off x="4937636" y="0"/>
            <a:ext cx="2343150" cy="70554"/>
            <a:chOff x="6695770" y="516397"/>
            <a:chExt cx="1591911" cy="457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5ED6C1-AE77-46A2-A1FB-60E55454BB75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947B2-F066-4C1E-A8E4-B58A8C43B823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EAB9F3B-856E-42AF-B0E7-EB4424AD153D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966E525-E1BD-43C5-9727-4D99AF8833E3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30A3FB6-03A7-4901-BE30-0753EAFBA2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51" t="-6975" r="-2163" b="-8666"/>
          <a:stretch/>
        </p:blipFill>
        <p:spPr>
          <a:xfrm>
            <a:off x="4336025" y="2556387"/>
            <a:ext cx="3490451" cy="185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30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A7DE60-EAC4-473B-B8E0-CEAFA356B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51" t="-6975" r="-2163" b="-8666"/>
          <a:stretch/>
        </p:blipFill>
        <p:spPr>
          <a:xfrm>
            <a:off x="4336025" y="2556387"/>
            <a:ext cx="3490451" cy="1858297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3DF0F8D9-D161-4130-9A92-A9297C1EC040}"/>
              </a:ext>
            </a:extLst>
          </p:cNvPr>
          <p:cNvGrpSpPr/>
          <p:nvPr userDrawn="1"/>
        </p:nvGrpSpPr>
        <p:grpSpPr>
          <a:xfrm>
            <a:off x="4937636" y="0"/>
            <a:ext cx="2343150" cy="70554"/>
            <a:chOff x="6695770" y="516397"/>
            <a:chExt cx="1591911" cy="457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5ED6C1-AE77-46A2-A1FB-60E55454BB75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947B2-F066-4C1E-A8E4-B58A8C43B823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EAB9F3B-856E-42AF-B0E7-EB4424AD153D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966E525-E1BD-43C5-9727-4D99AF8833E3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164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5325E0-314D-49EF-94B8-37B8206C9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804672"/>
            <a:ext cx="11082528" cy="82296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C6ABC-62C5-4BE2-A23D-3A9A621F7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0" y="1825625"/>
            <a:ext cx="11082528" cy="4325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748FC-4882-4347-BD62-BD1C2694E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8640" y="301752"/>
            <a:ext cx="11091672" cy="2468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Enter Presentation Title in Footer Placeholder&gt;Apply to All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45E8-CFBD-46BC-A822-0CBF422F7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448" y="6473952"/>
            <a:ext cx="393192" cy="1280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fld id="{425F4DD7-F157-45BC-BAFF-BC6A887892A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5FF98F9-EE9D-4CD0-95A8-A92D27FE91A7}"/>
              </a:ext>
            </a:extLst>
          </p:cNvPr>
          <p:cNvGrpSpPr/>
          <p:nvPr userDrawn="1"/>
        </p:nvGrpSpPr>
        <p:grpSpPr>
          <a:xfrm>
            <a:off x="546100" y="612939"/>
            <a:ext cx="2343150" cy="70554"/>
            <a:chOff x="6695770" y="516397"/>
            <a:chExt cx="1591911" cy="4571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9F33F4-36F8-4EF2-BC8C-865F70AA5C88}"/>
                </a:ext>
              </a:extLst>
            </p:cNvPr>
            <p:cNvSpPr/>
            <p:nvPr userDrawn="1"/>
          </p:nvSpPr>
          <p:spPr>
            <a:xfrm>
              <a:off x="6695770" y="516397"/>
              <a:ext cx="39083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78FC8E0-32D0-4684-9D44-D2FD67D3AD1C}"/>
                </a:ext>
              </a:extLst>
            </p:cNvPr>
            <p:cNvSpPr/>
            <p:nvPr userDrawn="1"/>
          </p:nvSpPr>
          <p:spPr>
            <a:xfrm>
              <a:off x="7086600" y="516397"/>
              <a:ext cx="407822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31C4548-EBC7-4904-BCA1-97145F564ECA}"/>
                </a:ext>
              </a:extLst>
            </p:cNvPr>
            <p:cNvSpPr/>
            <p:nvPr userDrawn="1"/>
          </p:nvSpPr>
          <p:spPr>
            <a:xfrm>
              <a:off x="7494422" y="516397"/>
              <a:ext cx="396360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8A59B2-F6FA-4777-88C9-75FFA42C65C2}"/>
                </a:ext>
              </a:extLst>
            </p:cNvPr>
            <p:cNvSpPr/>
            <p:nvPr userDrawn="1"/>
          </p:nvSpPr>
          <p:spPr>
            <a:xfrm>
              <a:off x="7890782" y="516397"/>
              <a:ext cx="396899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400" b="1">
                <a:latin typeface="+mj-lt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F9C353-DE0D-4F53-B479-8A9507BDC06C}"/>
              </a:ext>
            </a:extLst>
          </p:cNvPr>
          <p:cNvSpPr txBox="1"/>
          <p:nvPr userDrawn="1"/>
        </p:nvSpPr>
        <p:spPr>
          <a:xfrm>
            <a:off x="4487785" y="6430072"/>
            <a:ext cx="7416721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spc="-10" baseline="0">
                <a:solidFill>
                  <a:schemeClr val="tx1"/>
                </a:solidFill>
                <a:latin typeface="+mj-lt"/>
              </a:rPr>
              <a:t>MD ANDERSON CANCER CENTER</a:t>
            </a:r>
          </a:p>
        </p:txBody>
      </p:sp>
    </p:spTree>
    <p:extLst>
      <p:ext uri="{BB962C8B-B14F-4D97-AF65-F5344CB8AC3E}">
        <p14:creationId xmlns:p14="http://schemas.microsoft.com/office/powerpoint/2010/main" val="8719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0" r:id="rId3"/>
    <p:sldLayoutId id="2147483652" r:id="rId4"/>
    <p:sldLayoutId id="2147483654" r:id="rId5"/>
    <p:sldLayoutId id="2147483667" r:id="rId6"/>
    <p:sldLayoutId id="2147483668" r:id="rId7"/>
    <p:sldLayoutId id="2147483665" r:id="rId8"/>
    <p:sldLayoutId id="2147483666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4619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6873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 userDrawn="1">
          <p15:clr>
            <a:srgbClr val="F26B43"/>
          </p15:clr>
        </p15:guide>
        <p15:guide id="4" pos="342" userDrawn="1">
          <p15:clr>
            <a:srgbClr val="F26B43"/>
          </p15:clr>
        </p15:guide>
        <p15:guide id="5" pos="73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15C9-5F08-4D83-A0EB-521CC095BC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Diagnostic Services Team Anderson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2D030-521E-4613-A206-597544017A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Core Values and Department Goals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1F3B3421-7A45-4971-B9C8-8A725463EA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3954" r="13954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1459C-44D9-459D-9D1F-47705F996C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Huddle and Staff Feedback</a:t>
            </a:r>
          </a:p>
        </p:txBody>
      </p:sp>
    </p:spTree>
    <p:extLst>
      <p:ext uri="{BB962C8B-B14F-4D97-AF65-F5344CB8AC3E}">
        <p14:creationId xmlns:p14="http://schemas.microsoft.com/office/powerpoint/2010/main" val="1243310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41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90B5BDA-3EDF-6EDF-8003-8622779F9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290" y="324128"/>
            <a:ext cx="4291574" cy="401220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800">
                <a:solidFill>
                  <a:schemeClr val="tx1"/>
                </a:solidFill>
                <a:latin typeface="Angsana New"/>
                <a:ea typeface="Cambria"/>
                <a:cs typeface="Angsana New"/>
              </a:rPr>
              <a:t>MD Anderson Core Values</a:t>
            </a:r>
            <a:br>
              <a:rPr lang="en-US" sz="2000">
                <a:latin typeface="Angsana New"/>
                <a:cs typeface="+mj-cs"/>
              </a:rPr>
            </a:b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1. 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Angsana New"/>
                <a:ea typeface="Cambria"/>
                <a:cs typeface="Arial"/>
              </a:rPr>
              <a:t>Caring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: </a:t>
            </a:r>
            <a:r>
              <a:rPr lang="en-US" sz="2000" i="1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By our words and actions we create a caring environment for everyone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.</a:t>
            </a:r>
            <a:br>
              <a:rPr lang="en-US" sz="2000">
                <a:latin typeface="Angsana New"/>
                <a:cs typeface="Arial"/>
              </a:rPr>
            </a:b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2. 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Angsana New"/>
                <a:ea typeface="Cambria"/>
                <a:cs typeface="Arial"/>
              </a:rPr>
              <a:t>Integrity: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 </a:t>
            </a:r>
            <a:r>
              <a:rPr lang="en-US" sz="2000" i="1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We work together to merit the trust of our colleagues and those we serve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.</a:t>
            </a:r>
            <a:br>
              <a:rPr lang="en-US" sz="2000">
                <a:latin typeface="Angsana New"/>
                <a:cs typeface="Arial"/>
              </a:rPr>
            </a:b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3.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Angsana New"/>
                <a:ea typeface="Cambria"/>
                <a:cs typeface="Arial"/>
              </a:rPr>
              <a:t> Discovery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: </a:t>
            </a:r>
            <a:r>
              <a:rPr lang="en-US" sz="2000" i="1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We embrace creativity and seek new knowledge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.</a:t>
            </a:r>
            <a:br>
              <a:rPr lang="en-US" sz="2000">
                <a:latin typeface="Angsana New"/>
                <a:cs typeface="Arial"/>
              </a:rPr>
            </a:b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4. 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Angsana New"/>
                <a:ea typeface="Cambria"/>
                <a:cs typeface="Arial"/>
              </a:rPr>
              <a:t>Safety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: </a:t>
            </a:r>
            <a:r>
              <a:rPr lang="en-US" sz="2000" i="1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We provide a safe environment – physically and psychologically- for our patients, for our colleagues and for our community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.</a:t>
            </a:r>
            <a:br>
              <a:rPr lang="en-US" sz="2000">
                <a:latin typeface="Angsana New"/>
                <a:cs typeface="Arial"/>
              </a:rPr>
            </a:b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5. </a:t>
            </a:r>
            <a:r>
              <a:rPr lang="en-US" sz="2000">
                <a:solidFill>
                  <a:schemeClr val="tx1"/>
                </a:solidFill>
                <a:highlight>
                  <a:srgbClr val="FFFF00"/>
                </a:highlight>
                <a:latin typeface="Angsana New"/>
                <a:ea typeface="Cambria"/>
                <a:cs typeface="Arial"/>
              </a:rPr>
              <a:t>Stewardship:</a:t>
            </a:r>
            <a:r>
              <a:rPr lang="en-US" sz="2000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 </a:t>
            </a:r>
            <a:r>
              <a:rPr lang="en-US" sz="2000" i="1">
                <a:solidFill>
                  <a:schemeClr val="tx1"/>
                </a:solidFill>
                <a:latin typeface="Angsana New"/>
                <a:ea typeface="Cambria"/>
                <a:cs typeface="Arial"/>
              </a:rPr>
              <a:t>We protect and preserve our institutional reputation and the precious resources-people, time, financial and environmental- entrusted to us.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14E70-950B-4E2B-9EC2-352DC12FE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solidFill>
                <a:schemeClr val="tx1"/>
              </a:solidFill>
              <a:latin typeface="+mn-lt"/>
            </a:endParaRPr>
          </a:p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 descr="Chart&#10;&#10;Description automatically generated">
            <a:extLst>
              <a:ext uri="{FF2B5EF4-FFF2-40B4-BE49-F238E27FC236}">
                <a16:creationId xmlns:a16="http://schemas.microsoft.com/office/drawing/2014/main" id="{5A31E526-68B2-7EF1-C2FC-E0164C5FC5B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b="5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2527F-C5D3-4608-932B-9A1447F68F9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591800" y="6356350"/>
            <a:ext cx="76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25F4DD7-F157-45BC-BAFF-BC6A887892A6}" type="slidenum">
              <a:rPr lang="en-US" sz="1200" b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sz="1200" b="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0966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563F3-FD5E-47A9-82D5-8FCB8459A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396" y="1474266"/>
            <a:ext cx="4873752" cy="1545336"/>
          </a:xfrm>
        </p:spPr>
        <p:txBody>
          <a:bodyPr/>
          <a:lstStyle/>
          <a:p>
            <a:r>
              <a:rPr lang="en-US"/>
              <a:t>Our 4 Department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14E70-950B-4E2B-9EC2-352DC12FE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119" y="3496100"/>
            <a:ext cx="4879467" cy="7315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1. Patient Safety/Staff Safety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2. Patient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3. Respectfulness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4. Accountability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2527F-C5D3-4608-932B-9A1447F68F9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55448" y="6473952"/>
            <a:ext cx="393192" cy="128016"/>
          </a:xfrm>
        </p:spPr>
        <p:txBody>
          <a:bodyPr/>
          <a:lstStyle/>
          <a:p>
            <a:fld id="{425F4DD7-F157-45BC-BAFF-BC6A887892A6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Placeholder 7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B8C9DFD8-8F1E-4C1C-8DCF-EE41B013BB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2" r="69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18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2C95E2A-3BFF-4EFE-AD74-ABA315EF4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Patient Safety/Staff Safety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C15E040-7550-4C13-A866-622E6130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Keeping our Patients and ourselves safe. This is part of our Safety Core Values</a:t>
            </a:r>
          </a:p>
          <a:p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ea typeface="+mj-lt"/>
                <a:cs typeface="+mj-lt"/>
              </a:rPr>
              <a:t>In what areas can improvements be made in patient safety and/or staff safety?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CB6E3-F478-48FE-908E-92A2D3A4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Diagnostic Services Team Anderson FY23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DFA59A-96FA-4C65-ADD2-72037BE2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23745-61A0-489B-8142-3EEEE1DA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Patient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55221-492F-47B7-B8A8-3B980AD05A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Continue to provide an outstanding Patient Experience for our Patients</a:t>
            </a:r>
          </a:p>
          <a:p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Part of our Caring Core Value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F3A099-9730-4374-A1B7-9E3831B378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What can you do to support this goal for the department?</a:t>
            </a:r>
          </a:p>
          <a:p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What can our department do to support this goal?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12A48-0F6F-4A93-8243-D735421E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Diagnostic Services Team Anderson FY23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DD407-D1DF-46EB-A081-3A290576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4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23745-61A0-489B-8142-3EEEE1DA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Respectfulness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55221-492F-47B7-B8A8-3B980AD05A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Treat our patients and each other with respect and dignity </a:t>
            </a:r>
            <a:endParaRPr lang="en-US"/>
          </a:p>
          <a:p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Part of our Integrity Core Value</a:t>
            </a:r>
            <a:endParaRPr lang="en-US" dirty="0">
              <a:cs typeface="Arial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F3A099-9730-4374-A1B7-9E3831B378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en-US" dirty="0"/>
              <a:t>How would you like to be treated if you were a patient?</a:t>
            </a:r>
          </a:p>
          <a:p>
            <a:pPr marL="457200" indent="-457200">
              <a:buAutoNum type="arabicPeriod"/>
            </a:pPr>
            <a:r>
              <a:rPr lang="en-US" dirty="0"/>
              <a:t>Do you feel treated with respect by co-workers?</a:t>
            </a:r>
            <a:endParaRPr lang="en-US" dirty="0">
              <a:cs typeface="Arial"/>
            </a:endParaRPr>
          </a:p>
          <a:p>
            <a:pPr marL="457200" indent="-457200">
              <a:buAutoNum type="arabicPeriod"/>
            </a:pPr>
            <a:r>
              <a:rPr lang="en-US" dirty="0">
                <a:cs typeface="Arial"/>
              </a:rPr>
              <a:t>How do you show respect to your co-workers?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What suggestions do you have to improve your work area?</a:t>
            </a:r>
            <a:endParaRPr lang="en-US" dirty="0"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12A48-0F6F-4A93-8243-D735421E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Diagnostic Services Team Anderson FY23</a:t>
            </a:r>
            <a:endParaRPr lang="en-US"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DD407-D1DF-46EB-A081-3A290576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23745-61A0-489B-8142-3EEEE1DA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4. Accountability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55221-492F-47B7-B8A8-3B980AD05A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 essential staff members of MD Anderson Cancer Center, we strive to provide patient care in a professional and courteous manner.</a:t>
            </a:r>
            <a:endParaRPr lang="en-US" dirty="0">
              <a:cs typeface="Arial"/>
            </a:endParaRPr>
          </a:p>
          <a:p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Part of our Discovery Core Value</a:t>
            </a:r>
            <a:endParaRPr lang="en-US" dirty="0">
              <a:cs typeface="Arial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F3A099-9730-4374-A1B7-9E3831B378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en-US" dirty="0">
                <a:cs typeface="Arial"/>
              </a:rPr>
              <a:t>Do we take corrective feedback personally?</a:t>
            </a:r>
          </a:p>
          <a:p>
            <a:pPr marL="457200" indent="-457200">
              <a:buAutoNum type="arabicPeriod"/>
            </a:pPr>
            <a:r>
              <a:rPr lang="en-US" dirty="0">
                <a:cs typeface="Arial"/>
              </a:rPr>
              <a:t>Are we open to suggestions for improvement?</a:t>
            </a:r>
          </a:p>
          <a:p>
            <a:pPr marL="457200" indent="-457200">
              <a:buAutoNum type="arabicPeriod"/>
            </a:pPr>
            <a:endParaRPr lang="en-US"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12A48-0F6F-4A93-8243-D735421E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Diagnostic Services Team Anderson FY23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DD407-D1DF-46EB-A081-3A290576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1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57EAD66-9887-4CE1-A306-0481CAB72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250" y="1373460"/>
            <a:ext cx="11084560" cy="632511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Feedback – Print this sheet and submit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945CCF-3823-4F90-8304-3711974E3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1944848"/>
            <a:ext cx="8346753" cy="63325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sz="2000" b="0"/>
              <a:t>Your feedback is valuable. We hear you!</a:t>
            </a:r>
            <a:endParaRPr lang="en-US" sz="2000" b="0">
              <a:cs typeface="Arial"/>
            </a:endParaRPr>
          </a:p>
          <a:p>
            <a:endParaRPr lang="en-US" sz="3200" b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C18B0-B736-4BAD-9396-710CD46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C79A5-2382-449C-A449-4C18CB1BF00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53494" y="273874"/>
            <a:ext cx="11091672" cy="246888"/>
          </a:xfrm>
        </p:spPr>
        <p:txBody>
          <a:bodyPr/>
          <a:lstStyle/>
          <a:p>
            <a:r>
              <a:rPr lang="en-US">
                <a:ea typeface="+mj-lt"/>
                <a:cs typeface="+mj-lt"/>
              </a:rPr>
              <a:t>Diagnostic Services Team Anderson FY23 Employee Feedback </a:t>
            </a:r>
            <a:endParaRPr 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08885D7-4369-FAAA-F8E1-EB0464E20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30238"/>
              </p:ext>
            </p:extLst>
          </p:nvPr>
        </p:nvGraphicFramePr>
        <p:xfrm>
          <a:off x="1040780" y="2230243"/>
          <a:ext cx="972016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6678">
                  <a:extLst>
                    <a:ext uri="{9D8B030D-6E8A-4147-A177-3AD203B41FA5}">
                      <a16:colId xmlns:a16="http://schemas.microsoft.com/office/drawing/2014/main" val="3221197258"/>
                    </a:ext>
                  </a:extLst>
                </a:gridCol>
                <a:gridCol w="4983482">
                  <a:extLst>
                    <a:ext uri="{9D8B030D-6E8A-4147-A177-3AD203B41FA5}">
                      <a16:colId xmlns:a16="http://schemas.microsoft.com/office/drawing/2014/main" val="992386201"/>
                    </a:ext>
                  </a:extLst>
                </a:gridCol>
              </a:tblGrid>
              <a:tr h="35308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Comments (Please write below)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Ideas (Please write below)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810182"/>
                  </a:ext>
                </a:extLst>
              </a:tr>
              <a:tr h="88270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408110"/>
                  </a:ext>
                </a:extLst>
              </a:tr>
              <a:tr h="88270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07778"/>
                  </a:ext>
                </a:extLst>
              </a:tr>
              <a:tr h="88270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127020"/>
                  </a:ext>
                </a:extLst>
              </a:tr>
              <a:tr h="882705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8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788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7B2888B-3420-4CAC-8862-78E8AC4A9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Next steps. </a:t>
            </a:r>
            <a:br>
              <a:rPr lang="en-US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 </a:t>
            </a:r>
            <a:br>
              <a:rPr lang="en-US"/>
            </a:br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Choose 1 of the following: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000912-C660-4391-88DD-9DC03C41B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3738335"/>
            <a:ext cx="11097387" cy="1711200"/>
          </a:xfrm>
        </p:spPr>
        <p:txBody>
          <a:bodyPr vert="horz" lIns="0" tIns="0" rIns="0" bIns="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en-US" b="0"/>
              <a:t>Submit your feedback online through Med training.</a:t>
            </a:r>
          </a:p>
          <a:p>
            <a:pPr marL="457200" indent="-457200">
              <a:buAutoNum type="arabicPeriod"/>
            </a:pPr>
            <a:r>
              <a:rPr lang="en-US" b="0"/>
              <a:t>Arrange meeting with your direct Supervisor to discuss your concerns.</a:t>
            </a:r>
            <a:endParaRPr lang="en-US" b="0">
              <a:cs typeface="Arial"/>
            </a:endParaRPr>
          </a:p>
          <a:p>
            <a:pPr marL="457200" indent="-457200">
              <a:buAutoNum type="arabicPeriod"/>
            </a:pPr>
            <a:r>
              <a:rPr lang="en-US" b="0"/>
              <a:t>Submit feedback through the Suggestion Box anonymously.  Check with your Supervisor for location in your work area.</a:t>
            </a:r>
            <a:endParaRPr lang="en-US" b="0">
              <a:cs typeface="Arial"/>
            </a:endParaRPr>
          </a:p>
          <a:p>
            <a:pPr marL="457200" indent="-457200">
              <a:buAutoNum type="arabicPeriod"/>
            </a:pPr>
            <a:r>
              <a:rPr lang="en-US" b="0">
                <a:cs typeface="Arial"/>
              </a:rPr>
              <a:t>Active participation in area huddles through verbal feedback.</a:t>
            </a:r>
          </a:p>
          <a:p>
            <a:endParaRPr lang="en-US" b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E8C7A-7603-4D2C-820D-CB4D11628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4DD7-F157-45BC-BAFF-BC6A887892A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2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D Anderson Basic">
      <a:dk1>
        <a:srgbClr val="413C38"/>
      </a:dk1>
      <a:lt1>
        <a:srgbClr val="FFFFFF"/>
      </a:lt1>
      <a:dk2>
        <a:srgbClr val="EE3124"/>
      </a:dk2>
      <a:lt2>
        <a:srgbClr val="FFFFFF"/>
      </a:lt2>
      <a:accent1>
        <a:srgbClr val="614B79"/>
      </a:accent1>
      <a:accent2>
        <a:srgbClr val="407EC9"/>
      </a:accent2>
      <a:accent3>
        <a:srgbClr val="789D4A"/>
      </a:accent3>
      <a:accent4>
        <a:srgbClr val="CB6015"/>
      </a:accent4>
      <a:accent5>
        <a:srgbClr val="D2CE9E"/>
      </a:accent5>
      <a:accent6>
        <a:srgbClr val="63666A"/>
      </a:accent6>
      <a:hlink>
        <a:srgbClr val="407EC9"/>
      </a:hlink>
      <a:folHlink>
        <a:srgbClr val="63666A"/>
      </a:folHlink>
    </a:clrScheme>
    <a:fontScheme name="MD Anders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6AF3358828054FB2B52C7BF73DCED9" ma:contentTypeVersion="14" ma:contentTypeDescription="Create a new document." ma:contentTypeScope="" ma:versionID="ce2658b67c009a00e6fdd78014ef5b5a">
  <xsd:schema xmlns:xsd="http://www.w3.org/2001/XMLSchema" xmlns:xs="http://www.w3.org/2001/XMLSchema" xmlns:p="http://schemas.microsoft.com/office/2006/metadata/properties" xmlns:ns3="3195b353-773f-4558-81d3-01c945946af7" xmlns:ns4="e49a36c0-3648-4ca6-9916-575f556ae8bd" targetNamespace="http://schemas.microsoft.com/office/2006/metadata/properties" ma:root="true" ma:fieldsID="997ddb41f9b28e763d733296c155be07" ns3:_="" ns4:_="">
    <xsd:import namespace="3195b353-773f-4558-81d3-01c945946af7"/>
    <xsd:import namespace="e49a36c0-3648-4ca6-9916-575f556ae8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95b353-773f-4558-81d3-01c945946a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a36c0-3648-4ca6-9916-575f556ae8b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195b353-773f-4558-81d3-01c945946a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AB3BAD-4D50-4A7E-8DE5-695BD2CEDB2B}">
  <ds:schemaRefs>
    <ds:schemaRef ds:uri="3195b353-773f-4558-81d3-01c945946af7"/>
    <ds:schemaRef ds:uri="e49a36c0-3648-4ca6-9916-575f556ae8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BDBC41D-B685-4D67-B235-D1ECACA20B80}">
  <ds:schemaRefs>
    <ds:schemaRef ds:uri="3195b353-773f-4558-81d3-01c945946af7"/>
    <ds:schemaRef ds:uri="e49a36c0-3648-4ca6-9916-575f556ae8b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01106FA-69BA-4311-8B00-407E564F4E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Diagnostic Services Team Anderson</vt:lpstr>
      <vt:lpstr>MD Anderson Core Values 1. Caring: By our words and actions we create a caring environment for everyone. 2. Integrity: We work together to merit the trust of our colleagues and those we serve. 3. Discovery: We embrace creativity and seek new knowledge. 4. Safety: We provide a safe environment – physically and psychologically- for our patients, for our colleagues and for our community. 5. Stewardship: We protect and preserve our institutional reputation and the precious resources-people, time, financial and environmental- entrusted to us.</vt:lpstr>
      <vt:lpstr>Our 4 Department Goals</vt:lpstr>
      <vt:lpstr>1. Patient Safety/Staff Safety</vt:lpstr>
      <vt:lpstr>2. Patient Experience</vt:lpstr>
      <vt:lpstr>3. Respectfulness</vt:lpstr>
      <vt:lpstr>4. Accountability</vt:lpstr>
      <vt:lpstr>Feedback – Print this sheet and submit </vt:lpstr>
      <vt:lpstr>Next steps.    Choose 1 of the following: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Jaques Jr.,Joseph M</dc:creator>
  <cp:revision>28</cp:revision>
  <dcterms:created xsi:type="dcterms:W3CDTF">2022-04-14T20:29:44Z</dcterms:created>
  <dcterms:modified xsi:type="dcterms:W3CDTF">2023-01-09T22:56:49Z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0x010100966AF3358828054FB2B52C7BF73DCED9</vt:lpwstr>
  </property>
</Properties>
</file>